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87" r:id="rId2"/>
    <p:sldId id="263" r:id="rId3"/>
    <p:sldId id="288" r:id="rId4"/>
    <p:sldId id="292" r:id="rId5"/>
    <p:sldId id="289" r:id="rId6"/>
    <p:sldId id="294" r:id="rId7"/>
    <p:sldId id="290" r:id="rId8"/>
    <p:sldId id="273" r:id="rId9"/>
    <p:sldId id="291" r:id="rId10"/>
    <p:sldId id="293" r:id="rId11"/>
    <p:sldId id="259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8E7"/>
    <a:srgbClr val="20558B"/>
    <a:srgbClr val="EDF2F5"/>
    <a:srgbClr val="3C3C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18" autoAdjust="0"/>
  </p:normalViewPr>
  <p:slideViewPr>
    <p:cSldViewPr snapToGrid="0" showGuides="1">
      <p:cViewPr varScale="1">
        <p:scale>
          <a:sx n="115" d="100"/>
          <a:sy n="115" d="100"/>
        </p:scale>
        <p:origin x="1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7357CA97-3A47-406C-90DE-A44E10248EE8}" type="datetimeFigureOut">
              <a:rPr lang="zh-CN" altLang="en-US" smtClean="0"/>
              <a:pPr/>
              <a:t>2021/1/5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932D7A35-7D6C-4554-A9ED-0917C76AEA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82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2D7A35-7D6C-4554-A9ED-0917C76AEAF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5992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979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624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05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219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587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082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073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59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444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38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9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1289869" y="2085973"/>
            <a:ext cx="1853383" cy="1400177"/>
          </a:xfrm>
          <a:custGeom>
            <a:avLst/>
            <a:gdLst>
              <a:gd name="connsiteX0" fmla="*/ 1430432 w 1853383"/>
              <a:gd name="connsiteY0" fmla="*/ 80 h 1400177"/>
              <a:gd name="connsiteX1" fmla="*/ 1603994 w 1853383"/>
              <a:gd name="connsiteY1" fmla="*/ 29301 h 1400177"/>
              <a:gd name="connsiteX2" fmla="*/ 1744720 w 1853383"/>
              <a:gd name="connsiteY2" fmla="*/ 100268 h 1400177"/>
              <a:gd name="connsiteX3" fmla="*/ 1772866 w 1853383"/>
              <a:gd name="connsiteY3" fmla="*/ 187932 h 1400177"/>
              <a:gd name="connsiteX4" fmla="*/ 1796320 w 1853383"/>
              <a:gd name="connsiteY4" fmla="*/ 313167 h 1400177"/>
              <a:gd name="connsiteX5" fmla="*/ 1829156 w 1853383"/>
              <a:gd name="connsiteY5" fmla="*/ 492670 h 1400177"/>
              <a:gd name="connsiteX6" fmla="*/ 1852610 w 1853383"/>
              <a:gd name="connsiteY6" fmla="*/ 764012 h 1400177"/>
              <a:gd name="connsiteX7" fmla="*/ 1838538 w 1853383"/>
              <a:gd name="connsiteY7" fmla="*/ 1143890 h 1400177"/>
              <a:gd name="connsiteX8" fmla="*/ 1754102 w 1853383"/>
              <a:gd name="connsiteY8" fmla="*/ 1302521 h 1400177"/>
              <a:gd name="connsiteX9" fmla="*/ 1627449 w 1853383"/>
              <a:gd name="connsiteY9" fmla="*/ 1381836 h 1400177"/>
              <a:gd name="connsiteX10" fmla="*/ 1383523 w 1853383"/>
              <a:gd name="connsiteY10" fmla="*/ 1356789 h 1400177"/>
              <a:gd name="connsiteX11" fmla="*/ 1200579 w 1853383"/>
              <a:gd name="connsiteY11" fmla="*/ 1348440 h 1400177"/>
              <a:gd name="connsiteX12" fmla="*/ 942582 w 1853383"/>
              <a:gd name="connsiteY12" fmla="*/ 1369313 h 1400177"/>
              <a:gd name="connsiteX13" fmla="*/ 745565 w 1853383"/>
              <a:gd name="connsiteY13" fmla="*/ 1381836 h 1400177"/>
              <a:gd name="connsiteX14" fmla="*/ 529785 w 1853383"/>
              <a:gd name="connsiteY14" fmla="*/ 1398534 h 1400177"/>
              <a:gd name="connsiteX15" fmla="*/ 304623 w 1853383"/>
              <a:gd name="connsiteY15" fmla="*/ 1394360 h 1400177"/>
              <a:gd name="connsiteX16" fmla="*/ 121679 w 1853383"/>
              <a:gd name="connsiteY16" fmla="*/ 1352615 h 1400177"/>
              <a:gd name="connsiteX17" fmla="*/ 23171 w 1853383"/>
              <a:gd name="connsiteY17" fmla="*/ 1277474 h 1400177"/>
              <a:gd name="connsiteX18" fmla="*/ 9098 w 1853383"/>
              <a:gd name="connsiteY18" fmla="*/ 1139716 h 1400177"/>
              <a:gd name="connsiteX19" fmla="*/ 4407 w 1853383"/>
              <a:gd name="connsiteY19" fmla="*/ 292294 h 1400177"/>
              <a:gd name="connsiteX20" fmla="*/ 41934 w 1853383"/>
              <a:gd name="connsiteY20" fmla="*/ 121140 h 1400177"/>
              <a:gd name="connsiteX21" fmla="*/ 285860 w 1853383"/>
              <a:gd name="connsiteY21" fmla="*/ 58523 h 1400177"/>
              <a:gd name="connsiteX22" fmla="*/ 440658 w 1853383"/>
              <a:gd name="connsiteY22" fmla="*/ 37650 h 1400177"/>
              <a:gd name="connsiteX23" fmla="*/ 628293 w 1853383"/>
              <a:gd name="connsiteY23" fmla="*/ 29301 h 1400177"/>
              <a:gd name="connsiteX24" fmla="*/ 754947 w 1853383"/>
              <a:gd name="connsiteY24" fmla="*/ 29301 h 1400177"/>
              <a:gd name="connsiteX25" fmla="*/ 1153671 w 1853383"/>
              <a:gd name="connsiteY25" fmla="*/ 20952 h 1400177"/>
              <a:gd name="connsiteX26" fmla="*/ 1430432 w 1853383"/>
              <a:gd name="connsiteY26" fmla="*/ 80 h 1400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53383" h="1400177">
                <a:moveTo>
                  <a:pt x="1430432" y="80"/>
                </a:moveTo>
                <a:cubicBezTo>
                  <a:pt x="1505486" y="1471"/>
                  <a:pt x="1551613" y="12603"/>
                  <a:pt x="1603994" y="29301"/>
                </a:cubicBezTo>
                <a:cubicBezTo>
                  <a:pt x="1656375" y="45999"/>
                  <a:pt x="1716575" y="73829"/>
                  <a:pt x="1744720" y="100268"/>
                </a:cubicBezTo>
                <a:cubicBezTo>
                  <a:pt x="1772866" y="126706"/>
                  <a:pt x="1764266" y="152449"/>
                  <a:pt x="1772866" y="187932"/>
                </a:cubicBezTo>
                <a:cubicBezTo>
                  <a:pt x="1781465" y="223415"/>
                  <a:pt x="1786938" y="262377"/>
                  <a:pt x="1796320" y="313167"/>
                </a:cubicBezTo>
                <a:cubicBezTo>
                  <a:pt x="1805702" y="363957"/>
                  <a:pt x="1819774" y="417529"/>
                  <a:pt x="1829156" y="492670"/>
                </a:cubicBezTo>
                <a:cubicBezTo>
                  <a:pt x="1838538" y="567811"/>
                  <a:pt x="1851047" y="655475"/>
                  <a:pt x="1852610" y="764012"/>
                </a:cubicBezTo>
                <a:cubicBezTo>
                  <a:pt x="1854174" y="872548"/>
                  <a:pt x="1854956" y="1054139"/>
                  <a:pt x="1838538" y="1143890"/>
                </a:cubicBezTo>
                <a:cubicBezTo>
                  <a:pt x="1822120" y="1233642"/>
                  <a:pt x="1789284" y="1262863"/>
                  <a:pt x="1754102" y="1302521"/>
                </a:cubicBezTo>
                <a:cubicBezTo>
                  <a:pt x="1718921" y="1342179"/>
                  <a:pt x="1689212" y="1372792"/>
                  <a:pt x="1627449" y="1381836"/>
                </a:cubicBezTo>
                <a:cubicBezTo>
                  <a:pt x="1565686" y="1390881"/>
                  <a:pt x="1454668" y="1362355"/>
                  <a:pt x="1383523" y="1356789"/>
                </a:cubicBezTo>
                <a:cubicBezTo>
                  <a:pt x="1312379" y="1351223"/>
                  <a:pt x="1274070" y="1346353"/>
                  <a:pt x="1200579" y="1348440"/>
                </a:cubicBezTo>
                <a:cubicBezTo>
                  <a:pt x="1127089" y="1350528"/>
                  <a:pt x="1018417" y="1363747"/>
                  <a:pt x="942582" y="1369313"/>
                </a:cubicBezTo>
                <a:cubicBezTo>
                  <a:pt x="866746" y="1374879"/>
                  <a:pt x="745565" y="1381836"/>
                  <a:pt x="745565" y="1381836"/>
                </a:cubicBezTo>
                <a:cubicBezTo>
                  <a:pt x="676765" y="1386706"/>
                  <a:pt x="603275" y="1396447"/>
                  <a:pt x="529785" y="1398534"/>
                </a:cubicBezTo>
                <a:cubicBezTo>
                  <a:pt x="456295" y="1400622"/>
                  <a:pt x="372640" y="1402013"/>
                  <a:pt x="304623" y="1394360"/>
                </a:cubicBezTo>
                <a:cubicBezTo>
                  <a:pt x="236606" y="1386707"/>
                  <a:pt x="168588" y="1372096"/>
                  <a:pt x="121679" y="1352615"/>
                </a:cubicBezTo>
                <a:cubicBezTo>
                  <a:pt x="74770" y="1333134"/>
                  <a:pt x="41934" y="1312957"/>
                  <a:pt x="23171" y="1277474"/>
                </a:cubicBezTo>
                <a:cubicBezTo>
                  <a:pt x="4407" y="1241991"/>
                  <a:pt x="12225" y="1303912"/>
                  <a:pt x="9098" y="1139716"/>
                </a:cubicBezTo>
                <a:cubicBezTo>
                  <a:pt x="5971" y="975519"/>
                  <a:pt x="-6538" y="404310"/>
                  <a:pt x="4407" y="292294"/>
                </a:cubicBezTo>
                <a:cubicBezTo>
                  <a:pt x="15353" y="180279"/>
                  <a:pt x="16135" y="151753"/>
                  <a:pt x="41934" y="121140"/>
                </a:cubicBezTo>
                <a:cubicBezTo>
                  <a:pt x="80433" y="75458"/>
                  <a:pt x="219405" y="72438"/>
                  <a:pt x="285860" y="58523"/>
                </a:cubicBezTo>
                <a:cubicBezTo>
                  <a:pt x="352314" y="44608"/>
                  <a:pt x="383586" y="42520"/>
                  <a:pt x="440658" y="37650"/>
                </a:cubicBezTo>
                <a:cubicBezTo>
                  <a:pt x="497731" y="32780"/>
                  <a:pt x="575912" y="30693"/>
                  <a:pt x="628293" y="29301"/>
                </a:cubicBezTo>
                <a:cubicBezTo>
                  <a:pt x="680674" y="27910"/>
                  <a:pt x="754947" y="29301"/>
                  <a:pt x="754947" y="29301"/>
                </a:cubicBezTo>
                <a:lnTo>
                  <a:pt x="1153671" y="20952"/>
                </a:lnTo>
                <a:cubicBezTo>
                  <a:pt x="1266252" y="16082"/>
                  <a:pt x="1355378" y="-1312"/>
                  <a:pt x="1430432" y="8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6533394" y="2085973"/>
            <a:ext cx="1853383" cy="1400177"/>
          </a:xfrm>
          <a:custGeom>
            <a:avLst/>
            <a:gdLst>
              <a:gd name="connsiteX0" fmla="*/ 1430432 w 1853383"/>
              <a:gd name="connsiteY0" fmla="*/ 80 h 1400177"/>
              <a:gd name="connsiteX1" fmla="*/ 1603994 w 1853383"/>
              <a:gd name="connsiteY1" fmla="*/ 29301 h 1400177"/>
              <a:gd name="connsiteX2" fmla="*/ 1744720 w 1853383"/>
              <a:gd name="connsiteY2" fmla="*/ 100268 h 1400177"/>
              <a:gd name="connsiteX3" fmla="*/ 1772866 w 1853383"/>
              <a:gd name="connsiteY3" fmla="*/ 187932 h 1400177"/>
              <a:gd name="connsiteX4" fmla="*/ 1796320 w 1853383"/>
              <a:gd name="connsiteY4" fmla="*/ 313167 h 1400177"/>
              <a:gd name="connsiteX5" fmla="*/ 1829156 w 1853383"/>
              <a:gd name="connsiteY5" fmla="*/ 492670 h 1400177"/>
              <a:gd name="connsiteX6" fmla="*/ 1852610 w 1853383"/>
              <a:gd name="connsiteY6" fmla="*/ 764012 h 1400177"/>
              <a:gd name="connsiteX7" fmla="*/ 1838538 w 1853383"/>
              <a:gd name="connsiteY7" fmla="*/ 1143890 h 1400177"/>
              <a:gd name="connsiteX8" fmla="*/ 1754102 w 1853383"/>
              <a:gd name="connsiteY8" fmla="*/ 1302521 h 1400177"/>
              <a:gd name="connsiteX9" fmla="*/ 1627449 w 1853383"/>
              <a:gd name="connsiteY9" fmla="*/ 1381836 h 1400177"/>
              <a:gd name="connsiteX10" fmla="*/ 1383523 w 1853383"/>
              <a:gd name="connsiteY10" fmla="*/ 1356789 h 1400177"/>
              <a:gd name="connsiteX11" fmla="*/ 1200579 w 1853383"/>
              <a:gd name="connsiteY11" fmla="*/ 1348440 h 1400177"/>
              <a:gd name="connsiteX12" fmla="*/ 942582 w 1853383"/>
              <a:gd name="connsiteY12" fmla="*/ 1369313 h 1400177"/>
              <a:gd name="connsiteX13" fmla="*/ 745565 w 1853383"/>
              <a:gd name="connsiteY13" fmla="*/ 1381836 h 1400177"/>
              <a:gd name="connsiteX14" fmla="*/ 529785 w 1853383"/>
              <a:gd name="connsiteY14" fmla="*/ 1398534 h 1400177"/>
              <a:gd name="connsiteX15" fmla="*/ 304623 w 1853383"/>
              <a:gd name="connsiteY15" fmla="*/ 1394360 h 1400177"/>
              <a:gd name="connsiteX16" fmla="*/ 121679 w 1853383"/>
              <a:gd name="connsiteY16" fmla="*/ 1352615 h 1400177"/>
              <a:gd name="connsiteX17" fmla="*/ 23171 w 1853383"/>
              <a:gd name="connsiteY17" fmla="*/ 1277474 h 1400177"/>
              <a:gd name="connsiteX18" fmla="*/ 9098 w 1853383"/>
              <a:gd name="connsiteY18" fmla="*/ 1139716 h 1400177"/>
              <a:gd name="connsiteX19" fmla="*/ 4407 w 1853383"/>
              <a:gd name="connsiteY19" fmla="*/ 292294 h 1400177"/>
              <a:gd name="connsiteX20" fmla="*/ 41934 w 1853383"/>
              <a:gd name="connsiteY20" fmla="*/ 121140 h 1400177"/>
              <a:gd name="connsiteX21" fmla="*/ 285860 w 1853383"/>
              <a:gd name="connsiteY21" fmla="*/ 58523 h 1400177"/>
              <a:gd name="connsiteX22" fmla="*/ 440658 w 1853383"/>
              <a:gd name="connsiteY22" fmla="*/ 37650 h 1400177"/>
              <a:gd name="connsiteX23" fmla="*/ 628293 w 1853383"/>
              <a:gd name="connsiteY23" fmla="*/ 29301 h 1400177"/>
              <a:gd name="connsiteX24" fmla="*/ 754947 w 1853383"/>
              <a:gd name="connsiteY24" fmla="*/ 29301 h 1400177"/>
              <a:gd name="connsiteX25" fmla="*/ 1153671 w 1853383"/>
              <a:gd name="connsiteY25" fmla="*/ 20952 h 1400177"/>
              <a:gd name="connsiteX26" fmla="*/ 1430432 w 1853383"/>
              <a:gd name="connsiteY26" fmla="*/ 80 h 1400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53383" h="1400177">
                <a:moveTo>
                  <a:pt x="1430432" y="80"/>
                </a:moveTo>
                <a:cubicBezTo>
                  <a:pt x="1505486" y="1471"/>
                  <a:pt x="1551613" y="12603"/>
                  <a:pt x="1603994" y="29301"/>
                </a:cubicBezTo>
                <a:cubicBezTo>
                  <a:pt x="1656375" y="45999"/>
                  <a:pt x="1716575" y="73829"/>
                  <a:pt x="1744720" y="100268"/>
                </a:cubicBezTo>
                <a:cubicBezTo>
                  <a:pt x="1772866" y="126706"/>
                  <a:pt x="1764266" y="152449"/>
                  <a:pt x="1772866" y="187932"/>
                </a:cubicBezTo>
                <a:cubicBezTo>
                  <a:pt x="1781465" y="223415"/>
                  <a:pt x="1786938" y="262377"/>
                  <a:pt x="1796320" y="313167"/>
                </a:cubicBezTo>
                <a:cubicBezTo>
                  <a:pt x="1805702" y="363957"/>
                  <a:pt x="1819774" y="417529"/>
                  <a:pt x="1829156" y="492670"/>
                </a:cubicBezTo>
                <a:cubicBezTo>
                  <a:pt x="1838538" y="567811"/>
                  <a:pt x="1851047" y="655475"/>
                  <a:pt x="1852610" y="764012"/>
                </a:cubicBezTo>
                <a:cubicBezTo>
                  <a:pt x="1854174" y="872548"/>
                  <a:pt x="1854956" y="1054139"/>
                  <a:pt x="1838538" y="1143890"/>
                </a:cubicBezTo>
                <a:cubicBezTo>
                  <a:pt x="1822120" y="1233642"/>
                  <a:pt x="1789284" y="1262863"/>
                  <a:pt x="1754102" y="1302521"/>
                </a:cubicBezTo>
                <a:cubicBezTo>
                  <a:pt x="1718921" y="1342179"/>
                  <a:pt x="1689212" y="1372792"/>
                  <a:pt x="1627449" y="1381836"/>
                </a:cubicBezTo>
                <a:cubicBezTo>
                  <a:pt x="1565686" y="1390881"/>
                  <a:pt x="1454668" y="1362355"/>
                  <a:pt x="1383523" y="1356789"/>
                </a:cubicBezTo>
                <a:cubicBezTo>
                  <a:pt x="1312379" y="1351223"/>
                  <a:pt x="1274070" y="1346353"/>
                  <a:pt x="1200579" y="1348440"/>
                </a:cubicBezTo>
                <a:cubicBezTo>
                  <a:pt x="1127089" y="1350528"/>
                  <a:pt x="1018417" y="1363747"/>
                  <a:pt x="942582" y="1369313"/>
                </a:cubicBezTo>
                <a:cubicBezTo>
                  <a:pt x="866746" y="1374879"/>
                  <a:pt x="745565" y="1381836"/>
                  <a:pt x="745565" y="1381836"/>
                </a:cubicBezTo>
                <a:cubicBezTo>
                  <a:pt x="676766" y="1386706"/>
                  <a:pt x="603275" y="1396447"/>
                  <a:pt x="529785" y="1398534"/>
                </a:cubicBezTo>
                <a:cubicBezTo>
                  <a:pt x="456295" y="1400622"/>
                  <a:pt x="372641" y="1402013"/>
                  <a:pt x="304623" y="1394360"/>
                </a:cubicBezTo>
                <a:cubicBezTo>
                  <a:pt x="236606" y="1386707"/>
                  <a:pt x="168588" y="1372096"/>
                  <a:pt x="121679" y="1352615"/>
                </a:cubicBezTo>
                <a:cubicBezTo>
                  <a:pt x="74771" y="1333134"/>
                  <a:pt x="41934" y="1312957"/>
                  <a:pt x="23171" y="1277474"/>
                </a:cubicBezTo>
                <a:cubicBezTo>
                  <a:pt x="4407" y="1241991"/>
                  <a:pt x="12226" y="1303912"/>
                  <a:pt x="9098" y="1139716"/>
                </a:cubicBezTo>
                <a:cubicBezTo>
                  <a:pt x="5971" y="975519"/>
                  <a:pt x="-6538" y="404310"/>
                  <a:pt x="4407" y="292294"/>
                </a:cubicBezTo>
                <a:cubicBezTo>
                  <a:pt x="15353" y="180279"/>
                  <a:pt x="16135" y="151753"/>
                  <a:pt x="41934" y="121140"/>
                </a:cubicBezTo>
                <a:cubicBezTo>
                  <a:pt x="80434" y="75458"/>
                  <a:pt x="219405" y="72438"/>
                  <a:pt x="285860" y="58523"/>
                </a:cubicBezTo>
                <a:cubicBezTo>
                  <a:pt x="352314" y="44608"/>
                  <a:pt x="383586" y="42520"/>
                  <a:pt x="440658" y="37650"/>
                </a:cubicBezTo>
                <a:cubicBezTo>
                  <a:pt x="497731" y="32780"/>
                  <a:pt x="575912" y="30693"/>
                  <a:pt x="628293" y="29301"/>
                </a:cubicBezTo>
                <a:cubicBezTo>
                  <a:pt x="680674" y="27910"/>
                  <a:pt x="754947" y="29301"/>
                  <a:pt x="754947" y="29301"/>
                </a:cubicBezTo>
                <a:lnTo>
                  <a:pt x="1153671" y="20952"/>
                </a:lnTo>
                <a:cubicBezTo>
                  <a:pt x="1266252" y="16082"/>
                  <a:pt x="1355378" y="-1312"/>
                  <a:pt x="1430432" y="8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1289869" y="4215411"/>
            <a:ext cx="1853383" cy="1400176"/>
          </a:xfrm>
          <a:custGeom>
            <a:avLst/>
            <a:gdLst>
              <a:gd name="connsiteX0" fmla="*/ 1430432 w 1853383"/>
              <a:gd name="connsiteY0" fmla="*/ 79 h 1400176"/>
              <a:gd name="connsiteX1" fmla="*/ 1603994 w 1853383"/>
              <a:gd name="connsiteY1" fmla="*/ 29301 h 1400176"/>
              <a:gd name="connsiteX2" fmla="*/ 1744720 w 1853383"/>
              <a:gd name="connsiteY2" fmla="*/ 100267 h 1400176"/>
              <a:gd name="connsiteX3" fmla="*/ 1772866 w 1853383"/>
              <a:gd name="connsiteY3" fmla="*/ 187931 h 1400176"/>
              <a:gd name="connsiteX4" fmla="*/ 1796320 w 1853383"/>
              <a:gd name="connsiteY4" fmla="*/ 313166 h 1400176"/>
              <a:gd name="connsiteX5" fmla="*/ 1829156 w 1853383"/>
              <a:gd name="connsiteY5" fmla="*/ 492669 h 1400176"/>
              <a:gd name="connsiteX6" fmla="*/ 1852610 w 1853383"/>
              <a:gd name="connsiteY6" fmla="*/ 764011 h 1400176"/>
              <a:gd name="connsiteX7" fmla="*/ 1838538 w 1853383"/>
              <a:gd name="connsiteY7" fmla="*/ 1143889 h 1400176"/>
              <a:gd name="connsiteX8" fmla="*/ 1754102 w 1853383"/>
              <a:gd name="connsiteY8" fmla="*/ 1302520 h 1400176"/>
              <a:gd name="connsiteX9" fmla="*/ 1627449 w 1853383"/>
              <a:gd name="connsiteY9" fmla="*/ 1381835 h 1400176"/>
              <a:gd name="connsiteX10" fmla="*/ 1383523 w 1853383"/>
              <a:gd name="connsiteY10" fmla="*/ 1356788 h 1400176"/>
              <a:gd name="connsiteX11" fmla="*/ 1200579 w 1853383"/>
              <a:gd name="connsiteY11" fmla="*/ 1348439 h 1400176"/>
              <a:gd name="connsiteX12" fmla="*/ 942582 w 1853383"/>
              <a:gd name="connsiteY12" fmla="*/ 1369312 h 1400176"/>
              <a:gd name="connsiteX13" fmla="*/ 745565 w 1853383"/>
              <a:gd name="connsiteY13" fmla="*/ 1381835 h 1400176"/>
              <a:gd name="connsiteX14" fmla="*/ 529785 w 1853383"/>
              <a:gd name="connsiteY14" fmla="*/ 1398533 h 1400176"/>
              <a:gd name="connsiteX15" fmla="*/ 304623 w 1853383"/>
              <a:gd name="connsiteY15" fmla="*/ 1394359 h 1400176"/>
              <a:gd name="connsiteX16" fmla="*/ 121679 w 1853383"/>
              <a:gd name="connsiteY16" fmla="*/ 1352614 h 1400176"/>
              <a:gd name="connsiteX17" fmla="*/ 23171 w 1853383"/>
              <a:gd name="connsiteY17" fmla="*/ 1277473 h 1400176"/>
              <a:gd name="connsiteX18" fmla="*/ 9098 w 1853383"/>
              <a:gd name="connsiteY18" fmla="*/ 1139715 h 1400176"/>
              <a:gd name="connsiteX19" fmla="*/ 4407 w 1853383"/>
              <a:gd name="connsiteY19" fmla="*/ 292293 h 1400176"/>
              <a:gd name="connsiteX20" fmla="*/ 41934 w 1853383"/>
              <a:gd name="connsiteY20" fmla="*/ 121139 h 1400176"/>
              <a:gd name="connsiteX21" fmla="*/ 285860 w 1853383"/>
              <a:gd name="connsiteY21" fmla="*/ 58522 h 1400176"/>
              <a:gd name="connsiteX22" fmla="*/ 440658 w 1853383"/>
              <a:gd name="connsiteY22" fmla="*/ 37650 h 1400176"/>
              <a:gd name="connsiteX23" fmla="*/ 628293 w 1853383"/>
              <a:gd name="connsiteY23" fmla="*/ 29301 h 1400176"/>
              <a:gd name="connsiteX24" fmla="*/ 754947 w 1853383"/>
              <a:gd name="connsiteY24" fmla="*/ 29301 h 1400176"/>
              <a:gd name="connsiteX25" fmla="*/ 1153671 w 1853383"/>
              <a:gd name="connsiteY25" fmla="*/ 20952 h 1400176"/>
              <a:gd name="connsiteX26" fmla="*/ 1430432 w 1853383"/>
              <a:gd name="connsiteY26" fmla="*/ 79 h 140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53383" h="1400176">
                <a:moveTo>
                  <a:pt x="1430432" y="79"/>
                </a:moveTo>
                <a:cubicBezTo>
                  <a:pt x="1505486" y="1471"/>
                  <a:pt x="1551613" y="12603"/>
                  <a:pt x="1603994" y="29301"/>
                </a:cubicBezTo>
                <a:cubicBezTo>
                  <a:pt x="1656375" y="45999"/>
                  <a:pt x="1716575" y="73828"/>
                  <a:pt x="1744720" y="100267"/>
                </a:cubicBezTo>
                <a:cubicBezTo>
                  <a:pt x="1772866" y="126705"/>
                  <a:pt x="1764266" y="152448"/>
                  <a:pt x="1772866" y="187931"/>
                </a:cubicBezTo>
                <a:cubicBezTo>
                  <a:pt x="1781465" y="223414"/>
                  <a:pt x="1786938" y="262376"/>
                  <a:pt x="1796320" y="313166"/>
                </a:cubicBezTo>
                <a:cubicBezTo>
                  <a:pt x="1805702" y="363956"/>
                  <a:pt x="1819774" y="417528"/>
                  <a:pt x="1829156" y="492669"/>
                </a:cubicBezTo>
                <a:cubicBezTo>
                  <a:pt x="1838538" y="567810"/>
                  <a:pt x="1851047" y="655474"/>
                  <a:pt x="1852610" y="764011"/>
                </a:cubicBezTo>
                <a:cubicBezTo>
                  <a:pt x="1854174" y="872547"/>
                  <a:pt x="1854956" y="1054138"/>
                  <a:pt x="1838538" y="1143889"/>
                </a:cubicBezTo>
                <a:cubicBezTo>
                  <a:pt x="1822120" y="1233641"/>
                  <a:pt x="1789284" y="1262862"/>
                  <a:pt x="1754102" y="1302520"/>
                </a:cubicBezTo>
                <a:cubicBezTo>
                  <a:pt x="1718921" y="1342178"/>
                  <a:pt x="1689212" y="1372791"/>
                  <a:pt x="1627449" y="1381835"/>
                </a:cubicBezTo>
                <a:cubicBezTo>
                  <a:pt x="1565686" y="1390880"/>
                  <a:pt x="1454668" y="1362354"/>
                  <a:pt x="1383523" y="1356788"/>
                </a:cubicBezTo>
                <a:cubicBezTo>
                  <a:pt x="1312379" y="1351222"/>
                  <a:pt x="1274070" y="1346352"/>
                  <a:pt x="1200579" y="1348439"/>
                </a:cubicBezTo>
                <a:cubicBezTo>
                  <a:pt x="1127089" y="1350527"/>
                  <a:pt x="1018417" y="1363746"/>
                  <a:pt x="942582" y="1369312"/>
                </a:cubicBezTo>
                <a:cubicBezTo>
                  <a:pt x="866746" y="1374878"/>
                  <a:pt x="745565" y="1381835"/>
                  <a:pt x="745565" y="1381835"/>
                </a:cubicBezTo>
                <a:cubicBezTo>
                  <a:pt x="676765" y="1386705"/>
                  <a:pt x="603275" y="1396446"/>
                  <a:pt x="529785" y="1398533"/>
                </a:cubicBezTo>
                <a:cubicBezTo>
                  <a:pt x="456295" y="1400621"/>
                  <a:pt x="372640" y="1402012"/>
                  <a:pt x="304623" y="1394359"/>
                </a:cubicBezTo>
                <a:cubicBezTo>
                  <a:pt x="236606" y="1386706"/>
                  <a:pt x="168588" y="1372095"/>
                  <a:pt x="121679" y="1352614"/>
                </a:cubicBezTo>
                <a:cubicBezTo>
                  <a:pt x="74770" y="1333133"/>
                  <a:pt x="41934" y="1312956"/>
                  <a:pt x="23171" y="1277473"/>
                </a:cubicBezTo>
                <a:cubicBezTo>
                  <a:pt x="4407" y="1241990"/>
                  <a:pt x="12225" y="1303911"/>
                  <a:pt x="9098" y="1139715"/>
                </a:cubicBezTo>
                <a:cubicBezTo>
                  <a:pt x="5971" y="975518"/>
                  <a:pt x="-6538" y="404309"/>
                  <a:pt x="4407" y="292293"/>
                </a:cubicBezTo>
                <a:cubicBezTo>
                  <a:pt x="15353" y="180278"/>
                  <a:pt x="16135" y="151752"/>
                  <a:pt x="41934" y="121139"/>
                </a:cubicBezTo>
                <a:cubicBezTo>
                  <a:pt x="80433" y="75457"/>
                  <a:pt x="219405" y="72437"/>
                  <a:pt x="285860" y="58522"/>
                </a:cubicBezTo>
                <a:cubicBezTo>
                  <a:pt x="352314" y="44607"/>
                  <a:pt x="383586" y="42520"/>
                  <a:pt x="440658" y="37650"/>
                </a:cubicBezTo>
                <a:cubicBezTo>
                  <a:pt x="497731" y="32779"/>
                  <a:pt x="575912" y="30692"/>
                  <a:pt x="628293" y="29301"/>
                </a:cubicBezTo>
                <a:cubicBezTo>
                  <a:pt x="680674" y="27909"/>
                  <a:pt x="754947" y="29301"/>
                  <a:pt x="754947" y="29301"/>
                </a:cubicBezTo>
                <a:lnTo>
                  <a:pt x="1153671" y="20952"/>
                </a:lnTo>
                <a:cubicBezTo>
                  <a:pt x="1266252" y="16081"/>
                  <a:pt x="1355378" y="-1312"/>
                  <a:pt x="1430432" y="79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533394" y="4215411"/>
            <a:ext cx="1853383" cy="1400176"/>
          </a:xfrm>
          <a:custGeom>
            <a:avLst/>
            <a:gdLst>
              <a:gd name="connsiteX0" fmla="*/ 1430432 w 1853383"/>
              <a:gd name="connsiteY0" fmla="*/ 79 h 1400176"/>
              <a:gd name="connsiteX1" fmla="*/ 1603994 w 1853383"/>
              <a:gd name="connsiteY1" fmla="*/ 29301 h 1400176"/>
              <a:gd name="connsiteX2" fmla="*/ 1744720 w 1853383"/>
              <a:gd name="connsiteY2" fmla="*/ 100267 h 1400176"/>
              <a:gd name="connsiteX3" fmla="*/ 1772866 w 1853383"/>
              <a:gd name="connsiteY3" fmla="*/ 187931 h 1400176"/>
              <a:gd name="connsiteX4" fmla="*/ 1796320 w 1853383"/>
              <a:gd name="connsiteY4" fmla="*/ 313166 h 1400176"/>
              <a:gd name="connsiteX5" fmla="*/ 1829156 w 1853383"/>
              <a:gd name="connsiteY5" fmla="*/ 492669 h 1400176"/>
              <a:gd name="connsiteX6" fmla="*/ 1852610 w 1853383"/>
              <a:gd name="connsiteY6" fmla="*/ 764011 h 1400176"/>
              <a:gd name="connsiteX7" fmla="*/ 1838538 w 1853383"/>
              <a:gd name="connsiteY7" fmla="*/ 1143889 h 1400176"/>
              <a:gd name="connsiteX8" fmla="*/ 1754102 w 1853383"/>
              <a:gd name="connsiteY8" fmla="*/ 1302520 h 1400176"/>
              <a:gd name="connsiteX9" fmla="*/ 1627449 w 1853383"/>
              <a:gd name="connsiteY9" fmla="*/ 1381835 h 1400176"/>
              <a:gd name="connsiteX10" fmla="*/ 1383523 w 1853383"/>
              <a:gd name="connsiteY10" fmla="*/ 1356788 h 1400176"/>
              <a:gd name="connsiteX11" fmla="*/ 1200579 w 1853383"/>
              <a:gd name="connsiteY11" fmla="*/ 1348439 h 1400176"/>
              <a:gd name="connsiteX12" fmla="*/ 942582 w 1853383"/>
              <a:gd name="connsiteY12" fmla="*/ 1369312 h 1400176"/>
              <a:gd name="connsiteX13" fmla="*/ 745565 w 1853383"/>
              <a:gd name="connsiteY13" fmla="*/ 1381835 h 1400176"/>
              <a:gd name="connsiteX14" fmla="*/ 529785 w 1853383"/>
              <a:gd name="connsiteY14" fmla="*/ 1398533 h 1400176"/>
              <a:gd name="connsiteX15" fmla="*/ 304623 w 1853383"/>
              <a:gd name="connsiteY15" fmla="*/ 1394359 h 1400176"/>
              <a:gd name="connsiteX16" fmla="*/ 121679 w 1853383"/>
              <a:gd name="connsiteY16" fmla="*/ 1352614 h 1400176"/>
              <a:gd name="connsiteX17" fmla="*/ 23171 w 1853383"/>
              <a:gd name="connsiteY17" fmla="*/ 1277473 h 1400176"/>
              <a:gd name="connsiteX18" fmla="*/ 9098 w 1853383"/>
              <a:gd name="connsiteY18" fmla="*/ 1139715 h 1400176"/>
              <a:gd name="connsiteX19" fmla="*/ 4407 w 1853383"/>
              <a:gd name="connsiteY19" fmla="*/ 292293 h 1400176"/>
              <a:gd name="connsiteX20" fmla="*/ 41934 w 1853383"/>
              <a:gd name="connsiteY20" fmla="*/ 121139 h 1400176"/>
              <a:gd name="connsiteX21" fmla="*/ 285860 w 1853383"/>
              <a:gd name="connsiteY21" fmla="*/ 58522 h 1400176"/>
              <a:gd name="connsiteX22" fmla="*/ 440658 w 1853383"/>
              <a:gd name="connsiteY22" fmla="*/ 37650 h 1400176"/>
              <a:gd name="connsiteX23" fmla="*/ 628293 w 1853383"/>
              <a:gd name="connsiteY23" fmla="*/ 29301 h 1400176"/>
              <a:gd name="connsiteX24" fmla="*/ 754947 w 1853383"/>
              <a:gd name="connsiteY24" fmla="*/ 29301 h 1400176"/>
              <a:gd name="connsiteX25" fmla="*/ 1153671 w 1853383"/>
              <a:gd name="connsiteY25" fmla="*/ 20952 h 1400176"/>
              <a:gd name="connsiteX26" fmla="*/ 1430432 w 1853383"/>
              <a:gd name="connsiteY26" fmla="*/ 79 h 140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53383" h="1400176">
                <a:moveTo>
                  <a:pt x="1430432" y="79"/>
                </a:moveTo>
                <a:cubicBezTo>
                  <a:pt x="1505486" y="1471"/>
                  <a:pt x="1551613" y="12603"/>
                  <a:pt x="1603994" y="29301"/>
                </a:cubicBezTo>
                <a:cubicBezTo>
                  <a:pt x="1656375" y="45999"/>
                  <a:pt x="1716575" y="73828"/>
                  <a:pt x="1744720" y="100267"/>
                </a:cubicBezTo>
                <a:cubicBezTo>
                  <a:pt x="1772866" y="126705"/>
                  <a:pt x="1764266" y="152448"/>
                  <a:pt x="1772866" y="187931"/>
                </a:cubicBezTo>
                <a:cubicBezTo>
                  <a:pt x="1781465" y="223414"/>
                  <a:pt x="1786938" y="262376"/>
                  <a:pt x="1796320" y="313166"/>
                </a:cubicBezTo>
                <a:cubicBezTo>
                  <a:pt x="1805702" y="363956"/>
                  <a:pt x="1819774" y="417528"/>
                  <a:pt x="1829156" y="492669"/>
                </a:cubicBezTo>
                <a:cubicBezTo>
                  <a:pt x="1838538" y="567810"/>
                  <a:pt x="1851047" y="655474"/>
                  <a:pt x="1852610" y="764011"/>
                </a:cubicBezTo>
                <a:cubicBezTo>
                  <a:pt x="1854174" y="872547"/>
                  <a:pt x="1854956" y="1054138"/>
                  <a:pt x="1838538" y="1143889"/>
                </a:cubicBezTo>
                <a:cubicBezTo>
                  <a:pt x="1822120" y="1233641"/>
                  <a:pt x="1789284" y="1262862"/>
                  <a:pt x="1754102" y="1302520"/>
                </a:cubicBezTo>
                <a:cubicBezTo>
                  <a:pt x="1718921" y="1342178"/>
                  <a:pt x="1689212" y="1372791"/>
                  <a:pt x="1627449" y="1381835"/>
                </a:cubicBezTo>
                <a:cubicBezTo>
                  <a:pt x="1565686" y="1390880"/>
                  <a:pt x="1454668" y="1362354"/>
                  <a:pt x="1383523" y="1356788"/>
                </a:cubicBezTo>
                <a:cubicBezTo>
                  <a:pt x="1312379" y="1351222"/>
                  <a:pt x="1274070" y="1346352"/>
                  <a:pt x="1200579" y="1348439"/>
                </a:cubicBezTo>
                <a:cubicBezTo>
                  <a:pt x="1127089" y="1350527"/>
                  <a:pt x="1018417" y="1363746"/>
                  <a:pt x="942582" y="1369312"/>
                </a:cubicBezTo>
                <a:cubicBezTo>
                  <a:pt x="866746" y="1374878"/>
                  <a:pt x="745565" y="1381835"/>
                  <a:pt x="745565" y="1381835"/>
                </a:cubicBezTo>
                <a:cubicBezTo>
                  <a:pt x="676766" y="1386705"/>
                  <a:pt x="603275" y="1396446"/>
                  <a:pt x="529785" y="1398533"/>
                </a:cubicBezTo>
                <a:cubicBezTo>
                  <a:pt x="456295" y="1400621"/>
                  <a:pt x="372641" y="1402012"/>
                  <a:pt x="304623" y="1394359"/>
                </a:cubicBezTo>
                <a:cubicBezTo>
                  <a:pt x="236606" y="1386706"/>
                  <a:pt x="168588" y="1372095"/>
                  <a:pt x="121679" y="1352614"/>
                </a:cubicBezTo>
                <a:cubicBezTo>
                  <a:pt x="74771" y="1333133"/>
                  <a:pt x="41934" y="1312956"/>
                  <a:pt x="23171" y="1277473"/>
                </a:cubicBezTo>
                <a:cubicBezTo>
                  <a:pt x="4407" y="1241990"/>
                  <a:pt x="12226" y="1303911"/>
                  <a:pt x="9098" y="1139715"/>
                </a:cubicBezTo>
                <a:cubicBezTo>
                  <a:pt x="5971" y="975518"/>
                  <a:pt x="-6538" y="404309"/>
                  <a:pt x="4407" y="292293"/>
                </a:cubicBezTo>
                <a:cubicBezTo>
                  <a:pt x="15353" y="180278"/>
                  <a:pt x="16135" y="151752"/>
                  <a:pt x="41934" y="121139"/>
                </a:cubicBezTo>
                <a:cubicBezTo>
                  <a:pt x="80434" y="75457"/>
                  <a:pt x="219405" y="72437"/>
                  <a:pt x="285860" y="58522"/>
                </a:cubicBezTo>
                <a:cubicBezTo>
                  <a:pt x="352314" y="44607"/>
                  <a:pt x="383586" y="42520"/>
                  <a:pt x="440658" y="37650"/>
                </a:cubicBezTo>
                <a:cubicBezTo>
                  <a:pt x="497731" y="32779"/>
                  <a:pt x="575912" y="30692"/>
                  <a:pt x="628293" y="29301"/>
                </a:cubicBezTo>
                <a:cubicBezTo>
                  <a:pt x="680674" y="27909"/>
                  <a:pt x="754947" y="29301"/>
                  <a:pt x="754947" y="29301"/>
                </a:cubicBezTo>
                <a:lnTo>
                  <a:pt x="1153671" y="20952"/>
                </a:lnTo>
                <a:cubicBezTo>
                  <a:pt x="1266252" y="16081"/>
                  <a:pt x="1355378" y="-1312"/>
                  <a:pt x="1430432" y="79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25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671749" y="2156460"/>
            <a:ext cx="3507125" cy="2977274"/>
          </a:xfrm>
          <a:custGeom>
            <a:avLst/>
            <a:gdLst>
              <a:gd name="connsiteX0" fmla="*/ 2706782 w 3507125"/>
              <a:gd name="connsiteY0" fmla="*/ 168 h 2977274"/>
              <a:gd name="connsiteX1" fmla="*/ 3035211 w 3507125"/>
              <a:gd name="connsiteY1" fmla="*/ 62303 h 2977274"/>
              <a:gd name="connsiteX2" fmla="*/ 3301504 w 3507125"/>
              <a:gd name="connsiteY2" fmla="*/ 213203 h 2977274"/>
              <a:gd name="connsiteX3" fmla="*/ 3354763 w 3507125"/>
              <a:gd name="connsiteY3" fmla="*/ 399608 h 2977274"/>
              <a:gd name="connsiteX4" fmla="*/ 3399145 w 3507125"/>
              <a:gd name="connsiteY4" fmla="*/ 665902 h 2977274"/>
              <a:gd name="connsiteX5" fmla="*/ 3461281 w 3507125"/>
              <a:gd name="connsiteY5" fmla="*/ 1047590 h 2977274"/>
              <a:gd name="connsiteX6" fmla="*/ 3505663 w 3507125"/>
              <a:gd name="connsiteY6" fmla="*/ 1624559 h 2977274"/>
              <a:gd name="connsiteX7" fmla="*/ 3479034 w 3507125"/>
              <a:gd name="connsiteY7" fmla="*/ 2432317 h 2977274"/>
              <a:gd name="connsiteX8" fmla="*/ 3319257 w 3507125"/>
              <a:gd name="connsiteY8" fmla="*/ 2769622 h 2977274"/>
              <a:gd name="connsiteX9" fmla="*/ 3079593 w 3507125"/>
              <a:gd name="connsiteY9" fmla="*/ 2938275 h 2977274"/>
              <a:gd name="connsiteX10" fmla="*/ 2618017 w 3507125"/>
              <a:gd name="connsiteY10" fmla="*/ 2885016 h 2977274"/>
              <a:gd name="connsiteX11" fmla="*/ 2271835 w 3507125"/>
              <a:gd name="connsiteY11" fmla="*/ 2867263 h 2977274"/>
              <a:gd name="connsiteX12" fmla="*/ 1783630 w 3507125"/>
              <a:gd name="connsiteY12" fmla="*/ 2911645 h 2977274"/>
              <a:gd name="connsiteX13" fmla="*/ 1410819 w 3507125"/>
              <a:gd name="connsiteY13" fmla="*/ 2938275 h 2977274"/>
              <a:gd name="connsiteX14" fmla="*/ 1002502 w 3507125"/>
              <a:gd name="connsiteY14" fmla="*/ 2973780 h 2977274"/>
              <a:gd name="connsiteX15" fmla="*/ 576432 w 3507125"/>
              <a:gd name="connsiteY15" fmla="*/ 2964904 h 2977274"/>
              <a:gd name="connsiteX16" fmla="*/ 230250 w 3507125"/>
              <a:gd name="connsiteY16" fmla="*/ 2876139 h 2977274"/>
              <a:gd name="connsiteX17" fmla="*/ 43845 w 3507125"/>
              <a:gd name="connsiteY17" fmla="*/ 2716363 h 2977274"/>
              <a:gd name="connsiteX18" fmla="*/ 17215 w 3507125"/>
              <a:gd name="connsiteY18" fmla="*/ 2423440 h 2977274"/>
              <a:gd name="connsiteX19" fmla="*/ 8339 w 3507125"/>
              <a:gd name="connsiteY19" fmla="*/ 621520 h 2977274"/>
              <a:gd name="connsiteX20" fmla="*/ 79351 w 3507125"/>
              <a:gd name="connsiteY20" fmla="*/ 257585 h 2977274"/>
              <a:gd name="connsiteX21" fmla="*/ 540926 w 3507125"/>
              <a:gd name="connsiteY21" fmla="*/ 124438 h 2977274"/>
              <a:gd name="connsiteX22" fmla="*/ 833850 w 3507125"/>
              <a:gd name="connsiteY22" fmla="*/ 80056 h 2977274"/>
              <a:gd name="connsiteX23" fmla="*/ 1188908 w 3507125"/>
              <a:gd name="connsiteY23" fmla="*/ 62303 h 2977274"/>
              <a:gd name="connsiteX24" fmla="*/ 1428572 w 3507125"/>
              <a:gd name="connsiteY24" fmla="*/ 62303 h 2977274"/>
              <a:gd name="connsiteX25" fmla="*/ 2183071 w 3507125"/>
              <a:gd name="connsiteY25" fmla="*/ 44550 h 2977274"/>
              <a:gd name="connsiteX26" fmla="*/ 2706782 w 3507125"/>
              <a:gd name="connsiteY26" fmla="*/ 168 h 297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507125" h="2977274">
                <a:moveTo>
                  <a:pt x="2706782" y="168"/>
                </a:moveTo>
                <a:cubicBezTo>
                  <a:pt x="2848805" y="3127"/>
                  <a:pt x="2936091" y="26797"/>
                  <a:pt x="3035211" y="62303"/>
                </a:cubicBezTo>
                <a:cubicBezTo>
                  <a:pt x="3134331" y="97809"/>
                  <a:pt x="3248246" y="156985"/>
                  <a:pt x="3301504" y="213203"/>
                </a:cubicBezTo>
                <a:cubicBezTo>
                  <a:pt x="3354763" y="269420"/>
                  <a:pt x="3338490" y="324159"/>
                  <a:pt x="3354763" y="399608"/>
                </a:cubicBezTo>
                <a:cubicBezTo>
                  <a:pt x="3371036" y="475058"/>
                  <a:pt x="3381393" y="557906"/>
                  <a:pt x="3399145" y="665902"/>
                </a:cubicBezTo>
                <a:cubicBezTo>
                  <a:pt x="3416898" y="773899"/>
                  <a:pt x="3443528" y="887813"/>
                  <a:pt x="3461281" y="1047590"/>
                </a:cubicBezTo>
                <a:cubicBezTo>
                  <a:pt x="3479034" y="1207366"/>
                  <a:pt x="3502704" y="1393771"/>
                  <a:pt x="3505663" y="1624559"/>
                </a:cubicBezTo>
                <a:cubicBezTo>
                  <a:pt x="3508622" y="1855347"/>
                  <a:pt x="3510101" y="2241473"/>
                  <a:pt x="3479034" y="2432317"/>
                </a:cubicBezTo>
                <a:cubicBezTo>
                  <a:pt x="3447966" y="2623160"/>
                  <a:pt x="3385831" y="2685296"/>
                  <a:pt x="3319257" y="2769622"/>
                </a:cubicBezTo>
                <a:cubicBezTo>
                  <a:pt x="3252684" y="2853949"/>
                  <a:pt x="3196467" y="2919043"/>
                  <a:pt x="3079593" y="2938275"/>
                </a:cubicBezTo>
                <a:cubicBezTo>
                  <a:pt x="2962720" y="2957507"/>
                  <a:pt x="2752643" y="2896851"/>
                  <a:pt x="2618017" y="2885016"/>
                </a:cubicBezTo>
                <a:cubicBezTo>
                  <a:pt x="2483391" y="2873181"/>
                  <a:pt x="2410900" y="2862824"/>
                  <a:pt x="2271835" y="2867263"/>
                </a:cubicBezTo>
                <a:cubicBezTo>
                  <a:pt x="2132771" y="2871702"/>
                  <a:pt x="1927133" y="2899810"/>
                  <a:pt x="1783630" y="2911645"/>
                </a:cubicBezTo>
                <a:cubicBezTo>
                  <a:pt x="1640128" y="2923480"/>
                  <a:pt x="1410819" y="2938275"/>
                  <a:pt x="1410819" y="2938275"/>
                </a:cubicBezTo>
                <a:cubicBezTo>
                  <a:pt x="1280631" y="2948630"/>
                  <a:pt x="1141567" y="2969342"/>
                  <a:pt x="1002502" y="2973780"/>
                </a:cubicBezTo>
                <a:cubicBezTo>
                  <a:pt x="863438" y="2978219"/>
                  <a:pt x="705141" y="2981177"/>
                  <a:pt x="576432" y="2964904"/>
                </a:cubicBezTo>
                <a:cubicBezTo>
                  <a:pt x="447724" y="2948631"/>
                  <a:pt x="319015" y="2917563"/>
                  <a:pt x="230250" y="2876139"/>
                </a:cubicBezTo>
                <a:cubicBezTo>
                  <a:pt x="141486" y="2834716"/>
                  <a:pt x="79351" y="2791814"/>
                  <a:pt x="43845" y="2716363"/>
                </a:cubicBezTo>
                <a:cubicBezTo>
                  <a:pt x="8339" y="2640914"/>
                  <a:pt x="23133" y="2772581"/>
                  <a:pt x="17215" y="2423440"/>
                </a:cubicBezTo>
                <a:cubicBezTo>
                  <a:pt x="11298" y="2074300"/>
                  <a:pt x="-12373" y="859704"/>
                  <a:pt x="8339" y="621520"/>
                </a:cubicBezTo>
                <a:cubicBezTo>
                  <a:pt x="29051" y="383335"/>
                  <a:pt x="30531" y="322679"/>
                  <a:pt x="79351" y="257585"/>
                </a:cubicBezTo>
                <a:cubicBezTo>
                  <a:pt x="152202" y="160449"/>
                  <a:pt x="415176" y="154026"/>
                  <a:pt x="540926" y="124438"/>
                </a:cubicBezTo>
                <a:cubicBezTo>
                  <a:pt x="666677" y="94850"/>
                  <a:pt x="725853" y="90411"/>
                  <a:pt x="833850" y="80056"/>
                </a:cubicBezTo>
                <a:cubicBezTo>
                  <a:pt x="941847" y="69700"/>
                  <a:pt x="1089788" y="65262"/>
                  <a:pt x="1188908" y="62303"/>
                </a:cubicBezTo>
                <a:cubicBezTo>
                  <a:pt x="1288028" y="59344"/>
                  <a:pt x="1428572" y="62303"/>
                  <a:pt x="1428572" y="62303"/>
                </a:cubicBezTo>
                <a:lnTo>
                  <a:pt x="2183071" y="44550"/>
                </a:lnTo>
                <a:cubicBezTo>
                  <a:pt x="2396106" y="34194"/>
                  <a:pt x="2564759" y="-2791"/>
                  <a:pt x="2706782" y="168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6842202" y="2156460"/>
            <a:ext cx="3507125" cy="2977274"/>
          </a:xfrm>
          <a:custGeom>
            <a:avLst/>
            <a:gdLst>
              <a:gd name="connsiteX0" fmla="*/ 2706782 w 3507125"/>
              <a:gd name="connsiteY0" fmla="*/ 168 h 2977274"/>
              <a:gd name="connsiteX1" fmla="*/ 3035211 w 3507125"/>
              <a:gd name="connsiteY1" fmla="*/ 62303 h 2977274"/>
              <a:gd name="connsiteX2" fmla="*/ 3301504 w 3507125"/>
              <a:gd name="connsiteY2" fmla="*/ 213203 h 2977274"/>
              <a:gd name="connsiteX3" fmla="*/ 3354763 w 3507125"/>
              <a:gd name="connsiteY3" fmla="*/ 399608 h 2977274"/>
              <a:gd name="connsiteX4" fmla="*/ 3399145 w 3507125"/>
              <a:gd name="connsiteY4" fmla="*/ 665902 h 2977274"/>
              <a:gd name="connsiteX5" fmla="*/ 3461281 w 3507125"/>
              <a:gd name="connsiteY5" fmla="*/ 1047590 h 2977274"/>
              <a:gd name="connsiteX6" fmla="*/ 3505663 w 3507125"/>
              <a:gd name="connsiteY6" fmla="*/ 1624559 h 2977274"/>
              <a:gd name="connsiteX7" fmla="*/ 3479033 w 3507125"/>
              <a:gd name="connsiteY7" fmla="*/ 2432317 h 2977274"/>
              <a:gd name="connsiteX8" fmla="*/ 3319257 w 3507125"/>
              <a:gd name="connsiteY8" fmla="*/ 2769622 h 2977274"/>
              <a:gd name="connsiteX9" fmla="*/ 3079593 w 3507125"/>
              <a:gd name="connsiteY9" fmla="*/ 2938275 h 2977274"/>
              <a:gd name="connsiteX10" fmla="*/ 2618017 w 3507125"/>
              <a:gd name="connsiteY10" fmla="*/ 2885016 h 2977274"/>
              <a:gd name="connsiteX11" fmla="*/ 2271835 w 3507125"/>
              <a:gd name="connsiteY11" fmla="*/ 2867263 h 2977274"/>
              <a:gd name="connsiteX12" fmla="*/ 1783630 w 3507125"/>
              <a:gd name="connsiteY12" fmla="*/ 2911645 h 2977274"/>
              <a:gd name="connsiteX13" fmla="*/ 1410819 w 3507125"/>
              <a:gd name="connsiteY13" fmla="*/ 2938275 h 2977274"/>
              <a:gd name="connsiteX14" fmla="*/ 1002502 w 3507125"/>
              <a:gd name="connsiteY14" fmla="*/ 2973780 h 2977274"/>
              <a:gd name="connsiteX15" fmla="*/ 576432 w 3507125"/>
              <a:gd name="connsiteY15" fmla="*/ 2964904 h 2977274"/>
              <a:gd name="connsiteX16" fmla="*/ 230250 w 3507125"/>
              <a:gd name="connsiteY16" fmla="*/ 2876139 h 2977274"/>
              <a:gd name="connsiteX17" fmla="*/ 43845 w 3507125"/>
              <a:gd name="connsiteY17" fmla="*/ 2716363 h 2977274"/>
              <a:gd name="connsiteX18" fmla="*/ 17216 w 3507125"/>
              <a:gd name="connsiteY18" fmla="*/ 2423440 h 2977274"/>
              <a:gd name="connsiteX19" fmla="*/ 8339 w 3507125"/>
              <a:gd name="connsiteY19" fmla="*/ 621520 h 2977274"/>
              <a:gd name="connsiteX20" fmla="*/ 79351 w 3507125"/>
              <a:gd name="connsiteY20" fmla="*/ 257585 h 2977274"/>
              <a:gd name="connsiteX21" fmla="*/ 540926 w 3507125"/>
              <a:gd name="connsiteY21" fmla="*/ 124438 h 2977274"/>
              <a:gd name="connsiteX22" fmla="*/ 833850 w 3507125"/>
              <a:gd name="connsiteY22" fmla="*/ 80056 h 2977274"/>
              <a:gd name="connsiteX23" fmla="*/ 1188908 w 3507125"/>
              <a:gd name="connsiteY23" fmla="*/ 62303 h 2977274"/>
              <a:gd name="connsiteX24" fmla="*/ 1428572 w 3507125"/>
              <a:gd name="connsiteY24" fmla="*/ 62303 h 2977274"/>
              <a:gd name="connsiteX25" fmla="*/ 2183071 w 3507125"/>
              <a:gd name="connsiteY25" fmla="*/ 44550 h 2977274"/>
              <a:gd name="connsiteX26" fmla="*/ 2706782 w 3507125"/>
              <a:gd name="connsiteY26" fmla="*/ 168 h 297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507125" h="2977274">
                <a:moveTo>
                  <a:pt x="2706782" y="168"/>
                </a:moveTo>
                <a:cubicBezTo>
                  <a:pt x="2848805" y="3127"/>
                  <a:pt x="2936091" y="26797"/>
                  <a:pt x="3035211" y="62303"/>
                </a:cubicBezTo>
                <a:cubicBezTo>
                  <a:pt x="3134331" y="97809"/>
                  <a:pt x="3248245" y="156985"/>
                  <a:pt x="3301504" y="213203"/>
                </a:cubicBezTo>
                <a:cubicBezTo>
                  <a:pt x="3354763" y="269420"/>
                  <a:pt x="3338490" y="324159"/>
                  <a:pt x="3354763" y="399608"/>
                </a:cubicBezTo>
                <a:cubicBezTo>
                  <a:pt x="3371036" y="475058"/>
                  <a:pt x="3381393" y="557906"/>
                  <a:pt x="3399145" y="665902"/>
                </a:cubicBezTo>
                <a:cubicBezTo>
                  <a:pt x="3416898" y="773899"/>
                  <a:pt x="3443528" y="887813"/>
                  <a:pt x="3461281" y="1047590"/>
                </a:cubicBezTo>
                <a:cubicBezTo>
                  <a:pt x="3479033" y="1207366"/>
                  <a:pt x="3502704" y="1393771"/>
                  <a:pt x="3505663" y="1624559"/>
                </a:cubicBezTo>
                <a:cubicBezTo>
                  <a:pt x="3508622" y="1855347"/>
                  <a:pt x="3510101" y="2241473"/>
                  <a:pt x="3479033" y="2432317"/>
                </a:cubicBezTo>
                <a:cubicBezTo>
                  <a:pt x="3447966" y="2623160"/>
                  <a:pt x="3385831" y="2685296"/>
                  <a:pt x="3319257" y="2769622"/>
                </a:cubicBezTo>
                <a:cubicBezTo>
                  <a:pt x="3252684" y="2853949"/>
                  <a:pt x="3196467" y="2919043"/>
                  <a:pt x="3079593" y="2938275"/>
                </a:cubicBezTo>
                <a:cubicBezTo>
                  <a:pt x="2962720" y="2957507"/>
                  <a:pt x="2752643" y="2896851"/>
                  <a:pt x="2618017" y="2885016"/>
                </a:cubicBezTo>
                <a:cubicBezTo>
                  <a:pt x="2483391" y="2873181"/>
                  <a:pt x="2410900" y="2862824"/>
                  <a:pt x="2271835" y="2867263"/>
                </a:cubicBezTo>
                <a:cubicBezTo>
                  <a:pt x="2132771" y="2871702"/>
                  <a:pt x="1927133" y="2899810"/>
                  <a:pt x="1783630" y="2911645"/>
                </a:cubicBezTo>
                <a:cubicBezTo>
                  <a:pt x="1640128" y="2923480"/>
                  <a:pt x="1410819" y="2938275"/>
                  <a:pt x="1410819" y="2938275"/>
                </a:cubicBezTo>
                <a:cubicBezTo>
                  <a:pt x="1280631" y="2948630"/>
                  <a:pt x="1141567" y="2969342"/>
                  <a:pt x="1002502" y="2973780"/>
                </a:cubicBezTo>
                <a:cubicBezTo>
                  <a:pt x="863438" y="2978219"/>
                  <a:pt x="705140" y="2981177"/>
                  <a:pt x="576432" y="2964904"/>
                </a:cubicBezTo>
                <a:cubicBezTo>
                  <a:pt x="447724" y="2948631"/>
                  <a:pt x="319015" y="2917563"/>
                  <a:pt x="230250" y="2876139"/>
                </a:cubicBezTo>
                <a:cubicBezTo>
                  <a:pt x="141486" y="2834716"/>
                  <a:pt x="79351" y="2791814"/>
                  <a:pt x="43845" y="2716363"/>
                </a:cubicBezTo>
                <a:cubicBezTo>
                  <a:pt x="8339" y="2640914"/>
                  <a:pt x="23133" y="2772581"/>
                  <a:pt x="17216" y="2423440"/>
                </a:cubicBezTo>
                <a:cubicBezTo>
                  <a:pt x="11298" y="2074300"/>
                  <a:pt x="-12373" y="859704"/>
                  <a:pt x="8339" y="621520"/>
                </a:cubicBezTo>
                <a:cubicBezTo>
                  <a:pt x="29051" y="383335"/>
                  <a:pt x="30531" y="322679"/>
                  <a:pt x="79351" y="257585"/>
                </a:cubicBezTo>
                <a:cubicBezTo>
                  <a:pt x="152202" y="160449"/>
                  <a:pt x="415176" y="154026"/>
                  <a:pt x="540926" y="124438"/>
                </a:cubicBezTo>
                <a:cubicBezTo>
                  <a:pt x="666677" y="94850"/>
                  <a:pt x="725853" y="90411"/>
                  <a:pt x="833850" y="80056"/>
                </a:cubicBezTo>
                <a:cubicBezTo>
                  <a:pt x="941847" y="69700"/>
                  <a:pt x="1089788" y="65262"/>
                  <a:pt x="1188908" y="62303"/>
                </a:cubicBezTo>
                <a:cubicBezTo>
                  <a:pt x="1288028" y="59344"/>
                  <a:pt x="1428572" y="62303"/>
                  <a:pt x="1428572" y="62303"/>
                </a:cubicBezTo>
                <a:lnTo>
                  <a:pt x="2183071" y="44550"/>
                </a:lnTo>
                <a:cubicBezTo>
                  <a:pt x="2396106" y="34194"/>
                  <a:pt x="2564759" y="-2791"/>
                  <a:pt x="2706782" y="168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77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816100" y="2095500"/>
            <a:ext cx="3111500" cy="3111500"/>
          </a:xfrm>
          <a:custGeom>
            <a:avLst/>
            <a:gdLst>
              <a:gd name="connsiteX0" fmla="*/ 1555750 w 3111500"/>
              <a:gd name="connsiteY0" fmla="*/ 0 h 3111500"/>
              <a:gd name="connsiteX1" fmla="*/ 3111500 w 3111500"/>
              <a:gd name="connsiteY1" fmla="*/ 1555750 h 3111500"/>
              <a:gd name="connsiteX2" fmla="*/ 1555750 w 3111500"/>
              <a:gd name="connsiteY2" fmla="*/ 3111500 h 3111500"/>
              <a:gd name="connsiteX3" fmla="*/ 0 w 3111500"/>
              <a:gd name="connsiteY3" fmla="*/ 1555750 h 3111500"/>
              <a:gd name="connsiteX4" fmla="*/ 1555750 w 3111500"/>
              <a:gd name="connsiteY4" fmla="*/ 0 h 311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1500" h="3111500">
                <a:moveTo>
                  <a:pt x="1555750" y="0"/>
                </a:moveTo>
                <a:cubicBezTo>
                  <a:pt x="2414967" y="0"/>
                  <a:pt x="3111500" y="696533"/>
                  <a:pt x="3111500" y="1555750"/>
                </a:cubicBezTo>
                <a:cubicBezTo>
                  <a:pt x="3111500" y="2414967"/>
                  <a:pt x="2414967" y="3111500"/>
                  <a:pt x="1555750" y="3111500"/>
                </a:cubicBezTo>
                <a:cubicBezTo>
                  <a:pt x="696533" y="3111500"/>
                  <a:pt x="0" y="2414967"/>
                  <a:pt x="0" y="1555750"/>
                </a:cubicBezTo>
                <a:cubicBezTo>
                  <a:pt x="0" y="696533"/>
                  <a:pt x="696533" y="0"/>
                  <a:pt x="15557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90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2105632" y="2258650"/>
            <a:ext cx="1922837" cy="1906282"/>
          </a:xfrm>
          <a:custGeom>
            <a:avLst/>
            <a:gdLst>
              <a:gd name="connsiteX0" fmla="*/ 827713 w 1922837"/>
              <a:gd name="connsiteY0" fmla="*/ 957 h 1906282"/>
              <a:gd name="connsiteX1" fmla="*/ 1300711 w 1922837"/>
              <a:gd name="connsiteY1" fmla="*/ 63121 h 1906282"/>
              <a:gd name="connsiteX2" fmla="*/ 1700780 w 1922837"/>
              <a:gd name="connsiteY2" fmla="*/ 359468 h 1906282"/>
              <a:gd name="connsiteX3" fmla="*/ 1863771 w 1922837"/>
              <a:gd name="connsiteY3" fmla="*/ 744719 h 1906282"/>
              <a:gd name="connsiteX4" fmla="*/ 1908223 w 1922837"/>
              <a:gd name="connsiteY4" fmla="*/ 1218875 h 1906282"/>
              <a:gd name="connsiteX5" fmla="*/ 1626693 w 1922837"/>
              <a:gd name="connsiteY5" fmla="*/ 1707848 h 1906282"/>
              <a:gd name="connsiteX6" fmla="*/ 1004364 w 1922837"/>
              <a:gd name="connsiteY6" fmla="*/ 1900474 h 1906282"/>
              <a:gd name="connsiteX7" fmla="*/ 470939 w 1922837"/>
              <a:gd name="connsiteY7" fmla="*/ 1826387 h 1906282"/>
              <a:gd name="connsiteX8" fmla="*/ 159774 w 1922837"/>
              <a:gd name="connsiteY8" fmla="*/ 1530040 h 1906282"/>
              <a:gd name="connsiteX9" fmla="*/ 26418 w 1922837"/>
              <a:gd name="connsiteY9" fmla="*/ 1085519 h 1906282"/>
              <a:gd name="connsiteX10" fmla="*/ 11600 w 1922837"/>
              <a:gd name="connsiteY10" fmla="*/ 596546 h 1906282"/>
              <a:gd name="connsiteX11" fmla="*/ 219043 w 1922837"/>
              <a:gd name="connsiteY11" fmla="*/ 300199 h 1906282"/>
              <a:gd name="connsiteX12" fmla="*/ 678382 w 1922837"/>
              <a:gd name="connsiteY12" fmla="*/ 18669 h 1906282"/>
              <a:gd name="connsiteX13" fmla="*/ 827713 w 1922837"/>
              <a:gd name="connsiteY13" fmla="*/ 957 h 190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2837" h="1906282">
                <a:moveTo>
                  <a:pt x="827713" y="957"/>
                </a:moveTo>
                <a:cubicBezTo>
                  <a:pt x="988157" y="-5410"/>
                  <a:pt x="1172911" y="20521"/>
                  <a:pt x="1300711" y="63121"/>
                </a:cubicBezTo>
                <a:cubicBezTo>
                  <a:pt x="1471111" y="119921"/>
                  <a:pt x="1606937" y="245868"/>
                  <a:pt x="1700780" y="359468"/>
                </a:cubicBezTo>
                <a:cubicBezTo>
                  <a:pt x="1794623" y="473068"/>
                  <a:pt x="1829197" y="601485"/>
                  <a:pt x="1863771" y="744719"/>
                </a:cubicBezTo>
                <a:cubicBezTo>
                  <a:pt x="1898345" y="887954"/>
                  <a:pt x="1947736" y="1058354"/>
                  <a:pt x="1908223" y="1218875"/>
                </a:cubicBezTo>
                <a:cubicBezTo>
                  <a:pt x="1868710" y="1379397"/>
                  <a:pt x="1777336" y="1594248"/>
                  <a:pt x="1626693" y="1707848"/>
                </a:cubicBezTo>
                <a:cubicBezTo>
                  <a:pt x="1476050" y="1821448"/>
                  <a:pt x="1196990" y="1880717"/>
                  <a:pt x="1004364" y="1900474"/>
                </a:cubicBezTo>
                <a:cubicBezTo>
                  <a:pt x="811738" y="1920230"/>
                  <a:pt x="611704" y="1888126"/>
                  <a:pt x="470939" y="1826387"/>
                </a:cubicBezTo>
                <a:cubicBezTo>
                  <a:pt x="330174" y="1764648"/>
                  <a:pt x="233861" y="1653518"/>
                  <a:pt x="159774" y="1530040"/>
                </a:cubicBezTo>
                <a:cubicBezTo>
                  <a:pt x="85687" y="1406562"/>
                  <a:pt x="51113" y="1241101"/>
                  <a:pt x="26418" y="1085519"/>
                </a:cubicBezTo>
                <a:cubicBezTo>
                  <a:pt x="1722" y="929937"/>
                  <a:pt x="-10626" y="727433"/>
                  <a:pt x="11600" y="596546"/>
                </a:cubicBezTo>
                <a:cubicBezTo>
                  <a:pt x="33826" y="465659"/>
                  <a:pt x="107913" y="396511"/>
                  <a:pt x="219043" y="300199"/>
                </a:cubicBezTo>
                <a:cubicBezTo>
                  <a:pt x="330174" y="203886"/>
                  <a:pt x="498104" y="58182"/>
                  <a:pt x="678382" y="18669"/>
                </a:cubicBezTo>
                <a:cubicBezTo>
                  <a:pt x="723451" y="8790"/>
                  <a:pt x="774232" y="3080"/>
                  <a:pt x="827713" y="957"/>
                </a:cubicBezTo>
                <a:close/>
              </a:path>
            </a:pathLst>
          </a:custGeom>
          <a:ln w="38100">
            <a:solidFill>
              <a:srgbClr val="20558B"/>
            </a:solidFill>
          </a:ln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134582" y="2258650"/>
            <a:ext cx="1922837" cy="1906282"/>
          </a:xfrm>
          <a:custGeom>
            <a:avLst/>
            <a:gdLst>
              <a:gd name="connsiteX0" fmla="*/ 827713 w 1922837"/>
              <a:gd name="connsiteY0" fmla="*/ 957 h 1906282"/>
              <a:gd name="connsiteX1" fmla="*/ 1300711 w 1922837"/>
              <a:gd name="connsiteY1" fmla="*/ 63121 h 1906282"/>
              <a:gd name="connsiteX2" fmla="*/ 1700780 w 1922837"/>
              <a:gd name="connsiteY2" fmla="*/ 359468 h 1906282"/>
              <a:gd name="connsiteX3" fmla="*/ 1863771 w 1922837"/>
              <a:gd name="connsiteY3" fmla="*/ 744719 h 1906282"/>
              <a:gd name="connsiteX4" fmla="*/ 1908223 w 1922837"/>
              <a:gd name="connsiteY4" fmla="*/ 1218875 h 1906282"/>
              <a:gd name="connsiteX5" fmla="*/ 1626693 w 1922837"/>
              <a:gd name="connsiteY5" fmla="*/ 1707848 h 1906282"/>
              <a:gd name="connsiteX6" fmla="*/ 1004364 w 1922837"/>
              <a:gd name="connsiteY6" fmla="*/ 1900474 h 1906282"/>
              <a:gd name="connsiteX7" fmla="*/ 470939 w 1922837"/>
              <a:gd name="connsiteY7" fmla="*/ 1826387 h 1906282"/>
              <a:gd name="connsiteX8" fmla="*/ 159774 w 1922837"/>
              <a:gd name="connsiteY8" fmla="*/ 1530040 h 1906282"/>
              <a:gd name="connsiteX9" fmla="*/ 26418 w 1922837"/>
              <a:gd name="connsiteY9" fmla="*/ 1085519 h 1906282"/>
              <a:gd name="connsiteX10" fmla="*/ 11600 w 1922837"/>
              <a:gd name="connsiteY10" fmla="*/ 596546 h 1906282"/>
              <a:gd name="connsiteX11" fmla="*/ 219044 w 1922837"/>
              <a:gd name="connsiteY11" fmla="*/ 300199 h 1906282"/>
              <a:gd name="connsiteX12" fmla="*/ 678382 w 1922837"/>
              <a:gd name="connsiteY12" fmla="*/ 18669 h 1906282"/>
              <a:gd name="connsiteX13" fmla="*/ 827713 w 1922837"/>
              <a:gd name="connsiteY13" fmla="*/ 957 h 190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2837" h="1906282">
                <a:moveTo>
                  <a:pt x="827713" y="957"/>
                </a:moveTo>
                <a:cubicBezTo>
                  <a:pt x="988157" y="-5410"/>
                  <a:pt x="1172911" y="20521"/>
                  <a:pt x="1300711" y="63121"/>
                </a:cubicBezTo>
                <a:cubicBezTo>
                  <a:pt x="1471111" y="119921"/>
                  <a:pt x="1606937" y="245868"/>
                  <a:pt x="1700780" y="359468"/>
                </a:cubicBezTo>
                <a:cubicBezTo>
                  <a:pt x="1794623" y="473068"/>
                  <a:pt x="1829197" y="601485"/>
                  <a:pt x="1863771" y="744719"/>
                </a:cubicBezTo>
                <a:cubicBezTo>
                  <a:pt x="1898345" y="887954"/>
                  <a:pt x="1947736" y="1058354"/>
                  <a:pt x="1908223" y="1218875"/>
                </a:cubicBezTo>
                <a:cubicBezTo>
                  <a:pt x="1868710" y="1379397"/>
                  <a:pt x="1777336" y="1594248"/>
                  <a:pt x="1626693" y="1707848"/>
                </a:cubicBezTo>
                <a:cubicBezTo>
                  <a:pt x="1476050" y="1821448"/>
                  <a:pt x="1196990" y="1880717"/>
                  <a:pt x="1004364" y="1900474"/>
                </a:cubicBezTo>
                <a:cubicBezTo>
                  <a:pt x="811738" y="1920230"/>
                  <a:pt x="611704" y="1888126"/>
                  <a:pt x="470939" y="1826387"/>
                </a:cubicBezTo>
                <a:cubicBezTo>
                  <a:pt x="330174" y="1764648"/>
                  <a:pt x="233861" y="1653518"/>
                  <a:pt x="159774" y="1530040"/>
                </a:cubicBezTo>
                <a:cubicBezTo>
                  <a:pt x="85687" y="1406562"/>
                  <a:pt x="51113" y="1241101"/>
                  <a:pt x="26418" y="1085519"/>
                </a:cubicBezTo>
                <a:cubicBezTo>
                  <a:pt x="1722" y="929937"/>
                  <a:pt x="-10626" y="727433"/>
                  <a:pt x="11600" y="596546"/>
                </a:cubicBezTo>
                <a:cubicBezTo>
                  <a:pt x="33826" y="465659"/>
                  <a:pt x="107913" y="396511"/>
                  <a:pt x="219044" y="300199"/>
                </a:cubicBezTo>
                <a:cubicBezTo>
                  <a:pt x="330174" y="203886"/>
                  <a:pt x="498104" y="58182"/>
                  <a:pt x="678382" y="18669"/>
                </a:cubicBezTo>
                <a:cubicBezTo>
                  <a:pt x="723451" y="8790"/>
                  <a:pt x="774232" y="3080"/>
                  <a:pt x="827713" y="957"/>
                </a:cubicBezTo>
                <a:close/>
              </a:path>
            </a:pathLst>
          </a:custGeom>
          <a:ln w="38100">
            <a:solidFill>
              <a:srgbClr val="20558B"/>
            </a:solidFill>
          </a:ln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63532" y="2258650"/>
            <a:ext cx="1922837" cy="1906282"/>
          </a:xfrm>
          <a:custGeom>
            <a:avLst/>
            <a:gdLst>
              <a:gd name="connsiteX0" fmla="*/ 827713 w 1922837"/>
              <a:gd name="connsiteY0" fmla="*/ 957 h 1906282"/>
              <a:gd name="connsiteX1" fmla="*/ 1300711 w 1922837"/>
              <a:gd name="connsiteY1" fmla="*/ 63121 h 1906282"/>
              <a:gd name="connsiteX2" fmla="*/ 1700780 w 1922837"/>
              <a:gd name="connsiteY2" fmla="*/ 359468 h 1906282"/>
              <a:gd name="connsiteX3" fmla="*/ 1863771 w 1922837"/>
              <a:gd name="connsiteY3" fmla="*/ 744719 h 1906282"/>
              <a:gd name="connsiteX4" fmla="*/ 1908223 w 1922837"/>
              <a:gd name="connsiteY4" fmla="*/ 1218875 h 1906282"/>
              <a:gd name="connsiteX5" fmla="*/ 1626693 w 1922837"/>
              <a:gd name="connsiteY5" fmla="*/ 1707848 h 1906282"/>
              <a:gd name="connsiteX6" fmla="*/ 1004364 w 1922837"/>
              <a:gd name="connsiteY6" fmla="*/ 1900474 h 1906282"/>
              <a:gd name="connsiteX7" fmla="*/ 470938 w 1922837"/>
              <a:gd name="connsiteY7" fmla="*/ 1826387 h 1906282"/>
              <a:gd name="connsiteX8" fmla="*/ 159774 w 1922837"/>
              <a:gd name="connsiteY8" fmla="*/ 1530040 h 1906282"/>
              <a:gd name="connsiteX9" fmla="*/ 26418 w 1922837"/>
              <a:gd name="connsiteY9" fmla="*/ 1085519 h 1906282"/>
              <a:gd name="connsiteX10" fmla="*/ 11600 w 1922837"/>
              <a:gd name="connsiteY10" fmla="*/ 596546 h 1906282"/>
              <a:gd name="connsiteX11" fmla="*/ 219044 w 1922837"/>
              <a:gd name="connsiteY11" fmla="*/ 300199 h 1906282"/>
              <a:gd name="connsiteX12" fmla="*/ 678382 w 1922837"/>
              <a:gd name="connsiteY12" fmla="*/ 18669 h 1906282"/>
              <a:gd name="connsiteX13" fmla="*/ 827713 w 1922837"/>
              <a:gd name="connsiteY13" fmla="*/ 957 h 190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2837" h="1906282">
                <a:moveTo>
                  <a:pt x="827713" y="957"/>
                </a:moveTo>
                <a:cubicBezTo>
                  <a:pt x="988157" y="-5410"/>
                  <a:pt x="1172911" y="20521"/>
                  <a:pt x="1300711" y="63121"/>
                </a:cubicBezTo>
                <a:cubicBezTo>
                  <a:pt x="1471111" y="119921"/>
                  <a:pt x="1606936" y="245868"/>
                  <a:pt x="1700780" y="359468"/>
                </a:cubicBezTo>
                <a:cubicBezTo>
                  <a:pt x="1794623" y="473068"/>
                  <a:pt x="1829197" y="601485"/>
                  <a:pt x="1863771" y="744719"/>
                </a:cubicBezTo>
                <a:cubicBezTo>
                  <a:pt x="1898345" y="887954"/>
                  <a:pt x="1947736" y="1058354"/>
                  <a:pt x="1908223" y="1218875"/>
                </a:cubicBezTo>
                <a:cubicBezTo>
                  <a:pt x="1868710" y="1379397"/>
                  <a:pt x="1777336" y="1594248"/>
                  <a:pt x="1626693" y="1707848"/>
                </a:cubicBezTo>
                <a:cubicBezTo>
                  <a:pt x="1476050" y="1821448"/>
                  <a:pt x="1196989" y="1880717"/>
                  <a:pt x="1004364" y="1900474"/>
                </a:cubicBezTo>
                <a:cubicBezTo>
                  <a:pt x="811738" y="1920230"/>
                  <a:pt x="611703" y="1888126"/>
                  <a:pt x="470938" y="1826387"/>
                </a:cubicBezTo>
                <a:cubicBezTo>
                  <a:pt x="330173" y="1764648"/>
                  <a:pt x="233861" y="1653518"/>
                  <a:pt x="159774" y="1530040"/>
                </a:cubicBezTo>
                <a:cubicBezTo>
                  <a:pt x="85687" y="1406562"/>
                  <a:pt x="51113" y="1241101"/>
                  <a:pt x="26418" y="1085519"/>
                </a:cubicBezTo>
                <a:cubicBezTo>
                  <a:pt x="1722" y="929937"/>
                  <a:pt x="-10626" y="727433"/>
                  <a:pt x="11600" y="596546"/>
                </a:cubicBezTo>
                <a:cubicBezTo>
                  <a:pt x="33826" y="465659"/>
                  <a:pt x="107913" y="396511"/>
                  <a:pt x="219044" y="300199"/>
                </a:cubicBezTo>
                <a:cubicBezTo>
                  <a:pt x="330173" y="203886"/>
                  <a:pt x="498104" y="58182"/>
                  <a:pt x="678382" y="18669"/>
                </a:cubicBezTo>
                <a:cubicBezTo>
                  <a:pt x="723451" y="8790"/>
                  <a:pt x="774231" y="3080"/>
                  <a:pt x="827713" y="957"/>
                </a:cubicBezTo>
                <a:close/>
              </a:path>
            </a:pathLst>
          </a:custGeom>
          <a:ln w="38100">
            <a:solidFill>
              <a:srgbClr val="20558B"/>
            </a:solidFill>
          </a:ln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32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23503" t="23503" r="23503" b="2350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5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05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9"/>
          <a:srcRect l="23503" t="23503" r="23503" b="2350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394200" y="273336"/>
            <a:ext cx="3403600" cy="118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9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6" r:id="rId3"/>
    <p:sldLayoutId id="2147483665" r:id="rId4"/>
    <p:sldLayoutId id="2147483664" r:id="rId5"/>
    <p:sldLayoutId id="2147483663" r:id="rId6"/>
    <p:sldLayoutId id="214748366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18582" t="23277" r="21747" b="12102"/>
          <a:stretch/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88869" y="4051300"/>
            <a:ext cx="4668266" cy="1498600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C3C3B"/>
                </a:solidFill>
                <a:effectLst/>
                <a:uLnTx/>
                <a:uFillTx/>
                <a:latin typeface="印品黑体" panose="00000500000000000000" pitchFamily="2" charset="-122"/>
                <a:ea typeface="印品黑体" panose="00000500000000000000" pitchFamily="2" charset="-122"/>
                <a:cs typeface="+mn-cs"/>
              </a:rPr>
              <a:t>適性教學 分享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3C3C3B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998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965907" y="1731234"/>
            <a:ext cx="2708319" cy="2045071"/>
            <a:chOff x="1788866" y="2017484"/>
            <a:chExt cx="2322822" cy="1758821"/>
          </a:xfrm>
        </p:grpSpPr>
        <p:sp>
          <p:nvSpPr>
            <p:cNvPr id="2" name="Freeform 29"/>
            <p:cNvSpPr>
              <a:spLocks noEditPoints="1"/>
            </p:cNvSpPr>
            <p:nvPr/>
          </p:nvSpPr>
          <p:spPr bwMode="auto">
            <a:xfrm>
              <a:off x="1788866" y="2017484"/>
              <a:ext cx="2322822" cy="1758821"/>
            </a:xfrm>
            <a:custGeom>
              <a:avLst/>
              <a:gdLst>
                <a:gd name="T0" fmla="*/ 244 w 323"/>
                <a:gd name="T1" fmla="*/ 0 h 244"/>
                <a:gd name="T2" fmla="*/ 302 w 323"/>
                <a:gd name="T3" fmla="*/ 22 h 244"/>
                <a:gd name="T4" fmla="*/ 307 w 323"/>
                <a:gd name="T5" fmla="*/ 54 h 244"/>
                <a:gd name="T6" fmla="*/ 316 w 323"/>
                <a:gd name="T7" fmla="*/ 111 h 244"/>
                <a:gd name="T8" fmla="*/ 308 w 323"/>
                <a:gd name="T9" fmla="*/ 217 h 244"/>
                <a:gd name="T10" fmla="*/ 284 w 323"/>
                <a:gd name="T11" fmla="*/ 238 h 244"/>
                <a:gd name="T12" fmla="*/ 222 w 323"/>
                <a:gd name="T13" fmla="*/ 235 h 244"/>
                <a:gd name="T14" fmla="*/ 191 w 323"/>
                <a:gd name="T15" fmla="*/ 236 h 244"/>
                <a:gd name="T16" fmla="*/ 50 w 323"/>
                <a:gd name="T17" fmla="*/ 241 h 244"/>
                <a:gd name="T18" fmla="*/ 6 w 323"/>
                <a:gd name="T19" fmla="*/ 224 h 244"/>
                <a:gd name="T20" fmla="*/ 3 w 323"/>
                <a:gd name="T21" fmla="*/ 173 h 244"/>
                <a:gd name="T22" fmla="*/ 4 w 323"/>
                <a:gd name="T23" fmla="*/ 67 h 244"/>
                <a:gd name="T24" fmla="*/ 11 w 323"/>
                <a:gd name="T25" fmla="*/ 23 h 244"/>
                <a:gd name="T26" fmla="*/ 65 w 323"/>
                <a:gd name="T27" fmla="*/ 8 h 244"/>
                <a:gd name="T28" fmla="*/ 185 w 323"/>
                <a:gd name="T29" fmla="*/ 6 h 244"/>
                <a:gd name="T30" fmla="*/ 216 w 323"/>
                <a:gd name="T31" fmla="*/ 2 h 244"/>
                <a:gd name="T32" fmla="*/ 244 w 323"/>
                <a:gd name="T33" fmla="*/ 0 h 244"/>
                <a:gd name="T34" fmla="*/ 161 w 323"/>
                <a:gd name="T35" fmla="*/ 9 h 244"/>
                <a:gd name="T36" fmla="*/ 161 w 323"/>
                <a:gd name="T37" fmla="*/ 9 h 244"/>
                <a:gd name="T38" fmla="*/ 53 w 323"/>
                <a:gd name="T39" fmla="*/ 16 h 244"/>
                <a:gd name="T40" fmla="*/ 16 w 323"/>
                <a:gd name="T41" fmla="*/ 27 h 244"/>
                <a:gd name="T42" fmla="*/ 9 w 323"/>
                <a:gd name="T43" fmla="*/ 73 h 244"/>
                <a:gd name="T44" fmla="*/ 9 w 323"/>
                <a:gd name="T45" fmla="*/ 175 h 244"/>
                <a:gd name="T46" fmla="*/ 13 w 323"/>
                <a:gd name="T47" fmla="*/ 222 h 244"/>
                <a:gd name="T48" fmla="*/ 83 w 323"/>
                <a:gd name="T49" fmla="*/ 238 h 244"/>
                <a:gd name="T50" fmla="*/ 232 w 323"/>
                <a:gd name="T51" fmla="*/ 229 h 244"/>
                <a:gd name="T52" fmla="*/ 280 w 323"/>
                <a:gd name="T53" fmla="*/ 233 h 244"/>
                <a:gd name="T54" fmla="*/ 312 w 323"/>
                <a:gd name="T55" fmla="*/ 134 h 244"/>
                <a:gd name="T56" fmla="*/ 310 w 323"/>
                <a:gd name="T57" fmla="*/ 93 h 244"/>
                <a:gd name="T58" fmla="*/ 301 w 323"/>
                <a:gd name="T59" fmla="*/ 55 h 244"/>
                <a:gd name="T60" fmla="*/ 296 w 323"/>
                <a:gd name="T61" fmla="*/ 23 h 244"/>
                <a:gd name="T62" fmla="*/ 222 w 323"/>
                <a:gd name="T63" fmla="*/ 7 h 244"/>
                <a:gd name="T64" fmla="*/ 161 w 323"/>
                <a:gd name="T65" fmla="*/ 9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3" h="244">
                  <a:moveTo>
                    <a:pt x="244" y="0"/>
                  </a:moveTo>
                  <a:cubicBezTo>
                    <a:pt x="261" y="1"/>
                    <a:pt x="293" y="7"/>
                    <a:pt x="302" y="22"/>
                  </a:cubicBezTo>
                  <a:cubicBezTo>
                    <a:pt x="305" y="28"/>
                    <a:pt x="306" y="46"/>
                    <a:pt x="307" y="54"/>
                  </a:cubicBezTo>
                  <a:cubicBezTo>
                    <a:pt x="309" y="69"/>
                    <a:pt x="315" y="88"/>
                    <a:pt x="316" y="111"/>
                  </a:cubicBezTo>
                  <a:cubicBezTo>
                    <a:pt x="319" y="149"/>
                    <a:pt x="323" y="191"/>
                    <a:pt x="308" y="217"/>
                  </a:cubicBezTo>
                  <a:cubicBezTo>
                    <a:pt x="304" y="224"/>
                    <a:pt x="294" y="235"/>
                    <a:pt x="284" y="238"/>
                  </a:cubicBezTo>
                  <a:cubicBezTo>
                    <a:pt x="266" y="244"/>
                    <a:pt x="240" y="235"/>
                    <a:pt x="222" y="235"/>
                  </a:cubicBezTo>
                  <a:cubicBezTo>
                    <a:pt x="212" y="234"/>
                    <a:pt x="202" y="235"/>
                    <a:pt x="191" y="236"/>
                  </a:cubicBezTo>
                  <a:cubicBezTo>
                    <a:pt x="146" y="237"/>
                    <a:pt x="101" y="244"/>
                    <a:pt x="50" y="241"/>
                  </a:cubicBezTo>
                  <a:cubicBezTo>
                    <a:pt x="30" y="239"/>
                    <a:pt x="12" y="237"/>
                    <a:pt x="6" y="224"/>
                  </a:cubicBezTo>
                  <a:cubicBezTo>
                    <a:pt x="0" y="214"/>
                    <a:pt x="3" y="187"/>
                    <a:pt x="3" y="173"/>
                  </a:cubicBezTo>
                  <a:cubicBezTo>
                    <a:pt x="3" y="133"/>
                    <a:pt x="4" y="104"/>
                    <a:pt x="4" y="67"/>
                  </a:cubicBezTo>
                  <a:cubicBezTo>
                    <a:pt x="4" y="50"/>
                    <a:pt x="3" y="32"/>
                    <a:pt x="11" y="23"/>
                  </a:cubicBezTo>
                  <a:cubicBezTo>
                    <a:pt x="19" y="15"/>
                    <a:pt x="46" y="10"/>
                    <a:pt x="65" y="8"/>
                  </a:cubicBezTo>
                  <a:cubicBezTo>
                    <a:pt x="109" y="3"/>
                    <a:pt x="149" y="7"/>
                    <a:pt x="185" y="6"/>
                  </a:cubicBezTo>
                  <a:cubicBezTo>
                    <a:pt x="196" y="5"/>
                    <a:pt x="206" y="3"/>
                    <a:pt x="216" y="2"/>
                  </a:cubicBezTo>
                  <a:cubicBezTo>
                    <a:pt x="225" y="1"/>
                    <a:pt x="233" y="0"/>
                    <a:pt x="244" y="0"/>
                  </a:cubicBezTo>
                  <a:close/>
                  <a:moveTo>
                    <a:pt x="161" y="9"/>
                  </a:moveTo>
                  <a:cubicBezTo>
                    <a:pt x="161" y="9"/>
                    <a:pt x="161" y="9"/>
                    <a:pt x="161" y="9"/>
                  </a:cubicBezTo>
                  <a:cubicBezTo>
                    <a:pt x="124" y="9"/>
                    <a:pt x="87" y="10"/>
                    <a:pt x="53" y="16"/>
                  </a:cubicBezTo>
                  <a:cubicBezTo>
                    <a:pt x="41" y="18"/>
                    <a:pt x="22" y="21"/>
                    <a:pt x="16" y="27"/>
                  </a:cubicBezTo>
                  <a:cubicBezTo>
                    <a:pt x="8" y="36"/>
                    <a:pt x="9" y="52"/>
                    <a:pt x="9" y="73"/>
                  </a:cubicBezTo>
                  <a:cubicBezTo>
                    <a:pt x="9" y="114"/>
                    <a:pt x="9" y="141"/>
                    <a:pt x="9" y="175"/>
                  </a:cubicBezTo>
                  <a:cubicBezTo>
                    <a:pt x="10" y="194"/>
                    <a:pt x="7" y="214"/>
                    <a:pt x="13" y="222"/>
                  </a:cubicBezTo>
                  <a:cubicBezTo>
                    <a:pt x="24" y="235"/>
                    <a:pt x="55" y="238"/>
                    <a:pt x="83" y="238"/>
                  </a:cubicBezTo>
                  <a:cubicBezTo>
                    <a:pt x="132" y="238"/>
                    <a:pt x="190" y="227"/>
                    <a:pt x="232" y="229"/>
                  </a:cubicBezTo>
                  <a:cubicBezTo>
                    <a:pt x="251" y="230"/>
                    <a:pt x="269" y="236"/>
                    <a:pt x="280" y="233"/>
                  </a:cubicBezTo>
                  <a:cubicBezTo>
                    <a:pt x="314" y="225"/>
                    <a:pt x="314" y="176"/>
                    <a:pt x="312" y="134"/>
                  </a:cubicBezTo>
                  <a:cubicBezTo>
                    <a:pt x="312" y="120"/>
                    <a:pt x="312" y="106"/>
                    <a:pt x="310" y="93"/>
                  </a:cubicBezTo>
                  <a:cubicBezTo>
                    <a:pt x="308" y="80"/>
                    <a:pt x="303" y="67"/>
                    <a:pt x="301" y="55"/>
                  </a:cubicBezTo>
                  <a:cubicBezTo>
                    <a:pt x="299" y="42"/>
                    <a:pt x="301" y="31"/>
                    <a:pt x="296" y="23"/>
                  </a:cubicBezTo>
                  <a:cubicBezTo>
                    <a:pt x="285" y="6"/>
                    <a:pt x="250" y="5"/>
                    <a:pt x="222" y="7"/>
                  </a:cubicBezTo>
                  <a:cubicBezTo>
                    <a:pt x="202" y="8"/>
                    <a:pt x="182" y="10"/>
                    <a:pt x="161" y="9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955619" y="2611853"/>
              <a:ext cx="1989316" cy="110453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TW" altLang="en-US" sz="1400" dirty="0">
                  <a:solidFill>
                    <a:srgbClr val="3C3C3B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在課程開始前，先讓學生有個簡單的測驗，了解學生的程度，便於安排課程</a:t>
              </a:r>
              <a:endParaRPr lang="zh-CN" altLang="en-US" sz="1400" dirty="0">
                <a:solidFill>
                  <a:srgbClr val="3C3C3B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49" name="Group 74"/>
            <p:cNvGrpSpPr>
              <a:grpSpLocks noChangeAspect="1"/>
            </p:cNvGrpSpPr>
            <p:nvPr/>
          </p:nvGrpSpPr>
          <p:grpSpPr bwMode="auto">
            <a:xfrm>
              <a:off x="2794801" y="2280024"/>
              <a:ext cx="310952" cy="337668"/>
              <a:chOff x="-1122" y="-104"/>
              <a:chExt cx="710" cy="771"/>
            </a:xfrm>
            <a:solidFill>
              <a:srgbClr val="20558B"/>
            </a:solidFill>
          </p:grpSpPr>
          <p:sp>
            <p:nvSpPr>
              <p:cNvPr id="50" name="Freeform 75"/>
              <p:cNvSpPr>
                <a:spLocks noEditPoints="1"/>
              </p:cNvSpPr>
              <p:nvPr/>
            </p:nvSpPr>
            <p:spPr bwMode="auto">
              <a:xfrm>
                <a:off x="-933" y="-28"/>
                <a:ext cx="90" cy="153"/>
              </a:xfrm>
              <a:custGeom>
                <a:avLst/>
                <a:gdLst>
                  <a:gd name="T0" fmla="*/ 33 w 33"/>
                  <a:gd name="T1" fmla="*/ 6 h 57"/>
                  <a:gd name="T2" fmla="*/ 20 w 33"/>
                  <a:gd name="T3" fmla="*/ 33 h 57"/>
                  <a:gd name="T4" fmla="*/ 8 w 33"/>
                  <a:gd name="T5" fmla="*/ 57 h 57"/>
                  <a:gd name="T6" fmla="*/ 8 w 33"/>
                  <a:gd name="T7" fmla="*/ 0 h 57"/>
                  <a:gd name="T8" fmla="*/ 33 w 33"/>
                  <a:gd name="T9" fmla="*/ 6 h 57"/>
                  <a:gd name="T10" fmla="*/ 12 w 33"/>
                  <a:gd name="T11" fmla="*/ 39 h 57"/>
                  <a:gd name="T12" fmla="*/ 12 w 33"/>
                  <a:gd name="T13" fmla="*/ 39 h 57"/>
                  <a:gd name="T14" fmla="*/ 25 w 33"/>
                  <a:gd name="T15" fmla="*/ 11 h 57"/>
                  <a:gd name="T16" fmla="*/ 13 w 33"/>
                  <a:gd name="T17" fmla="*/ 8 h 57"/>
                  <a:gd name="T18" fmla="*/ 12 w 33"/>
                  <a:gd name="T19" fmla="*/ 39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57">
                    <a:moveTo>
                      <a:pt x="33" y="6"/>
                    </a:moveTo>
                    <a:cubicBezTo>
                      <a:pt x="29" y="15"/>
                      <a:pt x="24" y="24"/>
                      <a:pt x="20" y="33"/>
                    </a:cubicBezTo>
                    <a:cubicBezTo>
                      <a:pt x="16" y="42"/>
                      <a:pt x="14" y="51"/>
                      <a:pt x="8" y="57"/>
                    </a:cubicBezTo>
                    <a:cubicBezTo>
                      <a:pt x="0" y="43"/>
                      <a:pt x="6" y="20"/>
                      <a:pt x="8" y="0"/>
                    </a:cubicBezTo>
                    <a:cubicBezTo>
                      <a:pt x="12" y="0"/>
                      <a:pt x="23" y="9"/>
                      <a:pt x="33" y="6"/>
                    </a:cubicBezTo>
                    <a:close/>
                    <a:moveTo>
                      <a:pt x="12" y="39"/>
                    </a:moveTo>
                    <a:cubicBezTo>
                      <a:pt x="12" y="39"/>
                      <a:pt x="12" y="39"/>
                      <a:pt x="12" y="39"/>
                    </a:cubicBezTo>
                    <a:cubicBezTo>
                      <a:pt x="15" y="28"/>
                      <a:pt x="21" y="22"/>
                      <a:pt x="25" y="11"/>
                    </a:cubicBezTo>
                    <a:cubicBezTo>
                      <a:pt x="23" y="9"/>
                      <a:pt x="17" y="9"/>
                      <a:pt x="13" y="8"/>
                    </a:cubicBezTo>
                    <a:cubicBezTo>
                      <a:pt x="10" y="18"/>
                      <a:pt x="6" y="32"/>
                      <a:pt x="12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51" name="Freeform 76"/>
              <p:cNvSpPr>
                <a:spLocks noEditPoints="1"/>
              </p:cNvSpPr>
              <p:nvPr/>
            </p:nvSpPr>
            <p:spPr bwMode="auto">
              <a:xfrm>
                <a:off x="-1122" y="-104"/>
                <a:ext cx="710" cy="771"/>
              </a:xfrm>
              <a:custGeom>
                <a:avLst/>
                <a:gdLst>
                  <a:gd name="T0" fmla="*/ 129 w 263"/>
                  <a:gd name="T1" fmla="*/ 224 h 286"/>
                  <a:gd name="T2" fmla="*/ 69 w 263"/>
                  <a:gd name="T3" fmla="*/ 219 h 286"/>
                  <a:gd name="T4" fmla="*/ 72 w 263"/>
                  <a:gd name="T5" fmla="*/ 0 h 286"/>
                  <a:gd name="T6" fmla="*/ 130 w 263"/>
                  <a:gd name="T7" fmla="*/ 22 h 286"/>
                  <a:gd name="T8" fmla="*/ 71 w 263"/>
                  <a:gd name="T9" fmla="*/ 25 h 286"/>
                  <a:gd name="T10" fmla="*/ 156 w 263"/>
                  <a:gd name="T11" fmla="*/ 171 h 286"/>
                  <a:gd name="T12" fmla="*/ 147 w 263"/>
                  <a:gd name="T13" fmla="*/ 150 h 286"/>
                  <a:gd name="T14" fmla="*/ 158 w 263"/>
                  <a:gd name="T15" fmla="*/ 122 h 286"/>
                  <a:gd name="T16" fmla="*/ 166 w 263"/>
                  <a:gd name="T17" fmla="*/ 97 h 286"/>
                  <a:gd name="T18" fmla="*/ 167 w 263"/>
                  <a:gd name="T19" fmla="*/ 63 h 286"/>
                  <a:gd name="T20" fmla="*/ 190 w 263"/>
                  <a:gd name="T21" fmla="*/ 48 h 286"/>
                  <a:gd name="T22" fmla="*/ 214 w 263"/>
                  <a:gd name="T23" fmla="*/ 57 h 286"/>
                  <a:gd name="T24" fmla="*/ 22 w 263"/>
                  <a:gd name="T25" fmla="*/ 43 h 286"/>
                  <a:gd name="T26" fmla="*/ 185 w 263"/>
                  <a:gd name="T27" fmla="*/ 70 h 286"/>
                  <a:gd name="T28" fmla="*/ 56 w 263"/>
                  <a:gd name="T29" fmla="*/ 37 h 286"/>
                  <a:gd name="T30" fmla="*/ 227 w 263"/>
                  <a:gd name="T31" fmla="*/ 83 h 286"/>
                  <a:gd name="T32" fmla="*/ 200 w 263"/>
                  <a:gd name="T33" fmla="*/ 75 h 286"/>
                  <a:gd name="T34" fmla="*/ 234 w 263"/>
                  <a:gd name="T35" fmla="*/ 89 h 286"/>
                  <a:gd name="T36" fmla="*/ 182 w 263"/>
                  <a:gd name="T37" fmla="*/ 88 h 286"/>
                  <a:gd name="T38" fmla="*/ 228 w 263"/>
                  <a:gd name="T39" fmla="*/ 101 h 286"/>
                  <a:gd name="T40" fmla="*/ 181 w 263"/>
                  <a:gd name="T41" fmla="*/ 90 h 286"/>
                  <a:gd name="T42" fmla="*/ 25 w 263"/>
                  <a:gd name="T43" fmla="*/ 56 h 286"/>
                  <a:gd name="T44" fmla="*/ 180 w 263"/>
                  <a:gd name="T45" fmla="*/ 105 h 286"/>
                  <a:gd name="T46" fmla="*/ 227 w 263"/>
                  <a:gd name="T47" fmla="*/ 119 h 286"/>
                  <a:gd name="T48" fmla="*/ 178 w 263"/>
                  <a:gd name="T49" fmla="*/ 113 h 286"/>
                  <a:gd name="T50" fmla="*/ 192 w 263"/>
                  <a:gd name="T51" fmla="*/ 115 h 286"/>
                  <a:gd name="T52" fmla="*/ 172 w 263"/>
                  <a:gd name="T53" fmla="*/ 127 h 286"/>
                  <a:gd name="T54" fmla="*/ 190 w 263"/>
                  <a:gd name="T55" fmla="*/ 123 h 286"/>
                  <a:gd name="T56" fmla="*/ 32 w 263"/>
                  <a:gd name="T57" fmla="*/ 97 h 286"/>
                  <a:gd name="T58" fmla="*/ 168 w 263"/>
                  <a:gd name="T59" fmla="*/ 129 h 286"/>
                  <a:gd name="T60" fmla="*/ 49 w 263"/>
                  <a:gd name="T61" fmla="*/ 106 h 286"/>
                  <a:gd name="T62" fmla="*/ 162 w 263"/>
                  <a:gd name="T63" fmla="*/ 153 h 286"/>
                  <a:gd name="T64" fmla="*/ 156 w 263"/>
                  <a:gd name="T65" fmla="*/ 160 h 286"/>
                  <a:gd name="T66" fmla="*/ 146 w 263"/>
                  <a:gd name="T67" fmla="*/ 163 h 286"/>
                  <a:gd name="T68" fmla="*/ 130 w 263"/>
                  <a:gd name="T69" fmla="*/ 200 h 286"/>
                  <a:gd name="T70" fmla="*/ 102 w 263"/>
                  <a:gd name="T71" fmla="*/ 199 h 286"/>
                  <a:gd name="T72" fmla="*/ 105 w 263"/>
                  <a:gd name="T73" fmla="*/ 227 h 286"/>
                  <a:gd name="T74" fmla="*/ 61 w 263"/>
                  <a:gd name="T75" fmla="*/ 232 h 286"/>
                  <a:gd name="T76" fmla="*/ 81 w 263"/>
                  <a:gd name="T77" fmla="*/ 227 h 286"/>
                  <a:gd name="T78" fmla="*/ 77 w 263"/>
                  <a:gd name="T79" fmla="*/ 242 h 286"/>
                  <a:gd name="T80" fmla="*/ 111 w 263"/>
                  <a:gd name="T81" fmla="*/ 242 h 286"/>
                  <a:gd name="T82" fmla="*/ 91 w 263"/>
                  <a:gd name="T83" fmla="*/ 248 h 286"/>
                  <a:gd name="T84" fmla="*/ 80 w 263"/>
                  <a:gd name="T85" fmla="*/ 232 h 286"/>
                  <a:gd name="T86" fmla="*/ 103 w 263"/>
                  <a:gd name="T87" fmla="*/ 250 h 286"/>
                  <a:gd name="T88" fmla="*/ 120 w 263"/>
                  <a:gd name="T89" fmla="*/ 254 h 286"/>
                  <a:gd name="T90" fmla="*/ 123 w 263"/>
                  <a:gd name="T91" fmla="*/ 276 h 286"/>
                  <a:gd name="T92" fmla="*/ 143 w 263"/>
                  <a:gd name="T93" fmla="*/ 264 h 286"/>
                  <a:gd name="T94" fmla="*/ 28 w 263"/>
                  <a:gd name="T95" fmla="*/ 246 h 286"/>
                  <a:gd name="T96" fmla="*/ 51 w 263"/>
                  <a:gd name="T97" fmla="*/ 241 h 286"/>
                  <a:gd name="T98" fmla="*/ 46 w 263"/>
                  <a:gd name="T99" fmla="*/ 265 h 286"/>
                  <a:gd name="T100" fmla="*/ 47 w 263"/>
                  <a:gd name="T101" fmla="*/ 260 h 286"/>
                  <a:gd name="T102" fmla="*/ 69 w 263"/>
                  <a:gd name="T103" fmla="*/ 267 h 286"/>
                  <a:gd name="T104" fmla="*/ 99 w 263"/>
                  <a:gd name="T105" fmla="*/ 263 h 286"/>
                  <a:gd name="T106" fmla="*/ 100 w 263"/>
                  <a:gd name="T107" fmla="*/ 272 h 286"/>
                  <a:gd name="T108" fmla="*/ 117 w 263"/>
                  <a:gd name="T109" fmla="*/ 270 h 286"/>
                  <a:gd name="T110" fmla="*/ 73 w 263"/>
                  <a:gd name="T111" fmla="*/ 27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63" h="286">
                    <a:moveTo>
                      <a:pt x="214" y="32"/>
                    </a:moveTo>
                    <a:cubicBezTo>
                      <a:pt x="216" y="40"/>
                      <a:pt x="220" y="41"/>
                      <a:pt x="215" y="52"/>
                    </a:cubicBezTo>
                    <a:cubicBezTo>
                      <a:pt x="247" y="63"/>
                      <a:pt x="263" y="106"/>
                      <a:pt x="238" y="132"/>
                    </a:cubicBezTo>
                    <a:cubicBezTo>
                      <a:pt x="227" y="144"/>
                      <a:pt x="208" y="149"/>
                      <a:pt x="188" y="147"/>
                    </a:cubicBezTo>
                    <a:cubicBezTo>
                      <a:pt x="175" y="171"/>
                      <a:pt x="156" y="185"/>
                      <a:pt x="136" y="197"/>
                    </a:cubicBezTo>
                    <a:cubicBezTo>
                      <a:pt x="134" y="207"/>
                      <a:pt x="133" y="217"/>
                      <a:pt x="129" y="224"/>
                    </a:cubicBezTo>
                    <a:cubicBezTo>
                      <a:pt x="139" y="230"/>
                      <a:pt x="150" y="236"/>
                      <a:pt x="144" y="253"/>
                    </a:cubicBezTo>
                    <a:cubicBezTo>
                      <a:pt x="161" y="263"/>
                      <a:pt x="157" y="286"/>
                      <a:pt x="133" y="286"/>
                    </a:cubicBezTo>
                    <a:cubicBezTo>
                      <a:pt x="126" y="285"/>
                      <a:pt x="116" y="282"/>
                      <a:pt x="105" y="280"/>
                    </a:cubicBezTo>
                    <a:cubicBezTo>
                      <a:pt x="80" y="276"/>
                      <a:pt x="46" y="273"/>
                      <a:pt x="34" y="268"/>
                    </a:cubicBezTo>
                    <a:cubicBezTo>
                      <a:pt x="14" y="260"/>
                      <a:pt x="13" y="232"/>
                      <a:pt x="45" y="234"/>
                    </a:cubicBezTo>
                    <a:cubicBezTo>
                      <a:pt x="48" y="221"/>
                      <a:pt x="60" y="221"/>
                      <a:pt x="69" y="219"/>
                    </a:cubicBezTo>
                    <a:cubicBezTo>
                      <a:pt x="72" y="211"/>
                      <a:pt x="76" y="196"/>
                      <a:pt x="75" y="188"/>
                    </a:cubicBezTo>
                    <a:cubicBezTo>
                      <a:pt x="71" y="176"/>
                      <a:pt x="57" y="168"/>
                      <a:pt x="53" y="156"/>
                    </a:cubicBezTo>
                    <a:cubicBezTo>
                      <a:pt x="49" y="144"/>
                      <a:pt x="51" y="132"/>
                      <a:pt x="50" y="118"/>
                    </a:cubicBezTo>
                    <a:cubicBezTo>
                      <a:pt x="15" y="112"/>
                      <a:pt x="0" y="82"/>
                      <a:pt x="9" y="54"/>
                    </a:cubicBezTo>
                    <a:cubicBezTo>
                      <a:pt x="16" y="28"/>
                      <a:pt x="43" y="24"/>
                      <a:pt x="64" y="18"/>
                    </a:cubicBezTo>
                    <a:cubicBezTo>
                      <a:pt x="64" y="11"/>
                      <a:pt x="67" y="4"/>
                      <a:pt x="72" y="0"/>
                    </a:cubicBezTo>
                    <a:cubicBezTo>
                      <a:pt x="113" y="9"/>
                      <a:pt x="165" y="25"/>
                      <a:pt x="214" y="32"/>
                    </a:cubicBezTo>
                    <a:close/>
                    <a:moveTo>
                      <a:pt x="130" y="22"/>
                    </a:moveTo>
                    <a:cubicBezTo>
                      <a:pt x="130" y="22"/>
                      <a:pt x="130" y="22"/>
                      <a:pt x="130" y="22"/>
                    </a:cubicBezTo>
                    <a:cubicBezTo>
                      <a:pt x="129" y="22"/>
                      <a:pt x="128" y="22"/>
                      <a:pt x="130" y="23"/>
                    </a:cubicBezTo>
                    <a:cubicBezTo>
                      <a:pt x="149" y="28"/>
                      <a:pt x="173" y="35"/>
                      <a:pt x="192" y="36"/>
                    </a:cubicBezTo>
                    <a:cubicBezTo>
                      <a:pt x="174" y="30"/>
                      <a:pt x="148" y="23"/>
                      <a:pt x="130" y="22"/>
                    </a:cubicBezTo>
                    <a:close/>
                    <a:moveTo>
                      <a:pt x="206" y="37"/>
                    </a:moveTo>
                    <a:cubicBezTo>
                      <a:pt x="206" y="37"/>
                      <a:pt x="206" y="37"/>
                      <a:pt x="206" y="37"/>
                    </a:cubicBezTo>
                    <a:cubicBezTo>
                      <a:pt x="198" y="34"/>
                      <a:pt x="202" y="41"/>
                      <a:pt x="206" y="37"/>
                    </a:cubicBezTo>
                    <a:close/>
                    <a:moveTo>
                      <a:pt x="72" y="17"/>
                    </a:moveTo>
                    <a:cubicBezTo>
                      <a:pt x="72" y="17"/>
                      <a:pt x="72" y="17"/>
                      <a:pt x="72" y="17"/>
                    </a:cubicBezTo>
                    <a:cubicBezTo>
                      <a:pt x="70" y="21"/>
                      <a:pt x="72" y="22"/>
                      <a:pt x="71" y="25"/>
                    </a:cubicBezTo>
                    <a:cubicBezTo>
                      <a:pt x="61" y="40"/>
                      <a:pt x="63" y="58"/>
                      <a:pt x="61" y="77"/>
                    </a:cubicBezTo>
                    <a:cubicBezTo>
                      <a:pt x="54" y="130"/>
                      <a:pt x="64" y="183"/>
                      <a:pt x="115" y="193"/>
                    </a:cubicBezTo>
                    <a:cubicBezTo>
                      <a:pt x="116" y="190"/>
                      <a:pt x="121" y="194"/>
                      <a:pt x="121" y="189"/>
                    </a:cubicBezTo>
                    <a:cubicBezTo>
                      <a:pt x="117" y="188"/>
                      <a:pt x="110" y="192"/>
                      <a:pt x="107" y="187"/>
                    </a:cubicBezTo>
                    <a:cubicBezTo>
                      <a:pt x="115" y="185"/>
                      <a:pt x="126" y="184"/>
                      <a:pt x="135" y="182"/>
                    </a:cubicBezTo>
                    <a:cubicBezTo>
                      <a:pt x="143" y="180"/>
                      <a:pt x="156" y="179"/>
                      <a:pt x="156" y="171"/>
                    </a:cubicBezTo>
                    <a:cubicBezTo>
                      <a:pt x="142" y="173"/>
                      <a:pt x="127" y="185"/>
                      <a:pt x="112" y="180"/>
                    </a:cubicBezTo>
                    <a:cubicBezTo>
                      <a:pt x="118" y="177"/>
                      <a:pt x="128" y="179"/>
                      <a:pt x="131" y="172"/>
                    </a:cubicBezTo>
                    <a:cubicBezTo>
                      <a:pt x="128" y="171"/>
                      <a:pt x="127" y="170"/>
                      <a:pt x="128" y="167"/>
                    </a:cubicBezTo>
                    <a:cubicBezTo>
                      <a:pt x="133" y="166"/>
                      <a:pt x="138" y="167"/>
                      <a:pt x="139" y="162"/>
                    </a:cubicBezTo>
                    <a:cubicBezTo>
                      <a:pt x="139" y="159"/>
                      <a:pt x="131" y="161"/>
                      <a:pt x="133" y="157"/>
                    </a:cubicBezTo>
                    <a:cubicBezTo>
                      <a:pt x="139" y="157"/>
                      <a:pt x="145" y="157"/>
                      <a:pt x="147" y="150"/>
                    </a:cubicBezTo>
                    <a:cubicBezTo>
                      <a:pt x="143" y="148"/>
                      <a:pt x="135" y="149"/>
                      <a:pt x="136" y="145"/>
                    </a:cubicBezTo>
                    <a:cubicBezTo>
                      <a:pt x="140" y="142"/>
                      <a:pt x="148" y="147"/>
                      <a:pt x="150" y="141"/>
                    </a:cubicBezTo>
                    <a:cubicBezTo>
                      <a:pt x="151" y="138"/>
                      <a:pt x="144" y="140"/>
                      <a:pt x="147" y="136"/>
                    </a:cubicBezTo>
                    <a:cubicBezTo>
                      <a:pt x="151" y="137"/>
                      <a:pt x="154" y="136"/>
                      <a:pt x="155" y="132"/>
                    </a:cubicBezTo>
                    <a:cubicBezTo>
                      <a:pt x="155" y="129"/>
                      <a:pt x="149" y="130"/>
                      <a:pt x="149" y="127"/>
                    </a:cubicBezTo>
                    <a:cubicBezTo>
                      <a:pt x="152" y="125"/>
                      <a:pt x="157" y="127"/>
                      <a:pt x="158" y="122"/>
                    </a:cubicBezTo>
                    <a:cubicBezTo>
                      <a:pt x="157" y="121"/>
                      <a:pt x="154" y="121"/>
                      <a:pt x="155" y="119"/>
                    </a:cubicBezTo>
                    <a:cubicBezTo>
                      <a:pt x="156" y="116"/>
                      <a:pt x="161" y="119"/>
                      <a:pt x="161" y="114"/>
                    </a:cubicBezTo>
                    <a:cubicBezTo>
                      <a:pt x="161" y="112"/>
                      <a:pt x="156" y="113"/>
                      <a:pt x="156" y="110"/>
                    </a:cubicBezTo>
                    <a:cubicBezTo>
                      <a:pt x="158" y="107"/>
                      <a:pt x="164" y="110"/>
                      <a:pt x="164" y="105"/>
                    </a:cubicBezTo>
                    <a:cubicBezTo>
                      <a:pt x="163" y="102"/>
                      <a:pt x="155" y="103"/>
                      <a:pt x="156" y="99"/>
                    </a:cubicBezTo>
                    <a:cubicBezTo>
                      <a:pt x="158" y="96"/>
                      <a:pt x="166" y="103"/>
                      <a:pt x="166" y="97"/>
                    </a:cubicBezTo>
                    <a:cubicBezTo>
                      <a:pt x="170" y="96"/>
                      <a:pt x="164" y="92"/>
                      <a:pt x="163" y="91"/>
                    </a:cubicBezTo>
                    <a:cubicBezTo>
                      <a:pt x="165" y="90"/>
                      <a:pt x="169" y="91"/>
                      <a:pt x="170" y="87"/>
                    </a:cubicBezTo>
                    <a:cubicBezTo>
                      <a:pt x="169" y="84"/>
                      <a:pt x="163" y="85"/>
                      <a:pt x="163" y="82"/>
                    </a:cubicBezTo>
                    <a:cubicBezTo>
                      <a:pt x="165" y="80"/>
                      <a:pt x="170" y="82"/>
                      <a:pt x="171" y="79"/>
                    </a:cubicBezTo>
                    <a:cubicBezTo>
                      <a:pt x="170" y="76"/>
                      <a:pt x="167" y="75"/>
                      <a:pt x="165" y="73"/>
                    </a:cubicBezTo>
                    <a:cubicBezTo>
                      <a:pt x="172" y="72"/>
                      <a:pt x="170" y="66"/>
                      <a:pt x="167" y="63"/>
                    </a:cubicBezTo>
                    <a:cubicBezTo>
                      <a:pt x="169" y="62"/>
                      <a:pt x="170" y="61"/>
                      <a:pt x="173" y="62"/>
                    </a:cubicBezTo>
                    <a:cubicBezTo>
                      <a:pt x="173" y="55"/>
                      <a:pt x="173" y="55"/>
                      <a:pt x="177" y="51"/>
                    </a:cubicBezTo>
                    <a:cubicBezTo>
                      <a:pt x="175" y="49"/>
                      <a:pt x="172" y="48"/>
                      <a:pt x="172" y="46"/>
                    </a:cubicBezTo>
                    <a:cubicBezTo>
                      <a:pt x="181" y="44"/>
                      <a:pt x="194" y="49"/>
                      <a:pt x="198" y="41"/>
                    </a:cubicBezTo>
                    <a:cubicBezTo>
                      <a:pt x="159" y="41"/>
                      <a:pt x="114" y="16"/>
                      <a:pt x="72" y="17"/>
                    </a:cubicBezTo>
                    <a:close/>
                    <a:moveTo>
                      <a:pt x="190" y="48"/>
                    </a:moveTo>
                    <a:cubicBezTo>
                      <a:pt x="190" y="48"/>
                      <a:pt x="190" y="48"/>
                      <a:pt x="190" y="48"/>
                    </a:cubicBezTo>
                    <a:cubicBezTo>
                      <a:pt x="187" y="57"/>
                      <a:pt x="202" y="54"/>
                      <a:pt x="203" y="49"/>
                    </a:cubicBezTo>
                    <a:cubicBezTo>
                      <a:pt x="198" y="47"/>
                      <a:pt x="195" y="49"/>
                      <a:pt x="190" y="48"/>
                    </a:cubicBezTo>
                    <a:close/>
                    <a:moveTo>
                      <a:pt x="215" y="65"/>
                    </a:moveTo>
                    <a:cubicBezTo>
                      <a:pt x="215" y="65"/>
                      <a:pt x="215" y="65"/>
                      <a:pt x="215" y="65"/>
                    </a:cubicBezTo>
                    <a:cubicBezTo>
                      <a:pt x="215" y="62"/>
                      <a:pt x="219" y="57"/>
                      <a:pt x="214" y="57"/>
                    </a:cubicBezTo>
                    <a:cubicBezTo>
                      <a:pt x="212" y="58"/>
                      <a:pt x="210" y="65"/>
                      <a:pt x="215" y="65"/>
                    </a:cubicBezTo>
                    <a:close/>
                    <a:moveTo>
                      <a:pt x="187" y="61"/>
                    </a:moveTo>
                    <a:cubicBezTo>
                      <a:pt x="187" y="61"/>
                      <a:pt x="187" y="61"/>
                      <a:pt x="187" y="61"/>
                    </a:cubicBezTo>
                    <a:cubicBezTo>
                      <a:pt x="192" y="64"/>
                      <a:pt x="202" y="62"/>
                      <a:pt x="205" y="58"/>
                    </a:cubicBezTo>
                    <a:cubicBezTo>
                      <a:pt x="201" y="56"/>
                      <a:pt x="189" y="54"/>
                      <a:pt x="187" y="61"/>
                    </a:cubicBezTo>
                    <a:close/>
                    <a:moveTo>
                      <a:pt x="22" y="43"/>
                    </a:moveTo>
                    <a:cubicBezTo>
                      <a:pt x="22" y="43"/>
                      <a:pt x="22" y="43"/>
                      <a:pt x="22" y="43"/>
                    </a:cubicBezTo>
                    <a:cubicBezTo>
                      <a:pt x="27" y="42"/>
                      <a:pt x="35" y="36"/>
                      <a:pt x="34" y="31"/>
                    </a:cubicBezTo>
                    <a:cubicBezTo>
                      <a:pt x="30" y="35"/>
                      <a:pt x="25" y="38"/>
                      <a:pt x="22" y="43"/>
                    </a:cubicBezTo>
                    <a:close/>
                    <a:moveTo>
                      <a:pt x="186" y="65"/>
                    </a:moveTo>
                    <a:cubicBezTo>
                      <a:pt x="186" y="65"/>
                      <a:pt x="186" y="65"/>
                      <a:pt x="186" y="65"/>
                    </a:cubicBezTo>
                    <a:cubicBezTo>
                      <a:pt x="186" y="67"/>
                      <a:pt x="186" y="69"/>
                      <a:pt x="185" y="70"/>
                    </a:cubicBezTo>
                    <a:cubicBezTo>
                      <a:pt x="189" y="72"/>
                      <a:pt x="200" y="72"/>
                      <a:pt x="202" y="65"/>
                    </a:cubicBezTo>
                    <a:cubicBezTo>
                      <a:pt x="197" y="66"/>
                      <a:pt x="191" y="64"/>
                      <a:pt x="186" y="65"/>
                    </a:cubicBezTo>
                    <a:close/>
                    <a:moveTo>
                      <a:pt x="49" y="99"/>
                    </a:moveTo>
                    <a:cubicBezTo>
                      <a:pt x="49" y="99"/>
                      <a:pt x="49" y="99"/>
                      <a:pt x="49" y="99"/>
                    </a:cubicBezTo>
                    <a:cubicBezTo>
                      <a:pt x="53" y="84"/>
                      <a:pt x="53" y="61"/>
                      <a:pt x="58" y="40"/>
                    </a:cubicBezTo>
                    <a:cubicBezTo>
                      <a:pt x="58" y="39"/>
                      <a:pt x="57" y="38"/>
                      <a:pt x="56" y="37"/>
                    </a:cubicBezTo>
                    <a:cubicBezTo>
                      <a:pt x="34" y="43"/>
                      <a:pt x="18" y="91"/>
                      <a:pt x="49" y="99"/>
                    </a:cubicBezTo>
                    <a:close/>
                    <a:moveTo>
                      <a:pt x="194" y="129"/>
                    </a:moveTo>
                    <a:cubicBezTo>
                      <a:pt x="194" y="129"/>
                      <a:pt x="194" y="129"/>
                      <a:pt x="194" y="129"/>
                    </a:cubicBezTo>
                    <a:cubicBezTo>
                      <a:pt x="223" y="133"/>
                      <a:pt x="231" y="81"/>
                      <a:pt x="211" y="69"/>
                    </a:cubicBezTo>
                    <a:cubicBezTo>
                      <a:pt x="206" y="89"/>
                      <a:pt x="197" y="112"/>
                      <a:pt x="194" y="129"/>
                    </a:cubicBezTo>
                    <a:close/>
                    <a:moveTo>
                      <a:pt x="227" y="83"/>
                    </a:moveTo>
                    <a:cubicBezTo>
                      <a:pt x="227" y="83"/>
                      <a:pt x="227" y="83"/>
                      <a:pt x="227" y="83"/>
                    </a:cubicBezTo>
                    <a:cubicBezTo>
                      <a:pt x="228" y="81"/>
                      <a:pt x="231" y="81"/>
                      <a:pt x="231" y="77"/>
                    </a:cubicBezTo>
                    <a:cubicBezTo>
                      <a:pt x="227" y="75"/>
                      <a:pt x="222" y="81"/>
                      <a:pt x="227" y="83"/>
                    </a:cubicBezTo>
                    <a:close/>
                    <a:moveTo>
                      <a:pt x="183" y="80"/>
                    </a:moveTo>
                    <a:cubicBezTo>
                      <a:pt x="183" y="80"/>
                      <a:pt x="183" y="80"/>
                      <a:pt x="183" y="80"/>
                    </a:cubicBezTo>
                    <a:cubicBezTo>
                      <a:pt x="191" y="81"/>
                      <a:pt x="196" y="79"/>
                      <a:pt x="200" y="75"/>
                    </a:cubicBezTo>
                    <a:cubicBezTo>
                      <a:pt x="200" y="73"/>
                      <a:pt x="199" y="72"/>
                      <a:pt x="198" y="71"/>
                    </a:cubicBezTo>
                    <a:cubicBezTo>
                      <a:pt x="194" y="76"/>
                      <a:pt x="183" y="69"/>
                      <a:pt x="183" y="80"/>
                    </a:cubicBezTo>
                    <a:close/>
                    <a:moveTo>
                      <a:pt x="234" y="89"/>
                    </a:moveTo>
                    <a:cubicBezTo>
                      <a:pt x="234" y="89"/>
                      <a:pt x="234" y="89"/>
                      <a:pt x="234" y="89"/>
                    </a:cubicBezTo>
                    <a:cubicBezTo>
                      <a:pt x="237" y="89"/>
                      <a:pt x="239" y="88"/>
                      <a:pt x="239" y="85"/>
                    </a:cubicBezTo>
                    <a:cubicBezTo>
                      <a:pt x="236" y="84"/>
                      <a:pt x="236" y="88"/>
                      <a:pt x="234" y="89"/>
                    </a:cubicBezTo>
                    <a:close/>
                    <a:moveTo>
                      <a:pt x="24" y="53"/>
                    </a:moveTo>
                    <a:cubicBezTo>
                      <a:pt x="24" y="53"/>
                      <a:pt x="24" y="53"/>
                      <a:pt x="24" y="53"/>
                    </a:cubicBezTo>
                    <a:cubicBezTo>
                      <a:pt x="29" y="55"/>
                      <a:pt x="34" y="49"/>
                      <a:pt x="32" y="46"/>
                    </a:cubicBezTo>
                    <a:cubicBezTo>
                      <a:pt x="30" y="49"/>
                      <a:pt x="25" y="48"/>
                      <a:pt x="24" y="53"/>
                    </a:cubicBezTo>
                    <a:close/>
                    <a:moveTo>
                      <a:pt x="182" y="88"/>
                    </a:moveTo>
                    <a:cubicBezTo>
                      <a:pt x="182" y="88"/>
                      <a:pt x="182" y="88"/>
                      <a:pt x="182" y="88"/>
                    </a:cubicBezTo>
                    <a:cubicBezTo>
                      <a:pt x="187" y="87"/>
                      <a:pt x="194" y="88"/>
                      <a:pt x="197" y="82"/>
                    </a:cubicBezTo>
                    <a:cubicBezTo>
                      <a:pt x="191" y="83"/>
                      <a:pt x="183" y="81"/>
                      <a:pt x="182" y="88"/>
                    </a:cubicBezTo>
                    <a:close/>
                    <a:moveTo>
                      <a:pt x="228" y="101"/>
                    </a:moveTo>
                    <a:cubicBezTo>
                      <a:pt x="228" y="101"/>
                      <a:pt x="228" y="101"/>
                      <a:pt x="228" y="101"/>
                    </a:cubicBezTo>
                    <a:cubicBezTo>
                      <a:pt x="233" y="101"/>
                      <a:pt x="236" y="98"/>
                      <a:pt x="239" y="94"/>
                    </a:cubicBezTo>
                    <a:cubicBezTo>
                      <a:pt x="233" y="93"/>
                      <a:pt x="230" y="97"/>
                      <a:pt x="228" y="101"/>
                    </a:cubicBezTo>
                    <a:close/>
                    <a:moveTo>
                      <a:pt x="15" y="58"/>
                    </a:moveTo>
                    <a:cubicBezTo>
                      <a:pt x="15" y="58"/>
                      <a:pt x="15" y="58"/>
                      <a:pt x="15" y="58"/>
                    </a:cubicBezTo>
                    <a:cubicBezTo>
                      <a:pt x="18" y="58"/>
                      <a:pt x="20" y="57"/>
                      <a:pt x="21" y="54"/>
                    </a:cubicBezTo>
                    <a:cubicBezTo>
                      <a:pt x="18" y="53"/>
                      <a:pt x="16" y="54"/>
                      <a:pt x="15" y="58"/>
                    </a:cubicBezTo>
                    <a:close/>
                    <a:moveTo>
                      <a:pt x="181" y="90"/>
                    </a:moveTo>
                    <a:cubicBezTo>
                      <a:pt x="181" y="90"/>
                      <a:pt x="181" y="90"/>
                      <a:pt x="181" y="90"/>
                    </a:cubicBezTo>
                    <a:cubicBezTo>
                      <a:pt x="181" y="92"/>
                      <a:pt x="180" y="95"/>
                      <a:pt x="180" y="97"/>
                    </a:cubicBezTo>
                    <a:cubicBezTo>
                      <a:pt x="187" y="96"/>
                      <a:pt x="196" y="99"/>
                      <a:pt x="197" y="89"/>
                    </a:cubicBezTo>
                    <a:cubicBezTo>
                      <a:pt x="189" y="90"/>
                      <a:pt x="188" y="90"/>
                      <a:pt x="181" y="90"/>
                    </a:cubicBezTo>
                    <a:close/>
                    <a:moveTo>
                      <a:pt x="22" y="61"/>
                    </a:moveTo>
                    <a:cubicBezTo>
                      <a:pt x="22" y="61"/>
                      <a:pt x="22" y="61"/>
                      <a:pt x="22" y="61"/>
                    </a:cubicBezTo>
                    <a:cubicBezTo>
                      <a:pt x="23" y="59"/>
                      <a:pt x="29" y="58"/>
                      <a:pt x="25" y="56"/>
                    </a:cubicBezTo>
                    <a:cubicBezTo>
                      <a:pt x="25" y="57"/>
                      <a:pt x="19" y="59"/>
                      <a:pt x="22" y="61"/>
                    </a:cubicBezTo>
                    <a:close/>
                    <a:moveTo>
                      <a:pt x="19" y="70"/>
                    </a:moveTo>
                    <a:cubicBezTo>
                      <a:pt x="19" y="70"/>
                      <a:pt x="19" y="70"/>
                      <a:pt x="19" y="70"/>
                    </a:cubicBezTo>
                    <a:cubicBezTo>
                      <a:pt x="23" y="71"/>
                      <a:pt x="27" y="65"/>
                      <a:pt x="25" y="63"/>
                    </a:cubicBezTo>
                    <a:cubicBezTo>
                      <a:pt x="24" y="67"/>
                      <a:pt x="20" y="66"/>
                      <a:pt x="19" y="70"/>
                    </a:cubicBezTo>
                    <a:close/>
                    <a:moveTo>
                      <a:pt x="180" y="105"/>
                    </a:moveTo>
                    <a:cubicBezTo>
                      <a:pt x="180" y="105"/>
                      <a:pt x="180" y="105"/>
                      <a:pt x="180" y="105"/>
                    </a:cubicBezTo>
                    <a:cubicBezTo>
                      <a:pt x="182" y="108"/>
                      <a:pt x="186" y="105"/>
                      <a:pt x="189" y="104"/>
                    </a:cubicBezTo>
                    <a:cubicBezTo>
                      <a:pt x="190" y="102"/>
                      <a:pt x="191" y="100"/>
                      <a:pt x="189" y="99"/>
                    </a:cubicBezTo>
                    <a:cubicBezTo>
                      <a:pt x="188" y="104"/>
                      <a:pt x="179" y="97"/>
                      <a:pt x="180" y="105"/>
                    </a:cubicBezTo>
                    <a:close/>
                    <a:moveTo>
                      <a:pt x="227" y="119"/>
                    </a:moveTo>
                    <a:cubicBezTo>
                      <a:pt x="227" y="119"/>
                      <a:pt x="227" y="119"/>
                      <a:pt x="227" y="119"/>
                    </a:cubicBezTo>
                    <a:cubicBezTo>
                      <a:pt x="231" y="119"/>
                      <a:pt x="237" y="114"/>
                      <a:pt x="235" y="111"/>
                    </a:cubicBezTo>
                    <a:cubicBezTo>
                      <a:pt x="233" y="115"/>
                      <a:pt x="228" y="114"/>
                      <a:pt x="227" y="119"/>
                    </a:cubicBezTo>
                    <a:close/>
                    <a:moveTo>
                      <a:pt x="21" y="76"/>
                    </a:moveTo>
                    <a:cubicBezTo>
                      <a:pt x="21" y="76"/>
                      <a:pt x="21" y="76"/>
                      <a:pt x="21" y="76"/>
                    </a:cubicBezTo>
                    <a:cubicBezTo>
                      <a:pt x="28" y="75"/>
                      <a:pt x="24" y="70"/>
                      <a:pt x="21" y="76"/>
                    </a:cubicBezTo>
                    <a:close/>
                    <a:moveTo>
                      <a:pt x="178" y="113"/>
                    </a:moveTo>
                    <a:cubicBezTo>
                      <a:pt x="178" y="113"/>
                      <a:pt x="178" y="113"/>
                      <a:pt x="178" y="113"/>
                    </a:cubicBezTo>
                    <a:cubicBezTo>
                      <a:pt x="182" y="115"/>
                      <a:pt x="184" y="113"/>
                      <a:pt x="185" y="111"/>
                    </a:cubicBezTo>
                    <a:cubicBezTo>
                      <a:pt x="182" y="109"/>
                      <a:pt x="178" y="109"/>
                      <a:pt x="178" y="113"/>
                    </a:cubicBezTo>
                    <a:close/>
                    <a:moveTo>
                      <a:pt x="177" y="120"/>
                    </a:moveTo>
                    <a:cubicBezTo>
                      <a:pt x="177" y="120"/>
                      <a:pt x="177" y="120"/>
                      <a:pt x="177" y="120"/>
                    </a:cubicBezTo>
                    <a:cubicBezTo>
                      <a:pt x="182" y="118"/>
                      <a:pt x="191" y="123"/>
                      <a:pt x="192" y="115"/>
                    </a:cubicBezTo>
                    <a:cubicBezTo>
                      <a:pt x="187" y="117"/>
                      <a:pt x="178" y="112"/>
                      <a:pt x="177" y="120"/>
                    </a:cubicBezTo>
                    <a:close/>
                    <a:moveTo>
                      <a:pt x="20" y="87"/>
                    </a:moveTo>
                    <a:cubicBezTo>
                      <a:pt x="20" y="87"/>
                      <a:pt x="20" y="87"/>
                      <a:pt x="20" y="87"/>
                    </a:cubicBezTo>
                    <a:cubicBezTo>
                      <a:pt x="14" y="92"/>
                      <a:pt x="27" y="90"/>
                      <a:pt x="20" y="87"/>
                    </a:cubicBezTo>
                    <a:close/>
                    <a:moveTo>
                      <a:pt x="172" y="127"/>
                    </a:moveTo>
                    <a:cubicBezTo>
                      <a:pt x="172" y="127"/>
                      <a:pt x="172" y="127"/>
                      <a:pt x="172" y="127"/>
                    </a:cubicBezTo>
                    <a:cubicBezTo>
                      <a:pt x="170" y="131"/>
                      <a:pt x="175" y="131"/>
                      <a:pt x="175" y="133"/>
                    </a:cubicBezTo>
                    <a:cubicBezTo>
                      <a:pt x="172" y="134"/>
                      <a:pt x="169" y="135"/>
                      <a:pt x="169" y="139"/>
                    </a:cubicBezTo>
                    <a:cubicBezTo>
                      <a:pt x="176" y="142"/>
                      <a:pt x="177" y="135"/>
                      <a:pt x="184" y="138"/>
                    </a:cubicBezTo>
                    <a:cubicBezTo>
                      <a:pt x="184" y="136"/>
                      <a:pt x="185" y="134"/>
                      <a:pt x="185" y="133"/>
                    </a:cubicBezTo>
                    <a:cubicBezTo>
                      <a:pt x="182" y="130"/>
                      <a:pt x="178" y="135"/>
                      <a:pt x="177" y="131"/>
                    </a:cubicBezTo>
                    <a:cubicBezTo>
                      <a:pt x="183" y="130"/>
                      <a:pt x="189" y="131"/>
                      <a:pt x="190" y="123"/>
                    </a:cubicBezTo>
                    <a:cubicBezTo>
                      <a:pt x="183" y="123"/>
                      <a:pt x="176" y="123"/>
                      <a:pt x="172" y="127"/>
                    </a:cubicBezTo>
                    <a:close/>
                    <a:moveTo>
                      <a:pt x="28" y="96"/>
                    </a:moveTo>
                    <a:cubicBezTo>
                      <a:pt x="28" y="96"/>
                      <a:pt x="28" y="96"/>
                      <a:pt x="28" y="96"/>
                    </a:cubicBezTo>
                    <a:cubicBezTo>
                      <a:pt x="28" y="94"/>
                      <a:pt x="31" y="96"/>
                      <a:pt x="31" y="93"/>
                    </a:cubicBezTo>
                    <a:cubicBezTo>
                      <a:pt x="29" y="91"/>
                      <a:pt x="24" y="95"/>
                      <a:pt x="28" y="96"/>
                    </a:cubicBezTo>
                    <a:close/>
                    <a:moveTo>
                      <a:pt x="32" y="97"/>
                    </a:moveTo>
                    <a:cubicBezTo>
                      <a:pt x="32" y="97"/>
                      <a:pt x="32" y="97"/>
                      <a:pt x="32" y="97"/>
                    </a:cubicBezTo>
                    <a:cubicBezTo>
                      <a:pt x="30" y="101"/>
                      <a:pt x="35" y="101"/>
                      <a:pt x="37" y="103"/>
                    </a:cubicBezTo>
                    <a:cubicBezTo>
                      <a:pt x="40" y="97"/>
                      <a:pt x="35" y="95"/>
                      <a:pt x="32" y="97"/>
                    </a:cubicBezTo>
                    <a:close/>
                    <a:moveTo>
                      <a:pt x="163" y="134"/>
                    </a:moveTo>
                    <a:cubicBezTo>
                      <a:pt x="163" y="134"/>
                      <a:pt x="163" y="134"/>
                      <a:pt x="163" y="134"/>
                    </a:cubicBezTo>
                    <a:cubicBezTo>
                      <a:pt x="166" y="135"/>
                      <a:pt x="167" y="132"/>
                      <a:pt x="168" y="129"/>
                    </a:cubicBezTo>
                    <a:cubicBezTo>
                      <a:pt x="166" y="129"/>
                      <a:pt x="165" y="129"/>
                      <a:pt x="164" y="128"/>
                    </a:cubicBezTo>
                    <a:cubicBezTo>
                      <a:pt x="163" y="132"/>
                      <a:pt x="161" y="131"/>
                      <a:pt x="163" y="134"/>
                    </a:cubicBezTo>
                    <a:close/>
                    <a:moveTo>
                      <a:pt x="46" y="108"/>
                    </a:moveTo>
                    <a:cubicBezTo>
                      <a:pt x="46" y="108"/>
                      <a:pt x="46" y="108"/>
                      <a:pt x="46" y="108"/>
                    </a:cubicBezTo>
                    <a:cubicBezTo>
                      <a:pt x="47" y="109"/>
                      <a:pt x="48" y="109"/>
                      <a:pt x="49" y="109"/>
                    </a:cubicBezTo>
                    <a:cubicBezTo>
                      <a:pt x="49" y="108"/>
                      <a:pt x="49" y="107"/>
                      <a:pt x="49" y="106"/>
                    </a:cubicBezTo>
                    <a:cubicBezTo>
                      <a:pt x="48" y="106"/>
                      <a:pt x="47" y="106"/>
                      <a:pt x="46" y="106"/>
                    </a:cubicBezTo>
                    <a:cubicBezTo>
                      <a:pt x="46" y="107"/>
                      <a:pt x="46" y="108"/>
                      <a:pt x="46" y="108"/>
                    </a:cubicBezTo>
                    <a:close/>
                    <a:moveTo>
                      <a:pt x="162" y="153"/>
                    </a:moveTo>
                    <a:cubicBezTo>
                      <a:pt x="162" y="153"/>
                      <a:pt x="162" y="153"/>
                      <a:pt x="162" y="153"/>
                    </a:cubicBezTo>
                    <a:cubicBezTo>
                      <a:pt x="170" y="153"/>
                      <a:pt x="185" y="150"/>
                      <a:pt x="179" y="140"/>
                    </a:cubicBezTo>
                    <a:cubicBezTo>
                      <a:pt x="173" y="143"/>
                      <a:pt x="160" y="144"/>
                      <a:pt x="162" y="153"/>
                    </a:cubicBezTo>
                    <a:close/>
                    <a:moveTo>
                      <a:pt x="154" y="154"/>
                    </a:moveTo>
                    <a:cubicBezTo>
                      <a:pt x="154" y="154"/>
                      <a:pt x="154" y="154"/>
                      <a:pt x="154" y="154"/>
                    </a:cubicBezTo>
                    <a:cubicBezTo>
                      <a:pt x="155" y="153"/>
                      <a:pt x="159" y="150"/>
                      <a:pt x="155" y="149"/>
                    </a:cubicBezTo>
                    <a:cubicBezTo>
                      <a:pt x="155" y="150"/>
                      <a:pt x="151" y="153"/>
                      <a:pt x="154" y="154"/>
                    </a:cubicBezTo>
                    <a:close/>
                    <a:moveTo>
                      <a:pt x="156" y="160"/>
                    </a:moveTo>
                    <a:cubicBezTo>
                      <a:pt x="156" y="160"/>
                      <a:pt x="156" y="160"/>
                      <a:pt x="156" y="160"/>
                    </a:cubicBezTo>
                    <a:cubicBezTo>
                      <a:pt x="162" y="163"/>
                      <a:pt x="165" y="155"/>
                      <a:pt x="168" y="160"/>
                    </a:cubicBezTo>
                    <a:cubicBezTo>
                      <a:pt x="163" y="166"/>
                      <a:pt x="150" y="162"/>
                      <a:pt x="147" y="171"/>
                    </a:cubicBezTo>
                    <a:cubicBezTo>
                      <a:pt x="153" y="172"/>
                      <a:pt x="157" y="164"/>
                      <a:pt x="162" y="170"/>
                    </a:cubicBezTo>
                    <a:cubicBezTo>
                      <a:pt x="165" y="164"/>
                      <a:pt x="172" y="163"/>
                      <a:pt x="174" y="155"/>
                    </a:cubicBezTo>
                    <a:cubicBezTo>
                      <a:pt x="167" y="155"/>
                      <a:pt x="159" y="154"/>
                      <a:pt x="156" y="160"/>
                    </a:cubicBezTo>
                    <a:close/>
                    <a:moveTo>
                      <a:pt x="146" y="163"/>
                    </a:move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9" y="165"/>
                      <a:pt x="150" y="161"/>
                      <a:pt x="151" y="159"/>
                    </a:cubicBezTo>
                    <a:cubicBezTo>
                      <a:pt x="147" y="158"/>
                      <a:pt x="144" y="161"/>
                      <a:pt x="146" y="163"/>
                    </a:cubicBezTo>
                    <a:close/>
                    <a:moveTo>
                      <a:pt x="118" y="229"/>
                    </a:moveTo>
                    <a:cubicBezTo>
                      <a:pt x="118" y="229"/>
                      <a:pt x="118" y="229"/>
                      <a:pt x="118" y="229"/>
                    </a:cubicBezTo>
                    <a:cubicBezTo>
                      <a:pt x="128" y="228"/>
                      <a:pt x="126" y="210"/>
                      <a:pt x="130" y="200"/>
                    </a:cubicBezTo>
                    <a:cubicBezTo>
                      <a:pt x="130" y="199"/>
                      <a:pt x="129" y="199"/>
                      <a:pt x="127" y="198"/>
                    </a:cubicBezTo>
                    <a:cubicBezTo>
                      <a:pt x="119" y="203"/>
                      <a:pt x="119" y="218"/>
                      <a:pt x="118" y="229"/>
                    </a:cubicBezTo>
                    <a:close/>
                    <a:moveTo>
                      <a:pt x="76" y="217"/>
                    </a:moveTo>
                    <a:cubicBezTo>
                      <a:pt x="76" y="217"/>
                      <a:pt x="76" y="217"/>
                      <a:pt x="76" y="217"/>
                    </a:cubicBezTo>
                    <a:cubicBezTo>
                      <a:pt x="80" y="221"/>
                      <a:pt x="87" y="222"/>
                      <a:pt x="93" y="225"/>
                    </a:cubicBezTo>
                    <a:cubicBezTo>
                      <a:pt x="98" y="219"/>
                      <a:pt x="100" y="209"/>
                      <a:pt x="102" y="199"/>
                    </a:cubicBezTo>
                    <a:cubicBezTo>
                      <a:pt x="97" y="196"/>
                      <a:pt x="88" y="194"/>
                      <a:pt x="82" y="192"/>
                    </a:cubicBezTo>
                    <a:cubicBezTo>
                      <a:pt x="80" y="200"/>
                      <a:pt x="78" y="209"/>
                      <a:pt x="76" y="217"/>
                    </a:cubicBezTo>
                    <a:close/>
                    <a:moveTo>
                      <a:pt x="105" y="227"/>
                    </a:moveTo>
                    <a:cubicBezTo>
                      <a:pt x="105" y="227"/>
                      <a:pt x="105" y="227"/>
                      <a:pt x="105" y="227"/>
                    </a:cubicBezTo>
                    <a:cubicBezTo>
                      <a:pt x="106" y="222"/>
                      <a:pt x="103" y="221"/>
                      <a:pt x="100" y="219"/>
                    </a:cubicBezTo>
                    <a:cubicBezTo>
                      <a:pt x="98" y="224"/>
                      <a:pt x="99" y="227"/>
                      <a:pt x="105" y="227"/>
                    </a:cubicBezTo>
                    <a:close/>
                    <a:moveTo>
                      <a:pt x="131" y="237"/>
                    </a:moveTo>
                    <a:cubicBezTo>
                      <a:pt x="131" y="237"/>
                      <a:pt x="131" y="237"/>
                      <a:pt x="131" y="237"/>
                    </a:cubicBezTo>
                    <a:cubicBezTo>
                      <a:pt x="132" y="235"/>
                      <a:pt x="133" y="234"/>
                      <a:pt x="134" y="232"/>
                    </a:cubicBezTo>
                    <a:cubicBezTo>
                      <a:pt x="133" y="230"/>
                      <a:pt x="131" y="229"/>
                      <a:pt x="128" y="229"/>
                    </a:cubicBezTo>
                    <a:cubicBezTo>
                      <a:pt x="127" y="233"/>
                      <a:pt x="129" y="235"/>
                      <a:pt x="131" y="237"/>
                    </a:cubicBezTo>
                    <a:close/>
                    <a:moveTo>
                      <a:pt x="61" y="232"/>
                    </a:moveTo>
                    <a:cubicBezTo>
                      <a:pt x="61" y="232"/>
                      <a:pt x="61" y="232"/>
                      <a:pt x="61" y="232"/>
                    </a:cubicBezTo>
                    <a:cubicBezTo>
                      <a:pt x="67" y="232"/>
                      <a:pt x="71" y="227"/>
                      <a:pt x="75" y="224"/>
                    </a:cubicBezTo>
                    <a:cubicBezTo>
                      <a:pt x="70" y="225"/>
                      <a:pt x="64" y="226"/>
                      <a:pt x="61" y="232"/>
                    </a:cubicBezTo>
                    <a:close/>
                    <a:moveTo>
                      <a:pt x="64" y="240"/>
                    </a:moveTo>
                    <a:cubicBezTo>
                      <a:pt x="64" y="240"/>
                      <a:pt x="64" y="240"/>
                      <a:pt x="64" y="240"/>
                    </a:cubicBezTo>
                    <a:cubicBezTo>
                      <a:pt x="69" y="235"/>
                      <a:pt x="76" y="232"/>
                      <a:pt x="81" y="227"/>
                    </a:cubicBezTo>
                    <a:cubicBezTo>
                      <a:pt x="81" y="225"/>
                      <a:pt x="81" y="225"/>
                      <a:pt x="79" y="225"/>
                    </a:cubicBezTo>
                    <a:cubicBezTo>
                      <a:pt x="76" y="232"/>
                      <a:pt x="62" y="231"/>
                      <a:pt x="64" y="240"/>
                    </a:cubicBezTo>
                    <a:close/>
                    <a:moveTo>
                      <a:pt x="77" y="242"/>
                    </a:moveTo>
                    <a:cubicBezTo>
                      <a:pt x="77" y="242"/>
                      <a:pt x="77" y="242"/>
                      <a:pt x="77" y="242"/>
                    </a:cubicBezTo>
                    <a:cubicBezTo>
                      <a:pt x="86" y="241"/>
                      <a:pt x="93" y="237"/>
                      <a:pt x="99" y="230"/>
                    </a:cubicBezTo>
                    <a:cubicBezTo>
                      <a:pt x="89" y="231"/>
                      <a:pt x="83" y="236"/>
                      <a:pt x="77" y="242"/>
                    </a:cubicBezTo>
                    <a:close/>
                    <a:moveTo>
                      <a:pt x="130" y="238"/>
                    </a:moveTo>
                    <a:cubicBezTo>
                      <a:pt x="130" y="238"/>
                      <a:pt x="130" y="238"/>
                      <a:pt x="130" y="238"/>
                    </a:cubicBezTo>
                    <a:cubicBezTo>
                      <a:pt x="130" y="239"/>
                      <a:pt x="130" y="240"/>
                      <a:pt x="130" y="241"/>
                    </a:cubicBezTo>
                    <a:cubicBezTo>
                      <a:pt x="133" y="243"/>
                      <a:pt x="135" y="237"/>
                      <a:pt x="132" y="237"/>
                    </a:cubicBezTo>
                    <a:cubicBezTo>
                      <a:pt x="132" y="238"/>
                      <a:pt x="131" y="238"/>
                      <a:pt x="130" y="238"/>
                    </a:cubicBezTo>
                    <a:close/>
                    <a:moveTo>
                      <a:pt x="111" y="242"/>
                    </a:moveTo>
                    <a:cubicBezTo>
                      <a:pt x="111" y="242"/>
                      <a:pt x="111" y="242"/>
                      <a:pt x="111" y="242"/>
                    </a:cubicBezTo>
                    <a:cubicBezTo>
                      <a:pt x="112" y="245"/>
                      <a:pt x="110" y="249"/>
                      <a:pt x="114" y="250"/>
                    </a:cubicBezTo>
                    <a:cubicBezTo>
                      <a:pt x="118" y="245"/>
                      <a:pt x="119" y="243"/>
                      <a:pt x="122" y="236"/>
                    </a:cubicBezTo>
                    <a:cubicBezTo>
                      <a:pt x="117" y="236"/>
                      <a:pt x="115" y="240"/>
                      <a:pt x="111" y="242"/>
                    </a:cubicBezTo>
                    <a:close/>
                    <a:moveTo>
                      <a:pt x="91" y="248"/>
                    </a:moveTo>
                    <a:cubicBezTo>
                      <a:pt x="91" y="248"/>
                      <a:pt x="91" y="248"/>
                      <a:pt x="91" y="248"/>
                    </a:cubicBezTo>
                    <a:cubicBezTo>
                      <a:pt x="97" y="249"/>
                      <a:pt x="100" y="246"/>
                      <a:pt x="102" y="242"/>
                    </a:cubicBezTo>
                    <a:cubicBezTo>
                      <a:pt x="104" y="241"/>
                      <a:pt x="113" y="236"/>
                      <a:pt x="107" y="235"/>
                    </a:cubicBezTo>
                    <a:cubicBezTo>
                      <a:pt x="102" y="239"/>
                      <a:pt x="94" y="240"/>
                      <a:pt x="91" y="248"/>
                    </a:cubicBezTo>
                    <a:close/>
                    <a:moveTo>
                      <a:pt x="69" y="241"/>
                    </a:moveTo>
                    <a:cubicBezTo>
                      <a:pt x="69" y="241"/>
                      <a:pt x="69" y="241"/>
                      <a:pt x="69" y="241"/>
                    </a:cubicBezTo>
                    <a:cubicBezTo>
                      <a:pt x="74" y="240"/>
                      <a:pt x="81" y="235"/>
                      <a:pt x="80" y="232"/>
                    </a:cubicBezTo>
                    <a:cubicBezTo>
                      <a:pt x="77" y="235"/>
                      <a:pt x="71" y="235"/>
                      <a:pt x="69" y="241"/>
                    </a:cubicBezTo>
                    <a:close/>
                    <a:moveTo>
                      <a:pt x="134" y="257"/>
                    </a:moveTo>
                    <a:cubicBezTo>
                      <a:pt x="134" y="257"/>
                      <a:pt x="134" y="257"/>
                      <a:pt x="134" y="257"/>
                    </a:cubicBezTo>
                    <a:cubicBezTo>
                      <a:pt x="141" y="258"/>
                      <a:pt x="141" y="248"/>
                      <a:pt x="139" y="244"/>
                    </a:cubicBezTo>
                    <a:cubicBezTo>
                      <a:pt x="138" y="250"/>
                      <a:pt x="134" y="251"/>
                      <a:pt x="134" y="257"/>
                    </a:cubicBezTo>
                    <a:close/>
                    <a:moveTo>
                      <a:pt x="103" y="250"/>
                    </a:moveTo>
                    <a:cubicBezTo>
                      <a:pt x="103" y="250"/>
                      <a:pt x="103" y="250"/>
                      <a:pt x="103" y="250"/>
                    </a:cubicBezTo>
                    <a:cubicBezTo>
                      <a:pt x="103" y="248"/>
                      <a:pt x="107" y="249"/>
                      <a:pt x="107" y="246"/>
                    </a:cubicBezTo>
                    <a:cubicBezTo>
                      <a:pt x="105" y="245"/>
                      <a:pt x="104" y="245"/>
                      <a:pt x="103" y="245"/>
                    </a:cubicBezTo>
                    <a:cubicBezTo>
                      <a:pt x="102" y="247"/>
                      <a:pt x="101" y="250"/>
                      <a:pt x="103" y="250"/>
                    </a:cubicBezTo>
                    <a:close/>
                    <a:moveTo>
                      <a:pt x="120" y="254"/>
                    </a:moveTo>
                    <a:cubicBezTo>
                      <a:pt x="120" y="254"/>
                      <a:pt x="120" y="254"/>
                      <a:pt x="120" y="254"/>
                    </a:cubicBezTo>
                    <a:cubicBezTo>
                      <a:pt x="122" y="254"/>
                      <a:pt x="123" y="254"/>
                      <a:pt x="124" y="255"/>
                    </a:cubicBezTo>
                    <a:cubicBezTo>
                      <a:pt x="124" y="253"/>
                      <a:pt x="125" y="252"/>
                      <a:pt x="125" y="251"/>
                    </a:cubicBezTo>
                    <a:cubicBezTo>
                      <a:pt x="124" y="250"/>
                      <a:pt x="122" y="250"/>
                      <a:pt x="121" y="250"/>
                    </a:cubicBezTo>
                    <a:cubicBezTo>
                      <a:pt x="121" y="251"/>
                      <a:pt x="120" y="252"/>
                      <a:pt x="120" y="254"/>
                    </a:cubicBezTo>
                    <a:close/>
                    <a:moveTo>
                      <a:pt x="123" y="276"/>
                    </a:moveTo>
                    <a:cubicBezTo>
                      <a:pt x="123" y="276"/>
                      <a:pt x="123" y="276"/>
                      <a:pt x="123" y="276"/>
                    </a:cubicBezTo>
                    <a:cubicBezTo>
                      <a:pt x="116" y="274"/>
                      <a:pt x="110" y="269"/>
                      <a:pt x="105" y="276"/>
                    </a:cubicBezTo>
                    <a:cubicBezTo>
                      <a:pt x="114" y="277"/>
                      <a:pt x="122" y="279"/>
                      <a:pt x="131" y="281"/>
                    </a:cubicBezTo>
                    <a:cubicBezTo>
                      <a:pt x="131" y="278"/>
                      <a:pt x="133" y="273"/>
                      <a:pt x="129" y="272"/>
                    </a:cubicBezTo>
                    <a:cubicBezTo>
                      <a:pt x="127" y="274"/>
                      <a:pt x="125" y="276"/>
                      <a:pt x="123" y="276"/>
                    </a:cubicBezTo>
                    <a:close/>
                    <a:moveTo>
                      <a:pt x="143" y="264"/>
                    </a:moveTo>
                    <a:cubicBezTo>
                      <a:pt x="143" y="264"/>
                      <a:pt x="143" y="264"/>
                      <a:pt x="143" y="264"/>
                    </a:cubicBezTo>
                    <a:cubicBezTo>
                      <a:pt x="141" y="269"/>
                      <a:pt x="136" y="268"/>
                      <a:pt x="135" y="275"/>
                    </a:cubicBezTo>
                    <a:cubicBezTo>
                      <a:pt x="142" y="275"/>
                      <a:pt x="143" y="267"/>
                      <a:pt x="147" y="264"/>
                    </a:cubicBezTo>
                    <a:cubicBezTo>
                      <a:pt x="147" y="260"/>
                      <a:pt x="144" y="258"/>
                      <a:pt x="140" y="257"/>
                    </a:cubicBezTo>
                    <a:cubicBezTo>
                      <a:pt x="138" y="265"/>
                      <a:pt x="130" y="265"/>
                      <a:pt x="126" y="272"/>
                    </a:cubicBezTo>
                    <a:cubicBezTo>
                      <a:pt x="134" y="273"/>
                      <a:pt x="139" y="262"/>
                      <a:pt x="143" y="264"/>
                    </a:cubicBezTo>
                    <a:close/>
                    <a:moveTo>
                      <a:pt x="28" y="246"/>
                    </a:moveTo>
                    <a:cubicBezTo>
                      <a:pt x="28" y="246"/>
                      <a:pt x="28" y="246"/>
                      <a:pt x="28" y="246"/>
                    </a:cubicBezTo>
                    <a:cubicBezTo>
                      <a:pt x="33" y="246"/>
                      <a:pt x="37" y="244"/>
                      <a:pt x="40" y="240"/>
                    </a:cubicBezTo>
                    <a:cubicBezTo>
                      <a:pt x="37" y="238"/>
                      <a:pt x="28" y="239"/>
                      <a:pt x="28" y="246"/>
                    </a:cubicBezTo>
                    <a:close/>
                    <a:moveTo>
                      <a:pt x="29" y="255"/>
                    </a:moveTo>
                    <a:cubicBezTo>
                      <a:pt x="29" y="255"/>
                      <a:pt x="29" y="255"/>
                      <a:pt x="29" y="255"/>
                    </a:cubicBezTo>
                    <a:cubicBezTo>
                      <a:pt x="37" y="251"/>
                      <a:pt x="47" y="250"/>
                      <a:pt x="51" y="241"/>
                    </a:cubicBezTo>
                    <a:cubicBezTo>
                      <a:pt x="42" y="243"/>
                      <a:pt x="33" y="246"/>
                      <a:pt x="29" y="255"/>
                    </a:cubicBezTo>
                    <a:close/>
                    <a:moveTo>
                      <a:pt x="37" y="256"/>
                    </a:moveTo>
                    <a:cubicBezTo>
                      <a:pt x="37" y="256"/>
                      <a:pt x="37" y="256"/>
                      <a:pt x="37" y="256"/>
                    </a:cubicBezTo>
                    <a:cubicBezTo>
                      <a:pt x="46" y="256"/>
                      <a:pt x="55" y="254"/>
                      <a:pt x="60" y="246"/>
                    </a:cubicBezTo>
                    <a:cubicBezTo>
                      <a:pt x="49" y="245"/>
                      <a:pt x="44" y="252"/>
                      <a:pt x="37" y="256"/>
                    </a:cubicBezTo>
                    <a:close/>
                    <a:moveTo>
                      <a:pt x="46" y="265"/>
                    </a:moveTo>
                    <a:cubicBezTo>
                      <a:pt x="46" y="265"/>
                      <a:pt x="46" y="265"/>
                      <a:pt x="46" y="265"/>
                    </a:cubicBezTo>
                    <a:cubicBezTo>
                      <a:pt x="51" y="268"/>
                      <a:pt x="66" y="272"/>
                      <a:pt x="63" y="263"/>
                    </a:cubicBezTo>
                    <a:cubicBezTo>
                      <a:pt x="58" y="267"/>
                      <a:pt x="51" y="257"/>
                      <a:pt x="46" y="265"/>
                    </a:cubicBezTo>
                    <a:close/>
                    <a:moveTo>
                      <a:pt x="70" y="248"/>
                    </a:moveTo>
                    <a:cubicBezTo>
                      <a:pt x="70" y="248"/>
                      <a:pt x="70" y="248"/>
                      <a:pt x="70" y="248"/>
                    </a:cubicBezTo>
                    <a:cubicBezTo>
                      <a:pt x="61" y="249"/>
                      <a:pt x="54" y="254"/>
                      <a:pt x="47" y="260"/>
                    </a:cubicBezTo>
                    <a:cubicBezTo>
                      <a:pt x="57" y="260"/>
                      <a:pt x="68" y="254"/>
                      <a:pt x="70" y="248"/>
                    </a:cubicBezTo>
                    <a:close/>
                    <a:moveTo>
                      <a:pt x="62" y="260"/>
                    </a:moveTo>
                    <a:cubicBezTo>
                      <a:pt x="62" y="260"/>
                      <a:pt x="62" y="260"/>
                      <a:pt x="62" y="260"/>
                    </a:cubicBezTo>
                    <a:cubicBezTo>
                      <a:pt x="71" y="261"/>
                      <a:pt x="77" y="257"/>
                      <a:pt x="82" y="252"/>
                    </a:cubicBezTo>
                    <a:cubicBezTo>
                      <a:pt x="75" y="247"/>
                      <a:pt x="68" y="257"/>
                      <a:pt x="62" y="260"/>
                    </a:cubicBezTo>
                    <a:close/>
                    <a:moveTo>
                      <a:pt x="69" y="267"/>
                    </a:moveTo>
                    <a:cubicBezTo>
                      <a:pt x="69" y="267"/>
                      <a:pt x="69" y="267"/>
                      <a:pt x="69" y="267"/>
                    </a:cubicBezTo>
                    <a:cubicBezTo>
                      <a:pt x="78" y="264"/>
                      <a:pt x="89" y="263"/>
                      <a:pt x="94" y="253"/>
                    </a:cubicBezTo>
                    <a:cubicBezTo>
                      <a:pt x="83" y="253"/>
                      <a:pt x="75" y="258"/>
                      <a:pt x="69" y="267"/>
                    </a:cubicBezTo>
                    <a:close/>
                    <a:moveTo>
                      <a:pt x="88" y="274"/>
                    </a:moveTo>
                    <a:cubicBezTo>
                      <a:pt x="88" y="274"/>
                      <a:pt x="88" y="274"/>
                      <a:pt x="88" y="274"/>
                    </a:cubicBezTo>
                    <a:cubicBezTo>
                      <a:pt x="96" y="277"/>
                      <a:pt x="98" y="270"/>
                      <a:pt x="99" y="263"/>
                    </a:cubicBezTo>
                    <a:cubicBezTo>
                      <a:pt x="103" y="262"/>
                      <a:pt x="108" y="261"/>
                      <a:pt x="110" y="256"/>
                    </a:cubicBezTo>
                    <a:cubicBezTo>
                      <a:pt x="96" y="253"/>
                      <a:pt x="89" y="261"/>
                      <a:pt x="82" y="270"/>
                    </a:cubicBezTo>
                    <a:cubicBezTo>
                      <a:pt x="89" y="270"/>
                      <a:pt x="91" y="265"/>
                      <a:pt x="97" y="266"/>
                    </a:cubicBezTo>
                    <a:cubicBezTo>
                      <a:pt x="94" y="268"/>
                      <a:pt x="89" y="267"/>
                      <a:pt x="88" y="274"/>
                    </a:cubicBezTo>
                    <a:close/>
                    <a:moveTo>
                      <a:pt x="100" y="272"/>
                    </a:moveTo>
                    <a:cubicBezTo>
                      <a:pt x="100" y="272"/>
                      <a:pt x="100" y="272"/>
                      <a:pt x="100" y="272"/>
                    </a:cubicBezTo>
                    <a:cubicBezTo>
                      <a:pt x="110" y="272"/>
                      <a:pt x="117" y="266"/>
                      <a:pt x="122" y="258"/>
                    </a:cubicBezTo>
                    <a:cubicBezTo>
                      <a:pt x="110" y="257"/>
                      <a:pt x="105" y="265"/>
                      <a:pt x="100" y="272"/>
                    </a:cubicBezTo>
                    <a:close/>
                    <a:moveTo>
                      <a:pt x="117" y="270"/>
                    </a:moveTo>
                    <a:cubicBezTo>
                      <a:pt x="117" y="270"/>
                      <a:pt x="117" y="270"/>
                      <a:pt x="117" y="270"/>
                    </a:cubicBezTo>
                    <a:cubicBezTo>
                      <a:pt x="119" y="274"/>
                      <a:pt x="128" y="266"/>
                      <a:pt x="126" y="262"/>
                    </a:cubicBezTo>
                    <a:cubicBezTo>
                      <a:pt x="123" y="265"/>
                      <a:pt x="119" y="266"/>
                      <a:pt x="117" y="270"/>
                    </a:cubicBezTo>
                    <a:close/>
                    <a:moveTo>
                      <a:pt x="36" y="262"/>
                    </a:moveTo>
                    <a:cubicBezTo>
                      <a:pt x="36" y="262"/>
                      <a:pt x="36" y="262"/>
                      <a:pt x="36" y="262"/>
                    </a:cubicBezTo>
                    <a:cubicBezTo>
                      <a:pt x="37" y="262"/>
                      <a:pt x="38" y="264"/>
                      <a:pt x="41" y="264"/>
                    </a:cubicBezTo>
                    <a:cubicBezTo>
                      <a:pt x="41" y="262"/>
                      <a:pt x="41" y="260"/>
                      <a:pt x="42" y="259"/>
                    </a:cubicBezTo>
                    <a:cubicBezTo>
                      <a:pt x="38" y="258"/>
                      <a:pt x="37" y="260"/>
                      <a:pt x="36" y="262"/>
                    </a:cubicBezTo>
                    <a:close/>
                    <a:moveTo>
                      <a:pt x="73" y="270"/>
                    </a:moveTo>
                    <a:cubicBezTo>
                      <a:pt x="73" y="270"/>
                      <a:pt x="73" y="270"/>
                      <a:pt x="73" y="270"/>
                    </a:cubicBezTo>
                    <a:cubicBezTo>
                      <a:pt x="74" y="271"/>
                      <a:pt x="75" y="271"/>
                      <a:pt x="76" y="271"/>
                    </a:cubicBezTo>
                    <a:cubicBezTo>
                      <a:pt x="77" y="270"/>
                      <a:pt x="77" y="269"/>
                      <a:pt x="77" y="267"/>
                    </a:cubicBezTo>
                    <a:cubicBezTo>
                      <a:pt x="76" y="267"/>
                      <a:pt x="76" y="267"/>
                      <a:pt x="75" y="267"/>
                    </a:cubicBezTo>
                    <a:cubicBezTo>
                      <a:pt x="74" y="268"/>
                      <a:pt x="73" y="268"/>
                      <a:pt x="73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965906" y="4064517"/>
            <a:ext cx="2708319" cy="2120152"/>
            <a:chOff x="1788866" y="4136569"/>
            <a:chExt cx="2322822" cy="1758821"/>
          </a:xfrm>
        </p:grpSpPr>
        <p:sp>
          <p:nvSpPr>
            <p:cNvPr id="5" name="Freeform 29"/>
            <p:cNvSpPr>
              <a:spLocks noEditPoints="1"/>
            </p:cNvSpPr>
            <p:nvPr/>
          </p:nvSpPr>
          <p:spPr bwMode="auto">
            <a:xfrm>
              <a:off x="1788866" y="4136569"/>
              <a:ext cx="2322822" cy="1758821"/>
            </a:xfrm>
            <a:custGeom>
              <a:avLst/>
              <a:gdLst>
                <a:gd name="T0" fmla="*/ 244 w 323"/>
                <a:gd name="T1" fmla="*/ 0 h 244"/>
                <a:gd name="T2" fmla="*/ 302 w 323"/>
                <a:gd name="T3" fmla="*/ 22 h 244"/>
                <a:gd name="T4" fmla="*/ 307 w 323"/>
                <a:gd name="T5" fmla="*/ 54 h 244"/>
                <a:gd name="T6" fmla="*/ 316 w 323"/>
                <a:gd name="T7" fmla="*/ 111 h 244"/>
                <a:gd name="T8" fmla="*/ 308 w 323"/>
                <a:gd name="T9" fmla="*/ 217 h 244"/>
                <a:gd name="T10" fmla="*/ 284 w 323"/>
                <a:gd name="T11" fmla="*/ 238 h 244"/>
                <a:gd name="T12" fmla="*/ 222 w 323"/>
                <a:gd name="T13" fmla="*/ 235 h 244"/>
                <a:gd name="T14" fmla="*/ 191 w 323"/>
                <a:gd name="T15" fmla="*/ 236 h 244"/>
                <a:gd name="T16" fmla="*/ 50 w 323"/>
                <a:gd name="T17" fmla="*/ 241 h 244"/>
                <a:gd name="T18" fmla="*/ 6 w 323"/>
                <a:gd name="T19" fmla="*/ 224 h 244"/>
                <a:gd name="T20" fmla="*/ 3 w 323"/>
                <a:gd name="T21" fmla="*/ 173 h 244"/>
                <a:gd name="T22" fmla="*/ 4 w 323"/>
                <a:gd name="T23" fmla="*/ 67 h 244"/>
                <a:gd name="T24" fmla="*/ 11 w 323"/>
                <a:gd name="T25" fmla="*/ 23 h 244"/>
                <a:gd name="T26" fmla="*/ 65 w 323"/>
                <a:gd name="T27" fmla="*/ 8 h 244"/>
                <a:gd name="T28" fmla="*/ 185 w 323"/>
                <a:gd name="T29" fmla="*/ 6 h 244"/>
                <a:gd name="T30" fmla="*/ 216 w 323"/>
                <a:gd name="T31" fmla="*/ 2 h 244"/>
                <a:gd name="T32" fmla="*/ 244 w 323"/>
                <a:gd name="T33" fmla="*/ 0 h 244"/>
                <a:gd name="T34" fmla="*/ 161 w 323"/>
                <a:gd name="T35" fmla="*/ 9 h 244"/>
                <a:gd name="T36" fmla="*/ 161 w 323"/>
                <a:gd name="T37" fmla="*/ 9 h 244"/>
                <a:gd name="T38" fmla="*/ 53 w 323"/>
                <a:gd name="T39" fmla="*/ 16 h 244"/>
                <a:gd name="T40" fmla="*/ 16 w 323"/>
                <a:gd name="T41" fmla="*/ 27 h 244"/>
                <a:gd name="T42" fmla="*/ 9 w 323"/>
                <a:gd name="T43" fmla="*/ 73 h 244"/>
                <a:gd name="T44" fmla="*/ 9 w 323"/>
                <a:gd name="T45" fmla="*/ 175 h 244"/>
                <a:gd name="T46" fmla="*/ 13 w 323"/>
                <a:gd name="T47" fmla="*/ 222 h 244"/>
                <a:gd name="T48" fmla="*/ 83 w 323"/>
                <a:gd name="T49" fmla="*/ 238 h 244"/>
                <a:gd name="T50" fmla="*/ 232 w 323"/>
                <a:gd name="T51" fmla="*/ 229 h 244"/>
                <a:gd name="T52" fmla="*/ 280 w 323"/>
                <a:gd name="T53" fmla="*/ 233 h 244"/>
                <a:gd name="T54" fmla="*/ 312 w 323"/>
                <a:gd name="T55" fmla="*/ 134 h 244"/>
                <a:gd name="T56" fmla="*/ 310 w 323"/>
                <a:gd name="T57" fmla="*/ 93 h 244"/>
                <a:gd name="T58" fmla="*/ 301 w 323"/>
                <a:gd name="T59" fmla="*/ 55 h 244"/>
                <a:gd name="T60" fmla="*/ 296 w 323"/>
                <a:gd name="T61" fmla="*/ 23 h 244"/>
                <a:gd name="T62" fmla="*/ 222 w 323"/>
                <a:gd name="T63" fmla="*/ 7 h 244"/>
                <a:gd name="T64" fmla="*/ 161 w 323"/>
                <a:gd name="T65" fmla="*/ 9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3" h="244">
                  <a:moveTo>
                    <a:pt x="244" y="0"/>
                  </a:moveTo>
                  <a:cubicBezTo>
                    <a:pt x="261" y="1"/>
                    <a:pt x="293" y="7"/>
                    <a:pt x="302" y="22"/>
                  </a:cubicBezTo>
                  <a:cubicBezTo>
                    <a:pt x="305" y="28"/>
                    <a:pt x="306" y="46"/>
                    <a:pt x="307" y="54"/>
                  </a:cubicBezTo>
                  <a:cubicBezTo>
                    <a:pt x="309" y="69"/>
                    <a:pt x="315" y="88"/>
                    <a:pt x="316" y="111"/>
                  </a:cubicBezTo>
                  <a:cubicBezTo>
                    <a:pt x="319" y="149"/>
                    <a:pt x="323" y="191"/>
                    <a:pt x="308" y="217"/>
                  </a:cubicBezTo>
                  <a:cubicBezTo>
                    <a:pt x="304" y="224"/>
                    <a:pt x="294" y="235"/>
                    <a:pt x="284" y="238"/>
                  </a:cubicBezTo>
                  <a:cubicBezTo>
                    <a:pt x="266" y="244"/>
                    <a:pt x="240" y="235"/>
                    <a:pt x="222" y="235"/>
                  </a:cubicBezTo>
                  <a:cubicBezTo>
                    <a:pt x="212" y="234"/>
                    <a:pt x="202" y="235"/>
                    <a:pt x="191" y="236"/>
                  </a:cubicBezTo>
                  <a:cubicBezTo>
                    <a:pt x="146" y="237"/>
                    <a:pt x="101" y="244"/>
                    <a:pt x="50" y="241"/>
                  </a:cubicBezTo>
                  <a:cubicBezTo>
                    <a:pt x="30" y="239"/>
                    <a:pt x="12" y="237"/>
                    <a:pt x="6" y="224"/>
                  </a:cubicBezTo>
                  <a:cubicBezTo>
                    <a:pt x="0" y="214"/>
                    <a:pt x="3" y="187"/>
                    <a:pt x="3" y="173"/>
                  </a:cubicBezTo>
                  <a:cubicBezTo>
                    <a:pt x="3" y="133"/>
                    <a:pt x="4" y="104"/>
                    <a:pt x="4" y="67"/>
                  </a:cubicBezTo>
                  <a:cubicBezTo>
                    <a:pt x="4" y="50"/>
                    <a:pt x="3" y="32"/>
                    <a:pt x="11" y="23"/>
                  </a:cubicBezTo>
                  <a:cubicBezTo>
                    <a:pt x="19" y="15"/>
                    <a:pt x="46" y="10"/>
                    <a:pt x="65" y="8"/>
                  </a:cubicBezTo>
                  <a:cubicBezTo>
                    <a:pt x="109" y="3"/>
                    <a:pt x="149" y="7"/>
                    <a:pt x="185" y="6"/>
                  </a:cubicBezTo>
                  <a:cubicBezTo>
                    <a:pt x="196" y="5"/>
                    <a:pt x="206" y="3"/>
                    <a:pt x="216" y="2"/>
                  </a:cubicBezTo>
                  <a:cubicBezTo>
                    <a:pt x="225" y="1"/>
                    <a:pt x="233" y="0"/>
                    <a:pt x="244" y="0"/>
                  </a:cubicBezTo>
                  <a:close/>
                  <a:moveTo>
                    <a:pt x="161" y="9"/>
                  </a:moveTo>
                  <a:cubicBezTo>
                    <a:pt x="161" y="9"/>
                    <a:pt x="161" y="9"/>
                    <a:pt x="161" y="9"/>
                  </a:cubicBezTo>
                  <a:cubicBezTo>
                    <a:pt x="124" y="9"/>
                    <a:pt x="87" y="10"/>
                    <a:pt x="53" y="16"/>
                  </a:cubicBezTo>
                  <a:cubicBezTo>
                    <a:pt x="41" y="18"/>
                    <a:pt x="22" y="21"/>
                    <a:pt x="16" y="27"/>
                  </a:cubicBezTo>
                  <a:cubicBezTo>
                    <a:pt x="8" y="36"/>
                    <a:pt x="9" y="52"/>
                    <a:pt x="9" y="73"/>
                  </a:cubicBezTo>
                  <a:cubicBezTo>
                    <a:pt x="9" y="114"/>
                    <a:pt x="9" y="141"/>
                    <a:pt x="9" y="175"/>
                  </a:cubicBezTo>
                  <a:cubicBezTo>
                    <a:pt x="10" y="194"/>
                    <a:pt x="7" y="214"/>
                    <a:pt x="13" y="222"/>
                  </a:cubicBezTo>
                  <a:cubicBezTo>
                    <a:pt x="24" y="235"/>
                    <a:pt x="55" y="238"/>
                    <a:pt x="83" y="238"/>
                  </a:cubicBezTo>
                  <a:cubicBezTo>
                    <a:pt x="132" y="238"/>
                    <a:pt x="190" y="227"/>
                    <a:pt x="232" y="229"/>
                  </a:cubicBezTo>
                  <a:cubicBezTo>
                    <a:pt x="251" y="230"/>
                    <a:pt x="269" y="236"/>
                    <a:pt x="280" y="233"/>
                  </a:cubicBezTo>
                  <a:cubicBezTo>
                    <a:pt x="314" y="225"/>
                    <a:pt x="314" y="176"/>
                    <a:pt x="312" y="134"/>
                  </a:cubicBezTo>
                  <a:cubicBezTo>
                    <a:pt x="312" y="120"/>
                    <a:pt x="312" y="106"/>
                    <a:pt x="310" y="93"/>
                  </a:cubicBezTo>
                  <a:cubicBezTo>
                    <a:pt x="308" y="80"/>
                    <a:pt x="303" y="67"/>
                    <a:pt x="301" y="55"/>
                  </a:cubicBezTo>
                  <a:cubicBezTo>
                    <a:pt x="299" y="42"/>
                    <a:pt x="301" y="31"/>
                    <a:pt x="296" y="23"/>
                  </a:cubicBezTo>
                  <a:cubicBezTo>
                    <a:pt x="285" y="6"/>
                    <a:pt x="250" y="5"/>
                    <a:pt x="222" y="7"/>
                  </a:cubicBezTo>
                  <a:cubicBezTo>
                    <a:pt x="202" y="8"/>
                    <a:pt x="182" y="10"/>
                    <a:pt x="161" y="9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grpSp>
          <p:nvGrpSpPr>
            <p:cNvPr id="12" name="Group 25"/>
            <p:cNvGrpSpPr>
              <a:grpSpLocks noChangeAspect="1"/>
            </p:cNvGrpSpPr>
            <p:nvPr/>
          </p:nvGrpSpPr>
          <p:grpSpPr bwMode="auto">
            <a:xfrm>
              <a:off x="2762611" y="4359450"/>
              <a:ext cx="375332" cy="463235"/>
              <a:chOff x="3575" y="1824"/>
              <a:chExt cx="538" cy="664"/>
            </a:xfrm>
            <a:solidFill>
              <a:srgbClr val="20558B"/>
            </a:solidFill>
          </p:grpSpPr>
          <p:sp>
            <p:nvSpPr>
              <p:cNvPr id="13" name="Freeform 26"/>
              <p:cNvSpPr>
                <a:spLocks/>
              </p:cNvSpPr>
              <p:nvPr/>
            </p:nvSpPr>
            <p:spPr bwMode="auto">
              <a:xfrm>
                <a:off x="3699" y="1878"/>
                <a:ext cx="60" cy="94"/>
              </a:xfrm>
              <a:custGeom>
                <a:avLst/>
                <a:gdLst>
                  <a:gd name="T0" fmla="*/ 0 w 22"/>
                  <a:gd name="T1" fmla="*/ 0 h 35"/>
                  <a:gd name="T2" fmla="*/ 17 w 22"/>
                  <a:gd name="T3" fmla="*/ 35 h 35"/>
                  <a:gd name="T4" fmla="*/ 0 w 22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" h="35">
                    <a:moveTo>
                      <a:pt x="0" y="0"/>
                    </a:moveTo>
                    <a:cubicBezTo>
                      <a:pt x="13" y="0"/>
                      <a:pt x="22" y="26"/>
                      <a:pt x="17" y="35"/>
                    </a:cubicBezTo>
                    <a:cubicBezTo>
                      <a:pt x="5" y="35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14" name="Freeform 27"/>
              <p:cNvSpPr>
                <a:spLocks/>
              </p:cNvSpPr>
              <p:nvPr/>
            </p:nvSpPr>
            <p:spPr bwMode="auto">
              <a:xfrm>
                <a:off x="3799" y="1824"/>
                <a:ext cx="49" cy="92"/>
              </a:xfrm>
              <a:custGeom>
                <a:avLst/>
                <a:gdLst>
                  <a:gd name="T0" fmla="*/ 13 w 18"/>
                  <a:gd name="T1" fmla="*/ 3 h 34"/>
                  <a:gd name="T2" fmla="*/ 13 w 18"/>
                  <a:gd name="T3" fmla="*/ 33 h 34"/>
                  <a:gd name="T4" fmla="*/ 7 w 18"/>
                  <a:gd name="T5" fmla="*/ 33 h 34"/>
                  <a:gd name="T6" fmla="*/ 13 w 18"/>
                  <a:gd name="T7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34">
                    <a:moveTo>
                      <a:pt x="13" y="3"/>
                    </a:moveTo>
                    <a:cubicBezTo>
                      <a:pt x="18" y="14"/>
                      <a:pt x="17" y="24"/>
                      <a:pt x="13" y="33"/>
                    </a:cubicBezTo>
                    <a:cubicBezTo>
                      <a:pt x="11" y="31"/>
                      <a:pt x="9" y="34"/>
                      <a:pt x="7" y="33"/>
                    </a:cubicBezTo>
                    <a:cubicBezTo>
                      <a:pt x="5" y="23"/>
                      <a:pt x="0" y="0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15" name="Freeform 28"/>
              <p:cNvSpPr>
                <a:spLocks/>
              </p:cNvSpPr>
              <p:nvPr/>
            </p:nvSpPr>
            <p:spPr bwMode="auto">
              <a:xfrm>
                <a:off x="3596" y="1964"/>
                <a:ext cx="95" cy="81"/>
              </a:xfrm>
              <a:custGeom>
                <a:avLst/>
                <a:gdLst>
                  <a:gd name="T0" fmla="*/ 27 w 35"/>
                  <a:gd name="T1" fmla="*/ 15 h 30"/>
                  <a:gd name="T2" fmla="*/ 35 w 35"/>
                  <a:gd name="T3" fmla="*/ 25 h 30"/>
                  <a:gd name="T4" fmla="*/ 32 w 35"/>
                  <a:gd name="T5" fmla="*/ 30 h 30"/>
                  <a:gd name="T6" fmla="*/ 0 w 35"/>
                  <a:gd name="T7" fmla="*/ 11 h 30"/>
                  <a:gd name="T8" fmla="*/ 27 w 35"/>
                  <a:gd name="T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0">
                    <a:moveTo>
                      <a:pt x="27" y="15"/>
                    </a:moveTo>
                    <a:cubicBezTo>
                      <a:pt x="25" y="22"/>
                      <a:pt x="32" y="21"/>
                      <a:pt x="35" y="25"/>
                    </a:cubicBezTo>
                    <a:cubicBezTo>
                      <a:pt x="35" y="27"/>
                      <a:pt x="31" y="28"/>
                      <a:pt x="32" y="30"/>
                    </a:cubicBezTo>
                    <a:cubicBezTo>
                      <a:pt x="21" y="24"/>
                      <a:pt x="9" y="22"/>
                      <a:pt x="0" y="11"/>
                    </a:cubicBezTo>
                    <a:cubicBezTo>
                      <a:pt x="9" y="0"/>
                      <a:pt x="17" y="18"/>
                      <a:pt x="27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16" name="Freeform 29"/>
              <p:cNvSpPr>
                <a:spLocks/>
              </p:cNvSpPr>
              <p:nvPr/>
            </p:nvSpPr>
            <p:spPr bwMode="auto">
              <a:xfrm>
                <a:off x="3891" y="1846"/>
                <a:ext cx="82" cy="102"/>
              </a:xfrm>
              <a:custGeom>
                <a:avLst/>
                <a:gdLst>
                  <a:gd name="T0" fmla="*/ 22 w 30"/>
                  <a:gd name="T1" fmla="*/ 0 h 38"/>
                  <a:gd name="T2" fmla="*/ 15 w 30"/>
                  <a:gd name="T3" fmla="*/ 38 h 38"/>
                  <a:gd name="T4" fmla="*/ 22 w 30"/>
                  <a:gd name="T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38">
                    <a:moveTo>
                      <a:pt x="22" y="0"/>
                    </a:moveTo>
                    <a:cubicBezTo>
                      <a:pt x="30" y="15"/>
                      <a:pt x="18" y="25"/>
                      <a:pt x="15" y="38"/>
                    </a:cubicBezTo>
                    <a:cubicBezTo>
                      <a:pt x="0" y="31"/>
                      <a:pt x="12" y="6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17" name="Freeform 30"/>
              <p:cNvSpPr>
                <a:spLocks/>
              </p:cNvSpPr>
              <p:nvPr/>
            </p:nvSpPr>
            <p:spPr bwMode="auto">
              <a:xfrm>
                <a:off x="3580" y="2053"/>
                <a:ext cx="84" cy="60"/>
              </a:xfrm>
              <a:custGeom>
                <a:avLst/>
                <a:gdLst>
                  <a:gd name="T0" fmla="*/ 6 w 31"/>
                  <a:gd name="T1" fmla="*/ 0 h 22"/>
                  <a:gd name="T2" fmla="*/ 31 w 31"/>
                  <a:gd name="T3" fmla="*/ 12 h 22"/>
                  <a:gd name="T4" fmla="*/ 0 w 31"/>
                  <a:gd name="T5" fmla="*/ 5 h 22"/>
                  <a:gd name="T6" fmla="*/ 6 w 31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22">
                    <a:moveTo>
                      <a:pt x="6" y="0"/>
                    </a:moveTo>
                    <a:cubicBezTo>
                      <a:pt x="15" y="4"/>
                      <a:pt x="23" y="8"/>
                      <a:pt x="31" y="12"/>
                    </a:cubicBezTo>
                    <a:cubicBezTo>
                      <a:pt x="23" y="22"/>
                      <a:pt x="9" y="14"/>
                      <a:pt x="0" y="5"/>
                    </a:cubicBezTo>
                    <a:cubicBezTo>
                      <a:pt x="1" y="3"/>
                      <a:pt x="4" y="1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18" name="Freeform 31"/>
              <p:cNvSpPr>
                <a:spLocks/>
              </p:cNvSpPr>
              <p:nvPr/>
            </p:nvSpPr>
            <p:spPr bwMode="auto">
              <a:xfrm>
                <a:off x="3575" y="2121"/>
                <a:ext cx="89" cy="59"/>
              </a:xfrm>
              <a:custGeom>
                <a:avLst/>
                <a:gdLst>
                  <a:gd name="T0" fmla="*/ 0 w 33"/>
                  <a:gd name="T1" fmla="*/ 3 h 22"/>
                  <a:gd name="T2" fmla="*/ 33 w 33"/>
                  <a:gd name="T3" fmla="*/ 6 h 22"/>
                  <a:gd name="T4" fmla="*/ 33 w 33"/>
                  <a:gd name="T5" fmla="*/ 11 h 22"/>
                  <a:gd name="T6" fmla="*/ 0 w 33"/>
                  <a:gd name="T7" fmla="*/ 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22">
                    <a:moveTo>
                      <a:pt x="0" y="3"/>
                    </a:moveTo>
                    <a:cubicBezTo>
                      <a:pt x="12" y="0"/>
                      <a:pt x="23" y="2"/>
                      <a:pt x="33" y="6"/>
                    </a:cubicBezTo>
                    <a:cubicBezTo>
                      <a:pt x="32" y="7"/>
                      <a:pt x="32" y="9"/>
                      <a:pt x="33" y="11"/>
                    </a:cubicBezTo>
                    <a:cubicBezTo>
                      <a:pt x="20" y="16"/>
                      <a:pt x="3" y="2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19" name="Freeform 32"/>
              <p:cNvSpPr>
                <a:spLocks/>
              </p:cNvSpPr>
              <p:nvPr/>
            </p:nvSpPr>
            <p:spPr bwMode="auto">
              <a:xfrm>
                <a:off x="4013" y="1908"/>
                <a:ext cx="62" cy="89"/>
              </a:xfrm>
              <a:custGeom>
                <a:avLst/>
                <a:gdLst>
                  <a:gd name="T0" fmla="*/ 22 w 23"/>
                  <a:gd name="T1" fmla="*/ 0 h 33"/>
                  <a:gd name="T2" fmla="*/ 1 w 23"/>
                  <a:gd name="T3" fmla="*/ 33 h 33"/>
                  <a:gd name="T4" fmla="*/ 6 w 23"/>
                  <a:gd name="T5" fmla="*/ 18 h 33"/>
                  <a:gd name="T6" fmla="*/ 22 w 23"/>
                  <a:gd name="T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33">
                    <a:moveTo>
                      <a:pt x="22" y="0"/>
                    </a:moveTo>
                    <a:cubicBezTo>
                      <a:pt x="23" y="13"/>
                      <a:pt x="14" y="24"/>
                      <a:pt x="1" y="33"/>
                    </a:cubicBezTo>
                    <a:cubicBezTo>
                      <a:pt x="0" y="29"/>
                      <a:pt x="3" y="23"/>
                      <a:pt x="6" y="18"/>
                    </a:cubicBezTo>
                    <a:cubicBezTo>
                      <a:pt x="9" y="12"/>
                      <a:pt x="12" y="5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0" name="Freeform 33"/>
              <p:cNvSpPr>
                <a:spLocks/>
              </p:cNvSpPr>
              <p:nvPr/>
            </p:nvSpPr>
            <p:spPr bwMode="auto">
              <a:xfrm>
                <a:off x="3586" y="2183"/>
                <a:ext cx="78" cy="65"/>
              </a:xfrm>
              <a:custGeom>
                <a:avLst/>
                <a:gdLst>
                  <a:gd name="T0" fmla="*/ 24 w 29"/>
                  <a:gd name="T1" fmla="*/ 10 h 24"/>
                  <a:gd name="T2" fmla="*/ 28 w 29"/>
                  <a:gd name="T3" fmla="*/ 15 h 24"/>
                  <a:gd name="T4" fmla="*/ 4 w 29"/>
                  <a:gd name="T5" fmla="*/ 24 h 24"/>
                  <a:gd name="T6" fmla="*/ 0 w 29"/>
                  <a:gd name="T7" fmla="*/ 16 h 24"/>
                  <a:gd name="T8" fmla="*/ 29 w 29"/>
                  <a:gd name="T9" fmla="*/ 8 h 24"/>
                  <a:gd name="T10" fmla="*/ 24 w 29"/>
                  <a:gd name="T11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4">
                    <a:moveTo>
                      <a:pt x="24" y="10"/>
                    </a:moveTo>
                    <a:cubicBezTo>
                      <a:pt x="22" y="12"/>
                      <a:pt x="28" y="12"/>
                      <a:pt x="28" y="15"/>
                    </a:cubicBezTo>
                    <a:cubicBezTo>
                      <a:pt x="22" y="24"/>
                      <a:pt x="12" y="21"/>
                      <a:pt x="4" y="24"/>
                    </a:cubicBezTo>
                    <a:cubicBezTo>
                      <a:pt x="3" y="21"/>
                      <a:pt x="1" y="19"/>
                      <a:pt x="0" y="16"/>
                    </a:cubicBezTo>
                    <a:cubicBezTo>
                      <a:pt x="10" y="11"/>
                      <a:pt x="22" y="0"/>
                      <a:pt x="29" y="8"/>
                    </a:cubicBezTo>
                    <a:cubicBezTo>
                      <a:pt x="27" y="9"/>
                      <a:pt x="25" y="11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1" name="Freeform 34"/>
              <p:cNvSpPr>
                <a:spLocks/>
              </p:cNvSpPr>
              <p:nvPr/>
            </p:nvSpPr>
            <p:spPr bwMode="auto">
              <a:xfrm>
                <a:off x="4054" y="2013"/>
                <a:ext cx="59" cy="62"/>
              </a:xfrm>
              <a:custGeom>
                <a:avLst/>
                <a:gdLst>
                  <a:gd name="T0" fmla="*/ 21 w 22"/>
                  <a:gd name="T1" fmla="*/ 1 h 23"/>
                  <a:gd name="T2" fmla="*/ 1 w 22"/>
                  <a:gd name="T3" fmla="*/ 17 h 23"/>
                  <a:gd name="T4" fmla="*/ 21 w 22"/>
                  <a:gd name="T5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" h="23">
                    <a:moveTo>
                      <a:pt x="21" y="1"/>
                    </a:moveTo>
                    <a:cubicBezTo>
                      <a:pt x="22" y="9"/>
                      <a:pt x="10" y="23"/>
                      <a:pt x="1" y="17"/>
                    </a:cubicBezTo>
                    <a:cubicBezTo>
                      <a:pt x="0" y="8"/>
                      <a:pt x="12" y="0"/>
                      <a:pt x="2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2" name="Freeform 35"/>
              <p:cNvSpPr>
                <a:spLocks noEditPoints="1"/>
              </p:cNvSpPr>
              <p:nvPr/>
            </p:nvSpPr>
            <p:spPr bwMode="auto">
              <a:xfrm>
                <a:off x="3683" y="1948"/>
                <a:ext cx="419" cy="540"/>
              </a:xfrm>
              <a:custGeom>
                <a:avLst/>
                <a:gdLst>
                  <a:gd name="T0" fmla="*/ 149 w 155"/>
                  <a:gd name="T1" fmla="*/ 133 h 200"/>
                  <a:gd name="T2" fmla="*/ 155 w 155"/>
                  <a:gd name="T3" fmla="*/ 167 h 200"/>
                  <a:gd name="T4" fmla="*/ 153 w 155"/>
                  <a:gd name="T5" fmla="*/ 184 h 200"/>
                  <a:gd name="T6" fmla="*/ 119 w 155"/>
                  <a:gd name="T7" fmla="*/ 191 h 200"/>
                  <a:gd name="T8" fmla="*/ 102 w 155"/>
                  <a:gd name="T9" fmla="*/ 181 h 200"/>
                  <a:gd name="T10" fmla="*/ 82 w 155"/>
                  <a:gd name="T11" fmla="*/ 170 h 200"/>
                  <a:gd name="T12" fmla="*/ 19 w 155"/>
                  <a:gd name="T13" fmla="*/ 117 h 200"/>
                  <a:gd name="T14" fmla="*/ 42 w 155"/>
                  <a:gd name="T15" fmla="*/ 7 h 200"/>
                  <a:gd name="T16" fmla="*/ 138 w 155"/>
                  <a:gd name="T17" fmla="*/ 60 h 200"/>
                  <a:gd name="T18" fmla="*/ 137 w 155"/>
                  <a:gd name="T19" fmla="*/ 132 h 200"/>
                  <a:gd name="T20" fmla="*/ 126 w 155"/>
                  <a:gd name="T21" fmla="*/ 55 h 200"/>
                  <a:gd name="T22" fmla="*/ 36 w 155"/>
                  <a:gd name="T23" fmla="*/ 21 h 200"/>
                  <a:gd name="T24" fmla="*/ 77 w 155"/>
                  <a:gd name="T25" fmla="*/ 143 h 200"/>
                  <a:gd name="T26" fmla="*/ 98 w 155"/>
                  <a:gd name="T27" fmla="*/ 157 h 200"/>
                  <a:gd name="T28" fmla="*/ 45 w 155"/>
                  <a:gd name="T29" fmla="*/ 89 h 200"/>
                  <a:gd name="T30" fmla="*/ 72 w 155"/>
                  <a:gd name="T31" fmla="*/ 74 h 200"/>
                  <a:gd name="T32" fmla="*/ 96 w 155"/>
                  <a:gd name="T33" fmla="*/ 60 h 200"/>
                  <a:gd name="T34" fmla="*/ 131 w 155"/>
                  <a:gd name="T35" fmla="*/ 137 h 200"/>
                  <a:gd name="T36" fmla="*/ 81 w 155"/>
                  <a:gd name="T37" fmla="*/ 94 h 200"/>
                  <a:gd name="T38" fmla="*/ 71 w 155"/>
                  <a:gd name="T39" fmla="*/ 79 h 200"/>
                  <a:gd name="T40" fmla="*/ 72 w 155"/>
                  <a:gd name="T41" fmla="*/ 103 h 200"/>
                  <a:gd name="T42" fmla="*/ 64 w 155"/>
                  <a:gd name="T43" fmla="*/ 97 h 200"/>
                  <a:gd name="T44" fmla="*/ 104 w 155"/>
                  <a:gd name="T45" fmla="*/ 152 h 200"/>
                  <a:gd name="T46" fmla="*/ 88 w 155"/>
                  <a:gd name="T47" fmla="*/ 72 h 200"/>
                  <a:gd name="T48" fmla="*/ 76 w 155"/>
                  <a:gd name="T49" fmla="*/ 74 h 200"/>
                  <a:gd name="T50" fmla="*/ 109 w 155"/>
                  <a:gd name="T51" fmla="*/ 173 h 200"/>
                  <a:gd name="T52" fmla="*/ 115 w 155"/>
                  <a:gd name="T53" fmla="*/ 155 h 200"/>
                  <a:gd name="T54" fmla="*/ 116 w 155"/>
                  <a:gd name="T55" fmla="*/ 158 h 200"/>
                  <a:gd name="T56" fmla="*/ 108 w 155"/>
                  <a:gd name="T57" fmla="*/ 154 h 200"/>
                  <a:gd name="T58" fmla="*/ 129 w 155"/>
                  <a:gd name="T59" fmla="*/ 155 h 200"/>
                  <a:gd name="T60" fmla="*/ 135 w 155"/>
                  <a:gd name="T61" fmla="*/ 145 h 200"/>
                  <a:gd name="T62" fmla="*/ 144 w 155"/>
                  <a:gd name="T63" fmla="*/ 144 h 200"/>
                  <a:gd name="T64" fmla="*/ 144 w 155"/>
                  <a:gd name="T65" fmla="*/ 137 h 200"/>
                  <a:gd name="T66" fmla="*/ 122 w 155"/>
                  <a:gd name="T67" fmla="*/ 160 h 200"/>
                  <a:gd name="T68" fmla="*/ 129 w 155"/>
                  <a:gd name="T69" fmla="*/ 155 h 200"/>
                  <a:gd name="T70" fmla="*/ 98 w 155"/>
                  <a:gd name="T71" fmla="*/ 173 h 200"/>
                  <a:gd name="T72" fmla="*/ 96 w 155"/>
                  <a:gd name="T73" fmla="*/ 177 h 200"/>
                  <a:gd name="T74" fmla="*/ 98 w 155"/>
                  <a:gd name="T75" fmla="*/ 173 h 200"/>
                  <a:gd name="T76" fmla="*/ 91 w 155"/>
                  <a:gd name="T77" fmla="*/ 176 h 200"/>
                  <a:gd name="T78" fmla="*/ 91 w 155"/>
                  <a:gd name="T79" fmla="*/ 176 h 200"/>
                  <a:gd name="T80" fmla="*/ 110 w 155"/>
                  <a:gd name="T81" fmla="*/ 183 h 200"/>
                  <a:gd name="T82" fmla="*/ 110 w 155"/>
                  <a:gd name="T83" fmla="*/ 183 h 200"/>
                  <a:gd name="T84" fmla="*/ 113 w 155"/>
                  <a:gd name="T85" fmla="*/ 185 h 200"/>
                  <a:gd name="T86" fmla="*/ 113 w 155"/>
                  <a:gd name="T87" fmla="*/ 185 h 200"/>
                  <a:gd name="T88" fmla="*/ 125 w 155"/>
                  <a:gd name="T89" fmla="*/ 177 h 200"/>
                  <a:gd name="T90" fmla="*/ 134 w 155"/>
                  <a:gd name="T91" fmla="*/ 163 h 200"/>
                  <a:gd name="T92" fmla="*/ 122 w 155"/>
                  <a:gd name="T93" fmla="*/ 171 h 200"/>
                  <a:gd name="T94" fmla="*/ 119 w 155"/>
                  <a:gd name="T95" fmla="*/ 171 h 200"/>
                  <a:gd name="T96" fmla="*/ 122 w 155"/>
                  <a:gd name="T97" fmla="*/ 171 h 200"/>
                  <a:gd name="T98" fmla="*/ 137 w 155"/>
                  <a:gd name="T99" fmla="*/ 166 h 200"/>
                  <a:gd name="T100" fmla="*/ 138 w 155"/>
                  <a:gd name="T101" fmla="*/ 161 h 200"/>
                  <a:gd name="T102" fmla="*/ 137 w 155"/>
                  <a:gd name="T103" fmla="*/ 166 h 200"/>
                  <a:gd name="T104" fmla="*/ 127 w 155"/>
                  <a:gd name="T105" fmla="*/ 182 h 200"/>
                  <a:gd name="T106" fmla="*/ 127 w 155"/>
                  <a:gd name="T107" fmla="*/ 182 h 200"/>
                  <a:gd name="T108" fmla="*/ 144 w 155"/>
                  <a:gd name="T109" fmla="*/ 184 h 200"/>
                  <a:gd name="T110" fmla="*/ 141 w 155"/>
                  <a:gd name="T111" fmla="*/ 176 h 200"/>
                  <a:gd name="T112" fmla="*/ 127 w 155"/>
                  <a:gd name="T113" fmla="*/ 190 h 200"/>
                  <a:gd name="T114" fmla="*/ 128 w 155"/>
                  <a:gd name="T115" fmla="*/ 189 h 200"/>
                  <a:gd name="T116" fmla="*/ 127 w 155"/>
                  <a:gd name="T117" fmla="*/ 190 h 200"/>
                  <a:gd name="T118" fmla="*/ 131 w 155"/>
                  <a:gd name="T119" fmla="*/ 188 h 200"/>
                  <a:gd name="T120" fmla="*/ 132 w 155"/>
                  <a:gd name="T121" fmla="*/ 183 h 200"/>
                  <a:gd name="T122" fmla="*/ 131 w 155"/>
                  <a:gd name="T123" fmla="*/ 188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5" h="200">
                    <a:moveTo>
                      <a:pt x="137" y="132"/>
                    </a:moveTo>
                    <a:cubicBezTo>
                      <a:pt x="140" y="135"/>
                      <a:pt x="145" y="130"/>
                      <a:pt x="149" y="133"/>
                    </a:cubicBezTo>
                    <a:cubicBezTo>
                      <a:pt x="154" y="141"/>
                      <a:pt x="155" y="148"/>
                      <a:pt x="149" y="153"/>
                    </a:cubicBezTo>
                    <a:cubicBezTo>
                      <a:pt x="152" y="158"/>
                      <a:pt x="154" y="163"/>
                      <a:pt x="155" y="167"/>
                    </a:cubicBezTo>
                    <a:cubicBezTo>
                      <a:pt x="154" y="170"/>
                      <a:pt x="153" y="172"/>
                      <a:pt x="149" y="174"/>
                    </a:cubicBezTo>
                    <a:cubicBezTo>
                      <a:pt x="150" y="177"/>
                      <a:pt x="154" y="182"/>
                      <a:pt x="153" y="184"/>
                    </a:cubicBezTo>
                    <a:cubicBezTo>
                      <a:pt x="144" y="190"/>
                      <a:pt x="135" y="195"/>
                      <a:pt x="125" y="200"/>
                    </a:cubicBezTo>
                    <a:cubicBezTo>
                      <a:pt x="123" y="199"/>
                      <a:pt x="121" y="194"/>
                      <a:pt x="119" y="191"/>
                    </a:cubicBezTo>
                    <a:cubicBezTo>
                      <a:pt x="116" y="190"/>
                      <a:pt x="111" y="193"/>
                      <a:pt x="108" y="192"/>
                    </a:cubicBezTo>
                    <a:cubicBezTo>
                      <a:pt x="106" y="189"/>
                      <a:pt x="104" y="185"/>
                      <a:pt x="102" y="181"/>
                    </a:cubicBezTo>
                    <a:cubicBezTo>
                      <a:pt x="97" y="181"/>
                      <a:pt x="92" y="183"/>
                      <a:pt x="89" y="182"/>
                    </a:cubicBezTo>
                    <a:cubicBezTo>
                      <a:pt x="86" y="178"/>
                      <a:pt x="84" y="174"/>
                      <a:pt x="82" y="170"/>
                    </a:cubicBezTo>
                    <a:cubicBezTo>
                      <a:pt x="84" y="168"/>
                      <a:pt x="87" y="165"/>
                      <a:pt x="90" y="163"/>
                    </a:cubicBezTo>
                    <a:cubicBezTo>
                      <a:pt x="70" y="151"/>
                      <a:pt x="36" y="143"/>
                      <a:pt x="19" y="117"/>
                    </a:cubicBezTo>
                    <a:cubicBezTo>
                      <a:pt x="2" y="94"/>
                      <a:pt x="0" y="65"/>
                      <a:pt x="5" y="45"/>
                    </a:cubicBezTo>
                    <a:cubicBezTo>
                      <a:pt x="12" y="30"/>
                      <a:pt x="21" y="17"/>
                      <a:pt x="42" y="7"/>
                    </a:cubicBezTo>
                    <a:cubicBezTo>
                      <a:pt x="57" y="1"/>
                      <a:pt x="72" y="0"/>
                      <a:pt x="83" y="3"/>
                    </a:cubicBezTo>
                    <a:cubicBezTo>
                      <a:pt x="101" y="10"/>
                      <a:pt x="131" y="33"/>
                      <a:pt x="138" y="60"/>
                    </a:cubicBezTo>
                    <a:cubicBezTo>
                      <a:pt x="141" y="70"/>
                      <a:pt x="137" y="82"/>
                      <a:pt x="136" y="92"/>
                    </a:cubicBezTo>
                    <a:cubicBezTo>
                      <a:pt x="133" y="107"/>
                      <a:pt x="126" y="117"/>
                      <a:pt x="137" y="132"/>
                    </a:cubicBezTo>
                    <a:close/>
                    <a:moveTo>
                      <a:pt x="126" y="55"/>
                    </a:moveTo>
                    <a:cubicBezTo>
                      <a:pt x="126" y="55"/>
                      <a:pt x="126" y="55"/>
                      <a:pt x="126" y="55"/>
                    </a:cubicBezTo>
                    <a:cubicBezTo>
                      <a:pt x="116" y="30"/>
                      <a:pt x="100" y="28"/>
                      <a:pt x="84" y="13"/>
                    </a:cubicBezTo>
                    <a:cubicBezTo>
                      <a:pt x="67" y="8"/>
                      <a:pt x="50" y="8"/>
                      <a:pt x="36" y="21"/>
                    </a:cubicBezTo>
                    <a:cubicBezTo>
                      <a:pt x="10" y="45"/>
                      <a:pt x="3" y="78"/>
                      <a:pt x="29" y="112"/>
                    </a:cubicBezTo>
                    <a:cubicBezTo>
                      <a:pt x="42" y="130"/>
                      <a:pt x="62" y="133"/>
                      <a:pt x="77" y="143"/>
                    </a:cubicBezTo>
                    <a:cubicBezTo>
                      <a:pt x="81" y="145"/>
                      <a:pt x="83" y="149"/>
                      <a:pt x="86" y="152"/>
                    </a:cubicBezTo>
                    <a:cubicBezTo>
                      <a:pt x="89" y="154"/>
                      <a:pt x="92" y="161"/>
                      <a:pt x="98" y="157"/>
                    </a:cubicBezTo>
                    <a:cubicBezTo>
                      <a:pt x="99" y="151"/>
                      <a:pt x="92" y="145"/>
                      <a:pt x="87" y="140"/>
                    </a:cubicBezTo>
                    <a:cubicBezTo>
                      <a:pt x="73" y="125"/>
                      <a:pt x="53" y="107"/>
                      <a:pt x="45" y="89"/>
                    </a:cubicBezTo>
                    <a:cubicBezTo>
                      <a:pt x="48" y="88"/>
                      <a:pt x="50" y="92"/>
                      <a:pt x="54" y="89"/>
                    </a:cubicBezTo>
                    <a:cubicBezTo>
                      <a:pt x="54" y="80"/>
                      <a:pt x="64" y="76"/>
                      <a:pt x="72" y="74"/>
                    </a:cubicBezTo>
                    <a:cubicBezTo>
                      <a:pt x="73" y="66"/>
                      <a:pt x="83" y="71"/>
                      <a:pt x="84" y="63"/>
                    </a:cubicBezTo>
                    <a:cubicBezTo>
                      <a:pt x="89" y="66"/>
                      <a:pt x="91" y="60"/>
                      <a:pt x="96" y="60"/>
                    </a:cubicBezTo>
                    <a:cubicBezTo>
                      <a:pt x="112" y="88"/>
                      <a:pt x="110" y="117"/>
                      <a:pt x="124" y="141"/>
                    </a:cubicBezTo>
                    <a:cubicBezTo>
                      <a:pt x="126" y="140"/>
                      <a:pt x="128" y="138"/>
                      <a:pt x="131" y="137"/>
                    </a:cubicBezTo>
                    <a:cubicBezTo>
                      <a:pt x="111" y="110"/>
                      <a:pt x="140" y="85"/>
                      <a:pt x="126" y="55"/>
                    </a:cubicBezTo>
                    <a:close/>
                    <a:moveTo>
                      <a:pt x="81" y="94"/>
                    </a:moveTo>
                    <a:cubicBezTo>
                      <a:pt x="81" y="94"/>
                      <a:pt x="81" y="94"/>
                      <a:pt x="81" y="94"/>
                    </a:cubicBezTo>
                    <a:cubicBezTo>
                      <a:pt x="76" y="91"/>
                      <a:pt x="75" y="81"/>
                      <a:pt x="71" y="79"/>
                    </a:cubicBezTo>
                    <a:cubicBezTo>
                      <a:pt x="70" y="80"/>
                      <a:pt x="68" y="80"/>
                      <a:pt x="67" y="81"/>
                    </a:cubicBezTo>
                    <a:cubicBezTo>
                      <a:pt x="67" y="86"/>
                      <a:pt x="80" y="98"/>
                      <a:pt x="72" y="103"/>
                    </a:cubicBezTo>
                    <a:cubicBezTo>
                      <a:pt x="68" y="97"/>
                      <a:pt x="65" y="91"/>
                      <a:pt x="61" y="84"/>
                    </a:cubicBezTo>
                    <a:cubicBezTo>
                      <a:pt x="51" y="88"/>
                      <a:pt x="61" y="93"/>
                      <a:pt x="64" y="97"/>
                    </a:cubicBezTo>
                    <a:cubicBezTo>
                      <a:pt x="65" y="100"/>
                      <a:pt x="63" y="102"/>
                      <a:pt x="65" y="106"/>
                    </a:cubicBezTo>
                    <a:cubicBezTo>
                      <a:pt x="79" y="116"/>
                      <a:pt x="91" y="137"/>
                      <a:pt x="104" y="152"/>
                    </a:cubicBezTo>
                    <a:cubicBezTo>
                      <a:pt x="109" y="150"/>
                      <a:pt x="113" y="147"/>
                      <a:pt x="116" y="144"/>
                    </a:cubicBezTo>
                    <a:cubicBezTo>
                      <a:pt x="104" y="119"/>
                      <a:pt x="104" y="90"/>
                      <a:pt x="88" y="72"/>
                    </a:cubicBezTo>
                    <a:cubicBezTo>
                      <a:pt x="82" y="75"/>
                      <a:pt x="92" y="82"/>
                      <a:pt x="86" y="85"/>
                    </a:cubicBezTo>
                    <a:cubicBezTo>
                      <a:pt x="83" y="81"/>
                      <a:pt x="82" y="71"/>
                      <a:pt x="76" y="74"/>
                    </a:cubicBezTo>
                    <a:cubicBezTo>
                      <a:pt x="81" y="80"/>
                      <a:pt x="87" y="88"/>
                      <a:pt x="81" y="94"/>
                    </a:cubicBezTo>
                    <a:close/>
                    <a:moveTo>
                      <a:pt x="109" y="173"/>
                    </a:moveTo>
                    <a:cubicBezTo>
                      <a:pt x="109" y="173"/>
                      <a:pt x="109" y="173"/>
                      <a:pt x="109" y="173"/>
                    </a:cubicBezTo>
                    <a:cubicBezTo>
                      <a:pt x="112" y="169"/>
                      <a:pt x="107" y="161"/>
                      <a:pt x="115" y="155"/>
                    </a:cubicBezTo>
                    <a:cubicBezTo>
                      <a:pt x="116" y="160"/>
                      <a:pt x="110" y="167"/>
                      <a:pt x="114" y="170"/>
                    </a:cubicBezTo>
                    <a:cubicBezTo>
                      <a:pt x="119" y="167"/>
                      <a:pt x="119" y="163"/>
                      <a:pt x="116" y="158"/>
                    </a:cubicBezTo>
                    <a:cubicBezTo>
                      <a:pt x="118" y="155"/>
                      <a:pt x="122" y="152"/>
                      <a:pt x="120" y="147"/>
                    </a:cubicBezTo>
                    <a:cubicBezTo>
                      <a:pt x="118" y="147"/>
                      <a:pt x="114" y="152"/>
                      <a:pt x="108" y="154"/>
                    </a:cubicBezTo>
                    <a:cubicBezTo>
                      <a:pt x="110" y="160"/>
                      <a:pt x="104" y="169"/>
                      <a:pt x="109" y="173"/>
                    </a:cubicBezTo>
                    <a:close/>
                    <a:moveTo>
                      <a:pt x="129" y="155"/>
                    </a:move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31" y="153"/>
                      <a:pt x="132" y="144"/>
                      <a:pt x="135" y="145"/>
                    </a:cubicBezTo>
                    <a:cubicBezTo>
                      <a:pt x="136" y="149"/>
                      <a:pt x="132" y="151"/>
                      <a:pt x="134" y="156"/>
                    </a:cubicBezTo>
                    <a:cubicBezTo>
                      <a:pt x="141" y="154"/>
                      <a:pt x="137" y="144"/>
                      <a:pt x="144" y="144"/>
                    </a:cubicBezTo>
                    <a:cubicBezTo>
                      <a:pt x="143" y="147"/>
                      <a:pt x="141" y="150"/>
                      <a:pt x="143" y="154"/>
                    </a:cubicBezTo>
                    <a:cubicBezTo>
                      <a:pt x="151" y="150"/>
                      <a:pt x="150" y="142"/>
                      <a:pt x="144" y="137"/>
                    </a:cubicBezTo>
                    <a:cubicBezTo>
                      <a:pt x="136" y="142"/>
                      <a:pt x="130" y="141"/>
                      <a:pt x="122" y="145"/>
                    </a:cubicBezTo>
                    <a:cubicBezTo>
                      <a:pt x="124" y="151"/>
                      <a:pt x="120" y="154"/>
                      <a:pt x="122" y="160"/>
                    </a:cubicBezTo>
                    <a:cubicBezTo>
                      <a:pt x="128" y="157"/>
                      <a:pt x="125" y="146"/>
                      <a:pt x="130" y="146"/>
                    </a:cubicBezTo>
                    <a:cubicBezTo>
                      <a:pt x="131" y="149"/>
                      <a:pt x="125" y="155"/>
                      <a:pt x="129" y="155"/>
                    </a:cubicBezTo>
                    <a:close/>
                    <a:moveTo>
                      <a:pt x="98" y="173"/>
                    </a:moveTo>
                    <a:cubicBezTo>
                      <a:pt x="98" y="173"/>
                      <a:pt x="98" y="173"/>
                      <a:pt x="98" y="173"/>
                    </a:cubicBezTo>
                    <a:cubicBezTo>
                      <a:pt x="97" y="171"/>
                      <a:pt x="98" y="170"/>
                      <a:pt x="97" y="168"/>
                    </a:cubicBezTo>
                    <a:cubicBezTo>
                      <a:pt x="94" y="170"/>
                      <a:pt x="96" y="174"/>
                      <a:pt x="96" y="177"/>
                    </a:cubicBezTo>
                    <a:cubicBezTo>
                      <a:pt x="107" y="176"/>
                      <a:pt x="103" y="163"/>
                      <a:pt x="107" y="157"/>
                    </a:cubicBezTo>
                    <a:cubicBezTo>
                      <a:pt x="98" y="157"/>
                      <a:pt x="104" y="169"/>
                      <a:pt x="98" y="173"/>
                    </a:cubicBezTo>
                    <a:close/>
                    <a:moveTo>
                      <a:pt x="91" y="176"/>
                    </a:moveTo>
                    <a:cubicBezTo>
                      <a:pt x="91" y="176"/>
                      <a:pt x="91" y="176"/>
                      <a:pt x="91" y="176"/>
                    </a:cubicBezTo>
                    <a:cubicBezTo>
                      <a:pt x="95" y="174"/>
                      <a:pt x="92" y="170"/>
                      <a:pt x="92" y="168"/>
                    </a:cubicBezTo>
                    <a:cubicBezTo>
                      <a:pt x="88" y="169"/>
                      <a:pt x="89" y="172"/>
                      <a:pt x="91" y="176"/>
                    </a:cubicBezTo>
                    <a:close/>
                    <a:moveTo>
                      <a:pt x="110" y="183"/>
                    </a:moveTo>
                    <a:cubicBezTo>
                      <a:pt x="110" y="183"/>
                      <a:pt x="110" y="183"/>
                      <a:pt x="110" y="183"/>
                    </a:cubicBezTo>
                    <a:cubicBezTo>
                      <a:pt x="110" y="180"/>
                      <a:pt x="108" y="176"/>
                      <a:pt x="105" y="178"/>
                    </a:cubicBezTo>
                    <a:cubicBezTo>
                      <a:pt x="105" y="180"/>
                      <a:pt x="107" y="184"/>
                      <a:pt x="110" y="183"/>
                    </a:cubicBezTo>
                    <a:close/>
                    <a:moveTo>
                      <a:pt x="113" y="185"/>
                    </a:moveTo>
                    <a:cubicBezTo>
                      <a:pt x="113" y="185"/>
                      <a:pt x="113" y="185"/>
                      <a:pt x="113" y="185"/>
                    </a:cubicBezTo>
                    <a:cubicBezTo>
                      <a:pt x="116" y="182"/>
                      <a:pt x="113" y="177"/>
                      <a:pt x="115" y="174"/>
                    </a:cubicBezTo>
                    <a:cubicBezTo>
                      <a:pt x="110" y="177"/>
                      <a:pt x="111" y="181"/>
                      <a:pt x="113" y="185"/>
                    </a:cubicBezTo>
                    <a:close/>
                    <a:moveTo>
                      <a:pt x="125" y="177"/>
                    </a:moveTo>
                    <a:cubicBezTo>
                      <a:pt x="125" y="177"/>
                      <a:pt x="125" y="177"/>
                      <a:pt x="125" y="177"/>
                    </a:cubicBezTo>
                    <a:cubicBezTo>
                      <a:pt x="129" y="174"/>
                      <a:pt x="128" y="170"/>
                      <a:pt x="130" y="167"/>
                    </a:cubicBezTo>
                    <a:cubicBezTo>
                      <a:pt x="132" y="170"/>
                      <a:pt x="137" y="167"/>
                      <a:pt x="134" y="163"/>
                    </a:cubicBezTo>
                    <a:cubicBezTo>
                      <a:pt x="127" y="167"/>
                      <a:pt x="121" y="170"/>
                      <a:pt x="125" y="177"/>
                    </a:cubicBezTo>
                    <a:close/>
                    <a:moveTo>
                      <a:pt x="122" y="171"/>
                    </a:moveTo>
                    <a:cubicBezTo>
                      <a:pt x="122" y="171"/>
                      <a:pt x="122" y="171"/>
                      <a:pt x="122" y="171"/>
                    </a:cubicBezTo>
                    <a:cubicBezTo>
                      <a:pt x="121" y="170"/>
                      <a:pt x="121" y="170"/>
                      <a:pt x="119" y="171"/>
                    </a:cubicBezTo>
                    <a:cubicBezTo>
                      <a:pt x="116" y="175"/>
                      <a:pt x="115" y="180"/>
                      <a:pt x="118" y="185"/>
                    </a:cubicBezTo>
                    <a:cubicBezTo>
                      <a:pt x="123" y="181"/>
                      <a:pt x="123" y="176"/>
                      <a:pt x="122" y="171"/>
                    </a:cubicBezTo>
                    <a:close/>
                    <a:moveTo>
                      <a:pt x="137" y="166"/>
                    </a:moveTo>
                    <a:cubicBezTo>
                      <a:pt x="137" y="166"/>
                      <a:pt x="137" y="166"/>
                      <a:pt x="137" y="166"/>
                    </a:cubicBezTo>
                    <a:cubicBezTo>
                      <a:pt x="138" y="165"/>
                      <a:pt x="139" y="165"/>
                      <a:pt x="140" y="164"/>
                    </a:cubicBezTo>
                    <a:cubicBezTo>
                      <a:pt x="139" y="163"/>
                      <a:pt x="139" y="162"/>
                      <a:pt x="138" y="161"/>
                    </a:cubicBezTo>
                    <a:cubicBezTo>
                      <a:pt x="137" y="161"/>
                      <a:pt x="136" y="162"/>
                      <a:pt x="135" y="163"/>
                    </a:cubicBezTo>
                    <a:cubicBezTo>
                      <a:pt x="136" y="164"/>
                      <a:pt x="136" y="165"/>
                      <a:pt x="137" y="166"/>
                    </a:cubicBezTo>
                    <a:close/>
                    <a:moveTo>
                      <a:pt x="127" y="182"/>
                    </a:moveTo>
                    <a:cubicBezTo>
                      <a:pt x="127" y="182"/>
                      <a:pt x="127" y="182"/>
                      <a:pt x="127" y="182"/>
                    </a:cubicBezTo>
                    <a:cubicBezTo>
                      <a:pt x="131" y="178"/>
                      <a:pt x="144" y="176"/>
                      <a:pt x="140" y="170"/>
                    </a:cubicBezTo>
                    <a:cubicBezTo>
                      <a:pt x="135" y="172"/>
                      <a:pt x="126" y="175"/>
                      <a:pt x="127" y="182"/>
                    </a:cubicBezTo>
                    <a:close/>
                    <a:moveTo>
                      <a:pt x="144" y="184"/>
                    </a:moveTo>
                    <a:cubicBezTo>
                      <a:pt x="144" y="184"/>
                      <a:pt x="144" y="184"/>
                      <a:pt x="144" y="184"/>
                    </a:cubicBezTo>
                    <a:cubicBezTo>
                      <a:pt x="145" y="183"/>
                      <a:pt x="147" y="182"/>
                      <a:pt x="148" y="181"/>
                    </a:cubicBezTo>
                    <a:cubicBezTo>
                      <a:pt x="147" y="177"/>
                      <a:pt x="144" y="176"/>
                      <a:pt x="141" y="176"/>
                    </a:cubicBezTo>
                    <a:cubicBezTo>
                      <a:pt x="141" y="179"/>
                      <a:pt x="142" y="181"/>
                      <a:pt x="144" y="184"/>
                    </a:cubicBezTo>
                    <a:close/>
                    <a:moveTo>
                      <a:pt x="127" y="190"/>
                    </a:moveTo>
                    <a:cubicBezTo>
                      <a:pt x="127" y="190"/>
                      <a:pt x="127" y="190"/>
                      <a:pt x="127" y="190"/>
                    </a:cubicBezTo>
                    <a:cubicBezTo>
                      <a:pt x="127" y="190"/>
                      <a:pt x="127" y="189"/>
                      <a:pt x="128" y="189"/>
                    </a:cubicBezTo>
                    <a:cubicBezTo>
                      <a:pt x="127" y="187"/>
                      <a:pt x="126" y="186"/>
                      <a:pt x="124" y="188"/>
                    </a:cubicBezTo>
                    <a:cubicBezTo>
                      <a:pt x="125" y="189"/>
                      <a:pt x="126" y="191"/>
                      <a:pt x="127" y="190"/>
                    </a:cubicBezTo>
                    <a:close/>
                    <a:moveTo>
                      <a:pt x="131" y="188"/>
                    </a:moveTo>
                    <a:cubicBezTo>
                      <a:pt x="131" y="188"/>
                      <a:pt x="131" y="188"/>
                      <a:pt x="131" y="188"/>
                    </a:cubicBezTo>
                    <a:cubicBezTo>
                      <a:pt x="133" y="187"/>
                      <a:pt x="135" y="186"/>
                      <a:pt x="134" y="184"/>
                    </a:cubicBezTo>
                    <a:cubicBezTo>
                      <a:pt x="133" y="184"/>
                      <a:pt x="132" y="184"/>
                      <a:pt x="132" y="183"/>
                    </a:cubicBezTo>
                    <a:cubicBezTo>
                      <a:pt x="131" y="184"/>
                      <a:pt x="130" y="184"/>
                      <a:pt x="130" y="184"/>
                    </a:cubicBezTo>
                    <a:cubicBezTo>
                      <a:pt x="131" y="186"/>
                      <a:pt x="131" y="187"/>
                      <a:pt x="131" y="1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3" name="Freeform 36"/>
              <p:cNvSpPr>
                <a:spLocks/>
              </p:cNvSpPr>
              <p:nvPr/>
            </p:nvSpPr>
            <p:spPr bwMode="auto">
              <a:xfrm>
                <a:off x="3637" y="2259"/>
                <a:ext cx="78" cy="78"/>
              </a:xfrm>
              <a:custGeom>
                <a:avLst/>
                <a:gdLst>
                  <a:gd name="T0" fmla="*/ 29 w 29"/>
                  <a:gd name="T1" fmla="*/ 3 h 29"/>
                  <a:gd name="T2" fmla="*/ 0 w 29"/>
                  <a:gd name="T3" fmla="*/ 17 h 29"/>
                  <a:gd name="T4" fmla="*/ 29 w 29"/>
                  <a:gd name="T5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29">
                    <a:moveTo>
                      <a:pt x="29" y="3"/>
                    </a:moveTo>
                    <a:cubicBezTo>
                      <a:pt x="27" y="12"/>
                      <a:pt x="8" y="29"/>
                      <a:pt x="0" y="17"/>
                    </a:cubicBezTo>
                    <a:cubicBezTo>
                      <a:pt x="5" y="8"/>
                      <a:pt x="20" y="0"/>
                      <a:pt x="2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</p:grpSp>
        <p:sp>
          <p:nvSpPr>
            <p:cNvPr id="52" name="矩形 51"/>
            <p:cNvSpPr/>
            <p:nvPr/>
          </p:nvSpPr>
          <p:spPr>
            <a:xfrm>
              <a:off x="1955619" y="4869127"/>
              <a:ext cx="1989316" cy="84600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TW" altLang="en-US" sz="1400" dirty="0">
                  <a:solidFill>
                    <a:srgbClr val="3C3C3B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針對不同程度的學生，給予不同難易度的實驗，講解不同深淺的理論</a:t>
              </a:r>
              <a:endParaRPr lang="zh-CN" altLang="en-US" sz="1400" dirty="0">
                <a:solidFill>
                  <a:srgbClr val="3C3C3B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735980" y="1678857"/>
            <a:ext cx="2708318" cy="2045071"/>
            <a:chOff x="4934589" y="2017484"/>
            <a:chExt cx="2322822" cy="1758821"/>
          </a:xfrm>
        </p:grpSpPr>
        <p:sp>
          <p:nvSpPr>
            <p:cNvPr id="3" name="Freeform 29"/>
            <p:cNvSpPr>
              <a:spLocks noEditPoints="1"/>
            </p:cNvSpPr>
            <p:nvPr/>
          </p:nvSpPr>
          <p:spPr bwMode="auto">
            <a:xfrm>
              <a:off x="4934589" y="2017484"/>
              <a:ext cx="2322822" cy="1758821"/>
            </a:xfrm>
            <a:custGeom>
              <a:avLst/>
              <a:gdLst>
                <a:gd name="T0" fmla="*/ 244 w 323"/>
                <a:gd name="T1" fmla="*/ 0 h 244"/>
                <a:gd name="T2" fmla="*/ 302 w 323"/>
                <a:gd name="T3" fmla="*/ 22 h 244"/>
                <a:gd name="T4" fmla="*/ 307 w 323"/>
                <a:gd name="T5" fmla="*/ 54 h 244"/>
                <a:gd name="T6" fmla="*/ 316 w 323"/>
                <a:gd name="T7" fmla="*/ 111 h 244"/>
                <a:gd name="T8" fmla="*/ 308 w 323"/>
                <a:gd name="T9" fmla="*/ 217 h 244"/>
                <a:gd name="T10" fmla="*/ 284 w 323"/>
                <a:gd name="T11" fmla="*/ 238 h 244"/>
                <a:gd name="T12" fmla="*/ 222 w 323"/>
                <a:gd name="T13" fmla="*/ 235 h 244"/>
                <a:gd name="T14" fmla="*/ 191 w 323"/>
                <a:gd name="T15" fmla="*/ 236 h 244"/>
                <a:gd name="T16" fmla="*/ 50 w 323"/>
                <a:gd name="T17" fmla="*/ 241 h 244"/>
                <a:gd name="T18" fmla="*/ 6 w 323"/>
                <a:gd name="T19" fmla="*/ 224 h 244"/>
                <a:gd name="T20" fmla="*/ 3 w 323"/>
                <a:gd name="T21" fmla="*/ 173 h 244"/>
                <a:gd name="T22" fmla="*/ 4 w 323"/>
                <a:gd name="T23" fmla="*/ 67 h 244"/>
                <a:gd name="T24" fmla="*/ 11 w 323"/>
                <a:gd name="T25" fmla="*/ 23 h 244"/>
                <a:gd name="T26" fmla="*/ 65 w 323"/>
                <a:gd name="T27" fmla="*/ 8 h 244"/>
                <a:gd name="T28" fmla="*/ 185 w 323"/>
                <a:gd name="T29" fmla="*/ 6 h 244"/>
                <a:gd name="T30" fmla="*/ 216 w 323"/>
                <a:gd name="T31" fmla="*/ 2 h 244"/>
                <a:gd name="T32" fmla="*/ 244 w 323"/>
                <a:gd name="T33" fmla="*/ 0 h 244"/>
                <a:gd name="T34" fmla="*/ 161 w 323"/>
                <a:gd name="T35" fmla="*/ 9 h 244"/>
                <a:gd name="T36" fmla="*/ 161 w 323"/>
                <a:gd name="T37" fmla="*/ 9 h 244"/>
                <a:gd name="T38" fmla="*/ 53 w 323"/>
                <a:gd name="T39" fmla="*/ 16 h 244"/>
                <a:gd name="T40" fmla="*/ 16 w 323"/>
                <a:gd name="T41" fmla="*/ 27 h 244"/>
                <a:gd name="T42" fmla="*/ 9 w 323"/>
                <a:gd name="T43" fmla="*/ 73 h 244"/>
                <a:gd name="T44" fmla="*/ 9 w 323"/>
                <a:gd name="T45" fmla="*/ 175 h 244"/>
                <a:gd name="T46" fmla="*/ 13 w 323"/>
                <a:gd name="T47" fmla="*/ 222 h 244"/>
                <a:gd name="T48" fmla="*/ 83 w 323"/>
                <a:gd name="T49" fmla="*/ 238 h 244"/>
                <a:gd name="T50" fmla="*/ 232 w 323"/>
                <a:gd name="T51" fmla="*/ 229 h 244"/>
                <a:gd name="T52" fmla="*/ 280 w 323"/>
                <a:gd name="T53" fmla="*/ 233 h 244"/>
                <a:gd name="T54" fmla="*/ 312 w 323"/>
                <a:gd name="T55" fmla="*/ 134 h 244"/>
                <a:gd name="T56" fmla="*/ 310 w 323"/>
                <a:gd name="T57" fmla="*/ 93 h 244"/>
                <a:gd name="T58" fmla="*/ 301 w 323"/>
                <a:gd name="T59" fmla="*/ 55 h 244"/>
                <a:gd name="T60" fmla="*/ 296 w 323"/>
                <a:gd name="T61" fmla="*/ 23 h 244"/>
                <a:gd name="T62" fmla="*/ 222 w 323"/>
                <a:gd name="T63" fmla="*/ 7 h 244"/>
                <a:gd name="T64" fmla="*/ 161 w 323"/>
                <a:gd name="T65" fmla="*/ 9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3" h="244">
                  <a:moveTo>
                    <a:pt x="244" y="0"/>
                  </a:moveTo>
                  <a:cubicBezTo>
                    <a:pt x="261" y="1"/>
                    <a:pt x="293" y="7"/>
                    <a:pt x="302" y="22"/>
                  </a:cubicBezTo>
                  <a:cubicBezTo>
                    <a:pt x="305" y="28"/>
                    <a:pt x="306" y="46"/>
                    <a:pt x="307" y="54"/>
                  </a:cubicBezTo>
                  <a:cubicBezTo>
                    <a:pt x="309" y="69"/>
                    <a:pt x="315" y="88"/>
                    <a:pt x="316" y="111"/>
                  </a:cubicBezTo>
                  <a:cubicBezTo>
                    <a:pt x="319" y="149"/>
                    <a:pt x="323" y="191"/>
                    <a:pt x="308" y="217"/>
                  </a:cubicBezTo>
                  <a:cubicBezTo>
                    <a:pt x="304" y="224"/>
                    <a:pt x="294" y="235"/>
                    <a:pt x="284" y="238"/>
                  </a:cubicBezTo>
                  <a:cubicBezTo>
                    <a:pt x="266" y="244"/>
                    <a:pt x="240" y="235"/>
                    <a:pt x="222" y="235"/>
                  </a:cubicBezTo>
                  <a:cubicBezTo>
                    <a:pt x="212" y="234"/>
                    <a:pt x="202" y="235"/>
                    <a:pt x="191" y="236"/>
                  </a:cubicBezTo>
                  <a:cubicBezTo>
                    <a:pt x="146" y="237"/>
                    <a:pt x="101" y="244"/>
                    <a:pt x="50" y="241"/>
                  </a:cubicBezTo>
                  <a:cubicBezTo>
                    <a:pt x="30" y="239"/>
                    <a:pt x="12" y="237"/>
                    <a:pt x="6" y="224"/>
                  </a:cubicBezTo>
                  <a:cubicBezTo>
                    <a:pt x="0" y="214"/>
                    <a:pt x="3" y="187"/>
                    <a:pt x="3" y="173"/>
                  </a:cubicBezTo>
                  <a:cubicBezTo>
                    <a:pt x="3" y="133"/>
                    <a:pt x="4" y="104"/>
                    <a:pt x="4" y="67"/>
                  </a:cubicBezTo>
                  <a:cubicBezTo>
                    <a:pt x="4" y="50"/>
                    <a:pt x="3" y="32"/>
                    <a:pt x="11" y="23"/>
                  </a:cubicBezTo>
                  <a:cubicBezTo>
                    <a:pt x="19" y="15"/>
                    <a:pt x="46" y="10"/>
                    <a:pt x="65" y="8"/>
                  </a:cubicBezTo>
                  <a:cubicBezTo>
                    <a:pt x="109" y="3"/>
                    <a:pt x="149" y="7"/>
                    <a:pt x="185" y="6"/>
                  </a:cubicBezTo>
                  <a:cubicBezTo>
                    <a:pt x="196" y="5"/>
                    <a:pt x="206" y="3"/>
                    <a:pt x="216" y="2"/>
                  </a:cubicBezTo>
                  <a:cubicBezTo>
                    <a:pt x="225" y="1"/>
                    <a:pt x="233" y="0"/>
                    <a:pt x="244" y="0"/>
                  </a:cubicBezTo>
                  <a:close/>
                  <a:moveTo>
                    <a:pt x="161" y="9"/>
                  </a:moveTo>
                  <a:cubicBezTo>
                    <a:pt x="161" y="9"/>
                    <a:pt x="161" y="9"/>
                    <a:pt x="161" y="9"/>
                  </a:cubicBezTo>
                  <a:cubicBezTo>
                    <a:pt x="124" y="9"/>
                    <a:pt x="87" y="10"/>
                    <a:pt x="53" y="16"/>
                  </a:cubicBezTo>
                  <a:cubicBezTo>
                    <a:pt x="41" y="18"/>
                    <a:pt x="22" y="21"/>
                    <a:pt x="16" y="27"/>
                  </a:cubicBezTo>
                  <a:cubicBezTo>
                    <a:pt x="8" y="36"/>
                    <a:pt x="9" y="52"/>
                    <a:pt x="9" y="73"/>
                  </a:cubicBezTo>
                  <a:cubicBezTo>
                    <a:pt x="9" y="114"/>
                    <a:pt x="9" y="141"/>
                    <a:pt x="9" y="175"/>
                  </a:cubicBezTo>
                  <a:cubicBezTo>
                    <a:pt x="10" y="194"/>
                    <a:pt x="7" y="214"/>
                    <a:pt x="13" y="222"/>
                  </a:cubicBezTo>
                  <a:cubicBezTo>
                    <a:pt x="24" y="235"/>
                    <a:pt x="55" y="238"/>
                    <a:pt x="83" y="238"/>
                  </a:cubicBezTo>
                  <a:cubicBezTo>
                    <a:pt x="132" y="238"/>
                    <a:pt x="190" y="227"/>
                    <a:pt x="232" y="229"/>
                  </a:cubicBezTo>
                  <a:cubicBezTo>
                    <a:pt x="251" y="230"/>
                    <a:pt x="269" y="236"/>
                    <a:pt x="280" y="233"/>
                  </a:cubicBezTo>
                  <a:cubicBezTo>
                    <a:pt x="314" y="225"/>
                    <a:pt x="314" y="176"/>
                    <a:pt x="312" y="134"/>
                  </a:cubicBezTo>
                  <a:cubicBezTo>
                    <a:pt x="312" y="120"/>
                    <a:pt x="312" y="106"/>
                    <a:pt x="310" y="93"/>
                  </a:cubicBezTo>
                  <a:cubicBezTo>
                    <a:pt x="308" y="80"/>
                    <a:pt x="303" y="67"/>
                    <a:pt x="301" y="55"/>
                  </a:cubicBezTo>
                  <a:cubicBezTo>
                    <a:pt x="299" y="42"/>
                    <a:pt x="301" y="31"/>
                    <a:pt x="296" y="23"/>
                  </a:cubicBezTo>
                  <a:cubicBezTo>
                    <a:pt x="285" y="6"/>
                    <a:pt x="250" y="5"/>
                    <a:pt x="222" y="7"/>
                  </a:cubicBezTo>
                  <a:cubicBezTo>
                    <a:pt x="202" y="8"/>
                    <a:pt x="182" y="10"/>
                    <a:pt x="161" y="9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grpSp>
          <p:nvGrpSpPr>
            <p:cNvPr id="43" name="Group 66"/>
            <p:cNvGrpSpPr>
              <a:grpSpLocks noChangeAspect="1"/>
            </p:cNvGrpSpPr>
            <p:nvPr/>
          </p:nvGrpSpPr>
          <p:grpSpPr bwMode="auto">
            <a:xfrm>
              <a:off x="5989576" y="2280243"/>
              <a:ext cx="212849" cy="337230"/>
              <a:chOff x="908" y="-137"/>
              <a:chExt cx="486" cy="770"/>
            </a:xfrm>
            <a:solidFill>
              <a:srgbClr val="20558B"/>
            </a:solidFill>
          </p:grpSpPr>
          <p:sp>
            <p:nvSpPr>
              <p:cNvPr id="44" name="Freeform 67"/>
              <p:cNvSpPr>
                <a:spLocks noEditPoints="1"/>
              </p:cNvSpPr>
              <p:nvPr/>
            </p:nvSpPr>
            <p:spPr bwMode="auto">
              <a:xfrm>
                <a:off x="957" y="-137"/>
                <a:ext cx="98" cy="99"/>
              </a:xfrm>
              <a:custGeom>
                <a:avLst/>
                <a:gdLst>
                  <a:gd name="T0" fmla="*/ 27 w 36"/>
                  <a:gd name="T1" fmla="*/ 2 h 37"/>
                  <a:gd name="T2" fmla="*/ 7 w 36"/>
                  <a:gd name="T3" fmla="*/ 30 h 37"/>
                  <a:gd name="T4" fmla="*/ 9 w 36"/>
                  <a:gd name="T5" fmla="*/ 2 h 37"/>
                  <a:gd name="T6" fmla="*/ 27 w 36"/>
                  <a:gd name="T7" fmla="*/ 2 h 37"/>
                  <a:gd name="T8" fmla="*/ 15 w 36"/>
                  <a:gd name="T9" fmla="*/ 23 h 37"/>
                  <a:gd name="T10" fmla="*/ 15 w 36"/>
                  <a:gd name="T11" fmla="*/ 23 h 37"/>
                  <a:gd name="T12" fmla="*/ 23 w 36"/>
                  <a:gd name="T13" fmla="*/ 7 h 37"/>
                  <a:gd name="T14" fmla="*/ 20 w 36"/>
                  <a:gd name="T15" fmla="*/ 7 h 37"/>
                  <a:gd name="T16" fmla="*/ 15 w 36"/>
                  <a:gd name="T17" fmla="*/ 2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37">
                    <a:moveTo>
                      <a:pt x="27" y="2"/>
                    </a:moveTo>
                    <a:cubicBezTo>
                      <a:pt x="36" y="16"/>
                      <a:pt x="25" y="37"/>
                      <a:pt x="7" y="30"/>
                    </a:cubicBezTo>
                    <a:cubicBezTo>
                      <a:pt x="0" y="22"/>
                      <a:pt x="2" y="8"/>
                      <a:pt x="9" y="2"/>
                    </a:cubicBezTo>
                    <a:cubicBezTo>
                      <a:pt x="17" y="3"/>
                      <a:pt x="21" y="0"/>
                      <a:pt x="27" y="2"/>
                    </a:cubicBezTo>
                    <a:close/>
                    <a:moveTo>
                      <a:pt x="15" y="23"/>
                    </a:moveTo>
                    <a:cubicBezTo>
                      <a:pt x="15" y="23"/>
                      <a:pt x="15" y="23"/>
                      <a:pt x="15" y="23"/>
                    </a:cubicBezTo>
                    <a:cubicBezTo>
                      <a:pt x="22" y="25"/>
                      <a:pt x="30" y="15"/>
                      <a:pt x="23" y="7"/>
                    </a:cubicBezTo>
                    <a:cubicBezTo>
                      <a:pt x="22" y="7"/>
                      <a:pt x="21" y="7"/>
                      <a:pt x="20" y="7"/>
                    </a:cubicBezTo>
                    <a:cubicBezTo>
                      <a:pt x="23" y="13"/>
                      <a:pt x="12" y="13"/>
                      <a:pt x="1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5" name="Freeform 68"/>
              <p:cNvSpPr>
                <a:spLocks noEditPoints="1"/>
              </p:cNvSpPr>
              <p:nvPr/>
            </p:nvSpPr>
            <p:spPr bwMode="auto">
              <a:xfrm>
                <a:off x="1065" y="-118"/>
                <a:ext cx="93" cy="102"/>
              </a:xfrm>
              <a:custGeom>
                <a:avLst/>
                <a:gdLst>
                  <a:gd name="T0" fmla="*/ 26 w 34"/>
                  <a:gd name="T1" fmla="*/ 11 h 38"/>
                  <a:gd name="T2" fmla="*/ 19 w 34"/>
                  <a:gd name="T3" fmla="*/ 36 h 38"/>
                  <a:gd name="T4" fmla="*/ 26 w 34"/>
                  <a:gd name="T5" fmla="*/ 11 h 38"/>
                  <a:gd name="T6" fmla="*/ 20 w 34"/>
                  <a:gd name="T7" fmla="*/ 30 h 38"/>
                  <a:gd name="T8" fmla="*/ 20 w 34"/>
                  <a:gd name="T9" fmla="*/ 30 h 38"/>
                  <a:gd name="T10" fmla="*/ 24 w 34"/>
                  <a:gd name="T11" fmla="*/ 18 h 38"/>
                  <a:gd name="T12" fmla="*/ 20 w 34"/>
                  <a:gd name="T13" fmla="*/ 30 h 38"/>
                  <a:gd name="T14" fmla="*/ 13 w 34"/>
                  <a:gd name="T15" fmla="*/ 25 h 38"/>
                  <a:gd name="T16" fmla="*/ 13 w 34"/>
                  <a:gd name="T17" fmla="*/ 25 h 38"/>
                  <a:gd name="T18" fmla="*/ 14 w 34"/>
                  <a:gd name="T19" fmla="*/ 20 h 38"/>
                  <a:gd name="T20" fmla="*/ 13 w 34"/>
                  <a:gd name="T21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38">
                    <a:moveTo>
                      <a:pt x="26" y="11"/>
                    </a:moveTo>
                    <a:cubicBezTo>
                      <a:pt x="34" y="20"/>
                      <a:pt x="28" y="35"/>
                      <a:pt x="19" y="36"/>
                    </a:cubicBezTo>
                    <a:cubicBezTo>
                      <a:pt x="0" y="38"/>
                      <a:pt x="1" y="0"/>
                      <a:pt x="26" y="11"/>
                    </a:cubicBezTo>
                    <a:close/>
                    <a:moveTo>
                      <a:pt x="20" y="30"/>
                    </a:moveTo>
                    <a:cubicBezTo>
                      <a:pt x="20" y="30"/>
                      <a:pt x="20" y="30"/>
                      <a:pt x="20" y="30"/>
                    </a:cubicBezTo>
                    <a:cubicBezTo>
                      <a:pt x="25" y="30"/>
                      <a:pt x="29" y="20"/>
                      <a:pt x="24" y="18"/>
                    </a:cubicBezTo>
                    <a:cubicBezTo>
                      <a:pt x="25" y="24"/>
                      <a:pt x="22" y="26"/>
                      <a:pt x="20" y="30"/>
                    </a:cubicBezTo>
                    <a:close/>
                    <a:moveTo>
                      <a:pt x="13" y="25"/>
                    </a:moveTo>
                    <a:cubicBezTo>
                      <a:pt x="13" y="25"/>
                      <a:pt x="13" y="25"/>
                      <a:pt x="13" y="25"/>
                    </a:cubicBezTo>
                    <a:cubicBezTo>
                      <a:pt x="17" y="25"/>
                      <a:pt x="18" y="21"/>
                      <a:pt x="14" y="20"/>
                    </a:cubicBezTo>
                    <a:cubicBezTo>
                      <a:pt x="14" y="22"/>
                      <a:pt x="13" y="23"/>
                      <a:pt x="13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6" name="Freeform 69"/>
              <p:cNvSpPr>
                <a:spLocks noEditPoints="1"/>
              </p:cNvSpPr>
              <p:nvPr/>
            </p:nvSpPr>
            <p:spPr bwMode="auto">
              <a:xfrm>
                <a:off x="1139" y="-32"/>
                <a:ext cx="89" cy="102"/>
              </a:xfrm>
              <a:custGeom>
                <a:avLst/>
                <a:gdLst>
                  <a:gd name="T0" fmla="*/ 5 w 33"/>
                  <a:gd name="T1" fmla="*/ 36 h 38"/>
                  <a:gd name="T2" fmla="*/ 1 w 33"/>
                  <a:gd name="T3" fmla="*/ 17 h 38"/>
                  <a:gd name="T4" fmla="*/ 30 w 33"/>
                  <a:gd name="T5" fmla="*/ 15 h 38"/>
                  <a:gd name="T6" fmla="*/ 5 w 33"/>
                  <a:gd name="T7" fmla="*/ 36 h 38"/>
                  <a:gd name="T8" fmla="*/ 14 w 33"/>
                  <a:gd name="T9" fmla="*/ 13 h 38"/>
                  <a:gd name="T10" fmla="*/ 14 w 33"/>
                  <a:gd name="T11" fmla="*/ 13 h 38"/>
                  <a:gd name="T12" fmla="*/ 17 w 33"/>
                  <a:gd name="T13" fmla="*/ 31 h 38"/>
                  <a:gd name="T14" fmla="*/ 14 w 33"/>
                  <a:gd name="T15" fmla="*/ 1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38">
                    <a:moveTo>
                      <a:pt x="5" y="36"/>
                    </a:moveTo>
                    <a:cubicBezTo>
                      <a:pt x="1" y="32"/>
                      <a:pt x="0" y="26"/>
                      <a:pt x="1" y="17"/>
                    </a:cubicBezTo>
                    <a:cubicBezTo>
                      <a:pt x="6" y="6"/>
                      <a:pt x="27" y="0"/>
                      <a:pt x="30" y="15"/>
                    </a:cubicBezTo>
                    <a:cubicBezTo>
                      <a:pt x="33" y="27"/>
                      <a:pt x="19" y="38"/>
                      <a:pt x="5" y="36"/>
                    </a:cubicBezTo>
                    <a:close/>
                    <a:moveTo>
                      <a:pt x="14" y="13"/>
                    </a:move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20"/>
                      <a:pt x="13" y="26"/>
                      <a:pt x="17" y="31"/>
                    </a:cubicBezTo>
                    <a:cubicBezTo>
                      <a:pt x="29" y="29"/>
                      <a:pt x="27" y="5"/>
                      <a:pt x="1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7" name="Freeform 70"/>
              <p:cNvSpPr>
                <a:spLocks noEditPoints="1"/>
              </p:cNvSpPr>
              <p:nvPr/>
            </p:nvSpPr>
            <p:spPr bwMode="auto">
              <a:xfrm>
                <a:off x="1033" y="-24"/>
                <a:ext cx="89" cy="105"/>
              </a:xfrm>
              <a:custGeom>
                <a:avLst/>
                <a:gdLst>
                  <a:gd name="T0" fmla="*/ 24 w 33"/>
                  <a:gd name="T1" fmla="*/ 9 h 39"/>
                  <a:gd name="T2" fmla="*/ 0 w 33"/>
                  <a:gd name="T3" fmla="*/ 20 h 39"/>
                  <a:gd name="T4" fmla="*/ 24 w 33"/>
                  <a:gd name="T5" fmla="*/ 9 h 39"/>
                  <a:gd name="T6" fmla="*/ 7 w 33"/>
                  <a:gd name="T7" fmla="*/ 22 h 39"/>
                  <a:gd name="T8" fmla="*/ 7 w 33"/>
                  <a:gd name="T9" fmla="*/ 22 h 39"/>
                  <a:gd name="T10" fmla="*/ 19 w 33"/>
                  <a:gd name="T11" fmla="*/ 25 h 39"/>
                  <a:gd name="T12" fmla="*/ 7 w 33"/>
                  <a:gd name="T13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9">
                    <a:moveTo>
                      <a:pt x="24" y="9"/>
                    </a:moveTo>
                    <a:cubicBezTo>
                      <a:pt x="33" y="33"/>
                      <a:pt x="1" y="39"/>
                      <a:pt x="0" y="20"/>
                    </a:cubicBezTo>
                    <a:cubicBezTo>
                      <a:pt x="0" y="10"/>
                      <a:pt x="13" y="0"/>
                      <a:pt x="24" y="9"/>
                    </a:cubicBezTo>
                    <a:close/>
                    <a:moveTo>
                      <a:pt x="7" y="22"/>
                    </a:moveTo>
                    <a:cubicBezTo>
                      <a:pt x="7" y="22"/>
                      <a:pt x="7" y="22"/>
                      <a:pt x="7" y="22"/>
                    </a:cubicBezTo>
                    <a:cubicBezTo>
                      <a:pt x="9" y="25"/>
                      <a:pt x="14" y="25"/>
                      <a:pt x="19" y="25"/>
                    </a:cubicBezTo>
                    <a:cubicBezTo>
                      <a:pt x="27" y="9"/>
                      <a:pt x="7" y="9"/>
                      <a:pt x="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8" name="Freeform 71"/>
              <p:cNvSpPr>
                <a:spLocks noEditPoints="1"/>
              </p:cNvSpPr>
              <p:nvPr/>
            </p:nvSpPr>
            <p:spPr bwMode="auto">
              <a:xfrm>
                <a:off x="908" y="92"/>
                <a:ext cx="486" cy="541"/>
              </a:xfrm>
              <a:custGeom>
                <a:avLst/>
                <a:gdLst>
                  <a:gd name="T0" fmla="*/ 103 w 179"/>
                  <a:gd name="T1" fmla="*/ 83 h 201"/>
                  <a:gd name="T2" fmla="*/ 93 w 179"/>
                  <a:gd name="T3" fmla="*/ 199 h 201"/>
                  <a:gd name="T4" fmla="*/ 60 w 179"/>
                  <a:gd name="T5" fmla="*/ 88 h 201"/>
                  <a:gd name="T6" fmla="*/ 75 w 179"/>
                  <a:gd name="T7" fmla="*/ 1 h 201"/>
                  <a:gd name="T8" fmla="*/ 76 w 179"/>
                  <a:gd name="T9" fmla="*/ 7 h 201"/>
                  <a:gd name="T10" fmla="*/ 100 w 179"/>
                  <a:gd name="T11" fmla="*/ 8 h 201"/>
                  <a:gd name="T12" fmla="*/ 105 w 179"/>
                  <a:gd name="T13" fmla="*/ 7 h 201"/>
                  <a:gd name="T14" fmla="*/ 157 w 179"/>
                  <a:gd name="T15" fmla="*/ 168 h 201"/>
                  <a:gd name="T16" fmla="*/ 96 w 179"/>
                  <a:gd name="T17" fmla="*/ 89 h 201"/>
                  <a:gd name="T18" fmla="*/ 69 w 179"/>
                  <a:gd name="T19" fmla="*/ 71 h 201"/>
                  <a:gd name="T20" fmla="*/ 13 w 179"/>
                  <a:gd name="T21" fmla="*/ 189 h 201"/>
                  <a:gd name="T22" fmla="*/ 157 w 179"/>
                  <a:gd name="T23" fmla="*/ 169 h 201"/>
                  <a:gd name="T24" fmla="*/ 19 w 179"/>
                  <a:gd name="T25" fmla="*/ 180 h 201"/>
                  <a:gd name="T26" fmla="*/ 106 w 179"/>
                  <a:gd name="T27" fmla="*/ 106 h 201"/>
                  <a:gd name="T28" fmla="*/ 78 w 179"/>
                  <a:gd name="T29" fmla="*/ 118 h 201"/>
                  <a:gd name="T30" fmla="*/ 87 w 179"/>
                  <a:gd name="T31" fmla="*/ 126 h 201"/>
                  <a:gd name="T32" fmla="*/ 93 w 179"/>
                  <a:gd name="T33" fmla="*/ 133 h 201"/>
                  <a:gd name="T34" fmla="*/ 87 w 179"/>
                  <a:gd name="T35" fmla="*/ 126 h 201"/>
                  <a:gd name="T36" fmla="*/ 115 w 179"/>
                  <a:gd name="T37" fmla="*/ 131 h 201"/>
                  <a:gd name="T38" fmla="*/ 109 w 179"/>
                  <a:gd name="T39" fmla="*/ 124 h 201"/>
                  <a:gd name="T40" fmla="*/ 45 w 179"/>
                  <a:gd name="T41" fmla="*/ 155 h 201"/>
                  <a:gd name="T42" fmla="*/ 83 w 179"/>
                  <a:gd name="T43" fmla="*/ 125 h 201"/>
                  <a:gd name="T44" fmla="*/ 102 w 179"/>
                  <a:gd name="T45" fmla="*/ 130 h 201"/>
                  <a:gd name="T46" fmla="*/ 82 w 179"/>
                  <a:gd name="T47" fmla="*/ 152 h 201"/>
                  <a:gd name="T48" fmla="*/ 106 w 179"/>
                  <a:gd name="T49" fmla="*/ 140 h 201"/>
                  <a:gd name="T50" fmla="*/ 125 w 179"/>
                  <a:gd name="T51" fmla="*/ 136 h 201"/>
                  <a:gd name="T52" fmla="*/ 89 w 179"/>
                  <a:gd name="T53" fmla="*/ 138 h 201"/>
                  <a:gd name="T54" fmla="*/ 90 w 179"/>
                  <a:gd name="T55" fmla="*/ 136 h 201"/>
                  <a:gd name="T56" fmla="*/ 66 w 179"/>
                  <a:gd name="T57" fmla="*/ 152 h 201"/>
                  <a:gd name="T58" fmla="*/ 62 w 179"/>
                  <a:gd name="T59" fmla="*/ 161 h 201"/>
                  <a:gd name="T60" fmla="*/ 53 w 179"/>
                  <a:gd name="T61" fmla="*/ 167 h 201"/>
                  <a:gd name="T62" fmla="*/ 63 w 179"/>
                  <a:gd name="T63" fmla="*/ 167 h 201"/>
                  <a:gd name="T64" fmla="*/ 77 w 179"/>
                  <a:gd name="T65" fmla="*/ 151 h 201"/>
                  <a:gd name="T66" fmla="*/ 118 w 179"/>
                  <a:gd name="T67" fmla="*/ 154 h 201"/>
                  <a:gd name="T68" fmla="*/ 117 w 179"/>
                  <a:gd name="T69" fmla="*/ 148 h 201"/>
                  <a:gd name="T70" fmla="*/ 90 w 179"/>
                  <a:gd name="T71" fmla="*/ 164 h 201"/>
                  <a:gd name="T72" fmla="*/ 120 w 179"/>
                  <a:gd name="T73" fmla="*/ 158 h 201"/>
                  <a:gd name="T74" fmla="*/ 130 w 179"/>
                  <a:gd name="T75" fmla="*/ 146 h 201"/>
                  <a:gd name="T76" fmla="*/ 137 w 179"/>
                  <a:gd name="T77" fmla="*/ 149 h 201"/>
                  <a:gd name="T78" fmla="*/ 142 w 179"/>
                  <a:gd name="T79" fmla="*/ 157 h 201"/>
                  <a:gd name="T80" fmla="*/ 122 w 179"/>
                  <a:gd name="T81" fmla="*/ 158 h 201"/>
                  <a:gd name="T82" fmla="*/ 125 w 179"/>
                  <a:gd name="T83" fmla="*/ 154 h 201"/>
                  <a:gd name="T84" fmla="*/ 145 w 179"/>
                  <a:gd name="T85" fmla="*/ 163 h 201"/>
                  <a:gd name="T86" fmla="*/ 78 w 179"/>
                  <a:gd name="T87" fmla="*/ 168 h 201"/>
                  <a:gd name="T88" fmla="*/ 84 w 179"/>
                  <a:gd name="T89" fmla="*/ 169 h 201"/>
                  <a:gd name="T90" fmla="*/ 39 w 179"/>
                  <a:gd name="T91" fmla="*/ 176 h 201"/>
                  <a:gd name="T92" fmla="*/ 39 w 179"/>
                  <a:gd name="T93" fmla="*/ 176 h 201"/>
                  <a:gd name="T94" fmla="*/ 26 w 179"/>
                  <a:gd name="T95" fmla="*/ 175 h 201"/>
                  <a:gd name="T96" fmla="*/ 88 w 179"/>
                  <a:gd name="T97" fmla="*/ 182 h 201"/>
                  <a:gd name="T98" fmla="*/ 86 w 179"/>
                  <a:gd name="T99" fmla="*/ 181 h 201"/>
                  <a:gd name="T100" fmla="*/ 86 w 179"/>
                  <a:gd name="T101" fmla="*/ 181 h 201"/>
                  <a:gd name="T102" fmla="*/ 142 w 179"/>
                  <a:gd name="T103" fmla="*/ 180 h 201"/>
                  <a:gd name="T104" fmla="*/ 122 w 179"/>
                  <a:gd name="T105" fmla="*/ 183 h 201"/>
                  <a:gd name="T106" fmla="*/ 122 w 179"/>
                  <a:gd name="T107" fmla="*/ 18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9" h="201">
                    <a:moveTo>
                      <a:pt x="112" y="4"/>
                    </a:moveTo>
                    <a:cubicBezTo>
                      <a:pt x="114" y="15"/>
                      <a:pt x="107" y="17"/>
                      <a:pt x="101" y="20"/>
                    </a:cubicBezTo>
                    <a:cubicBezTo>
                      <a:pt x="102" y="41"/>
                      <a:pt x="105" y="60"/>
                      <a:pt x="103" y="83"/>
                    </a:cubicBezTo>
                    <a:cubicBezTo>
                      <a:pt x="117" y="104"/>
                      <a:pt x="141" y="130"/>
                      <a:pt x="157" y="155"/>
                    </a:cubicBezTo>
                    <a:cubicBezTo>
                      <a:pt x="166" y="169"/>
                      <a:pt x="179" y="187"/>
                      <a:pt x="161" y="198"/>
                    </a:cubicBezTo>
                    <a:cubicBezTo>
                      <a:pt x="138" y="197"/>
                      <a:pt x="115" y="200"/>
                      <a:pt x="93" y="199"/>
                    </a:cubicBezTo>
                    <a:cubicBezTo>
                      <a:pt x="62" y="197"/>
                      <a:pt x="32" y="201"/>
                      <a:pt x="6" y="193"/>
                    </a:cubicBezTo>
                    <a:cubicBezTo>
                      <a:pt x="0" y="176"/>
                      <a:pt x="10" y="167"/>
                      <a:pt x="18" y="155"/>
                    </a:cubicBezTo>
                    <a:cubicBezTo>
                      <a:pt x="31" y="131"/>
                      <a:pt x="47" y="109"/>
                      <a:pt x="60" y="88"/>
                    </a:cubicBezTo>
                    <a:cubicBezTo>
                      <a:pt x="61" y="62"/>
                      <a:pt x="57" y="35"/>
                      <a:pt x="62" y="19"/>
                    </a:cubicBezTo>
                    <a:cubicBezTo>
                      <a:pt x="57" y="18"/>
                      <a:pt x="48" y="16"/>
                      <a:pt x="44" y="10"/>
                    </a:cubicBezTo>
                    <a:cubicBezTo>
                      <a:pt x="46" y="2"/>
                      <a:pt x="65" y="1"/>
                      <a:pt x="75" y="1"/>
                    </a:cubicBezTo>
                    <a:cubicBezTo>
                      <a:pt x="88" y="0"/>
                      <a:pt x="102" y="2"/>
                      <a:pt x="112" y="4"/>
                    </a:cubicBezTo>
                    <a:close/>
                    <a:moveTo>
                      <a:pt x="76" y="7"/>
                    </a:moveTo>
                    <a:cubicBezTo>
                      <a:pt x="76" y="7"/>
                      <a:pt x="76" y="7"/>
                      <a:pt x="76" y="7"/>
                    </a:cubicBezTo>
                    <a:cubicBezTo>
                      <a:pt x="80" y="6"/>
                      <a:pt x="85" y="12"/>
                      <a:pt x="88" y="6"/>
                    </a:cubicBezTo>
                    <a:cubicBezTo>
                      <a:pt x="85" y="4"/>
                      <a:pt x="79" y="5"/>
                      <a:pt x="76" y="7"/>
                    </a:cubicBezTo>
                    <a:close/>
                    <a:moveTo>
                      <a:pt x="100" y="8"/>
                    </a:move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8"/>
                      <a:pt x="102" y="10"/>
                      <a:pt x="105" y="9"/>
                    </a:cubicBezTo>
                    <a:cubicBezTo>
                      <a:pt x="105" y="8"/>
                      <a:pt x="105" y="8"/>
                      <a:pt x="105" y="7"/>
                    </a:cubicBezTo>
                    <a:cubicBezTo>
                      <a:pt x="103" y="7"/>
                      <a:pt x="103" y="6"/>
                      <a:pt x="102" y="6"/>
                    </a:cubicBezTo>
                    <a:cubicBezTo>
                      <a:pt x="102" y="7"/>
                      <a:pt x="100" y="7"/>
                      <a:pt x="100" y="8"/>
                    </a:cubicBezTo>
                    <a:close/>
                    <a:moveTo>
                      <a:pt x="157" y="168"/>
                    </a:move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43" y="139"/>
                      <a:pt x="122" y="117"/>
                      <a:pt x="102" y="93"/>
                    </a:cubicBezTo>
                    <a:cubicBezTo>
                      <a:pt x="101" y="88"/>
                      <a:pt x="98" y="93"/>
                      <a:pt x="96" y="89"/>
                    </a:cubicBezTo>
                    <a:cubicBezTo>
                      <a:pt x="97" y="67"/>
                      <a:pt x="96" y="41"/>
                      <a:pt x="95" y="18"/>
                    </a:cubicBezTo>
                    <a:cubicBezTo>
                      <a:pt x="84" y="18"/>
                      <a:pt x="79" y="18"/>
                      <a:pt x="68" y="18"/>
                    </a:cubicBezTo>
                    <a:cubicBezTo>
                      <a:pt x="66" y="40"/>
                      <a:pt x="64" y="54"/>
                      <a:pt x="69" y="71"/>
                    </a:cubicBezTo>
                    <a:cubicBezTo>
                      <a:pt x="65" y="75"/>
                      <a:pt x="67" y="83"/>
                      <a:pt x="68" y="89"/>
                    </a:cubicBezTo>
                    <a:cubicBezTo>
                      <a:pt x="54" y="109"/>
                      <a:pt x="38" y="131"/>
                      <a:pt x="25" y="154"/>
                    </a:cubicBezTo>
                    <a:cubicBezTo>
                      <a:pt x="18" y="166"/>
                      <a:pt x="8" y="174"/>
                      <a:pt x="13" y="189"/>
                    </a:cubicBezTo>
                    <a:cubicBezTo>
                      <a:pt x="51" y="194"/>
                      <a:pt x="87" y="195"/>
                      <a:pt x="128" y="193"/>
                    </a:cubicBezTo>
                    <a:cubicBezTo>
                      <a:pt x="141" y="192"/>
                      <a:pt x="155" y="195"/>
                      <a:pt x="163" y="188"/>
                    </a:cubicBezTo>
                    <a:cubicBezTo>
                      <a:pt x="165" y="180"/>
                      <a:pt x="163" y="172"/>
                      <a:pt x="157" y="169"/>
                    </a:cubicBezTo>
                    <a:cubicBezTo>
                      <a:pt x="157" y="177"/>
                      <a:pt x="157" y="184"/>
                      <a:pt x="152" y="187"/>
                    </a:cubicBezTo>
                    <a:cubicBezTo>
                      <a:pt x="115" y="192"/>
                      <a:pt x="83" y="184"/>
                      <a:pt x="53" y="183"/>
                    </a:cubicBezTo>
                    <a:cubicBezTo>
                      <a:pt x="43" y="183"/>
                      <a:pt x="27" y="189"/>
                      <a:pt x="19" y="180"/>
                    </a:cubicBezTo>
                    <a:cubicBezTo>
                      <a:pt x="26" y="159"/>
                      <a:pt x="41" y="143"/>
                      <a:pt x="53" y="128"/>
                    </a:cubicBezTo>
                    <a:cubicBezTo>
                      <a:pt x="60" y="121"/>
                      <a:pt x="64" y="112"/>
                      <a:pt x="71" y="107"/>
                    </a:cubicBezTo>
                    <a:cubicBezTo>
                      <a:pt x="82" y="109"/>
                      <a:pt x="91" y="106"/>
                      <a:pt x="106" y="106"/>
                    </a:cubicBezTo>
                    <a:cubicBezTo>
                      <a:pt x="124" y="125"/>
                      <a:pt x="140" y="147"/>
                      <a:pt x="157" y="168"/>
                    </a:cubicBezTo>
                    <a:close/>
                    <a:moveTo>
                      <a:pt x="78" y="118"/>
                    </a:moveTo>
                    <a:cubicBezTo>
                      <a:pt x="78" y="118"/>
                      <a:pt x="78" y="118"/>
                      <a:pt x="78" y="118"/>
                    </a:cubicBezTo>
                    <a:cubicBezTo>
                      <a:pt x="82" y="117"/>
                      <a:pt x="85" y="116"/>
                      <a:pt x="86" y="112"/>
                    </a:cubicBezTo>
                    <a:cubicBezTo>
                      <a:pt x="81" y="112"/>
                      <a:pt x="79" y="114"/>
                      <a:pt x="78" y="118"/>
                    </a:cubicBezTo>
                    <a:close/>
                    <a:moveTo>
                      <a:pt x="87" y="126"/>
                    </a:moveTo>
                    <a:cubicBezTo>
                      <a:pt x="87" y="126"/>
                      <a:pt x="87" y="126"/>
                      <a:pt x="87" y="126"/>
                    </a:cubicBezTo>
                    <a:cubicBezTo>
                      <a:pt x="87" y="129"/>
                      <a:pt x="87" y="133"/>
                      <a:pt x="86" y="134"/>
                    </a:cubicBezTo>
                    <a:cubicBezTo>
                      <a:pt x="88" y="134"/>
                      <a:pt x="89" y="132"/>
                      <a:pt x="93" y="133"/>
                    </a:cubicBezTo>
                    <a:cubicBezTo>
                      <a:pt x="93" y="124"/>
                      <a:pt x="103" y="126"/>
                      <a:pt x="106" y="119"/>
                    </a:cubicBezTo>
                    <a:cubicBezTo>
                      <a:pt x="106" y="116"/>
                      <a:pt x="103" y="116"/>
                      <a:pt x="100" y="117"/>
                    </a:cubicBezTo>
                    <a:cubicBezTo>
                      <a:pt x="99" y="123"/>
                      <a:pt x="93" y="125"/>
                      <a:pt x="87" y="126"/>
                    </a:cubicBezTo>
                    <a:close/>
                    <a:moveTo>
                      <a:pt x="107" y="132"/>
                    </a:move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0" y="132"/>
                      <a:pt x="113" y="127"/>
                      <a:pt x="115" y="131"/>
                    </a:cubicBezTo>
                    <a:cubicBezTo>
                      <a:pt x="115" y="134"/>
                      <a:pt x="109" y="132"/>
                      <a:pt x="109" y="136"/>
                    </a:cubicBezTo>
                    <a:cubicBezTo>
                      <a:pt x="116" y="137"/>
                      <a:pt x="116" y="132"/>
                      <a:pt x="121" y="132"/>
                    </a:cubicBezTo>
                    <a:cubicBezTo>
                      <a:pt x="121" y="126"/>
                      <a:pt x="115" y="120"/>
                      <a:pt x="109" y="124"/>
                    </a:cubicBezTo>
                    <a:cubicBezTo>
                      <a:pt x="115" y="126"/>
                      <a:pt x="107" y="128"/>
                      <a:pt x="107" y="132"/>
                    </a:cubicBezTo>
                    <a:close/>
                    <a:moveTo>
                      <a:pt x="45" y="155"/>
                    </a:moveTo>
                    <a:cubicBezTo>
                      <a:pt x="45" y="155"/>
                      <a:pt x="45" y="155"/>
                      <a:pt x="45" y="155"/>
                    </a:cubicBezTo>
                    <a:cubicBezTo>
                      <a:pt x="52" y="153"/>
                      <a:pt x="54" y="144"/>
                      <a:pt x="60" y="146"/>
                    </a:cubicBezTo>
                    <a:cubicBezTo>
                      <a:pt x="63" y="142"/>
                      <a:pt x="67" y="139"/>
                      <a:pt x="74" y="138"/>
                    </a:cubicBezTo>
                    <a:cubicBezTo>
                      <a:pt x="75" y="133"/>
                      <a:pt x="89" y="129"/>
                      <a:pt x="83" y="125"/>
                    </a:cubicBezTo>
                    <a:cubicBezTo>
                      <a:pt x="70" y="134"/>
                      <a:pt x="54" y="141"/>
                      <a:pt x="45" y="155"/>
                    </a:cubicBezTo>
                    <a:close/>
                    <a:moveTo>
                      <a:pt x="102" y="130"/>
                    </a:moveTo>
                    <a:cubicBezTo>
                      <a:pt x="102" y="130"/>
                      <a:pt x="102" y="130"/>
                      <a:pt x="102" y="130"/>
                    </a:cubicBezTo>
                    <a:cubicBezTo>
                      <a:pt x="102" y="131"/>
                      <a:pt x="103" y="132"/>
                      <a:pt x="103" y="133"/>
                    </a:cubicBezTo>
                    <a:cubicBezTo>
                      <a:pt x="97" y="140"/>
                      <a:pt x="86" y="143"/>
                      <a:pt x="80" y="150"/>
                    </a:cubicBezTo>
                    <a:cubicBezTo>
                      <a:pt x="81" y="150"/>
                      <a:pt x="81" y="151"/>
                      <a:pt x="82" y="152"/>
                    </a:cubicBezTo>
                    <a:cubicBezTo>
                      <a:pt x="79" y="154"/>
                      <a:pt x="76" y="156"/>
                      <a:pt x="75" y="160"/>
                    </a:cubicBezTo>
                    <a:cubicBezTo>
                      <a:pt x="82" y="161"/>
                      <a:pt x="89" y="151"/>
                      <a:pt x="83" y="151"/>
                    </a:cubicBezTo>
                    <a:cubicBezTo>
                      <a:pt x="90" y="148"/>
                      <a:pt x="98" y="140"/>
                      <a:pt x="106" y="140"/>
                    </a:cubicBezTo>
                    <a:cubicBezTo>
                      <a:pt x="108" y="136"/>
                      <a:pt x="105" y="133"/>
                      <a:pt x="102" y="130"/>
                    </a:cubicBezTo>
                    <a:close/>
                    <a:moveTo>
                      <a:pt x="125" y="136"/>
                    </a:moveTo>
                    <a:cubicBezTo>
                      <a:pt x="125" y="136"/>
                      <a:pt x="125" y="136"/>
                      <a:pt x="125" y="136"/>
                    </a:cubicBezTo>
                    <a:cubicBezTo>
                      <a:pt x="125" y="134"/>
                      <a:pt x="124" y="133"/>
                      <a:pt x="122" y="132"/>
                    </a:cubicBezTo>
                    <a:cubicBezTo>
                      <a:pt x="121" y="134"/>
                      <a:pt x="121" y="137"/>
                      <a:pt x="125" y="136"/>
                    </a:cubicBezTo>
                    <a:close/>
                    <a:moveTo>
                      <a:pt x="89" y="138"/>
                    </a:moveTo>
                    <a:cubicBezTo>
                      <a:pt x="89" y="138"/>
                      <a:pt x="89" y="138"/>
                      <a:pt x="89" y="138"/>
                    </a:cubicBezTo>
                    <a:cubicBezTo>
                      <a:pt x="91" y="138"/>
                      <a:pt x="93" y="138"/>
                      <a:pt x="93" y="136"/>
                    </a:cubicBezTo>
                    <a:cubicBezTo>
                      <a:pt x="92" y="136"/>
                      <a:pt x="91" y="136"/>
                      <a:pt x="90" y="136"/>
                    </a:cubicBezTo>
                    <a:cubicBezTo>
                      <a:pt x="90" y="137"/>
                      <a:pt x="89" y="137"/>
                      <a:pt x="89" y="138"/>
                    </a:cubicBezTo>
                    <a:close/>
                    <a:moveTo>
                      <a:pt x="66" y="152"/>
                    </a:moveTo>
                    <a:cubicBezTo>
                      <a:pt x="66" y="152"/>
                      <a:pt x="66" y="152"/>
                      <a:pt x="66" y="152"/>
                    </a:cubicBezTo>
                    <a:cubicBezTo>
                      <a:pt x="67" y="152"/>
                      <a:pt x="69" y="157"/>
                      <a:pt x="65" y="156"/>
                    </a:cubicBezTo>
                    <a:cubicBezTo>
                      <a:pt x="67" y="153"/>
                      <a:pt x="64" y="148"/>
                      <a:pt x="68" y="145"/>
                    </a:cubicBezTo>
                    <a:cubicBezTo>
                      <a:pt x="58" y="146"/>
                      <a:pt x="62" y="157"/>
                      <a:pt x="62" y="161"/>
                    </a:cubicBezTo>
                    <a:cubicBezTo>
                      <a:pt x="62" y="159"/>
                      <a:pt x="61" y="158"/>
                      <a:pt x="59" y="157"/>
                    </a:cubicBezTo>
                    <a:cubicBezTo>
                      <a:pt x="58" y="159"/>
                      <a:pt x="55" y="161"/>
                      <a:pt x="52" y="162"/>
                    </a:cubicBezTo>
                    <a:cubicBezTo>
                      <a:pt x="52" y="164"/>
                      <a:pt x="53" y="165"/>
                      <a:pt x="53" y="167"/>
                    </a:cubicBezTo>
                    <a:cubicBezTo>
                      <a:pt x="49" y="165"/>
                      <a:pt x="49" y="168"/>
                      <a:pt x="46" y="169"/>
                    </a:cubicBezTo>
                    <a:cubicBezTo>
                      <a:pt x="50" y="169"/>
                      <a:pt x="54" y="169"/>
                      <a:pt x="58" y="169"/>
                    </a:cubicBezTo>
                    <a:cubicBezTo>
                      <a:pt x="57" y="165"/>
                      <a:pt x="62" y="168"/>
                      <a:pt x="63" y="167"/>
                    </a:cubicBezTo>
                    <a:cubicBezTo>
                      <a:pt x="66" y="165"/>
                      <a:pt x="67" y="160"/>
                      <a:pt x="72" y="162"/>
                    </a:cubicBezTo>
                    <a:cubicBezTo>
                      <a:pt x="73" y="158"/>
                      <a:pt x="69" y="160"/>
                      <a:pt x="70" y="156"/>
                    </a:cubicBezTo>
                    <a:cubicBezTo>
                      <a:pt x="74" y="156"/>
                      <a:pt x="74" y="152"/>
                      <a:pt x="77" y="151"/>
                    </a:cubicBezTo>
                    <a:cubicBezTo>
                      <a:pt x="77" y="144"/>
                      <a:pt x="88" y="143"/>
                      <a:pt x="86" y="138"/>
                    </a:cubicBezTo>
                    <a:cubicBezTo>
                      <a:pt x="81" y="145"/>
                      <a:pt x="70" y="145"/>
                      <a:pt x="66" y="152"/>
                    </a:cubicBezTo>
                    <a:close/>
                    <a:moveTo>
                      <a:pt x="118" y="154"/>
                    </a:moveTo>
                    <a:cubicBezTo>
                      <a:pt x="118" y="154"/>
                      <a:pt x="118" y="154"/>
                      <a:pt x="118" y="154"/>
                    </a:cubicBezTo>
                    <a:cubicBezTo>
                      <a:pt x="112" y="154"/>
                      <a:pt x="112" y="159"/>
                      <a:pt x="106" y="158"/>
                    </a:cubicBezTo>
                    <a:cubicBezTo>
                      <a:pt x="108" y="154"/>
                      <a:pt x="114" y="152"/>
                      <a:pt x="117" y="148"/>
                    </a:cubicBezTo>
                    <a:cubicBezTo>
                      <a:pt x="111" y="141"/>
                      <a:pt x="97" y="145"/>
                      <a:pt x="95" y="156"/>
                    </a:cubicBezTo>
                    <a:cubicBezTo>
                      <a:pt x="97" y="157"/>
                      <a:pt x="99" y="152"/>
                      <a:pt x="100" y="156"/>
                    </a:cubicBezTo>
                    <a:cubicBezTo>
                      <a:pt x="97" y="159"/>
                      <a:pt x="93" y="161"/>
                      <a:pt x="90" y="164"/>
                    </a:cubicBezTo>
                    <a:cubicBezTo>
                      <a:pt x="93" y="168"/>
                      <a:pt x="105" y="165"/>
                      <a:pt x="108" y="162"/>
                    </a:cubicBezTo>
                    <a:cubicBezTo>
                      <a:pt x="109" y="165"/>
                      <a:pt x="113" y="165"/>
                      <a:pt x="113" y="169"/>
                    </a:cubicBezTo>
                    <a:cubicBezTo>
                      <a:pt x="122" y="169"/>
                      <a:pt x="122" y="161"/>
                      <a:pt x="120" y="158"/>
                    </a:cubicBezTo>
                    <a:cubicBezTo>
                      <a:pt x="117" y="157"/>
                      <a:pt x="114" y="164"/>
                      <a:pt x="111" y="161"/>
                    </a:cubicBezTo>
                    <a:cubicBezTo>
                      <a:pt x="115" y="160"/>
                      <a:pt x="117" y="158"/>
                      <a:pt x="118" y="154"/>
                    </a:cubicBezTo>
                    <a:close/>
                    <a:moveTo>
                      <a:pt x="130" y="146"/>
                    </a:moveTo>
                    <a:cubicBezTo>
                      <a:pt x="130" y="146"/>
                      <a:pt x="130" y="146"/>
                      <a:pt x="130" y="146"/>
                    </a:cubicBezTo>
                    <a:cubicBezTo>
                      <a:pt x="130" y="148"/>
                      <a:pt x="130" y="149"/>
                      <a:pt x="131" y="150"/>
                    </a:cubicBezTo>
                    <a:cubicBezTo>
                      <a:pt x="134" y="151"/>
                      <a:pt x="134" y="148"/>
                      <a:pt x="137" y="149"/>
                    </a:cubicBezTo>
                    <a:cubicBezTo>
                      <a:pt x="138" y="144"/>
                      <a:pt x="131" y="145"/>
                      <a:pt x="130" y="146"/>
                    </a:cubicBezTo>
                    <a:close/>
                    <a:moveTo>
                      <a:pt x="142" y="157"/>
                    </a:moveTo>
                    <a:cubicBezTo>
                      <a:pt x="142" y="157"/>
                      <a:pt x="142" y="157"/>
                      <a:pt x="142" y="157"/>
                    </a:cubicBezTo>
                    <a:cubicBezTo>
                      <a:pt x="141" y="153"/>
                      <a:pt x="141" y="150"/>
                      <a:pt x="137" y="150"/>
                    </a:cubicBezTo>
                    <a:cubicBezTo>
                      <a:pt x="135" y="153"/>
                      <a:pt x="137" y="157"/>
                      <a:pt x="142" y="157"/>
                    </a:cubicBezTo>
                    <a:close/>
                    <a:moveTo>
                      <a:pt x="122" y="158"/>
                    </a:moveTo>
                    <a:cubicBezTo>
                      <a:pt x="122" y="158"/>
                      <a:pt x="122" y="158"/>
                      <a:pt x="122" y="158"/>
                    </a:cubicBezTo>
                    <a:cubicBezTo>
                      <a:pt x="124" y="158"/>
                      <a:pt x="125" y="158"/>
                      <a:pt x="126" y="158"/>
                    </a:cubicBezTo>
                    <a:cubicBezTo>
                      <a:pt x="126" y="157"/>
                      <a:pt x="127" y="154"/>
                      <a:pt x="125" y="154"/>
                    </a:cubicBezTo>
                    <a:cubicBezTo>
                      <a:pt x="125" y="156"/>
                      <a:pt x="122" y="155"/>
                      <a:pt x="122" y="158"/>
                    </a:cubicBezTo>
                    <a:close/>
                    <a:moveTo>
                      <a:pt x="145" y="163"/>
                    </a:move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8" y="161"/>
                      <a:pt x="145" y="158"/>
                      <a:pt x="143" y="157"/>
                    </a:cubicBezTo>
                    <a:cubicBezTo>
                      <a:pt x="141" y="159"/>
                      <a:pt x="141" y="164"/>
                      <a:pt x="145" y="163"/>
                    </a:cubicBezTo>
                    <a:close/>
                    <a:moveTo>
                      <a:pt x="78" y="168"/>
                    </a:moveTo>
                    <a:cubicBezTo>
                      <a:pt x="78" y="168"/>
                      <a:pt x="78" y="168"/>
                      <a:pt x="78" y="168"/>
                    </a:cubicBezTo>
                    <a:cubicBezTo>
                      <a:pt x="78" y="169"/>
                      <a:pt x="78" y="170"/>
                      <a:pt x="78" y="171"/>
                    </a:cubicBezTo>
                    <a:cubicBezTo>
                      <a:pt x="81" y="172"/>
                      <a:pt x="84" y="172"/>
                      <a:pt x="84" y="169"/>
                    </a:cubicBezTo>
                    <a:cubicBezTo>
                      <a:pt x="83" y="169"/>
                      <a:pt x="82" y="167"/>
                      <a:pt x="81" y="167"/>
                    </a:cubicBezTo>
                    <a:cubicBezTo>
                      <a:pt x="80" y="168"/>
                      <a:pt x="80" y="168"/>
                      <a:pt x="78" y="168"/>
                    </a:cubicBezTo>
                    <a:close/>
                    <a:moveTo>
                      <a:pt x="39" y="176"/>
                    </a:moveTo>
                    <a:cubicBezTo>
                      <a:pt x="39" y="176"/>
                      <a:pt x="39" y="176"/>
                      <a:pt x="39" y="176"/>
                    </a:cubicBezTo>
                    <a:cubicBezTo>
                      <a:pt x="42" y="177"/>
                      <a:pt x="44" y="172"/>
                      <a:pt x="41" y="171"/>
                    </a:cubicBezTo>
                    <a:cubicBezTo>
                      <a:pt x="41" y="174"/>
                      <a:pt x="38" y="173"/>
                      <a:pt x="39" y="176"/>
                    </a:cubicBezTo>
                    <a:close/>
                    <a:moveTo>
                      <a:pt x="26" y="179"/>
                    </a:moveTo>
                    <a:cubicBezTo>
                      <a:pt x="26" y="179"/>
                      <a:pt x="26" y="179"/>
                      <a:pt x="26" y="179"/>
                    </a:cubicBezTo>
                    <a:cubicBezTo>
                      <a:pt x="29" y="180"/>
                      <a:pt x="29" y="173"/>
                      <a:pt x="26" y="175"/>
                    </a:cubicBezTo>
                    <a:cubicBezTo>
                      <a:pt x="26" y="176"/>
                      <a:pt x="26" y="177"/>
                      <a:pt x="26" y="179"/>
                    </a:cubicBezTo>
                    <a:close/>
                    <a:moveTo>
                      <a:pt x="88" y="182"/>
                    </a:moveTo>
                    <a:cubicBezTo>
                      <a:pt x="88" y="182"/>
                      <a:pt x="88" y="182"/>
                      <a:pt x="88" y="182"/>
                    </a:cubicBezTo>
                    <a:cubicBezTo>
                      <a:pt x="96" y="183"/>
                      <a:pt x="116" y="187"/>
                      <a:pt x="119" y="181"/>
                    </a:cubicBezTo>
                    <a:cubicBezTo>
                      <a:pt x="112" y="176"/>
                      <a:pt x="96" y="181"/>
                      <a:pt x="88" y="182"/>
                    </a:cubicBezTo>
                    <a:close/>
                    <a:moveTo>
                      <a:pt x="86" y="181"/>
                    </a:moveTo>
                    <a:cubicBezTo>
                      <a:pt x="86" y="181"/>
                      <a:pt x="86" y="181"/>
                      <a:pt x="86" y="181"/>
                    </a:cubicBezTo>
                    <a:cubicBezTo>
                      <a:pt x="84" y="180"/>
                      <a:pt x="82" y="179"/>
                      <a:pt x="80" y="180"/>
                    </a:cubicBezTo>
                    <a:cubicBezTo>
                      <a:pt x="78" y="183"/>
                      <a:pt x="86" y="183"/>
                      <a:pt x="86" y="181"/>
                    </a:cubicBezTo>
                    <a:close/>
                    <a:moveTo>
                      <a:pt x="138" y="182"/>
                    </a:moveTo>
                    <a:cubicBezTo>
                      <a:pt x="138" y="182"/>
                      <a:pt x="138" y="182"/>
                      <a:pt x="138" y="182"/>
                    </a:cubicBezTo>
                    <a:cubicBezTo>
                      <a:pt x="140" y="182"/>
                      <a:pt x="141" y="181"/>
                      <a:pt x="142" y="180"/>
                    </a:cubicBezTo>
                    <a:cubicBezTo>
                      <a:pt x="140" y="180"/>
                      <a:pt x="139" y="181"/>
                      <a:pt x="138" y="182"/>
                    </a:cubicBezTo>
                    <a:close/>
                    <a:moveTo>
                      <a:pt x="122" y="183"/>
                    </a:moveTo>
                    <a:cubicBezTo>
                      <a:pt x="122" y="183"/>
                      <a:pt x="122" y="183"/>
                      <a:pt x="122" y="183"/>
                    </a:cubicBezTo>
                    <a:cubicBezTo>
                      <a:pt x="123" y="183"/>
                      <a:pt x="124" y="183"/>
                      <a:pt x="125" y="183"/>
                    </a:cubicBezTo>
                    <a:cubicBezTo>
                      <a:pt x="125" y="183"/>
                      <a:pt x="125" y="182"/>
                      <a:pt x="125" y="181"/>
                    </a:cubicBezTo>
                    <a:cubicBezTo>
                      <a:pt x="124" y="181"/>
                      <a:pt x="123" y="181"/>
                      <a:pt x="122" y="181"/>
                    </a:cubicBezTo>
                    <a:cubicBezTo>
                      <a:pt x="122" y="182"/>
                      <a:pt x="122" y="183"/>
                      <a:pt x="122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5083605" y="2695602"/>
              <a:ext cx="1989316" cy="84600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TW" altLang="en-US" sz="1400" dirty="0">
                  <a:solidFill>
                    <a:srgbClr val="3C3C3B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自然課中，採用異質性分組，引導高成就同學輔助低成就同學學習</a:t>
              </a:r>
              <a:endParaRPr lang="zh-CN" altLang="en-US" sz="1400" dirty="0">
                <a:solidFill>
                  <a:srgbClr val="3C3C3B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741841" y="4120241"/>
            <a:ext cx="2708318" cy="2045071"/>
            <a:chOff x="4934589" y="4136569"/>
            <a:chExt cx="2322822" cy="1758821"/>
          </a:xfrm>
        </p:grpSpPr>
        <p:sp>
          <p:nvSpPr>
            <p:cNvPr id="6" name="Freeform 29"/>
            <p:cNvSpPr>
              <a:spLocks noEditPoints="1"/>
            </p:cNvSpPr>
            <p:nvPr/>
          </p:nvSpPr>
          <p:spPr bwMode="auto">
            <a:xfrm>
              <a:off x="4934589" y="4136569"/>
              <a:ext cx="2322822" cy="1758821"/>
            </a:xfrm>
            <a:custGeom>
              <a:avLst/>
              <a:gdLst>
                <a:gd name="T0" fmla="*/ 244 w 323"/>
                <a:gd name="T1" fmla="*/ 0 h 244"/>
                <a:gd name="T2" fmla="*/ 302 w 323"/>
                <a:gd name="T3" fmla="*/ 22 h 244"/>
                <a:gd name="T4" fmla="*/ 307 w 323"/>
                <a:gd name="T5" fmla="*/ 54 h 244"/>
                <a:gd name="T6" fmla="*/ 316 w 323"/>
                <a:gd name="T7" fmla="*/ 111 h 244"/>
                <a:gd name="T8" fmla="*/ 308 w 323"/>
                <a:gd name="T9" fmla="*/ 217 h 244"/>
                <a:gd name="T10" fmla="*/ 284 w 323"/>
                <a:gd name="T11" fmla="*/ 238 h 244"/>
                <a:gd name="T12" fmla="*/ 222 w 323"/>
                <a:gd name="T13" fmla="*/ 235 h 244"/>
                <a:gd name="T14" fmla="*/ 191 w 323"/>
                <a:gd name="T15" fmla="*/ 236 h 244"/>
                <a:gd name="T16" fmla="*/ 50 w 323"/>
                <a:gd name="T17" fmla="*/ 241 h 244"/>
                <a:gd name="T18" fmla="*/ 6 w 323"/>
                <a:gd name="T19" fmla="*/ 224 h 244"/>
                <a:gd name="T20" fmla="*/ 3 w 323"/>
                <a:gd name="T21" fmla="*/ 173 h 244"/>
                <a:gd name="T22" fmla="*/ 4 w 323"/>
                <a:gd name="T23" fmla="*/ 67 h 244"/>
                <a:gd name="T24" fmla="*/ 11 w 323"/>
                <a:gd name="T25" fmla="*/ 23 h 244"/>
                <a:gd name="T26" fmla="*/ 65 w 323"/>
                <a:gd name="T27" fmla="*/ 8 h 244"/>
                <a:gd name="T28" fmla="*/ 185 w 323"/>
                <a:gd name="T29" fmla="*/ 6 h 244"/>
                <a:gd name="T30" fmla="*/ 216 w 323"/>
                <a:gd name="T31" fmla="*/ 2 h 244"/>
                <a:gd name="T32" fmla="*/ 244 w 323"/>
                <a:gd name="T33" fmla="*/ 0 h 244"/>
                <a:gd name="T34" fmla="*/ 161 w 323"/>
                <a:gd name="T35" fmla="*/ 9 h 244"/>
                <a:gd name="T36" fmla="*/ 161 w 323"/>
                <a:gd name="T37" fmla="*/ 9 h 244"/>
                <a:gd name="T38" fmla="*/ 53 w 323"/>
                <a:gd name="T39" fmla="*/ 16 h 244"/>
                <a:gd name="T40" fmla="*/ 16 w 323"/>
                <a:gd name="T41" fmla="*/ 27 h 244"/>
                <a:gd name="T42" fmla="*/ 9 w 323"/>
                <a:gd name="T43" fmla="*/ 73 h 244"/>
                <a:gd name="T44" fmla="*/ 9 w 323"/>
                <a:gd name="T45" fmla="*/ 175 h 244"/>
                <a:gd name="T46" fmla="*/ 13 w 323"/>
                <a:gd name="T47" fmla="*/ 222 h 244"/>
                <a:gd name="T48" fmla="*/ 83 w 323"/>
                <a:gd name="T49" fmla="*/ 238 h 244"/>
                <a:gd name="T50" fmla="*/ 232 w 323"/>
                <a:gd name="T51" fmla="*/ 229 h 244"/>
                <a:gd name="T52" fmla="*/ 280 w 323"/>
                <a:gd name="T53" fmla="*/ 233 h 244"/>
                <a:gd name="T54" fmla="*/ 312 w 323"/>
                <a:gd name="T55" fmla="*/ 134 h 244"/>
                <a:gd name="T56" fmla="*/ 310 w 323"/>
                <a:gd name="T57" fmla="*/ 93 h 244"/>
                <a:gd name="T58" fmla="*/ 301 w 323"/>
                <a:gd name="T59" fmla="*/ 55 h 244"/>
                <a:gd name="T60" fmla="*/ 296 w 323"/>
                <a:gd name="T61" fmla="*/ 23 h 244"/>
                <a:gd name="T62" fmla="*/ 222 w 323"/>
                <a:gd name="T63" fmla="*/ 7 h 244"/>
                <a:gd name="T64" fmla="*/ 161 w 323"/>
                <a:gd name="T65" fmla="*/ 9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3" h="244">
                  <a:moveTo>
                    <a:pt x="244" y="0"/>
                  </a:moveTo>
                  <a:cubicBezTo>
                    <a:pt x="261" y="1"/>
                    <a:pt x="293" y="7"/>
                    <a:pt x="302" y="22"/>
                  </a:cubicBezTo>
                  <a:cubicBezTo>
                    <a:pt x="305" y="28"/>
                    <a:pt x="306" y="46"/>
                    <a:pt x="307" y="54"/>
                  </a:cubicBezTo>
                  <a:cubicBezTo>
                    <a:pt x="309" y="69"/>
                    <a:pt x="315" y="88"/>
                    <a:pt x="316" y="111"/>
                  </a:cubicBezTo>
                  <a:cubicBezTo>
                    <a:pt x="319" y="149"/>
                    <a:pt x="323" y="191"/>
                    <a:pt x="308" y="217"/>
                  </a:cubicBezTo>
                  <a:cubicBezTo>
                    <a:pt x="304" y="224"/>
                    <a:pt x="294" y="235"/>
                    <a:pt x="284" y="238"/>
                  </a:cubicBezTo>
                  <a:cubicBezTo>
                    <a:pt x="266" y="244"/>
                    <a:pt x="240" y="235"/>
                    <a:pt x="222" y="235"/>
                  </a:cubicBezTo>
                  <a:cubicBezTo>
                    <a:pt x="212" y="234"/>
                    <a:pt x="202" y="235"/>
                    <a:pt x="191" y="236"/>
                  </a:cubicBezTo>
                  <a:cubicBezTo>
                    <a:pt x="146" y="237"/>
                    <a:pt x="101" y="244"/>
                    <a:pt x="50" y="241"/>
                  </a:cubicBezTo>
                  <a:cubicBezTo>
                    <a:pt x="30" y="239"/>
                    <a:pt x="12" y="237"/>
                    <a:pt x="6" y="224"/>
                  </a:cubicBezTo>
                  <a:cubicBezTo>
                    <a:pt x="0" y="214"/>
                    <a:pt x="3" y="187"/>
                    <a:pt x="3" y="173"/>
                  </a:cubicBezTo>
                  <a:cubicBezTo>
                    <a:pt x="3" y="133"/>
                    <a:pt x="4" y="104"/>
                    <a:pt x="4" y="67"/>
                  </a:cubicBezTo>
                  <a:cubicBezTo>
                    <a:pt x="4" y="50"/>
                    <a:pt x="3" y="32"/>
                    <a:pt x="11" y="23"/>
                  </a:cubicBezTo>
                  <a:cubicBezTo>
                    <a:pt x="19" y="15"/>
                    <a:pt x="46" y="10"/>
                    <a:pt x="65" y="8"/>
                  </a:cubicBezTo>
                  <a:cubicBezTo>
                    <a:pt x="109" y="3"/>
                    <a:pt x="149" y="7"/>
                    <a:pt x="185" y="6"/>
                  </a:cubicBezTo>
                  <a:cubicBezTo>
                    <a:pt x="196" y="5"/>
                    <a:pt x="206" y="3"/>
                    <a:pt x="216" y="2"/>
                  </a:cubicBezTo>
                  <a:cubicBezTo>
                    <a:pt x="225" y="1"/>
                    <a:pt x="233" y="0"/>
                    <a:pt x="244" y="0"/>
                  </a:cubicBezTo>
                  <a:close/>
                  <a:moveTo>
                    <a:pt x="161" y="9"/>
                  </a:moveTo>
                  <a:cubicBezTo>
                    <a:pt x="161" y="9"/>
                    <a:pt x="161" y="9"/>
                    <a:pt x="161" y="9"/>
                  </a:cubicBezTo>
                  <a:cubicBezTo>
                    <a:pt x="124" y="9"/>
                    <a:pt x="87" y="10"/>
                    <a:pt x="53" y="16"/>
                  </a:cubicBezTo>
                  <a:cubicBezTo>
                    <a:pt x="41" y="18"/>
                    <a:pt x="22" y="21"/>
                    <a:pt x="16" y="27"/>
                  </a:cubicBezTo>
                  <a:cubicBezTo>
                    <a:pt x="8" y="36"/>
                    <a:pt x="9" y="52"/>
                    <a:pt x="9" y="73"/>
                  </a:cubicBezTo>
                  <a:cubicBezTo>
                    <a:pt x="9" y="114"/>
                    <a:pt x="9" y="141"/>
                    <a:pt x="9" y="175"/>
                  </a:cubicBezTo>
                  <a:cubicBezTo>
                    <a:pt x="10" y="194"/>
                    <a:pt x="7" y="214"/>
                    <a:pt x="13" y="222"/>
                  </a:cubicBezTo>
                  <a:cubicBezTo>
                    <a:pt x="24" y="235"/>
                    <a:pt x="55" y="238"/>
                    <a:pt x="83" y="238"/>
                  </a:cubicBezTo>
                  <a:cubicBezTo>
                    <a:pt x="132" y="238"/>
                    <a:pt x="190" y="227"/>
                    <a:pt x="232" y="229"/>
                  </a:cubicBezTo>
                  <a:cubicBezTo>
                    <a:pt x="251" y="230"/>
                    <a:pt x="269" y="236"/>
                    <a:pt x="280" y="233"/>
                  </a:cubicBezTo>
                  <a:cubicBezTo>
                    <a:pt x="314" y="225"/>
                    <a:pt x="314" y="176"/>
                    <a:pt x="312" y="134"/>
                  </a:cubicBezTo>
                  <a:cubicBezTo>
                    <a:pt x="312" y="120"/>
                    <a:pt x="312" y="106"/>
                    <a:pt x="310" y="93"/>
                  </a:cubicBezTo>
                  <a:cubicBezTo>
                    <a:pt x="308" y="80"/>
                    <a:pt x="303" y="67"/>
                    <a:pt x="301" y="55"/>
                  </a:cubicBezTo>
                  <a:cubicBezTo>
                    <a:pt x="299" y="42"/>
                    <a:pt x="301" y="31"/>
                    <a:pt x="296" y="23"/>
                  </a:cubicBezTo>
                  <a:cubicBezTo>
                    <a:pt x="285" y="6"/>
                    <a:pt x="250" y="5"/>
                    <a:pt x="222" y="7"/>
                  </a:cubicBezTo>
                  <a:cubicBezTo>
                    <a:pt x="202" y="8"/>
                    <a:pt x="182" y="10"/>
                    <a:pt x="161" y="9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grpSp>
          <p:nvGrpSpPr>
            <p:cNvPr id="24" name="Group 39"/>
            <p:cNvGrpSpPr>
              <a:grpSpLocks noChangeAspect="1"/>
            </p:cNvGrpSpPr>
            <p:nvPr/>
          </p:nvGrpSpPr>
          <p:grpSpPr bwMode="auto">
            <a:xfrm>
              <a:off x="5893443" y="4345809"/>
              <a:ext cx="405114" cy="490516"/>
              <a:chOff x="3375" y="1600"/>
              <a:chExt cx="925" cy="1120"/>
            </a:xfrm>
            <a:solidFill>
              <a:srgbClr val="20558B"/>
            </a:solidFill>
          </p:grpSpPr>
          <p:sp>
            <p:nvSpPr>
              <p:cNvPr id="25" name="Freeform 40"/>
              <p:cNvSpPr>
                <a:spLocks/>
              </p:cNvSpPr>
              <p:nvPr/>
            </p:nvSpPr>
            <p:spPr bwMode="auto">
              <a:xfrm>
                <a:off x="4026" y="1772"/>
                <a:ext cx="180" cy="121"/>
              </a:xfrm>
              <a:custGeom>
                <a:avLst/>
                <a:gdLst>
                  <a:gd name="T0" fmla="*/ 67 w 67"/>
                  <a:gd name="T1" fmla="*/ 30 h 45"/>
                  <a:gd name="T2" fmla="*/ 58 w 67"/>
                  <a:gd name="T3" fmla="*/ 45 h 45"/>
                  <a:gd name="T4" fmla="*/ 0 w 67"/>
                  <a:gd name="T5" fmla="*/ 24 h 45"/>
                  <a:gd name="T6" fmla="*/ 7 w 67"/>
                  <a:gd name="T7" fmla="*/ 0 h 45"/>
                  <a:gd name="T8" fmla="*/ 67 w 67"/>
                  <a:gd name="T9" fmla="*/ 3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5">
                    <a:moveTo>
                      <a:pt x="67" y="30"/>
                    </a:moveTo>
                    <a:cubicBezTo>
                      <a:pt x="65" y="37"/>
                      <a:pt x="62" y="43"/>
                      <a:pt x="58" y="45"/>
                    </a:cubicBezTo>
                    <a:cubicBezTo>
                      <a:pt x="40" y="30"/>
                      <a:pt x="16" y="30"/>
                      <a:pt x="0" y="24"/>
                    </a:cubicBezTo>
                    <a:cubicBezTo>
                      <a:pt x="5" y="12"/>
                      <a:pt x="2" y="7"/>
                      <a:pt x="7" y="0"/>
                    </a:cubicBezTo>
                    <a:cubicBezTo>
                      <a:pt x="22" y="7"/>
                      <a:pt x="52" y="19"/>
                      <a:pt x="6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6" name="Freeform 41"/>
              <p:cNvSpPr>
                <a:spLocks noEditPoints="1"/>
              </p:cNvSpPr>
              <p:nvPr/>
            </p:nvSpPr>
            <p:spPr bwMode="auto">
              <a:xfrm>
                <a:off x="3587" y="1946"/>
                <a:ext cx="127" cy="111"/>
              </a:xfrm>
              <a:custGeom>
                <a:avLst/>
                <a:gdLst>
                  <a:gd name="T0" fmla="*/ 47 w 47"/>
                  <a:gd name="T1" fmla="*/ 12 h 41"/>
                  <a:gd name="T2" fmla="*/ 34 w 47"/>
                  <a:gd name="T3" fmla="*/ 41 h 41"/>
                  <a:gd name="T4" fmla="*/ 0 w 47"/>
                  <a:gd name="T5" fmla="*/ 28 h 41"/>
                  <a:gd name="T6" fmla="*/ 6 w 47"/>
                  <a:gd name="T7" fmla="*/ 4 h 41"/>
                  <a:gd name="T8" fmla="*/ 47 w 47"/>
                  <a:gd name="T9" fmla="*/ 12 h 41"/>
                  <a:gd name="T10" fmla="*/ 22 w 47"/>
                  <a:gd name="T11" fmla="*/ 10 h 41"/>
                  <a:gd name="T12" fmla="*/ 22 w 47"/>
                  <a:gd name="T13" fmla="*/ 10 h 41"/>
                  <a:gd name="T14" fmla="*/ 35 w 47"/>
                  <a:gd name="T15" fmla="*/ 13 h 41"/>
                  <a:gd name="T16" fmla="*/ 36 w 47"/>
                  <a:gd name="T17" fmla="*/ 20 h 41"/>
                  <a:gd name="T18" fmla="*/ 22 w 47"/>
                  <a:gd name="T19" fmla="*/ 1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41">
                    <a:moveTo>
                      <a:pt x="47" y="12"/>
                    </a:moveTo>
                    <a:cubicBezTo>
                      <a:pt x="42" y="23"/>
                      <a:pt x="43" y="36"/>
                      <a:pt x="34" y="41"/>
                    </a:cubicBezTo>
                    <a:cubicBezTo>
                      <a:pt x="25" y="34"/>
                      <a:pt x="11" y="30"/>
                      <a:pt x="0" y="28"/>
                    </a:cubicBezTo>
                    <a:cubicBezTo>
                      <a:pt x="4" y="19"/>
                      <a:pt x="9" y="10"/>
                      <a:pt x="6" y="4"/>
                    </a:cubicBezTo>
                    <a:cubicBezTo>
                      <a:pt x="17" y="1"/>
                      <a:pt x="38" y="0"/>
                      <a:pt x="47" y="12"/>
                    </a:cubicBezTo>
                    <a:close/>
                    <a:moveTo>
                      <a:pt x="22" y="10"/>
                    </a:moveTo>
                    <a:cubicBezTo>
                      <a:pt x="22" y="10"/>
                      <a:pt x="22" y="10"/>
                      <a:pt x="22" y="10"/>
                    </a:cubicBezTo>
                    <a:cubicBezTo>
                      <a:pt x="26" y="12"/>
                      <a:pt x="31" y="15"/>
                      <a:pt x="35" y="13"/>
                    </a:cubicBezTo>
                    <a:cubicBezTo>
                      <a:pt x="34" y="16"/>
                      <a:pt x="32" y="19"/>
                      <a:pt x="36" y="20"/>
                    </a:cubicBezTo>
                    <a:cubicBezTo>
                      <a:pt x="43" y="11"/>
                      <a:pt x="25" y="5"/>
                      <a:pt x="2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7" name="Freeform 42"/>
              <p:cNvSpPr>
                <a:spLocks noEditPoints="1"/>
              </p:cNvSpPr>
              <p:nvPr/>
            </p:nvSpPr>
            <p:spPr bwMode="auto">
              <a:xfrm>
                <a:off x="3937" y="2086"/>
                <a:ext cx="145" cy="108"/>
              </a:xfrm>
              <a:custGeom>
                <a:avLst/>
                <a:gdLst>
                  <a:gd name="T0" fmla="*/ 54 w 54"/>
                  <a:gd name="T1" fmla="*/ 12 h 40"/>
                  <a:gd name="T2" fmla="*/ 44 w 54"/>
                  <a:gd name="T3" fmla="*/ 40 h 40"/>
                  <a:gd name="T4" fmla="*/ 0 w 54"/>
                  <a:gd name="T5" fmla="*/ 25 h 40"/>
                  <a:gd name="T6" fmla="*/ 10 w 54"/>
                  <a:gd name="T7" fmla="*/ 0 h 40"/>
                  <a:gd name="T8" fmla="*/ 54 w 54"/>
                  <a:gd name="T9" fmla="*/ 12 h 40"/>
                  <a:gd name="T10" fmla="*/ 32 w 54"/>
                  <a:gd name="T11" fmla="*/ 27 h 40"/>
                  <a:gd name="T12" fmla="*/ 32 w 54"/>
                  <a:gd name="T13" fmla="*/ 27 h 40"/>
                  <a:gd name="T14" fmla="*/ 42 w 54"/>
                  <a:gd name="T15" fmla="*/ 31 h 40"/>
                  <a:gd name="T16" fmla="*/ 45 w 54"/>
                  <a:gd name="T17" fmla="*/ 23 h 40"/>
                  <a:gd name="T18" fmla="*/ 32 w 54"/>
                  <a:gd name="T19" fmla="*/ 27 h 40"/>
                  <a:gd name="T20" fmla="*/ 12 w 54"/>
                  <a:gd name="T21" fmla="*/ 15 h 40"/>
                  <a:gd name="T22" fmla="*/ 12 w 54"/>
                  <a:gd name="T23" fmla="*/ 15 h 40"/>
                  <a:gd name="T24" fmla="*/ 22 w 54"/>
                  <a:gd name="T25" fmla="*/ 20 h 40"/>
                  <a:gd name="T26" fmla="*/ 12 w 54"/>
                  <a:gd name="T27" fmla="*/ 1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40">
                    <a:moveTo>
                      <a:pt x="54" y="12"/>
                    </a:moveTo>
                    <a:cubicBezTo>
                      <a:pt x="52" y="20"/>
                      <a:pt x="52" y="34"/>
                      <a:pt x="44" y="40"/>
                    </a:cubicBezTo>
                    <a:cubicBezTo>
                      <a:pt x="34" y="35"/>
                      <a:pt x="16" y="26"/>
                      <a:pt x="0" y="25"/>
                    </a:cubicBezTo>
                    <a:cubicBezTo>
                      <a:pt x="4" y="17"/>
                      <a:pt x="2" y="5"/>
                      <a:pt x="10" y="0"/>
                    </a:cubicBezTo>
                    <a:cubicBezTo>
                      <a:pt x="24" y="4"/>
                      <a:pt x="37" y="4"/>
                      <a:pt x="54" y="12"/>
                    </a:cubicBezTo>
                    <a:close/>
                    <a:moveTo>
                      <a:pt x="32" y="27"/>
                    </a:moveTo>
                    <a:cubicBezTo>
                      <a:pt x="32" y="27"/>
                      <a:pt x="32" y="27"/>
                      <a:pt x="32" y="27"/>
                    </a:cubicBezTo>
                    <a:cubicBezTo>
                      <a:pt x="35" y="28"/>
                      <a:pt x="39" y="30"/>
                      <a:pt x="42" y="31"/>
                    </a:cubicBezTo>
                    <a:cubicBezTo>
                      <a:pt x="43" y="28"/>
                      <a:pt x="44" y="25"/>
                      <a:pt x="45" y="23"/>
                    </a:cubicBezTo>
                    <a:cubicBezTo>
                      <a:pt x="43" y="19"/>
                      <a:pt x="34" y="20"/>
                      <a:pt x="32" y="27"/>
                    </a:cubicBezTo>
                    <a:close/>
                    <a:moveTo>
                      <a:pt x="12" y="15"/>
                    </a:moveTo>
                    <a:cubicBezTo>
                      <a:pt x="12" y="15"/>
                      <a:pt x="12" y="15"/>
                      <a:pt x="12" y="15"/>
                    </a:cubicBezTo>
                    <a:cubicBezTo>
                      <a:pt x="9" y="23"/>
                      <a:pt x="19" y="24"/>
                      <a:pt x="22" y="20"/>
                    </a:cubicBezTo>
                    <a:cubicBezTo>
                      <a:pt x="17" y="18"/>
                      <a:pt x="17" y="13"/>
                      <a:pt x="1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8" name="Freeform 43"/>
              <p:cNvSpPr>
                <a:spLocks noEditPoints="1"/>
              </p:cNvSpPr>
              <p:nvPr/>
            </p:nvSpPr>
            <p:spPr bwMode="auto">
              <a:xfrm>
                <a:off x="3797" y="2022"/>
                <a:ext cx="121" cy="102"/>
              </a:xfrm>
              <a:custGeom>
                <a:avLst/>
                <a:gdLst>
                  <a:gd name="T0" fmla="*/ 45 w 45"/>
                  <a:gd name="T1" fmla="*/ 16 h 38"/>
                  <a:gd name="T2" fmla="*/ 28 w 45"/>
                  <a:gd name="T3" fmla="*/ 38 h 38"/>
                  <a:gd name="T4" fmla="*/ 0 w 45"/>
                  <a:gd name="T5" fmla="*/ 28 h 38"/>
                  <a:gd name="T6" fmla="*/ 4 w 45"/>
                  <a:gd name="T7" fmla="*/ 4 h 38"/>
                  <a:gd name="T8" fmla="*/ 45 w 45"/>
                  <a:gd name="T9" fmla="*/ 16 h 38"/>
                  <a:gd name="T10" fmla="*/ 10 w 45"/>
                  <a:gd name="T11" fmla="*/ 18 h 38"/>
                  <a:gd name="T12" fmla="*/ 10 w 45"/>
                  <a:gd name="T13" fmla="*/ 18 h 38"/>
                  <a:gd name="T14" fmla="*/ 10 w 45"/>
                  <a:gd name="T15" fmla="*/ 22 h 38"/>
                  <a:gd name="T16" fmla="*/ 22 w 45"/>
                  <a:gd name="T17" fmla="*/ 17 h 38"/>
                  <a:gd name="T18" fmla="*/ 10 w 45"/>
                  <a:gd name="T19" fmla="*/ 1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38">
                    <a:moveTo>
                      <a:pt x="45" y="16"/>
                    </a:moveTo>
                    <a:cubicBezTo>
                      <a:pt x="41" y="27"/>
                      <a:pt x="36" y="35"/>
                      <a:pt x="28" y="38"/>
                    </a:cubicBezTo>
                    <a:cubicBezTo>
                      <a:pt x="21" y="36"/>
                      <a:pt x="11" y="26"/>
                      <a:pt x="0" y="28"/>
                    </a:cubicBezTo>
                    <a:cubicBezTo>
                      <a:pt x="0" y="20"/>
                      <a:pt x="6" y="10"/>
                      <a:pt x="4" y="4"/>
                    </a:cubicBezTo>
                    <a:cubicBezTo>
                      <a:pt x="14" y="0"/>
                      <a:pt x="32" y="8"/>
                      <a:pt x="45" y="16"/>
                    </a:cubicBezTo>
                    <a:close/>
                    <a:moveTo>
                      <a:pt x="10" y="18"/>
                    </a:moveTo>
                    <a:cubicBezTo>
                      <a:pt x="10" y="18"/>
                      <a:pt x="10" y="18"/>
                      <a:pt x="10" y="18"/>
                    </a:cubicBezTo>
                    <a:cubicBezTo>
                      <a:pt x="11" y="19"/>
                      <a:pt x="11" y="20"/>
                      <a:pt x="10" y="22"/>
                    </a:cubicBezTo>
                    <a:cubicBezTo>
                      <a:pt x="17" y="26"/>
                      <a:pt x="20" y="21"/>
                      <a:pt x="22" y="17"/>
                    </a:cubicBezTo>
                    <a:cubicBezTo>
                      <a:pt x="17" y="14"/>
                      <a:pt x="13" y="15"/>
                      <a:pt x="1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9" name="Freeform 44"/>
              <p:cNvSpPr>
                <a:spLocks noEditPoints="1"/>
              </p:cNvSpPr>
              <p:nvPr/>
            </p:nvSpPr>
            <p:spPr bwMode="auto">
              <a:xfrm>
                <a:off x="3886" y="2172"/>
                <a:ext cx="131" cy="102"/>
              </a:xfrm>
              <a:custGeom>
                <a:avLst/>
                <a:gdLst>
                  <a:gd name="T0" fmla="*/ 49 w 49"/>
                  <a:gd name="T1" fmla="*/ 10 h 38"/>
                  <a:gd name="T2" fmla="*/ 38 w 49"/>
                  <a:gd name="T3" fmla="*/ 37 h 38"/>
                  <a:gd name="T4" fmla="*/ 2 w 49"/>
                  <a:gd name="T5" fmla="*/ 26 h 38"/>
                  <a:gd name="T6" fmla="*/ 8 w 49"/>
                  <a:gd name="T7" fmla="*/ 1 h 38"/>
                  <a:gd name="T8" fmla="*/ 49 w 49"/>
                  <a:gd name="T9" fmla="*/ 10 h 38"/>
                  <a:gd name="T10" fmla="*/ 30 w 49"/>
                  <a:gd name="T11" fmla="*/ 27 h 38"/>
                  <a:gd name="T12" fmla="*/ 30 w 49"/>
                  <a:gd name="T13" fmla="*/ 27 h 38"/>
                  <a:gd name="T14" fmla="*/ 36 w 49"/>
                  <a:gd name="T15" fmla="*/ 16 h 38"/>
                  <a:gd name="T16" fmla="*/ 30 w 49"/>
                  <a:gd name="T17" fmla="*/ 27 h 38"/>
                  <a:gd name="T18" fmla="*/ 13 w 49"/>
                  <a:gd name="T19" fmla="*/ 23 h 38"/>
                  <a:gd name="T20" fmla="*/ 13 w 49"/>
                  <a:gd name="T21" fmla="*/ 23 h 38"/>
                  <a:gd name="T22" fmla="*/ 19 w 49"/>
                  <a:gd name="T23" fmla="*/ 13 h 38"/>
                  <a:gd name="T24" fmla="*/ 13 w 49"/>
                  <a:gd name="T25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38">
                    <a:moveTo>
                      <a:pt x="49" y="10"/>
                    </a:moveTo>
                    <a:cubicBezTo>
                      <a:pt x="46" y="18"/>
                      <a:pt x="42" y="30"/>
                      <a:pt x="38" y="37"/>
                    </a:cubicBezTo>
                    <a:cubicBezTo>
                      <a:pt x="30" y="38"/>
                      <a:pt x="16" y="30"/>
                      <a:pt x="2" y="26"/>
                    </a:cubicBezTo>
                    <a:cubicBezTo>
                      <a:pt x="0" y="19"/>
                      <a:pt x="10" y="8"/>
                      <a:pt x="8" y="1"/>
                    </a:cubicBezTo>
                    <a:cubicBezTo>
                      <a:pt x="20" y="0"/>
                      <a:pt x="35" y="6"/>
                      <a:pt x="49" y="10"/>
                    </a:cubicBezTo>
                    <a:close/>
                    <a:moveTo>
                      <a:pt x="30" y="27"/>
                    </a:moveTo>
                    <a:cubicBezTo>
                      <a:pt x="30" y="27"/>
                      <a:pt x="30" y="27"/>
                      <a:pt x="30" y="27"/>
                    </a:cubicBezTo>
                    <a:cubicBezTo>
                      <a:pt x="35" y="32"/>
                      <a:pt x="39" y="17"/>
                      <a:pt x="36" y="16"/>
                    </a:cubicBezTo>
                    <a:cubicBezTo>
                      <a:pt x="35" y="22"/>
                      <a:pt x="31" y="21"/>
                      <a:pt x="30" y="27"/>
                    </a:cubicBezTo>
                    <a:close/>
                    <a:moveTo>
                      <a:pt x="13" y="23"/>
                    </a:moveTo>
                    <a:cubicBezTo>
                      <a:pt x="13" y="23"/>
                      <a:pt x="13" y="23"/>
                      <a:pt x="13" y="23"/>
                    </a:cubicBezTo>
                    <a:cubicBezTo>
                      <a:pt x="18" y="20"/>
                      <a:pt x="15" y="17"/>
                      <a:pt x="19" y="13"/>
                    </a:cubicBezTo>
                    <a:cubicBezTo>
                      <a:pt x="13" y="8"/>
                      <a:pt x="8" y="21"/>
                      <a:pt x="13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0" name="Freeform 45"/>
              <p:cNvSpPr>
                <a:spLocks noEditPoints="1"/>
              </p:cNvSpPr>
              <p:nvPr/>
            </p:nvSpPr>
            <p:spPr bwMode="auto">
              <a:xfrm>
                <a:off x="3552" y="2051"/>
                <a:ext cx="156" cy="118"/>
              </a:xfrm>
              <a:custGeom>
                <a:avLst/>
                <a:gdLst>
                  <a:gd name="T0" fmla="*/ 56 w 58"/>
                  <a:gd name="T1" fmla="*/ 14 h 44"/>
                  <a:gd name="T2" fmla="*/ 48 w 58"/>
                  <a:gd name="T3" fmla="*/ 40 h 44"/>
                  <a:gd name="T4" fmla="*/ 40 w 58"/>
                  <a:gd name="T5" fmla="*/ 44 h 44"/>
                  <a:gd name="T6" fmla="*/ 0 w 58"/>
                  <a:gd name="T7" fmla="*/ 28 h 44"/>
                  <a:gd name="T8" fmla="*/ 17 w 58"/>
                  <a:gd name="T9" fmla="*/ 0 h 44"/>
                  <a:gd name="T10" fmla="*/ 56 w 58"/>
                  <a:gd name="T11" fmla="*/ 14 h 44"/>
                  <a:gd name="T12" fmla="*/ 37 w 58"/>
                  <a:gd name="T13" fmla="*/ 20 h 44"/>
                  <a:gd name="T14" fmla="*/ 37 w 58"/>
                  <a:gd name="T15" fmla="*/ 20 h 44"/>
                  <a:gd name="T16" fmla="*/ 46 w 58"/>
                  <a:gd name="T17" fmla="*/ 20 h 44"/>
                  <a:gd name="T18" fmla="*/ 37 w 58"/>
                  <a:gd name="T19" fmla="*/ 20 h 44"/>
                  <a:gd name="T20" fmla="*/ 12 w 58"/>
                  <a:gd name="T21" fmla="*/ 23 h 44"/>
                  <a:gd name="T22" fmla="*/ 12 w 58"/>
                  <a:gd name="T23" fmla="*/ 23 h 44"/>
                  <a:gd name="T24" fmla="*/ 17 w 58"/>
                  <a:gd name="T25" fmla="*/ 15 h 44"/>
                  <a:gd name="T26" fmla="*/ 12 w 58"/>
                  <a:gd name="T27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44">
                    <a:moveTo>
                      <a:pt x="56" y="14"/>
                    </a:moveTo>
                    <a:cubicBezTo>
                      <a:pt x="58" y="19"/>
                      <a:pt x="47" y="29"/>
                      <a:pt x="48" y="40"/>
                    </a:cubicBezTo>
                    <a:cubicBezTo>
                      <a:pt x="44" y="39"/>
                      <a:pt x="41" y="40"/>
                      <a:pt x="40" y="44"/>
                    </a:cubicBezTo>
                    <a:cubicBezTo>
                      <a:pt x="33" y="28"/>
                      <a:pt x="9" y="31"/>
                      <a:pt x="0" y="28"/>
                    </a:cubicBezTo>
                    <a:cubicBezTo>
                      <a:pt x="4" y="16"/>
                      <a:pt x="11" y="8"/>
                      <a:pt x="17" y="0"/>
                    </a:cubicBezTo>
                    <a:cubicBezTo>
                      <a:pt x="26" y="13"/>
                      <a:pt x="41" y="7"/>
                      <a:pt x="56" y="14"/>
                    </a:cubicBezTo>
                    <a:close/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41" y="21"/>
                      <a:pt x="44" y="22"/>
                      <a:pt x="46" y="20"/>
                    </a:cubicBezTo>
                    <a:cubicBezTo>
                      <a:pt x="44" y="15"/>
                      <a:pt x="40" y="18"/>
                      <a:pt x="37" y="20"/>
                    </a:cubicBezTo>
                    <a:close/>
                    <a:moveTo>
                      <a:pt x="12" y="23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16" y="27"/>
                      <a:pt x="20" y="15"/>
                      <a:pt x="17" y="15"/>
                    </a:cubicBezTo>
                    <a:cubicBezTo>
                      <a:pt x="15" y="16"/>
                      <a:pt x="13" y="18"/>
                      <a:pt x="1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1" name="Freeform 46"/>
              <p:cNvSpPr>
                <a:spLocks noEditPoints="1"/>
              </p:cNvSpPr>
              <p:nvPr/>
            </p:nvSpPr>
            <p:spPr bwMode="auto">
              <a:xfrm>
                <a:off x="3851" y="2277"/>
                <a:ext cx="131" cy="113"/>
              </a:xfrm>
              <a:custGeom>
                <a:avLst/>
                <a:gdLst>
                  <a:gd name="T0" fmla="*/ 49 w 49"/>
                  <a:gd name="T1" fmla="*/ 13 h 42"/>
                  <a:gd name="T2" fmla="*/ 36 w 49"/>
                  <a:gd name="T3" fmla="*/ 42 h 42"/>
                  <a:gd name="T4" fmla="*/ 0 w 49"/>
                  <a:gd name="T5" fmla="*/ 30 h 42"/>
                  <a:gd name="T6" fmla="*/ 6 w 49"/>
                  <a:gd name="T7" fmla="*/ 0 h 42"/>
                  <a:gd name="T8" fmla="*/ 49 w 49"/>
                  <a:gd name="T9" fmla="*/ 13 h 42"/>
                  <a:gd name="T10" fmla="*/ 33 w 49"/>
                  <a:gd name="T11" fmla="*/ 19 h 42"/>
                  <a:gd name="T12" fmla="*/ 33 w 49"/>
                  <a:gd name="T13" fmla="*/ 19 h 42"/>
                  <a:gd name="T14" fmla="*/ 36 w 49"/>
                  <a:gd name="T15" fmla="*/ 20 h 42"/>
                  <a:gd name="T16" fmla="*/ 38 w 49"/>
                  <a:gd name="T17" fmla="*/ 16 h 42"/>
                  <a:gd name="T18" fmla="*/ 34 w 49"/>
                  <a:gd name="T19" fmla="*/ 15 h 42"/>
                  <a:gd name="T20" fmla="*/ 33 w 49"/>
                  <a:gd name="T21" fmla="*/ 19 h 42"/>
                  <a:gd name="T22" fmla="*/ 11 w 49"/>
                  <a:gd name="T23" fmla="*/ 22 h 42"/>
                  <a:gd name="T24" fmla="*/ 11 w 49"/>
                  <a:gd name="T25" fmla="*/ 22 h 42"/>
                  <a:gd name="T26" fmla="*/ 18 w 49"/>
                  <a:gd name="T27" fmla="*/ 25 h 42"/>
                  <a:gd name="T28" fmla="*/ 15 w 49"/>
                  <a:gd name="T29" fmla="*/ 12 h 42"/>
                  <a:gd name="T30" fmla="*/ 11 w 49"/>
                  <a:gd name="T31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9" h="42">
                    <a:moveTo>
                      <a:pt x="49" y="13"/>
                    </a:moveTo>
                    <a:cubicBezTo>
                      <a:pt x="42" y="22"/>
                      <a:pt x="41" y="35"/>
                      <a:pt x="36" y="42"/>
                    </a:cubicBezTo>
                    <a:cubicBezTo>
                      <a:pt x="25" y="33"/>
                      <a:pt x="13" y="29"/>
                      <a:pt x="0" y="30"/>
                    </a:cubicBezTo>
                    <a:cubicBezTo>
                      <a:pt x="1" y="21"/>
                      <a:pt x="7" y="9"/>
                      <a:pt x="6" y="0"/>
                    </a:cubicBezTo>
                    <a:cubicBezTo>
                      <a:pt x="17" y="5"/>
                      <a:pt x="38" y="5"/>
                      <a:pt x="49" y="13"/>
                    </a:cubicBezTo>
                    <a:close/>
                    <a:moveTo>
                      <a:pt x="33" y="19"/>
                    </a:moveTo>
                    <a:cubicBezTo>
                      <a:pt x="33" y="19"/>
                      <a:pt x="33" y="19"/>
                      <a:pt x="33" y="19"/>
                    </a:cubicBezTo>
                    <a:cubicBezTo>
                      <a:pt x="34" y="19"/>
                      <a:pt x="35" y="19"/>
                      <a:pt x="36" y="20"/>
                    </a:cubicBezTo>
                    <a:cubicBezTo>
                      <a:pt x="37" y="19"/>
                      <a:pt x="37" y="18"/>
                      <a:pt x="38" y="16"/>
                    </a:cubicBezTo>
                    <a:cubicBezTo>
                      <a:pt x="37" y="16"/>
                      <a:pt x="35" y="16"/>
                      <a:pt x="34" y="15"/>
                    </a:cubicBezTo>
                    <a:cubicBezTo>
                      <a:pt x="34" y="16"/>
                      <a:pt x="33" y="17"/>
                      <a:pt x="33" y="19"/>
                    </a:cubicBezTo>
                    <a:close/>
                    <a:moveTo>
                      <a:pt x="11" y="22"/>
                    </a:moveTo>
                    <a:cubicBezTo>
                      <a:pt x="11" y="22"/>
                      <a:pt x="11" y="22"/>
                      <a:pt x="11" y="22"/>
                    </a:cubicBezTo>
                    <a:cubicBezTo>
                      <a:pt x="14" y="23"/>
                      <a:pt x="16" y="24"/>
                      <a:pt x="18" y="25"/>
                    </a:cubicBezTo>
                    <a:cubicBezTo>
                      <a:pt x="16" y="21"/>
                      <a:pt x="20" y="14"/>
                      <a:pt x="15" y="12"/>
                    </a:cubicBezTo>
                    <a:cubicBezTo>
                      <a:pt x="12" y="13"/>
                      <a:pt x="10" y="19"/>
                      <a:pt x="11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2" name="Freeform 47"/>
              <p:cNvSpPr>
                <a:spLocks noEditPoints="1"/>
              </p:cNvSpPr>
              <p:nvPr/>
            </p:nvSpPr>
            <p:spPr bwMode="auto">
              <a:xfrm>
                <a:off x="3523" y="2161"/>
                <a:ext cx="134" cy="113"/>
              </a:xfrm>
              <a:custGeom>
                <a:avLst/>
                <a:gdLst>
                  <a:gd name="T0" fmla="*/ 50 w 50"/>
                  <a:gd name="T1" fmla="*/ 10 h 42"/>
                  <a:gd name="T2" fmla="*/ 38 w 50"/>
                  <a:gd name="T3" fmla="*/ 42 h 42"/>
                  <a:gd name="T4" fmla="*/ 0 w 50"/>
                  <a:gd name="T5" fmla="*/ 31 h 42"/>
                  <a:gd name="T6" fmla="*/ 10 w 50"/>
                  <a:gd name="T7" fmla="*/ 0 h 42"/>
                  <a:gd name="T8" fmla="*/ 50 w 50"/>
                  <a:gd name="T9" fmla="*/ 10 h 42"/>
                  <a:gd name="T10" fmla="*/ 10 w 50"/>
                  <a:gd name="T11" fmla="*/ 27 h 42"/>
                  <a:gd name="T12" fmla="*/ 10 w 50"/>
                  <a:gd name="T13" fmla="*/ 27 h 42"/>
                  <a:gd name="T14" fmla="*/ 24 w 50"/>
                  <a:gd name="T15" fmla="*/ 30 h 42"/>
                  <a:gd name="T16" fmla="*/ 17 w 50"/>
                  <a:gd name="T17" fmla="*/ 19 h 42"/>
                  <a:gd name="T18" fmla="*/ 27 w 50"/>
                  <a:gd name="T19" fmla="*/ 13 h 42"/>
                  <a:gd name="T20" fmla="*/ 10 w 50"/>
                  <a:gd name="T21" fmla="*/ 2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2">
                    <a:moveTo>
                      <a:pt x="50" y="10"/>
                    </a:moveTo>
                    <a:cubicBezTo>
                      <a:pt x="50" y="22"/>
                      <a:pt x="45" y="33"/>
                      <a:pt x="38" y="42"/>
                    </a:cubicBezTo>
                    <a:cubicBezTo>
                      <a:pt x="24" y="33"/>
                      <a:pt x="14" y="34"/>
                      <a:pt x="0" y="31"/>
                    </a:cubicBezTo>
                    <a:cubicBezTo>
                      <a:pt x="5" y="17"/>
                      <a:pt x="7" y="13"/>
                      <a:pt x="10" y="0"/>
                    </a:cubicBezTo>
                    <a:cubicBezTo>
                      <a:pt x="22" y="1"/>
                      <a:pt x="37" y="8"/>
                      <a:pt x="50" y="10"/>
                    </a:cubicBezTo>
                    <a:close/>
                    <a:moveTo>
                      <a:pt x="10" y="27"/>
                    </a:moveTo>
                    <a:cubicBezTo>
                      <a:pt x="10" y="27"/>
                      <a:pt x="10" y="27"/>
                      <a:pt x="10" y="27"/>
                    </a:cubicBezTo>
                    <a:cubicBezTo>
                      <a:pt x="14" y="27"/>
                      <a:pt x="19" y="27"/>
                      <a:pt x="24" y="30"/>
                    </a:cubicBezTo>
                    <a:cubicBezTo>
                      <a:pt x="29" y="24"/>
                      <a:pt x="13" y="26"/>
                      <a:pt x="17" y="19"/>
                    </a:cubicBezTo>
                    <a:cubicBezTo>
                      <a:pt x="20" y="17"/>
                      <a:pt x="24" y="16"/>
                      <a:pt x="27" y="13"/>
                    </a:cubicBezTo>
                    <a:cubicBezTo>
                      <a:pt x="15" y="8"/>
                      <a:pt x="12" y="15"/>
                      <a:pt x="1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3" name="Freeform 48"/>
              <p:cNvSpPr>
                <a:spLocks noEditPoints="1"/>
              </p:cNvSpPr>
              <p:nvPr/>
            </p:nvSpPr>
            <p:spPr bwMode="auto">
              <a:xfrm>
                <a:off x="3802" y="2382"/>
                <a:ext cx="132" cy="107"/>
              </a:xfrm>
              <a:custGeom>
                <a:avLst/>
                <a:gdLst>
                  <a:gd name="T0" fmla="*/ 49 w 49"/>
                  <a:gd name="T1" fmla="*/ 11 h 40"/>
                  <a:gd name="T2" fmla="*/ 35 w 49"/>
                  <a:gd name="T3" fmla="*/ 40 h 40"/>
                  <a:gd name="T4" fmla="*/ 3 w 49"/>
                  <a:gd name="T5" fmla="*/ 31 h 40"/>
                  <a:gd name="T6" fmla="*/ 11 w 49"/>
                  <a:gd name="T7" fmla="*/ 0 h 40"/>
                  <a:gd name="T8" fmla="*/ 49 w 49"/>
                  <a:gd name="T9" fmla="*/ 11 h 40"/>
                  <a:gd name="T10" fmla="*/ 29 w 49"/>
                  <a:gd name="T11" fmla="*/ 29 h 40"/>
                  <a:gd name="T12" fmla="*/ 29 w 49"/>
                  <a:gd name="T13" fmla="*/ 29 h 40"/>
                  <a:gd name="T14" fmla="*/ 36 w 49"/>
                  <a:gd name="T15" fmla="*/ 24 h 40"/>
                  <a:gd name="T16" fmla="*/ 29 w 49"/>
                  <a:gd name="T17" fmla="*/ 29 h 40"/>
                  <a:gd name="T18" fmla="*/ 15 w 49"/>
                  <a:gd name="T19" fmla="*/ 26 h 40"/>
                  <a:gd name="T20" fmla="*/ 15 w 49"/>
                  <a:gd name="T21" fmla="*/ 26 h 40"/>
                  <a:gd name="T22" fmla="*/ 20 w 49"/>
                  <a:gd name="T23" fmla="*/ 24 h 40"/>
                  <a:gd name="T24" fmla="*/ 14 w 49"/>
                  <a:gd name="T25" fmla="*/ 17 h 40"/>
                  <a:gd name="T26" fmla="*/ 15 w 49"/>
                  <a:gd name="T27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9" h="40">
                    <a:moveTo>
                      <a:pt x="49" y="11"/>
                    </a:moveTo>
                    <a:cubicBezTo>
                      <a:pt x="46" y="18"/>
                      <a:pt x="45" y="35"/>
                      <a:pt x="35" y="40"/>
                    </a:cubicBezTo>
                    <a:cubicBezTo>
                      <a:pt x="26" y="35"/>
                      <a:pt x="13" y="30"/>
                      <a:pt x="3" y="31"/>
                    </a:cubicBezTo>
                    <a:cubicBezTo>
                      <a:pt x="0" y="23"/>
                      <a:pt x="11" y="12"/>
                      <a:pt x="11" y="0"/>
                    </a:cubicBezTo>
                    <a:cubicBezTo>
                      <a:pt x="20" y="5"/>
                      <a:pt x="40" y="5"/>
                      <a:pt x="49" y="11"/>
                    </a:cubicBezTo>
                    <a:close/>
                    <a:moveTo>
                      <a:pt x="29" y="29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33" y="33"/>
                      <a:pt x="39" y="27"/>
                      <a:pt x="36" y="24"/>
                    </a:cubicBezTo>
                    <a:cubicBezTo>
                      <a:pt x="34" y="27"/>
                      <a:pt x="30" y="24"/>
                      <a:pt x="29" y="29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3"/>
                      <a:pt x="18" y="25"/>
                      <a:pt x="20" y="24"/>
                    </a:cubicBezTo>
                    <a:cubicBezTo>
                      <a:pt x="16" y="22"/>
                      <a:pt x="19" y="18"/>
                      <a:pt x="14" y="17"/>
                    </a:cubicBezTo>
                    <a:cubicBezTo>
                      <a:pt x="12" y="21"/>
                      <a:pt x="12" y="24"/>
                      <a:pt x="15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4" name="Freeform 49"/>
              <p:cNvSpPr>
                <a:spLocks noEditPoints="1"/>
              </p:cNvSpPr>
              <p:nvPr/>
            </p:nvSpPr>
            <p:spPr bwMode="auto">
              <a:xfrm>
                <a:off x="3488" y="2282"/>
                <a:ext cx="131" cy="108"/>
              </a:xfrm>
              <a:custGeom>
                <a:avLst/>
                <a:gdLst>
                  <a:gd name="T0" fmla="*/ 38 w 49"/>
                  <a:gd name="T1" fmla="*/ 40 h 40"/>
                  <a:gd name="T2" fmla="*/ 2 w 49"/>
                  <a:gd name="T3" fmla="*/ 30 h 40"/>
                  <a:gd name="T4" fmla="*/ 13 w 49"/>
                  <a:gd name="T5" fmla="*/ 0 h 40"/>
                  <a:gd name="T6" fmla="*/ 46 w 49"/>
                  <a:gd name="T7" fmla="*/ 3 h 40"/>
                  <a:gd name="T8" fmla="*/ 49 w 49"/>
                  <a:gd name="T9" fmla="*/ 6 h 40"/>
                  <a:gd name="T10" fmla="*/ 38 w 49"/>
                  <a:gd name="T11" fmla="*/ 40 h 40"/>
                  <a:gd name="T12" fmla="*/ 14 w 49"/>
                  <a:gd name="T13" fmla="*/ 24 h 40"/>
                  <a:gd name="T14" fmla="*/ 14 w 49"/>
                  <a:gd name="T15" fmla="*/ 24 h 40"/>
                  <a:gd name="T16" fmla="*/ 20 w 49"/>
                  <a:gd name="T17" fmla="*/ 9 h 40"/>
                  <a:gd name="T18" fmla="*/ 14 w 49"/>
                  <a:gd name="T19" fmla="*/ 24 h 40"/>
                  <a:gd name="T20" fmla="*/ 26 w 49"/>
                  <a:gd name="T21" fmla="*/ 25 h 40"/>
                  <a:gd name="T22" fmla="*/ 26 w 49"/>
                  <a:gd name="T23" fmla="*/ 25 h 40"/>
                  <a:gd name="T24" fmla="*/ 36 w 49"/>
                  <a:gd name="T25" fmla="*/ 23 h 40"/>
                  <a:gd name="T26" fmla="*/ 26 w 49"/>
                  <a:gd name="T27" fmla="*/ 2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9" h="40">
                    <a:moveTo>
                      <a:pt x="38" y="40"/>
                    </a:moveTo>
                    <a:cubicBezTo>
                      <a:pt x="30" y="29"/>
                      <a:pt x="14" y="31"/>
                      <a:pt x="2" y="30"/>
                    </a:cubicBezTo>
                    <a:cubicBezTo>
                      <a:pt x="0" y="19"/>
                      <a:pt x="10" y="10"/>
                      <a:pt x="13" y="0"/>
                    </a:cubicBezTo>
                    <a:cubicBezTo>
                      <a:pt x="24" y="1"/>
                      <a:pt x="38" y="9"/>
                      <a:pt x="46" y="3"/>
                    </a:cubicBezTo>
                    <a:cubicBezTo>
                      <a:pt x="49" y="4"/>
                      <a:pt x="49" y="5"/>
                      <a:pt x="49" y="6"/>
                    </a:cubicBezTo>
                    <a:cubicBezTo>
                      <a:pt x="44" y="19"/>
                      <a:pt x="46" y="31"/>
                      <a:pt x="38" y="40"/>
                    </a:cubicBezTo>
                    <a:close/>
                    <a:moveTo>
                      <a:pt x="14" y="24"/>
                    </a:moveTo>
                    <a:cubicBezTo>
                      <a:pt x="14" y="24"/>
                      <a:pt x="14" y="24"/>
                      <a:pt x="14" y="24"/>
                    </a:cubicBezTo>
                    <a:cubicBezTo>
                      <a:pt x="18" y="26"/>
                      <a:pt x="27" y="11"/>
                      <a:pt x="20" y="9"/>
                    </a:cubicBezTo>
                    <a:cubicBezTo>
                      <a:pt x="17" y="13"/>
                      <a:pt x="8" y="21"/>
                      <a:pt x="14" y="24"/>
                    </a:cubicBezTo>
                    <a:close/>
                    <a:moveTo>
                      <a:pt x="26" y="25"/>
                    </a:moveTo>
                    <a:cubicBezTo>
                      <a:pt x="26" y="25"/>
                      <a:pt x="26" y="25"/>
                      <a:pt x="26" y="25"/>
                    </a:cubicBezTo>
                    <a:cubicBezTo>
                      <a:pt x="31" y="27"/>
                      <a:pt x="35" y="29"/>
                      <a:pt x="36" y="23"/>
                    </a:cubicBezTo>
                    <a:cubicBezTo>
                      <a:pt x="32" y="22"/>
                      <a:pt x="28" y="22"/>
                      <a:pt x="26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5" name="Freeform 50"/>
              <p:cNvSpPr>
                <a:spLocks noEditPoints="1"/>
              </p:cNvSpPr>
              <p:nvPr/>
            </p:nvSpPr>
            <p:spPr bwMode="auto">
              <a:xfrm>
                <a:off x="3638" y="2331"/>
                <a:ext cx="137" cy="107"/>
              </a:xfrm>
              <a:custGeom>
                <a:avLst/>
                <a:gdLst>
                  <a:gd name="T0" fmla="*/ 51 w 51"/>
                  <a:gd name="T1" fmla="*/ 9 h 40"/>
                  <a:gd name="T2" fmla="*/ 33 w 51"/>
                  <a:gd name="T3" fmla="*/ 40 h 40"/>
                  <a:gd name="T4" fmla="*/ 6 w 51"/>
                  <a:gd name="T5" fmla="*/ 32 h 40"/>
                  <a:gd name="T6" fmla="*/ 13 w 51"/>
                  <a:gd name="T7" fmla="*/ 0 h 40"/>
                  <a:gd name="T8" fmla="*/ 51 w 51"/>
                  <a:gd name="T9" fmla="*/ 9 h 40"/>
                  <a:gd name="T10" fmla="*/ 13 w 51"/>
                  <a:gd name="T11" fmla="*/ 24 h 40"/>
                  <a:gd name="T12" fmla="*/ 13 w 51"/>
                  <a:gd name="T13" fmla="*/ 24 h 40"/>
                  <a:gd name="T14" fmla="*/ 22 w 51"/>
                  <a:gd name="T15" fmla="*/ 23 h 40"/>
                  <a:gd name="T16" fmla="*/ 24 w 51"/>
                  <a:gd name="T17" fmla="*/ 12 h 40"/>
                  <a:gd name="T18" fmla="*/ 13 w 51"/>
                  <a:gd name="T1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" h="40">
                    <a:moveTo>
                      <a:pt x="51" y="9"/>
                    </a:moveTo>
                    <a:cubicBezTo>
                      <a:pt x="42" y="18"/>
                      <a:pt x="44" y="34"/>
                      <a:pt x="33" y="40"/>
                    </a:cubicBezTo>
                    <a:cubicBezTo>
                      <a:pt x="29" y="32"/>
                      <a:pt x="14" y="28"/>
                      <a:pt x="6" y="32"/>
                    </a:cubicBezTo>
                    <a:cubicBezTo>
                      <a:pt x="0" y="25"/>
                      <a:pt x="10" y="5"/>
                      <a:pt x="13" y="0"/>
                    </a:cubicBezTo>
                    <a:cubicBezTo>
                      <a:pt x="23" y="3"/>
                      <a:pt x="36" y="2"/>
                      <a:pt x="51" y="9"/>
                    </a:cubicBezTo>
                    <a:close/>
                    <a:moveTo>
                      <a:pt x="13" y="24"/>
                    </a:moveTo>
                    <a:cubicBezTo>
                      <a:pt x="13" y="24"/>
                      <a:pt x="13" y="24"/>
                      <a:pt x="13" y="24"/>
                    </a:cubicBezTo>
                    <a:cubicBezTo>
                      <a:pt x="17" y="25"/>
                      <a:pt x="20" y="25"/>
                      <a:pt x="22" y="23"/>
                    </a:cubicBezTo>
                    <a:cubicBezTo>
                      <a:pt x="13" y="21"/>
                      <a:pt x="20" y="13"/>
                      <a:pt x="24" y="12"/>
                    </a:cubicBezTo>
                    <a:cubicBezTo>
                      <a:pt x="16" y="6"/>
                      <a:pt x="12" y="19"/>
                      <a:pt x="1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6" name="Freeform 51"/>
              <p:cNvSpPr>
                <a:spLocks noEditPoints="1"/>
              </p:cNvSpPr>
              <p:nvPr/>
            </p:nvSpPr>
            <p:spPr bwMode="auto">
              <a:xfrm>
                <a:off x="3622" y="1750"/>
                <a:ext cx="519" cy="323"/>
              </a:xfrm>
              <a:custGeom>
                <a:avLst/>
                <a:gdLst>
                  <a:gd name="T0" fmla="*/ 115 w 193"/>
                  <a:gd name="T1" fmla="*/ 36 h 120"/>
                  <a:gd name="T2" fmla="*/ 173 w 193"/>
                  <a:gd name="T3" fmla="*/ 120 h 120"/>
                  <a:gd name="T4" fmla="*/ 0 w 193"/>
                  <a:gd name="T5" fmla="*/ 39 h 120"/>
                  <a:gd name="T6" fmla="*/ 146 w 193"/>
                  <a:gd name="T7" fmla="*/ 52 h 120"/>
                  <a:gd name="T8" fmla="*/ 129 w 193"/>
                  <a:gd name="T9" fmla="*/ 58 h 120"/>
                  <a:gd name="T10" fmla="*/ 146 w 193"/>
                  <a:gd name="T11" fmla="*/ 52 h 120"/>
                  <a:gd name="T12" fmla="*/ 105 w 193"/>
                  <a:gd name="T13" fmla="*/ 79 h 120"/>
                  <a:gd name="T14" fmla="*/ 105 w 193"/>
                  <a:gd name="T15" fmla="*/ 79 h 120"/>
                  <a:gd name="T16" fmla="*/ 37 w 193"/>
                  <a:gd name="T17" fmla="*/ 16 h 120"/>
                  <a:gd name="T18" fmla="*/ 37 w 193"/>
                  <a:gd name="T19" fmla="*/ 16 h 120"/>
                  <a:gd name="T20" fmla="*/ 93 w 193"/>
                  <a:gd name="T21" fmla="*/ 32 h 120"/>
                  <a:gd name="T22" fmla="*/ 114 w 193"/>
                  <a:gd name="T23" fmla="*/ 50 h 120"/>
                  <a:gd name="T24" fmla="*/ 121 w 193"/>
                  <a:gd name="T25" fmla="*/ 43 h 120"/>
                  <a:gd name="T26" fmla="*/ 168 w 193"/>
                  <a:gd name="T27" fmla="*/ 67 h 120"/>
                  <a:gd name="T28" fmla="*/ 170 w 193"/>
                  <a:gd name="T29" fmla="*/ 62 h 120"/>
                  <a:gd name="T30" fmla="*/ 147 w 193"/>
                  <a:gd name="T31" fmla="*/ 99 h 120"/>
                  <a:gd name="T32" fmla="*/ 184 w 193"/>
                  <a:gd name="T33" fmla="*/ 77 h 120"/>
                  <a:gd name="T34" fmla="*/ 147 w 193"/>
                  <a:gd name="T35" fmla="*/ 99 h 120"/>
                  <a:gd name="T36" fmla="*/ 12 w 193"/>
                  <a:gd name="T37" fmla="*/ 22 h 120"/>
                  <a:gd name="T38" fmla="*/ 12 w 193"/>
                  <a:gd name="T39" fmla="*/ 22 h 120"/>
                  <a:gd name="T40" fmla="*/ 15 w 193"/>
                  <a:gd name="T41" fmla="*/ 41 h 120"/>
                  <a:gd name="T42" fmla="*/ 15 w 193"/>
                  <a:gd name="T43" fmla="*/ 41 h 120"/>
                  <a:gd name="T44" fmla="*/ 52 w 193"/>
                  <a:gd name="T45" fmla="*/ 60 h 120"/>
                  <a:gd name="T46" fmla="*/ 52 w 193"/>
                  <a:gd name="T47" fmla="*/ 60 h 120"/>
                  <a:gd name="T48" fmla="*/ 140 w 193"/>
                  <a:gd name="T49" fmla="*/ 76 h 120"/>
                  <a:gd name="T50" fmla="*/ 140 w 193"/>
                  <a:gd name="T51" fmla="*/ 76 h 120"/>
                  <a:gd name="T52" fmla="*/ 54 w 193"/>
                  <a:gd name="T53" fmla="*/ 40 h 120"/>
                  <a:gd name="T54" fmla="*/ 54 w 193"/>
                  <a:gd name="T55" fmla="*/ 40 h 120"/>
                  <a:gd name="T56" fmla="*/ 62 w 193"/>
                  <a:gd name="T57" fmla="*/ 50 h 120"/>
                  <a:gd name="T58" fmla="*/ 62 w 193"/>
                  <a:gd name="T59" fmla="*/ 50 h 120"/>
                  <a:gd name="T60" fmla="*/ 67 w 193"/>
                  <a:gd name="T61" fmla="*/ 68 h 120"/>
                  <a:gd name="T62" fmla="*/ 67 w 193"/>
                  <a:gd name="T63" fmla="*/ 68 h 120"/>
                  <a:gd name="T64" fmla="*/ 75 w 193"/>
                  <a:gd name="T65" fmla="*/ 73 h 120"/>
                  <a:gd name="T66" fmla="*/ 75 w 193"/>
                  <a:gd name="T67" fmla="*/ 73 h 120"/>
                  <a:gd name="T68" fmla="*/ 112 w 193"/>
                  <a:gd name="T69" fmla="*/ 87 h 120"/>
                  <a:gd name="T70" fmla="*/ 112 w 193"/>
                  <a:gd name="T71" fmla="*/ 87 h 120"/>
                  <a:gd name="T72" fmla="*/ 135 w 193"/>
                  <a:gd name="T73" fmla="*/ 94 h 120"/>
                  <a:gd name="T74" fmla="*/ 135 w 193"/>
                  <a:gd name="T75" fmla="*/ 94 h 120"/>
                  <a:gd name="T76" fmla="*/ 159 w 193"/>
                  <a:gd name="T77" fmla="*/ 104 h 120"/>
                  <a:gd name="T78" fmla="*/ 159 w 193"/>
                  <a:gd name="T79" fmla="*/ 104 h 120"/>
                  <a:gd name="T80" fmla="*/ 62 w 193"/>
                  <a:gd name="T81" fmla="*/ 66 h 120"/>
                  <a:gd name="T82" fmla="*/ 62 w 193"/>
                  <a:gd name="T83" fmla="*/ 66 h 120"/>
                  <a:gd name="T84" fmla="*/ 126 w 193"/>
                  <a:gd name="T85" fmla="*/ 91 h 120"/>
                  <a:gd name="T86" fmla="*/ 126 w 193"/>
                  <a:gd name="T87" fmla="*/ 91 h 120"/>
                  <a:gd name="T88" fmla="*/ 41 w 193"/>
                  <a:gd name="T89" fmla="*/ 62 h 120"/>
                  <a:gd name="T90" fmla="*/ 48 w 193"/>
                  <a:gd name="T91" fmla="*/ 58 h 120"/>
                  <a:gd name="T92" fmla="*/ 41 w 193"/>
                  <a:gd name="T93" fmla="*/ 62 h 120"/>
                  <a:gd name="T94" fmla="*/ 134 w 193"/>
                  <a:gd name="T95" fmla="*/ 102 h 120"/>
                  <a:gd name="T96" fmla="*/ 140 w 193"/>
                  <a:gd name="T97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3" h="120">
                    <a:moveTo>
                      <a:pt x="29" y="0"/>
                    </a:moveTo>
                    <a:cubicBezTo>
                      <a:pt x="54" y="9"/>
                      <a:pt x="87" y="25"/>
                      <a:pt x="115" y="36"/>
                    </a:cubicBezTo>
                    <a:cubicBezTo>
                      <a:pt x="141" y="46"/>
                      <a:pt x="170" y="51"/>
                      <a:pt x="193" y="69"/>
                    </a:cubicBezTo>
                    <a:cubicBezTo>
                      <a:pt x="192" y="86"/>
                      <a:pt x="179" y="102"/>
                      <a:pt x="173" y="120"/>
                    </a:cubicBezTo>
                    <a:cubicBezTo>
                      <a:pt x="147" y="120"/>
                      <a:pt x="125" y="102"/>
                      <a:pt x="98" y="90"/>
                    </a:cubicBezTo>
                    <a:cubicBezTo>
                      <a:pt x="68" y="76"/>
                      <a:pt x="20" y="66"/>
                      <a:pt x="0" y="39"/>
                    </a:cubicBezTo>
                    <a:cubicBezTo>
                      <a:pt x="0" y="21"/>
                      <a:pt x="13" y="1"/>
                      <a:pt x="29" y="0"/>
                    </a:cubicBezTo>
                    <a:close/>
                    <a:moveTo>
                      <a:pt x="146" y="52"/>
                    </a:moveTo>
                    <a:cubicBezTo>
                      <a:pt x="146" y="52"/>
                      <a:pt x="146" y="52"/>
                      <a:pt x="146" y="52"/>
                    </a:cubicBezTo>
                    <a:cubicBezTo>
                      <a:pt x="137" y="47"/>
                      <a:pt x="133" y="53"/>
                      <a:pt x="129" y="58"/>
                    </a:cubicBezTo>
                    <a:cubicBezTo>
                      <a:pt x="115" y="60"/>
                      <a:pt x="102" y="66"/>
                      <a:pt x="90" y="75"/>
                    </a:cubicBezTo>
                    <a:cubicBezTo>
                      <a:pt x="112" y="74"/>
                      <a:pt x="128" y="63"/>
                      <a:pt x="146" y="52"/>
                    </a:cubicBezTo>
                    <a:close/>
                    <a:moveTo>
                      <a:pt x="105" y="79"/>
                    </a:moveTo>
                    <a:cubicBezTo>
                      <a:pt x="105" y="79"/>
                      <a:pt x="105" y="79"/>
                      <a:pt x="105" y="79"/>
                    </a:cubicBezTo>
                    <a:cubicBezTo>
                      <a:pt x="118" y="78"/>
                      <a:pt x="128" y="70"/>
                      <a:pt x="139" y="64"/>
                    </a:cubicBezTo>
                    <a:cubicBezTo>
                      <a:pt x="126" y="64"/>
                      <a:pt x="114" y="69"/>
                      <a:pt x="105" y="79"/>
                    </a:cubicBezTo>
                    <a:close/>
                    <a:moveTo>
                      <a:pt x="37" y="16"/>
                    </a:moveTo>
                    <a:cubicBezTo>
                      <a:pt x="37" y="16"/>
                      <a:pt x="37" y="16"/>
                      <a:pt x="37" y="16"/>
                    </a:cubicBezTo>
                    <a:cubicBezTo>
                      <a:pt x="46" y="17"/>
                      <a:pt x="69" y="32"/>
                      <a:pt x="76" y="25"/>
                    </a:cubicBezTo>
                    <a:cubicBezTo>
                      <a:pt x="63" y="22"/>
                      <a:pt x="45" y="7"/>
                      <a:pt x="37" y="16"/>
                    </a:cubicBezTo>
                    <a:close/>
                    <a:moveTo>
                      <a:pt x="93" y="32"/>
                    </a:moveTo>
                    <a:cubicBezTo>
                      <a:pt x="93" y="32"/>
                      <a:pt x="93" y="32"/>
                      <a:pt x="93" y="32"/>
                    </a:cubicBezTo>
                    <a:cubicBezTo>
                      <a:pt x="84" y="37"/>
                      <a:pt x="103" y="38"/>
                      <a:pt x="93" y="32"/>
                    </a:cubicBezTo>
                    <a:close/>
                    <a:moveTo>
                      <a:pt x="114" y="50"/>
                    </a:moveTo>
                    <a:cubicBezTo>
                      <a:pt x="114" y="50"/>
                      <a:pt x="114" y="50"/>
                      <a:pt x="114" y="50"/>
                    </a:cubicBezTo>
                    <a:cubicBezTo>
                      <a:pt x="117" y="48"/>
                      <a:pt x="128" y="48"/>
                      <a:pt x="121" y="43"/>
                    </a:cubicBezTo>
                    <a:cubicBezTo>
                      <a:pt x="120" y="46"/>
                      <a:pt x="111" y="47"/>
                      <a:pt x="114" y="50"/>
                    </a:cubicBezTo>
                    <a:close/>
                    <a:moveTo>
                      <a:pt x="168" y="67"/>
                    </a:moveTo>
                    <a:cubicBezTo>
                      <a:pt x="168" y="67"/>
                      <a:pt x="168" y="67"/>
                      <a:pt x="168" y="67"/>
                    </a:cubicBezTo>
                    <a:cubicBezTo>
                      <a:pt x="169" y="65"/>
                      <a:pt x="173" y="64"/>
                      <a:pt x="170" y="62"/>
                    </a:cubicBezTo>
                    <a:cubicBezTo>
                      <a:pt x="169" y="64"/>
                      <a:pt x="165" y="65"/>
                      <a:pt x="168" y="67"/>
                    </a:cubicBezTo>
                    <a:close/>
                    <a:moveTo>
                      <a:pt x="147" y="99"/>
                    </a:moveTo>
                    <a:cubicBezTo>
                      <a:pt x="147" y="99"/>
                      <a:pt x="147" y="99"/>
                      <a:pt x="147" y="99"/>
                    </a:cubicBezTo>
                    <a:cubicBezTo>
                      <a:pt x="161" y="95"/>
                      <a:pt x="172" y="86"/>
                      <a:pt x="184" y="77"/>
                    </a:cubicBezTo>
                    <a:cubicBezTo>
                      <a:pt x="183" y="72"/>
                      <a:pt x="181" y="68"/>
                      <a:pt x="174" y="66"/>
                    </a:cubicBezTo>
                    <a:cubicBezTo>
                      <a:pt x="182" y="85"/>
                      <a:pt x="154" y="83"/>
                      <a:pt x="147" y="99"/>
                    </a:cubicBezTo>
                    <a:close/>
                    <a:moveTo>
                      <a:pt x="12" y="22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7" y="25"/>
                      <a:pt x="27" y="12"/>
                      <a:pt x="21" y="11"/>
                    </a:cubicBezTo>
                    <a:cubicBezTo>
                      <a:pt x="19" y="17"/>
                      <a:pt x="13" y="14"/>
                      <a:pt x="12" y="22"/>
                    </a:cubicBezTo>
                    <a:close/>
                    <a:moveTo>
                      <a:pt x="15" y="41"/>
                    </a:moveTo>
                    <a:cubicBezTo>
                      <a:pt x="15" y="41"/>
                      <a:pt x="15" y="41"/>
                      <a:pt x="15" y="41"/>
                    </a:cubicBezTo>
                    <a:cubicBezTo>
                      <a:pt x="24" y="35"/>
                      <a:pt x="34" y="34"/>
                      <a:pt x="41" y="25"/>
                    </a:cubicBezTo>
                    <a:cubicBezTo>
                      <a:pt x="35" y="22"/>
                      <a:pt x="14" y="30"/>
                      <a:pt x="15" y="41"/>
                    </a:cubicBezTo>
                    <a:close/>
                    <a:moveTo>
                      <a:pt x="52" y="60"/>
                    </a:moveTo>
                    <a:cubicBezTo>
                      <a:pt x="52" y="60"/>
                      <a:pt x="52" y="60"/>
                      <a:pt x="52" y="60"/>
                    </a:cubicBezTo>
                    <a:cubicBezTo>
                      <a:pt x="63" y="59"/>
                      <a:pt x="80" y="53"/>
                      <a:pt x="82" y="44"/>
                    </a:cubicBezTo>
                    <a:cubicBezTo>
                      <a:pt x="73" y="50"/>
                      <a:pt x="60" y="50"/>
                      <a:pt x="52" y="60"/>
                    </a:cubicBezTo>
                    <a:close/>
                    <a:moveTo>
                      <a:pt x="140" y="76"/>
                    </a:moveTo>
                    <a:cubicBezTo>
                      <a:pt x="140" y="76"/>
                      <a:pt x="140" y="76"/>
                      <a:pt x="140" y="76"/>
                    </a:cubicBezTo>
                    <a:cubicBezTo>
                      <a:pt x="145" y="78"/>
                      <a:pt x="149" y="76"/>
                      <a:pt x="150" y="70"/>
                    </a:cubicBezTo>
                    <a:cubicBezTo>
                      <a:pt x="145" y="68"/>
                      <a:pt x="143" y="72"/>
                      <a:pt x="140" y="76"/>
                    </a:cubicBezTo>
                    <a:close/>
                    <a:moveTo>
                      <a:pt x="54" y="40"/>
                    </a:moveTo>
                    <a:cubicBezTo>
                      <a:pt x="54" y="40"/>
                      <a:pt x="54" y="40"/>
                      <a:pt x="54" y="40"/>
                    </a:cubicBezTo>
                    <a:cubicBezTo>
                      <a:pt x="55" y="38"/>
                      <a:pt x="58" y="38"/>
                      <a:pt x="56" y="35"/>
                    </a:cubicBezTo>
                    <a:cubicBezTo>
                      <a:pt x="55" y="37"/>
                      <a:pt x="51" y="38"/>
                      <a:pt x="54" y="40"/>
                    </a:cubicBezTo>
                    <a:close/>
                    <a:moveTo>
                      <a:pt x="62" y="50"/>
                    </a:moveTo>
                    <a:cubicBezTo>
                      <a:pt x="62" y="50"/>
                      <a:pt x="62" y="50"/>
                      <a:pt x="62" y="50"/>
                    </a:cubicBezTo>
                    <a:cubicBezTo>
                      <a:pt x="64" y="46"/>
                      <a:pt x="79" y="46"/>
                      <a:pt x="71" y="41"/>
                    </a:cubicBezTo>
                    <a:cubicBezTo>
                      <a:pt x="71" y="48"/>
                      <a:pt x="57" y="42"/>
                      <a:pt x="62" y="50"/>
                    </a:cubicBezTo>
                    <a:close/>
                    <a:moveTo>
                      <a:pt x="67" y="68"/>
                    </a:moveTo>
                    <a:cubicBezTo>
                      <a:pt x="67" y="68"/>
                      <a:pt x="67" y="68"/>
                      <a:pt x="67" y="68"/>
                    </a:cubicBezTo>
                    <a:cubicBezTo>
                      <a:pt x="81" y="67"/>
                      <a:pt x="92" y="61"/>
                      <a:pt x="103" y="54"/>
                    </a:cubicBezTo>
                    <a:cubicBezTo>
                      <a:pt x="89" y="55"/>
                      <a:pt x="78" y="62"/>
                      <a:pt x="67" y="68"/>
                    </a:cubicBezTo>
                    <a:close/>
                    <a:moveTo>
                      <a:pt x="75" y="73"/>
                    </a:moveTo>
                    <a:cubicBezTo>
                      <a:pt x="75" y="73"/>
                      <a:pt x="75" y="73"/>
                      <a:pt x="75" y="73"/>
                    </a:cubicBezTo>
                    <a:cubicBezTo>
                      <a:pt x="88" y="73"/>
                      <a:pt x="106" y="66"/>
                      <a:pt x="110" y="56"/>
                    </a:cubicBezTo>
                    <a:cubicBezTo>
                      <a:pt x="98" y="61"/>
                      <a:pt x="85" y="64"/>
                      <a:pt x="75" y="73"/>
                    </a:cubicBezTo>
                    <a:close/>
                    <a:moveTo>
                      <a:pt x="112" y="87"/>
                    </a:moveTo>
                    <a:cubicBezTo>
                      <a:pt x="112" y="87"/>
                      <a:pt x="112" y="87"/>
                      <a:pt x="112" y="87"/>
                    </a:cubicBezTo>
                    <a:cubicBezTo>
                      <a:pt x="123" y="88"/>
                      <a:pt x="131" y="78"/>
                      <a:pt x="140" y="72"/>
                    </a:cubicBezTo>
                    <a:cubicBezTo>
                      <a:pt x="127" y="70"/>
                      <a:pt x="119" y="77"/>
                      <a:pt x="112" y="87"/>
                    </a:cubicBezTo>
                    <a:close/>
                    <a:moveTo>
                      <a:pt x="135" y="94"/>
                    </a:moveTo>
                    <a:cubicBezTo>
                      <a:pt x="135" y="94"/>
                      <a:pt x="135" y="94"/>
                      <a:pt x="135" y="94"/>
                    </a:cubicBezTo>
                    <a:cubicBezTo>
                      <a:pt x="145" y="97"/>
                      <a:pt x="157" y="87"/>
                      <a:pt x="157" y="79"/>
                    </a:cubicBezTo>
                    <a:cubicBezTo>
                      <a:pt x="150" y="85"/>
                      <a:pt x="140" y="84"/>
                      <a:pt x="135" y="94"/>
                    </a:cubicBezTo>
                    <a:close/>
                    <a:moveTo>
                      <a:pt x="159" y="104"/>
                    </a:moveTo>
                    <a:cubicBezTo>
                      <a:pt x="159" y="104"/>
                      <a:pt x="159" y="104"/>
                      <a:pt x="159" y="104"/>
                    </a:cubicBezTo>
                    <a:cubicBezTo>
                      <a:pt x="163" y="97"/>
                      <a:pt x="178" y="99"/>
                      <a:pt x="175" y="90"/>
                    </a:cubicBezTo>
                    <a:cubicBezTo>
                      <a:pt x="171" y="95"/>
                      <a:pt x="157" y="96"/>
                      <a:pt x="159" y="104"/>
                    </a:cubicBezTo>
                    <a:close/>
                    <a:moveTo>
                      <a:pt x="62" y="66"/>
                    </a:moveTo>
                    <a:cubicBezTo>
                      <a:pt x="62" y="66"/>
                      <a:pt x="62" y="66"/>
                      <a:pt x="62" y="66"/>
                    </a:cubicBezTo>
                    <a:cubicBezTo>
                      <a:pt x="67" y="62"/>
                      <a:pt x="80" y="61"/>
                      <a:pt x="78" y="54"/>
                    </a:cubicBezTo>
                    <a:cubicBezTo>
                      <a:pt x="75" y="60"/>
                      <a:pt x="60" y="57"/>
                      <a:pt x="62" y="66"/>
                    </a:cubicBezTo>
                    <a:close/>
                    <a:moveTo>
                      <a:pt x="126" y="91"/>
                    </a:moveTo>
                    <a:cubicBezTo>
                      <a:pt x="126" y="91"/>
                      <a:pt x="126" y="91"/>
                      <a:pt x="126" y="91"/>
                    </a:cubicBezTo>
                    <a:cubicBezTo>
                      <a:pt x="133" y="89"/>
                      <a:pt x="139" y="85"/>
                      <a:pt x="145" y="80"/>
                    </a:cubicBezTo>
                    <a:cubicBezTo>
                      <a:pt x="138" y="80"/>
                      <a:pt x="125" y="83"/>
                      <a:pt x="126" y="91"/>
                    </a:cubicBezTo>
                    <a:close/>
                    <a:moveTo>
                      <a:pt x="41" y="62"/>
                    </a:moveTo>
                    <a:cubicBezTo>
                      <a:pt x="41" y="62"/>
                      <a:pt x="41" y="62"/>
                      <a:pt x="41" y="62"/>
                    </a:cubicBezTo>
                    <a:cubicBezTo>
                      <a:pt x="42" y="62"/>
                      <a:pt x="44" y="62"/>
                      <a:pt x="45" y="63"/>
                    </a:cubicBezTo>
                    <a:cubicBezTo>
                      <a:pt x="46" y="61"/>
                      <a:pt x="48" y="61"/>
                      <a:pt x="48" y="58"/>
                    </a:cubicBezTo>
                    <a:cubicBezTo>
                      <a:pt x="47" y="58"/>
                      <a:pt x="46" y="57"/>
                      <a:pt x="45" y="57"/>
                    </a:cubicBezTo>
                    <a:cubicBezTo>
                      <a:pt x="44" y="59"/>
                      <a:pt x="42" y="59"/>
                      <a:pt x="41" y="62"/>
                    </a:cubicBezTo>
                    <a:close/>
                    <a:moveTo>
                      <a:pt x="134" y="102"/>
                    </a:moveTo>
                    <a:cubicBezTo>
                      <a:pt x="134" y="102"/>
                      <a:pt x="134" y="102"/>
                      <a:pt x="134" y="102"/>
                    </a:cubicBezTo>
                    <a:cubicBezTo>
                      <a:pt x="136" y="103"/>
                      <a:pt x="137" y="103"/>
                      <a:pt x="139" y="104"/>
                    </a:cubicBezTo>
                    <a:cubicBezTo>
                      <a:pt x="140" y="102"/>
                      <a:pt x="141" y="99"/>
                      <a:pt x="140" y="98"/>
                    </a:cubicBezTo>
                    <a:cubicBezTo>
                      <a:pt x="138" y="101"/>
                      <a:pt x="135" y="100"/>
                      <a:pt x="13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7" name="Freeform 52"/>
              <p:cNvSpPr>
                <a:spLocks noEditPoints="1"/>
              </p:cNvSpPr>
              <p:nvPr/>
            </p:nvSpPr>
            <p:spPr bwMode="auto">
              <a:xfrm>
                <a:off x="3375" y="1600"/>
                <a:ext cx="925" cy="1120"/>
              </a:xfrm>
              <a:custGeom>
                <a:avLst/>
                <a:gdLst>
                  <a:gd name="T0" fmla="*/ 249 w 344"/>
                  <a:gd name="T1" fmla="*/ 344 h 417"/>
                  <a:gd name="T2" fmla="*/ 219 w 344"/>
                  <a:gd name="T3" fmla="*/ 417 h 417"/>
                  <a:gd name="T4" fmla="*/ 10 w 344"/>
                  <a:gd name="T5" fmla="*/ 333 h 417"/>
                  <a:gd name="T6" fmla="*/ 2 w 344"/>
                  <a:gd name="T7" fmla="*/ 302 h 417"/>
                  <a:gd name="T8" fmla="*/ 117 w 344"/>
                  <a:gd name="T9" fmla="*/ 0 h 417"/>
                  <a:gd name="T10" fmla="*/ 330 w 344"/>
                  <a:gd name="T11" fmla="*/ 78 h 417"/>
                  <a:gd name="T12" fmla="*/ 116 w 344"/>
                  <a:gd name="T13" fmla="*/ 12 h 417"/>
                  <a:gd name="T14" fmla="*/ 75 w 344"/>
                  <a:gd name="T15" fmla="*/ 107 h 417"/>
                  <a:gd name="T16" fmla="*/ 27 w 344"/>
                  <a:gd name="T17" fmla="*/ 249 h 417"/>
                  <a:gd name="T18" fmla="*/ 92 w 344"/>
                  <a:gd name="T19" fmla="*/ 335 h 417"/>
                  <a:gd name="T20" fmla="*/ 320 w 344"/>
                  <a:gd name="T21" fmla="*/ 82 h 417"/>
                  <a:gd name="T22" fmla="*/ 326 w 344"/>
                  <a:gd name="T23" fmla="*/ 105 h 417"/>
                  <a:gd name="T24" fmla="*/ 332 w 344"/>
                  <a:gd name="T25" fmla="*/ 99 h 417"/>
                  <a:gd name="T26" fmla="*/ 326 w 344"/>
                  <a:gd name="T27" fmla="*/ 105 h 417"/>
                  <a:gd name="T28" fmla="*/ 330 w 344"/>
                  <a:gd name="T29" fmla="*/ 114 h 417"/>
                  <a:gd name="T30" fmla="*/ 330 w 344"/>
                  <a:gd name="T31" fmla="*/ 114 h 417"/>
                  <a:gd name="T32" fmla="*/ 301 w 344"/>
                  <a:gd name="T33" fmla="*/ 167 h 417"/>
                  <a:gd name="T34" fmla="*/ 301 w 344"/>
                  <a:gd name="T35" fmla="*/ 167 h 417"/>
                  <a:gd name="T36" fmla="*/ 296 w 344"/>
                  <a:gd name="T37" fmla="*/ 186 h 417"/>
                  <a:gd name="T38" fmla="*/ 296 w 344"/>
                  <a:gd name="T39" fmla="*/ 186 h 417"/>
                  <a:gd name="T40" fmla="*/ 285 w 344"/>
                  <a:gd name="T41" fmla="*/ 213 h 417"/>
                  <a:gd name="T42" fmla="*/ 285 w 344"/>
                  <a:gd name="T43" fmla="*/ 213 h 417"/>
                  <a:gd name="T44" fmla="*/ 278 w 344"/>
                  <a:gd name="T45" fmla="*/ 237 h 417"/>
                  <a:gd name="T46" fmla="*/ 278 w 344"/>
                  <a:gd name="T47" fmla="*/ 237 h 417"/>
                  <a:gd name="T48" fmla="*/ 276 w 344"/>
                  <a:gd name="T49" fmla="*/ 250 h 417"/>
                  <a:gd name="T50" fmla="*/ 260 w 344"/>
                  <a:gd name="T51" fmla="*/ 262 h 417"/>
                  <a:gd name="T52" fmla="*/ 265 w 344"/>
                  <a:gd name="T53" fmla="*/ 252 h 417"/>
                  <a:gd name="T54" fmla="*/ 246 w 344"/>
                  <a:gd name="T55" fmla="*/ 311 h 417"/>
                  <a:gd name="T56" fmla="*/ 271 w 344"/>
                  <a:gd name="T57" fmla="*/ 274 h 417"/>
                  <a:gd name="T58" fmla="*/ 246 w 344"/>
                  <a:gd name="T59" fmla="*/ 311 h 417"/>
                  <a:gd name="T60" fmla="*/ 248 w 344"/>
                  <a:gd name="T61" fmla="*/ 296 h 417"/>
                  <a:gd name="T62" fmla="*/ 248 w 344"/>
                  <a:gd name="T63" fmla="*/ 296 h 417"/>
                  <a:gd name="T64" fmla="*/ 230 w 344"/>
                  <a:gd name="T65" fmla="*/ 341 h 417"/>
                  <a:gd name="T66" fmla="*/ 256 w 344"/>
                  <a:gd name="T67" fmla="*/ 307 h 417"/>
                  <a:gd name="T68" fmla="*/ 231 w 344"/>
                  <a:gd name="T69" fmla="*/ 329 h 417"/>
                  <a:gd name="T70" fmla="*/ 237 w 344"/>
                  <a:gd name="T71" fmla="*/ 319 h 417"/>
                  <a:gd name="T72" fmla="*/ 228 w 344"/>
                  <a:gd name="T73" fmla="*/ 364 h 417"/>
                  <a:gd name="T74" fmla="*/ 241 w 344"/>
                  <a:gd name="T75" fmla="*/ 341 h 417"/>
                  <a:gd name="T76" fmla="*/ 210 w 344"/>
                  <a:gd name="T77" fmla="*/ 383 h 417"/>
                  <a:gd name="T78" fmla="*/ 216 w 344"/>
                  <a:gd name="T79" fmla="*/ 394 h 417"/>
                  <a:gd name="T80" fmla="*/ 210 w 344"/>
                  <a:gd name="T81" fmla="*/ 383 h 417"/>
                  <a:gd name="T82" fmla="*/ 226 w 344"/>
                  <a:gd name="T83" fmla="*/ 378 h 417"/>
                  <a:gd name="T84" fmla="*/ 226 w 344"/>
                  <a:gd name="T85" fmla="*/ 378 h 417"/>
                  <a:gd name="T86" fmla="*/ 63 w 344"/>
                  <a:gd name="T87" fmla="*/ 338 h 417"/>
                  <a:gd name="T88" fmla="*/ 68 w 344"/>
                  <a:gd name="T89" fmla="*/ 335 h 417"/>
                  <a:gd name="T90" fmla="*/ 63 w 344"/>
                  <a:gd name="T91" fmla="*/ 338 h 417"/>
                  <a:gd name="T92" fmla="*/ 162 w 344"/>
                  <a:gd name="T93" fmla="*/ 383 h 417"/>
                  <a:gd name="T94" fmla="*/ 162 w 344"/>
                  <a:gd name="T95" fmla="*/ 383 h 417"/>
                  <a:gd name="T96" fmla="*/ 202 w 344"/>
                  <a:gd name="T97" fmla="*/ 404 h 417"/>
                  <a:gd name="T98" fmla="*/ 212 w 344"/>
                  <a:gd name="T99" fmla="*/ 402 h 417"/>
                  <a:gd name="T100" fmla="*/ 171 w 344"/>
                  <a:gd name="T101" fmla="*/ 394 h 417"/>
                  <a:gd name="T102" fmla="*/ 190 w 344"/>
                  <a:gd name="T103" fmla="*/ 398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44" h="417">
                    <a:moveTo>
                      <a:pt x="344" y="104"/>
                    </a:moveTo>
                    <a:cubicBezTo>
                      <a:pt x="313" y="169"/>
                      <a:pt x="285" y="265"/>
                      <a:pt x="249" y="344"/>
                    </a:cubicBezTo>
                    <a:cubicBezTo>
                      <a:pt x="245" y="354"/>
                      <a:pt x="240" y="362"/>
                      <a:pt x="237" y="372"/>
                    </a:cubicBezTo>
                    <a:cubicBezTo>
                      <a:pt x="231" y="387"/>
                      <a:pt x="229" y="406"/>
                      <a:pt x="219" y="417"/>
                    </a:cubicBezTo>
                    <a:cubicBezTo>
                      <a:pt x="194" y="410"/>
                      <a:pt x="167" y="399"/>
                      <a:pt x="140" y="388"/>
                    </a:cubicBezTo>
                    <a:cubicBezTo>
                      <a:pt x="99" y="371"/>
                      <a:pt x="53" y="345"/>
                      <a:pt x="10" y="333"/>
                    </a:cubicBezTo>
                    <a:cubicBezTo>
                      <a:pt x="3" y="330"/>
                      <a:pt x="10" y="321"/>
                      <a:pt x="7" y="316"/>
                    </a:cubicBezTo>
                    <a:cubicBezTo>
                      <a:pt x="7" y="311"/>
                      <a:pt x="0" y="303"/>
                      <a:pt x="2" y="302"/>
                    </a:cubicBezTo>
                    <a:cubicBezTo>
                      <a:pt x="10" y="274"/>
                      <a:pt x="18" y="250"/>
                      <a:pt x="30" y="216"/>
                    </a:cubicBezTo>
                    <a:cubicBezTo>
                      <a:pt x="55" y="143"/>
                      <a:pt x="72" y="52"/>
                      <a:pt x="117" y="0"/>
                    </a:cubicBezTo>
                    <a:cubicBezTo>
                      <a:pt x="139" y="9"/>
                      <a:pt x="164" y="16"/>
                      <a:pt x="188" y="24"/>
                    </a:cubicBezTo>
                    <a:cubicBezTo>
                      <a:pt x="243" y="42"/>
                      <a:pt x="289" y="68"/>
                      <a:pt x="330" y="78"/>
                    </a:cubicBezTo>
                    <a:cubicBezTo>
                      <a:pt x="337" y="86"/>
                      <a:pt x="336" y="97"/>
                      <a:pt x="344" y="104"/>
                    </a:cubicBezTo>
                    <a:close/>
                    <a:moveTo>
                      <a:pt x="116" y="12"/>
                    </a:moveTo>
                    <a:cubicBezTo>
                      <a:pt x="116" y="12"/>
                      <a:pt x="116" y="12"/>
                      <a:pt x="116" y="12"/>
                    </a:cubicBezTo>
                    <a:cubicBezTo>
                      <a:pt x="97" y="37"/>
                      <a:pt x="87" y="73"/>
                      <a:pt x="75" y="107"/>
                    </a:cubicBezTo>
                    <a:cubicBezTo>
                      <a:pt x="67" y="130"/>
                      <a:pt x="58" y="154"/>
                      <a:pt x="51" y="178"/>
                    </a:cubicBezTo>
                    <a:cubicBezTo>
                      <a:pt x="44" y="203"/>
                      <a:pt x="34" y="227"/>
                      <a:pt x="27" y="249"/>
                    </a:cubicBezTo>
                    <a:cubicBezTo>
                      <a:pt x="22" y="265"/>
                      <a:pt x="23" y="291"/>
                      <a:pt x="13" y="294"/>
                    </a:cubicBezTo>
                    <a:cubicBezTo>
                      <a:pt x="31" y="315"/>
                      <a:pt x="63" y="323"/>
                      <a:pt x="92" y="335"/>
                    </a:cubicBezTo>
                    <a:cubicBezTo>
                      <a:pt x="131" y="351"/>
                      <a:pt x="170" y="377"/>
                      <a:pt x="204" y="373"/>
                    </a:cubicBezTo>
                    <a:cubicBezTo>
                      <a:pt x="239" y="291"/>
                      <a:pt x="295" y="161"/>
                      <a:pt x="320" y="82"/>
                    </a:cubicBezTo>
                    <a:cubicBezTo>
                      <a:pt x="255" y="62"/>
                      <a:pt x="181" y="23"/>
                      <a:pt x="116" y="12"/>
                    </a:cubicBezTo>
                    <a:close/>
                    <a:moveTo>
                      <a:pt x="326" y="105"/>
                    </a:moveTo>
                    <a:cubicBezTo>
                      <a:pt x="326" y="105"/>
                      <a:pt x="326" y="105"/>
                      <a:pt x="326" y="105"/>
                    </a:cubicBezTo>
                    <a:cubicBezTo>
                      <a:pt x="327" y="102"/>
                      <a:pt x="330" y="101"/>
                      <a:pt x="332" y="99"/>
                    </a:cubicBezTo>
                    <a:cubicBezTo>
                      <a:pt x="330" y="98"/>
                      <a:pt x="330" y="96"/>
                      <a:pt x="327" y="95"/>
                    </a:cubicBezTo>
                    <a:cubicBezTo>
                      <a:pt x="327" y="98"/>
                      <a:pt x="322" y="103"/>
                      <a:pt x="326" y="105"/>
                    </a:cubicBezTo>
                    <a:close/>
                    <a:moveTo>
                      <a:pt x="330" y="114"/>
                    </a:moveTo>
                    <a:cubicBezTo>
                      <a:pt x="330" y="114"/>
                      <a:pt x="330" y="114"/>
                      <a:pt x="330" y="114"/>
                    </a:cubicBezTo>
                    <a:cubicBezTo>
                      <a:pt x="332" y="110"/>
                      <a:pt x="335" y="110"/>
                      <a:pt x="331" y="107"/>
                    </a:cubicBezTo>
                    <a:cubicBezTo>
                      <a:pt x="328" y="108"/>
                      <a:pt x="326" y="112"/>
                      <a:pt x="330" y="114"/>
                    </a:cubicBezTo>
                    <a:close/>
                    <a:moveTo>
                      <a:pt x="301" y="167"/>
                    </a:moveTo>
                    <a:cubicBezTo>
                      <a:pt x="301" y="167"/>
                      <a:pt x="301" y="167"/>
                      <a:pt x="301" y="167"/>
                    </a:cubicBezTo>
                    <a:cubicBezTo>
                      <a:pt x="306" y="158"/>
                      <a:pt x="320" y="152"/>
                      <a:pt x="319" y="140"/>
                    </a:cubicBezTo>
                    <a:cubicBezTo>
                      <a:pt x="314" y="148"/>
                      <a:pt x="301" y="157"/>
                      <a:pt x="301" y="167"/>
                    </a:cubicBezTo>
                    <a:close/>
                    <a:moveTo>
                      <a:pt x="296" y="186"/>
                    </a:moveTo>
                    <a:cubicBezTo>
                      <a:pt x="296" y="186"/>
                      <a:pt x="296" y="186"/>
                      <a:pt x="296" y="186"/>
                    </a:cubicBezTo>
                    <a:cubicBezTo>
                      <a:pt x="299" y="181"/>
                      <a:pt x="315" y="172"/>
                      <a:pt x="308" y="164"/>
                    </a:cubicBezTo>
                    <a:cubicBezTo>
                      <a:pt x="305" y="172"/>
                      <a:pt x="294" y="179"/>
                      <a:pt x="296" y="186"/>
                    </a:cubicBezTo>
                    <a:close/>
                    <a:moveTo>
                      <a:pt x="285" y="213"/>
                    </a:moveTo>
                    <a:cubicBezTo>
                      <a:pt x="285" y="213"/>
                      <a:pt x="285" y="213"/>
                      <a:pt x="285" y="213"/>
                    </a:cubicBezTo>
                    <a:cubicBezTo>
                      <a:pt x="290" y="207"/>
                      <a:pt x="302" y="200"/>
                      <a:pt x="300" y="189"/>
                    </a:cubicBezTo>
                    <a:cubicBezTo>
                      <a:pt x="296" y="196"/>
                      <a:pt x="283" y="203"/>
                      <a:pt x="285" y="213"/>
                    </a:cubicBezTo>
                    <a:close/>
                    <a:moveTo>
                      <a:pt x="278" y="237"/>
                    </a:moveTo>
                    <a:cubicBezTo>
                      <a:pt x="278" y="237"/>
                      <a:pt x="278" y="237"/>
                      <a:pt x="278" y="237"/>
                    </a:cubicBezTo>
                    <a:cubicBezTo>
                      <a:pt x="282" y="235"/>
                      <a:pt x="292" y="227"/>
                      <a:pt x="289" y="219"/>
                    </a:cubicBezTo>
                    <a:cubicBezTo>
                      <a:pt x="285" y="222"/>
                      <a:pt x="276" y="231"/>
                      <a:pt x="278" y="237"/>
                    </a:cubicBezTo>
                    <a:close/>
                    <a:moveTo>
                      <a:pt x="276" y="250"/>
                    </a:moveTo>
                    <a:cubicBezTo>
                      <a:pt x="276" y="250"/>
                      <a:pt x="276" y="250"/>
                      <a:pt x="276" y="250"/>
                    </a:cubicBezTo>
                    <a:cubicBezTo>
                      <a:pt x="269" y="261"/>
                      <a:pt x="286" y="238"/>
                      <a:pt x="276" y="250"/>
                    </a:cubicBezTo>
                    <a:close/>
                    <a:moveTo>
                      <a:pt x="260" y="262"/>
                    </a:moveTo>
                    <a:cubicBezTo>
                      <a:pt x="260" y="262"/>
                      <a:pt x="260" y="262"/>
                      <a:pt x="260" y="262"/>
                    </a:cubicBezTo>
                    <a:cubicBezTo>
                      <a:pt x="264" y="265"/>
                      <a:pt x="273" y="254"/>
                      <a:pt x="265" y="252"/>
                    </a:cubicBezTo>
                    <a:cubicBezTo>
                      <a:pt x="265" y="258"/>
                      <a:pt x="260" y="256"/>
                      <a:pt x="260" y="262"/>
                    </a:cubicBezTo>
                    <a:close/>
                    <a:moveTo>
                      <a:pt x="246" y="311"/>
                    </a:moveTo>
                    <a:cubicBezTo>
                      <a:pt x="246" y="311"/>
                      <a:pt x="246" y="311"/>
                      <a:pt x="246" y="311"/>
                    </a:cubicBezTo>
                    <a:cubicBezTo>
                      <a:pt x="253" y="296"/>
                      <a:pt x="265" y="293"/>
                      <a:pt x="271" y="274"/>
                    </a:cubicBezTo>
                    <a:cubicBezTo>
                      <a:pt x="271" y="273"/>
                      <a:pt x="270" y="272"/>
                      <a:pt x="268" y="271"/>
                    </a:cubicBezTo>
                    <a:cubicBezTo>
                      <a:pt x="262" y="284"/>
                      <a:pt x="247" y="297"/>
                      <a:pt x="246" y="311"/>
                    </a:cubicBezTo>
                    <a:close/>
                    <a:moveTo>
                      <a:pt x="248" y="296"/>
                    </a:moveTo>
                    <a:cubicBezTo>
                      <a:pt x="248" y="296"/>
                      <a:pt x="248" y="296"/>
                      <a:pt x="248" y="296"/>
                    </a:cubicBezTo>
                    <a:cubicBezTo>
                      <a:pt x="251" y="290"/>
                      <a:pt x="261" y="282"/>
                      <a:pt x="255" y="278"/>
                    </a:cubicBezTo>
                    <a:cubicBezTo>
                      <a:pt x="252" y="280"/>
                      <a:pt x="246" y="292"/>
                      <a:pt x="248" y="296"/>
                    </a:cubicBezTo>
                    <a:close/>
                    <a:moveTo>
                      <a:pt x="230" y="341"/>
                    </a:moveTo>
                    <a:cubicBezTo>
                      <a:pt x="230" y="341"/>
                      <a:pt x="230" y="341"/>
                      <a:pt x="230" y="341"/>
                    </a:cubicBezTo>
                    <a:cubicBezTo>
                      <a:pt x="240" y="341"/>
                      <a:pt x="242" y="323"/>
                      <a:pt x="252" y="323"/>
                    </a:cubicBezTo>
                    <a:cubicBezTo>
                      <a:pt x="250" y="318"/>
                      <a:pt x="259" y="313"/>
                      <a:pt x="256" y="307"/>
                    </a:cubicBezTo>
                    <a:cubicBezTo>
                      <a:pt x="247" y="317"/>
                      <a:pt x="239" y="330"/>
                      <a:pt x="230" y="341"/>
                    </a:cubicBezTo>
                    <a:close/>
                    <a:moveTo>
                      <a:pt x="231" y="329"/>
                    </a:moveTo>
                    <a:cubicBezTo>
                      <a:pt x="231" y="329"/>
                      <a:pt x="231" y="329"/>
                      <a:pt x="231" y="329"/>
                    </a:cubicBezTo>
                    <a:cubicBezTo>
                      <a:pt x="235" y="332"/>
                      <a:pt x="244" y="320"/>
                      <a:pt x="237" y="319"/>
                    </a:cubicBezTo>
                    <a:cubicBezTo>
                      <a:pt x="236" y="324"/>
                      <a:pt x="234" y="328"/>
                      <a:pt x="231" y="329"/>
                    </a:cubicBezTo>
                    <a:close/>
                    <a:moveTo>
                      <a:pt x="228" y="364"/>
                    </a:moveTo>
                    <a:cubicBezTo>
                      <a:pt x="228" y="364"/>
                      <a:pt x="228" y="364"/>
                      <a:pt x="228" y="364"/>
                    </a:cubicBezTo>
                    <a:cubicBezTo>
                      <a:pt x="236" y="368"/>
                      <a:pt x="241" y="346"/>
                      <a:pt x="241" y="341"/>
                    </a:cubicBezTo>
                    <a:cubicBezTo>
                      <a:pt x="236" y="347"/>
                      <a:pt x="231" y="353"/>
                      <a:pt x="228" y="364"/>
                    </a:cubicBezTo>
                    <a:close/>
                    <a:moveTo>
                      <a:pt x="210" y="383"/>
                    </a:moveTo>
                    <a:cubicBezTo>
                      <a:pt x="210" y="383"/>
                      <a:pt x="210" y="383"/>
                      <a:pt x="210" y="383"/>
                    </a:cubicBezTo>
                    <a:cubicBezTo>
                      <a:pt x="212" y="387"/>
                      <a:pt x="209" y="392"/>
                      <a:pt x="216" y="394"/>
                    </a:cubicBezTo>
                    <a:cubicBezTo>
                      <a:pt x="219" y="382"/>
                      <a:pt x="224" y="367"/>
                      <a:pt x="221" y="361"/>
                    </a:cubicBezTo>
                    <a:cubicBezTo>
                      <a:pt x="217" y="371"/>
                      <a:pt x="217" y="379"/>
                      <a:pt x="210" y="383"/>
                    </a:cubicBezTo>
                    <a:close/>
                    <a:moveTo>
                      <a:pt x="226" y="378"/>
                    </a:moveTo>
                    <a:cubicBezTo>
                      <a:pt x="226" y="378"/>
                      <a:pt x="226" y="378"/>
                      <a:pt x="226" y="378"/>
                    </a:cubicBezTo>
                    <a:cubicBezTo>
                      <a:pt x="226" y="378"/>
                      <a:pt x="226" y="379"/>
                      <a:pt x="226" y="379"/>
                    </a:cubicBezTo>
                    <a:cubicBezTo>
                      <a:pt x="214" y="386"/>
                      <a:pt x="235" y="379"/>
                      <a:pt x="226" y="378"/>
                    </a:cubicBezTo>
                    <a:close/>
                    <a:moveTo>
                      <a:pt x="63" y="338"/>
                    </a:moveTo>
                    <a:cubicBezTo>
                      <a:pt x="63" y="338"/>
                      <a:pt x="63" y="338"/>
                      <a:pt x="63" y="338"/>
                    </a:cubicBezTo>
                    <a:cubicBezTo>
                      <a:pt x="64" y="338"/>
                      <a:pt x="65" y="338"/>
                      <a:pt x="66" y="339"/>
                    </a:cubicBezTo>
                    <a:cubicBezTo>
                      <a:pt x="67" y="338"/>
                      <a:pt x="67" y="337"/>
                      <a:pt x="68" y="335"/>
                    </a:cubicBezTo>
                    <a:cubicBezTo>
                      <a:pt x="66" y="335"/>
                      <a:pt x="65" y="335"/>
                      <a:pt x="64" y="334"/>
                    </a:cubicBezTo>
                    <a:cubicBezTo>
                      <a:pt x="64" y="335"/>
                      <a:pt x="63" y="336"/>
                      <a:pt x="63" y="338"/>
                    </a:cubicBezTo>
                    <a:close/>
                    <a:moveTo>
                      <a:pt x="162" y="383"/>
                    </a:moveTo>
                    <a:cubicBezTo>
                      <a:pt x="162" y="383"/>
                      <a:pt x="162" y="383"/>
                      <a:pt x="162" y="383"/>
                    </a:cubicBezTo>
                    <a:cubicBezTo>
                      <a:pt x="168" y="384"/>
                      <a:pt x="176" y="391"/>
                      <a:pt x="178" y="383"/>
                    </a:cubicBezTo>
                    <a:cubicBezTo>
                      <a:pt x="173" y="384"/>
                      <a:pt x="165" y="377"/>
                      <a:pt x="162" y="383"/>
                    </a:cubicBezTo>
                    <a:close/>
                    <a:moveTo>
                      <a:pt x="202" y="404"/>
                    </a:moveTo>
                    <a:cubicBezTo>
                      <a:pt x="202" y="404"/>
                      <a:pt x="202" y="404"/>
                      <a:pt x="202" y="404"/>
                    </a:cubicBezTo>
                    <a:cubicBezTo>
                      <a:pt x="205" y="405"/>
                      <a:pt x="207" y="407"/>
                      <a:pt x="210" y="408"/>
                    </a:cubicBezTo>
                    <a:cubicBezTo>
                      <a:pt x="211" y="406"/>
                      <a:pt x="212" y="404"/>
                      <a:pt x="212" y="402"/>
                    </a:cubicBezTo>
                    <a:cubicBezTo>
                      <a:pt x="207" y="399"/>
                      <a:pt x="204" y="402"/>
                      <a:pt x="202" y="404"/>
                    </a:cubicBezTo>
                    <a:close/>
                    <a:moveTo>
                      <a:pt x="171" y="394"/>
                    </a:moveTo>
                    <a:cubicBezTo>
                      <a:pt x="171" y="394"/>
                      <a:pt x="171" y="394"/>
                      <a:pt x="171" y="394"/>
                    </a:cubicBezTo>
                    <a:cubicBezTo>
                      <a:pt x="178" y="397"/>
                      <a:pt x="186" y="402"/>
                      <a:pt x="190" y="398"/>
                    </a:cubicBezTo>
                    <a:cubicBezTo>
                      <a:pt x="185" y="393"/>
                      <a:pt x="176" y="390"/>
                      <a:pt x="171" y="3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8" name="Freeform 53"/>
              <p:cNvSpPr>
                <a:spLocks/>
              </p:cNvSpPr>
              <p:nvPr/>
            </p:nvSpPr>
            <p:spPr bwMode="auto">
              <a:xfrm>
                <a:off x="3743" y="2121"/>
                <a:ext cx="116" cy="107"/>
              </a:xfrm>
              <a:custGeom>
                <a:avLst/>
                <a:gdLst>
                  <a:gd name="T0" fmla="*/ 25 w 43"/>
                  <a:gd name="T1" fmla="*/ 40 h 40"/>
                  <a:gd name="T2" fmla="*/ 0 w 43"/>
                  <a:gd name="T3" fmla="*/ 28 h 40"/>
                  <a:gd name="T4" fmla="*/ 11 w 43"/>
                  <a:gd name="T5" fmla="*/ 0 h 40"/>
                  <a:gd name="T6" fmla="*/ 43 w 43"/>
                  <a:gd name="T7" fmla="*/ 4 h 40"/>
                  <a:gd name="T8" fmla="*/ 25 w 43"/>
                  <a:gd name="T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0">
                    <a:moveTo>
                      <a:pt x="25" y="40"/>
                    </a:moveTo>
                    <a:cubicBezTo>
                      <a:pt x="21" y="34"/>
                      <a:pt x="8" y="32"/>
                      <a:pt x="0" y="28"/>
                    </a:cubicBezTo>
                    <a:cubicBezTo>
                      <a:pt x="5" y="18"/>
                      <a:pt x="2" y="6"/>
                      <a:pt x="11" y="0"/>
                    </a:cubicBezTo>
                    <a:cubicBezTo>
                      <a:pt x="21" y="11"/>
                      <a:pt x="36" y="0"/>
                      <a:pt x="43" y="4"/>
                    </a:cubicBezTo>
                    <a:cubicBezTo>
                      <a:pt x="43" y="17"/>
                      <a:pt x="33" y="34"/>
                      <a:pt x="2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9" name="Freeform 54"/>
              <p:cNvSpPr>
                <a:spLocks noEditPoints="1"/>
              </p:cNvSpPr>
              <p:nvPr/>
            </p:nvSpPr>
            <p:spPr bwMode="auto">
              <a:xfrm>
                <a:off x="3692" y="2223"/>
                <a:ext cx="129" cy="108"/>
              </a:xfrm>
              <a:custGeom>
                <a:avLst/>
                <a:gdLst>
                  <a:gd name="T0" fmla="*/ 48 w 48"/>
                  <a:gd name="T1" fmla="*/ 11 h 40"/>
                  <a:gd name="T2" fmla="*/ 33 w 48"/>
                  <a:gd name="T3" fmla="*/ 40 h 40"/>
                  <a:gd name="T4" fmla="*/ 0 w 48"/>
                  <a:gd name="T5" fmla="*/ 31 h 40"/>
                  <a:gd name="T6" fmla="*/ 10 w 48"/>
                  <a:gd name="T7" fmla="*/ 0 h 40"/>
                  <a:gd name="T8" fmla="*/ 48 w 48"/>
                  <a:gd name="T9" fmla="*/ 11 h 40"/>
                  <a:gd name="T10" fmla="*/ 9 w 48"/>
                  <a:gd name="T11" fmla="*/ 24 h 40"/>
                  <a:gd name="T12" fmla="*/ 9 w 48"/>
                  <a:gd name="T13" fmla="*/ 24 h 40"/>
                  <a:gd name="T14" fmla="*/ 34 w 48"/>
                  <a:gd name="T15" fmla="*/ 26 h 40"/>
                  <a:gd name="T16" fmla="*/ 14 w 48"/>
                  <a:gd name="T17" fmla="*/ 18 h 40"/>
                  <a:gd name="T18" fmla="*/ 13 w 48"/>
                  <a:gd name="T19" fmla="*/ 14 h 40"/>
                  <a:gd name="T20" fmla="*/ 9 w 48"/>
                  <a:gd name="T21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40">
                    <a:moveTo>
                      <a:pt x="48" y="11"/>
                    </a:moveTo>
                    <a:cubicBezTo>
                      <a:pt x="40" y="20"/>
                      <a:pt x="43" y="32"/>
                      <a:pt x="33" y="40"/>
                    </a:cubicBezTo>
                    <a:cubicBezTo>
                      <a:pt x="23" y="31"/>
                      <a:pt x="10" y="30"/>
                      <a:pt x="0" y="31"/>
                    </a:cubicBezTo>
                    <a:cubicBezTo>
                      <a:pt x="0" y="22"/>
                      <a:pt x="2" y="10"/>
                      <a:pt x="10" y="0"/>
                    </a:cubicBezTo>
                    <a:cubicBezTo>
                      <a:pt x="21" y="10"/>
                      <a:pt x="38" y="3"/>
                      <a:pt x="48" y="11"/>
                    </a:cubicBezTo>
                    <a:close/>
                    <a:moveTo>
                      <a:pt x="9" y="24"/>
                    </a:moveTo>
                    <a:cubicBezTo>
                      <a:pt x="9" y="24"/>
                      <a:pt x="9" y="24"/>
                      <a:pt x="9" y="24"/>
                    </a:cubicBezTo>
                    <a:cubicBezTo>
                      <a:pt x="18" y="25"/>
                      <a:pt x="28" y="30"/>
                      <a:pt x="34" y="26"/>
                    </a:cubicBezTo>
                    <a:cubicBezTo>
                      <a:pt x="25" y="23"/>
                      <a:pt x="16" y="25"/>
                      <a:pt x="14" y="18"/>
                    </a:cubicBezTo>
                    <a:cubicBezTo>
                      <a:pt x="13" y="16"/>
                      <a:pt x="17" y="10"/>
                      <a:pt x="13" y="14"/>
                    </a:cubicBezTo>
                    <a:cubicBezTo>
                      <a:pt x="12" y="17"/>
                      <a:pt x="10" y="21"/>
                      <a:pt x="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</p:grpSp>
        <p:sp>
          <p:nvSpPr>
            <p:cNvPr id="54" name="矩形 53"/>
            <p:cNvSpPr/>
            <p:nvPr/>
          </p:nvSpPr>
          <p:spPr>
            <a:xfrm>
              <a:off x="5028367" y="4826218"/>
              <a:ext cx="2173806" cy="84600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TW" altLang="en-US" sz="1400" dirty="0">
                  <a:solidFill>
                    <a:srgbClr val="3C3C3B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利用更多的時間觀察進度總是落後的同學，協助其跟上課程節奏</a:t>
              </a:r>
              <a:endParaRPr lang="zh-CN" altLang="en-US" sz="1400" dirty="0">
                <a:solidFill>
                  <a:srgbClr val="3C3C3B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8408965" y="1632479"/>
            <a:ext cx="2501790" cy="2045071"/>
            <a:chOff x="8080312" y="2017484"/>
            <a:chExt cx="2322822" cy="1758821"/>
          </a:xfrm>
        </p:grpSpPr>
        <p:sp>
          <p:nvSpPr>
            <p:cNvPr id="4" name="Freeform 29"/>
            <p:cNvSpPr>
              <a:spLocks noEditPoints="1"/>
            </p:cNvSpPr>
            <p:nvPr/>
          </p:nvSpPr>
          <p:spPr bwMode="auto">
            <a:xfrm>
              <a:off x="8080312" y="2017484"/>
              <a:ext cx="2322822" cy="1758821"/>
            </a:xfrm>
            <a:custGeom>
              <a:avLst/>
              <a:gdLst>
                <a:gd name="T0" fmla="*/ 244 w 323"/>
                <a:gd name="T1" fmla="*/ 0 h 244"/>
                <a:gd name="T2" fmla="*/ 302 w 323"/>
                <a:gd name="T3" fmla="*/ 22 h 244"/>
                <a:gd name="T4" fmla="*/ 307 w 323"/>
                <a:gd name="T5" fmla="*/ 54 h 244"/>
                <a:gd name="T6" fmla="*/ 316 w 323"/>
                <a:gd name="T7" fmla="*/ 111 h 244"/>
                <a:gd name="T8" fmla="*/ 308 w 323"/>
                <a:gd name="T9" fmla="*/ 217 h 244"/>
                <a:gd name="T10" fmla="*/ 284 w 323"/>
                <a:gd name="T11" fmla="*/ 238 h 244"/>
                <a:gd name="T12" fmla="*/ 222 w 323"/>
                <a:gd name="T13" fmla="*/ 235 h 244"/>
                <a:gd name="T14" fmla="*/ 191 w 323"/>
                <a:gd name="T15" fmla="*/ 236 h 244"/>
                <a:gd name="T16" fmla="*/ 50 w 323"/>
                <a:gd name="T17" fmla="*/ 241 h 244"/>
                <a:gd name="T18" fmla="*/ 6 w 323"/>
                <a:gd name="T19" fmla="*/ 224 h 244"/>
                <a:gd name="T20" fmla="*/ 3 w 323"/>
                <a:gd name="T21" fmla="*/ 173 h 244"/>
                <a:gd name="T22" fmla="*/ 4 w 323"/>
                <a:gd name="T23" fmla="*/ 67 h 244"/>
                <a:gd name="T24" fmla="*/ 11 w 323"/>
                <a:gd name="T25" fmla="*/ 23 h 244"/>
                <a:gd name="T26" fmla="*/ 65 w 323"/>
                <a:gd name="T27" fmla="*/ 8 h 244"/>
                <a:gd name="T28" fmla="*/ 185 w 323"/>
                <a:gd name="T29" fmla="*/ 6 h 244"/>
                <a:gd name="T30" fmla="*/ 216 w 323"/>
                <a:gd name="T31" fmla="*/ 2 h 244"/>
                <a:gd name="T32" fmla="*/ 244 w 323"/>
                <a:gd name="T33" fmla="*/ 0 h 244"/>
                <a:gd name="T34" fmla="*/ 161 w 323"/>
                <a:gd name="T35" fmla="*/ 9 h 244"/>
                <a:gd name="T36" fmla="*/ 161 w 323"/>
                <a:gd name="T37" fmla="*/ 9 h 244"/>
                <a:gd name="T38" fmla="*/ 53 w 323"/>
                <a:gd name="T39" fmla="*/ 16 h 244"/>
                <a:gd name="T40" fmla="*/ 16 w 323"/>
                <a:gd name="T41" fmla="*/ 27 h 244"/>
                <a:gd name="T42" fmla="*/ 9 w 323"/>
                <a:gd name="T43" fmla="*/ 73 h 244"/>
                <a:gd name="T44" fmla="*/ 9 w 323"/>
                <a:gd name="T45" fmla="*/ 175 h 244"/>
                <a:gd name="T46" fmla="*/ 13 w 323"/>
                <a:gd name="T47" fmla="*/ 222 h 244"/>
                <a:gd name="T48" fmla="*/ 83 w 323"/>
                <a:gd name="T49" fmla="*/ 238 h 244"/>
                <a:gd name="T50" fmla="*/ 232 w 323"/>
                <a:gd name="T51" fmla="*/ 229 h 244"/>
                <a:gd name="T52" fmla="*/ 280 w 323"/>
                <a:gd name="T53" fmla="*/ 233 h 244"/>
                <a:gd name="T54" fmla="*/ 312 w 323"/>
                <a:gd name="T55" fmla="*/ 134 h 244"/>
                <a:gd name="T56" fmla="*/ 310 w 323"/>
                <a:gd name="T57" fmla="*/ 93 h 244"/>
                <a:gd name="T58" fmla="*/ 301 w 323"/>
                <a:gd name="T59" fmla="*/ 55 h 244"/>
                <a:gd name="T60" fmla="*/ 296 w 323"/>
                <a:gd name="T61" fmla="*/ 23 h 244"/>
                <a:gd name="T62" fmla="*/ 222 w 323"/>
                <a:gd name="T63" fmla="*/ 7 h 244"/>
                <a:gd name="T64" fmla="*/ 161 w 323"/>
                <a:gd name="T65" fmla="*/ 9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3" h="244">
                  <a:moveTo>
                    <a:pt x="244" y="0"/>
                  </a:moveTo>
                  <a:cubicBezTo>
                    <a:pt x="261" y="1"/>
                    <a:pt x="293" y="7"/>
                    <a:pt x="302" y="22"/>
                  </a:cubicBezTo>
                  <a:cubicBezTo>
                    <a:pt x="305" y="28"/>
                    <a:pt x="306" y="46"/>
                    <a:pt x="307" y="54"/>
                  </a:cubicBezTo>
                  <a:cubicBezTo>
                    <a:pt x="309" y="69"/>
                    <a:pt x="315" y="88"/>
                    <a:pt x="316" y="111"/>
                  </a:cubicBezTo>
                  <a:cubicBezTo>
                    <a:pt x="319" y="149"/>
                    <a:pt x="323" y="191"/>
                    <a:pt x="308" y="217"/>
                  </a:cubicBezTo>
                  <a:cubicBezTo>
                    <a:pt x="304" y="224"/>
                    <a:pt x="294" y="235"/>
                    <a:pt x="284" y="238"/>
                  </a:cubicBezTo>
                  <a:cubicBezTo>
                    <a:pt x="266" y="244"/>
                    <a:pt x="240" y="235"/>
                    <a:pt x="222" y="235"/>
                  </a:cubicBezTo>
                  <a:cubicBezTo>
                    <a:pt x="212" y="234"/>
                    <a:pt x="202" y="235"/>
                    <a:pt x="191" y="236"/>
                  </a:cubicBezTo>
                  <a:cubicBezTo>
                    <a:pt x="146" y="237"/>
                    <a:pt x="101" y="244"/>
                    <a:pt x="50" y="241"/>
                  </a:cubicBezTo>
                  <a:cubicBezTo>
                    <a:pt x="30" y="239"/>
                    <a:pt x="12" y="237"/>
                    <a:pt x="6" y="224"/>
                  </a:cubicBezTo>
                  <a:cubicBezTo>
                    <a:pt x="0" y="214"/>
                    <a:pt x="3" y="187"/>
                    <a:pt x="3" y="173"/>
                  </a:cubicBezTo>
                  <a:cubicBezTo>
                    <a:pt x="3" y="133"/>
                    <a:pt x="4" y="104"/>
                    <a:pt x="4" y="67"/>
                  </a:cubicBezTo>
                  <a:cubicBezTo>
                    <a:pt x="4" y="50"/>
                    <a:pt x="3" y="32"/>
                    <a:pt x="11" y="23"/>
                  </a:cubicBezTo>
                  <a:cubicBezTo>
                    <a:pt x="19" y="15"/>
                    <a:pt x="46" y="10"/>
                    <a:pt x="65" y="8"/>
                  </a:cubicBezTo>
                  <a:cubicBezTo>
                    <a:pt x="109" y="3"/>
                    <a:pt x="149" y="7"/>
                    <a:pt x="185" y="6"/>
                  </a:cubicBezTo>
                  <a:cubicBezTo>
                    <a:pt x="196" y="5"/>
                    <a:pt x="206" y="3"/>
                    <a:pt x="216" y="2"/>
                  </a:cubicBezTo>
                  <a:cubicBezTo>
                    <a:pt x="225" y="1"/>
                    <a:pt x="233" y="0"/>
                    <a:pt x="244" y="0"/>
                  </a:cubicBezTo>
                  <a:close/>
                  <a:moveTo>
                    <a:pt x="161" y="9"/>
                  </a:moveTo>
                  <a:cubicBezTo>
                    <a:pt x="161" y="9"/>
                    <a:pt x="161" y="9"/>
                    <a:pt x="161" y="9"/>
                  </a:cubicBezTo>
                  <a:cubicBezTo>
                    <a:pt x="124" y="9"/>
                    <a:pt x="87" y="10"/>
                    <a:pt x="53" y="16"/>
                  </a:cubicBezTo>
                  <a:cubicBezTo>
                    <a:pt x="41" y="18"/>
                    <a:pt x="22" y="21"/>
                    <a:pt x="16" y="27"/>
                  </a:cubicBezTo>
                  <a:cubicBezTo>
                    <a:pt x="8" y="36"/>
                    <a:pt x="9" y="52"/>
                    <a:pt x="9" y="73"/>
                  </a:cubicBezTo>
                  <a:cubicBezTo>
                    <a:pt x="9" y="114"/>
                    <a:pt x="9" y="141"/>
                    <a:pt x="9" y="175"/>
                  </a:cubicBezTo>
                  <a:cubicBezTo>
                    <a:pt x="10" y="194"/>
                    <a:pt x="7" y="214"/>
                    <a:pt x="13" y="222"/>
                  </a:cubicBezTo>
                  <a:cubicBezTo>
                    <a:pt x="24" y="235"/>
                    <a:pt x="55" y="238"/>
                    <a:pt x="83" y="238"/>
                  </a:cubicBezTo>
                  <a:cubicBezTo>
                    <a:pt x="132" y="238"/>
                    <a:pt x="190" y="227"/>
                    <a:pt x="232" y="229"/>
                  </a:cubicBezTo>
                  <a:cubicBezTo>
                    <a:pt x="251" y="230"/>
                    <a:pt x="269" y="236"/>
                    <a:pt x="280" y="233"/>
                  </a:cubicBezTo>
                  <a:cubicBezTo>
                    <a:pt x="314" y="225"/>
                    <a:pt x="314" y="176"/>
                    <a:pt x="312" y="134"/>
                  </a:cubicBezTo>
                  <a:cubicBezTo>
                    <a:pt x="312" y="120"/>
                    <a:pt x="312" y="106"/>
                    <a:pt x="310" y="93"/>
                  </a:cubicBezTo>
                  <a:cubicBezTo>
                    <a:pt x="308" y="80"/>
                    <a:pt x="303" y="67"/>
                    <a:pt x="301" y="55"/>
                  </a:cubicBezTo>
                  <a:cubicBezTo>
                    <a:pt x="299" y="42"/>
                    <a:pt x="301" y="31"/>
                    <a:pt x="296" y="23"/>
                  </a:cubicBezTo>
                  <a:cubicBezTo>
                    <a:pt x="285" y="6"/>
                    <a:pt x="250" y="5"/>
                    <a:pt x="222" y="7"/>
                  </a:cubicBezTo>
                  <a:cubicBezTo>
                    <a:pt x="202" y="8"/>
                    <a:pt x="182" y="10"/>
                    <a:pt x="161" y="9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9008729" y="2299514"/>
              <a:ext cx="465989" cy="298689"/>
            </a:xfrm>
            <a:custGeom>
              <a:avLst/>
              <a:gdLst>
                <a:gd name="T0" fmla="*/ 237 w 396"/>
                <a:gd name="T1" fmla="*/ 52 h 253"/>
                <a:gd name="T2" fmla="*/ 343 w 396"/>
                <a:gd name="T3" fmla="*/ 40 h 253"/>
                <a:gd name="T4" fmla="*/ 374 w 396"/>
                <a:gd name="T5" fmla="*/ 50 h 253"/>
                <a:gd name="T6" fmla="*/ 389 w 396"/>
                <a:gd name="T7" fmla="*/ 79 h 253"/>
                <a:gd name="T8" fmla="*/ 313 w 396"/>
                <a:gd name="T9" fmla="*/ 65 h 253"/>
                <a:gd name="T10" fmla="*/ 319 w 396"/>
                <a:gd name="T11" fmla="*/ 106 h 253"/>
                <a:gd name="T12" fmla="*/ 270 w 396"/>
                <a:gd name="T13" fmla="*/ 197 h 253"/>
                <a:gd name="T14" fmla="*/ 149 w 396"/>
                <a:gd name="T15" fmla="*/ 253 h 253"/>
                <a:gd name="T16" fmla="*/ 3 w 396"/>
                <a:gd name="T17" fmla="*/ 93 h 253"/>
                <a:gd name="T18" fmla="*/ 128 w 396"/>
                <a:gd name="T19" fmla="*/ 18 h 253"/>
                <a:gd name="T20" fmla="*/ 237 w 396"/>
                <a:gd name="T21" fmla="*/ 181 h 253"/>
                <a:gd name="T22" fmla="*/ 217 w 396"/>
                <a:gd name="T23" fmla="*/ 175 h 253"/>
                <a:gd name="T24" fmla="*/ 201 w 396"/>
                <a:gd name="T25" fmla="*/ 188 h 253"/>
                <a:gd name="T26" fmla="*/ 176 w 396"/>
                <a:gd name="T27" fmla="*/ 206 h 253"/>
                <a:gd name="T28" fmla="*/ 196 w 396"/>
                <a:gd name="T29" fmla="*/ 194 h 253"/>
                <a:gd name="T30" fmla="*/ 217 w 396"/>
                <a:gd name="T31" fmla="*/ 184 h 253"/>
                <a:gd name="T32" fmla="*/ 220 w 396"/>
                <a:gd name="T33" fmla="*/ 182 h 253"/>
                <a:gd name="T34" fmla="*/ 239 w 396"/>
                <a:gd name="T35" fmla="*/ 175 h 253"/>
                <a:gd name="T36" fmla="*/ 170 w 396"/>
                <a:gd name="T37" fmla="*/ 15 h 253"/>
                <a:gd name="T38" fmla="*/ 154 w 396"/>
                <a:gd name="T39" fmla="*/ 182 h 253"/>
                <a:gd name="T40" fmla="*/ 272 w 396"/>
                <a:gd name="T41" fmla="*/ 87 h 253"/>
                <a:gd name="T42" fmla="*/ 193 w 396"/>
                <a:gd name="T43" fmla="*/ 103 h 253"/>
                <a:gd name="T44" fmla="*/ 228 w 396"/>
                <a:gd name="T45" fmla="*/ 58 h 253"/>
                <a:gd name="T46" fmla="*/ 337 w 396"/>
                <a:gd name="T47" fmla="*/ 47 h 253"/>
                <a:gd name="T48" fmla="*/ 260 w 396"/>
                <a:gd name="T49" fmla="*/ 58 h 253"/>
                <a:gd name="T50" fmla="*/ 260 w 396"/>
                <a:gd name="T51" fmla="*/ 58 h 253"/>
                <a:gd name="T52" fmla="*/ 372 w 396"/>
                <a:gd name="T53" fmla="*/ 56 h 253"/>
                <a:gd name="T54" fmla="*/ 307 w 396"/>
                <a:gd name="T55" fmla="*/ 59 h 253"/>
                <a:gd name="T56" fmla="*/ 369 w 396"/>
                <a:gd name="T57" fmla="*/ 71 h 253"/>
                <a:gd name="T58" fmla="*/ 369 w 396"/>
                <a:gd name="T59" fmla="*/ 71 h 253"/>
                <a:gd name="T60" fmla="*/ 187 w 396"/>
                <a:gd name="T61" fmla="*/ 99 h 253"/>
                <a:gd name="T62" fmla="*/ 281 w 396"/>
                <a:gd name="T63" fmla="*/ 132 h 253"/>
                <a:gd name="T64" fmla="*/ 281 w 396"/>
                <a:gd name="T65" fmla="*/ 132 h 253"/>
                <a:gd name="T66" fmla="*/ 99 w 396"/>
                <a:gd name="T67" fmla="*/ 211 h 253"/>
                <a:gd name="T68" fmla="*/ 55 w 396"/>
                <a:gd name="T69" fmla="*/ 132 h 253"/>
                <a:gd name="T70" fmla="*/ 254 w 396"/>
                <a:gd name="T71" fmla="*/ 144 h 253"/>
                <a:gd name="T72" fmla="*/ 226 w 396"/>
                <a:gd name="T73" fmla="*/ 156 h 253"/>
                <a:gd name="T74" fmla="*/ 236 w 396"/>
                <a:gd name="T75" fmla="*/ 150 h 253"/>
                <a:gd name="T76" fmla="*/ 254 w 396"/>
                <a:gd name="T77" fmla="*/ 170 h 253"/>
                <a:gd name="T78" fmla="*/ 246 w 396"/>
                <a:gd name="T79" fmla="*/ 167 h 253"/>
                <a:gd name="T80" fmla="*/ 246 w 396"/>
                <a:gd name="T81" fmla="*/ 167 h 253"/>
                <a:gd name="T82" fmla="*/ 225 w 396"/>
                <a:gd name="T83" fmla="*/ 187 h 253"/>
                <a:gd name="T84" fmla="*/ 179 w 396"/>
                <a:gd name="T85" fmla="*/ 190 h 253"/>
                <a:gd name="T86" fmla="*/ 179 w 396"/>
                <a:gd name="T87" fmla="*/ 188 h 253"/>
                <a:gd name="T88" fmla="*/ 236 w 396"/>
                <a:gd name="T89" fmla="*/ 190 h 253"/>
                <a:gd name="T90" fmla="*/ 236 w 396"/>
                <a:gd name="T91" fmla="*/ 190 h 253"/>
                <a:gd name="T92" fmla="*/ 166 w 396"/>
                <a:gd name="T93" fmla="*/ 197 h 253"/>
                <a:gd name="T94" fmla="*/ 163 w 396"/>
                <a:gd name="T95" fmla="*/ 210 h 253"/>
                <a:gd name="T96" fmla="*/ 231 w 396"/>
                <a:gd name="T97" fmla="*/ 191 h 253"/>
                <a:gd name="T98" fmla="*/ 223 w 396"/>
                <a:gd name="T99" fmla="*/ 197 h 253"/>
                <a:gd name="T100" fmla="*/ 223 w 396"/>
                <a:gd name="T101" fmla="*/ 194 h 253"/>
                <a:gd name="T102" fmla="*/ 201 w 396"/>
                <a:gd name="T103" fmla="*/ 203 h 253"/>
                <a:gd name="T104" fmla="*/ 201 w 396"/>
                <a:gd name="T105" fmla="*/ 211 h 253"/>
                <a:gd name="T106" fmla="*/ 210 w 396"/>
                <a:gd name="T107" fmla="*/ 206 h 253"/>
                <a:gd name="T108" fmla="*/ 192 w 396"/>
                <a:gd name="T109" fmla="*/ 217 h 253"/>
                <a:gd name="T110" fmla="*/ 192 w 396"/>
                <a:gd name="T111" fmla="*/ 217 h 253"/>
                <a:gd name="T112" fmla="*/ 233 w 396"/>
                <a:gd name="T113" fmla="*/ 210 h 253"/>
                <a:gd name="T114" fmla="*/ 163 w 396"/>
                <a:gd name="T115" fmla="*/ 222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6" h="253">
                  <a:moveTo>
                    <a:pt x="175" y="0"/>
                  </a:moveTo>
                  <a:cubicBezTo>
                    <a:pt x="180" y="0"/>
                    <a:pt x="177" y="7"/>
                    <a:pt x="179" y="9"/>
                  </a:cubicBezTo>
                  <a:cubicBezTo>
                    <a:pt x="200" y="22"/>
                    <a:pt x="217" y="38"/>
                    <a:pt x="237" y="52"/>
                  </a:cubicBezTo>
                  <a:cubicBezTo>
                    <a:pt x="250" y="53"/>
                    <a:pt x="261" y="48"/>
                    <a:pt x="273" y="49"/>
                  </a:cubicBezTo>
                  <a:cubicBezTo>
                    <a:pt x="284" y="49"/>
                    <a:pt x="295" y="53"/>
                    <a:pt x="305" y="52"/>
                  </a:cubicBezTo>
                  <a:cubicBezTo>
                    <a:pt x="319" y="50"/>
                    <a:pt x="330" y="41"/>
                    <a:pt x="343" y="40"/>
                  </a:cubicBezTo>
                  <a:cubicBezTo>
                    <a:pt x="356" y="38"/>
                    <a:pt x="374" y="38"/>
                    <a:pt x="386" y="40"/>
                  </a:cubicBezTo>
                  <a:cubicBezTo>
                    <a:pt x="390" y="40"/>
                    <a:pt x="395" y="40"/>
                    <a:pt x="396" y="44"/>
                  </a:cubicBezTo>
                  <a:cubicBezTo>
                    <a:pt x="396" y="53"/>
                    <a:pt x="379" y="46"/>
                    <a:pt x="374" y="50"/>
                  </a:cubicBezTo>
                  <a:cubicBezTo>
                    <a:pt x="375" y="56"/>
                    <a:pt x="389" y="51"/>
                    <a:pt x="389" y="59"/>
                  </a:cubicBezTo>
                  <a:cubicBezTo>
                    <a:pt x="385" y="64"/>
                    <a:pt x="373" y="62"/>
                    <a:pt x="364" y="62"/>
                  </a:cubicBezTo>
                  <a:cubicBezTo>
                    <a:pt x="366" y="74"/>
                    <a:pt x="390" y="64"/>
                    <a:pt x="389" y="79"/>
                  </a:cubicBezTo>
                  <a:cubicBezTo>
                    <a:pt x="381" y="85"/>
                    <a:pt x="366" y="76"/>
                    <a:pt x="355" y="74"/>
                  </a:cubicBezTo>
                  <a:cubicBezTo>
                    <a:pt x="359" y="82"/>
                    <a:pt x="380" y="81"/>
                    <a:pt x="377" y="91"/>
                  </a:cubicBezTo>
                  <a:cubicBezTo>
                    <a:pt x="352" y="91"/>
                    <a:pt x="329" y="78"/>
                    <a:pt x="313" y="65"/>
                  </a:cubicBezTo>
                  <a:cubicBezTo>
                    <a:pt x="295" y="65"/>
                    <a:pt x="281" y="68"/>
                    <a:pt x="263" y="67"/>
                  </a:cubicBezTo>
                  <a:cubicBezTo>
                    <a:pt x="268" y="77"/>
                    <a:pt x="279" y="84"/>
                    <a:pt x="289" y="90"/>
                  </a:cubicBezTo>
                  <a:cubicBezTo>
                    <a:pt x="298" y="96"/>
                    <a:pt x="309" y="101"/>
                    <a:pt x="319" y="106"/>
                  </a:cubicBezTo>
                  <a:cubicBezTo>
                    <a:pt x="320" y="113"/>
                    <a:pt x="323" y="121"/>
                    <a:pt x="320" y="126"/>
                  </a:cubicBezTo>
                  <a:cubicBezTo>
                    <a:pt x="303" y="130"/>
                    <a:pt x="291" y="139"/>
                    <a:pt x="275" y="144"/>
                  </a:cubicBezTo>
                  <a:cubicBezTo>
                    <a:pt x="273" y="161"/>
                    <a:pt x="273" y="181"/>
                    <a:pt x="270" y="197"/>
                  </a:cubicBezTo>
                  <a:cubicBezTo>
                    <a:pt x="245" y="215"/>
                    <a:pt x="211" y="222"/>
                    <a:pt x="187" y="241"/>
                  </a:cubicBezTo>
                  <a:cubicBezTo>
                    <a:pt x="177" y="241"/>
                    <a:pt x="172" y="247"/>
                    <a:pt x="166" y="250"/>
                  </a:cubicBezTo>
                  <a:cubicBezTo>
                    <a:pt x="156" y="249"/>
                    <a:pt x="155" y="250"/>
                    <a:pt x="149" y="253"/>
                  </a:cubicBezTo>
                  <a:cubicBezTo>
                    <a:pt x="105" y="234"/>
                    <a:pt x="74" y="201"/>
                    <a:pt x="41" y="170"/>
                  </a:cubicBezTo>
                  <a:cubicBezTo>
                    <a:pt x="44" y="157"/>
                    <a:pt x="38" y="136"/>
                    <a:pt x="43" y="121"/>
                  </a:cubicBezTo>
                  <a:cubicBezTo>
                    <a:pt x="30" y="111"/>
                    <a:pt x="19" y="100"/>
                    <a:pt x="3" y="93"/>
                  </a:cubicBezTo>
                  <a:cubicBezTo>
                    <a:pt x="0" y="87"/>
                    <a:pt x="3" y="80"/>
                    <a:pt x="5" y="74"/>
                  </a:cubicBezTo>
                  <a:cubicBezTo>
                    <a:pt x="20" y="71"/>
                    <a:pt x="34" y="63"/>
                    <a:pt x="47" y="56"/>
                  </a:cubicBezTo>
                  <a:cubicBezTo>
                    <a:pt x="74" y="43"/>
                    <a:pt x="99" y="31"/>
                    <a:pt x="128" y="18"/>
                  </a:cubicBezTo>
                  <a:cubicBezTo>
                    <a:pt x="143" y="11"/>
                    <a:pt x="157" y="5"/>
                    <a:pt x="175" y="0"/>
                  </a:cubicBezTo>
                  <a:close/>
                  <a:moveTo>
                    <a:pt x="237" y="181"/>
                  </a:moveTo>
                  <a:cubicBezTo>
                    <a:pt x="237" y="181"/>
                    <a:pt x="237" y="181"/>
                    <a:pt x="237" y="181"/>
                  </a:cubicBezTo>
                  <a:cubicBezTo>
                    <a:pt x="246" y="179"/>
                    <a:pt x="235" y="174"/>
                    <a:pt x="242" y="169"/>
                  </a:cubicBezTo>
                  <a:cubicBezTo>
                    <a:pt x="234" y="170"/>
                    <a:pt x="238" y="175"/>
                    <a:pt x="231" y="170"/>
                  </a:cubicBezTo>
                  <a:cubicBezTo>
                    <a:pt x="228" y="174"/>
                    <a:pt x="223" y="178"/>
                    <a:pt x="217" y="175"/>
                  </a:cubicBezTo>
                  <a:cubicBezTo>
                    <a:pt x="216" y="177"/>
                    <a:pt x="217" y="181"/>
                    <a:pt x="214" y="182"/>
                  </a:cubicBezTo>
                  <a:cubicBezTo>
                    <a:pt x="213" y="176"/>
                    <a:pt x="208" y="187"/>
                    <a:pt x="202" y="182"/>
                  </a:cubicBezTo>
                  <a:cubicBezTo>
                    <a:pt x="202" y="184"/>
                    <a:pt x="200" y="185"/>
                    <a:pt x="201" y="188"/>
                  </a:cubicBezTo>
                  <a:cubicBezTo>
                    <a:pt x="195" y="188"/>
                    <a:pt x="191" y="191"/>
                    <a:pt x="187" y="196"/>
                  </a:cubicBezTo>
                  <a:cubicBezTo>
                    <a:pt x="185" y="190"/>
                    <a:pt x="180" y="203"/>
                    <a:pt x="181" y="193"/>
                  </a:cubicBezTo>
                  <a:cubicBezTo>
                    <a:pt x="172" y="194"/>
                    <a:pt x="180" y="201"/>
                    <a:pt x="176" y="206"/>
                  </a:cubicBezTo>
                  <a:cubicBezTo>
                    <a:pt x="183" y="206"/>
                    <a:pt x="188" y="200"/>
                    <a:pt x="189" y="197"/>
                  </a:cubicBezTo>
                  <a:cubicBezTo>
                    <a:pt x="189" y="199"/>
                    <a:pt x="190" y="200"/>
                    <a:pt x="192" y="200"/>
                  </a:cubicBezTo>
                  <a:cubicBezTo>
                    <a:pt x="193" y="198"/>
                    <a:pt x="193" y="195"/>
                    <a:pt x="196" y="194"/>
                  </a:cubicBezTo>
                  <a:cubicBezTo>
                    <a:pt x="196" y="196"/>
                    <a:pt x="196" y="197"/>
                    <a:pt x="196" y="199"/>
                  </a:cubicBezTo>
                  <a:cubicBezTo>
                    <a:pt x="201" y="198"/>
                    <a:pt x="199" y="198"/>
                    <a:pt x="204" y="199"/>
                  </a:cubicBezTo>
                  <a:cubicBezTo>
                    <a:pt x="205" y="191"/>
                    <a:pt x="208" y="184"/>
                    <a:pt x="217" y="184"/>
                  </a:cubicBezTo>
                  <a:cubicBezTo>
                    <a:pt x="214" y="191"/>
                    <a:pt x="219" y="198"/>
                    <a:pt x="214" y="205"/>
                  </a:cubicBezTo>
                  <a:cubicBezTo>
                    <a:pt x="219" y="205"/>
                    <a:pt x="222" y="203"/>
                    <a:pt x="222" y="199"/>
                  </a:cubicBezTo>
                  <a:cubicBezTo>
                    <a:pt x="215" y="197"/>
                    <a:pt x="226" y="188"/>
                    <a:pt x="220" y="182"/>
                  </a:cubicBezTo>
                  <a:cubicBezTo>
                    <a:pt x="225" y="181"/>
                    <a:pt x="226" y="176"/>
                    <a:pt x="231" y="176"/>
                  </a:cubicBezTo>
                  <a:cubicBezTo>
                    <a:pt x="232" y="180"/>
                    <a:pt x="228" y="179"/>
                    <a:pt x="229" y="184"/>
                  </a:cubicBezTo>
                  <a:cubicBezTo>
                    <a:pt x="239" y="184"/>
                    <a:pt x="228" y="172"/>
                    <a:pt x="239" y="175"/>
                  </a:cubicBezTo>
                  <a:cubicBezTo>
                    <a:pt x="239" y="177"/>
                    <a:pt x="237" y="178"/>
                    <a:pt x="237" y="181"/>
                  </a:cubicBezTo>
                  <a:close/>
                  <a:moveTo>
                    <a:pt x="170" y="15"/>
                  </a:moveTo>
                  <a:cubicBezTo>
                    <a:pt x="170" y="15"/>
                    <a:pt x="170" y="15"/>
                    <a:pt x="170" y="15"/>
                  </a:cubicBezTo>
                  <a:cubicBezTo>
                    <a:pt x="121" y="39"/>
                    <a:pt x="65" y="56"/>
                    <a:pt x="22" y="85"/>
                  </a:cubicBezTo>
                  <a:cubicBezTo>
                    <a:pt x="53" y="111"/>
                    <a:pt x="89" y="134"/>
                    <a:pt x="120" y="158"/>
                  </a:cubicBezTo>
                  <a:cubicBezTo>
                    <a:pt x="131" y="166"/>
                    <a:pt x="145" y="171"/>
                    <a:pt x="154" y="182"/>
                  </a:cubicBezTo>
                  <a:cubicBezTo>
                    <a:pt x="188" y="162"/>
                    <a:pt x="228" y="143"/>
                    <a:pt x="264" y="128"/>
                  </a:cubicBezTo>
                  <a:cubicBezTo>
                    <a:pt x="277" y="122"/>
                    <a:pt x="293" y="120"/>
                    <a:pt x="302" y="109"/>
                  </a:cubicBezTo>
                  <a:cubicBezTo>
                    <a:pt x="294" y="102"/>
                    <a:pt x="283" y="95"/>
                    <a:pt x="272" y="87"/>
                  </a:cubicBezTo>
                  <a:cubicBezTo>
                    <a:pt x="263" y="80"/>
                    <a:pt x="249" y="66"/>
                    <a:pt x="240" y="65"/>
                  </a:cubicBezTo>
                  <a:cubicBezTo>
                    <a:pt x="221" y="63"/>
                    <a:pt x="211" y="85"/>
                    <a:pt x="192" y="90"/>
                  </a:cubicBezTo>
                  <a:cubicBezTo>
                    <a:pt x="190" y="97"/>
                    <a:pt x="197" y="97"/>
                    <a:pt x="193" y="103"/>
                  </a:cubicBezTo>
                  <a:cubicBezTo>
                    <a:pt x="180" y="116"/>
                    <a:pt x="144" y="98"/>
                    <a:pt x="167" y="84"/>
                  </a:cubicBezTo>
                  <a:cubicBezTo>
                    <a:pt x="172" y="83"/>
                    <a:pt x="173" y="88"/>
                    <a:pt x="176" y="85"/>
                  </a:cubicBezTo>
                  <a:cubicBezTo>
                    <a:pt x="191" y="74"/>
                    <a:pt x="209" y="65"/>
                    <a:pt x="228" y="58"/>
                  </a:cubicBezTo>
                  <a:cubicBezTo>
                    <a:pt x="212" y="41"/>
                    <a:pt x="191" y="28"/>
                    <a:pt x="170" y="15"/>
                  </a:cubicBezTo>
                  <a:close/>
                  <a:moveTo>
                    <a:pt x="337" y="47"/>
                  </a:moveTo>
                  <a:cubicBezTo>
                    <a:pt x="337" y="47"/>
                    <a:pt x="337" y="47"/>
                    <a:pt x="337" y="47"/>
                  </a:cubicBezTo>
                  <a:cubicBezTo>
                    <a:pt x="346" y="47"/>
                    <a:pt x="354" y="47"/>
                    <a:pt x="360" y="44"/>
                  </a:cubicBezTo>
                  <a:cubicBezTo>
                    <a:pt x="352" y="41"/>
                    <a:pt x="345" y="43"/>
                    <a:pt x="337" y="47"/>
                  </a:cubicBezTo>
                  <a:close/>
                  <a:moveTo>
                    <a:pt x="260" y="58"/>
                  </a:moveTo>
                  <a:cubicBezTo>
                    <a:pt x="260" y="58"/>
                    <a:pt x="260" y="58"/>
                    <a:pt x="260" y="58"/>
                  </a:cubicBezTo>
                  <a:cubicBezTo>
                    <a:pt x="264" y="58"/>
                    <a:pt x="266" y="57"/>
                    <a:pt x="267" y="55"/>
                  </a:cubicBezTo>
                  <a:cubicBezTo>
                    <a:pt x="265" y="55"/>
                    <a:pt x="258" y="53"/>
                    <a:pt x="260" y="58"/>
                  </a:cubicBezTo>
                  <a:close/>
                  <a:moveTo>
                    <a:pt x="340" y="59"/>
                  </a:moveTo>
                  <a:cubicBezTo>
                    <a:pt x="340" y="59"/>
                    <a:pt x="340" y="59"/>
                    <a:pt x="340" y="59"/>
                  </a:cubicBezTo>
                  <a:cubicBezTo>
                    <a:pt x="351" y="60"/>
                    <a:pt x="365" y="62"/>
                    <a:pt x="372" y="56"/>
                  </a:cubicBezTo>
                  <a:cubicBezTo>
                    <a:pt x="364" y="54"/>
                    <a:pt x="345" y="52"/>
                    <a:pt x="340" y="59"/>
                  </a:cubicBezTo>
                  <a:close/>
                  <a:moveTo>
                    <a:pt x="307" y="59"/>
                  </a:moveTo>
                  <a:cubicBezTo>
                    <a:pt x="307" y="59"/>
                    <a:pt x="307" y="59"/>
                    <a:pt x="307" y="59"/>
                  </a:cubicBezTo>
                  <a:cubicBezTo>
                    <a:pt x="305" y="58"/>
                    <a:pt x="303" y="57"/>
                    <a:pt x="299" y="58"/>
                  </a:cubicBezTo>
                  <a:cubicBezTo>
                    <a:pt x="297" y="62"/>
                    <a:pt x="307" y="62"/>
                    <a:pt x="307" y="59"/>
                  </a:cubicBezTo>
                  <a:close/>
                  <a:moveTo>
                    <a:pt x="369" y="71"/>
                  </a:moveTo>
                  <a:cubicBezTo>
                    <a:pt x="369" y="71"/>
                    <a:pt x="369" y="71"/>
                    <a:pt x="369" y="71"/>
                  </a:cubicBezTo>
                  <a:cubicBezTo>
                    <a:pt x="359" y="69"/>
                    <a:pt x="352" y="63"/>
                    <a:pt x="337" y="64"/>
                  </a:cubicBezTo>
                  <a:cubicBezTo>
                    <a:pt x="343" y="70"/>
                    <a:pt x="360" y="73"/>
                    <a:pt x="369" y="71"/>
                  </a:cubicBezTo>
                  <a:close/>
                  <a:moveTo>
                    <a:pt x="178" y="102"/>
                  </a:moveTo>
                  <a:cubicBezTo>
                    <a:pt x="178" y="102"/>
                    <a:pt x="178" y="102"/>
                    <a:pt x="178" y="102"/>
                  </a:cubicBezTo>
                  <a:cubicBezTo>
                    <a:pt x="182" y="102"/>
                    <a:pt x="187" y="103"/>
                    <a:pt x="187" y="99"/>
                  </a:cubicBezTo>
                  <a:cubicBezTo>
                    <a:pt x="186" y="98"/>
                    <a:pt x="185" y="97"/>
                    <a:pt x="185" y="96"/>
                  </a:cubicBezTo>
                  <a:cubicBezTo>
                    <a:pt x="181" y="96"/>
                    <a:pt x="177" y="96"/>
                    <a:pt x="178" y="102"/>
                  </a:cubicBezTo>
                  <a:close/>
                  <a:moveTo>
                    <a:pt x="281" y="132"/>
                  </a:moveTo>
                  <a:cubicBezTo>
                    <a:pt x="281" y="132"/>
                    <a:pt x="281" y="132"/>
                    <a:pt x="281" y="132"/>
                  </a:cubicBezTo>
                  <a:cubicBezTo>
                    <a:pt x="284" y="132"/>
                    <a:pt x="286" y="131"/>
                    <a:pt x="287" y="129"/>
                  </a:cubicBezTo>
                  <a:cubicBezTo>
                    <a:pt x="284" y="129"/>
                    <a:pt x="281" y="129"/>
                    <a:pt x="281" y="132"/>
                  </a:cubicBezTo>
                  <a:close/>
                  <a:moveTo>
                    <a:pt x="52" y="165"/>
                  </a:moveTo>
                  <a:cubicBezTo>
                    <a:pt x="52" y="165"/>
                    <a:pt x="52" y="165"/>
                    <a:pt x="52" y="165"/>
                  </a:cubicBezTo>
                  <a:cubicBezTo>
                    <a:pt x="68" y="181"/>
                    <a:pt x="83" y="198"/>
                    <a:pt x="99" y="211"/>
                  </a:cubicBezTo>
                  <a:cubicBezTo>
                    <a:pt x="114" y="224"/>
                    <a:pt x="132" y="231"/>
                    <a:pt x="149" y="243"/>
                  </a:cubicBezTo>
                  <a:cubicBezTo>
                    <a:pt x="154" y="231"/>
                    <a:pt x="150" y="216"/>
                    <a:pt x="151" y="200"/>
                  </a:cubicBezTo>
                  <a:cubicBezTo>
                    <a:pt x="115" y="181"/>
                    <a:pt x="88" y="154"/>
                    <a:pt x="55" y="132"/>
                  </a:cubicBezTo>
                  <a:cubicBezTo>
                    <a:pt x="51" y="140"/>
                    <a:pt x="52" y="154"/>
                    <a:pt x="52" y="165"/>
                  </a:cubicBezTo>
                  <a:close/>
                  <a:moveTo>
                    <a:pt x="254" y="144"/>
                  </a:moveTo>
                  <a:cubicBezTo>
                    <a:pt x="254" y="144"/>
                    <a:pt x="254" y="144"/>
                    <a:pt x="254" y="144"/>
                  </a:cubicBezTo>
                  <a:cubicBezTo>
                    <a:pt x="264" y="142"/>
                    <a:pt x="272" y="137"/>
                    <a:pt x="280" y="132"/>
                  </a:cubicBezTo>
                  <a:cubicBezTo>
                    <a:pt x="269" y="135"/>
                    <a:pt x="258" y="136"/>
                    <a:pt x="254" y="144"/>
                  </a:cubicBezTo>
                  <a:close/>
                  <a:moveTo>
                    <a:pt x="226" y="156"/>
                  </a:moveTo>
                  <a:cubicBezTo>
                    <a:pt x="226" y="156"/>
                    <a:pt x="226" y="156"/>
                    <a:pt x="226" y="156"/>
                  </a:cubicBezTo>
                  <a:cubicBezTo>
                    <a:pt x="231" y="154"/>
                    <a:pt x="232" y="158"/>
                    <a:pt x="236" y="155"/>
                  </a:cubicBezTo>
                  <a:cubicBezTo>
                    <a:pt x="236" y="153"/>
                    <a:pt x="236" y="152"/>
                    <a:pt x="236" y="150"/>
                  </a:cubicBezTo>
                  <a:cubicBezTo>
                    <a:pt x="231" y="151"/>
                    <a:pt x="228" y="153"/>
                    <a:pt x="226" y="156"/>
                  </a:cubicBezTo>
                  <a:close/>
                  <a:moveTo>
                    <a:pt x="254" y="170"/>
                  </a:moveTo>
                  <a:cubicBezTo>
                    <a:pt x="254" y="170"/>
                    <a:pt x="254" y="170"/>
                    <a:pt x="254" y="170"/>
                  </a:cubicBezTo>
                  <a:cubicBezTo>
                    <a:pt x="254" y="167"/>
                    <a:pt x="258" y="161"/>
                    <a:pt x="254" y="159"/>
                  </a:cubicBezTo>
                  <a:cubicBezTo>
                    <a:pt x="252" y="161"/>
                    <a:pt x="251" y="169"/>
                    <a:pt x="254" y="170"/>
                  </a:cubicBezTo>
                  <a:close/>
                  <a:moveTo>
                    <a:pt x="246" y="167"/>
                  </a:moveTo>
                  <a:cubicBezTo>
                    <a:pt x="246" y="167"/>
                    <a:pt x="246" y="167"/>
                    <a:pt x="246" y="167"/>
                  </a:cubicBezTo>
                  <a:cubicBezTo>
                    <a:pt x="246" y="167"/>
                    <a:pt x="246" y="168"/>
                    <a:pt x="246" y="169"/>
                  </a:cubicBezTo>
                  <a:cubicBezTo>
                    <a:pt x="238" y="173"/>
                    <a:pt x="251" y="168"/>
                    <a:pt x="246" y="167"/>
                  </a:cubicBezTo>
                  <a:close/>
                  <a:moveTo>
                    <a:pt x="223" y="182"/>
                  </a:moveTo>
                  <a:cubicBezTo>
                    <a:pt x="223" y="182"/>
                    <a:pt x="223" y="182"/>
                    <a:pt x="223" y="182"/>
                  </a:cubicBezTo>
                  <a:cubicBezTo>
                    <a:pt x="224" y="184"/>
                    <a:pt x="223" y="186"/>
                    <a:pt x="225" y="187"/>
                  </a:cubicBezTo>
                  <a:cubicBezTo>
                    <a:pt x="225" y="185"/>
                    <a:pt x="230" y="181"/>
                    <a:pt x="226" y="181"/>
                  </a:cubicBezTo>
                  <a:cubicBezTo>
                    <a:pt x="226" y="182"/>
                    <a:pt x="225" y="182"/>
                    <a:pt x="223" y="182"/>
                  </a:cubicBezTo>
                  <a:close/>
                  <a:moveTo>
                    <a:pt x="179" y="190"/>
                  </a:moveTo>
                  <a:cubicBezTo>
                    <a:pt x="179" y="190"/>
                    <a:pt x="179" y="190"/>
                    <a:pt x="179" y="190"/>
                  </a:cubicBezTo>
                  <a:cubicBezTo>
                    <a:pt x="182" y="188"/>
                    <a:pt x="180" y="182"/>
                    <a:pt x="178" y="187"/>
                  </a:cubicBezTo>
                  <a:cubicBezTo>
                    <a:pt x="179" y="187"/>
                    <a:pt x="180" y="187"/>
                    <a:pt x="179" y="188"/>
                  </a:cubicBezTo>
                  <a:cubicBezTo>
                    <a:pt x="179" y="188"/>
                    <a:pt x="178" y="189"/>
                    <a:pt x="179" y="190"/>
                  </a:cubicBezTo>
                  <a:close/>
                  <a:moveTo>
                    <a:pt x="236" y="190"/>
                  </a:moveTo>
                  <a:cubicBezTo>
                    <a:pt x="236" y="190"/>
                    <a:pt x="236" y="190"/>
                    <a:pt x="236" y="190"/>
                  </a:cubicBezTo>
                  <a:cubicBezTo>
                    <a:pt x="235" y="193"/>
                    <a:pt x="236" y="195"/>
                    <a:pt x="239" y="196"/>
                  </a:cubicBezTo>
                  <a:cubicBezTo>
                    <a:pt x="240" y="193"/>
                    <a:pt x="244" y="193"/>
                    <a:pt x="243" y="188"/>
                  </a:cubicBezTo>
                  <a:cubicBezTo>
                    <a:pt x="240" y="188"/>
                    <a:pt x="237" y="188"/>
                    <a:pt x="236" y="190"/>
                  </a:cubicBezTo>
                  <a:close/>
                  <a:moveTo>
                    <a:pt x="163" y="210"/>
                  </a:moveTo>
                  <a:cubicBezTo>
                    <a:pt x="163" y="210"/>
                    <a:pt x="163" y="210"/>
                    <a:pt x="163" y="210"/>
                  </a:cubicBezTo>
                  <a:cubicBezTo>
                    <a:pt x="168" y="207"/>
                    <a:pt x="162" y="201"/>
                    <a:pt x="166" y="197"/>
                  </a:cubicBezTo>
                  <a:cubicBezTo>
                    <a:pt x="168" y="197"/>
                    <a:pt x="167" y="202"/>
                    <a:pt x="169" y="202"/>
                  </a:cubicBezTo>
                  <a:cubicBezTo>
                    <a:pt x="169" y="198"/>
                    <a:pt x="169" y="195"/>
                    <a:pt x="169" y="191"/>
                  </a:cubicBezTo>
                  <a:cubicBezTo>
                    <a:pt x="159" y="189"/>
                    <a:pt x="160" y="204"/>
                    <a:pt x="163" y="210"/>
                  </a:cubicBezTo>
                  <a:close/>
                  <a:moveTo>
                    <a:pt x="229" y="197"/>
                  </a:moveTo>
                  <a:cubicBezTo>
                    <a:pt x="229" y="197"/>
                    <a:pt x="229" y="197"/>
                    <a:pt x="229" y="197"/>
                  </a:cubicBezTo>
                  <a:cubicBezTo>
                    <a:pt x="235" y="199"/>
                    <a:pt x="235" y="192"/>
                    <a:pt x="231" y="191"/>
                  </a:cubicBezTo>
                  <a:cubicBezTo>
                    <a:pt x="231" y="193"/>
                    <a:pt x="229" y="194"/>
                    <a:pt x="229" y="197"/>
                  </a:cubicBezTo>
                  <a:close/>
                  <a:moveTo>
                    <a:pt x="223" y="197"/>
                  </a:moveTo>
                  <a:cubicBezTo>
                    <a:pt x="223" y="197"/>
                    <a:pt x="223" y="197"/>
                    <a:pt x="223" y="197"/>
                  </a:cubicBezTo>
                  <a:cubicBezTo>
                    <a:pt x="225" y="197"/>
                    <a:pt x="226" y="197"/>
                    <a:pt x="228" y="197"/>
                  </a:cubicBezTo>
                  <a:cubicBezTo>
                    <a:pt x="228" y="196"/>
                    <a:pt x="228" y="195"/>
                    <a:pt x="228" y="194"/>
                  </a:cubicBezTo>
                  <a:cubicBezTo>
                    <a:pt x="226" y="194"/>
                    <a:pt x="225" y="194"/>
                    <a:pt x="223" y="194"/>
                  </a:cubicBezTo>
                  <a:cubicBezTo>
                    <a:pt x="223" y="195"/>
                    <a:pt x="223" y="196"/>
                    <a:pt x="223" y="197"/>
                  </a:cubicBezTo>
                  <a:close/>
                  <a:moveTo>
                    <a:pt x="201" y="203"/>
                  </a:moveTo>
                  <a:cubicBezTo>
                    <a:pt x="201" y="203"/>
                    <a:pt x="201" y="203"/>
                    <a:pt x="201" y="203"/>
                  </a:cubicBezTo>
                  <a:cubicBezTo>
                    <a:pt x="203" y="204"/>
                    <a:pt x="205" y="202"/>
                    <a:pt x="205" y="200"/>
                  </a:cubicBezTo>
                  <a:cubicBezTo>
                    <a:pt x="203" y="201"/>
                    <a:pt x="200" y="200"/>
                    <a:pt x="201" y="203"/>
                  </a:cubicBezTo>
                  <a:close/>
                  <a:moveTo>
                    <a:pt x="201" y="211"/>
                  </a:moveTo>
                  <a:cubicBezTo>
                    <a:pt x="201" y="211"/>
                    <a:pt x="201" y="211"/>
                    <a:pt x="201" y="211"/>
                  </a:cubicBezTo>
                  <a:cubicBezTo>
                    <a:pt x="209" y="213"/>
                    <a:pt x="205" y="206"/>
                    <a:pt x="207" y="205"/>
                  </a:cubicBezTo>
                  <a:cubicBezTo>
                    <a:pt x="209" y="205"/>
                    <a:pt x="208" y="209"/>
                    <a:pt x="210" y="206"/>
                  </a:cubicBezTo>
                  <a:cubicBezTo>
                    <a:pt x="209" y="201"/>
                    <a:pt x="199" y="205"/>
                    <a:pt x="201" y="211"/>
                  </a:cubicBezTo>
                  <a:close/>
                  <a:moveTo>
                    <a:pt x="192" y="217"/>
                  </a:moveTo>
                  <a:cubicBezTo>
                    <a:pt x="192" y="217"/>
                    <a:pt x="192" y="217"/>
                    <a:pt x="192" y="217"/>
                  </a:cubicBezTo>
                  <a:cubicBezTo>
                    <a:pt x="191" y="212"/>
                    <a:pt x="199" y="216"/>
                    <a:pt x="199" y="211"/>
                  </a:cubicBezTo>
                  <a:cubicBezTo>
                    <a:pt x="197" y="211"/>
                    <a:pt x="198" y="208"/>
                    <a:pt x="196" y="208"/>
                  </a:cubicBezTo>
                  <a:cubicBezTo>
                    <a:pt x="197" y="213"/>
                    <a:pt x="186" y="213"/>
                    <a:pt x="192" y="217"/>
                  </a:cubicBezTo>
                  <a:close/>
                  <a:moveTo>
                    <a:pt x="220" y="217"/>
                  </a:moveTo>
                  <a:cubicBezTo>
                    <a:pt x="220" y="217"/>
                    <a:pt x="220" y="217"/>
                    <a:pt x="220" y="217"/>
                  </a:cubicBezTo>
                  <a:cubicBezTo>
                    <a:pt x="226" y="216"/>
                    <a:pt x="230" y="213"/>
                    <a:pt x="233" y="210"/>
                  </a:cubicBezTo>
                  <a:cubicBezTo>
                    <a:pt x="226" y="210"/>
                    <a:pt x="223" y="213"/>
                    <a:pt x="220" y="217"/>
                  </a:cubicBezTo>
                  <a:close/>
                  <a:moveTo>
                    <a:pt x="163" y="222"/>
                  </a:moveTo>
                  <a:cubicBezTo>
                    <a:pt x="163" y="222"/>
                    <a:pt x="163" y="222"/>
                    <a:pt x="163" y="222"/>
                  </a:cubicBezTo>
                  <a:cubicBezTo>
                    <a:pt x="164" y="221"/>
                    <a:pt x="167" y="211"/>
                    <a:pt x="161" y="213"/>
                  </a:cubicBezTo>
                  <a:cubicBezTo>
                    <a:pt x="163" y="218"/>
                    <a:pt x="157" y="220"/>
                    <a:pt x="163" y="222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8218327" y="2695602"/>
              <a:ext cx="1989316" cy="9499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TW" altLang="en-US" sz="1400" dirty="0">
                  <a:solidFill>
                    <a:srgbClr val="3C3C3B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讓學生能夠，多多動手去做，進行自我吸收、統整並理解，讓同學能真正學到東西</a:t>
              </a:r>
              <a:endParaRPr lang="zh-CN" altLang="en-US" sz="1400" dirty="0">
                <a:solidFill>
                  <a:srgbClr val="3C3C3B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8363245" y="4102057"/>
            <a:ext cx="2593230" cy="2045071"/>
            <a:chOff x="8080312" y="4136569"/>
            <a:chExt cx="2322822" cy="1758821"/>
          </a:xfrm>
        </p:grpSpPr>
        <p:sp>
          <p:nvSpPr>
            <p:cNvPr id="7" name="Freeform 29"/>
            <p:cNvSpPr>
              <a:spLocks noEditPoints="1"/>
            </p:cNvSpPr>
            <p:nvPr/>
          </p:nvSpPr>
          <p:spPr bwMode="auto">
            <a:xfrm>
              <a:off x="8080312" y="4136569"/>
              <a:ext cx="2322822" cy="1758821"/>
            </a:xfrm>
            <a:custGeom>
              <a:avLst/>
              <a:gdLst>
                <a:gd name="T0" fmla="*/ 244 w 323"/>
                <a:gd name="T1" fmla="*/ 0 h 244"/>
                <a:gd name="T2" fmla="*/ 302 w 323"/>
                <a:gd name="T3" fmla="*/ 22 h 244"/>
                <a:gd name="T4" fmla="*/ 307 w 323"/>
                <a:gd name="T5" fmla="*/ 54 h 244"/>
                <a:gd name="T6" fmla="*/ 316 w 323"/>
                <a:gd name="T7" fmla="*/ 111 h 244"/>
                <a:gd name="T8" fmla="*/ 308 w 323"/>
                <a:gd name="T9" fmla="*/ 217 h 244"/>
                <a:gd name="T10" fmla="*/ 284 w 323"/>
                <a:gd name="T11" fmla="*/ 238 h 244"/>
                <a:gd name="T12" fmla="*/ 222 w 323"/>
                <a:gd name="T13" fmla="*/ 235 h 244"/>
                <a:gd name="T14" fmla="*/ 191 w 323"/>
                <a:gd name="T15" fmla="*/ 236 h 244"/>
                <a:gd name="T16" fmla="*/ 50 w 323"/>
                <a:gd name="T17" fmla="*/ 241 h 244"/>
                <a:gd name="T18" fmla="*/ 6 w 323"/>
                <a:gd name="T19" fmla="*/ 224 h 244"/>
                <a:gd name="T20" fmla="*/ 3 w 323"/>
                <a:gd name="T21" fmla="*/ 173 h 244"/>
                <a:gd name="T22" fmla="*/ 4 w 323"/>
                <a:gd name="T23" fmla="*/ 67 h 244"/>
                <a:gd name="T24" fmla="*/ 11 w 323"/>
                <a:gd name="T25" fmla="*/ 23 h 244"/>
                <a:gd name="T26" fmla="*/ 65 w 323"/>
                <a:gd name="T27" fmla="*/ 8 h 244"/>
                <a:gd name="T28" fmla="*/ 185 w 323"/>
                <a:gd name="T29" fmla="*/ 6 h 244"/>
                <a:gd name="T30" fmla="*/ 216 w 323"/>
                <a:gd name="T31" fmla="*/ 2 h 244"/>
                <a:gd name="T32" fmla="*/ 244 w 323"/>
                <a:gd name="T33" fmla="*/ 0 h 244"/>
                <a:gd name="T34" fmla="*/ 161 w 323"/>
                <a:gd name="T35" fmla="*/ 9 h 244"/>
                <a:gd name="T36" fmla="*/ 161 w 323"/>
                <a:gd name="T37" fmla="*/ 9 h 244"/>
                <a:gd name="T38" fmla="*/ 53 w 323"/>
                <a:gd name="T39" fmla="*/ 16 h 244"/>
                <a:gd name="T40" fmla="*/ 16 w 323"/>
                <a:gd name="T41" fmla="*/ 27 h 244"/>
                <a:gd name="T42" fmla="*/ 9 w 323"/>
                <a:gd name="T43" fmla="*/ 73 h 244"/>
                <a:gd name="T44" fmla="*/ 9 w 323"/>
                <a:gd name="T45" fmla="*/ 175 h 244"/>
                <a:gd name="T46" fmla="*/ 13 w 323"/>
                <a:gd name="T47" fmla="*/ 222 h 244"/>
                <a:gd name="T48" fmla="*/ 83 w 323"/>
                <a:gd name="T49" fmla="*/ 238 h 244"/>
                <a:gd name="T50" fmla="*/ 232 w 323"/>
                <a:gd name="T51" fmla="*/ 229 h 244"/>
                <a:gd name="T52" fmla="*/ 280 w 323"/>
                <a:gd name="T53" fmla="*/ 233 h 244"/>
                <a:gd name="T54" fmla="*/ 312 w 323"/>
                <a:gd name="T55" fmla="*/ 134 h 244"/>
                <a:gd name="T56" fmla="*/ 310 w 323"/>
                <a:gd name="T57" fmla="*/ 93 h 244"/>
                <a:gd name="T58" fmla="*/ 301 w 323"/>
                <a:gd name="T59" fmla="*/ 55 h 244"/>
                <a:gd name="T60" fmla="*/ 296 w 323"/>
                <a:gd name="T61" fmla="*/ 23 h 244"/>
                <a:gd name="T62" fmla="*/ 222 w 323"/>
                <a:gd name="T63" fmla="*/ 7 h 244"/>
                <a:gd name="T64" fmla="*/ 161 w 323"/>
                <a:gd name="T65" fmla="*/ 9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3" h="244">
                  <a:moveTo>
                    <a:pt x="244" y="0"/>
                  </a:moveTo>
                  <a:cubicBezTo>
                    <a:pt x="261" y="1"/>
                    <a:pt x="293" y="7"/>
                    <a:pt x="302" y="22"/>
                  </a:cubicBezTo>
                  <a:cubicBezTo>
                    <a:pt x="305" y="28"/>
                    <a:pt x="306" y="46"/>
                    <a:pt x="307" y="54"/>
                  </a:cubicBezTo>
                  <a:cubicBezTo>
                    <a:pt x="309" y="69"/>
                    <a:pt x="315" y="88"/>
                    <a:pt x="316" y="111"/>
                  </a:cubicBezTo>
                  <a:cubicBezTo>
                    <a:pt x="319" y="149"/>
                    <a:pt x="323" y="191"/>
                    <a:pt x="308" y="217"/>
                  </a:cubicBezTo>
                  <a:cubicBezTo>
                    <a:pt x="304" y="224"/>
                    <a:pt x="294" y="235"/>
                    <a:pt x="284" y="238"/>
                  </a:cubicBezTo>
                  <a:cubicBezTo>
                    <a:pt x="266" y="244"/>
                    <a:pt x="240" y="235"/>
                    <a:pt x="222" y="235"/>
                  </a:cubicBezTo>
                  <a:cubicBezTo>
                    <a:pt x="212" y="234"/>
                    <a:pt x="202" y="235"/>
                    <a:pt x="191" y="236"/>
                  </a:cubicBezTo>
                  <a:cubicBezTo>
                    <a:pt x="146" y="237"/>
                    <a:pt x="101" y="244"/>
                    <a:pt x="50" y="241"/>
                  </a:cubicBezTo>
                  <a:cubicBezTo>
                    <a:pt x="30" y="239"/>
                    <a:pt x="12" y="237"/>
                    <a:pt x="6" y="224"/>
                  </a:cubicBezTo>
                  <a:cubicBezTo>
                    <a:pt x="0" y="214"/>
                    <a:pt x="3" y="187"/>
                    <a:pt x="3" y="173"/>
                  </a:cubicBezTo>
                  <a:cubicBezTo>
                    <a:pt x="3" y="133"/>
                    <a:pt x="4" y="104"/>
                    <a:pt x="4" y="67"/>
                  </a:cubicBezTo>
                  <a:cubicBezTo>
                    <a:pt x="4" y="50"/>
                    <a:pt x="3" y="32"/>
                    <a:pt x="11" y="23"/>
                  </a:cubicBezTo>
                  <a:cubicBezTo>
                    <a:pt x="19" y="15"/>
                    <a:pt x="46" y="10"/>
                    <a:pt x="65" y="8"/>
                  </a:cubicBezTo>
                  <a:cubicBezTo>
                    <a:pt x="109" y="3"/>
                    <a:pt x="149" y="7"/>
                    <a:pt x="185" y="6"/>
                  </a:cubicBezTo>
                  <a:cubicBezTo>
                    <a:pt x="196" y="5"/>
                    <a:pt x="206" y="3"/>
                    <a:pt x="216" y="2"/>
                  </a:cubicBezTo>
                  <a:cubicBezTo>
                    <a:pt x="225" y="1"/>
                    <a:pt x="233" y="0"/>
                    <a:pt x="244" y="0"/>
                  </a:cubicBezTo>
                  <a:close/>
                  <a:moveTo>
                    <a:pt x="161" y="9"/>
                  </a:moveTo>
                  <a:cubicBezTo>
                    <a:pt x="161" y="9"/>
                    <a:pt x="161" y="9"/>
                    <a:pt x="161" y="9"/>
                  </a:cubicBezTo>
                  <a:cubicBezTo>
                    <a:pt x="124" y="9"/>
                    <a:pt x="87" y="10"/>
                    <a:pt x="53" y="16"/>
                  </a:cubicBezTo>
                  <a:cubicBezTo>
                    <a:pt x="41" y="18"/>
                    <a:pt x="22" y="21"/>
                    <a:pt x="16" y="27"/>
                  </a:cubicBezTo>
                  <a:cubicBezTo>
                    <a:pt x="8" y="36"/>
                    <a:pt x="9" y="52"/>
                    <a:pt x="9" y="73"/>
                  </a:cubicBezTo>
                  <a:cubicBezTo>
                    <a:pt x="9" y="114"/>
                    <a:pt x="9" y="141"/>
                    <a:pt x="9" y="175"/>
                  </a:cubicBezTo>
                  <a:cubicBezTo>
                    <a:pt x="10" y="194"/>
                    <a:pt x="7" y="214"/>
                    <a:pt x="13" y="222"/>
                  </a:cubicBezTo>
                  <a:cubicBezTo>
                    <a:pt x="24" y="235"/>
                    <a:pt x="55" y="238"/>
                    <a:pt x="83" y="238"/>
                  </a:cubicBezTo>
                  <a:cubicBezTo>
                    <a:pt x="132" y="238"/>
                    <a:pt x="190" y="227"/>
                    <a:pt x="232" y="229"/>
                  </a:cubicBezTo>
                  <a:cubicBezTo>
                    <a:pt x="251" y="230"/>
                    <a:pt x="269" y="236"/>
                    <a:pt x="280" y="233"/>
                  </a:cubicBezTo>
                  <a:cubicBezTo>
                    <a:pt x="314" y="225"/>
                    <a:pt x="314" y="176"/>
                    <a:pt x="312" y="134"/>
                  </a:cubicBezTo>
                  <a:cubicBezTo>
                    <a:pt x="312" y="120"/>
                    <a:pt x="312" y="106"/>
                    <a:pt x="310" y="93"/>
                  </a:cubicBezTo>
                  <a:cubicBezTo>
                    <a:pt x="308" y="80"/>
                    <a:pt x="303" y="67"/>
                    <a:pt x="301" y="55"/>
                  </a:cubicBezTo>
                  <a:cubicBezTo>
                    <a:pt x="299" y="42"/>
                    <a:pt x="301" y="31"/>
                    <a:pt x="296" y="23"/>
                  </a:cubicBezTo>
                  <a:cubicBezTo>
                    <a:pt x="285" y="6"/>
                    <a:pt x="250" y="5"/>
                    <a:pt x="222" y="7"/>
                  </a:cubicBezTo>
                  <a:cubicBezTo>
                    <a:pt x="202" y="8"/>
                    <a:pt x="182" y="10"/>
                    <a:pt x="161" y="9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grpSp>
          <p:nvGrpSpPr>
            <p:cNvPr id="40" name="Group 57"/>
            <p:cNvGrpSpPr>
              <a:grpSpLocks noChangeAspect="1"/>
            </p:cNvGrpSpPr>
            <p:nvPr/>
          </p:nvGrpSpPr>
          <p:grpSpPr bwMode="auto">
            <a:xfrm>
              <a:off x="8987925" y="4383255"/>
              <a:ext cx="507597" cy="415625"/>
              <a:chOff x="3483" y="1500"/>
              <a:chExt cx="1159" cy="949"/>
            </a:xfrm>
            <a:solidFill>
              <a:srgbClr val="20558B"/>
            </a:solidFill>
          </p:grpSpPr>
          <p:sp>
            <p:nvSpPr>
              <p:cNvPr id="41" name="Freeform 58"/>
              <p:cNvSpPr>
                <a:spLocks noEditPoints="1"/>
              </p:cNvSpPr>
              <p:nvPr/>
            </p:nvSpPr>
            <p:spPr bwMode="auto">
              <a:xfrm>
                <a:off x="3835" y="1720"/>
                <a:ext cx="468" cy="420"/>
              </a:xfrm>
              <a:custGeom>
                <a:avLst/>
                <a:gdLst>
                  <a:gd name="T0" fmla="*/ 79 w 105"/>
                  <a:gd name="T1" fmla="*/ 81 h 94"/>
                  <a:gd name="T2" fmla="*/ 47 w 105"/>
                  <a:gd name="T3" fmla="*/ 92 h 94"/>
                  <a:gd name="T4" fmla="*/ 11 w 105"/>
                  <a:gd name="T5" fmla="*/ 67 h 94"/>
                  <a:gd name="T6" fmla="*/ 50 w 105"/>
                  <a:gd name="T7" fmla="*/ 2 h 94"/>
                  <a:gd name="T8" fmla="*/ 79 w 105"/>
                  <a:gd name="T9" fmla="*/ 81 h 94"/>
                  <a:gd name="T10" fmla="*/ 54 w 105"/>
                  <a:gd name="T11" fmla="*/ 18 h 94"/>
                  <a:gd name="T12" fmla="*/ 54 w 105"/>
                  <a:gd name="T13" fmla="*/ 18 h 94"/>
                  <a:gd name="T14" fmla="*/ 62 w 105"/>
                  <a:gd name="T15" fmla="*/ 16 h 94"/>
                  <a:gd name="T16" fmla="*/ 20 w 105"/>
                  <a:gd name="T17" fmla="*/ 52 h 94"/>
                  <a:gd name="T18" fmla="*/ 68 w 105"/>
                  <a:gd name="T19" fmla="*/ 19 h 94"/>
                  <a:gd name="T20" fmla="*/ 22 w 105"/>
                  <a:gd name="T21" fmla="*/ 60 h 94"/>
                  <a:gd name="T22" fmla="*/ 70 w 105"/>
                  <a:gd name="T23" fmla="*/ 29 h 94"/>
                  <a:gd name="T24" fmla="*/ 70 w 105"/>
                  <a:gd name="T25" fmla="*/ 41 h 94"/>
                  <a:gd name="T26" fmla="*/ 81 w 105"/>
                  <a:gd name="T27" fmla="*/ 38 h 94"/>
                  <a:gd name="T28" fmla="*/ 70 w 105"/>
                  <a:gd name="T29" fmla="*/ 75 h 94"/>
                  <a:gd name="T30" fmla="*/ 54 w 105"/>
                  <a:gd name="T31" fmla="*/ 9 h 94"/>
                  <a:gd name="T32" fmla="*/ 54 w 105"/>
                  <a:gd name="T33" fmla="*/ 18 h 94"/>
                  <a:gd name="T34" fmla="*/ 27 w 105"/>
                  <a:gd name="T35" fmla="*/ 33 h 94"/>
                  <a:gd name="T36" fmla="*/ 27 w 105"/>
                  <a:gd name="T37" fmla="*/ 33 h 94"/>
                  <a:gd name="T38" fmla="*/ 45 w 105"/>
                  <a:gd name="T39" fmla="*/ 16 h 94"/>
                  <a:gd name="T40" fmla="*/ 27 w 105"/>
                  <a:gd name="T41" fmla="*/ 33 h 94"/>
                  <a:gd name="T42" fmla="*/ 34 w 105"/>
                  <a:gd name="T43" fmla="*/ 69 h 94"/>
                  <a:gd name="T44" fmla="*/ 34 w 105"/>
                  <a:gd name="T45" fmla="*/ 69 h 94"/>
                  <a:gd name="T46" fmla="*/ 45 w 105"/>
                  <a:gd name="T47" fmla="*/ 52 h 94"/>
                  <a:gd name="T48" fmla="*/ 34 w 105"/>
                  <a:gd name="T49" fmla="*/ 69 h 94"/>
                  <a:gd name="T50" fmla="*/ 23 w 105"/>
                  <a:gd name="T51" fmla="*/ 69 h 94"/>
                  <a:gd name="T52" fmla="*/ 23 w 105"/>
                  <a:gd name="T53" fmla="*/ 69 h 94"/>
                  <a:gd name="T54" fmla="*/ 37 w 105"/>
                  <a:gd name="T55" fmla="*/ 57 h 94"/>
                  <a:gd name="T56" fmla="*/ 23 w 105"/>
                  <a:gd name="T57" fmla="*/ 69 h 94"/>
                  <a:gd name="T58" fmla="*/ 64 w 105"/>
                  <a:gd name="T59" fmla="*/ 69 h 94"/>
                  <a:gd name="T60" fmla="*/ 64 w 105"/>
                  <a:gd name="T61" fmla="*/ 69 h 94"/>
                  <a:gd name="T62" fmla="*/ 64 w 105"/>
                  <a:gd name="T63" fmla="*/ 69 h 94"/>
                  <a:gd name="T64" fmla="*/ 31 w 105"/>
                  <a:gd name="T65" fmla="*/ 80 h 94"/>
                  <a:gd name="T66" fmla="*/ 31 w 105"/>
                  <a:gd name="T67" fmla="*/ 80 h 94"/>
                  <a:gd name="T68" fmla="*/ 34 w 105"/>
                  <a:gd name="T69" fmla="*/ 83 h 94"/>
                  <a:gd name="T70" fmla="*/ 40 w 105"/>
                  <a:gd name="T71" fmla="*/ 81 h 94"/>
                  <a:gd name="T72" fmla="*/ 39 w 105"/>
                  <a:gd name="T73" fmla="*/ 72 h 94"/>
                  <a:gd name="T74" fmla="*/ 31 w 105"/>
                  <a:gd name="T75" fmla="*/ 80 h 94"/>
                  <a:gd name="T76" fmla="*/ 48 w 105"/>
                  <a:gd name="T77" fmla="*/ 88 h 94"/>
                  <a:gd name="T78" fmla="*/ 48 w 105"/>
                  <a:gd name="T79" fmla="*/ 88 h 94"/>
                  <a:gd name="T80" fmla="*/ 59 w 105"/>
                  <a:gd name="T81" fmla="*/ 86 h 94"/>
                  <a:gd name="T82" fmla="*/ 56 w 105"/>
                  <a:gd name="T83" fmla="*/ 78 h 94"/>
                  <a:gd name="T84" fmla="*/ 48 w 105"/>
                  <a:gd name="T85" fmla="*/ 88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5" h="94">
                    <a:moveTo>
                      <a:pt x="79" y="81"/>
                    </a:moveTo>
                    <a:cubicBezTo>
                      <a:pt x="67" y="86"/>
                      <a:pt x="63" y="94"/>
                      <a:pt x="47" y="92"/>
                    </a:cubicBezTo>
                    <a:cubicBezTo>
                      <a:pt x="31" y="91"/>
                      <a:pt x="15" y="77"/>
                      <a:pt x="11" y="67"/>
                    </a:cubicBezTo>
                    <a:cubicBezTo>
                      <a:pt x="0" y="42"/>
                      <a:pt x="23" y="4"/>
                      <a:pt x="50" y="2"/>
                    </a:cubicBezTo>
                    <a:cubicBezTo>
                      <a:pt x="87" y="0"/>
                      <a:pt x="105" y="53"/>
                      <a:pt x="79" y="81"/>
                    </a:cubicBezTo>
                    <a:close/>
                    <a:moveTo>
                      <a:pt x="54" y="18"/>
                    </a:moveTo>
                    <a:cubicBezTo>
                      <a:pt x="54" y="18"/>
                      <a:pt x="54" y="18"/>
                      <a:pt x="54" y="18"/>
                    </a:cubicBezTo>
                    <a:cubicBezTo>
                      <a:pt x="58" y="19"/>
                      <a:pt x="60" y="11"/>
                      <a:pt x="62" y="16"/>
                    </a:cubicBezTo>
                    <a:cubicBezTo>
                      <a:pt x="53" y="33"/>
                      <a:pt x="28" y="34"/>
                      <a:pt x="20" y="52"/>
                    </a:cubicBezTo>
                    <a:cubicBezTo>
                      <a:pt x="39" y="43"/>
                      <a:pt x="50" y="28"/>
                      <a:pt x="68" y="19"/>
                    </a:cubicBezTo>
                    <a:cubicBezTo>
                      <a:pt x="59" y="39"/>
                      <a:pt x="32" y="41"/>
                      <a:pt x="22" y="60"/>
                    </a:cubicBezTo>
                    <a:cubicBezTo>
                      <a:pt x="39" y="56"/>
                      <a:pt x="52" y="36"/>
                      <a:pt x="70" y="29"/>
                    </a:cubicBezTo>
                    <a:cubicBezTo>
                      <a:pt x="68" y="34"/>
                      <a:pt x="69" y="36"/>
                      <a:pt x="70" y="41"/>
                    </a:cubicBezTo>
                    <a:cubicBezTo>
                      <a:pt x="76" y="42"/>
                      <a:pt x="77" y="34"/>
                      <a:pt x="81" y="38"/>
                    </a:cubicBezTo>
                    <a:cubicBezTo>
                      <a:pt x="79" y="51"/>
                      <a:pt x="78" y="65"/>
                      <a:pt x="70" y="75"/>
                    </a:cubicBezTo>
                    <a:cubicBezTo>
                      <a:pt x="99" y="63"/>
                      <a:pt x="83" y="9"/>
                      <a:pt x="54" y="9"/>
                    </a:cubicBezTo>
                    <a:cubicBezTo>
                      <a:pt x="50" y="13"/>
                      <a:pt x="53" y="12"/>
                      <a:pt x="54" y="18"/>
                    </a:cubicBezTo>
                    <a:close/>
                    <a:moveTo>
                      <a:pt x="2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31" y="27"/>
                      <a:pt x="46" y="23"/>
                      <a:pt x="45" y="16"/>
                    </a:cubicBezTo>
                    <a:cubicBezTo>
                      <a:pt x="40" y="22"/>
                      <a:pt x="24" y="25"/>
                      <a:pt x="27" y="33"/>
                    </a:cubicBezTo>
                    <a:close/>
                    <a:moveTo>
                      <a:pt x="34" y="69"/>
                    </a:moveTo>
                    <a:cubicBezTo>
                      <a:pt x="34" y="69"/>
                      <a:pt x="34" y="69"/>
                      <a:pt x="34" y="69"/>
                    </a:cubicBezTo>
                    <a:cubicBezTo>
                      <a:pt x="44" y="69"/>
                      <a:pt x="53" y="56"/>
                      <a:pt x="45" y="52"/>
                    </a:cubicBezTo>
                    <a:cubicBezTo>
                      <a:pt x="47" y="63"/>
                      <a:pt x="35" y="60"/>
                      <a:pt x="34" y="69"/>
                    </a:cubicBezTo>
                    <a:close/>
                    <a:moveTo>
                      <a:pt x="23" y="69"/>
                    </a:moveTo>
                    <a:cubicBezTo>
                      <a:pt x="23" y="69"/>
                      <a:pt x="23" y="69"/>
                      <a:pt x="23" y="69"/>
                    </a:cubicBezTo>
                    <a:cubicBezTo>
                      <a:pt x="32" y="68"/>
                      <a:pt x="34" y="62"/>
                      <a:pt x="37" y="57"/>
                    </a:cubicBezTo>
                    <a:cubicBezTo>
                      <a:pt x="31" y="59"/>
                      <a:pt x="26" y="63"/>
                      <a:pt x="23" y="69"/>
                    </a:cubicBezTo>
                    <a:close/>
                    <a:moveTo>
                      <a:pt x="64" y="69"/>
                    </a:moveTo>
                    <a:cubicBezTo>
                      <a:pt x="64" y="69"/>
                      <a:pt x="64" y="69"/>
                      <a:pt x="64" y="69"/>
                    </a:cubicBezTo>
                    <a:cubicBezTo>
                      <a:pt x="73" y="67"/>
                      <a:pt x="68" y="62"/>
                      <a:pt x="64" y="69"/>
                    </a:cubicBezTo>
                    <a:close/>
                    <a:moveTo>
                      <a:pt x="31" y="80"/>
                    </a:moveTo>
                    <a:cubicBezTo>
                      <a:pt x="31" y="80"/>
                      <a:pt x="31" y="80"/>
                      <a:pt x="31" y="80"/>
                    </a:cubicBezTo>
                    <a:cubicBezTo>
                      <a:pt x="33" y="80"/>
                      <a:pt x="34" y="82"/>
                      <a:pt x="34" y="83"/>
                    </a:cubicBezTo>
                    <a:cubicBezTo>
                      <a:pt x="37" y="83"/>
                      <a:pt x="38" y="81"/>
                      <a:pt x="40" y="81"/>
                    </a:cubicBezTo>
                    <a:cubicBezTo>
                      <a:pt x="42" y="77"/>
                      <a:pt x="39" y="76"/>
                      <a:pt x="39" y="72"/>
                    </a:cubicBezTo>
                    <a:cubicBezTo>
                      <a:pt x="34" y="73"/>
                      <a:pt x="32" y="75"/>
                      <a:pt x="31" y="80"/>
                    </a:cubicBezTo>
                    <a:close/>
                    <a:moveTo>
                      <a:pt x="48" y="88"/>
                    </a:moveTo>
                    <a:cubicBezTo>
                      <a:pt x="48" y="88"/>
                      <a:pt x="48" y="88"/>
                      <a:pt x="48" y="88"/>
                    </a:cubicBezTo>
                    <a:cubicBezTo>
                      <a:pt x="54" y="89"/>
                      <a:pt x="54" y="85"/>
                      <a:pt x="59" y="86"/>
                    </a:cubicBezTo>
                    <a:cubicBezTo>
                      <a:pt x="58" y="83"/>
                      <a:pt x="61" y="77"/>
                      <a:pt x="56" y="78"/>
                    </a:cubicBezTo>
                    <a:cubicBezTo>
                      <a:pt x="54" y="82"/>
                      <a:pt x="46" y="80"/>
                      <a:pt x="48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2" name="Freeform 59"/>
              <p:cNvSpPr>
                <a:spLocks noEditPoints="1"/>
              </p:cNvSpPr>
              <p:nvPr/>
            </p:nvSpPr>
            <p:spPr bwMode="auto">
              <a:xfrm>
                <a:off x="3483" y="1500"/>
                <a:ext cx="1159" cy="949"/>
              </a:xfrm>
              <a:custGeom>
                <a:avLst/>
                <a:gdLst>
                  <a:gd name="T0" fmla="*/ 242 w 260"/>
                  <a:gd name="T1" fmla="*/ 44 h 212"/>
                  <a:gd name="T2" fmla="*/ 259 w 260"/>
                  <a:gd name="T3" fmla="*/ 143 h 212"/>
                  <a:gd name="T4" fmla="*/ 199 w 260"/>
                  <a:gd name="T5" fmla="*/ 210 h 212"/>
                  <a:gd name="T6" fmla="*/ 12 w 260"/>
                  <a:gd name="T7" fmla="*/ 196 h 212"/>
                  <a:gd name="T8" fmla="*/ 17 w 260"/>
                  <a:gd name="T9" fmla="*/ 48 h 212"/>
                  <a:gd name="T10" fmla="*/ 40 w 260"/>
                  <a:gd name="T11" fmla="*/ 30 h 212"/>
                  <a:gd name="T12" fmla="*/ 74 w 260"/>
                  <a:gd name="T13" fmla="*/ 40 h 212"/>
                  <a:gd name="T14" fmla="*/ 160 w 260"/>
                  <a:gd name="T15" fmla="*/ 2 h 212"/>
                  <a:gd name="T16" fmla="*/ 214 w 260"/>
                  <a:gd name="T17" fmla="*/ 37 h 212"/>
                  <a:gd name="T18" fmla="*/ 118 w 260"/>
                  <a:gd name="T19" fmla="*/ 31 h 212"/>
                  <a:gd name="T20" fmla="*/ 118 w 260"/>
                  <a:gd name="T21" fmla="*/ 31 h 212"/>
                  <a:gd name="T22" fmla="*/ 104 w 260"/>
                  <a:gd name="T23" fmla="*/ 44 h 212"/>
                  <a:gd name="T24" fmla="*/ 144 w 260"/>
                  <a:gd name="T25" fmla="*/ 14 h 212"/>
                  <a:gd name="T26" fmla="*/ 104 w 260"/>
                  <a:gd name="T27" fmla="*/ 44 h 212"/>
                  <a:gd name="T28" fmla="*/ 140 w 260"/>
                  <a:gd name="T29" fmla="*/ 30 h 212"/>
                  <a:gd name="T30" fmla="*/ 140 w 260"/>
                  <a:gd name="T31" fmla="*/ 30 h 212"/>
                  <a:gd name="T32" fmla="*/ 141 w 260"/>
                  <a:gd name="T33" fmla="*/ 33 h 212"/>
                  <a:gd name="T34" fmla="*/ 144 w 260"/>
                  <a:gd name="T35" fmla="*/ 39 h 212"/>
                  <a:gd name="T36" fmla="*/ 161 w 260"/>
                  <a:gd name="T37" fmla="*/ 17 h 212"/>
                  <a:gd name="T38" fmla="*/ 160 w 260"/>
                  <a:gd name="T39" fmla="*/ 31 h 212"/>
                  <a:gd name="T40" fmla="*/ 172 w 260"/>
                  <a:gd name="T41" fmla="*/ 17 h 212"/>
                  <a:gd name="T42" fmla="*/ 161 w 260"/>
                  <a:gd name="T43" fmla="*/ 39 h 212"/>
                  <a:gd name="T44" fmla="*/ 178 w 260"/>
                  <a:gd name="T45" fmla="*/ 53 h 212"/>
                  <a:gd name="T46" fmla="*/ 175 w 260"/>
                  <a:gd name="T47" fmla="*/ 47 h 212"/>
                  <a:gd name="T48" fmla="*/ 169 w 260"/>
                  <a:gd name="T49" fmla="*/ 42 h 212"/>
                  <a:gd name="T50" fmla="*/ 161 w 260"/>
                  <a:gd name="T51" fmla="*/ 39 h 212"/>
                  <a:gd name="T52" fmla="*/ 42 w 260"/>
                  <a:gd name="T53" fmla="*/ 42 h 212"/>
                  <a:gd name="T54" fmla="*/ 42 w 260"/>
                  <a:gd name="T55" fmla="*/ 42 h 212"/>
                  <a:gd name="T56" fmla="*/ 64 w 260"/>
                  <a:gd name="T57" fmla="*/ 44 h 212"/>
                  <a:gd name="T58" fmla="*/ 64 w 260"/>
                  <a:gd name="T59" fmla="*/ 44 h 212"/>
                  <a:gd name="T60" fmla="*/ 155 w 260"/>
                  <a:gd name="T61" fmla="*/ 40 h 212"/>
                  <a:gd name="T62" fmla="*/ 160 w 260"/>
                  <a:gd name="T63" fmla="*/ 39 h 212"/>
                  <a:gd name="T64" fmla="*/ 155 w 260"/>
                  <a:gd name="T65" fmla="*/ 40 h 212"/>
                  <a:gd name="T66" fmla="*/ 74 w 260"/>
                  <a:gd name="T67" fmla="*/ 113 h 212"/>
                  <a:gd name="T68" fmla="*/ 191 w 260"/>
                  <a:gd name="T69" fmla="*/ 89 h 212"/>
                  <a:gd name="T70" fmla="*/ 74 w 260"/>
                  <a:gd name="T71" fmla="*/ 113 h 212"/>
                  <a:gd name="T72" fmla="*/ 74 w 260"/>
                  <a:gd name="T73" fmla="*/ 50 h 212"/>
                  <a:gd name="T74" fmla="*/ 74 w 260"/>
                  <a:gd name="T75" fmla="*/ 50 h 212"/>
                  <a:gd name="T76" fmla="*/ 96 w 260"/>
                  <a:gd name="T77" fmla="*/ 48 h 212"/>
                  <a:gd name="T78" fmla="*/ 96 w 260"/>
                  <a:gd name="T79" fmla="*/ 48 h 212"/>
                  <a:gd name="T80" fmla="*/ 203 w 260"/>
                  <a:gd name="T81" fmla="*/ 48 h 212"/>
                  <a:gd name="T82" fmla="*/ 200 w 260"/>
                  <a:gd name="T83" fmla="*/ 44 h 212"/>
                  <a:gd name="T84" fmla="*/ 206 w 260"/>
                  <a:gd name="T85" fmla="*/ 53 h 212"/>
                  <a:gd name="T86" fmla="*/ 211 w 260"/>
                  <a:gd name="T87" fmla="*/ 44 h 212"/>
                  <a:gd name="T88" fmla="*/ 208 w 260"/>
                  <a:gd name="T89" fmla="*/ 61 h 212"/>
                  <a:gd name="T90" fmla="*/ 208 w 260"/>
                  <a:gd name="T91" fmla="*/ 53 h 212"/>
                  <a:gd name="T92" fmla="*/ 182 w 260"/>
                  <a:gd name="T93" fmla="*/ 54 h 212"/>
                  <a:gd name="T94" fmla="*/ 182 w 260"/>
                  <a:gd name="T95" fmla="*/ 54 h 212"/>
                  <a:gd name="T96" fmla="*/ 185 w 260"/>
                  <a:gd name="T97" fmla="*/ 62 h 212"/>
                  <a:gd name="T98" fmla="*/ 185 w 260"/>
                  <a:gd name="T99" fmla="*/ 58 h 212"/>
                  <a:gd name="T100" fmla="*/ 17 w 260"/>
                  <a:gd name="T101" fmla="*/ 68 h 212"/>
                  <a:gd name="T102" fmla="*/ 11 w 260"/>
                  <a:gd name="T103" fmla="*/ 144 h 212"/>
                  <a:gd name="T104" fmla="*/ 53 w 260"/>
                  <a:gd name="T105" fmla="*/ 197 h 212"/>
                  <a:gd name="T106" fmla="*/ 196 w 260"/>
                  <a:gd name="T107" fmla="*/ 202 h 212"/>
                  <a:gd name="T108" fmla="*/ 245 w 260"/>
                  <a:gd name="T109" fmla="*/ 78 h 212"/>
                  <a:gd name="T110" fmla="*/ 133 w 260"/>
                  <a:gd name="T111" fmla="*/ 161 h 212"/>
                  <a:gd name="T112" fmla="*/ 79 w 260"/>
                  <a:gd name="T113" fmla="*/ 68 h 212"/>
                  <a:gd name="T114" fmla="*/ 233 w 260"/>
                  <a:gd name="T115" fmla="*/ 70 h 212"/>
                  <a:gd name="T116" fmla="*/ 225 w 260"/>
                  <a:gd name="T117" fmla="*/ 6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60" h="212">
                    <a:moveTo>
                      <a:pt x="214" y="37"/>
                    </a:moveTo>
                    <a:cubicBezTo>
                      <a:pt x="225" y="38"/>
                      <a:pt x="233" y="42"/>
                      <a:pt x="242" y="44"/>
                    </a:cubicBezTo>
                    <a:cubicBezTo>
                      <a:pt x="246" y="53"/>
                      <a:pt x="247" y="64"/>
                      <a:pt x="253" y="71"/>
                    </a:cubicBezTo>
                    <a:cubicBezTo>
                      <a:pt x="253" y="95"/>
                      <a:pt x="260" y="119"/>
                      <a:pt x="259" y="143"/>
                    </a:cubicBezTo>
                    <a:cubicBezTo>
                      <a:pt x="258" y="165"/>
                      <a:pt x="249" y="193"/>
                      <a:pt x="233" y="202"/>
                    </a:cubicBezTo>
                    <a:cubicBezTo>
                      <a:pt x="226" y="206"/>
                      <a:pt x="210" y="208"/>
                      <a:pt x="199" y="210"/>
                    </a:cubicBezTo>
                    <a:cubicBezTo>
                      <a:pt x="182" y="212"/>
                      <a:pt x="162" y="212"/>
                      <a:pt x="147" y="211"/>
                    </a:cubicBezTo>
                    <a:cubicBezTo>
                      <a:pt x="101" y="210"/>
                      <a:pt x="48" y="207"/>
                      <a:pt x="12" y="196"/>
                    </a:cubicBezTo>
                    <a:cubicBezTo>
                      <a:pt x="4" y="173"/>
                      <a:pt x="0" y="134"/>
                      <a:pt x="2" y="103"/>
                    </a:cubicBezTo>
                    <a:cubicBezTo>
                      <a:pt x="2" y="82"/>
                      <a:pt x="11" y="62"/>
                      <a:pt x="17" y="48"/>
                    </a:cubicBezTo>
                    <a:cubicBezTo>
                      <a:pt x="21" y="47"/>
                      <a:pt x="25" y="44"/>
                      <a:pt x="31" y="45"/>
                    </a:cubicBezTo>
                    <a:cubicBezTo>
                      <a:pt x="35" y="40"/>
                      <a:pt x="34" y="34"/>
                      <a:pt x="40" y="30"/>
                    </a:cubicBezTo>
                    <a:cubicBezTo>
                      <a:pt x="49" y="24"/>
                      <a:pt x="61" y="27"/>
                      <a:pt x="74" y="26"/>
                    </a:cubicBezTo>
                    <a:cubicBezTo>
                      <a:pt x="78" y="31"/>
                      <a:pt x="73" y="34"/>
                      <a:pt x="74" y="40"/>
                    </a:cubicBezTo>
                    <a:cubicBezTo>
                      <a:pt x="100" y="40"/>
                      <a:pt x="106" y="6"/>
                      <a:pt x="129" y="2"/>
                    </a:cubicBezTo>
                    <a:cubicBezTo>
                      <a:pt x="136" y="0"/>
                      <a:pt x="150" y="2"/>
                      <a:pt x="160" y="2"/>
                    </a:cubicBezTo>
                    <a:cubicBezTo>
                      <a:pt x="168" y="2"/>
                      <a:pt x="187" y="3"/>
                      <a:pt x="192" y="5"/>
                    </a:cubicBezTo>
                    <a:cubicBezTo>
                      <a:pt x="205" y="10"/>
                      <a:pt x="204" y="27"/>
                      <a:pt x="214" y="37"/>
                    </a:cubicBezTo>
                    <a:close/>
                    <a:moveTo>
                      <a:pt x="118" y="31"/>
                    </a:moveTo>
                    <a:cubicBezTo>
                      <a:pt x="118" y="31"/>
                      <a:pt x="118" y="31"/>
                      <a:pt x="118" y="31"/>
                    </a:cubicBezTo>
                    <a:cubicBezTo>
                      <a:pt x="121" y="31"/>
                      <a:pt x="122" y="30"/>
                      <a:pt x="123" y="28"/>
                    </a:cubicBezTo>
                    <a:cubicBezTo>
                      <a:pt x="120" y="28"/>
                      <a:pt x="119" y="29"/>
                      <a:pt x="118" y="31"/>
                    </a:cubicBezTo>
                    <a:close/>
                    <a:moveTo>
                      <a:pt x="104" y="44"/>
                    </a:moveTo>
                    <a:cubicBezTo>
                      <a:pt x="104" y="44"/>
                      <a:pt x="104" y="44"/>
                      <a:pt x="104" y="44"/>
                    </a:cubicBezTo>
                    <a:cubicBezTo>
                      <a:pt x="111" y="42"/>
                      <a:pt x="117" y="40"/>
                      <a:pt x="124" y="39"/>
                    </a:cubicBezTo>
                    <a:cubicBezTo>
                      <a:pt x="125" y="26"/>
                      <a:pt x="146" y="24"/>
                      <a:pt x="144" y="14"/>
                    </a:cubicBezTo>
                    <a:cubicBezTo>
                      <a:pt x="134" y="14"/>
                      <a:pt x="135" y="28"/>
                      <a:pt x="124" y="23"/>
                    </a:cubicBezTo>
                    <a:cubicBezTo>
                      <a:pt x="126" y="38"/>
                      <a:pt x="109" y="34"/>
                      <a:pt x="104" y="44"/>
                    </a:cubicBezTo>
                    <a:close/>
                    <a:moveTo>
                      <a:pt x="140" y="30"/>
                    </a:moveTo>
                    <a:cubicBezTo>
                      <a:pt x="140" y="30"/>
                      <a:pt x="140" y="30"/>
                      <a:pt x="140" y="30"/>
                    </a:cubicBezTo>
                    <a:cubicBezTo>
                      <a:pt x="144" y="25"/>
                      <a:pt x="152" y="22"/>
                      <a:pt x="155" y="16"/>
                    </a:cubicBezTo>
                    <a:cubicBezTo>
                      <a:pt x="148" y="18"/>
                      <a:pt x="137" y="24"/>
                      <a:pt x="140" y="30"/>
                    </a:cubicBezTo>
                    <a:close/>
                    <a:moveTo>
                      <a:pt x="141" y="33"/>
                    </a:moveTo>
                    <a:cubicBezTo>
                      <a:pt x="141" y="33"/>
                      <a:pt x="141" y="33"/>
                      <a:pt x="141" y="33"/>
                    </a:cubicBezTo>
                    <a:cubicBezTo>
                      <a:pt x="134" y="30"/>
                      <a:pt x="131" y="32"/>
                      <a:pt x="129" y="37"/>
                    </a:cubicBezTo>
                    <a:cubicBezTo>
                      <a:pt x="134" y="38"/>
                      <a:pt x="141" y="36"/>
                      <a:pt x="144" y="39"/>
                    </a:cubicBezTo>
                    <a:cubicBezTo>
                      <a:pt x="146" y="35"/>
                      <a:pt x="150" y="33"/>
                      <a:pt x="152" y="30"/>
                    </a:cubicBezTo>
                    <a:cubicBezTo>
                      <a:pt x="155" y="27"/>
                      <a:pt x="167" y="19"/>
                      <a:pt x="161" y="17"/>
                    </a:cubicBezTo>
                    <a:cubicBezTo>
                      <a:pt x="152" y="19"/>
                      <a:pt x="150" y="30"/>
                      <a:pt x="141" y="33"/>
                    </a:cubicBezTo>
                    <a:close/>
                    <a:moveTo>
                      <a:pt x="160" y="31"/>
                    </a:moveTo>
                    <a:cubicBezTo>
                      <a:pt x="160" y="31"/>
                      <a:pt x="160" y="31"/>
                      <a:pt x="160" y="31"/>
                    </a:cubicBezTo>
                    <a:cubicBezTo>
                      <a:pt x="163" y="26"/>
                      <a:pt x="171" y="25"/>
                      <a:pt x="172" y="17"/>
                    </a:cubicBezTo>
                    <a:cubicBezTo>
                      <a:pt x="167" y="19"/>
                      <a:pt x="158" y="26"/>
                      <a:pt x="160" y="31"/>
                    </a:cubicBezTo>
                    <a:close/>
                    <a:moveTo>
                      <a:pt x="161" y="39"/>
                    </a:moveTo>
                    <a:cubicBezTo>
                      <a:pt x="161" y="39"/>
                      <a:pt x="161" y="39"/>
                      <a:pt x="161" y="39"/>
                    </a:cubicBezTo>
                    <a:cubicBezTo>
                      <a:pt x="164" y="47"/>
                      <a:pt x="172" y="49"/>
                      <a:pt x="178" y="53"/>
                    </a:cubicBezTo>
                    <a:cubicBezTo>
                      <a:pt x="185" y="47"/>
                      <a:pt x="194" y="43"/>
                      <a:pt x="197" y="34"/>
                    </a:cubicBezTo>
                    <a:cubicBezTo>
                      <a:pt x="185" y="34"/>
                      <a:pt x="186" y="46"/>
                      <a:pt x="175" y="47"/>
                    </a:cubicBezTo>
                    <a:cubicBezTo>
                      <a:pt x="179" y="38"/>
                      <a:pt x="192" y="37"/>
                      <a:pt x="194" y="26"/>
                    </a:cubicBezTo>
                    <a:cubicBezTo>
                      <a:pt x="181" y="26"/>
                      <a:pt x="179" y="44"/>
                      <a:pt x="169" y="42"/>
                    </a:cubicBezTo>
                    <a:cubicBezTo>
                      <a:pt x="174" y="34"/>
                      <a:pt x="183" y="31"/>
                      <a:pt x="188" y="23"/>
                    </a:cubicBezTo>
                    <a:cubicBezTo>
                      <a:pt x="176" y="20"/>
                      <a:pt x="174" y="38"/>
                      <a:pt x="161" y="39"/>
                    </a:cubicBezTo>
                    <a:close/>
                    <a:moveTo>
                      <a:pt x="42" y="42"/>
                    </a:moveTo>
                    <a:cubicBezTo>
                      <a:pt x="42" y="42"/>
                      <a:pt x="42" y="42"/>
                      <a:pt x="42" y="42"/>
                    </a:cubicBezTo>
                    <a:cubicBezTo>
                      <a:pt x="43" y="39"/>
                      <a:pt x="46" y="37"/>
                      <a:pt x="47" y="34"/>
                    </a:cubicBezTo>
                    <a:cubicBezTo>
                      <a:pt x="43" y="33"/>
                      <a:pt x="38" y="40"/>
                      <a:pt x="42" y="42"/>
                    </a:cubicBezTo>
                    <a:close/>
                    <a:moveTo>
                      <a:pt x="64" y="44"/>
                    </a:moveTo>
                    <a:cubicBezTo>
                      <a:pt x="64" y="44"/>
                      <a:pt x="64" y="44"/>
                      <a:pt x="64" y="44"/>
                    </a:cubicBezTo>
                    <a:cubicBezTo>
                      <a:pt x="68" y="44"/>
                      <a:pt x="69" y="41"/>
                      <a:pt x="68" y="37"/>
                    </a:cubicBezTo>
                    <a:cubicBezTo>
                      <a:pt x="64" y="37"/>
                      <a:pt x="64" y="41"/>
                      <a:pt x="64" y="44"/>
                    </a:cubicBezTo>
                    <a:close/>
                    <a:moveTo>
                      <a:pt x="155" y="40"/>
                    </a:moveTo>
                    <a:cubicBezTo>
                      <a:pt x="155" y="40"/>
                      <a:pt x="155" y="40"/>
                      <a:pt x="155" y="40"/>
                    </a:cubicBezTo>
                    <a:cubicBezTo>
                      <a:pt x="157" y="40"/>
                      <a:pt x="157" y="42"/>
                      <a:pt x="158" y="42"/>
                    </a:cubicBezTo>
                    <a:cubicBezTo>
                      <a:pt x="158" y="40"/>
                      <a:pt x="160" y="40"/>
                      <a:pt x="160" y="39"/>
                    </a:cubicBezTo>
                    <a:cubicBezTo>
                      <a:pt x="158" y="39"/>
                      <a:pt x="158" y="38"/>
                      <a:pt x="157" y="37"/>
                    </a:cubicBezTo>
                    <a:cubicBezTo>
                      <a:pt x="157" y="39"/>
                      <a:pt x="155" y="39"/>
                      <a:pt x="155" y="40"/>
                    </a:cubicBezTo>
                    <a:close/>
                    <a:moveTo>
                      <a:pt x="74" y="113"/>
                    </a:moveTo>
                    <a:cubicBezTo>
                      <a:pt x="74" y="113"/>
                      <a:pt x="74" y="113"/>
                      <a:pt x="74" y="113"/>
                    </a:cubicBezTo>
                    <a:cubicBezTo>
                      <a:pt x="76" y="127"/>
                      <a:pt x="84" y="138"/>
                      <a:pt x="90" y="143"/>
                    </a:cubicBezTo>
                    <a:cubicBezTo>
                      <a:pt x="124" y="168"/>
                      <a:pt x="200" y="149"/>
                      <a:pt x="191" y="89"/>
                    </a:cubicBezTo>
                    <a:cubicBezTo>
                      <a:pt x="186" y="56"/>
                      <a:pt x="144" y="31"/>
                      <a:pt x="107" y="48"/>
                    </a:cubicBezTo>
                    <a:cubicBezTo>
                      <a:pt x="89" y="69"/>
                      <a:pt x="71" y="80"/>
                      <a:pt x="74" y="113"/>
                    </a:cubicBezTo>
                    <a:close/>
                    <a:moveTo>
                      <a:pt x="74" y="50"/>
                    </a:moveTo>
                    <a:cubicBezTo>
                      <a:pt x="74" y="50"/>
                      <a:pt x="74" y="50"/>
                      <a:pt x="74" y="50"/>
                    </a:cubicBezTo>
                    <a:cubicBezTo>
                      <a:pt x="76" y="48"/>
                      <a:pt x="81" y="48"/>
                      <a:pt x="81" y="44"/>
                    </a:cubicBezTo>
                    <a:cubicBezTo>
                      <a:pt x="77" y="43"/>
                      <a:pt x="70" y="47"/>
                      <a:pt x="74" y="50"/>
                    </a:cubicBezTo>
                    <a:close/>
                    <a:moveTo>
                      <a:pt x="96" y="48"/>
                    </a:moveTo>
                    <a:cubicBezTo>
                      <a:pt x="96" y="48"/>
                      <a:pt x="96" y="48"/>
                      <a:pt x="96" y="48"/>
                    </a:cubicBezTo>
                    <a:cubicBezTo>
                      <a:pt x="100" y="49"/>
                      <a:pt x="103" y="48"/>
                      <a:pt x="102" y="44"/>
                    </a:cubicBezTo>
                    <a:cubicBezTo>
                      <a:pt x="98" y="43"/>
                      <a:pt x="96" y="44"/>
                      <a:pt x="96" y="48"/>
                    </a:cubicBezTo>
                    <a:close/>
                    <a:moveTo>
                      <a:pt x="203" y="48"/>
                    </a:moveTo>
                    <a:cubicBezTo>
                      <a:pt x="203" y="48"/>
                      <a:pt x="203" y="48"/>
                      <a:pt x="203" y="48"/>
                    </a:cubicBezTo>
                    <a:cubicBezTo>
                      <a:pt x="203" y="46"/>
                      <a:pt x="204" y="45"/>
                      <a:pt x="205" y="44"/>
                    </a:cubicBezTo>
                    <a:cubicBezTo>
                      <a:pt x="203" y="44"/>
                      <a:pt x="202" y="44"/>
                      <a:pt x="200" y="44"/>
                    </a:cubicBezTo>
                    <a:cubicBezTo>
                      <a:pt x="200" y="46"/>
                      <a:pt x="201" y="48"/>
                      <a:pt x="203" y="48"/>
                    </a:cubicBezTo>
                    <a:close/>
                    <a:moveTo>
                      <a:pt x="206" y="53"/>
                    </a:moveTo>
                    <a:cubicBezTo>
                      <a:pt x="206" y="53"/>
                      <a:pt x="206" y="53"/>
                      <a:pt x="206" y="53"/>
                    </a:cubicBezTo>
                    <a:cubicBezTo>
                      <a:pt x="208" y="51"/>
                      <a:pt x="215" y="46"/>
                      <a:pt x="211" y="44"/>
                    </a:cubicBezTo>
                    <a:cubicBezTo>
                      <a:pt x="209" y="46"/>
                      <a:pt x="201" y="49"/>
                      <a:pt x="206" y="53"/>
                    </a:cubicBezTo>
                    <a:close/>
                    <a:moveTo>
                      <a:pt x="208" y="61"/>
                    </a:moveTo>
                    <a:cubicBezTo>
                      <a:pt x="208" y="61"/>
                      <a:pt x="208" y="61"/>
                      <a:pt x="208" y="61"/>
                    </a:cubicBezTo>
                    <a:cubicBezTo>
                      <a:pt x="209" y="59"/>
                      <a:pt x="215" y="53"/>
                      <a:pt x="208" y="53"/>
                    </a:cubicBezTo>
                    <a:cubicBezTo>
                      <a:pt x="208" y="57"/>
                      <a:pt x="202" y="59"/>
                      <a:pt x="208" y="61"/>
                    </a:cubicBezTo>
                    <a:close/>
                    <a:moveTo>
                      <a:pt x="182" y="54"/>
                    </a:moveTo>
                    <a:cubicBezTo>
                      <a:pt x="182" y="54"/>
                      <a:pt x="182" y="54"/>
                      <a:pt x="182" y="54"/>
                    </a:cubicBezTo>
                    <a:cubicBezTo>
                      <a:pt x="177" y="60"/>
                      <a:pt x="187" y="59"/>
                      <a:pt x="182" y="54"/>
                    </a:cubicBezTo>
                    <a:close/>
                    <a:moveTo>
                      <a:pt x="185" y="62"/>
                    </a:moveTo>
                    <a:cubicBezTo>
                      <a:pt x="185" y="62"/>
                      <a:pt x="185" y="62"/>
                      <a:pt x="185" y="62"/>
                    </a:cubicBezTo>
                    <a:cubicBezTo>
                      <a:pt x="188" y="63"/>
                      <a:pt x="190" y="62"/>
                      <a:pt x="191" y="59"/>
                    </a:cubicBezTo>
                    <a:cubicBezTo>
                      <a:pt x="189" y="59"/>
                      <a:pt x="188" y="57"/>
                      <a:pt x="185" y="58"/>
                    </a:cubicBezTo>
                    <a:cubicBezTo>
                      <a:pt x="185" y="59"/>
                      <a:pt x="185" y="61"/>
                      <a:pt x="185" y="62"/>
                    </a:cubicBezTo>
                    <a:close/>
                    <a:moveTo>
                      <a:pt x="17" y="68"/>
                    </a:moveTo>
                    <a:cubicBezTo>
                      <a:pt x="17" y="68"/>
                      <a:pt x="17" y="68"/>
                      <a:pt x="17" y="68"/>
                    </a:cubicBezTo>
                    <a:cubicBezTo>
                      <a:pt x="6" y="88"/>
                      <a:pt x="10" y="115"/>
                      <a:pt x="11" y="144"/>
                    </a:cubicBezTo>
                    <a:cubicBezTo>
                      <a:pt x="12" y="159"/>
                      <a:pt x="13" y="180"/>
                      <a:pt x="17" y="186"/>
                    </a:cubicBezTo>
                    <a:cubicBezTo>
                      <a:pt x="21" y="192"/>
                      <a:pt x="39" y="195"/>
                      <a:pt x="53" y="197"/>
                    </a:cubicBezTo>
                    <a:cubicBezTo>
                      <a:pt x="83" y="202"/>
                      <a:pt x="110" y="202"/>
                      <a:pt x="132" y="203"/>
                    </a:cubicBezTo>
                    <a:cubicBezTo>
                      <a:pt x="157" y="205"/>
                      <a:pt x="169" y="205"/>
                      <a:pt x="196" y="202"/>
                    </a:cubicBezTo>
                    <a:cubicBezTo>
                      <a:pt x="230" y="198"/>
                      <a:pt x="239" y="193"/>
                      <a:pt x="248" y="166"/>
                    </a:cubicBezTo>
                    <a:cubicBezTo>
                      <a:pt x="257" y="139"/>
                      <a:pt x="247" y="109"/>
                      <a:pt x="245" y="78"/>
                    </a:cubicBezTo>
                    <a:cubicBezTo>
                      <a:pt x="231" y="73"/>
                      <a:pt x="209" y="74"/>
                      <a:pt x="194" y="78"/>
                    </a:cubicBezTo>
                    <a:cubicBezTo>
                      <a:pt x="210" y="122"/>
                      <a:pt x="171" y="158"/>
                      <a:pt x="133" y="161"/>
                    </a:cubicBezTo>
                    <a:cubicBezTo>
                      <a:pt x="99" y="164"/>
                      <a:pt x="64" y="143"/>
                      <a:pt x="67" y="103"/>
                    </a:cubicBezTo>
                    <a:cubicBezTo>
                      <a:pt x="68" y="88"/>
                      <a:pt x="74" y="84"/>
                      <a:pt x="79" y="68"/>
                    </a:cubicBezTo>
                    <a:cubicBezTo>
                      <a:pt x="58" y="72"/>
                      <a:pt x="35" y="63"/>
                      <a:pt x="17" y="68"/>
                    </a:cubicBezTo>
                    <a:close/>
                    <a:moveTo>
                      <a:pt x="233" y="70"/>
                    </a:moveTo>
                    <a:cubicBezTo>
                      <a:pt x="233" y="70"/>
                      <a:pt x="233" y="70"/>
                      <a:pt x="233" y="70"/>
                    </a:cubicBezTo>
                    <a:cubicBezTo>
                      <a:pt x="235" y="65"/>
                      <a:pt x="225" y="66"/>
                      <a:pt x="225" y="68"/>
                    </a:cubicBezTo>
                    <a:cubicBezTo>
                      <a:pt x="227" y="70"/>
                      <a:pt x="229" y="70"/>
                      <a:pt x="233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8218327" y="4869127"/>
              <a:ext cx="1989316" cy="9499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TW" altLang="en-US" sz="1400" dirty="0">
                  <a:solidFill>
                    <a:srgbClr val="3C3C3B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每次上完課驗收進度，定期追蹤學生理解的狀況，遇到學生有困難，便加以輔導</a:t>
              </a:r>
              <a:endParaRPr lang="zh-CN" altLang="en-US" sz="1400" dirty="0">
                <a:solidFill>
                  <a:srgbClr val="3C3C3B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2400" b="1" dirty="0">
                <a:solidFill>
                  <a:srgbClr val="3C3C3B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對適性教學的分享</a:t>
            </a:r>
            <a:endParaRPr lang="zh-CN" altLang="en-US" sz="2400" b="1" dirty="0">
              <a:solidFill>
                <a:srgbClr val="3C3C3B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6851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18582" t="23277" r="21747" b="12102"/>
          <a:stretch/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88869" y="4051300"/>
            <a:ext cx="4668266" cy="1498600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800" noProof="0" dirty="0">
                <a:solidFill>
                  <a:srgbClr val="3C3C3B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感謝觀看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3C3C3B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2966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/>
          <p:cNvSpPr>
            <a:spLocks noEditPoints="1"/>
          </p:cNvSpPr>
          <p:nvPr/>
        </p:nvSpPr>
        <p:spPr bwMode="auto">
          <a:xfrm>
            <a:off x="1714535" y="2705101"/>
            <a:ext cx="3833908" cy="2457448"/>
          </a:xfrm>
          <a:custGeom>
            <a:avLst/>
            <a:gdLst>
              <a:gd name="T0" fmla="*/ 237 w 396"/>
              <a:gd name="T1" fmla="*/ 52 h 253"/>
              <a:gd name="T2" fmla="*/ 343 w 396"/>
              <a:gd name="T3" fmla="*/ 40 h 253"/>
              <a:gd name="T4" fmla="*/ 374 w 396"/>
              <a:gd name="T5" fmla="*/ 50 h 253"/>
              <a:gd name="T6" fmla="*/ 389 w 396"/>
              <a:gd name="T7" fmla="*/ 79 h 253"/>
              <a:gd name="T8" fmla="*/ 313 w 396"/>
              <a:gd name="T9" fmla="*/ 65 h 253"/>
              <a:gd name="T10" fmla="*/ 319 w 396"/>
              <a:gd name="T11" fmla="*/ 106 h 253"/>
              <a:gd name="T12" fmla="*/ 270 w 396"/>
              <a:gd name="T13" fmla="*/ 197 h 253"/>
              <a:gd name="T14" fmla="*/ 149 w 396"/>
              <a:gd name="T15" fmla="*/ 253 h 253"/>
              <a:gd name="T16" fmla="*/ 3 w 396"/>
              <a:gd name="T17" fmla="*/ 93 h 253"/>
              <a:gd name="T18" fmla="*/ 128 w 396"/>
              <a:gd name="T19" fmla="*/ 18 h 253"/>
              <a:gd name="T20" fmla="*/ 237 w 396"/>
              <a:gd name="T21" fmla="*/ 181 h 253"/>
              <a:gd name="T22" fmla="*/ 217 w 396"/>
              <a:gd name="T23" fmla="*/ 175 h 253"/>
              <a:gd name="T24" fmla="*/ 201 w 396"/>
              <a:gd name="T25" fmla="*/ 188 h 253"/>
              <a:gd name="T26" fmla="*/ 176 w 396"/>
              <a:gd name="T27" fmla="*/ 206 h 253"/>
              <a:gd name="T28" fmla="*/ 196 w 396"/>
              <a:gd name="T29" fmla="*/ 194 h 253"/>
              <a:gd name="T30" fmla="*/ 217 w 396"/>
              <a:gd name="T31" fmla="*/ 184 h 253"/>
              <a:gd name="T32" fmla="*/ 220 w 396"/>
              <a:gd name="T33" fmla="*/ 182 h 253"/>
              <a:gd name="T34" fmla="*/ 239 w 396"/>
              <a:gd name="T35" fmla="*/ 175 h 253"/>
              <a:gd name="T36" fmla="*/ 170 w 396"/>
              <a:gd name="T37" fmla="*/ 15 h 253"/>
              <a:gd name="T38" fmla="*/ 154 w 396"/>
              <a:gd name="T39" fmla="*/ 182 h 253"/>
              <a:gd name="T40" fmla="*/ 272 w 396"/>
              <a:gd name="T41" fmla="*/ 87 h 253"/>
              <a:gd name="T42" fmla="*/ 193 w 396"/>
              <a:gd name="T43" fmla="*/ 103 h 253"/>
              <a:gd name="T44" fmla="*/ 228 w 396"/>
              <a:gd name="T45" fmla="*/ 58 h 253"/>
              <a:gd name="T46" fmla="*/ 337 w 396"/>
              <a:gd name="T47" fmla="*/ 47 h 253"/>
              <a:gd name="T48" fmla="*/ 260 w 396"/>
              <a:gd name="T49" fmla="*/ 58 h 253"/>
              <a:gd name="T50" fmla="*/ 260 w 396"/>
              <a:gd name="T51" fmla="*/ 58 h 253"/>
              <a:gd name="T52" fmla="*/ 372 w 396"/>
              <a:gd name="T53" fmla="*/ 56 h 253"/>
              <a:gd name="T54" fmla="*/ 307 w 396"/>
              <a:gd name="T55" fmla="*/ 59 h 253"/>
              <a:gd name="T56" fmla="*/ 369 w 396"/>
              <a:gd name="T57" fmla="*/ 71 h 253"/>
              <a:gd name="T58" fmla="*/ 369 w 396"/>
              <a:gd name="T59" fmla="*/ 71 h 253"/>
              <a:gd name="T60" fmla="*/ 187 w 396"/>
              <a:gd name="T61" fmla="*/ 99 h 253"/>
              <a:gd name="T62" fmla="*/ 281 w 396"/>
              <a:gd name="T63" fmla="*/ 132 h 253"/>
              <a:gd name="T64" fmla="*/ 281 w 396"/>
              <a:gd name="T65" fmla="*/ 132 h 253"/>
              <a:gd name="T66" fmla="*/ 99 w 396"/>
              <a:gd name="T67" fmla="*/ 211 h 253"/>
              <a:gd name="T68" fmla="*/ 55 w 396"/>
              <a:gd name="T69" fmla="*/ 132 h 253"/>
              <a:gd name="T70" fmla="*/ 254 w 396"/>
              <a:gd name="T71" fmla="*/ 144 h 253"/>
              <a:gd name="T72" fmla="*/ 226 w 396"/>
              <a:gd name="T73" fmla="*/ 156 h 253"/>
              <a:gd name="T74" fmla="*/ 236 w 396"/>
              <a:gd name="T75" fmla="*/ 150 h 253"/>
              <a:gd name="T76" fmla="*/ 254 w 396"/>
              <a:gd name="T77" fmla="*/ 170 h 253"/>
              <a:gd name="T78" fmla="*/ 246 w 396"/>
              <a:gd name="T79" fmla="*/ 167 h 253"/>
              <a:gd name="T80" fmla="*/ 246 w 396"/>
              <a:gd name="T81" fmla="*/ 167 h 253"/>
              <a:gd name="T82" fmla="*/ 225 w 396"/>
              <a:gd name="T83" fmla="*/ 187 h 253"/>
              <a:gd name="T84" fmla="*/ 179 w 396"/>
              <a:gd name="T85" fmla="*/ 190 h 253"/>
              <a:gd name="T86" fmla="*/ 179 w 396"/>
              <a:gd name="T87" fmla="*/ 188 h 253"/>
              <a:gd name="T88" fmla="*/ 236 w 396"/>
              <a:gd name="T89" fmla="*/ 190 h 253"/>
              <a:gd name="T90" fmla="*/ 236 w 396"/>
              <a:gd name="T91" fmla="*/ 190 h 253"/>
              <a:gd name="T92" fmla="*/ 166 w 396"/>
              <a:gd name="T93" fmla="*/ 197 h 253"/>
              <a:gd name="T94" fmla="*/ 163 w 396"/>
              <a:gd name="T95" fmla="*/ 210 h 253"/>
              <a:gd name="T96" fmla="*/ 231 w 396"/>
              <a:gd name="T97" fmla="*/ 191 h 253"/>
              <a:gd name="T98" fmla="*/ 223 w 396"/>
              <a:gd name="T99" fmla="*/ 197 h 253"/>
              <a:gd name="T100" fmla="*/ 223 w 396"/>
              <a:gd name="T101" fmla="*/ 194 h 253"/>
              <a:gd name="T102" fmla="*/ 201 w 396"/>
              <a:gd name="T103" fmla="*/ 203 h 253"/>
              <a:gd name="T104" fmla="*/ 201 w 396"/>
              <a:gd name="T105" fmla="*/ 211 h 253"/>
              <a:gd name="T106" fmla="*/ 210 w 396"/>
              <a:gd name="T107" fmla="*/ 206 h 253"/>
              <a:gd name="T108" fmla="*/ 192 w 396"/>
              <a:gd name="T109" fmla="*/ 217 h 253"/>
              <a:gd name="T110" fmla="*/ 192 w 396"/>
              <a:gd name="T111" fmla="*/ 217 h 253"/>
              <a:gd name="T112" fmla="*/ 233 w 396"/>
              <a:gd name="T113" fmla="*/ 210 h 253"/>
              <a:gd name="T114" fmla="*/ 163 w 396"/>
              <a:gd name="T115" fmla="*/ 2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6" h="253">
                <a:moveTo>
                  <a:pt x="175" y="0"/>
                </a:moveTo>
                <a:cubicBezTo>
                  <a:pt x="180" y="0"/>
                  <a:pt x="177" y="7"/>
                  <a:pt x="179" y="9"/>
                </a:cubicBezTo>
                <a:cubicBezTo>
                  <a:pt x="200" y="22"/>
                  <a:pt x="217" y="38"/>
                  <a:pt x="237" y="52"/>
                </a:cubicBezTo>
                <a:cubicBezTo>
                  <a:pt x="250" y="53"/>
                  <a:pt x="261" y="48"/>
                  <a:pt x="273" y="49"/>
                </a:cubicBezTo>
                <a:cubicBezTo>
                  <a:pt x="284" y="49"/>
                  <a:pt x="295" y="53"/>
                  <a:pt x="305" y="52"/>
                </a:cubicBezTo>
                <a:cubicBezTo>
                  <a:pt x="319" y="50"/>
                  <a:pt x="330" y="41"/>
                  <a:pt x="343" y="40"/>
                </a:cubicBezTo>
                <a:cubicBezTo>
                  <a:pt x="356" y="38"/>
                  <a:pt x="374" y="38"/>
                  <a:pt x="386" y="40"/>
                </a:cubicBezTo>
                <a:cubicBezTo>
                  <a:pt x="390" y="40"/>
                  <a:pt x="395" y="40"/>
                  <a:pt x="396" y="44"/>
                </a:cubicBezTo>
                <a:cubicBezTo>
                  <a:pt x="396" y="53"/>
                  <a:pt x="379" y="46"/>
                  <a:pt x="374" y="50"/>
                </a:cubicBezTo>
                <a:cubicBezTo>
                  <a:pt x="375" y="56"/>
                  <a:pt x="389" y="51"/>
                  <a:pt x="389" y="59"/>
                </a:cubicBezTo>
                <a:cubicBezTo>
                  <a:pt x="385" y="64"/>
                  <a:pt x="373" y="62"/>
                  <a:pt x="364" y="62"/>
                </a:cubicBezTo>
                <a:cubicBezTo>
                  <a:pt x="366" y="74"/>
                  <a:pt x="390" y="64"/>
                  <a:pt x="389" y="79"/>
                </a:cubicBezTo>
                <a:cubicBezTo>
                  <a:pt x="381" y="85"/>
                  <a:pt x="366" y="76"/>
                  <a:pt x="355" y="74"/>
                </a:cubicBezTo>
                <a:cubicBezTo>
                  <a:pt x="359" y="82"/>
                  <a:pt x="380" y="81"/>
                  <a:pt x="377" y="91"/>
                </a:cubicBezTo>
                <a:cubicBezTo>
                  <a:pt x="352" y="91"/>
                  <a:pt x="329" y="78"/>
                  <a:pt x="313" y="65"/>
                </a:cubicBezTo>
                <a:cubicBezTo>
                  <a:pt x="295" y="65"/>
                  <a:pt x="281" y="68"/>
                  <a:pt x="263" y="67"/>
                </a:cubicBezTo>
                <a:cubicBezTo>
                  <a:pt x="268" y="77"/>
                  <a:pt x="279" y="84"/>
                  <a:pt x="289" y="90"/>
                </a:cubicBezTo>
                <a:cubicBezTo>
                  <a:pt x="298" y="96"/>
                  <a:pt x="309" y="101"/>
                  <a:pt x="319" y="106"/>
                </a:cubicBezTo>
                <a:cubicBezTo>
                  <a:pt x="320" y="113"/>
                  <a:pt x="323" y="121"/>
                  <a:pt x="320" y="126"/>
                </a:cubicBezTo>
                <a:cubicBezTo>
                  <a:pt x="303" y="130"/>
                  <a:pt x="291" y="139"/>
                  <a:pt x="275" y="144"/>
                </a:cubicBezTo>
                <a:cubicBezTo>
                  <a:pt x="273" y="161"/>
                  <a:pt x="273" y="181"/>
                  <a:pt x="270" y="197"/>
                </a:cubicBezTo>
                <a:cubicBezTo>
                  <a:pt x="245" y="215"/>
                  <a:pt x="211" y="222"/>
                  <a:pt x="187" y="241"/>
                </a:cubicBezTo>
                <a:cubicBezTo>
                  <a:pt x="177" y="241"/>
                  <a:pt x="172" y="247"/>
                  <a:pt x="166" y="250"/>
                </a:cubicBezTo>
                <a:cubicBezTo>
                  <a:pt x="156" y="249"/>
                  <a:pt x="155" y="250"/>
                  <a:pt x="149" y="253"/>
                </a:cubicBezTo>
                <a:cubicBezTo>
                  <a:pt x="105" y="234"/>
                  <a:pt x="74" y="201"/>
                  <a:pt x="41" y="170"/>
                </a:cubicBezTo>
                <a:cubicBezTo>
                  <a:pt x="44" y="157"/>
                  <a:pt x="38" y="136"/>
                  <a:pt x="43" y="121"/>
                </a:cubicBezTo>
                <a:cubicBezTo>
                  <a:pt x="30" y="111"/>
                  <a:pt x="19" y="100"/>
                  <a:pt x="3" y="93"/>
                </a:cubicBezTo>
                <a:cubicBezTo>
                  <a:pt x="0" y="87"/>
                  <a:pt x="3" y="80"/>
                  <a:pt x="5" y="74"/>
                </a:cubicBezTo>
                <a:cubicBezTo>
                  <a:pt x="20" y="71"/>
                  <a:pt x="34" y="63"/>
                  <a:pt x="47" y="56"/>
                </a:cubicBezTo>
                <a:cubicBezTo>
                  <a:pt x="74" y="43"/>
                  <a:pt x="99" y="31"/>
                  <a:pt x="128" y="18"/>
                </a:cubicBezTo>
                <a:cubicBezTo>
                  <a:pt x="143" y="11"/>
                  <a:pt x="157" y="5"/>
                  <a:pt x="175" y="0"/>
                </a:cubicBezTo>
                <a:close/>
                <a:moveTo>
                  <a:pt x="237" y="181"/>
                </a:moveTo>
                <a:cubicBezTo>
                  <a:pt x="237" y="181"/>
                  <a:pt x="237" y="181"/>
                  <a:pt x="237" y="181"/>
                </a:cubicBezTo>
                <a:cubicBezTo>
                  <a:pt x="246" y="179"/>
                  <a:pt x="235" y="174"/>
                  <a:pt x="242" y="169"/>
                </a:cubicBezTo>
                <a:cubicBezTo>
                  <a:pt x="234" y="170"/>
                  <a:pt x="238" y="175"/>
                  <a:pt x="231" y="170"/>
                </a:cubicBezTo>
                <a:cubicBezTo>
                  <a:pt x="228" y="174"/>
                  <a:pt x="223" y="178"/>
                  <a:pt x="217" y="175"/>
                </a:cubicBezTo>
                <a:cubicBezTo>
                  <a:pt x="216" y="177"/>
                  <a:pt x="217" y="181"/>
                  <a:pt x="214" y="182"/>
                </a:cubicBezTo>
                <a:cubicBezTo>
                  <a:pt x="213" y="176"/>
                  <a:pt x="208" y="187"/>
                  <a:pt x="202" y="182"/>
                </a:cubicBezTo>
                <a:cubicBezTo>
                  <a:pt x="202" y="184"/>
                  <a:pt x="200" y="185"/>
                  <a:pt x="201" y="188"/>
                </a:cubicBezTo>
                <a:cubicBezTo>
                  <a:pt x="195" y="188"/>
                  <a:pt x="191" y="191"/>
                  <a:pt x="187" y="196"/>
                </a:cubicBezTo>
                <a:cubicBezTo>
                  <a:pt x="185" y="190"/>
                  <a:pt x="180" y="203"/>
                  <a:pt x="181" y="193"/>
                </a:cubicBezTo>
                <a:cubicBezTo>
                  <a:pt x="172" y="194"/>
                  <a:pt x="180" y="201"/>
                  <a:pt x="176" y="206"/>
                </a:cubicBezTo>
                <a:cubicBezTo>
                  <a:pt x="183" y="206"/>
                  <a:pt x="188" y="200"/>
                  <a:pt x="189" y="197"/>
                </a:cubicBezTo>
                <a:cubicBezTo>
                  <a:pt x="189" y="199"/>
                  <a:pt x="190" y="200"/>
                  <a:pt x="192" y="200"/>
                </a:cubicBezTo>
                <a:cubicBezTo>
                  <a:pt x="193" y="198"/>
                  <a:pt x="193" y="195"/>
                  <a:pt x="196" y="194"/>
                </a:cubicBezTo>
                <a:cubicBezTo>
                  <a:pt x="196" y="196"/>
                  <a:pt x="196" y="197"/>
                  <a:pt x="196" y="199"/>
                </a:cubicBezTo>
                <a:cubicBezTo>
                  <a:pt x="201" y="198"/>
                  <a:pt x="199" y="198"/>
                  <a:pt x="204" y="199"/>
                </a:cubicBezTo>
                <a:cubicBezTo>
                  <a:pt x="205" y="191"/>
                  <a:pt x="208" y="184"/>
                  <a:pt x="217" y="184"/>
                </a:cubicBezTo>
                <a:cubicBezTo>
                  <a:pt x="214" y="191"/>
                  <a:pt x="219" y="198"/>
                  <a:pt x="214" y="205"/>
                </a:cubicBezTo>
                <a:cubicBezTo>
                  <a:pt x="219" y="205"/>
                  <a:pt x="222" y="203"/>
                  <a:pt x="222" y="199"/>
                </a:cubicBezTo>
                <a:cubicBezTo>
                  <a:pt x="215" y="197"/>
                  <a:pt x="226" y="188"/>
                  <a:pt x="220" y="182"/>
                </a:cubicBezTo>
                <a:cubicBezTo>
                  <a:pt x="225" y="181"/>
                  <a:pt x="226" y="176"/>
                  <a:pt x="231" y="176"/>
                </a:cubicBezTo>
                <a:cubicBezTo>
                  <a:pt x="232" y="180"/>
                  <a:pt x="228" y="179"/>
                  <a:pt x="229" y="184"/>
                </a:cubicBezTo>
                <a:cubicBezTo>
                  <a:pt x="239" y="184"/>
                  <a:pt x="228" y="172"/>
                  <a:pt x="239" y="175"/>
                </a:cubicBezTo>
                <a:cubicBezTo>
                  <a:pt x="239" y="177"/>
                  <a:pt x="237" y="178"/>
                  <a:pt x="237" y="181"/>
                </a:cubicBezTo>
                <a:close/>
                <a:moveTo>
                  <a:pt x="170" y="15"/>
                </a:moveTo>
                <a:cubicBezTo>
                  <a:pt x="170" y="15"/>
                  <a:pt x="170" y="15"/>
                  <a:pt x="170" y="15"/>
                </a:cubicBezTo>
                <a:cubicBezTo>
                  <a:pt x="121" y="39"/>
                  <a:pt x="65" y="56"/>
                  <a:pt x="22" y="85"/>
                </a:cubicBezTo>
                <a:cubicBezTo>
                  <a:pt x="53" y="111"/>
                  <a:pt x="89" y="134"/>
                  <a:pt x="120" y="158"/>
                </a:cubicBezTo>
                <a:cubicBezTo>
                  <a:pt x="131" y="166"/>
                  <a:pt x="145" y="171"/>
                  <a:pt x="154" y="182"/>
                </a:cubicBezTo>
                <a:cubicBezTo>
                  <a:pt x="188" y="162"/>
                  <a:pt x="228" y="143"/>
                  <a:pt x="264" y="128"/>
                </a:cubicBezTo>
                <a:cubicBezTo>
                  <a:pt x="277" y="122"/>
                  <a:pt x="293" y="120"/>
                  <a:pt x="302" y="109"/>
                </a:cubicBezTo>
                <a:cubicBezTo>
                  <a:pt x="294" y="102"/>
                  <a:pt x="283" y="95"/>
                  <a:pt x="272" y="87"/>
                </a:cubicBezTo>
                <a:cubicBezTo>
                  <a:pt x="263" y="80"/>
                  <a:pt x="249" y="66"/>
                  <a:pt x="240" y="65"/>
                </a:cubicBezTo>
                <a:cubicBezTo>
                  <a:pt x="221" y="63"/>
                  <a:pt x="211" y="85"/>
                  <a:pt x="192" y="90"/>
                </a:cubicBezTo>
                <a:cubicBezTo>
                  <a:pt x="190" y="97"/>
                  <a:pt x="197" y="97"/>
                  <a:pt x="193" y="103"/>
                </a:cubicBezTo>
                <a:cubicBezTo>
                  <a:pt x="180" y="116"/>
                  <a:pt x="144" y="98"/>
                  <a:pt x="167" y="84"/>
                </a:cubicBezTo>
                <a:cubicBezTo>
                  <a:pt x="172" y="83"/>
                  <a:pt x="173" y="88"/>
                  <a:pt x="176" y="85"/>
                </a:cubicBezTo>
                <a:cubicBezTo>
                  <a:pt x="191" y="74"/>
                  <a:pt x="209" y="65"/>
                  <a:pt x="228" y="58"/>
                </a:cubicBezTo>
                <a:cubicBezTo>
                  <a:pt x="212" y="41"/>
                  <a:pt x="191" y="28"/>
                  <a:pt x="170" y="15"/>
                </a:cubicBezTo>
                <a:close/>
                <a:moveTo>
                  <a:pt x="337" y="47"/>
                </a:moveTo>
                <a:cubicBezTo>
                  <a:pt x="337" y="47"/>
                  <a:pt x="337" y="47"/>
                  <a:pt x="337" y="47"/>
                </a:cubicBezTo>
                <a:cubicBezTo>
                  <a:pt x="346" y="47"/>
                  <a:pt x="354" y="47"/>
                  <a:pt x="360" y="44"/>
                </a:cubicBezTo>
                <a:cubicBezTo>
                  <a:pt x="352" y="41"/>
                  <a:pt x="345" y="43"/>
                  <a:pt x="337" y="47"/>
                </a:cubicBezTo>
                <a:close/>
                <a:moveTo>
                  <a:pt x="260" y="58"/>
                </a:moveTo>
                <a:cubicBezTo>
                  <a:pt x="260" y="58"/>
                  <a:pt x="260" y="58"/>
                  <a:pt x="260" y="58"/>
                </a:cubicBezTo>
                <a:cubicBezTo>
                  <a:pt x="264" y="58"/>
                  <a:pt x="266" y="57"/>
                  <a:pt x="267" y="55"/>
                </a:cubicBezTo>
                <a:cubicBezTo>
                  <a:pt x="265" y="55"/>
                  <a:pt x="258" y="53"/>
                  <a:pt x="260" y="58"/>
                </a:cubicBezTo>
                <a:close/>
                <a:moveTo>
                  <a:pt x="340" y="59"/>
                </a:moveTo>
                <a:cubicBezTo>
                  <a:pt x="340" y="59"/>
                  <a:pt x="340" y="59"/>
                  <a:pt x="340" y="59"/>
                </a:cubicBezTo>
                <a:cubicBezTo>
                  <a:pt x="351" y="60"/>
                  <a:pt x="365" y="62"/>
                  <a:pt x="372" y="56"/>
                </a:cubicBezTo>
                <a:cubicBezTo>
                  <a:pt x="364" y="54"/>
                  <a:pt x="345" y="52"/>
                  <a:pt x="340" y="59"/>
                </a:cubicBezTo>
                <a:close/>
                <a:moveTo>
                  <a:pt x="307" y="59"/>
                </a:moveTo>
                <a:cubicBezTo>
                  <a:pt x="307" y="59"/>
                  <a:pt x="307" y="59"/>
                  <a:pt x="307" y="59"/>
                </a:cubicBezTo>
                <a:cubicBezTo>
                  <a:pt x="305" y="58"/>
                  <a:pt x="303" y="57"/>
                  <a:pt x="299" y="58"/>
                </a:cubicBezTo>
                <a:cubicBezTo>
                  <a:pt x="297" y="62"/>
                  <a:pt x="307" y="62"/>
                  <a:pt x="307" y="59"/>
                </a:cubicBezTo>
                <a:close/>
                <a:moveTo>
                  <a:pt x="369" y="71"/>
                </a:moveTo>
                <a:cubicBezTo>
                  <a:pt x="369" y="71"/>
                  <a:pt x="369" y="71"/>
                  <a:pt x="369" y="71"/>
                </a:cubicBezTo>
                <a:cubicBezTo>
                  <a:pt x="359" y="69"/>
                  <a:pt x="352" y="63"/>
                  <a:pt x="337" y="64"/>
                </a:cubicBezTo>
                <a:cubicBezTo>
                  <a:pt x="343" y="70"/>
                  <a:pt x="360" y="73"/>
                  <a:pt x="369" y="71"/>
                </a:cubicBezTo>
                <a:close/>
                <a:moveTo>
                  <a:pt x="178" y="102"/>
                </a:moveTo>
                <a:cubicBezTo>
                  <a:pt x="178" y="102"/>
                  <a:pt x="178" y="102"/>
                  <a:pt x="178" y="102"/>
                </a:cubicBezTo>
                <a:cubicBezTo>
                  <a:pt x="182" y="102"/>
                  <a:pt x="187" y="103"/>
                  <a:pt x="187" y="99"/>
                </a:cubicBezTo>
                <a:cubicBezTo>
                  <a:pt x="186" y="98"/>
                  <a:pt x="185" y="97"/>
                  <a:pt x="185" y="96"/>
                </a:cubicBezTo>
                <a:cubicBezTo>
                  <a:pt x="181" y="96"/>
                  <a:pt x="177" y="96"/>
                  <a:pt x="178" y="102"/>
                </a:cubicBezTo>
                <a:close/>
                <a:moveTo>
                  <a:pt x="281" y="132"/>
                </a:moveTo>
                <a:cubicBezTo>
                  <a:pt x="281" y="132"/>
                  <a:pt x="281" y="132"/>
                  <a:pt x="281" y="132"/>
                </a:cubicBezTo>
                <a:cubicBezTo>
                  <a:pt x="284" y="132"/>
                  <a:pt x="286" y="131"/>
                  <a:pt x="287" y="129"/>
                </a:cubicBezTo>
                <a:cubicBezTo>
                  <a:pt x="284" y="129"/>
                  <a:pt x="281" y="129"/>
                  <a:pt x="281" y="132"/>
                </a:cubicBezTo>
                <a:close/>
                <a:moveTo>
                  <a:pt x="52" y="165"/>
                </a:moveTo>
                <a:cubicBezTo>
                  <a:pt x="52" y="165"/>
                  <a:pt x="52" y="165"/>
                  <a:pt x="52" y="165"/>
                </a:cubicBezTo>
                <a:cubicBezTo>
                  <a:pt x="68" y="181"/>
                  <a:pt x="83" y="198"/>
                  <a:pt x="99" y="211"/>
                </a:cubicBezTo>
                <a:cubicBezTo>
                  <a:pt x="114" y="224"/>
                  <a:pt x="132" y="231"/>
                  <a:pt x="149" y="243"/>
                </a:cubicBezTo>
                <a:cubicBezTo>
                  <a:pt x="154" y="231"/>
                  <a:pt x="150" y="216"/>
                  <a:pt x="151" y="200"/>
                </a:cubicBezTo>
                <a:cubicBezTo>
                  <a:pt x="115" y="181"/>
                  <a:pt x="88" y="154"/>
                  <a:pt x="55" y="132"/>
                </a:cubicBezTo>
                <a:cubicBezTo>
                  <a:pt x="51" y="140"/>
                  <a:pt x="52" y="154"/>
                  <a:pt x="52" y="165"/>
                </a:cubicBezTo>
                <a:close/>
                <a:moveTo>
                  <a:pt x="254" y="144"/>
                </a:moveTo>
                <a:cubicBezTo>
                  <a:pt x="254" y="144"/>
                  <a:pt x="254" y="144"/>
                  <a:pt x="254" y="144"/>
                </a:cubicBezTo>
                <a:cubicBezTo>
                  <a:pt x="264" y="142"/>
                  <a:pt x="272" y="137"/>
                  <a:pt x="280" y="132"/>
                </a:cubicBezTo>
                <a:cubicBezTo>
                  <a:pt x="269" y="135"/>
                  <a:pt x="258" y="136"/>
                  <a:pt x="254" y="144"/>
                </a:cubicBezTo>
                <a:close/>
                <a:moveTo>
                  <a:pt x="226" y="156"/>
                </a:moveTo>
                <a:cubicBezTo>
                  <a:pt x="226" y="156"/>
                  <a:pt x="226" y="156"/>
                  <a:pt x="226" y="156"/>
                </a:cubicBezTo>
                <a:cubicBezTo>
                  <a:pt x="231" y="154"/>
                  <a:pt x="232" y="158"/>
                  <a:pt x="236" y="155"/>
                </a:cubicBezTo>
                <a:cubicBezTo>
                  <a:pt x="236" y="153"/>
                  <a:pt x="236" y="152"/>
                  <a:pt x="236" y="150"/>
                </a:cubicBezTo>
                <a:cubicBezTo>
                  <a:pt x="231" y="151"/>
                  <a:pt x="228" y="153"/>
                  <a:pt x="226" y="156"/>
                </a:cubicBezTo>
                <a:close/>
                <a:moveTo>
                  <a:pt x="254" y="170"/>
                </a:moveTo>
                <a:cubicBezTo>
                  <a:pt x="254" y="170"/>
                  <a:pt x="254" y="170"/>
                  <a:pt x="254" y="170"/>
                </a:cubicBezTo>
                <a:cubicBezTo>
                  <a:pt x="254" y="167"/>
                  <a:pt x="258" y="161"/>
                  <a:pt x="254" y="159"/>
                </a:cubicBezTo>
                <a:cubicBezTo>
                  <a:pt x="252" y="161"/>
                  <a:pt x="251" y="169"/>
                  <a:pt x="254" y="170"/>
                </a:cubicBezTo>
                <a:close/>
                <a:moveTo>
                  <a:pt x="246" y="167"/>
                </a:moveTo>
                <a:cubicBezTo>
                  <a:pt x="246" y="167"/>
                  <a:pt x="246" y="167"/>
                  <a:pt x="246" y="167"/>
                </a:cubicBezTo>
                <a:cubicBezTo>
                  <a:pt x="246" y="167"/>
                  <a:pt x="246" y="168"/>
                  <a:pt x="246" y="169"/>
                </a:cubicBezTo>
                <a:cubicBezTo>
                  <a:pt x="238" y="173"/>
                  <a:pt x="251" y="168"/>
                  <a:pt x="246" y="167"/>
                </a:cubicBezTo>
                <a:close/>
                <a:moveTo>
                  <a:pt x="223" y="182"/>
                </a:moveTo>
                <a:cubicBezTo>
                  <a:pt x="223" y="182"/>
                  <a:pt x="223" y="182"/>
                  <a:pt x="223" y="182"/>
                </a:cubicBezTo>
                <a:cubicBezTo>
                  <a:pt x="224" y="184"/>
                  <a:pt x="223" y="186"/>
                  <a:pt x="225" y="187"/>
                </a:cubicBezTo>
                <a:cubicBezTo>
                  <a:pt x="225" y="185"/>
                  <a:pt x="230" y="181"/>
                  <a:pt x="226" y="181"/>
                </a:cubicBezTo>
                <a:cubicBezTo>
                  <a:pt x="226" y="182"/>
                  <a:pt x="225" y="182"/>
                  <a:pt x="223" y="182"/>
                </a:cubicBezTo>
                <a:close/>
                <a:moveTo>
                  <a:pt x="179" y="190"/>
                </a:moveTo>
                <a:cubicBezTo>
                  <a:pt x="179" y="190"/>
                  <a:pt x="179" y="190"/>
                  <a:pt x="179" y="190"/>
                </a:cubicBezTo>
                <a:cubicBezTo>
                  <a:pt x="182" y="188"/>
                  <a:pt x="180" y="182"/>
                  <a:pt x="178" y="187"/>
                </a:cubicBezTo>
                <a:cubicBezTo>
                  <a:pt x="179" y="187"/>
                  <a:pt x="180" y="187"/>
                  <a:pt x="179" y="188"/>
                </a:cubicBezTo>
                <a:cubicBezTo>
                  <a:pt x="179" y="188"/>
                  <a:pt x="178" y="189"/>
                  <a:pt x="179" y="190"/>
                </a:cubicBezTo>
                <a:close/>
                <a:moveTo>
                  <a:pt x="236" y="190"/>
                </a:moveTo>
                <a:cubicBezTo>
                  <a:pt x="236" y="190"/>
                  <a:pt x="236" y="190"/>
                  <a:pt x="236" y="190"/>
                </a:cubicBezTo>
                <a:cubicBezTo>
                  <a:pt x="235" y="193"/>
                  <a:pt x="236" y="195"/>
                  <a:pt x="239" y="196"/>
                </a:cubicBezTo>
                <a:cubicBezTo>
                  <a:pt x="240" y="193"/>
                  <a:pt x="244" y="193"/>
                  <a:pt x="243" y="188"/>
                </a:cubicBezTo>
                <a:cubicBezTo>
                  <a:pt x="240" y="188"/>
                  <a:pt x="237" y="188"/>
                  <a:pt x="236" y="190"/>
                </a:cubicBezTo>
                <a:close/>
                <a:moveTo>
                  <a:pt x="163" y="210"/>
                </a:moveTo>
                <a:cubicBezTo>
                  <a:pt x="163" y="210"/>
                  <a:pt x="163" y="210"/>
                  <a:pt x="163" y="210"/>
                </a:cubicBezTo>
                <a:cubicBezTo>
                  <a:pt x="168" y="207"/>
                  <a:pt x="162" y="201"/>
                  <a:pt x="166" y="197"/>
                </a:cubicBezTo>
                <a:cubicBezTo>
                  <a:pt x="168" y="197"/>
                  <a:pt x="167" y="202"/>
                  <a:pt x="169" y="202"/>
                </a:cubicBezTo>
                <a:cubicBezTo>
                  <a:pt x="169" y="198"/>
                  <a:pt x="169" y="195"/>
                  <a:pt x="169" y="191"/>
                </a:cubicBezTo>
                <a:cubicBezTo>
                  <a:pt x="159" y="189"/>
                  <a:pt x="160" y="204"/>
                  <a:pt x="163" y="210"/>
                </a:cubicBezTo>
                <a:close/>
                <a:moveTo>
                  <a:pt x="229" y="197"/>
                </a:moveTo>
                <a:cubicBezTo>
                  <a:pt x="229" y="197"/>
                  <a:pt x="229" y="197"/>
                  <a:pt x="229" y="197"/>
                </a:cubicBezTo>
                <a:cubicBezTo>
                  <a:pt x="235" y="199"/>
                  <a:pt x="235" y="192"/>
                  <a:pt x="231" y="191"/>
                </a:cubicBezTo>
                <a:cubicBezTo>
                  <a:pt x="231" y="193"/>
                  <a:pt x="229" y="194"/>
                  <a:pt x="229" y="197"/>
                </a:cubicBezTo>
                <a:close/>
                <a:moveTo>
                  <a:pt x="223" y="197"/>
                </a:moveTo>
                <a:cubicBezTo>
                  <a:pt x="223" y="197"/>
                  <a:pt x="223" y="197"/>
                  <a:pt x="223" y="197"/>
                </a:cubicBezTo>
                <a:cubicBezTo>
                  <a:pt x="225" y="197"/>
                  <a:pt x="226" y="197"/>
                  <a:pt x="228" y="197"/>
                </a:cubicBezTo>
                <a:cubicBezTo>
                  <a:pt x="228" y="196"/>
                  <a:pt x="228" y="195"/>
                  <a:pt x="228" y="194"/>
                </a:cubicBezTo>
                <a:cubicBezTo>
                  <a:pt x="226" y="194"/>
                  <a:pt x="225" y="194"/>
                  <a:pt x="223" y="194"/>
                </a:cubicBezTo>
                <a:cubicBezTo>
                  <a:pt x="223" y="195"/>
                  <a:pt x="223" y="196"/>
                  <a:pt x="223" y="197"/>
                </a:cubicBezTo>
                <a:close/>
                <a:moveTo>
                  <a:pt x="201" y="203"/>
                </a:moveTo>
                <a:cubicBezTo>
                  <a:pt x="201" y="203"/>
                  <a:pt x="201" y="203"/>
                  <a:pt x="201" y="203"/>
                </a:cubicBezTo>
                <a:cubicBezTo>
                  <a:pt x="203" y="204"/>
                  <a:pt x="205" y="202"/>
                  <a:pt x="205" y="200"/>
                </a:cubicBezTo>
                <a:cubicBezTo>
                  <a:pt x="203" y="201"/>
                  <a:pt x="200" y="200"/>
                  <a:pt x="201" y="203"/>
                </a:cubicBezTo>
                <a:close/>
                <a:moveTo>
                  <a:pt x="201" y="211"/>
                </a:moveTo>
                <a:cubicBezTo>
                  <a:pt x="201" y="211"/>
                  <a:pt x="201" y="211"/>
                  <a:pt x="201" y="211"/>
                </a:cubicBezTo>
                <a:cubicBezTo>
                  <a:pt x="209" y="213"/>
                  <a:pt x="205" y="206"/>
                  <a:pt x="207" y="205"/>
                </a:cubicBezTo>
                <a:cubicBezTo>
                  <a:pt x="209" y="205"/>
                  <a:pt x="208" y="209"/>
                  <a:pt x="210" y="206"/>
                </a:cubicBezTo>
                <a:cubicBezTo>
                  <a:pt x="209" y="201"/>
                  <a:pt x="199" y="205"/>
                  <a:pt x="201" y="211"/>
                </a:cubicBezTo>
                <a:close/>
                <a:moveTo>
                  <a:pt x="192" y="217"/>
                </a:moveTo>
                <a:cubicBezTo>
                  <a:pt x="192" y="217"/>
                  <a:pt x="192" y="217"/>
                  <a:pt x="192" y="217"/>
                </a:cubicBezTo>
                <a:cubicBezTo>
                  <a:pt x="191" y="212"/>
                  <a:pt x="199" y="216"/>
                  <a:pt x="199" y="211"/>
                </a:cubicBezTo>
                <a:cubicBezTo>
                  <a:pt x="197" y="211"/>
                  <a:pt x="198" y="208"/>
                  <a:pt x="196" y="208"/>
                </a:cubicBezTo>
                <a:cubicBezTo>
                  <a:pt x="197" y="213"/>
                  <a:pt x="186" y="213"/>
                  <a:pt x="192" y="217"/>
                </a:cubicBezTo>
                <a:close/>
                <a:moveTo>
                  <a:pt x="220" y="217"/>
                </a:moveTo>
                <a:cubicBezTo>
                  <a:pt x="220" y="217"/>
                  <a:pt x="220" y="217"/>
                  <a:pt x="220" y="217"/>
                </a:cubicBezTo>
                <a:cubicBezTo>
                  <a:pt x="226" y="216"/>
                  <a:pt x="230" y="213"/>
                  <a:pt x="233" y="210"/>
                </a:cubicBezTo>
                <a:cubicBezTo>
                  <a:pt x="226" y="210"/>
                  <a:pt x="223" y="213"/>
                  <a:pt x="220" y="217"/>
                </a:cubicBezTo>
                <a:close/>
                <a:moveTo>
                  <a:pt x="163" y="222"/>
                </a:moveTo>
                <a:cubicBezTo>
                  <a:pt x="163" y="222"/>
                  <a:pt x="163" y="222"/>
                  <a:pt x="163" y="222"/>
                </a:cubicBezTo>
                <a:cubicBezTo>
                  <a:pt x="164" y="221"/>
                  <a:pt x="167" y="211"/>
                  <a:pt x="161" y="213"/>
                </a:cubicBezTo>
                <a:cubicBezTo>
                  <a:pt x="163" y="218"/>
                  <a:pt x="157" y="220"/>
                  <a:pt x="163" y="222"/>
                </a:cubicBezTo>
                <a:close/>
              </a:path>
            </a:pathLst>
          </a:custGeom>
          <a:solidFill>
            <a:srgbClr val="205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306661" y="2210689"/>
            <a:ext cx="4332310" cy="640483"/>
            <a:chOff x="6321175" y="2384859"/>
            <a:chExt cx="4332310" cy="640483"/>
          </a:xfrm>
        </p:grpSpPr>
        <p:sp>
          <p:nvSpPr>
            <p:cNvPr id="9" name="矩形 8"/>
            <p:cNvSpPr/>
            <p:nvPr/>
          </p:nvSpPr>
          <p:spPr>
            <a:xfrm>
              <a:off x="7180216" y="2400401"/>
              <a:ext cx="3473269" cy="56720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2800" b="1" dirty="0">
                  <a:solidFill>
                    <a:srgbClr val="3C3C3B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大學老師</a:t>
              </a:r>
              <a:r>
                <a:rPr lang="en-US" altLang="zh-TW" sz="2800" b="1" dirty="0">
                  <a:solidFill>
                    <a:srgbClr val="3C3C3B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:</a:t>
              </a:r>
              <a:r>
                <a:rPr lang="zh-TW" altLang="en-US" sz="2800" b="1" dirty="0">
                  <a:solidFill>
                    <a:srgbClr val="3C3C3B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吳振源</a:t>
              </a:r>
              <a:endParaRPr lang="zh-CN" altLang="en-US" sz="2800" b="1" dirty="0">
                <a:solidFill>
                  <a:srgbClr val="3C3C3B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6321175" y="2384859"/>
              <a:ext cx="660559" cy="640483"/>
              <a:chOff x="6321175" y="2384859"/>
              <a:chExt cx="660559" cy="640483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6321175" y="2384859"/>
                <a:ext cx="646045" cy="640483"/>
              </a:xfrm>
              <a:custGeom>
                <a:avLst/>
                <a:gdLst>
                  <a:gd name="connsiteX0" fmla="*/ 112645 w 988840"/>
                  <a:gd name="connsiteY0" fmla="*/ 154380 h 980327"/>
                  <a:gd name="connsiteX1" fmla="*/ 348865 w 988840"/>
                  <a:gd name="connsiteY1" fmla="*/ 9600 h 980327"/>
                  <a:gd name="connsiteX2" fmla="*/ 668905 w 988840"/>
                  <a:gd name="connsiteY2" fmla="*/ 32460 h 980327"/>
                  <a:gd name="connsiteX3" fmla="*/ 874645 w 988840"/>
                  <a:gd name="connsiteY3" fmla="*/ 184860 h 980327"/>
                  <a:gd name="connsiteX4" fmla="*/ 958465 w 988840"/>
                  <a:gd name="connsiteY4" fmla="*/ 382980 h 980327"/>
                  <a:gd name="connsiteX5" fmla="*/ 981325 w 988840"/>
                  <a:gd name="connsiteY5" fmla="*/ 626820 h 980327"/>
                  <a:gd name="connsiteX6" fmla="*/ 836545 w 988840"/>
                  <a:gd name="connsiteY6" fmla="*/ 878280 h 980327"/>
                  <a:gd name="connsiteX7" fmla="*/ 516505 w 988840"/>
                  <a:gd name="connsiteY7" fmla="*/ 977340 h 980327"/>
                  <a:gd name="connsiteX8" fmla="*/ 242185 w 988840"/>
                  <a:gd name="connsiteY8" fmla="*/ 939240 h 980327"/>
                  <a:gd name="connsiteX9" fmla="*/ 82165 w 988840"/>
                  <a:gd name="connsiteY9" fmla="*/ 786840 h 980327"/>
                  <a:gd name="connsiteX10" fmla="*/ 13585 w 988840"/>
                  <a:gd name="connsiteY10" fmla="*/ 558240 h 980327"/>
                  <a:gd name="connsiteX11" fmla="*/ 5965 w 988840"/>
                  <a:gd name="connsiteY11" fmla="*/ 306780 h 980327"/>
                  <a:gd name="connsiteX12" fmla="*/ 112645 w 988840"/>
                  <a:gd name="connsiteY12" fmla="*/ 154380 h 980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88840" h="980327">
                    <a:moveTo>
                      <a:pt x="112645" y="154380"/>
                    </a:moveTo>
                    <a:cubicBezTo>
                      <a:pt x="169795" y="104850"/>
                      <a:pt x="256155" y="29920"/>
                      <a:pt x="348865" y="9600"/>
                    </a:cubicBezTo>
                    <a:cubicBezTo>
                      <a:pt x="441575" y="-10720"/>
                      <a:pt x="581275" y="3250"/>
                      <a:pt x="668905" y="32460"/>
                    </a:cubicBezTo>
                    <a:cubicBezTo>
                      <a:pt x="756535" y="61670"/>
                      <a:pt x="826385" y="126440"/>
                      <a:pt x="874645" y="184860"/>
                    </a:cubicBezTo>
                    <a:cubicBezTo>
                      <a:pt x="922905" y="243280"/>
                      <a:pt x="940685" y="309320"/>
                      <a:pt x="958465" y="382980"/>
                    </a:cubicBezTo>
                    <a:cubicBezTo>
                      <a:pt x="976245" y="456640"/>
                      <a:pt x="1001645" y="544270"/>
                      <a:pt x="981325" y="626820"/>
                    </a:cubicBezTo>
                    <a:cubicBezTo>
                      <a:pt x="961005" y="709370"/>
                      <a:pt x="914015" y="819860"/>
                      <a:pt x="836545" y="878280"/>
                    </a:cubicBezTo>
                    <a:cubicBezTo>
                      <a:pt x="759075" y="936700"/>
                      <a:pt x="615565" y="967180"/>
                      <a:pt x="516505" y="977340"/>
                    </a:cubicBezTo>
                    <a:cubicBezTo>
                      <a:pt x="417445" y="987500"/>
                      <a:pt x="314575" y="970990"/>
                      <a:pt x="242185" y="939240"/>
                    </a:cubicBezTo>
                    <a:cubicBezTo>
                      <a:pt x="169795" y="907490"/>
                      <a:pt x="120265" y="850340"/>
                      <a:pt x="82165" y="786840"/>
                    </a:cubicBezTo>
                    <a:cubicBezTo>
                      <a:pt x="44065" y="723340"/>
                      <a:pt x="26285" y="638250"/>
                      <a:pt x="13585" y="558240"/>
                    </a:cubicBezTo>
                    <a:cubicBezTo>
                      <a:pt x="885" y="478230"/>
                      <a:pt x="-5465" y="374090"/>
                      <a:pt x="5965" y="306780"/>
                    </a:cubicBezTo>
                    <a:cubicBezTo>
                      <a:pt x="17395" y="239470"/>
                      <a:pt x="55495" y="203910"/>
                      <a:pt x="112645" y="154380"/>
                    </a:cubicBezTo>
                    <a:close/>
                  </a:path>
                </a:pathLst>
              </a:custGeom>
              <a:noFill/>
              <a:ln w="28575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335689" y="2443943"/>
                <a:ext cx="646045" cy="499689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rgbClr val="20558B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01</a:t>
                </a:r>
                <a:endParaRPr lang="zh-CN" altLang="en-US" sz="2400" dirty="0">
                  <a:solidFill>
                    <a:srgbClr val="20558B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6306661" y="3162164"/>
            <a:ext cx="4607950" cy="640483"/>
            <a:chOff x="6321175" y="3308885"/>
            <a:chExt cx="4607950" cy="640483"/>
          </a:xfrm>
        </p:grpSpPr>
        <p:sp>
          <p:nvSpPr>
            <p:cNvPr id="16" name="矩形 15"/>
            <p:cNvSpPr/>
            <p:nvPr/>
          </p:nvSpPr>
          <p:spPr>
            <a:xfrm>
              <a:off x="7180216" y="3324427"/>
              <a:ext cx="3748909" cy="56560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2800" b="1" dirty="0">
                  <a:solidFill>
                    <a:srgbClr val="3C3C3B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對適性教育的看法</a:t>
              </a:r>
              <a:endParaRPr lang="zh-CN" altLang="en-US" sz="2800" b="1" dirty="0">
                <a:solidFill>
                  <a:srgbClr val="3C3C3B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6321175" y="3308885"/>
              <a:ext cx="660559" cy="640483"/>
              <a:chOff x="6321175" y="2384859"/>
              <a:chExt cx="660559" cy="640483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6321175" y="2384859"/>
                <a:ext cx="646045" cy="640483"/>
              </a:xfrm>
              <a:custGeom>
                <a:avLst/>
                <a:gdLst>
                  <a:gd name="connsiteX0" fmla="*/ 112645 w 988840"/>
                  <a:gd name="connsiteY0" fmla="*/ 154380 h 980327"/>
                  <a:gd name="connsiteX1" fmla="*/ 348865 w 988840"/>
                  <a:gd name="connsiteY1" fmla="*/ 9600 h 980327"/>
                  <a:gd name="connsiteX2" fmla="*/ 668905 w 988840"/>
                  <a:gd name="connsiteY2" fmla="*/ 32460 h 980327"/>
                  <a:gd name="connsiteX3" fmla="*/ 874645 w 988840"/>
                  <a:gd name="connsiteY3" fmla="*/ 184860 h 980327"/>
                  <a:gd name="connsiteX4" fmla="*/ 958465 w 988840"/>
                  <a:gd name="connsiteY4" fmla="*/ 382980 h 980327"/>
                  <a:gd name="connsiteX5" fmla="*/ 981325 w 988840"/>
                  <a:gd name="connsiteY5" fmla="*/ 626820 h 980327"/>
                  <a:gd name="connsiteX6" fmla="*/ 836545 w 988840"/>
                  <a:gd name="connsiteY6" fmla="*/ 878280 h 980327"/>
                  <a:gd name="connsiteX7" fmla="*/ 516505 w 988840"/>
                  <a:gd name="connsiteY7" fmla="*/ 977340 h 980327"/>
                  <a:gd name="connsiteX8" fmla="*/ 242185 w 988840"/>
                  <a:gd name="connsiteY8" fmla="*/ 939240 h 980327"/>
                  <a:gd name="connsiteX9" fmla="*/ 82165 w 988840"/>
                  <a:gd name="connsiteY9" fmla="*/ 786840 h 980327"/>
                  <a:gd name="connsiteX10" fmla="*/ 13585 w 988840"/>
                  <a:gd name="connsiteY10" fmla="*/ 558240 h 980327"/>
                  <a:gd name="connsiteX11" fmla="*/ 5965 w 988840"/>
                  <a:gd name="connsiteY11" fmla="*/ 306780 h 980327"/>
                  <a:gd name="connsiteX12" fmla="*/ 112645 w 988840"/>
                  <a:gd name="connsiteY12" fmla="*/ 154380 h 980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88840" h="980327">
                    <a:moveTo>
                      <a:pt x="112645" y="154380"/>
                    </a:moveTo>
                    <a:cubicBezTo>
                      <a:pt x="169795" y="104850"/>
                      <a:pt x="256155" y="29920"/>
                      <a:pt x="348865" y="9600"/>
                    </a:cubicBezTo>
                    <a:cubicBezTo>
                      <a:pt x="441575" y="-10720"/>
                      <a:pt x="581275" y="3250"/>
                      <a:pt x="668905" y="32460"/>
                    </a:cubicBezTo>
                    <a:cubicBezTo>
                      <a:pt x="756535" y="61670"/>
                      <a:pt x="826385" y="126440"/>
                      <a:pt x="874645" y="184860"/>
                    </a:cubicBezTo>
                    <a:cubicBezTo>
                      <a:pt x="922905" y="243280"/>
                      <a:pt x="940685" y="309320"/>
                      <a:pt x="958465" y="382980"/>
                    </a:cubicBezTo>
                    <a:cubicBezTo>
                      <a:pt x="976245" y="456640"/>
                      <a:pt x="1001645" y="544270"/>
                      <a:pt x="981325" y="626820"/>
                    </a:cubicBezTo>
                    <a:cubicBezTo>
                      <a:pt x="961005" y="709370"/>
                      <a:pt x="914015" y="819860"/>
                      <a:pt x="836545" y="878280"/>
                    </a:cubicBezTo>
                    <a:cubicBezTo>
                      <a:pt x="759075" y="936700"/>
                      <a:pt x="615565" y="967180"/>
                      <a:pt x="516505" y="977340"/>
                    </a:cubicBezTo>
                    <a:cubicBezTo>
                      <a:pt x="417445" y="987500"/>
                      <a:pt x="314575" y="970990"/>
                      <a:pt x="242185" y="939240"/>
                    </a:cubicBezTo>
                    <a:cubicBezTo>
                      <a:pt x="169795" y="907490"/>
                      <a:pt x="120265" y="850340"/>
                      <a:pt x="82165" y="786840"/>
                    </a:cubicBezTo>
                    <a:cubicBezTo>
                      <a:pt x="44065" y="723340"/>
                      <a:pt x="26285" y="638250"/>
                      <a:pt x="13585" y="558240"/>
                    </a:cubicBezTo>
                    <a:cubicBezTo>
                      <a:pt x="885" y="478230"/>
                      <a:pt x="-5465" y="374090"/>
                      <a:pt x="5965" y="306780"/>
                    </a:cubicBezTo>
                    <a:cubicBezTo>
                      <a:pt x="17395" y="239470"/>
                      <a:pt x="55495" y="203910"/>
                      <a:pt x="112645" y="154380"/>
                    </a:cubicBezTo>
                    <a:close/>
                  </a:path>
                </a:pathLst>
              </a:custGeom>
              <a:noFill/>
              <a:ln w="28575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335689" y="2443943"/>
                <a:ext cx="646045" cy="499689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rgbClr val="20558B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02</a:t>
                </a:r>
                <a:endParaRPr lang="zh-CN" altLang="en-US" sz="2400" dirty="0">
                  <a:solidFill>
                    <a:srgbClr val="20558B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6306661" y="4113639"/>
            <a:ext cx="4332310" cy="640483"/>
            <a:chOff x="6321175" y="2384859"/>
            <a:chExt cx="4332310" cy="640483"/>
          </a:xfrm>
        </p:grpSpPr>
        <p:sp>
          <p:nvSpPr>
            <p:cNvPr id="23" name="矩形 22"/>
            <p:cNvSpPr/>
            <p:nvPr/>
          </p:nvSpPr>
          <p:spPr>
            <a:xfrm>
              <a:off x="7180216" y="2400401"/>
              <a:ext cx="3473269" cy="56560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2800" b="1" dirty="0">
                  <a:solidFill>
                    <a:srgbClr val="3C3C3B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國小老師</a:t>
              </a:r>
              <a:r>
                <a:rPr lang="en-US" altLang="zh-TW" sz="2800" b="1" dirty="0">
                  <a:solidFill>
                    <a:srgbClr val="3C3C3B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:</a:t>
              </a:r>
              <a:r>
                <a:rPr lang="zh-TW" altLang="en-US" sz="2800" b="1" dirty="0">
                  <a:solidFill>
                    <a:srgbClr val="3C3C3B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陳兆敏</a:t>
              </a:r>
              <a:endParaRPr lang="zh-CN" altLang="en-US" sz="2800" b="1" dirty="0">
                <a:solidFill>
                  <a:srgbClr val="3C3C3B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6321175" y="2384859"/>
              <a:ext cx="660559" cy="640483"/>
              <a:chOff x="6321175" y="2384859"/>
              <a:chExt cx="660559" cy="640483"/>
            </a:xfrm>
          </p:grpSpPr>
          <p:sp>
            <p:nvSpPr>
              <p:cNvPr id="25" name="任意多边形 24"/>
              <p:cNvSpPr/>
              <p:nvPr/>
            </p:nvSpPr>
            <p:spPr>
              <a:xfrm>
                <a:off x="6321175" y="2384859"/>
                <a:ext cx="646045" cy="640483"/>
              </a:xfrm>
              <a:custGeom>
                <a:avLst/>
                <a:gdLst>
                  <a:gd name="connsiteX0" fmla="*/ 112645 w 988840"/>
                  <a:gd name="connsiteY0" fmla="*/ 154380 h 980327"/>
                  <a:gd name="connsiteX1" fmla="*/ 348865 w 988840"/>
                  <a:gd name="connsiteY1" fmla="*/ 9600 h 980327"/>
                  <a:gd name="connsiteX2" fmla="*/ 668905 w 988840"/>
                  <a:gd name="connsiteY2" fmla="*/ 32460 h 980327"/>
                  <a:gd name="connsiteX3" fmla="*/ 874645 w 988840"/>
                  <a:gd name="connsiteY3" fmla="*/ 184860 h 980327"/>
                  <a:gd name="connsiteX4" fmla="*/ 958465 w 988840"/>
                  <a:gd name="connsiteY4" fmla="*/ 382980 h 980327"/>
                  <a:gd name="connsiteX5" fmla="*/ 981325 w 988840"/>
                  <a:gd name="connsiteY5" fmla="*/ 626820 h 980327"/>
                  <a:gd name="connsiteX6" fmla="*/ 836545 w 988840"/>
                  <a:gd name="connsiteY6" fmla="*/ 878280 h 980327"/>
                  <a:gd name="connsiteX7" fmla="*/ 516505 w 988840"/>
                  <a:gd name="connsiteY7" fmla="*/ 977340 h 980327"/>
                  <a:gd name="connsiteX8" fmla="*/ 242185 w 988840"/>
                  <a:gd name="connsiteY8" fmla="*/ 939240 h 980327"/>
                  <a:gd name="connsiteX9" fmla="*/ 82165 w 988840"/>
                  <a:gd name="connsiteY9" fmla="*/ 786840 h 980327"/>
                  <a:gd name="connsiteX10" fmla="*/ 13585 w 988840"/>
                  <a:gd name="connsiteY10" fmla="*/ 558240 h 980327"/>
                  <a:gd name="connsiteX11" fmla="*/ 5965 w 988840"/>
                  <a:gd name="connsiteY11" fmla="*/ 306780 h 980327"/>
                  <a:gd name="connsiteX12" fmla="*/ 112645 w 988840"/>
                  <a:gd name="connsiteY12" fmla="*/ 154380 h 980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88840" h="980327">
                    <a:moveTo>
                      <a:pt x="112645" y="154380"/>
                    </a:moveTo>
                    <a:cubicBezTo>
                      <a:pt x="169795" y="104850"/>
                      <a:pt x="256155" y="29920"/>
                      <a:pt x="348865" y="9600"/>
                    </a:cubicBezTo>
                    <a:cubicBezTo>
                      <a:pt x="441575" y="-10720"/>
                      <a:pt x="581275" y="3250"/>
                      <a:pt x="668905" y="32460"/>
                    </a:cubicBezTo>
                    <a:cubicBezTo>
                      <a:pt x="756535" y="61670"/>
                      <a:pt x="826385" y="126440"/>
                      <a:pt x="874645" y="184860"/>
                    </a:cubicBezTo>
                    <a:cubicBezTo>
                      <a:pt x="922905" y="243280"/>
                      <a:pt x="940685" y="309320"/>
                      <a:pt x="958465" y="382980"/>
                    </a:cubicBezTo>
                    <a:cubicBezTo>
                      <a:pt x="976245" y="456640"/>
                      <a:pt x="1001645" y="544270"/>
                      <a:pt x="981325" y="626820"/>
                    </a:cubicBezTo>
                    <a:cubicBezTo>
                      <a:pt x="961005" y="709370"/>
                      <a:pt x="914015" y="819860"/>
                      <a:pt x="836545" y="878280"/>
                    </a:cubicBezTo>
                    <a:cubicBezTo>
                      <a:pt x="759075" y="936700"/>
                      <a:pt x="615565" y="967180"/>
                      <a:pt x="516505" y="977340"/>
                    </a:cubicBezTo>
                    <a:cubicBezTo>
                      <a:pt x="417445" y="987500"/>
                      <a:pt x="314575" y="970990"/>
                      <a:pt x="242185" y="939240"/>
                    </a:cubicBezTo>
                    <a:cubicBezTo>
                      <a:pt x="169795" y="907490"/>
                      <a:pt x="120265" y="850340"/>
                      <a:pt x="82165" y="786840"/>
                    </a:cubicBezTo>
                    <a:cubicBezTo>
                      <a:pt x="44065" y="723340"/>
                      <a:pt x="26285" y="638250"/>
                      <a:pt x="13585" y="558240"/>
                    </a:cubicBezTo>
                    <a:cubicBezTo>
                      <a:pt x="885" y="478230"/>
                      <a:pt x="-5465" y="374090"/>
                      <a:pt x="5965" y="306780"/>
                    </a:cubicBezTo>
                    <a:cubicBezTo>
                      <a:pt x="17395" y="239470"/>
                      <a:pt x="55495" y="203910"/>
                      <a:pt x="112645" y="154380"/>
                    </a:cubicBezTo>
                    <a:close/>
                  </a:path>
                </a:pathLst>
              </a:custGeom>
              <a:noFill/>
              <a:ln w="28575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335689" y="2443943"/>
                <a:ext cx="646045" cy="499689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rgbClr val="20558B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03</a:t>
                </a:r>
                <a:endParaRPr lang="zh-CN" altLang="en-US" sz="2400" dirty="0">
                  <a:solidFill>
                    <a:srgbClr val="20558B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6306661" y="5065115"/>
            <a:ext cx="4607950" cy="640483"/>
            <a:chOff x="6321175" y="3308885"/>
            <a:chExt cx="4607950" cy="640483"/>
          </a:xfrm>
        </p:grpSpPr>
        <p:sp>
          <p:nvSpPr>
            <p:cNvPr id="28" name="矩形 27"/>
            <p:cNvSpPr/>
            <p:nvPr/>
          </p:nvSpPr>
          <p:spPr>
            <a:xfrm>
              <a:off x="7180216" y="3324427"/>
              <a:ext cx="3748909" cy="56560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2800" b="1" dirty="0">
                  <a:solidFill>
                    <a:srgbClr val="3C3C3B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對適性教學的分享</a:t>
              </a:r>
              <a:endParaRPr lang="zh-CN" altLang="en-US" sz="2800" b="1" dirty="0">
                <a:solidFill>
                  <a:srgbClr val="3C3C3B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6321175" y="3308885"/>
              <a:ext cx="660559" cy="640483"/>
              <a:chOff x="6321175" y="2384859"/>
              <a:chExt cx="660559" cy="640483"/>
            </a:xfrm>
          </p:grpSpPr>
          <p:sp>
            <p:nvSpPr>
              <p:cNvPr id="30" name="任意多边形 29"/>
              <p:cNvSpPr/>
              <p:nvPr/>
            </p:nvSpPr>
            <p:spPr>
              <a:xfrm>
                <a:off x="6321175" y="2384859"/>
                <a:ext cx="646045" cy="640483"/>
              </a:xfrm>
              <a:custGeom>
                <a:avLst/>
                <a:gdLst>
                  <a:gd name="connsiteX0" fmla="*/ 112645 w 988840"/>
                  <a:gd name="connsiteY0" fmla="*/ 154380 h 980327"/>
                  <a:gd name="connsiteX1" fmla="*/ 348865 w 988840"/>
                  <a:gd name="connsiteY1" fmla="*/ 9600 h 980327"/>
                  <a:gd name="connsiteX2" fmla="*/ 668905 w 988840"/>
                  <a:gd name="connsiteY2" fmla="*/ 32460 h 980327"/>
                  <a:gd name="connsiteX3" fmla="*/ 874645 w 988840"/>
                  <a:gd name="connsiteY3" fmla="*/ 184860 h 980327"/>
                  <a:gd name="connsiteX4" fmla="*/ 958465 w 988840"/>
                  <a:gd name="connsiteY4" fmla="*/ 382980 h 980327"/>
                  <a:gd name="connsiteX5" fmla="*/ 981325 w 988840"/>
                  <a:gd name="connsiteY5" fmla="*/ 626820 h 980327"/>
                  <a:gd name="connsiteX6" fmla="*/ 836545 w 988840"/>
                  <a:gd name="connsiteY6" fmla="*/ 878280 h 980327"/>
                  <a:gd name="connsiteX7" fmla="*/ 516505 w 988840"/>
                  <a:gd name="connsiteY7" fmla="*/ 977340 h 980327"/>
                  <a:gd name="connsiteX8" fmla="*/ 242185 w 988840"/>
                  <a:gd name="connsiteY8" fmla="*/ 939240 h 980327"/>
                  <a:gd name="connsiteX9" fmla="*/ 82165 w 988840"/>
                  <a:gd name="connsiteY9" fmla="*/ 786840 h 980327"/>
                  <a:gd name="connsiteX10" fmla="*/ 13585 w 988840"/>
                  <a:gd name="connsiteY10" fmla="*/ 558240 h 980327"/>
                  <a:gd name="connsiteX11" fmla="*/ 5965 w 988840"/>
                  <a:gd name="connsiteY11" fmla="*/ 306780 h 980327"/>
                  <a:gd name="connsiteX12" fmla="*/ 112645 w 988840"/>
                  <a:gd name="connsiteY12" fmla="*/ 154380 h 980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88840" h="980327">
                    <a:moveTo>
                      <a:pt x="112645" y="154380"/>
                    </a:moveTo>
                    <a:cubicBezTo>
                      <a:pt x="169795" y="104850"/>
                      <a:pt x="256155" y="29920"/>
                      <a:pt x="348865" y="9600"/>
                    </a:cubicBezTo>
                    <a:cubicBezTo>
                      <a:pt x="441575" y="-10720"/>
                      <a:pt x="581275" y="3250"/>
                      <a:pt x="668905" y="32460"/>
                    </a:cubicBezTo>
                    <a:cubicBezTo>
                      <a:pt x="756535" y="61670"/>
                      <a:pt x="826385" y="126440"/>
                      <a:pt x="874645" y="184860"/>
                    </a:cubicBezTo>
                    <a:cubicBezTo>
                      <a:pt x="922905" y="243280"/>
                      <a:pt x="940685" y="309320"/>
                      <a:pt x="958465" y="382980"/>
                    </a:cubicBezTo>
                    <a:cubicBezTo>
                      <a:pt x="976245" y="456640"/>
                      <a:pt x="1001645" y="544270"/>
                      <a:pt x="981325" y="626820"/>
                    </a:cubicBezTo>
                    <a:cubicBezTo>
                      <a:pt x="961005" y="709370"/>
                      <a:pt x="914015" y="819860"/>
                      <a:pt x="836545" y="878280"/>
                    </a:cubicBezTo>
                    <a:cubicBezTo>
                      <a:pt x="759075" y="936700"/>
                      <a:pt x="615565" y="967180"/>
                      <a:pt x="516505" y="977340"/>
                    </a:cubicBezTo>
                    <a:cubicBezTo>
                      <a:pt x="417445" y="987500"/>
                      <a:pt x="314575" y="970990"/>
                      <a:pt x="242185" y="939240"/>
                    </a:cubicBezTo>
                    <a:cubicBezTo>
                      <a:pt x="169795" y="907490"/>
                      <a:pt x="120265" y="850340"/>
                      <a:pt x="82165" y="786840"/>
                    </a:cubicBezTo>
                    <a:cubicBezTo>
                      <a:pt x="44065" y="723340"/>
                      <a:pt x="26285" y="638250"/>
                      <a:pt x="13585" y="558240"/>
                    </a:cubicBezTo>
                    <a:cubicBezTo>
                      <a:pt x="885" y="478230"/>
                      <a:pt x="-5465" y="374090"/>
                      <a:pt x="5965" y="306780"/>
                    </a:cubicBezTo>
                    <a:cubicBezTo>
                      <a:pt x="17395" y="239470"/>
                      <a:pt x="55495" y="203910"/>
                      <a:pt x="112645" y="154380"/>
                    </a:cubicBezTo>
                    <a:close/>
                  </a:path>
                </a:pathLst>
              </a:custGeom>
              <a:noFill/>
              <a:ln w="28575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6335689" y="2443943"/>
                <a:ext cx="646045" cy="499689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rgbClr val="20558B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04</a:t>
                </a:r>
                <a:endParaRPr lang="zh-CN" altLang="en-US" sz="2400" dirty="0">
                  <a:solidFill>
                    <a:srgbClr val="20558B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sp>
        <p:nvSpPr>
          <p:cNvPr id="32" name="文本框 31"/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altLang="zh-CN" sz="2400" dirty="0">
                <a:solidFill>
                  <a:srgbClr val="3C3C3B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CONTENTS</a:t>
            </a:r>
            <a:endParaRPr lang="zh-CN" altLang="en-US" sz="2400" dirty="0">
              <a:solidFill>
                <a:srgbClr val="3C3C3B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0096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667369" y="2158093"/>
            <a:ext cx="6857262" cy="2541814"/>
            <a:chOff x="2177143" y="2131786"/>
            <a:chExt cx="6857262" cy="2541814"/>
          </a:xfrm>
        </p:grpSpPr>
        <p:grpSp>
          <p:nvGrpSpPr>
            <p:cNvPr id="6" name="组合 5"/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2" name="任意多边形 1"/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" name="任意多边形 2"/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" name="任意多边形 3"/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2593701" y="3285551"/>
              <a:ext cx="5200469" cy="83856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4400" b="1" dirty="0">
                  <a:solidFill>
                    <a:srgbClr val="20558B"/>
                  </a:solidFill>
                </a:rPr>
                <a:t>大學老師</a:t>
              </a:r>
              <a:r>
                <a:rPr lang="en-US" altLang="zh-TW" sz="4400" b="1" dirty="0">
                  <a:solidFill>
                    <a:srgbClr val="20558B"/>
                  </a:solidFill>
                  <a:ea typeface="印品黑体" panose="00000500000000000000" pitchFamily="2" charset="-122"/>
                </a:rPr>
                <a:t>:</a:t>
              </a:r>
              <a:r>
                <a:rPr lang="zh-TW" altLang="en-US" sz="4400" b="1" dirty="0">
                  <a:solidFill>
                    <a:srgbClr val="20558B"/>
                  </a:solidFill>
                </a:rPr>
                <a:t>吳振源</a:t>
              </a:r>
              <a:endParaRPr lang="zh-CN" altLang="en-US" sz="4400" b="1" dirty="0">
                <a:solidFill>
                  <a:srgbClr val="20558B"/>
                </a:solidFill>
                <a:ea typeface="印品黑体" panose="00000500000000000000" pitchFamily="2" charset="-122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115435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2400" b="1" dirty="0">
                <a:solidFill>
                  <a:srgbClr val="3C3C3B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大學老師</a:t>
            </a:r>
            <a:r>
              <a:rPr lang="en-US" altLang="zh-TW" sz="2400" b="1" dirty="0">
                <a:solidFill>
                  <a:srgbClr val="3C3C3B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:</a:t>
            </a:r>
            <a:r>
              <a:rPr lang="zh-TW" altLang="en-US" sz="2400" b="1" dirty="0">
                <a:solidFill>
                  <a:srgbClr val="3C3C3B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吳振源</a:t>
            </a:r>
            <a:endParaRPr lang="zh-CN" altLang="en-US" sz="2400" b="1" dirty="0">
              <a:solidFill>
                <a:srgbClr val="3C3C3B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052256" y="1879209"/>
            <a:ext cx="7007630" cy="1134801"/>
            <a:chOff x="4052256" y="1879209"/>
            <a:chExt cx="7007630" cy="1134801"/>
          </a:xfrm>
        </p:grpSpPr>
        <p:sp>
          <p:nvSpPr>
            <p:cNvPr id="9" name="任意多边形 8"/>
            <p:cNvSpPr/>
            <p:nvPr/>
          </p:nvSpPr>
          <p:spPr>
            <a:xfrm>
              <a:off x="4052256" y="1879209"/>
              <a:ext cx="7007630" cy="1134801"/>
            </a:xfrm>
            <a:custGeom>
              <a:avLst/>
              <a:gdLst>
                <a:gd name="connsiteX0" fmla="*/ 5447134 w 7007630"/>
                <a:gd name="connsiteY0" fmla="*/ 64 h 1136198"/>
                <a:gd name="connsiteX1" fmla="*/ 6087499 w 7007630"/>
                <a:gd name="connsiteY1" fmla="*/ 23776 h 1136198"/>
                <a:gd name="connsiteX2" fmla="*/ 6606714 w 7007630"/>
                <a:gd name="connsiteY2" fmla="*/ 81363 h 1136198"/>
                <a:gd name="connsiteX3" fmla="*/ 6710557 w 7007630"/>
                <a:gd name="connsiteY3" fmla="*/ 152500 h 1136198"/>
                <a:gd name="connsiteX4" fmla="*/ 6797093 w 7007630"/>
                <a:gd name="connsiteY4" fmla="*/ 254124 h 1136198"/>
                <a:gd name="connsiteX5" fmla="*/ 6918243 w 7007630"/>
                <a:gd name="connsiteY5" fmla="*/ 399785 h 1136198"/>
                <a:gd name="connsiteX6" fmla="*/ 7004779 w 7007630"/>
                <a:gd name="connsiteY6" fmla="*/ 619970 h 1136198"/>
                <a:gd name="connsiteX7" fmla="*/ 6952858 w 7007630"/>
                <a:gd name="connsiteY7" fmla="*/ 928230 h 1136198"/>
                <a:gd name="connsiteX8" fmla="*/ 6641328 w 7007630"/>
                <a:gd name="connsiteY8" fmla="*/ 1056953 h 1136198"/>
                <a:gd name="connsiteX9" fmla="*/ 6174035 w 7007630"/>
                <a:gd name="connsiteY9" fmla="*/ 1121315 h 1136198"/>
                <a:gd name="connsiteX10" fmla="*/ 5274062 w 7007630"/>
                <a:gd name="connsiteY10" fmla="*/ 1100990 h 1136198"/>
                <a:gd name="connsiteX11" fmla="*/ 4599082 w 7007630"/>
                <a:gd name="connsiteY11" fmla="*/ 1094215 h 1136198"/>
                <a:gd name="connsiteX12" fmla="*/ 3647189 w 7007630"/>
                <a:gd name="connsiteY12" fmla="*/ 1111153 h 1136198"/>
                <a:gd name="connsiteX13" fmla="*/ 2920288 w 7007630"/>
                <a:gd name="connsiteY13" fmla="*/ 1121315 h 1136198"/>
                <a:gd name="connsiteX14" fmla="*/ 2124158 w 7007630"/>
                <a:gd name="connsiteY14" fmla="*/ 1134865 h 1136198"/>
                <a:gd name="connsiteX15" fmla="*/ 1293414 w 7007630"/>
                <a:gd name="connsiteY15" fmla="*/ 1131477 h 1136198"/>
                <a:gd name="connsiteX16" fmla="*/ 618434 w 7007630"/>
                <a:gd name="connsiteY16" fmla="*/ 1097603 h 1136198"/>
                <a:gd name="connsiteX17" fmla="*/ 254984 w 7007630"/>
                <a:gd name="connsiteY17" fmla="*/ 1036628 h 1136198"/>
                <a:gd name="connsiteX18" fmla="*/ 203062 w 7007630"/>
                <a:gd name="connsiteY18" fmla="*/ 924842 h 1136198"/>
                <a:gd name="connsiteX19" fmla="*/ 181868 w 7007630"/>
                <a:gd name="connsiteY19" fmla="*/ 672678 h 1136198"/>
                <a:gd name="connsiteX20" fmla="*/ 181588 w 7007630"/>
                <a:gd name="connsiteY20" fmla="*/ 668335 h 1136198"/>
                <a:gd name="connsiteX21" fmla="*/ 180510 w 7007630"/>
                <a:gd name="connsiteY21" fmla="*/ 669542 h 1136198"/>
                <a:gd name="connsiteX22" fmla="*/ 145043 w 7007630"/>
                <a:gd name="connsiteY22" fmla="*/ 659131 h 1136198"/>
                <a:gd name="connsiteX23" fmla="*/ 84815 w 7007630"/>
                <a:gd name="connsiteY23" fmla="*/ 625253 h 1136198"/>
                <a:gd name="connsiteX24" fmla="*/ 2001 w 7007630"/>
                <a:gd name="connsiteY24" fmla="*/ 576317 h 1136198"/>
                <a:gd name="connsiteX25" fmla="*/ 32115 w 7007630"/>
                <a:gd name="connsiteY25" fmla="*/ 534910 h 1136198"/>
                <a:gd name="connsiteX26" fmla="*/ 103636 w 7007630"/>
                <a:gd name="connsiteY26" fmla="*/ 504796 h 1136198"/>
                <a:gd name="connsiteX27" fmla="*/ 160100 w 7007630"/>
                <a:gd name="connsiteY27" fmla="*/ 474682 h 1136198"/>
                <a:gd name="connsiteX28" fmla="*/ 170835 w 7007630"/>
                <a:gd name="connsiteY28" fmla="*/ 468795 h 1136198"/>
                <a:gd name="connsiteX29" fmla="*/ 170442 w 7007630"/>
                <a:gd name="connsiteY29" fmla="*/ 459578 h 1136198"/>
                <a:gd name="connsiteX30" fmla="*/ 185755 w 7007630"/>
                <a:gd name="connsiteY30" fmla="*/ 237187 h 1136198"/>
                <a:gd name="connsiteX31" fmla="*/ 324213 w 7007630"/>
                <a:gd name="connsiteY31" fmla="*/ 98301 h 1136198"/>
                <a:gd name="connsiteX32" fmla="*/ 1224185 w 7007630"/>
                <a:gd name="connsiteY32" fmla="*/ 47489 h 1136198"/>
                <a:gd name="connsiteX33" fmla="*/ 1795322 w 7007630"/>
                <a:gd name="connsiteY33" fmla="*/ 30551 h 1136198"/>
                <a:gd name="connsiteX34" fmla="*/ 2487608 w 7007630"/>
                <a:gd name="connsiteY34" fmla="*/ 23776 h 1136198"/>
                <a:gd name="connsiteX35" fmla="*/ 2954902 w 7007630"/>
                <a:gd name="connsiteY35" fmla="*/ 23776 h 1136198"/>
                <a:gd name="connsiteX36" fmla="*/ 4426011 w 7007630"/>
                <a:gd name="connsiteY36" fmla="*/ 17001 h 1136198"/>
                <a:gd name="connsiteX37" fmla="*/ 5447134 w 7007630"/>
                <a:gd name="connsiteY37" fmla="*/ 64 h 1136198"/>
                <a:gd name="connsiteX0" fmla="*/ 5447134 w 7007630"/>
                <a:gd name="connsiteY0" fmla="*/ 0 h 1134801"/>
                <a:gd name="connsiteX1" fmla="*/ 6087499 w 7007630"/>
                <a:gd name="connsiteY1" fmla="*/ 23712 h 1134801"/>
                <a:gd name="connsiteX2" fmla="*/ 6606714 w 7007630"/>
                <a:gd name="connsiteY2" fmla="*/ 81299 h 1134801"/>
                <a:gd name="connsiteX3" fmla="*/ 6710557 w 7007630"/>
                <a:gd name="connsiteY3" fmla="*/ 152436 h 1134801"/>
                <a:gd name="connsiteX4" fmla="*/ 6797093 w 7007630"/>
                <a:gd name="connsiteY4" fmla="*/ 254060 h 1134801"/>
                <a:gd name="connsiteX5" fmla="*/ 6918243 w 7007630"/>
                <a:gd name="connsiteY5" fmla="*/ 399721 h 1134801"/>
                <a:gd name="connsiteX6" fmla="*/ 7004779 w 7007630"/>
                <a:gd name="connsiteY6" fmla="*/ 619906 h 1134801"/>
                <a:gd name="connsiteX7" fmla="*/ 6952858 w 7007630"/>
                <a:gd name="connsiteY7" fmla="*/ 928166 h 1134801"/>
                <a:gd name="connsiteX8" fmla="*/ 6641328 w 7007630"/>
                <a:gd name="connsiteY8" fmla="*/ 1056889 h 1134801"/>
                <a:gd name="connsiteX9" fmla="*/ 6174035 w 7007630"/>
                <a:gd name="connsiteY9" fmla="*/ 1121251 h 1134801"/>
                <a:gd name="connsiteX10" fmla="*/ 5274062 w 7007630"/>
                <a:gd name="connsiteY10" fmla="*/ 1100926 h 1134801"/>
                <a:gd name="connsiteX11" fmla="*/ 4599082 w 7007630"/>
                <a:gd name="connsiteY11" fmla="*/ 1094151 h 1134801"/>
                <a:gd name="connsiteX12" fmla="*/ 3647189 w 7007630"/>
                <a:gd name="connsiteY12" fmla="*/ 1111089 h 1134801"/>
                <a:gd name="connsiteX13" fmla="*/ 2920288 w 7007630"/>
                <a:gd name="connsiteY13" fmla="*/ 1121251 h 1134801"/>
                <a:gd name="connsiteX14" fmla="*/ 2124158 w 7007630"/>
                <a:gd name="connsiteY14" fmla="*/ 1134801 h 1134801"/>
                <a:gd name="connsiteX15" fmla="*/ 1293414 w 7007630"/>
                <a:gd name="connsiteY15" fmla="*/ 1131413 h 1134801"/>
                <a:gd name="connsiteX16" fmla="*/ 618434 w 7007630"/>
                <a:gd name="connsiteY16" fmla="*/ 1097539 h 1134801"/>
                <a:gd name="connsiteX17" fmla="*/ 254984 w 7007630"/>
                <a:gd name="connsiteY17" fmla="*/ 1036564 h 1134801"/>
                <a:gd name="connsiteX18" fmla="*/ 203062 w 7007630"/>
                <a:gd name="connsiteY18" fmla="*/ 924778 h 1134801"/>
                <a:gd name="connsiteX19" fmla="*/ 181868 w 7007630"/>
                <a:gd name="connsiteY19" fmla="*/ 672614 h 1134801"/>
                <a:gd name="connsiteX20" fmla="*/ 181588 w 7007630"/>
                <a:gd name="connsiteY20" fmla="*/ 668271 h 1134801"/>
                <a:gd name="connsiteX21" fmla="*/ 145043 w 7007630"/>
                <a:gd name="connsiteY21" fmla="*/ 659067 h 1134801"/>
                <a:gd name="connsiteX22" fmla="*/ 84815 w 7007630"/>
                <a:gd name="connsiteY22" fmla="*/ 625189 h 1134801"/>
                <a:gd name="connsiteX23" fmla="*/ 2001 w 7007630"/>
                <a:gd name="connsiteY23" fmla="*/ 576253 h 1134801"/>
                <a:gd name="connsiteX24" fmla="*/ 32115 w 7007630"/>
                <a:gd name="connsiteY24" fmla="*/ 534846 h 1134801"/>
                <a:gd name="connsiteX25" fmla="*/ 103636 w 7007630"/>
                <a:gd name="connsiteY25" fmla="*/ 504732 h 1134801"/>
                <a:gd name="connsiteX26" fmla="*/ 160100 w 7007630"/>
                <a:gd name="connsiteY26" fmla="*/ 474618 h 1134801"/>
                <a:gd name="connsiteX27" fmla="*/ 170835 w 7007630"/>
                <a:gd name="connsiteY27" fmla="*/ 468731 h 1134801"/>
                <a:gd name="connsiteX28" fmla="*/ 170442 w 7007630"/>
                <a:gd name="connsiteY28" fmla="*/ 459514 h 1134801"/>
                <a:gd name="connsiteX29" fmla="*/ 185755 w 7007630"/>
                <a:gd name="connsiteY29" fmla="*/ 237123 h 1134801"/>
                <a:gd name="connsiteX30" fmla="*/ 324213 w 7007630"/>
                <a:gd name="connsiteY30" fmla="*/ 98237 h 1134801"/>
                <a:gd name="connsiteX31" fmla="*/ 1224185 w 7007630"/>
                <a:gd name="connsiteY31" fmla="*/ 47425 h 1134801"/>
                <a:gd name="connsiteX32" fmla="*/ 1795322 w 7007630"/>
                <a:gd name="connsiteY32" fmla="*/ 30487 h 1134801"/>
                <a:gd name="connsiteX33" fmla="*/ 2487608 w 7007630"/>
                <a:gd name="connsiteY33" fmla="*/ 23712 h 1134801"/>
                <a:gd name="connsiteX34" fmla="*/ 2954902 w 7007630"/>
                <a:gd name="connsiteY34" fmla="*/ 23712 h 1134801"/>
                <a:gd name="connsiteX35" fmla="*/ 4426011 w 7007630"/>
                <a:gd name="connsiteY35" fmla="*/ 16937 h 1134801"/>
                <a:gd name="connsiteX36" fmla="*/ 5447134 w 7007630"/>
                <a:gd name="connsiteY36" fmla="*/ 0 h 113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07630" h="1134801">
                  <a:moveTo>
                    <a:pt x="5447134" y="0"/>
                  </a:moveTo>
                  <a:cubicBezTo>
                    <a:pt x="5724048" y="1129"/>
                    <a:pt x="5894236" y="10162"/>
                    <a:pt x="6087499" y="23712"/>
                  </a:cubicBezTo>
                  <a:cubicBezTo>
                    <a:pt x="6280762" y="37262"/>
                    <a:pt x="6502871" y="59845"/>
                    <a:pt x="6606714" y="81299"/>
                  </a:cubicBezTo>
                  <a:cubicBezTo>
                    <a:pt x="6710557" y="102753"/>
                    <a:pt x="6678828" y="123643"/>
                    <a:pt x="6710557" y="152436"/>
                  </a:cubicBezTo>
                  <a:cubicBezTo>
                    <a:pt x="6742286" y="181229"/>
                    <a:pt x="6762478" y="212846"/>
                    <a:pt x="6797093" y="254060"/>
                  </a:cubicBezTo>
                  <a:cubicBezTo>
                    <a:pt x="6831708" y="295274"/>
                    <a:pt x="6883629" y="338747"/>
                    <a:pt x="6918243" y="399721"/>
                  </a:cubicBezTo>
                  <a:cubicBezTo>
                    <a:pt x="6952858" y="460695"/>
                    <a:pt x="6999010" y="531832"/>
                    <a:pt x="7004779" y="619906"/>
                  </a:cubicBezTo>
                  <a:cubicBezTo>
                    <a:pt x="7010548" y="707980"/>
                    <a:pt x="7013432" y="855335"/>
                    <a:pt x="6952858" y="928166"/>
                  </a:cubicBezTo>
                  <a:cubicBezTo>
                    <a:pt x="6892284" y="1000996"/>
                    <a:pt x="6771133" y="1024708"/>
                    <a:pt x="6641328" y="1056889"/>
                  </a:cubicBezTo>
                  <a:cubicBezTo>
                    <a:pt x="6511526" y="1089070"/>
                    <a:pt x="6401914" y="1113912"/>
                    <a:pt x="6174035" y="1121251"/>
                  </a:cubicBezTo>
                  <a:lnTo>
                    <a:pt x="5274062" y="1100926"/>
                  </a:lnTo>
                  <a:cubicBezTo>
                    <a:pt x="5011571" y="1096410"/>
                    <a:pt x="4870228" y="1092457"/>
                    <a:pt x="4599082" y="1094151"/>
                  </a:cubicBezTo>
                  <a:cubicBezTo>
                    <a:pt x="4327937" y="1095845"/>
                    <a:pt x="3926987" y="1106572"/>
                    <a:pt x="3647189" y="1111089"/>
                  </a:cubicBezTo>
                  <a:lnTo>
                    <a:pt x="2920288" y="1121251"/>
                  </a:lnTo>
                  <a:lnTo>
                    <a:pt x="2124158" y="1134801"/>
                  </a:lnTo>
                  <a:lnTo>
                    <a:pt x="1293414" y="1131413"/>
                  </a:lnTo>
                  <a:cubicBezTo>
                    <a:pt x="1042461" y="1125203"/>
                    <a:pt x="791506" y="1113347"/>
                    <a:pt x="618434" y="1097539"/>
                  </a:cubicBezTo>
                  <a:cubicBezTo>
                    <a:pt x="445363" y="1081731"/>
                    <a:pt x="324213" y="1065358"/>
                    <a:pt x="254984" y="1036564"/>
                  </a:cubicBezTo>
                  <a:cubicBezTo>
                    <a:pt x="185755" y="1007771"/>
                    <a:pt x="214600" y="1058018"/>
                    <a:pt x="203062" y="924778"/>
                  </a:cubicBezTo>
                  <a:cubicBezTo>
                    <a:pt x="198735" y="874813"/>
                    <a:pt x="189541" y="778402"/>
                    <a:pt x="181868" y="672614"/>
                  </a:cubicBezTo>
                  <a:cubicBezTo>
                    <a:pt x="181775" y="671166"/>
                    <a:pt x="181681" y="669719"/>
                    <a:pt x="181588" y="668271"/>
                  </a:cubicBezTo>
                  <a:lnTo>
                    <a:pt x="145043" y="659067"/>
                  </a:lnTo>
                  <a:cubicBezTo>
                    <a:pt x="128104" y="652793"/>
                    <a:pt x="108655" y="638991"/>
                    <a:pt x="84815" y="625189"/>
                  </a:cubicBezTo>
                  <a:cubicBezTo>
                    <a:pt x="60975" y="611387"/>
                    <a:pt x="10785" y="591310"/>
                    <a:pt x="2001" y="576253"/>
                  </a:cubicBezTo>
                  <a:cubicBezTo>
                    <a:pt x="-6782" y="561196"/>
                    <a:pt x="15176" y="546766"/>
                    <a:pt x="32115" y="534846"/>
                  </a:cubicBezTo>
                  <a:cubicBezTo>
                    <a:pt x="49054" y="522926"/>
                    <a:pt x="82306" y="514770"/>
                    <a:pt x="103636" y="504732"/>
                  </a:cubicBezTo>
                  <a:cubicBezTo>
                    <a:pt x="124967" y="494694"/>
                    <a:pt x="146925" y="479637"/>
                    <a:pt x="160100" y="474618"/>
                  </a:cubicBezTo>
                  <a:lnTo>
                    <a:pt x="170835" y="468731"/>
                  </a:lnTo>
                  <a:lnTo>
                    <a:pt x="170442" y="459514"/>
                  </a:lnTo>
                  <a:cubicBezTo>
                    <a:pt x="167636" y="357695"/>
                    <a:pt x="170611" y="271209"/>
                    <a:pt x="185755" y="237123"/>
                  </a:cubicBezTo>
                  <a:cubicBezTo>
                    <a:pt x="226138" y="146226"/>
                    <a:pt x="229024" y="123078"/>
                    <a:pt x="324213" y="98237"/>
                  </a:cubicBezTo>
                  <a:cubicBezTo>
                    <a:pt x="466257" y="61167"/>
                    <a:pt x="978999" y="58716"/>
                    <a:pt x="1224185" y="47425"/>
                  </a:cubicBezTo>
                  <a:cubicBezTo>
                    <a:pt x="1469371" y="36133"/>
                    <a:pt x="1584752" y="34439"/>
                    <a:pt x="1795322" y="30487"/>
                  </a:cubicBezTo>
                  <a:lnTo>
                    <a:pt x="2487608" y="23712"/>
                  </a:lnTo>
                  <a:lnTo>
                    <a:pt x="2954902" y="23712"/>
                  </a:lnTo>
                  <a:lnTo>
                    <a:pt x="4426011" y="16937"/>
                  </a:lnTo>
                  <a:lnTo>
                    <a:pt x="5447134" y="0"/>
                  </a:lnTo>
                  <a:close/>
                </a:path>
              </a:pathLst>
            </a:custGeom>
            <a:noFill/>
            <a:ln w="28575">
              <a:solidFill>
                <a:srgbClr val="2055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4421072" y="2108269"/>
              <a:ext cx="6462828" cy="682394"/>
              <a:chOff x="7325360" y="2384859"/>
              <a:chExt cx="6462828" cy="68239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7325360" y="2737483"/>
                <a:ext cx="6462828" cy="32977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TW" altLang="en-US" sz="1400" dirty="0">
                    <a:solidFill>
                      <a:srgbClr val="3C3C3B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國防大學航空系博士</a:t>
                </a:r>
                <a:endParaRPr lang="zh-CN" altLang="en-US" sz="1400" dirty="0">
                  <a:solidFill>
                    <a:srgbClr val="3C3C3B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7325360" y="2384859"/>
                <a:ext cx="2241974" cy="397609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TW" altLang="en-US" b="1" dirty="0">
                    <a:solidFill>
                      <a:srgbClr val="3C3C3B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學歷</a:t>
                </a:r>
                <a:endParaRPr lang="zh-CN" altLang="en-US" b="1" dirty="0">
                  <a:solidFill>
                    <a:srgbClr val="3C3C3B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4052256" y="3366923"/>
            <a:ext cx="7007630" cy="1134801"/>
            <a:chOff x="4052256" y="3366923"/>
            <a:chExt cx="7007630" cy="1134801"/>
          </a:xfrm>
        </p:grpSpPr>
        <p:sp>
          <p:nvSpPr>
            <p:cNvPr id="10" name="任意多边形 9"/>
            <p:cNvSpPr/>
            <p:nvPr/>
          </p:nvSpPr>
          <p:spPr>
            <a:xfrm>
              <a:off x="4052256" y="3366923"/>
              <a:ext cx="7007630" cy="1134801"/>
            </a:xfrm>
            <a:custGeom>
              <a:avLst/>
              <a:gdLst>
                <a:gd name="connsiteX0" fmla="*/ 5447134 w 7007630"/>
                <a:gd name="connsiteY0" fmla="*/ 64 h 1136198"/>
                <a:gd name="connsiteX1" fmla="*/ 6087499 w 7007630"/>
                <a:gd name="connsiteY1" fmla="*/ 23776 h 1136198"/>
                <a:gd name="connsiteX2" fmla="*/ 6606714 w 7007630"/>
                <a:gd name="connsiteY2" fmla="*/ 81363 h 1136198"/>
                <a:gd name="connsiteX3" fmla="*/ 6710557 w 7007630"/>
                <a:gd name="connsiteY3" fmla="*/ 152500 h 1136198"/>
                <a:gd name="connsiteX4" fmla="*/ 6797093 w 7007630"/>
                <a:gd name="connsiteY4" fmla="*/ 254124 h 1136198"/>
                <a:gd name="connsiteX5" fmla="*/ 6918243 w 7007630"/>
                <a:gd name="connsiteY5" fmla="*/ 399785 h 1136198"/>
                <a:gd name="connsiteX6" fmla="*/ 7004779 w 7007630"/>
                <a:gd name="connsiteY6" fmla="*/ 619970 h 1136198"/>
                <a:gd name="connsiteX7" fmla="*/ 6952858 w 7007630"/>
                <a:gd name="connsiteY7" fmla="*/ 928230 h 1136198"/>
                <a:gd name="connsiteX8" fmla="*/ 6641328 w 7007630"/>
                <a:gd name="connsiteY8" fmla="*/ 1056953 h 1136198"/>
                <a:gd name="connsiteX9" fmla="*/ 6174035 w 7007630"/>
                <a:gd name="connsiteY9" fmla="*/ 1121315 h 1136198"/>
                <a:gd name="connsiteX10" fmla="*/ 5274062 w 7007630"/>
                <a:gd name="connsiteY10" fmla="*/ 1100990 h 1136198"/>
                <a:gd name="connsiteX11" fmla="*/ 4599082 w 7007630"/>
                <a:gd name="connsiteY11" fmla="*/ 1094215 h 1136198"/>
                <a:gd name="connsiteX12" fmla="*/ 3647189 w 7007630"/>
                <a:gd name="connsiteY12" fmla="*/ 1111153 h 1136198"/>
                <a:gd name="connsiteX13" fmla="*/ 2920288 w 7007630"/>
                <a:gd name="connsiteY13" fmla="*/ 1121315 h 1136198"/>
                <a:gd name="connsiteX14" fmla="*/ 2124158 w 7007630"/>
                <a:gd name="connsiteY14" fmla="*/ 1134865 h 1136198"/>
                <a:gd name="connsiteX15" fmla="*/ 1293414 w 7007630"/>
                <a:gd name="connsiteY15" fmla="*/ 1131477 h 1136198"/>
                <a:gd name="connsiteX16" fmla="*/ 618434 w 7007630"/>
                <a:gd name="connsiteY16" fmla="*/ 1097603 h 1136198"/>
                <a:gd name="connsiteX17" fmla="*/ 254984 w 7007630"/>
                <a:gd name="connsiteY17" fmla="*/ 1036628 h 1136198"/>
                <a:gd name="connsiteX18" fmla="*/ 203062 w 7007630"/>
                <a:gd name="connsiteY18" fmla="*/ 924842 h 1136198"/>
                <a:gd name="connsiteX19" fmla="*/ 181868 w 7007630"/>
                <a:gd name="connsiteY19" fmla="*/ 672678 h 1136198"/>
                <a:gd name="connsiteX20" fmla="*/ 181588 w 7007630"/>
                <a:gd name="connsiteY20" fmla="*/ 668335 h 1136198"/>
                <a:gd name="connsiteX21" fmla="*/ 180510 w 7007630"/>
                <a:gd name="connsiteY21" fmla="*/ 669542 h 1136198"/>
                <a:gd name="connsiteX22" fmla="*/ 145043 w 7007630"/>
                <a:gd name="connsiteY22" fmla="*/ 659131 h 1136198"/>
                <a:gd name="connsiteX23" fmla="*/ 84815 w 7007630"/>
                <a:gd name="connsiteY23" fmla="*/ 625253 h 1136198"/>
                <a:gd name="connsiteX24" fmla="*/ 2001 w 7007630"/>
                <a:gd name="connsiteY24" fmla="*/ 576317 h 1136198"/>
                <a:gd name="connsiteX25" fmla="*/ 32115 w 7007630"/>
                <a:gd name="connsiteY25" fmla="*/ 534910 h 1136198"/>
                <a:gd name="connsiteX26" fmla="*/ 103636 w 7007630"/>
                <a:gd name="connsiteY26" fmla="*/ 504796 h 1136198"/>
                <a:gd name="connsiteX27" fmla="*/ 160100 w 7007630"/>
                <a:gd name="connsiteY27" fmla="*/ 474682 h 1136198"/>
                <a:gd name="connsiteX28" fmla="*/ 170835 w 7007630"/>
                <a:gd name="connsiteY28" fmla="*/ 468795 h 1136198"/>
                <a:gd name="connsiteX29" fmla="*/ 170442 w 7007630"/>
                <a:gd name="connsiteY29" fmla="*/ 459578 h 1136198"/>
                <a:gd name="connsiteX30" fmla="*/ 185755 w 7007630"/>
                <a:gd name="connsiteY30" fmla="*/ 237187 h 1136198"/>
                <a:gd name="connsiteX31" fmla="*/ 324213 w 7007630"/>
                <a:gd name="connsiteY31" fmla="*/ 98301 h 1136198"/>
                <a:gd name="connsiteX32" fmla="*/ 1224185 w 7007630"/>
                <a:gd name="connsiteY32" fmla="*/ 47489 h 1136198"/>
                <a:gd name="connsiteX33" fmla="*/ 1795322 w 7007630"/>
                <a:gd name="connsiteY33" fmla="*/ 30551 h 1136198"/>
                <a:gd name="connsiteX34" fmla="*/ 2487608 w 7007630"/>
                <a:gd name="connsiteY34" fmla="*/ 23776 h 1136198"/>
                <a:gd name="connsiteX35" fmla="*/ 2954902 w 7007630"/>
                <a:gd name="connsiteY35" fmla="*/ 23776 h 1136198"/>
                <a:gd name="connsiteX36" fmla="*/ 4426011 w 7007630"/>
                <a:gd name="connsiteY36" fmla="*/ 17001 h 1136198"/>
                <a:gd name="connsiteX37" fmla="*/ 5447134 w 7007630"/>
                <a:gd name="connsiteY37" fmla="*/ 64 h 1136198"/>
                <a:gd name="connsiteX0" fmla="*/ 5447134 w 7007630"/>
                <a:gd name="connsiteY0" fmla="*/ 0 h 1134801"/>
                <a:gd name="connsiteX1" fmla="*/ 6087499 w 7007630"/>
                <a:gd name="connsiteY1" fmla="*/ 23712 h 1134801"/>
                <a:gd name="connsiteX2" fmla="*/ 6606714 w 7007630"/>
                <a:gd name="connsiteY2" fmla="*/ 81299 h 1134801"/>
                <a:gd name="connsiteX3" fmla="*/ 6710557 w 7007630"/>
                <a:gd name="connsiteY3" fmla="*/ 152436 h 1134801"/>
                <a:gd name="connsiteX4" fmla="*/ 6797093 w 7007630"/>
                <a:gd name="connsiteY4" fmla="*/ 254060 h 1134801"/>
                <a:gd name="connsiteX5" fmla="*/ 6918243 w 7007630"/>
                <a:gd name="connsiteY5" fmla="*/ 399721 h 1134801"/>
                <a:gd name="connsiteX6" fmla="*/ 7004779 w 7007630"/>
                <a:gd name="connsiteY6" fmla="*/ 619906 h 1134801"/>
                <a:gd name="connsiteX7" fmla="*/ 6952858 w 7007630"/>
                <a:gd name="connsiteY7" fmla="*/ 928166 h 1134801"/>
                <a:gd name="connsiteX8" fmla="*/ 6641328 w 7007630"/>
                <a:gd name="connsiteY8" fmla="*/ 1056889 h 1134801"/>
                <a:gd name="connsiteX9" fmla="*/ 6174035 w 7007630"/>
                <a:gd name="connsiteY9" fmla="*/ 1121251 h 1134801"/>
                <a:gd name="connsiteX10" fmla="*/ 5274062 w 7007630"/>
                <a:gd name="connsiteY10" fmla="*/ 1100926 h 1134801"/>
                <a:gd name="connsiteX11" fmla="*/ 4599082 w 7007630"/>
                <a:gd name="connsiteY11" fmla="*/ 1094151 h 1134801"/>
                <a:gd name="connsiteX12" fmla="*/ 3647189 w 7007630"/>
                <a:gd name="connsiteY12" fmla="*/ 1111089 h 1134801"/>
                <a:gd name="connsiteX13" fmla="*/ 2920288 w 7007630"/>
                <a:gd name="connsiteY13" fmla="*/ 1121251 h 1134801"/>
                <a:gd name="connsiteX14" fmla="*/ 2124158 w 7007630"/>
                <a:gd name="connsiteY14" fmla="*/ 1134801 h 1134801"/>
                <a:gd name="connsiteX15" fmla="*/ 1293414 w 7007630"/>
                <a:gd name="connsiteY15" fmla="*/ 1131413 h 1134801"/>
                <a:gd name="connsiteX16" fmla="*/ 618434 w 7007630"/>
                <a:gd name="connsiteY16" fmla="*/ 1097539 h 1134801"/>
                <a:gd name="connsiteX17" fmla="*/ 254984 w 7007630"/>
                <a:gd name="connsiteY17" fmla="*/ 1036564 h 1134801"/>
                <a:gd name="connsiteX18" fmla="*/ 203062 w 7007630"/>
                <a:gd name="connsiteY18" fmla="*/ 924778 h 1134801"/>
                <a:gd name="connsiteX19" fmla="*/ 181868 w 7007630"/>
                <a:gd name="connsiteY19" fmla="*/ 672614 h 1134801"/>
                <a:gd name="connsiteX20" fmla="*/ 181588 w 7007630"/>
                <a:gd name="connsiteY20" fmla="*/ 668271 h 1134801"/>
                <a:gd name="connsiteX21" fmla="*/ 145043 w 7007630"/>
                <a:gd name="connsiteY21" fmla="*/ 659067 h 1134801"/>
                <a:gd name="connsiteX22" fmla="*/ 84815 w 7007630"/>
                <a:gd name="connsiteY22" fmla="*/ 625189 h 1134801"/>
                <a:gd name="connsiteX23" fmla="*/ 2001 w 7007630"/>
                <a:gd name="connsiteY23" fmla="*/ 576253 h 1134801"/>
                <a:gd name="connsiteX24" fmla="*/ 32115 w 7007630"/>
                <a:gd name="connsiteY24" fmla="*/ 534846 h 1134801"/>
                <a:gd name="connsiteX25" fmla="*/ 103636 w 7007630"/>
                <a:gd name="connsiteY25" fmla="*/ 504732 h 1134801"/>
                <a:gd name="connsiteX26" fmla="*/ 160100 w 7007630"/>
                <a:gd name="connsiteY26" fmla="*/ 474618 h 1134801"/>
                <a:gd name="connsiteX27" fmla="*/ 170835 w 7007630"/>
                <a:gd name="connsiteY27" fmla="*/ 468731 h 1134801"/>
                <a:gd name="connsiteX28" fmla="*/ 170442 w 7007630"/>
                <a:gd name="connsiteY28" fmla="*/ 459514 h 1134801"/>
                <a:gd name="connsiteX29" fmla="*/ 185755 w 7007630"/>
                <a:gd name="connsiteY29" fmla="*/ 237123 h 1134801"/>
                <a:gd name="connsiteX30" fmla="*/ 324213 w 7007630"/>
                <a:gd name="connsiteY30" fmla="*/ 98237 h 1134801"/>
                <a:gd name="connsiteX31" fmla="*/ 1224185 w 7007630"/>
                <a:gd name="connsiteY31" fmla="*/ 47425 h 1134801"/>
                <a:gd name="connsiteX32" fmla="*/ 1795322 w 7007630"/>
                <a:gd name="connsiteY32" fmla="*/ 30487 h 1134801"/>
                <a:gd name="connsiteX33" fmla="*/ 2487608 w 7007630"/>
                <a:gd name="connsiteY33" fmla="*/ 23712 h 1134801"/>
                <a:gd name="connsiteX34" fmla="*/ 2954902 w 7007630"/>
                <a:gd name="connsiteY34" fmla="*/ 23712 h 1134801"/>
                <a:gd name="connsiteX35" fmla="*/ 4426011 w 7007630"/>
                <a:gd name="connsiteY35" fmla="*/ 16937 h 1134801"/>
                <a:gd name="connsiteX36" fmla="*/ 5447134 w 7007630"/>
                <a:gd name="connsiteY36" fmla="*/ 0 h 113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07630" h="1134801">
                  <a:moveTo>
                    <a:pt x="5447134" y="0"/>
                  </a:moveTo>
                  <a:cubicBezTo>
                    <a:pt x="5724048" y="1129"/>
                    <a:pt x="5894236" y="10163"/>
                    <a:pt x="6087499" y="23712"/>
                  </a:cubicBezTo>
                  <a:cubicBezTo>
                    <a:pt x="6280762" y="37262"/>
                    <a:pt x="6502871" y="59845"/>
                    <a:pt x="6606714" y="81299"/>
                  </a:cubicBezTo>
                  <a:cubicBezTo>
                    <a:pt x="6710557" y="102753"/>
                    <a:pt x="6678828" y="123643"/>
                    <a:pt x="6710557" y="152436"/>
                  </a:cubicBezTo>
                  <a:cubicBezTo>
                    <a:pt x="6742286" y="181229"/>
                    <a:pt x="6762478" y="212846"/>
                    <a:pt x="6797093" y="254060"/>
                  </a:cubicBezTo>
                  <a:cubicBezTo>
                    <a:pt x="6831708" y="295274"/>
                    <a:pt x="6883629" y="338747"/>
                    <a:pt x="6918243" y="399721"/>
                  </a:cubicBezTo>
                  <a:cubicBezTo>
                    <a:pt x="6952858" y="460695"/>
                    <a:pt x="6999010" y="531832"/>
                    <a:pt x="7004779" y="619906"/>
                  </a:cubicBezTo>
                  <a:cubicBezTo>
                    <a:pt x="7010548" y="707980"/>
                    <a:pt x="7013432" y="855335"/>
                    <a:pt x="6952858" y="928166"/>
                  </a:cubicBezTo>
                  <a:cubicBezTo>
                    <a:pt x="6892284" y="1000996"/>
                    <a:pt x="6771133" y="1024709"/>
                    <a:pt x="6641328" y="1056889"/>
                  </a:cubicBezTo>
                  <a:cubicBezTo>
                    <a:pt x="6511526" y="1089070"/>
                    <a:pt x="6401914" y="1113912"/>
                    <a:pt x="6174035" y="1121251"/>
                  </a:cubicBezTo>
                  <a:lnTo>
                    <a:pt x="5274062" y="1100926"/>
                  </a:lnTo>
                  <a:cubicBezTo>
                    <a:pt x="5011571" y="1096410"/>
                    <a:pt x="4870228" y="1092457"/>
                    <a:pt x="4599082" y="1094151"/>
                  </a:cubicBezTo>
                  <a:cubicBezTo>
                    <a:pt x="4327937" y="1095845"/>
                    <a:pt x="3926987" y="1106572"/>
                    <a:pt x="3647189" y="1111089"/>
                  </a:cubicBezTo>
                  <a:lnTo>
                    <a:pt x="2920288" y="1121251"/>
                  </a:lnTo>
                  <a:lnTo>
                    <a:pt x="2124158" y="1134801"/>
                  </a:lnTo>
                  <a:lnTo>
                    <a:pt x="1293414" y="1131413"/>
                  </a:lnTo>
                  <a:cubicBezTo>
                    <a:pt x="1042461" y="1125203"/>
                    <a:pt x="791506" y="1113347"/>
                    <a:pt x="618434" y="1097539"/>
                  </a:cubicBezTo>
                  <a:cubicBezTo>
                    <a:pt x="445363" y="1081731"/>
                    <a:pt x="324213" y="1065358"/>
                    <a:pt x="254984" y="1036564"/>
                  </a:cubicBezTo>
                  <a:cubicBezTo>
                    <a:pt x="185755" y="1007771"/>
                    <a:pt x="214600" y="1058018"/>
                    <a:pt x="203062" y="924778"/>
                  </a:cubicBezTo>
                  <a:cubicBezTo>
                    <a:pt x="198735" y="874813"/>
                    <a:pt x="189541" y="778402"/>
                    <a:pt x="181868" y="672614"/>
                  </a:cubicBezTo>
                  <a:cubicBezTo>
                    <a:pt x="181775" y="671166"/>
                    <a:pt x="181681" y="669719"/>
                    <a:pt x="181588" y="668271"/>
                  </a:cubicBezTo>
                  <a:lnTo>
                    <a:pt x="145043" y="659067"/>
                  </a:lnTo>
                  <a:cubicBezTo>
                    <a:pt x="128104" y="652793"/>
                    <a:pt x="108655" y="638991"/>
                    <a:pt x="84815" y="625189"/>
                  </a:cubicBezTo>
                  <a:cubicBezTo>
                    <a:pt x="60975" y="611387"/>
                    <a:pt x="10785" y="591310"/>
                    <a:pt x="2001" y="576253"/>
                  </a:cubicBezTo>
                  <a:cubicBezTo>
                    <a:pt x="-6782" y="561196"/>
                    <a:pt x="15176" y="546766"/>
                    <a:pt x="32115" y="534846"/>
                  </a:cubicBezTo>
                  <a:cubicBezTo>
                    <a:pt x="49054" y="522926"/>
                    <a:pt x="82306" y="514770"/>
                    <a:pt x="103636" y="504732"/>
                  </a:cubicBezTo>
                  <a:cubicBezTo>
                    <a:pt x="124967" y="494694"/>
                    <a:pt x="146925" y="479637"/>
                    <a:pt x="160100" y="474618"/>
                  </a:cubicBezTo>
                  <a:lnTo>
                    <a:pt x="170835" y="468731"/>
                  </a:lnTo>
                  <a:lnTo>
                    <a:pt x="170442" y="459514"/>
                  </a:lnTo>
                  <a:cubicBezTo>
                    <a:pt x="167636" y="357695"/>
                    <a:pt x="170611" y="271209"/>
                    <a:pt x="185755" y="237123"/>
                  </a:cubicBezTo>
                  <a:cubicBezTo>
                    <a:pt x="226138" y="146226"/>
                    <a:pt x="229024" y="123078"/>
                    <a:pt x="324213" y="98237"/>
                  </a:cubicBezTo>
                  <a:cubicBezTo>
                    <a:pt x="466257" y="61167"/>
                    <a:pt x="978999" y="58716"/>
                    <a:pt x="1224185" y="47425"/>
                  </a:cubicBezTo>
                  <a:cubicBezTo>
                    <a:pt x="1469371" y="36133"/>
                    <a:pt x="1584752" y="34439"/>
                    <a:pt x="1795322" y="30487"/>
                  </a:cubicBezTo>
                  <a:lnTo>
                    <a:pt x="2487608" y="23712"/>
                  </a:lnTo>
                  <a:lnTo>
                    <a:pt x="2954902" y="23712"/>
                  </a:lnTo>
                  <a:lnTo>
                    <a:pt x="4426011" y="16937"/>
                  </a:lnTo>
                  <a:lnTo>
                    <a:pt x="5447134" y="0"/>
                  </a:lnTo>
                  <a:close/>
                </a:path>
              </a:pathLst>
            </a:custGeom>
            <a:noFill/>
            <a:ln w="28575">
              <a:solidFill>
                <a:srgbClr val="2055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421072" y="3582578"/>
              <a:ext cx="6462828" cy="682394"/>
              <a:chOff x="7325360" y="2384859"/>
              <a:chExt cx="6462828" cy="682394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7325360" y="2737483"/>
                <a:ext cx="6462828" cy="32977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TW" altLang="en-US" sz="1400" dirty="0">
                    <a:solidFill>
                      <a:srgbClr val="3C3C3B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屏東科技大學 兼任教師及研究助理</a:t>
                </a:r>
                <a:endParaRPr lang="zh-CN" altLang="en-US" sz="1400" dirty="0">
                  <a:solidFill>
                    <a:srgbClr val="3C3C3B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7325360" y="2384859"/>
                <a:ext cx="2241974" cy="397609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TW" altLang="en-US" b="1" dirty="0">
                    <a:solidFill>
                      <a:srgbClr val="3C3C3B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目前就職</a:t>
                </a:r>
                <a:endParaRPr lang="zh-CN" altLang="en-US" b="1" dirty="0">
                  <a:solidFill>
                    <a:srgbClr val="3C3C3B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4052257" y="4854637"/>
            <a:ext cx="7007629" cy="1134801"/>
            <a:chOff x="4052257" y="4854637"/>
            <a:chExt cx="7007629" cy="1134801"/>
          </a:xfrm>
        </p:grpSpPr>
        <p:sp>
          <p:nvSpPr>
            <p:cNvPr id="11" name="任意多边形 10"/>
            <p:cNvSpPr/>
            <p:nvPr/>
          </p:nvSpPr>
          <p:spPr>
            <a:xfrm>
              <a:off x="4052257" y="4854637"/>
              <a:ext cx="7007629" cy="1134801"/>
            </a:xfrm>
            <a:custGeom>
              <a:avLst/>
              <a:gdLst>
                <a:gd name="connsiteX0" fmla="*/ 5447133 w 7007629"/>
                <a:gd name="connsiteY0" fmla="*/ 64 h 1136198"/>
                <a:gd name="connsiteX1" fmla="*/ 6087498 w 7007629"/>
                <a:gd name="connsiteY1" fmla="*/ 23777 h 1136198"/>
                <a:gd name="connsiteX2" fmla="*/ 6606713 w 7007629"/>
                <a:gd name="connsiteY2" fmla="*/ 81363 h 1136198"/>
                <a:gd name="connsiteX3" fmla="*/ 6710556 w 7007629"/>
                <a:gd name="connsiteY3" fmla="*/ 152500 h 1136198"/>
                <a:gd name="connsiteX4" fmla="*/ 6797092 w 7007629"/>
                <a:gd name="connsiteY4" fmla="*/ 254124 h 1136198"/>
                <a:gd name="connsiteX5" fmla="*/ 6918242 w 7007629"/>
                <a:gd name="connsiteY5" fmla="*/ 399785 h 1136198"/>
                <a:gd name="connsiteX6" fmla="*/ 7004778 w 7007629"/>
                <a:gd name="connsiteY6" fmla="*/ 619970 h 1136198"/>
                <a:gd name="connsiteX7" fmla="*/ 6952857 w 7007629"/>
                <a:gd name="connsiteY7" fmla="*/ 928230 h 1136198"/>
                <a:gd name="connsiteX8" fmla="*/ 6641327 w 7007629"/>
                <a:gd name="connsiteY8" fmla="*/ 1056953 h 1136198"/>
                <a:gd name="connsiteX9" fmla="*/ 6174034 w 7007629"/>
                <a:gd name="connsiteY9" fmla="*/ 1121315 h 1136198"/>
                <a:gd name="connsiteX10" fmla="*/ 5274061 w 7007629"/>
                <a:gd name="connsiteY10" fmla="*/ 1100990 h 1136198"/>
                <a:gd name="connsiteX11" fmla="*/ 4599081 w 7007629"/>
                <a:gd name="connsiteY11" fmla="*/ 1094215 h 1136198"/>
                <a:gd name="connsiteX12" fmla="*/ 3647188 w 7007629"/>
                <a:gd name="connsiteY12" fmla="*/ 1111153 h 1136198"/>
                <a:gd name="connsiteX13" fmla="*/ 2920287 w 7007629"/>
                <a:gd name="connsiteY13" fmla="*/ 1121315 h 1136198"/>
                <a:gd name="connsiteX14" fmla="*/ 2124157 w 7007629"/>
                <a:gd name="connsiteY14" fmla="*/ 1134865 h 1136198"/>
                <a:gd name="connsiteX15" fmla="*/ 1293413 w 7007629"/>
                <a:gd name="connsiteY15" fmla="*/ 1131477 h 1136198"/>
                <a:gd name="connsiteX16" fmla="*/ 618433 w 7007629"/>
                <a:gd name="connsiteY16" fmla="*/ 1097603 h 1136198"/>
                <a:gd name="connsiteX17" fmla="*/ 254983 w 7007629"/>
                <a:gd name="connsiteY17" fmla="*/ 1036628 h 1136198"/>
                <a:gd name="connsiteX18" fmla="*/ 203061 w 7007629"/>
                <a:gd name="connsiteY18" fmla="*/ 924842 h 1136198"/>
                <a:gd name="connsiteX19" fmla="*/ 181867 w 7007629"/>
                <a:gd name="connsiteY19" fmla="*/ 672678 h 1136198"/>
                <a:gd name="connsiteX20" fmla="*/ 181587 w 7007629"/>
                <a:gd name="connsiteY20" fmla="*/ 668336 h 1136198"/>
                <a:gd name="connsiteX21" fmla="*/ 180510 w 7007629"/>
                <a:gd name="connsiteY21" fmla="*/ 669542 h 1136198"/>
                <a:gd name="connsiteX22" fmla="*/ 145043 w 7007629"/>
                <a:gd name="connsiteY22" fmla="*/ 659131 h 1136198"/>
                <a:gd name="connsiteX23" fmla="*/ 84815 w 7007629"/>
                <a:gd name="connsiteY23" fmla="*/ 625253 h 1136198"/>
                <a:gd name="connsiteX24" fmla="*/ 2001 w 7007629"/>
                <a:gd name="connsiteY24" fmla="*/ 576317 h 1136198"/>
                <a:gd name="connsiteX25" fmla="*/ 32115 w 7007629"/>
                <a:gd name="connsiteY25" fmla="*/ 534910 h 1136198"/>
                <a:gd name="connsiteX26" fmla="*/ 103636 w 7007629"/>
                <a:gd name="connsiteY26" fmla="*/ 504796 h 1136198"/>
                <a:gd name="connsiteX27" fmla="*/ 160100 w 7007629"/>
                <a:gd name="connsiteY27" fmla="*/ 474682 h 1136198"/>
                <a:gd name="connsiteX28" fmla="*/ 170834 w 7007629"/>
                <a:gd name="connsiteY28" fmla="*/ 468796 h 1136198"/>
                <a:gd name="connsiteX29" fmla="*/ 170441 w 7007629"/>
                <a:gd name="connsiteY29" fmla="*/ 459578 h 1136198"/>
                <a:gd name="connsiteX30" fmla="*/ 185754 w 7007629"/>
                <a:gd name="connsiteY30" fmla="*/ 237187 h 1136198"/>
                <a:gd name="connsiteX31" fmla="*/ 324211 w 7007629"/>
                <a:gd name="connsiteY31" fmla="*/ 98301 h 1136198"/>
                <a:gd name="connsiteX32" fmla="*/ 1224184 w 7007629"/>
                <a:gd name="connsiteY32" fmla="*/ 47489 h 1136198"/>
                <a:gd name="connsiteX33" fmla="*/ 1795321 w 7007629"/>
                <a:gd name="connsiteY33" fmla="*/ 30551 h 1136198"/>
                <a:gd name="connsiteX34" fmla="*/ 2487607 w 7007629"/>
                <a:gd name="connsiteY34" fmla="*/ 23777 h 1136198"/>
                <a:gd name="connsiteX35" fmla="*/ 2954901 w 7007629"/>
                <a:gd name="connsiteY35" fmla="*/ 23777 h 1136198"/>
                <a:gd name="connsiteX36" fmla="*/ 4426010 w 7007629"/>
                <a:gd name="connsiteY36" fmla="*/ 17002 h 1136198"/>
                <a:gd name="connsiteX37" fmla="*/ 5447133 w 7007629"/>
                <a:gd name="connsiteY37" fmla="*/ 64 h 1136198"/>
                <a:gd name="connsiteX0" fmla="*/ 5447133 w 7007629"/>
                <a:gd name="connsiteY0" fmla="*/ 0 h 1134801"/>
                <a:gd name="connsiteX1" fmla="*/ 6087498 w 7007629"/>
                <a:gd name="connsiteY1" fmla="*/ 23713 h 1134801"/>
                <a:gd name="connsiteX2" fmla="*/ 6606713 w 7007629"/>
                <a:gd name="connsiteY2" fmla="*/ 81299 h 1134801"/>
                <a:gd name="connsiteX3" fmla="*/ 6710556 w 7007629"/>
                <a:gd name="connsiteY3" fmla="*/ 152436 h 1134801"/>
                <a:gd name="connsiteX4" fmla="*/ 6797092 w 7007629"/>
                <a:gd name="connsiteY4" fmla="*/ 254060 h 1134801"/>
                <a:gd name="connsiteX5" fmla="*/ 6918242 w 7007629"/>
                <a:gd name="connsiteY5" fmla="*/ 399721 h 1134801"/>
                <a:gd name="connsiteX6" fmla="*/ 7004778 w 7007629"/>
                <a:gd name="connsiteY6" fmla="*/ 619906 h 1134801"/>
                <a:gd name="connsiteX7" fmla="*/ 6952857 w 7007629"/>
                <a:gd name="connsiteY7" fmla="*/ 928166 h 1134801"/>
                <a:gd name="connsiteX8" fmla="*/ 6641327 w 7007629"/>
                <a:gd name="connsiteY8" fmla="*/ 1056889 h 1134801"/>
                <a:gd name="connsiteX9" fmla="*/ 6174034 w 7007629"/>
                <a:gd name="connsiteY9" fmla="*/ 1121251 h 1134801"/>
                <a:gd name="connsiteX10" fmla="*/ 5274061 w 7007629"/>
                <a:gd name="connsiteY10" fmla="*/ 1100926 h 1134801"/>
                <a:gd name="connsiteX11" fmla="*/ 4599081 w 7007629"/>
                <a:gd name="connsiteY11" fmla="*/ 1094151 h 1134801"/>
                <a:gd name="connsiteX12" fmla="*/ 3647188 w 7007629"/>
                <a:gd name="connsiteY12" fmla="*/ 1111089 h 1134801"/>
                <a:gd name="connsiteX13" fmla="*/ 2920287 w 7007629"/>
                <a:gd name="connsiteY13" fmla="*/ 1121251 h 1134801"/>
                <a:gd name="connsiteX14" fmla="*/ 2124157 w 7007629"/>
                <a:gd name="connsiteY14" fmla="*/ 1134801 h 1134801"/>
                <a:gd name="connsiteX15" fmla="*/ 1293413 w 7007629"/>
                <a:gd name="connsiteY15" fmla="*/ 1131413 h 1134801"/>
                <a:gd name="connsiteX16" fmla="*/ 618433 w 7007629"/>
                <a:gd name="connsiteY16" fmla="*/ 1097539 h 1134801"/>
                <a:gd name="connsiteX17" fmla="*/ 254983 w 7007629"/>
                <a:gd name="connsiteY17" fmla="*/ 1036564 h 1134801"/>
                <a:gd name="connsiteX18" fmla="*/ 203061 w 7007629"/>
                <a:gd name="connsiteY18" fmla="*/ 924778 h 1134801"/>
                <a:gd name="connsiteX19" fmla="*/ 181867 w 7007629"/>
                <a:gd name="connsiteY19" fmla="*/ 672614 h 1134801"/>
                <a:gd name="connsiteX20" fmla="*/ 181587 w 7007629"/>
                <a:gd name="connsiteY20" fmla="*/ 668272 h 1134801"/>
                <a:gd name="connsiteX21" fmla="*/ 145043 w 7007629"/>
                <a:gd name="connsiteY21" fmla="*/ 659067 h 1134801"/>
                <a:gd name="connsiteX22" fmla="*/ 84815 w 7007629"/>
                <a:gd name="connsiteY22" fmla="*/ 625189 h 1134801"/>
                <a:gd name="connsiteX23" fmla="*/ 2001 w 7007629"/>
                <a:gd name="connsiteY23" fmla="*/ 576253 h 1134801"/>
                <a:gd name="connsiteX24" fmla="*/ 32115 w 7007629"/>
                <a:gd name="connsiteY24" fmla="*/ 534846 h 1134801"/>
                <a:gd name="connsiteX25" fmla="*/ 103636 w 7007629"/>
                <a:gd name="connsiteY25" fmla="*/ 504732 h 1134801"/>
                <a:gd name="connsiteX26" fmla="*/ 160100 w 7007629"/>
                <a:gd name="connsiteY26" fmla="*/ 474618 h 1134801"/>
                <a:gd name="connsiteX27" fmla="*/ 170834 w 7007629"/>
                <a:gd name="connsiteY27" fmla="*/ 468732 h 1134801"/>
                <a:gd name="connsiteX28" fmla="*/ 170441 w 7007629"/>
                <a:gd name="connsiteY28" fmla="*/ 459514 h 1134801"/>
                <a:gd name="connsiteX29" fmla="*/ 185754 w 7007629"/>
                <a:gd name="connsiteY29" fmla="*/ 237123 h 1134801"/>
                <a:gd name="connsiteX30" fmla="*/ 324211 w 7007629"/>
                <a:gd name="connsiteY30" fmla="*/ 98237 h 1134801"/>
                <a:gd name="connsiteX31" fmla="*/ 1224184 w 7007629"/>
                <a:gd name="connsiteY31" fmla="*/ 47425 h 1134801"/>
                <a:gd name="connsiteX32" fmla="*/ 1795321 w 7007629"/>
                <a:gd name="connsiteY32" fmla="*/ 30487 h 1134801"/>
                <a:gd name="connsiteX33" fmla="*/ 2487607 w 7007629"/>
                <a:gd name="connsiteY33" fmla="*/ 23713 h 1134801"/>
                <a:gd name="connsiteX34" fmla="*/ 2954901 w 7007629"/>
                <a:gd name="connsiteY34" fmla="*/ 23713 h 1134801"/>
                <a:gd name="connsiteX35" fmla="*/ 4426010 w 7007629"/>
                <a:gd name="connsiteY35" fmla="*/ 16938 h 1134801"/>
                <a:gd name="connsiteX36" fmla="*/ 5447133 w 7007629"/>
                <a:gd name="connsiteY36" fmla="*/ 0 h 113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07629" h="1134801">
                  <a:moveTo>
                    <a:pt x="5447133" y="0"/>
                  </a:moveTo>
                  <a:cubicBezTo>
                    <a:pt x="5724047" y="1129"/>
                    <a:pt x="5894235" y="10163"/>
                    <a:pt x="6087498" y="23713"/>
                  </a:cubicBezTo>
                  <a:cubicBezTo>
                    <a:pt x="6280761" y="37262"/>
                    <a:pt x="6502870" y="59845"/>
                    <a:pt x="6606713" y="81299"/>
                  </a:cubicBezTo>
                  <a:cubicBezTo>
                    <a:pt x="6710556" y="102753"/>
                    <a:pt x="6678827" y="123643"/>
                    <a:pt x="6710556" y="152436"/>
                  </a:cubicBezTo>
                  <a:cubicBezTo>
                    <a:pt x="6742285" y="181229"/>
                    <a:pt x="6762477" y="212846"/>
                    <a:pt x="6797092" y="254060"/>
                  </a:cubicBezTo>
                  <a:cubicBezTo>
                    <a:pt x="6831707" y="295274"/>
                    <a:pt x="6883628" y="338747"/>
                    <a:pt x="6918242" y="399721"/>
                  </a:cubicBezTo>
                  <a:cubicBezTo>
                    <a:pt x="6952857" y="460695"/>
                    <a:pt x="6999009" y="531832"/>
                    <a:pt x="7004778" y="619906"/>
                  </a:cubicBezTo>
                  <a:cubicBezTo>
                    <a:pt x="7010547" y="707980"/>
                    <a:pt x="7013431" y="855335"/>
                    <a:pt x="6952857" y="928166"/>
                  </a:cubicBezTo>
                  <a:cubicBezTo>
                    <a:pt x="6892283" y="1000996"/>
                    <a:pt x="6771132" y="1024709"/>
                    <a:pt x="6641327" y="1056889"/>
                  </a:cubicBezTo>
                  <a:cubicBezTo>
                    <a:pt x="6511525" y="1089070"/>
                    <a:pt x="6401913" y="1113912"/>
                    <a:pt x="6174034" y="1121251"/>
                  </a:cubicBezTo>
                  <a:lnTo>
                    <a:pt x="5274061" y="1100926"/>
                  </a:lnTo>
                  <a:cubicBezTo>
                    <a:pt x="5011570" y="1096410"/>
                    <a:pt x="4870227" y="1092457"/>
                    <a:pt x="4599081" y="1094151"/>
                  </a:cubicBezTo>
                  <a:cubicBezTo>
                    <a:pt x="4327936" y="1095845"/>
                    <a:pt x="3926986" y="1106572"/>
                    <a:pt x="3647188" y="1111089"/>
                  </a:cubicBezTo>
                  <a:lnTo>
                    <a:pt x="2920287" y="1121251"/>
                  </a:lnTo>
                  <a:lnTo>
                    <a:pt x="2124157" y="1134801"/>
                  </a:lnTo>
                  <a:lnTo>
                    <a:pt x="1293413" y="1131413"/>
                  </a:lnTo>
                  <a:cubicBezTo>
                    <a:pt x="1042460" y="1125203"/>
                    <a:pt x="791505" y="1113347"/>
                    <a:pt x="618433" y="1097539"/>
                  </a:cubicBezTo>
                  <a:cubicBezTo>
                    <a:pt x="445362" y="1081731"/>
                    <a:pt x="324211" y="1065358"/>
                    <a:pt x="254983" y="1036564"/>
                  </a:cubicBezTo>
                  <a:cubicBezTo>
                    <a:pt x="185754" y="1007771"/>
                    <a:pt x="214600" y="1058018"/>
                    <a:pt x="203061" y="924778"/>
                  </a:cubicBezTo>
                  <a:cubicBezTo>
                    <a:pt x="198734" y="874813"/>
                    <a:pt x="189540" y="778403"/>
                    <a:pt x="181867" y="672614"/>
                  </a:cubicBezTo>
                  <a:cubicBezTo>
                    <a:pt x="181774" y="671167"/>
                    <a:pt x="181680" y="669719"/>
                    <a:pt x="181587" y="668272"/>
                  </a:cubicBezTo>
                  <a:lnTo>
                    <a:pt x="145043" y="659067"/>
                  </a:lnTo>
                  <a:cubicBezTo>
                    <a:pt x="128104" y="652794"/>
                    <a:pt x="108656" y="638991"/>
                    <a:pt x="84815" y="625189"/>
                  </a:cubicBezTo>
                  <a:cubicBezTo>
                    <a:pt x="60975" y="611387"/>
                    <a:pt x="10785" y="591310"/>
                    <a:pt x="2001" y="576253"/>
                  </a:cubicBezTo>
                  <a:cubicBezTo>
                    <a:pt x="-6782" y="561196"/>
                    <a:pt x="15176" y="546766"/>
                    <a:pt x="32115" y="534846"/>
                  </a:cubicBezTo>
                  <a:cubicBezTo>
                    <a:pt x="49054" y="522926"/>
                    <a:pt x="82306" y="514770"/>
                    <a:pt x="103636" y="504732"/>
                  </a:cubicBezTo>
                  <a:cubicBezTo>
                    <a:pt x="124967" y="494694"/>
                    <a:pt x="146925" y="479637"/>
                    <a:pt x="160100" y="474618"/>
                  </a:cubicBezTo>
                  <a:lnTo>
                    <a:pt x="170834" y="468732"/>
                  </a:lnTo>
                  <a:lnTo>
                    <a:pt x="170441" y="459514"/>
                  </a:lnTo>
                  <a:cubicBezTo>
                    <a:pt x="167636" y="357695"/>
                    <a:pt x="170610" y="271209"/>
                    <a:pt x="185754" y="237123"/>
                  </a:cubicBezTo>
                  <a:cubicBezTo>
                    <a:pt x="226138" y="146226"/>
                    <a:pt x="229023" y="123078"/>
                    <a:pt x="324211" y="98237"/>
                  </a:cubicBezTo>
                  <a:cubicBezTo>
                    <a:pt x="466256" y="61167"/>
                    <a:pt x="978998" y="58716"/>
                    <a:pt x="1224184" y="47425"/>
                  </a:cubicBezTo>
                  <a:cubicBezTo>
                    <a:pt x="1469370" y="36133"/>
                    <a:pt x="1584751" y="34439"/>
                    <a:pt x="1795321" y="30487"/>
                  </a:cubicBezTo>
                  <a:lnTo>
                    <a:pt x="2487607" y="23713"/>
                  </a:lnTo>
                  <a:lnTo>
                    <a:pt x="2954901" y="23713"/>
                  </a:lnTo>
                  <a:lnTo>
                    <a:pt x="4426010" y="16938"/>
                  </a:lnTo>
                  <a:lnTo>
                    <a:pt x="5447133" y="0"/>
                  </a:lnTo>
                  <a:close/>
                </a:path>
              </a:pathLst>
            </a:custGeom>
            <a:noFill/>
            <a:ln w="28575">
              <a:solidFill>
                <a:srgbClr val="2055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421072" y="5070292"/>
              <a:ext cx="6462828" cy="682394"/>
              <a:chOff x="7325360" y="2384859"/>
              <a:chExt cx="6462828" cy="682394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7325360" y="2737483"/>
                <a:ext cx="6462828" cy="32977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TW" sz="1400" dirty="0">
                    <a:solidFill>
                      <a:srgbClr val="3C3C3B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2014~</a:t>
                </a:r>
                <a:r>
                  <a:rPr lang="zh-TW" altLang="en-US" sz="1400" dirty="0">
                    <a:solidFill>
                      <a:srgbClr val="3C3C3B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迄今</a:t>
                </a:r>
                <a:endParaRPr lang="zh-CN" altLang="en-US" sz="1400" dirty="0">
                  <a:solidFill>
                    <a:srgbClr val="3C3C3B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7325360" y="2384859"/>
                <a:ext cx="2241974" cy="397609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TW" altLang="en-US" b="1" dirty="0">
                    <a:solidFill>
                      <a:srgbClr val="3C3C3B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任教年資</a:t>
                </a:r>
                <a:endParaRPr lang="zh-CN" altLang="en-US" b="1" dirty="0">
                  <a:solidFill>
                    <a:srgbClr val="3C3C3B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E71DE9C6-C51D-4CC2-A936-8CC41D96F5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5101" y="2563371"/>
            <a:ext cx="4104977" cy="273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44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667369" y="2158093"/>
            <a:ext cx="6857262" cy="2541814"/>
            <a:chOff x="2177143" y="2131786"/>
            <a:chExt cx="6857262" cy="2541814"/>
          </a:xfrm>
        </p:grpSpPr>
        <p:grpSp>
          <p:nvGrpSpPr>
            <p:cNvPr id="6" name="组合 5"/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2" name="任意多边形 1"/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" name="任意多边形 2"/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" name="任意多边形 3"/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2593701" y="3285551"/>
              <a:ext cx="5200469" cy="83856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4400" b="1" dirty="0">
                  <a:solidFill>
                    <a:srgbClr val="20558B"/>
                  </a:solidFill>
                </a:rPr>
                <a:t>對適性教育的看法</a:t>
              </a:r>
              <a:endParaRPr lang="zh-CN" altLang="en-US" sz="4400" b="1" dirty="0">
                <a:solidFill>
                  <a:srgbClr val="20558B"/>
                </a:solidFill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433864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4"/>
          <p:cNvGrpSpPr>
            <a:grpSpLocks noChangeAspect="1"/>
          </p:cNvGrpSpPr>
          <p:nvPr/>
        </p:nvGrpSpPr>
        <p:grpSpPr bwMode="auto">
          <a:xfrm>
            <a:off x="2345615" y="2064124"/>
            <a:ext cx="1865038" cy="2025276"/>
            <a:chOff x="-1122" y="-104"/>
            <a:chExt cx="710" cy="771"/>
          </a:xfrm>
          <a:solidFill>
            <a:srgbClr val="20558B"/>
          </a:solidFill>
        </p:grpSpPr>
        <p:sp>
          <p:nvSpPr>
            <p:cNvPr id="3" name="Freeform 75"/>
            <p:cNvSpPr>
              <a:spLocks noEditPoints="1"/>
            </p:cNvSpPr>
            <p:nvPr/>
          </p:nvSpPr>
          <p:spPr bwMode="auto">
            <a:xfrm>
              <a:off x="-933" y="-28"/>
              <a:ext cx="90" cy="153"/>
            </a:xfrm>
            <a:custGeom>
              <a:avLst/>
              <a:gdLst>
                <a:gd name="T0" fmla="*/ 33 w 33"/>
                <a:gd name="T1" fmla="*/ 6 h 57"/>
                <a:gd name="T2" fmla="*/ 20 w 33"/>
                <a:gd name="T3" fmla="*/ 33 h 57"/>
                <a:gd name="T4" fmla="*/ 8 w 33"/>
                <a:gd name="T5" fmla="*/ 57 h 57"/>
                <a:gd name="T6" fmla="*/ 8 w 33"/>
                <a:gd name="T7" fmla="*/ 0 h 57"/>
                <a:gd name="T8" fmla="*/ 33 w 33"/>
                <a:gd name="T9" fmla="*/ 6 h 57"/>
                <a:gd name="T10" fmla="*/ 12 w 33"/>
                <a:gd name="T11" fmla="*/ 39 h 57"/>
                <a:gd name="T12" fmla="*/ 12 w 33"/>
                <a:gd name="T13" fmla="*/ 39 h 57"/>
                <a:gd name="T14" fmla="*/ 25 w 33"/>
                <a:gd name="T15" fmla="*/ 11 h 57"/>
                <a:gd name="T16" fmla="*/ 13 w 33"/>
                <a:gd name="T17" fmla="*/ 8 h 57"/>
                <a:gd name="T18" fmla="*/ 12 w 33"/>
                <a:gd name="T19" fmla="*/ 3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7">
                  <a:moveTo>
                    <a:pt x="33" y="6"/>
                  </a:moveTo>
                  <a:cubicBezTo>
                    <a:pt x="29" y="15"/>
                    <a:pt x="24" y="24"/>
                    <a:pt x="20" y="33"/>
                  </a:cubicBezTo>
                  <a:cubicBezTo>
                    <a:pt x="16" y="42"/>
                    <a:pt x="14" y="51"/>
                    <a:pt x="8" y="57"/>
                  </a:cubicBezTo>
                  <a:cubicBezTo>
                    <a:pt x="0" y="43"/>
                    <a:pt x="6" y="20"/>
                    <a:pt x="8" y="0"/>
                  </a:cubicBezTo>
                  <a:cubicBezTo>
                    <a:pt x="12" y="0"/>
                    <a:pt x="23" y="9"/>
                    <a:pt x="33" y="6"/>
                  </a:cubicBezTo>
                  <a:close/>
                  <a:moveTo>
                    <a:pt x="12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5" y="28"/>
                    <a:pt x="21" y="22"/>
                    <a:pt x="25" y="11"/>
                  </a:cubicBezTo>
                  <a:cubicBezTo>
                    <a:pt x="23" y="9"/>
                    <a:pt x="17" y="9"/>
                    <a:pt x="13" y="8"/>
                  </a:cubicBezTo>
                  <a:cubicBezTo>
                    <a:pt x="10" y="18"/>
                    <a:pt x="6" y="32"/>
                    <a:pt x="1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4" name="Freeform 76"/>
            <p:cNvSpPr>
              <a:spLocks noEditPoints="1"/>
            </p:cNvSpPr>
            <p:nvPr/>
          </p:nvSpPr>
          <p:spPr bwMode="auto">
            <a:xfrm>
              <a:off x="-1122" y="-104"/>
              <a:ext cx="710" cy="771"/>
            </a:xfrm>
            <a:custGeom>
              <a:avLst/>
              <a:gdLst>
                <a:gd name="T0" fmla="*/ 129 w 263"/>
                <a:gd name="T1" fmla="*/ 224 h 286"/>
                <a:gd name="T2" fmla="*/ 69 w 263"/>
                <a:gd name="T3" fmla="*/ 219 h 286"/>
                <a:gd name="T4" fmla="*/ 72 w 263"/>
                <a:gd name="T5" fmla="*/ 0 h 286"/>
                <a:gd name="T6" fmla="*/ 130 w 263"/>
                <a:gd name="T7" fmla="*/ 22 h 286"/>
                <a:gd name="T8" fmla="*/ 71 w 263"/>
                <a:gd name="T9" fmla="*/ 25 h 286"/>
                <a:gd name="T10" fmla="*/ 156 w 263"/>
                <a:gd name="T11" fmla="*/ 171 h 286"/>
                <a:gd name="T12" fmla="*/ 147 w 263"/>
                <a:gd name="T13" fmla="*/ 150 h 286"/>
                <a:gd name="T14" fmla="*/ 158 w 263"/>
                <a:gd name="T15" fmla="*/ 122 h 286"/>
                <a:gd name="T16" fmla="*/ 166 w 263"/>
                <a:gd name="T17" fmla="*/ 97 h 286"/>
                <a:gd name="T18" fmla="*/ 167 w 263"/>
                <a:gd name="T19" fmla="*/ 63 h 286"/>
                <a:gd name="T20" fmla="*/ 190 w 263"/>
                <a:gd name="T21" fmla="*/ 48 h 286"/>
                <a:gd name="T22" fmla="*/ 214 w 263"/>
                <a:gd name="T23" fmla="*/ 57 h 286"/>
                <a:gd name="T24" fmla="*/ 22 w 263"/>
                <a:gd name="T25" fmla="*/ 43 h 286"/>
                <a:gd name="T26" fmla="*/ 185 w 263"/>
                <a:gd name="T27" fmla="*/ 70 h 286"/>
                <a:gd name="T28" fmla="*/ 56 w 263"/>
                <a:gd name="T29" fmla="*/ 37 h 286"/>
                <a:gd name="T30" fmla="*/ 227 w 263"/>
                <a:gd name="T31" fmla="*/ 83 h 286"/>
                <a:gd name="T32" fmla="*/ 200 w 263"/>
                <a:gd name="T33" fmla="*/ 75 h 286"/>
                <a:gd name="T34" fmla="*/ 234 w 263"/>
                <a:gd name="T35" fmla="*/ 89 h 286"/>
                <a:gd name="T36" fmla="*/ 182 w 263"/>
                <a:gd name="T37" fmla="*/ 88 h 286"/>
                <a:gd name="T38" fmla="*/ 228 w 263"/>
                <a:gd name="T39" fmla="*/ 101 h 286"/>
                <a:gd name="T40" fmla="*/ 181 w 263"/>
                <a:gd name="T41" fmla="*/ 90 h 286"/>
                <a:gd name="T42" fmla="*/ 25 w 263"/>
                <a:gd name="T43" fmla="*/ 56 h 286"/>
                <a:gd name="T44" fmla="*/ 180 w 263"/>
                <a:gd name="T45" fmla="*/ 105 h 286"/>
                <a:gd name="T46" fmla="*/ 227 w 263"/>
                <a:gd name="T47" fmla="*/ 119 h 286"/>
                <a:gd name="T48" fmla="*/ 178 w 263"/>
                <a:gd name="T49" fmla="*/ 113 h 286"/>
                <a:gd name="T50" fmla="*/ 192 w 263"/>
                <a:gd name="T51" fmla="*/ 115 h 286"/>
                <a:gd name="T52" fmla="*/ 172 w 263"/>
                <a:gd name="T53" fmla="*/ 127 h 286"/>
                <a:gd name="T54" fmla="*/ 190 w 263"/>
                <a:gd name="T55" fmla="*/ 123 h 286"/>
                <a:gd name="T56" fmla="*/ 32 w 263"/>
                <a:gd name="T57" fmla="*/ 97 h 286"/>
                <a:gd name="T58" fmla="*/ 168 w 263"/>
                <a:gd name="T59" fmla="*/ 129 h 286"/>
                <a:gd name="T60" fmla="*/ 49 w 263"/>
                <a:gd name="T61" fmla="*/ 106 h 286"/>
                <a:gd name="T62" fmla="*/ 162 w 263"/>
                <a:gd name="T63" fmla="*/ 153 h 286"/>
                <a:gd name="T64" fmla="*/ 156 w 263"/>
                <a:gd name="T65" fmla="*/ 160 h 286"/>
                <a:gd name="T66" fmla="*/ 146 w 263"/>
                <a:gd name="T67" fmla="*/ 163 h 286"/>
                <a:gd name="T68" fmla="*/ 130 w 263"/>
                <a:gd name="T69" fmla="*/ 200 h 286"/>
                <a:gd name="T70" fmla="*/ 102 w 263"/>
                <a:gd name="T71" fmla="*/ 199 h 286"/>
                <a:gd name="T72" fmla="*/ 105 w 263"/>
                <a:gd name="T73" fmla="*/ 227 h 286"/>
                <a:gd name="T74" fmla="*/ 61 w 263"/>
                <a:gd name="T75" fmla="*/ 232 h 286"/>
                <a:gd name="T76" fmla="*/ 81 w 263"/>
                <a:gd name="T77" fmla="*/ 227 h 286"/>
                <a:gd name="T78" fmla="*/ 77 w 263"/>
                <a:gd name="T79" fmla="*/ 242 h 286"/>
                <a:gd name="T80" fmla="*/ 111 w 263"/>
                <a:gd name="T81" fmla="*/ 242 h 286"/>
                <a:gd name="T82" fmla="*/ 91 w 263"/>
                <a:gd name="T83" fmla="*/ 248 h 286"/>
                <a:gd name="T84" fmla="*/ 80 w 263"/>
                <a:gd name="T85" fmla="*/ 232 h 286"/>
                <a:gd name="T86" fmla="*/ 103 w 263"/>
                <a:gd name="T87" fmla="*/ 250 h 286"/>
                <a:gd name="T88" fmla="*/ 120 w 263"/>
                <a:gd name="T89" fmla="*/ 254 h 286"/>
                <a:gd name="T90" fmla="*/ 123 w 263"/>
                <a:gd name="T91" fmla="*/ 276 h 286"/>
                <a:gd name="T92" fmla="*/ 143 w 263"/>
                <a:gd name="T93" fmla="*/ 264 h 286"/>
                <a:gd name="T94" fmla="*/ 28 w 263"/>
                <a:gd name="T95" fmla="*/ 246 h 286"/>
                <a:gd name="T96" fmla="*/ 51 w 263"/>
                <a:gd name="T97" fmla="*/ 241 h 286"/>
                <a:gd name="T98" fmla="*/ 46 w 263"/>
                <a:gd name="T99" fmla="*/ 265 h 286"/>
                <a:gd name="T100" fmla="*/ 47 w 263"/>
                <a:gd name="T101" fmla="*/ 260 h 286"/>
                <a:gd name="T102" fmla="*/ 69 w 263"/>
                <a:gd name="T103" fmla="*/ 267 h 286"/>
                <a:gd name="T104" fmla="*/ 99 w 263"/>
                <a:gd name="T105" fmla="*/ 263 h 286"/>
                <a:gd name="T106" fmla="*/ 100 w 263"/>
                <a:gd name="T107" fmla="*/ 272 h 286"/>
                <a:gd name="T108" fmla="*/ 117 w 263"/>
                <a:gd name="T109" fmla="*/ 270 h 286"/>
                <a:gd name="T110" fmla="*/ 73 w 263"/>
                <a:gd name="T111" fmla="*/ 27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3" h="286">
                  <a:moveTo>
                    <a:pt x="214" y="32"/>
                  </a:moveTo>
                  <a:cubicBezTo>
                    <a:pt x="216" y="40"/>
                    <a:pt x="220" y="41"/>
                    <a:pt x="215" y="52"/>
                  </a:cubicBezTo>
                  <a:cubicBezTo>
                    <a:pt x="247" y="63"/>
                    <a:pt x="263" y="106"/>
                    <a:pt x="238" y="132"/>
                  </a:cubicBezTo>
                  <a:cubicBezTo>
                    <a:pt x="227" y="144"/>
                    <a:pt x="208" y="149"/>
                    <a:pt x="188" y="147"/>
                  </a:cubicBezTo>
                  <a:cubicBezTo>
                    <a:pt x="175" y="171"/>
                    <a:pt x="156" y="185"/>
                    <a:pt x="136" y="197"/>
                  </a:cubicBezTo>
                  <a:cubicBezTo>
                    <a:pt x="134" y="207"/>
                    <a:pt x="133" y="217"/>
                    <a:pt x="129" y="224"/>
                  </a:cubicBezTo>
                  <a:cubicBezTo>
                    <a:pt x="139" y="230"/>
                    <a:pt x="150" y="236"/>
                    <a:pt x="144" y="253"/>
                  </a:cubicBezTo>
                  <a:cubicBezTo>
                    <a:pt x="161" y="263"/>
                    <a:pt x="157" y="286"/>
                    <a:pt x="133" y="286"/>
                  </a:cubicBezTo>
                  <a:cubicBezTo>
                    <a:pt x="126" y="285"/>
                    <a:pt x="116" y="282"/>
                    <a:pt x="105" y="280"/>
                  </a:cubicBezTo>
                  <a:cubicBezTo>
                    <a:pt x="80" y="276"/>
                    <a:pt x="46" y="273"/>
                    <a:pt x="34" y="268"/>
                  </a:cubicBezTo>
                  <a:cubicBezTo>
                    <a:pt x="14" y="260"/>
                    <a:pt x="13" y="232"/>
                    <a:pt x="45" y="234"/>
                  </a:cubicBezTo>
                  <a:cubicBezTo>
                    <a:pt x="48" y="221"/>
                    <a:pt x="60" y="221"/>
                    <a:pt x="69" y="219"/>
                  </a:cubicBezTo>
                  <a:cubicBezTo>
                    <a:pt x="72" y="211"/>
                    <a:pt x="76" y="196"/>
                    <a:pt x="75" y="188"/>
                  </a:cubicBezTo>
                  <a:cubicBezTo>
                    <a:pt x="71" y="176"/>
                    <a:pt x="57" y="168"/>
                    <a:pt x="53" y="156"/>
                  </a:cubicBezTo>
                  <a:cubicBezTo>
                    <a:pt x="49" y="144"/>
                    <a:pt x="51" y="132"/>
                    <a:pt x="50" y="118"/>
                  </a:cubicBezTo>
                  <a:cubicBezTo>
                    <a:pt x="15" y="112"/>
                    <a:pt x="0" y="82"/>
                    <a:pt x="9" y="54"/>
                  </a:cubicBezTo>
                  <a:cubicBezTo>
                    <a:pt x="16" y="28"/>
                    <a:pt x="43" y="24"/>
                    <a:pt x="64" y="18"/>
                  </a:cubicBezTo>
                  <a:cubicBezTo>
                    <a:pt x="64" y="11"/>
                    <a:pt x="67" y="4"/>
                    <a:pt x="72" y="0"/>
                  </a:cubicBezTo>
                  <a:cubicBezTo>
                    <a:pt x="113" y="9"/>
                    <a:pt x="165" y="25"/>
                    <a:pt x="214" y="32"/>
                  </a:cubicBezTo>
                  <a:close/>
                  <a:moveTo>
                    <a:pt x="130" y="22"/>
                  </a:moveTo>
                  <a:cubicBezTo>
                    <a:pt x="130" y="22"/>
                    <a:pt x="130" y="22"/>
                    <a:pt x="130" y="22"/>
                  </a:cubicBezTo>
                  <a:cubicBezTo>
                    <a:pt x="129" y="22"/>
                    <a:pt x="128" y="22"/>
                    <a:pt x="130" y="23"/>
                  </a:cubicBezTo>
                  <a:cubicBezTo>
                    <a:pt x="149" y="28"/>
                    <a:pt x="173" y="35"/>
                    <a:pt x="192" y="36"/>
                  </a:cubicBezTo>
                  <a:cubicBezTo>
                    <a:pt x="174" y="30"/>
                    <a:pt x="148" y="23"/>
                    <a:pt x="130" y="22"/>
                  </a:cubicBezTo>
                  <a:close/>
                  <a:moveTo>
                    <a:pt x="206" y="37"/>
                  </a:moveTo>
                  <a:cubicBezTo>
                    <a:pt x="206" y="37"/>
                    <a:pt x="206" y="37"/>
                    <a:pt x="206" y="37"/>
                  </a:cubicBezTo>
                  <a:cubicBezTo>
                    <a:pt x="198" y="34"/>
                    <a:pt x="202" y="41"/>
                    <a:pt x="206" y="37"/>
                  </a:cubicBezTo>
                  <a:close/>
                  <a:moveTo>
                    <a:pt x="72" y="17"/>
                  </a:moveTo>
                  <a:cubicBezTo>
                    <a:pt x="72" y="17"/>
                    <a:pt x="72" y="17"/>
                    <a:pt x="72" y="17"/>
                  </a:cubicBezTo>
                  <a:cubicBezTo>
                    <a:pt x="70" y="21"/>
                    <a:pt x="72" y="22"/>
                    <a:pt x="71" y="25"/>
                  </a:cubicBezTo>
                  <a:cubicBezTo>
                    <a:pt x="61" y="40"/>
                    <a:pt x="63" y="58"/>
                    <a:pt x="61" y="77"/>
                  </a:cubicBezTo>
                  <a:cubicBezTo>
                    <a:pt x="54" y="130"/>
                    <a:pt x="64" y="183"/>
                    <a:pt x="115" y="193"/>
                  </a:cubicBezTo>
                  <a:cubicBezTo>
                    <a:pt x="116" y="190"/>
                    <a:pt x="121" y="194"/>
                    <a:pt x="121" y="189"/>
                  </a:cubicBezTo>
                  <a:cubicBezTo>
                    <a:pt x="117" y="188"/>
                    <a:pt x="110" y="192"/>
                    <a:pt x="107" y="187"/>
                  </a:cubicBezTo>
                  <a:cubicBezTo>
                    <a:pt x="115" y="185"/>
                    <a:pt x="126" y="184"/>
                    <a:pt x="135" y="182"/>
                  </a:cubicBezTo>
                  <a:cubicBezTo>
                    <a:pt x="143" y="180"/>
                    <a:pt x="156" y="179"/>
                    <a:pt x="156" y="171"/>
                  </a:cubicBezTo>
                  <a:cubicBezTo>
                    <a:pt x="142" y="173"/>
                    <a:pt x="127" y="185"/>
                    <a:pt x="112" y="180"/>
                  </a:cubicBezTo>
                  <a:cubicBezTo>
                    <a:pt x="118" y="177"/>
                    <a:pt x="128" y="179"/>
                    <a:pt x="131" y="172"/>
                  </a:cubicBezTo>
                  <a:cubicBezTo>
                    <a:pt x="128" y="171"/>
                    <a:pt x="127" y="170"/>
                    <a:pt x="128" y="167"/>
                  </a:cubicBezTo>
                  <a:cubicBezTo>
                    <a:pt x="133" y="166"/>
                    <a:pt x="138" y="167"/>
                    <a:pt x="139" y="162"/>
                  </a:cubicBezTo>
                  <a:cubicBezTo>
                    <a:pt x="139" y="159"/>
                    <a:pt x="131" y="161"/>
                    <a:pt x="133" y="157"/>
                  </a:cubicBezTo>
                  <a:cubicBezTo>
                    <a:pt x="139" y="157"/>
                    <a:pt x="145" y="157"/>
                    <a:pt x="147" y="150"/>
                  </a:cubicBezTo>
                  <a:cubicBezTo>
                    <a:pt x="143" y="148"/>
                    <a:pt x="135" y="149"/>
                    <a:pt x="136" y="145"/>
                  </a:cubicBezTo>
                  <a:cubicBezTo>
                    <a:pt x="140" y="142"/>
                    <a:pt x="148" y="147"/>
                    <a:pt x="150" y="141"/>
                  </a:cubicBezTo>
                  <a:cubicBezTo>
                    <a:pt x="151" y="138"/>
                    <a:pt x="144" y="140"/>
                    <a:pt x="147" y="136"/>
                  </a:cubicBezTo>
                  <a:cubicBezTo>
                    <a:pt x="151" y="137"/>
                    <a:pt x="154" y="136"/>
                    <a:pt x="155" y="132"/>
                  </a:cubicBezTo>
                  <a:cubicBezTo>
                    <a:pt x="155" y="129"/>
                    <a:pt x="149" y="130"/>
                    <a:pt x="149" y="127"/>
                  </a:cubicBezTo>
                  <a:cubicBezTo>
                    <a:pt x="152" y="125"/>
                    <a:pt x="157" y="127"/>
                    <a:pt x="158" y="122"/>
                  </a:cubicBezTo>
                  <a:cubicBezTo>
                    <a:pt x="157" y="121"/>
                    <a:pt x="154" y="121"/>
                    <a:pt x="155" y="119"/>
                  </a:cubicBezTo>
                  <a:cubicBezTo>
                    <a:pt x="156" y="116"/>
                    <a:pt x="161" y="119"/>
                    <a:pt x="161" y="114"/>
                  </a:cubicBezTo>
                  <a:cubicBezTo>
                    <a:pt x="161" y="112"/>
                    <a:pt x="156" y="113"/>
                    <a:pt x="156" y="110"/>
                  </a:cubicBezTo>
                  <a:cubicBezTo>
                    <a:pt x="158" y="107"/>
                    <a:pt x="164" y="110"/>
                    <a:pt x="164" y="105"/>
                  </a:cubicBezTo>
                  <a:cubicBezTo>
                    <a:pt x="163" y="102"/>
                    <a:pt x="155" y="103"/>
                    <a:pt x="156" y="99"/>
                  </a:cubicBezTo>
                  <a:cubicBezTo>
                    <a:pt x="158" y="96"/>
                    <a:pt x="166" y="103"/>
                    <a:pt x="166" y="97"/>
                  </a:cubicBezTo>
                  <a:cubicBezTo>
                    <a:pt x="170" y="96"/>
                    <a:pt x="164" y="92"/>
                    <a:pt x="163" y="91"/>
                  </a:cubicBezTo>
                  <a:cubicBezTo>
                    <a:pt x="165" y="90"/>
                    <a:pt x="169" y="91"/>
                    <a:pt x="170" y="87"/>
                  </a:cubicBezTo>
                  <a:cubicBezTo>
                    <a:pt x="169" y="84"/>
                    <a:pt x="163" y="85"/>
                    <a:pt x="163" y="82"/>
                  </a:cubicBezTo>
                  <a:cubicBezTo>
                    <a:pt x="165" y="80"/>
                    <a:pt x="170" y="82"/>
                    <a:pt x="171" y="79"/>
                  </a:cubicBezTo>
                  <a:cubicBezTo>
                    <a:pt x="170" y="76"/>
                    <a:pt x="167" y="75"/>
                    <a:pt x="165" y="73"/>
                  </a:cubicBezTo>
                  <a:cubicBezTo>
                    <a:pt x="172" y="72"/>
                    <a:pt x="170" y="66"/>
                    <a:pt x="167" y="63"/>
                  </a:cubicBezTo>
                  <a:cubicBezTo>
                    <a:pt x="169" y="62"/>
                    <a:pt x="170" y="61"/>
                    <a:pt x="173" y="62"/>
                  </a:cubicBezTo>
                  <a:cubicBezTo>
                    <a:pt x="173" y="55"/>
                    <a:pt x="173" y="55"/>
                    <a:pt x="177" y="51"/>
                  </a:cubicBezTo>
                  <a:cubicBezTo>
                    <a:pt x="175" y="49"/>
                    <a:pt x="172" y="48"/>
                    <a:pt x="172" y="46"/>
                  </a:cubicBezTo>
                  <a:cubicBezTo>
                    <a:pt x="181" y="44"/>
                    <a:pt x="194" y="49"/>
                    <a:pt x="198" y="41"/>
                  </a:cubicBezTo>
                  <a:cubicBezTo>
                    <a:pt x="159" y="41"/>
                    <a:pt x="114" y="16"/>
                    <a:pt x="72" y="17"/>
                  </a:cubicBezTo>
                  <a:close/>
                  <a:moveTo>
                    <a:pt x="190" y="48"/>
                  </a:moveTo>
                  <a:cubicBezTo>
                    <a:pt x="190" y="48"/>
                    <a:pt x="190" y="48"/>
                    <a:pt x="190" y="48"/>
                  </a:cubicBezTo>
                  <a:cubicBezTo>
                    <a:pt x="187" y="57"/>
                    <a:pt x="202" y="54"/>
                    <a:pt x="203" y="49"/>
                  </a:cubicBezTo>
                  <a:cubicBezTo>
                    <a:pt x="198" y="47"/>
                    <a:pt x="195" y="49"/>
                    <a:pt x="190" y="48"/>
                  </a:cubicBezTo>
                  <a:close/>
                  <a:moveTo>
                    <a:pt x="215" y="65"/>
                  </a:moveTo>
                  <a:cubicBezTo>
                    <a:pt x="215" y="65"/>
                    <a:pt x="215" y="65"/>
                    <a:pt x="215" y="65"/>
                  </a:cubicBezTo>
                  <a:cubicBezTo>
                    <a:pt x="215" y="62"/>
                    <a:pt x="219" y="57"/>
                    <a:pt x="214" y="57"/>
                  </a:cubicBezTo>
                  <a:cubicBezTo>
                    <a:pt x="212" y="58"/>
                    <a:pt x="210" y="65"/>
                    <a:pt x="215" y="65"/>
                  </a:cubicBezTo>
                  <a:close/>
                  <a:moveTo>
                    <a:pt x="187" y="61"/>
                  </a:moveTo>
                  <a:cubicBezTo>
                    <a:pt x="187" y="61"/>
                    <a:pt x="187" y="61"/>
                    <a:pt x="187" y="61"/>
                  </a:cubicBezTo>
                  <a:cubicBezTo>
                    <a:pt x="192" y="64"/>
                    <a:pt x="202" y="62"/>
                    <a:pt x="205" y="58"/>
                  </a:cubicBezTo>
                  <a:cubicBezTo>
                    <a:pt x="201" y="56"/>
                    <a:pt x="189" y="54"/>
                    <a:pt x="187" y="61"/>
                  </a:cubicBezTo>
                  <a:close/>
                  <a:moveTo>
                    <a:pt x="22" y="43"/>
                  </a:moveTo>
                  <a:cubicBezTo>
                    <a:pt x="22" y="43"/>
                    <a:pt x="22" y="43"/>
                    <a:pt x="22" y="43"/>
                  </a:cubicBezTo>
                  <a:cubicBezTo>
                    <a:pt x="27" y="42"/>
                    <a:pt x="35" y="36"/>
                    <a:pt x="34" y="31"/>
                  </a:cubicBezTo>
                  <a:cubicBezTo>
                    <a:pt x="30" y="35"/>
                    <a:pt x="25" y="38"/>
                    <a:pt x="22" y="43"/>
                  </a:cubicBezTo>
                  <a:close/>
                  <a:moveTo>
                    <a:pt x="186" y="65"/>
                  </a:moveTo>
                  <a:cubicBezTo>
                    <a:pt x="186" y="65"/>
                    <a:pt x="186" y="65"/>
                    <a:pt x="186" y="65"/>
                  </a:cubicBezTo>
                  <a:cubicBezTo>
                    <a:pt x="186" y="67"/>
                    <a:pt x="186" y="69"/>
                    <a:pt x="185" y="70"/>
                  </a:cubicBezTo>
                  <a:cubicBezTo>
                    <a:pt x="189" y="72"/>
                    <a:pt x="200" y="72"/>
                    <a:pt x="202" y="65"/>
                  </a:cubicBezTo>
                  <a:cubicBezTo>
                    <a:pt x="197" y="66"/>
                    <a:pt x="191" y="64"/>
                    <a:pt x="186" y="65"/>
                  </a:cubicBezTo>
                  <a:close/>
                  <a:moveTo>
                    <a:pt x="49" y="99"/>
                  </a:moveTo>
                  <a:cubicBezTo>
                    <a:pt x="49" y="99"/>
                    <a:pt x="49" y="99"/>
                    <a:pt x="49" y="99"/>
                  </a:cubicBezTo>
                  <a:cubicBezTo>
                    <a:pt x="53" y="84"/>
                    <a:pt x="53" y="61"/>
                    <a:pt x="58" y="40"/>
                  </a:cubicBezTo>
                  <a:cubicBezTo>
                    <a:pt x="58" y="39"/>
                    <a:pt x="57" y="38"/>
                    <a:pt x="56" y="37"/>
                  </a:cubicBezTo>
                  <a:cubicBezTo>
                    <a:pt x="34" y="43"/>
                    <a:pt x="18" y="91"/>
                    <a:pt x="49" y="99"/>
                  </a:cubicBezTo>
                  <a:close/>
                  <a:moveTo>
                    <a:pt x="194" y="129"/>
                  </a:moveTo>
                  <a:cubicBezTo>
                    <a:pt x="194" y="129"/>
                    <a:pt x="194" y="129"/>
                    <a:pt x="194" y="129"/>
                  </a:cubicBezTo>
                  <a:cubicBezTo>
                    <a:pt x="223" y="133"/>
                    <a:pt x="231" y="81"/>
                    <a:pt x="211" y="69"/>
                  </a:cubicBezTo>
                  <a:cubicBezTo>
                    <a:pt x="206" y="89"/>
                    <a:pt x="197" y="112"/>
                    <a:pt x="194" y="129"/>
                  </a:cubicBezTo>
                  <a:close/>
                  <a:moveTo>
                    <a:pt x="227" y="83"/>
                  </a:moveTo>
                  <a:cubicBezTo>
                    <a:pt x="227" y="83"/>
                    <a:pt x="227" y="83"/>
                    <a:pt x="227" y="83"/>
                  </a:cubicBezTo>
                  <a:cubicBezTo>
                    <a:pt x="228" y="81"/>
                    <a:pt x="231" y="81"/>
                    <a:pt x="231" y="77"/>
                  </a:cubicBezTo>
                  <a:cubicBezTo>
                    <a:pt x="227" y="75"/>
                    <a:pt x="222" y="81"/>
                    <a:pt x="227" y="83"/>
                  </a:cubicBezTo>
                  <a:close/>
                  <a:moveTo>
                    <a:pt x="183" y="80"/>
                  </a:moveTo>
                  <a:cubicBezTo>
                    <a:pt x="183" y="80"/>
                    <a:pt x="183" y="80"/>
                    <a:pt x="183" y="80"/>
                  </a:cubicBezTo>
                  <a:cubicBezTo>
                    <a:pt x="191" y="81"/>
                    <a:pt x="196" y="79"/>
                    <a:pt x="200" y="75"/>
                  </a:cubicBezTo>
                  <a:cubicBezTo>
                    <a:pt x="200" y="73"/>
                    <a:pt x="199" y="72"/>
                    <a:pt x="198" y="71"/>
                  </a:cubicBezTo>
                  <a:cubicBezTo>
                    <a:pt x="194" y="76"/>
                    <a:pt x="183" y="69"/>
                    <a:pt x="183" y="80"/>
                  </a:cubicBezTo>
                  <a:close/>
                  <a:moveTo>
                    <a:pt x="234" y="89"/>
                  </a:moveTo>
                  <a:cubicBezTo>
                    <a:pt x="234" y="89"/>
                    <a:pt x="234" y="89"/>
                    <a:pt x="234" y="89"/>
                  </a:cubicBezTo>
                  <a:cubicBezTo>
                    <a:pt x="237" y="89"/>
                    <a:pt x="239" y="88"/>
                    <a:pt x="239" y="85"/>
                  </a:cubicBezTo>
                  <a:cubicBezTo>
                    <a:pt x="236" y="84"/>
                    <a:pt x="236" y="88"/>
                    <a:pt x="234" y="89"/>
                  </a:cubicBezTo>
                  <a:close/>
                  <a:moveTo>
                    <a:pt x="24" y="53"/>
                  </a:moveTo>
                  <a:cubicBezTo>
                    <a:pt x="24" y="53"/>
                    <a:pt x="24" y="53"/>
                    <a:pt x="24" y="53"/>
                  </a:cubicBezTo>
                  <a:cubicBezTo>
                    <a:pt x="29" y="55"/>
                    <a:pt x="34" y="49"/>
                    <a:pt x="32" y="46"/>
                  </a:cubicBezTo>
                  <a:cubicBezTo>
                    <a:pt x="30" y="49"/>
                    <a:pt x="25" y="48"/>
                    <a:pt x="24" y="53"/>
                  </a:cubicBezTo>
                  <a:close/>
                  <a:moveTo>
                    <a:pt x="182" y="88"/>
                  </a:moveTo>
                  <a:cubicBezTo>
                    <a:pt x="182" y="88"/>
                    <a:pt x="182" y="88"/>
                    <a:pt x="182" y="88"/>
                  </a:cubicBezTo>
                  <a:cubicBezTo>
                    <a:pt x="187" y="87"/>
                    <a:pt x="194" y="88"/>
                    <a:pt x="197" y="82"/>
                  </a:cubicBezTo>
                  <a:cubicBezTo>
                    <a:pt x="191" y="83"/>
                    <a:pt x="183" y="81"/>
                    <a:pt x="182" y="88"/>
                  </a:cubicBezTo>
                  <a:close/>
                  <a:moveTo>
                    <a:pt x="228" y="101"/>
                  </a:moveTo>
                  <a:cubicBezTo>
                    <a:pt x="228" y="101"/>
                    <a:pt x="228" y="101"/>
                    <a:pt x="228" y="101"/>
                  </a:cubicBezTo>
                  <a:cubicBezTo>
                    <a:pt x="233" y="101"/>
                    <a:pt x="236" y="98"/>
                    <a:pt x="239" y="94"/>
                  </a:cubicBezTo>
                  <a:cubicBezTo>
                    <a:pt x="233" y="93"/>
                    <a:pt x="230" y="97"/>
                    <a:pt x="228" y="101"/>
                  </a:cubicBezTo>
                  <a:close/>
                  <a:moveTo>
                    <a:pt x="15" y="58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8" y="58"/>
                    <a:pt x="20" y="57"/>
                    <a:pt x="21" y="54"/>
                  </a:cubicBezTo>
                  <a:cubicBezTo>
                    <a:pt x="18" y="53"/>
                    <a:pt x="16" y="54"/>
                    <a:pt x="15" y="58"/>
                  </a:cubicBezTo>
                  <a:close/>
                  <a:moveTo>
                    <a:pt x="181" y="90"/>
                  </a:moveTo>
                  <a:cubicBezTo>
                    <a:pt x="181" y="90"/>
                    <a:pt x="181" y="90"/>
                    <a:pt x="181" y="90"/>
                  </a:cubicBezTo>
                  <a:cubicBezTo>
                    <a:pt x="181" y="92"/>
                    <a:pt x="180" y="95"/>
                    <a:pt x="180" y="97"/>
                  </a:cubicBezTo>
                  <a:cubicBezTo>
                    <a:pt x="187" y="96"/>
                    <a:pt x="196" y="99"/>
                    <a:pt x="197" y="89"/>
                  </a:cubicBezTo>
                  <a:cubicBezTo>
                    <a:pt x="189" y="90"/>
                    <a:pt x="188" y="90"/>
                    <a:pt x="181" y="90"/>
                  </a:cubicBezTo>
                  <a:close/>
                  <a:moveTo>
                    <a:pt x="22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23" y="59"/>
                    <a:pt x="29" y="58"/>
                    <a:pt x="25" y="56"/>
                  </a:cubicBezTo>
                  <a:cubicBezTo>
                    <a:pt x="25" y="57"/>
                    <a:pt x="19" y="59"/>
                    <a:pt x="22" y="61"/>
                  </a:cubicBezTo>
                  <a:close/>
                  <a:moveTo>
                    <a:pt x="19" y="70"/>
                  </a:moveTo>
                  <a:cubicBezTo>
                    <a:pt x="19" y="70"/>
                    <a:pt x="19" y="70"/>
                    <a:pt x="19" y="70"/>
                  </a:cubicBezTo>
                  <a:cubicBezTo>
                    <a:pt x="23" y="71"/>
                    <a:pt x="27" y="65"/>
                    <a:pt x="25" y="63"/>
                  </a:cubicBezTo>
                  <a:cubicBezTo>
                    <a:pt x="24" y="67"/>
                    <a:pt x="20" y="66"/>
                    <a:pt x="19" y="70"/>
                  </a:cubicBezTo>
                  <a:close/>
                  <a:moveTo>
                    <a:pt x="180" y="105"/>
                  </a:moveTo>
                  <a:cubicBezTo>
                    <a:pt x="180" y="105"/>
                    <a:pt x="180" y="105"/>
                    <a:pt x="180" y="105"/>
                  </a:cubicBezTo>
                  <a:cubicBezTo>
                    <a:pt x="182" y="108"/>
                    <a:pt x="186" y="105"/>
                    <a:pt x="189" y="104"/>
                  </a:cubicBezTo>
                  <a:cubicBezTo>
                    <a:pt x="190" y="102"/>
                    <a:pt x="191" y="100"/>
                    <a:pt x="189" y="99"/>
                  </a:cubicBezTo>
                  <a:cubicBezTo>
                    <a:pt x="188" y="104"/>
                    <a:pt x="179" y="97"/>
                    <a:pt x="180" y="105"/>
                  </a:cubicBezTo>
                  <a:close/>
                  <a:moveTo>
                    <a:pt x="227" y="119"/>
                  </a:moveTo>
                  <a:cubicBezTo>
                    <a:pt x="227" y="119"/>
                    <a:pt x="227" y="119"/>
                    <a:pt x="227" y="119"/>
                  </a:cubicBezTo>
                  <a:cubicBezTo>
                    <a:pt x="231" y="119"/>
                    <a:pt x="237" y="114"/>
                    <a:pt x="235" y="111"/>
                  </a:cubicBezTo>
                  <a:cubicBezTo>
                    <a:pt x="233" y="115"/>
                    <a:pt x="228" y="114"/>
                    <a:pt x="227" y="119"/>
                  </a:cubicBezTo>
                  <a:close/>
                  <a:moveTo>
                    <a:pt x="21" y="76"/>
                  </a:moveTo>
                  <a:cubicBezTo>
                    <a:pt x="21" y="76"/>
                    <a:pt x="21" y="76"/>
                    <a:pt x="21" y="76"/>
                  </a:cubicBezTo>
                  <a:cubicBezTo>
                    <a:pt x="28" y="75"/>
                    <a:pt x="24" y="70"/>
                    <a:pt x="21" y="76"/>
                  </a:cubicBezTo>
                  <a:close/>
                  <a:moveTo>
                    <a:pt x="178" y="113"/>
                  </a:moveTo>
                  <a:cubicBezTo>
                    <a:pt x="178" y="113"/>
                    <a:pt x="178" y="113"/>
                    <a:pt x="178" y="113"/>
                  </a:cubicBezTo>
                  <a:cubicBezTo>
                    <a:pt x="182" y="115"/>
                    <a:pt x="184" y="113"/>
                    <a:pt x="185" y="111"/>
                  </a:cubicBezTo>
                  <a:cubicBezTo>
                    <a:pt x="182" y="109"/>
                    <a:pt x="178" y="109"/>
                    <a:pt x="178" y="113"/>
                  </a:cubicBezTo>
                  <a:close/>
                  <a:moveTo>
                    <a:pt x="177" y="120"/>
                  </a:moveTo>
                  <a:cubicBezTo>
                    <a:pt x="177" y="120"/>
                    <a:pt x="177" y="120"/>
                    <a:pt x="177" y="120"/>
                  </a:cubicBezTo>
                  <a:cubicBezTo>
                    <a:pt x="182" y="118"/>
                    <a:pt x="191" y="123"/>
                    <a:pt x="192" y="115"/>
                  </a:cubicBezTo>
                  <a:cubicBezTo>
                    <a:pt x="187" y="117"/>
                    <a:pt x="178" y="112"/>
                    <a:pt x="177" y="120"/>
                  </a:cubicBezTo>
                  <a:close/>
                  <a:moveTo>
                    <a:pt x="20" y="87"/>
                  </a:moveTo>
                  <a:cubicBezTo>
                    <a:pt x="20" y="87"/>
                    <a:pt x="20" y="87"/>
                    <a:pt x="20" y="87"/>
                  </a:cubicBezTo>
                  <a:cubicBezTo>
                    <a:pt x="14" y="92"/>
                    <a:pt x="27" y="90"/>
                    <a:pt x="20" y="87"/>
                  </a:cubicBezTo>
                  <a:close/>
                  <a:moveTo>
                    <a:pt x="172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0" y="131"/>
                    <a:pt x="175" y="131"/>
                    <a:pt x="175" y="133"/>
                  </a:cubicBezTo>
                  <a:cubicBezTo>
                    <a:pt x="172" y="134"/>
                    <a:pt x="169" y="135"/>
                    <a:pt x="169" y="139"/>
                  </a:cubicBezTo>
                  <a:cubicBezTo>
                    <a:pt x="176" y="142"/>
                    <a:pt x="177" y="135"/>
                    <a:pt x="184" y="138"/>
                  </a:cubicBezTo>
                  <a:cubicBezTo>
                    <a:pt x="184" y="136"/>
                    <a:pt x="185" y="134"/>
                    <a:pt x="185" y="133"/>
                  </a:cubicBezTo>
                  <a:cubicBezTo>
                    <a:pt x="182" y="130"/>
                    <a:pt x="178" y="135"/>
                    <a:pt x="177" y="131"/>
                  </a:cubicBezTo>
                  <a:cubicBezTo>
                    <a:pt x="183" y="130"/>
                    <a:pt x="189" y="131"/>
                    <a:pt x="190" y="123"/>
                  </a:cubicBezTo>
                  <a:cubicBezTo>
                    <a:pt x="183" y="123"/>
                    <a:pt x="176" y="123"/>
                    <a:pt x="172" y="127"/>
                  </a:cubicBezTo>
                  <a:close/>
                  <a:moveTo>
                    <a:pt x="28" y="96"/>
                  </a:moveTo>
                  <a:cubicBezTo>
                    <a:pt x="28" y="96"/>
                    <a:pt x="28" y="96"/>
                    <a:pt x="28" y="96"/>
                  </a:cubicBezTo>
                  <a:cubicBezTo>
                    <a:pt x="28" y="94"/>
                    <a:pt x="31" y="96"/>
                    <a:pt x="31" y="93"/>
                  </a:cubicBezTo>
                  <a:cubicBezTo>
                    <a:pt x="29" y="91"/>
                    <a:pt x="24" y="95"/>
                    <a:pt x="28" y="96"/>
                  </a:cubicBezTo>
                  <a:close/>
                  <a:moveTo>
                    <a:pt x="32" y="97"/>
                  </a:moveTo>
                  <a:cubicBezTo>
                    <a:pt x="32" y="97"/>
                    <a:pt x="32" y="97"/>
                    <a:pt x="32" y="97"/>
                  </a:cubicBezTo>
                  <a:cubicBezTo>
                    <a:pt x="30" y="101"/>
                    <a:pt x="35" y="101"/>
                    <a:pt x="37" y="103"/>
                  </a:cubicBezTo>
                  <a:cubicBezTo>
                    <a:pt x="40" y="97"/>
                    <a:pt x="35" y="95"/>
                    <a:pt x="32" y="97"/>
                  </a:cubicBezTo>
                  <a:close/>
                  <a:moveTo>
                    <a:pt x="163" y="134"/>
                  </a:moveTo>
                  <a:cubicBezTo>
                    <a:pt x="163" y="134"/>
                    <a:pt x="163" y="134"/>
                    <a:pt x="163" y="134"/>
                  </a:cubicBezTo>
                  <a:cubicBezTo>
                    <a:pt x="166" y="135"/>
                    <a:pt x="167" y="132"/>
                    <a:pt x="168" y="129"/>
                  </a:cubicBezTo>
                  <a:cubicBezTo>
                    <a:pt x="166" y="129"/>
                    <a:pt x="165" y="129"/>
                    <a:pt x="164" y="128"/>
                  </a:cubicBezTo>
                  <a:cubicBezTo>
                    <a:pt x="163" y="132"/>
                    <a:pt x="161" y="131"/>
                    <a:pt x="163" y="134"/>
                  </a:cubicBezTo>
                  <a:close/>
                  <a:moveTo>
                    <a:pt x="46" y="108"/>
                  </a:moveTo>
                  <a:cubicBezTo>
                    <a:pt x="46" y="108"/>
                    <a:pt x="46" y="108"/>
                    <a:pt x="46" y="108"/>
                  </a:cubicBezTo>
                  <a:cubicBezTo>
                    <a:pt x="47" y="109"/>
                    <a:pt x="48" y="109"/>
                    <a:pt x="49" y="109"/>
                  </a:cubicBezTo>
                  <a:cubicBezTo>
                    <a:pt x="49" y="108"/>
                    <a:pt x="49" y="107"/>
                    <a:pt x="49" y="106"/>
                  </a:cubicBezTo>
                  <a:cubicBezTo>
                    <a:pt x="48" y="106"/>
                    <a:pt x="47" y="106"/>
                    <a:pt x="46" y="106"/>
                  </a:cubicBezTo>
                  <a:cubicBezTo>
                    <a:pt x="46" y="107"/>
                    <a:pt x="46" y="108"/>
                    <a:pt x="46" y="108"/>
                  </a:cubicBezTo>
                  <a:close/>
                  <a:moveTo>
                    <a:pt x="162" y="153"/>
                  </a:moveTo>
                  <a:cubicBezTo>
                    <a:pt x="162" y="153"/>
                    <a:pt x="162" y="153"/>
                    <a:pt x="162" y="153"/>
                  </a:cubicBezTo>
                  <a:cubicBezTo>
                    <a:pt x="170" y="153"/>
                    <a:pt x="185" y="150"/>
                    <a:pt x="179" y="140"/>
                  </a:cubicBezTo>
                  <a:cubicBezTo>
                    <a:pt x="173" y="143"/>
                    <a:pt x="160" y="144"/>
                    <a:pt x="162" y="153"/>
                  </a:cubicBezTo>
                  <a:close/>
                  <a:moveTo>
                    <a:pt x="154" y="154"/>
                  </a:moveTo>
                  <a:cubicBezTo>
                    <a:pt x="154" y="154"/>
                    <a:pt x="154" y="154"/>
                    <a:pt x="154" y="154"/>
                  </a:cubicBezTo>
                  <a:cubicBezTo>
                    <a:pt x="155" y="153"/>
                    <a:pt x="159" y="150"/>
                    <a:pt x="155" y="149"/>
                  </a:cubicBezTo>
                  <a:cubicBezTo>
                    <a:pt x="155" y="150"/>
                    <a:pt x="151" y="153"/>
                    <a:pt x="154" y="154"/>
                  </a:cubicBezTo>
                  <a:close/>
                  <a:moveTo>
                    <a:pt x="156" y="160"/>
                  </a:moveTo>
                  <a:cubicBezTo>
                    <a:pt x="156" y="160"/>
                    <a:pt x="156" y="160"/>
                    <a:pt x="156" y="160"/>
                  </a:cubicBezTo>
                  <a:cubicBezTo>
                    <a:pt x="162" y="163"/>
                    <a:pt x="165" y="155"/>
                    <a:pt x="168" y="160"/>
                  </a:cubicBezTo>
                  <a:cubicBezTo>
                    <a:pt x="163" y="166"/>
                    <a:pt x="150" y="162"/>
                    <a:pt x="147" y="171"/>
                  </a:cubicBezTo>
                  <a:cubicBezTo>
                    <a:pt x="153" y="172"/>
                    <a:pt x="157" y="164"/>
                    <a:pt x="162" y="170"/>
                  </a:cubicBezTo>
                  <a:cubicBezTo>
                    <a:pt x="165" y="164"/>
                    <a:pt x="172" y="163"/>
                    <a:pt x="174" y="155"/>
                  </a:cubicBezTo>
                  <a:cubicBezTo>
                    <a:pt x="167" y="155"/>
                    <a:pt x="159" y="154"/>
                    <a:pt x="156" y="160"/>
                  </a:cubicBezTo>
                  <a:close/>
                  <a:moveTo>
                    <a:pt x="146" y="163"/>
                  </a:moveTo>
                  <a:cubicBezTo>
                    <a:pt x="146" y="163"/>
                    <a:pt x="146" y="163"/>
                    <a:pt x="146" y="163"/>
                  </a:cubicBezTo>
                  <a:cubicBezTo>
                    <a:pt x="149" y="165"/>
                    <a:pt x="150" y="161"/>
                    <a:pt x="151" y="159"/>
                  </a:cubicBezTo>
                  <a:cubicBezTo>
                    <a:pt x="147" y="158"/>
                    <a:pt x="144" y="161"/>
                    <a:pt x="146" y="163"/>
                  </a:cubicBezTo>
                  <a:close/>
                  <a:moveTo>
                    <a:pt x="118" y="229"/>
                  </a:moveTo>
                  <a:cubicBezTo>
                    <a:pt x="118" y="229"/>
                    <a:pt x="118" y="229"/>
                    <a:pt x="118" y="229"/>
                  </a:cubicBezTo>
                  <a:cubicBezTo>
                    <a:pt x="128" y="228"/>
                    <a:pt x="126" y="210"/>
                    <a:pt x="130" y="200"/>
                  </a:cubicBezTo>
                  <a:cubicBezTo>
                    <a:pt x="130" y="199"/>
                    <a:pt x="129" y="199"/>
                    <a:pt x="127" y="198"/>
                  </a:cubicBezTo>
                  <a:cubicBezTo>
                    <a:pt x="119" y="203"/>
                    <a:pt x="119" y="218"/>
                    <a:pt x="118" y="229"/>
                  </a:cubicBezTo>
                  <a:close/>
                  <a:moveTo>
                    <a:pt x="76" y="217"/>
                  </a:moveTo>
                  <a:cubicBezTo>
                    <a:pt x="76" y="217"/>
                    <a:pt x="76" y="217"/>
                    <a:pt x="76" y="217"/>
                  </a:cubicBezTo>
                  <a:cubicBezTo>
                    <a:pt x="80" y="221"/>
                    <a:pt x="87" y="222"/>
                    <a:pt x="93" y="225"/>
                  </a:cubicBezTo>
                  <a:cubicBezTo>
                    <a:pt x="98" y="219"/>
                    <a:pt x="100" y="209"/>
                    <a:pt x="102" y="199"/>
                  </a:cubicBezTo>
                  <a:cubicBezTo>
                    <a:pt x="97" y="196"/>
                    <a:pt x="88" y="194"/>
                    <a:pt x="82" y="192"/>
                  </a:cubicBezTo>
                  <a:cubicBezTo>
                    <a:pt x="80" y="200"/>
                    <a:pt x="78" y="209"/>
                    <a:pt x="76" y="217"/>
                  </a:cubicBezTo>
                  <a:close/>
                  <a:moveTo>
                    <a:pt x="105" y="227"/>
                  </a:moveTo>
                  <a:cubicBezTo>
                    <a:pt x="105" y="227"/>
                    <a:pt x="105" y="227"/>
                    <a:pt x="105" y="227"/>
                  </a:cubicBezTo>
                  <a:cubicBezTo>
                    <a:pt x="106" y="222"/>
                    <a:pt x="103" y="221"/>
                    <a:pt x="100" y="219"/>
                  </a:cubicBezTo>
                  <a:cubicBezTo>
                    <a:pt x="98" y="224"/>
                    <a:pt x="99" y="227"/>
                    <a:pt x="105" y="227"/>
                  </a:cubicBezTo>
                  <a:close/>
                  <a:moveTo>
                    <a:pt x="131" y="237"/>
                  </a:moveTo>
                  <a:cubicBezTo>
                    <a:pt x="131" y="237"/>
                    <a:pt x="131" y="237"/>
                    <a:pt x="131" y="237"/>
                  </a:cubicBezTo>
                  <a:cubicBezTo>
                    <a:pt x="132" y="235"/>
                    <a:pt x="133" y="234"/>
                    <a:pt x="134" y="232"/>
                  </a:cubicBezTo>
                  <a:cubicBezTo>
                    <a:pt x="133" y="230"/>
                    <a:pt x="131" y="229"/>
                    <a:pt x="128" y="229"/>
                  </a:cubicBezTo>
                  <a:cubicBezTo>
                    <a:pt x="127" y="233"/>
                    <a:pt x="129" y="235"/>
                    <a:pt x="131" y="237"/>
                  </a:cubicBezTo>
                  <a:close/>
                  <a:moveTo>
                    <a:pt x="61" y="232"/>
                  </a:moveTo>
                  <a:cubicBezTo>
                    <a:pt x="61" y="232"/>
                    <a:pt x="61" y="232"/>
                    <a:pt x="61" y="232"/>
                  </a:cubicBezTo>
                  <a:cubicBezTo>
                    <a:pt x="67" y="232"/>
                    <a:pt x="71" y="227"/>
                    <a:pt x="75" y="224"/>
                  </a:cubicBezTo>
                  <a:cubicBezTo>
                    <a:pt x="70" y="225"/>
                    <a:pt x="64" y="226"/>
                    <a:pt x="61" y="232"/>
                  </a:cubicBezTo>
                  <a:close/>
                  <a:moveTo>
                    <a:pt x="64" y="240"/>
                  </a:moveTo>
                  <a:cubicBezTo>
                    <a:pt x="64" y="240"/>
                    <a:pt x="64" y="240"/>
                    <a:pt x="64" y="240"/>
                  </a:cubicBezTo>
                  <a:cubicBezTo>
                    <a:pt x="69" y="235"/>
                    <a:pt x="76" y="232"/>
                    <a:pt x="81" y="227"/>
                  </a:cubicBezTo>
                  <a:cubicBezTo>
                    <a:pt x="81" y="225"/>
                    <a:pt x="81" y="225"/>
                    <a:pt x="79" y="225"/>
                  </a:cubicBezTo>
                  <a:cubicBezTo>
                    <a:pt x="76" y="232"/>
                    <a:pt x="62" y="231"/>
                    <a:pt x="64" y="240"/>
                  </a:cubicBezTo>
                  <a:close/>
                  <a:moveTo>
                    <a:pt x="77" y="242"/>
                  </a:moveTo>
                  <a:cubicBezTo>
                    <a:pt x="77" y="242"/>
                    <a:pt x="77" y="242"/>
                    <a:pt x="77" y="242"/>
                  </a:cubicBezTo>
                  <a:cubicBezTo>
                    <a:pt x="86" y="241"/>
                    <a:pt x="93" y="237"/>
                    <a:pt x="99" y="230"/>
                  </a:cubicBezTo>
                  <a:cubicBezTo>
                    <a:pt x="89" y="231"/>
                    <a:pt x="83" y="236"/>
                    <a:pt x="77" y="242"/>
                  </a:cubicBezTo>
                  <a:close/>
                  <a:moveTo>
                    <a:pt x="130" y="238"/>
                  </a:moveTo>
                  <a:cubicBezTo>
                    <a:pt x="130" y="238"/>
                    <a:pt x="130" y="238"/>
                    <a:pt x="130" y="238"/>
                  </a:cubicBezTo>
                  <a:cubicBezTo>
                    <a:pt x="130" y="239"/>
                    <a:pt x="130" y="240"/>
                    <a:pt x="130" y="241"/>
                  </a:cubicBezTo>
                  <a:cubicBezTo>
                    <a:pt x="133" y="243"/>
                    <a:pt x="135" y="237"/>
                    <a:pt x="132" y="237"/>
                  </a:cubicBezTo>
                  <a:cubicBezTo>
                    <a:pt x="132" y="238"/>
                    <a:pt x="131" y="238"/>
                    <a:pt x="130" y="238"/>
                  </a:cubicBezTo>
                  <a:close/>
                  <a:moveTo>
                    <a:pt x="111" y="242"/>
                  </a:moveTo>
                  <a:cubicBezTo>
                    <a:pt x="111" y="242"/>
                    <a:pt x="111" y="242"/>
                    <a:pt x="111" y="242"/>
                  </a:cubicBezTo>
                  <a:cubicBezTo>
                    <a:pt x="112" y="245"/>
                    <a:pt x="110" y="249"/>
                    <a:pt x="114" y="250"/>
                  </a:cubicBezTo>
                  <a:cubicBezTo>
                    <a:pt x="118" y="245"/>
                    <a:pt x="119" y="243"/>
                    <a:pt x="122" y="236"/>
                  </a:cubicBezTo>
                  <a:cubicBezTo>
                    <a:pt x="117" y="236"/>
                    <a:pt x="115" y="240"/>
                    <a:pt x="111" y="242"/>
                  </a:cubicBezTo>
                  <a:close/>
                  <a:moveTo>
                    <a:pt x="91" y="248"/>
                  </a:moveTo>
                  <a:cubicBezTo>
                    <a:pt x="91" y="248"/>
                    <a:pt x="91" y="248"/>
                    <a:pt x="91" y="248"/>
                  </a:cubicBezTo>
                  <a:cubicBezTo>
                    <a:pt x="97" y="249"/>
                    <a:pt x="100" y="246"/>
                    <a:pt x="102" y="242"/>
                  </a:cubicBezTo>
                  <a:cubicBezTo>
                    <a:pt x="104" y="241"/>
                    <a:pt x="113" y="236"/>
                    <a:pt x="107" y="235"/>
                  </a:cubicBezTo>
                  <a:cubicBezTo>
                    <a:pt x="102" y="239"/>
                    <a:pt x="94" y="240"/>
                    <a:pt x="91" y="248"/>
                  </a:cubicBezTo>
                  <a:close/>
                  <a:moveTo>
                    <a:pt x="69" y="241"/>
                  </a:moveTo>
                  <a:cubicBezTo>
                    <a:pt x="69" y="241"/>
                    <a:pt x="69" y="241"/>
                    <a:pt x="69" y="241"/>
                  </a:cubicBezTo>
                  <a:cubicBezTo>
                    <a:pt x="74" y="240"/>
                    <a:pt x="81" y="235"/>
                    <a:pt x="80" y="232"/>
                  </a:cubicBezTo>
                  <a:cubicBezTo>
                    <a:pt x="77" y="235"/>
                    <a:pt x="71" y="235"/>
                    <a:pt x="69" y="241"/>
                  </a:cubicBezTo>
                  <a:close/>
                  <a:moveTo>
                    <a:pt x="134" y="257"/>
                  </a:moveTo>
                  <a:cubicBezTo>
                    <a:pt x="134" y="257"/>
                    <a:pt x="134" y="257"/>
                    <a:pt x="134" y="257"/>
                  </a:cubicBezTo>
                  <a:cubicBezTo>
                    <a:pt x="141" y="258"/>
                    <a:pt x="141" y="248"/>
                    <a:pt x="139" y="244"/>
                  </a:cubicBezTo>
                  <a:cubicBezTo>
                    <a:pt x="138" y="250"/>
                    <a:pt x="134" y="251"/>
                    <a:pt x="134" y="257"/>
                  </a:cubicBezTo>
                  <a:close/>
                  <a:moveTo>
                    <a:pt x="103" y="250"/>
                  </a:moveTo>
                  <a:cubicBezTo>
                    <a:pt x="103" y="250"/>
                    <a:pt x="103" y="250"/>
                    <a:pt x="103" y="250"/>
                  </a:cubicBezTo>
                  <a:cubicBezTo>
                    <a:pt x="103" y="248"/>
                    <a:pt x="107" y="249"/>
                    <a:pt x="107" y="246"/>
                  </a:cubicBezTo>
                  <a:cubicBezTo>
                    <a:pt x="105" y="245"/>
                    <a:pt x="104" y="245"/>
                    <a:pt x="103" y="245"/>
                  </a:cubicBezTo>
                  <a:cubicBezTo>
                    <a:pt x="102" y="247"/>
                    <a:pt x="101" y="250"/>
                    <a:pt x="103" y="250"/>
                  </a:cubicBezTo>
                  <a:close/>
                  <a:moveTo>
                    <a:pt x="120" y="254"/>
                  </a:moveTo>
                  <a:cubicBezTo>
                    <a:pt x="120" y="254"/>
                    <a:pt x="120" y="254"/>
                    <a:pt x="120" y="254"/>
                  </a:cubicBezTo>
                  <a:cubicBezTo>
                    <a:pt x="122" y="254"/>
                    <a:pt x="123" y="254"/>
                    <a:pt x="124" y="255"/>
                  </a:cubicBezTo>
                  <a:cubicBezTo>
                    <a:pt x="124" y="253"/>
                    <a:pt x="125" y="252"/>
                    <a:pt x="125" y="251"/>
                  </a:cubicBezTo>
                  <a:cubicBezTo>
                    <a:pt x="124" y="250"/>
                    <a:pt x="122" y="250"/>
                    <a:pt x="121" y="250"/>
                  </a:cubicBezTo>
                  <a:cubicBezTo>
                    <a:pt x="121" y="251"/>
                    <a:pt x="120" y="252"/>
                    <a:pt x="120" y="254"/>
                  </a:cubicBezTo>
                  <a:close/>
                  <a:moveTo>
                    <a:pt x="123" y="276"/>
                  </a:moveTo>
                  <a:cubicBezTo>
                    <a:pt x="123" y="276"/>
                    <a:pt x="123" y="276"/>
                    <a:pt x="123" y="276"/>
                  </a:cubicBezTo>
                  <a:cubicBezTo>
                    <a:pt x="116" y="274"/>
                    <a:pt x="110" y="269"/>
                    <a:pt x="105" y="276"/>
                  </a:cubicBezTo>
                  <a:cubicBezTo>
                    <a:pt x="114" y="277"/>
                    <a:pt x="122" y="279"/>
                    <a:pt x="131" y="281"/>
                  </a:cubicBezTo>
                  <a:cubicBezTo>
                    <a:pt x="131" y="278"/>
                    <a:pt x="133" y="273"/>
                    <a:pt x="129" y="272"/>
                  </a:cubicBezTo>
                  <a:cubicBezTo>
                    <a:pt x="127" y="274"/>
                    <a:pt x="125" y="276"/>
                    <a:pt x="123" y="276"/>
                  </a:cubicBezTo>
                  <a:close/>
                  <a:moveTo>
                    <a:pt x="143" y="264"/>
                  </a:moveTo>
                  <a:cubicBezTo>
                    <a:pt x="143" y="264"/>
                    <a:pt x="143" y="264"/>
                    <a:pt x="143" y="264"/>
                  </a:cubicBezTo>
                  <a:cubicBezTo>
                    <a:pt x="141" y="269"/>
                    <a:pt x="136" y="268"/>
                    <a:pt x="135" y="275"/>
                  </a:cubicBezTo>
                  <a:cubicBezTo>
                    <a:pt x="142" y="275"/>
                    <a:pt x="143" y="267"/>
                    <a:pt x="147" y="264"/>
                  </a:cubicBezTo>
                  <a:cubicBezTo>
                    <a:pt x="147" y="260"/>
                    <a:pt x="144" y="258"/>
                    <a:pt x="140" y="257"/>
                  </a:cubicBezTo>
                  <a:cubicBezTo>
                    <a:pt x="138" y="265"/>
                    <a:pt x="130" y="265"/>
                    <a:pt x="126" y="272"/>
                  </a:cubicBezTo>
                  <a:cubicBezTo>
                    <a:pt x="134" y="273"/>
                    <a:pt x="139" y="262"/>
                    <a:pt x="143" y="264"/>
                  </a:cubicBezTo>
                  <a:close/>
                  <a:moveTo>
                    <a:pt x="28" y="246"/>
                  </a:moveTo>
                  <a:cubicBezTo>
                    <a:pt x="28" y="246"/>
                    <a:pt x="28" y="246"/>
                    <a:pt x="28" y="246"/>
                  </a:cubicBezTo>
                  <a:cubicBezTo>
                    <a:pt x="33" y="246"/>
                    <a:pt x="37" y="244"/>
                    <a:pt x="40" y="240"/>
                  </a:cubicBezTo>
                  <a:cubicBezTo>
                    <a:pt x="37" y="238"/>
                    <a:pt x="28" y="239"/>
                    <a:pt x="28" y="246"/>
                  </a:cubicBezTo>
                  <a:close/>
                  <a:moveTo>
                    <a:pt x="29" y="255"/>
                  </a:moveTo>
                  <a:cubicBezTo>
                    <a:pt x="29" y="255"/>
                    <a:pt x="29" y="255"/>
                    <a:pt x="29" y="255"/>
                  </a:cubicBezTo>
                  <a:cubicBezTo>
                    <a:pt x="37" y="251"/>
                    <a:pt x="47" y="250"/>
                    <a:pt x="51" y="241"/>
                  </a:cubicBezTo>
                  <a:cubicBezTo>
                    <a:pt x="42" y="243"/>
                    <a:pt x="33" y="246"/>
                    <a:pt x="29" y="255"/>
                  </a:cubicBezTo>
                  <a:close/>
                  <a:moveTo>
                    <a:pt x="37" y="256"/>
                  </a:moveTo>
                  <a:cubicBezTo>
                    <a:pt x="37" y="256"/>
                    <a:pt x="37" y="256"/>
                    <a:pt x="37" y="256"/>
                  </a:cubicBezTo>
                  <a:cubicBezTo>
                    <a:pt x="46" y="256"/>
                    <a:pt x="55" y="254"/>
                    <a:pt x="60" y="246"/>
                  </a:cubicBezTo>
                  <a:cubicBezTo>
                    <a:pt x="49" y="245"/>
                    <a:pt x="44" y="252"/>
                    <a:pt x="37" y="256"/>
                  </a:cubicBezTo>
                  <a:close/>
                  <a:moveTo>
                    <a:pt x="46" y="265"/>
                  </a:moveTo>
                  <a:cubicBezTo>
                    <a:pt x="46" y="265"/>
                    <a:pt x="46" y="265"/>
                    <a:pt x="46" y="265"/>
                  </a:cubicBezTo>
                  <a:cubicBezTo>
                    <a:pt x="51" y="268"/>
                    <a:pt x="66" y="272"/>
                    <a:pt x="63" y="263"/>
                  </a:cubicBezTo>
                  <a:cubicBezTo>
                    <a:pt x="58" y="267"/>
                    <a:pt x="51" y="257"/>
                    <a:pt x="46" y="265"/>
                  </a:cubicBezTo>
                  <a:close/>
                  <a:moveTo>
                    <a:pt x="70" y="248"/>
                  </a:moveTo>
                  <a:cubicBezTo>
                    <a:pt x="70" y="248"/>
                    <a:pt x="70" y="248"/>
                    <a:pt x="70" y="248"/>
                  </a:cubicBezTo>
                  <a:cubicBezTo>
                    <a:pt x="61" y="249"/>
                    <a:pt x="54" y="254"/>
                    <a:pt x="47" y="260"/>
                  </a:cubicBezTo>
                  <a:cubicBezTo>
                    <a:pt x="57" y="260"/>
                    <a:pt x="68" y="254"/>
                    <a:pt x="70" y="248"/>
                  </a:cubicBezTo>
                  <a:close/>
                  <a:moveTo>
                    <a:pt x="62" y="260"/>
                  </a:moveTo>
                  <a:cubicBezTo>
                    <a:pt x="62" y="260"/>
                    <a:pt x="62" y="260"/>
                    <a:pt x="62" y="260"/>
                  </a:cubicBezTo>
                  <a:cubicBezTo>
                    <a:pt x="71" y="261"/>
                    <a:pt x="77" y="257"/>
                    <a:pt x="82" y="252"/>
                  </a:cubicBezTo>
                  <a:cubicBezTo>
                    <a:pt x="75" y="247"/>
                    <a:pt x="68" y="257"/>
                    <a:pt x="62" y="260"/>
                  </a:cubicBezTo>
                  <a:close/>
                  <a:moveTo>
                    <a:pt x="69" y="267"/>
                  </a:moveTo>
                  <a:cubicBezTo>
                    <a:pt x="69" y="267"/>
                    <a:pt x="69" y="267"/>
                    <a:pt x="69" y="267"/>
                  </a:cubicBezTo>
                  <a:cubicBezTo>
                    <a:pt x="78" y="264"/>
                    <a:pt x="89" y="263"/>
                    <a:pt x="94" y="253"/>
                  </a:cubicBezTo>
                  <a:cubicBezTo>
                    <a:pt x="83" y="253"/>
                    <a:pt x="75" y="258"/>
                    <a:pt x="69" y="267"/>
                  </a:cubicBezTo>
                  <a:close/>
                  <a:moveTo>
                    <a:pt x="88" y="274"/>
                  </a:moveTo>
                  <a:cubicBezTo>
                    <a:pt x="88" y="274"/>
                    <a:pt x="88" y="274"/>
                    <a:pt x="88" y="274"/>
                  </a:cubicBezTo>
                  <a:cubicBezTo>
                    <a:pt x="96" y="277"/>
                    <a:pt x="98" y="270"/>
                    <a:pt x="99" y="263"/>
                  </a:cubicBezTo>
                  <a:cubicBezTo>
                    <a:pt x="103" y="262"/>
                    <a:pt x="108" y="261"/>
                    <a:pt x="110" y="256"/>
                  </a:cubicBezTo>
                  <a:cubicBezTo>
                    <a:pt x="96" y="253"/>
                    <a:pt x="89" y="261"/>
                    <a:pt x="82" y="270"/>
                  </a:cubicBezTo>
                  <a:cubicBezTo>
                    <a:pt x="89" y="270"/>
                    <a:pt x="91" y="265"/>
                    <a:pt x="97" y="266"/>
                  </a:cubicBezTo>
                  <a:cubicBezTo>
                    <a:pt x="94" y="268"/>
                    <a:pt x="89" y="267"/>
                    <a:pt x="88" y="274"/>
                  </a:cubicBezTo>
                  <a:close/>
                  <a:moveTo>
                    <a:pt x="100" y="272"/>
                  </a:moveTo>
                  <a:cubicBezTo>
                    <a:pt x="100" y="272"/>
                    <a:pt x="100" y="272"/>
                    <a:pt x="100" y="272"/>
                  </a:cubicBezTo>
                  <a:cubicBezTo>
                    <a:pt x="110" y="272"/>
                    <a:pt x="117" y="266"/>
                    <a:pt x="122" y="258"/>
                  </a:cubicBezTo>
                  <a:cubicBezTo>
                    <a:pt x="110" y="257"/>
                    <a:pt x="105" y="265"/>
                    <a:pt x="100" y="272"/>
                  </a:cubicBezTo>
                  <a:close/>
                  <a:moveTo>
                    <a:pt x="117" y="270"/>
                  </a:moveTo>
                  <a:cubicBezTo>
                    <a:pt x="117" y="270"/>
                    <a:pt x="117" y="270"/>
                    <a:pt x="117" y="270"/>
                  </a:cubicBezTo>
                  <a:cubicBezTo>
                    <a:pt x="119" y="274"/>
                    <a:pt x="128" y="266"/>
                    <a:pt x="126" y="262"/>
                  </a:cubicBezTo>
                  <a:cubicBezTo>
                    <a:pt x="123" y="265"/>
                    <a:pt x="119" y="266"/>
                    <a:pt x="117" y="270"/>
                  </a:cubicBezTo>
                  <a:close/>
                  <a:moveTo>
                    <a:pt x="36" y="262"/>
                  </a:moveTo>
                  <a:cubicBezTo>
                    <a:pt x="36" y="262"/>
                    <a:pt x="36" y="262"/>
                    <a:pt x="36" y="262"/>
                  </a:cubicBezTo>
                  <a:cubicBezTo>
                    <a:pt x="37" y="262"/>
                    <a:pt x="38" y="264"/>
                    <a:pt x="41" y="264"/>
                  </a:cubicBezTo>
                  <a:cubicBezTo>
                    <a:pt x="41" y="262"/>
                    <a:pt x="41" y="260"/>
                    <a:pt x="42" y="259"/>
                  </a:cubicBezTo>
                  <a:cubicBezTo>
                    <a:pt x="38" y="258"/>
                    <a:pt x="37" y="260"/>
                    <a:pt x="36" y="262"/>
                  </a:cubicBezTo>
                  <a:close/>
                  <a:moveTo>
                    <a:pt x="73" y="270"/>
                  </a:moveTo>
                  <a:cubicBezTo>
                    <a:pt x="73" y="270"/>
                    <a:pt x="73" y="270"/>
                    <a:pt x="73" y="270"/>
                  </a:cubicBezTo>
                  <a:cubicBezTo>
                    <a:pt x="74" y="271"/>
                    <a:pt x="75" y="271"/>
                    <a:pt x="76" y="271"/>
                  </a:cubicBezTo>
                  <a:cubicBezTo>
                    <a:pt x="77" y="270"/>
                    <a:pt x="77" y="269"/>
                    <a:pt x="77" y="267"/>
                  </a:cubicBezTo>
                  <a:cubicBezTo>
                    <a:pt x="76" y="267"/>
                    <a:pt x="76" y="267"/>
                    <a:pt x="75" y="267"/>
                  </a:cubicBezTo>
                  <a:cubicBezTo>
                    <a:pt x="74" y="268"/>
                    <a:pt x="73" y="268"/>
                    <a:pt x="73" y="2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</p:grpSp>
      <p:grpSp>
        <p:nvGrpSpPr>
          <p:cNvPr id="5" name="Group 74"/>
          <p:cNvGrpSpPr>
            <a:grpSpLocks noChangeAspect="1"/>
          </p:cNvGrpSpPr>
          <p:nvPr/>
        </p:nvGrpSpPr>
        <p:grpSpPr bwMode="auto">
          <a:xfrm>
            <a:off x="5183298" y="2064124"/>
            <a:ext cx="1865038" cy="2025276"/>
            <a:chOff x="-1122" y="-104"/>
            <a:chExt cx="710" cy="771"/>
          </a:xfrm>
          <a:solidFill>
            <a:srgbClr val="20558B"/>
          </a:solidFill>
        </p:grpSpPr>
        <p:sp>
          <p:nvSpPr>
            <p:cNvPr id="6" name="Freeform 75"/>
            <p:cNvSpPr>
              <a:spLocks noEditPoints="1"/>
            </p:cNvSpPr>
            <p:nvPr/>
          </p:nvSpPr>
          <p:spPr bwMode="auto">
            <a:xfrm>
              <a:off x="-933" y="-28"/>
              <a:ext cx="90" cy="153"/>
            </a:xfrm>
            <a:custGeom>
              <a:avLst/>
              <a:gdLst>
                <a:gd name="T0" fmla="*/ 33 w 33"/>
                <a:gd name="T1" fmla="*/ 6 h 57"/>
                <a:gd name="T2" fmla="*/ 20 w 33"/>
                <a:gd name="T3" fmla="*/ 33 h 57"/>
                <a:gd name="T4" fmla="*/ 8 w 33"/>
                <a:gd name="T5" fmla="*/ 57 h 57"/>
                <a:gd name="T6" fmla="*/ 8 w 33"/>
                <a:gd name="T7" fmla="*/ 0 h 57"/>
                <a:gd name="T8" fmla="*/ 33 w 33"/>
                <a:gd name="T9" fmla="*/ 6 h 57"/>
                <a:gd name="T10" fmla="*/ 12 w 33"/>
                <a:gd name="T11" fmla="*/ 39 h 57"/>
                <a:gd name="T12" fmla="*/ 12 w 33"/>
                <a:gd name="T13" fmla="*/ 39 h 57"/>
                <a:gd name="T14" fmla="*/ 25 w 33"/>
                <a:gd name="T15" fmla="*/ 11 h 57"/>
                <a:gd name="T16" fmla="*/ 13 w 33"/>
                <a:gd name="T17" fmla="*/ 8 h 57"/>
                <a:gd name="T18" fmla="*/ 12 w 33"/>
                <a:gd name="T19" fmla="*/ 3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7">
                  <a:moveTo>
                    <a:pt x="33" y="6"/>
                  </a:moveTo>
                  <a:cubicBezTo>
                    <a:pt x="29" y="15"/>
                    <a:pt x="24" y="24"/>
                    <a:pt x="20" y="33"/>
                  </a:cubicBezTo>
                  <a:cubicBezTo>
                    <a:pt x="16" y="42"/>
                    <a:pt x="14" y="51"/>
                    <a:pt x="8" y="57"/>
                  </a:cubicBezTo>
                  <a:cubicBezTo>
                    <a:pt x="0" y="43"/>
                    <a:pt x="6" y="20"/>
                    <a:pt x="8" y="0"/>
                  </a:cubicBezTo>
                  <a:cubicBezTo>
                    <a:pt x="12" y="0"/>
                    <a:pt x="23" y="9"/>
                    <a:pt x="33" y="6"/>
                  </a:cubicBezTo>
                  <a:close/>
                  <a:moveTo>
                    <a:pt x="12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5" y="28"/>
                    <a:pt x="21" y="22"/>
                    <a:pt x="25" y="11"/>
                  </a:cubicBezTo>
                  <a:cubicBezTo>
                    <a:pt x="23" y="9"/>
                    <a:pt x="17" y="9"/>
                    <a:pt x="13" y="8"/>
                  </a:cubicBezTo>
                  <a:cubicBezTo>
                    <a:pt x="10" y="18"/>
                    <a:pt x="6" y="32"/>
                    <a:pt x="1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7" name="Freeform 76"/>
            <p:cNvSpPr>
              <a:spLocks noEditPoints="1"/>
            </p:cNvSpPr>
            <p:nvPr/>
          </p:nvSpPr>
          <p:spPr bwMode="auto">
            <a:xfrm>
              <a:off x="-1122" y="-104"/>
              <a:ext cx="710" cy="771"/>
            </a:xfrm>
            <a:custGeom>
              <a:avLst/>
              <a:gdLst>
                <a:gd name="T0" fmla="*/ 129 w 263"/>
                <a:gd name="T1" fmla="*/ 224 h 286"/>
                <a:gd name="T2" fmla="*/ 69 w 263"/>
                <a:gd name="T3" fmla="*/ 219 h 286"/>
                <a:gd name="T4" fmla="*/ 72 w 263"/>
                <a:gd name="T5" fmla="*/ 0 h 286"/>
                <a:gd name="T6" fmla="*/ 130 w 263"/>
                <a:gd name="T7" fmla="*/ 22 h 286"/>
                <a:gd name="T8" fmla="*/ 71 w 263"/>
                <a:gd name="T9" fmla="*/ 25 h 286"/>
                <a:gd name="T10" fmla="*/ 156 w 263"/>
                <a:gd name="T11" fmla="*/ 171 h 286"/>
                <a:gd name="T12" fmla="*/ 147 w 263"/>
                <a:gd name="T13" fmla="*/ 150 h 286"/>
                <a:gd name="T14" fmla="*/ 158 w 263"/>
                <a:gd name="T15" fmla="*/ 122 h 286"/>
                <a:gd name="T16" fmla="*/ 166 w 263"/>
                <a:gd name="T17" fmla="*/ 97 h 286"/>
                <a:gd name="T18" fmla="*/ 167 w 263"/>
                <a:gd name="T19" fmla="*/ 63 h 286"/>
                <a:gd name="T20" fmla="*/ 190 w 263"/>
                <a:gd name="T21" fmla="*/ 48 h 286"/>
                <a:gd name="T22" fmla="*/ 214 w 263"/>
                <a:gd name="T23" fmla="*/ 57 h 286"/>
                <a:gd name="T24" fmla="*/ 22 w 263"/>
                <a:gd name="T25" fmla="*/ 43 h 286"/>
                <a:gd name="T26" fmla="*/ 185 w 263"/>
                <a:gd name="T27" fmla="*/ 70 h 286"/>
                <a:gd name="T28" fmla="*/ 56 w 263"/>
                <a:gd name="T29" fmla="*/ 37 h 286"/>
                <a:gd name="T30" fmla="*/ 227 w 263"/>
                <a:gd name="T31" fmla="*/ 83 h 286"/>
                <a:gd name="T32" fmla="*/ 200 w 263"/>
                <a:gd name="T33" fmla="*/ 75 h 286"/>
                <a:gd name="T34" fmla="*/ 234 w 263"/>
                <a:gd name="T35" fmla="*/ 89 h 286"/>
                <a:gd name="T36" fmla="*/ 182 w 263"/>
                <a:gd name="T37" fmla="*/ 88 h 286"/>
                <a:gd name="T38" fmla="*/ 228 w 263"/>
                <a:gd name="T39" fmla="*/ 101 h 286"/>
                <a:gd name="T40" fmla="*/ 181 w 263"/>
                <a:gd name="T41" fmla="*/ 90 h 286"/>
                <a:gd name="T42" fmla="*/ 25 w 263"/>
                <a:gd name="T43" fmla="*/ 56 h 286"/>
                <a:gd name="T44" fmla="*/ 180 w 263"/>
                <a:gd name="T45" fmla="*/ 105 h 286"/>
                <a:gd name="T46" fmla="*/ 227 w 263"/>
                <a:gd name="T47" fmla="*/ 119 h 286"/>
                <a:gd name="T48" fmla="*/ 178 w 263"/>
                <a:gd name="T49" fmla="*/ 113 h 286"/>
                <a:gd name="T50" fmla="*/ 192 w 263"/>
                <a:gd name="T51" fmla="*/ 115 h 286"/>
                <a:gd name="T52" fmla="*/ 172 w 263"/>
                <a:gd name="T53" fmla="*/ 127 h 286"/>
                <a:gd name="T54" fmla="*/ 190 w 263"/>
                <a:gd name="T55" fmla="*/ 123 h 286"/>
                <a:gd name="T56" fmla="*/ 32 w 263"/>
                <a:gd name="T57" fmla="*/ 97 h 286"/>
                <a:gd name="T58" fmla="*/ 168 w 263"/>
                <a:gd name="T59" fmla="*/ 129 h 286"/>
                <a:gd name="T60" fmla="*/ 49 w 263"/>
                <a:gd name="T61" fmla="*/ 106 h 286"/>
                <a:gd name="T62" fmla="*/ 162 w 263"/>
                <a:gd name="T63" fmla="*/ 153 h 286"/>
                <a:gd name="T64" fmla="*/ 156 w 263"/>
                <a:gd name="T65" fmla="*/ 160 h 286"/>
                <a:gd name="T66" fmla="*/ 146 w 263"/>
                <a:gd name="T67" fmla="*/ 163 h 286"/>
                <a:gd name="T68" fmla="*/ 130 w 263"/>
                <a:gd name="T69" fmla="*/ 200 h 286"/>
                <a:gd name="T70" fmla="*/ 102 w 263"/>
                <a:gd name="T71" fmla="*/ 199 h 286"/>
                <a:gd name="T72" fmla="*/ 105 w 263"/>
                <a:gd name="T73" fmla="*/ 227 h 286"/>
                <a:gd name="T74" fmla="*/ 61 w 263"/>
                <a:gd name="T75" fmla="*/ 232 h 286"/>
                <a:gd name="T76" fmla="*/ 81 w 263"/>
                <a:gd name="T77" fmla="*/ 227 h 286"/>
                <a:gd name="T78" fmla="*/ 77 w 263"/>
                <a:gd name="T79" fmla="*/ 242 h 286"/>
                <a:gd name="T80" fmla="*/ 111 w 263"/>
                <a:gd name="T81" fmla="*/ 242 h 286"/>
                <a:gd name="T82" fmla="*/ 91 w 263"/>
                <a:gd name="T83" fmla="*/ 248 h 286"/>
                <a:gd name="T84" fmla="*/ 80 w 263"/>
                <a:gd name="T85" fmla="*/ 232 h 286"/>
                <a:gd name="T86" fmla="*/ 103 w 263"/>
                <a:gd name="T87" fmla="*/ 250 h 286"/>
                <a:gd name="T88" fmla="*/ 120 w 263"/>
                <a:gd name="T89" fmla="*/ 254 h 286"/>
                <a:gd name="T90" fmla="*/ 123 w 263"/>
                <a:gd name="T91" fmla="*/ 276 h 286"/>
                <a:gd name="T92" fmla="*/ 143 w 263"/>
                <a:gd name="T93" fmla="*/ 264 h 286"/>
                <a:gd name="T94" fmla="*/ 28 w 263"/>
                <a:gd name="T95" fmla="*/ 246 h 286"/>
                <a:gd name="T96" fmla="*/ 51 w 263"/>
                <a:gd name="T97" fmla="*/ 241 h 286"/>
                <a:gd name="T98" fmla="*/ 46 w 263"/>
                <a:gd name="T99" fmla="*/ 265 h 286"/>
                <a:gd name="T100" fmla="*/ 47 w 263"/>
                <a:gd name="T101" fmla="*/ 260 h 286"/>
                <a:gd name="T102" fmla="*/ 69 w 263"/>
                <a:gd name="T103" fmla="*/ 267 h 286"/>
                <a:gd name="T104" fmla="*/ 99 w 263"/>
                <a:gd name="T105" fmla="*/ 263 h 286"/>
                <a:gd name="T106" fmla="*/ 100 w 263"/>
                <a:gd name="T107" fmla="*/ 272 h 286"/>
                <a:gd name="T108" fmla="*/ 117 w 263"/>
                <a:gd name="T109" fmla="*/ 270 h 286"/>
                <a:gd name="T110" fmla="*/ 73 w 263"/>
                <a:gd name="T111" fmla="*/ 27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3" h="286">
                  <a:moveTo>
                    <a:pt x="214" y="32"/>
                  </a:moveTo>
                  <a:cubicBezTo>
                    <a:pt x="216" y="40"/>
                    <a:pt x="220" y="41"/>
                    <a:pt x="215" y="52"/>
                  </a:cubicBezTo>
                  <a:cubicBezTo>
                    <a:pt x="247" y="63"/>
                    <a:pt x="263" y="106"/>
                    <a:pt x="238" y="132"/>
                  </a:cubicBezTo>
                  <a:cubicBezTo>
                    <a:pt x="227" y="144"/>
                    <a:pt x="208" y="149"/>
                    <a:pt x="188" y="147"/>
                  </a:cubicBezTo>
                  <a:cubicBezTo>
                    <a:pt x="175" y="171"/>
                    <a:pt x="156" y="185"/>
                    <a:pt x="136" y="197"/>
                  </a:cubicBezTo>
                  <a:cubicBezTo>
                    <a:pt x="134" y="207"/>
                    <a:pt x="133" y="217"/>
                    <a:pt x="129" y="224"/>
                  </a:cubicBezTo>
                  <a:cubicBezTo>
                    <a:pt x="139" y="230"/>
                    <a:pt x="150" y="236"/>
                    <a:pt x="144" y="253"/>
                  </a:cubicBezTo>
                  <a:cubicBezTo>
                    <a:pt x="161" y="263"/>
                    <a:pt x="157" y="286"/>
                    <a:pt x="133" y="286"/>
                  </a:cubicBezTo>
                  <a:cubicBezTo>
                    <a:pt x="126" y="285"/>
                    <a:pt x="116" y="282"/>
                    <a:pt x="105" y="280"/>
                  </a:cubicBezTo>
                  <a:cubicBezTo>
                    <a:pt x="80" y="276"/>
                    <a:pt x="46" y="273"/>
                    <a:pt x="34" y="268"/>
                  </a:cubicBezTo>
                  <a:cubicBezTo>
                    <a:pt x="14" y="260"/>
                    <a:pt x="13" y="232"/>
                    <a:pt x="45" y="234"/>
                  </a:cubicBezTo>
                  <a:cubicBezTo>
                    <a:pt x="48" y="221"/>
                    <a:pt x="60" y="221"/>
                    <a:pt x="69" y="219"/>
                  </a:cubicBezTo>
                  <a:cubicBezTo>
                    <a:pt x="72" y="211"/>
                    <a:pt x="76" y="196"/>
                    <a:pt x="75" y="188"/>
                  </a:cubicBezTo>
                  <a:cubicBezTo>
                    <a:pt x="71" y="176"/>
                    <a:pt x="57" y="168"/>
                    <a:pt x="53" y="156"/>
                  </a:cubicBezTo>
                  <a:cubicBezTo>
                    <a:pt x="49" y="144"/>
                    <a:pt x="51" y="132"/>
                    <a:pt x="50" y="118"/>
                  </a:cubicBezTo>
                  <a:cubicBezTo>
                    <a:pt x="15" y="112"/>
                    <a:pt x="0" y="82"/>
                    <a:pt x="9" y="54"/>
                  </a:cubicBezTo>
                  <a:cubicBezTo>
                    <a:pt x="16" y="28"/>
                    <a:pt x="43" y="24"/>
                    <a:pt x="64" y="18"/>
                  </a:cubicBezTo>
                  <a:cubicBezTo>
                    <a:pt x="64" y="11"/>
                    <a:pt x="67" y="4"/>
                    <a:pt x="72" y="0"/>
                  </a:cubicBezTo>
                  <a:cubicBezTo>
                    <a:pt x="113" y="9"/>
                    <a:pt x="165" y="25"/>
                    <a:pt x="214" y="32"/>
                  </a:cubicBezTo>
                  <a:close/>
                  <a:moveTo>
                    <a:pt x="130" y="22"/>
                  </a:moveTo>
                  <a:cubicBezTo>
                    <a:pt x="130" y="22"/>
                    <a:pt x="130" y="22"/>
                    <a:pt x="130" y="22"/>
                  </a:cubicBezTo>
                  <a:cubicBezTo>
                    <a:pt x="129" y="22"/>
                    <a:pt x="128" y="22"/>
                    <a:pt x="130" y="23"/>
                  </a:cubicBezTo>
                  <a:cubicBezTo>
                    <a:pt x="149" y="28"/>
                    <a:pt x="173" y="35"/>
                    <a:pt x="192" y="36"/>
                  </a:cubicBezTo>
                  <a:cubicBezTo>
                    <a:pt x="174" y="30"/>
                    <a:pt x="148" y="23"/>
                    <a:pt x="130" y="22"/>
                  </a:cubicBezTo>
                  <a:close/>
                  <a:moveTo>
                    <a:pt x="206" y="37"/>
                  </a:moveTo>
                  <a:cubicBezTo>
                    <a:pt x="206" y="37"/>
                    <a:pt x="206" y="37"/>
                    <a:pt x="206" y="37"/>
                  </a:cubicBezTo>
                  <a:cubicBezTo>
                    <a:pt x="198" y="34"/>
                    <a:pt x="202" y="41"/>
                    <a:pt x="206" y="37"/>
                  </a:cubicBezTo>
                  <a:close/>
                  <a:moveTo>
                    <a:pt x="72" y="17"/>
                  </a:moveTo>
                  <a:cubicBezTo>
                    <a:pt x="72" y="17"/>
                    <a:pt x="72" y="17"/>
                    <a:pt x="72" y="17"/>
                  </a:cubicBezTo>
                  <a:cubicBezTo>
                    <a:pt x="70" y="21"/>
                    <a:pt x="72" y="22"/>
                    <a:pt x="71" y="25"/>
                  </a:cubicBezTo>
                  <a:cubicBezTo>
                    <a:pt x="61" y="40"/>
                    <a:pt x="63" y="58"/>
                    <a:pt x="61" y="77"/>
                  </a:cubicBezTo>
                  <a:cubicBezTo>
                    <a:pt x="54" y="130"/>
                    <a:pt x="64" y="183"/>
                    <a:pt x="115" y="193"/>
                  </a:cubicBezTo>
                  <a:cubicBezTo>
                    <a:pt x="116" y="190"/>
                    <a:pt x="121" y="194"/>
                    <a:pt x="121" y="189"/>
                  </a:cubicBezTo>
                  <a:cubicBezTo>
                    <a:pt x="117" y="188"/>
                    <a:pt x="110" y="192"/>
                    <a:pt x="107" y="187"/>
                  </a:cubicBezTo>
                  <a:cubicBezTo>
                    <a:pt x="115" y="185"/>
                    <a:pt x="126" y="184"/>
                    <a:pt x="135" y="182"/>
                  </a:cubicBezTo>
                  <a:cubicBezTo>
                    <a:pt x="143" y="180"/>
                    <a:pt x="156" y="179"/>
                    <a:pt x="156" y="171"/>
                  </a:cubicBezTo>
                  <a:cubicBezTo>
                    <a:pt x="142" y="173"/>
                    <a:pt x="127" y="185"/>
                    <a:pt x="112" y="180"/>
                  </a:cubicBezTo>
                  <a:cubicBezTo>
                    <a:pt x="118" y="177"/>
                    <a:pt x="128" y="179"/>
                    <a:pt x="131" y="172"/>
                  </a:cubicBezTo>
                  <a:cubicBezTo>
                    <a:pt x="128" y="171"/>
                    <a:pt x="127" y="170"/>
                    <a:pt x="128" y="167"/>
                  </a:cubicBezTo>
                  <a:cubicBezTo>
                    <a:pt x="133" y="166"/>
                    <a:pt x="138" y="167"/>
                    <a:pt x="139" y="162"/>
                  </a:cubicBezTo>
                  <a:cubicBezTo>
                    <a:pt x="139" y="159"/>
                    <a:pt x="131" y="161"/>
                    <a:pt x="133" y="157"/>
                  </a:cubicBezTo>
                  <a:cubicBezTo>
                    <a:pt x="139" y="157"/>
                    <a:pt x="145" y="157"/>
                    <a:pt x="147" y="150"/>
                  </a:cubicBezTo>
                  <a:cubicBezTo>
                    <a:pt x="143" y="148"/>
                    <a:pt x="135" y="149"/>
                    <a:pt x="136" y="145"/>
                  </a:cubicBezTo>
                  <a:cubicBezTo>
                    <a:pt x="140" y="142"/>
                    <a:pt x="148" y="147"/>
                    <a:pt x="150" y="141"/>
                  </a:cubicBezTo>
                  <a:cubicBezTo>
                    <a:pt x="151" y="138"/>
                    <a:pt x="144" y="140"/>
                    <a:pt x="147" y="136"/>
                  </a:cubicBezTo>
                  <a:cubicBezTo>
                    <a:pt x="151" y="137"/>
                    <a:pt x="154" y="136"/>
                    <a:pt x="155" y="132"/>
                  </a:cubicBezTo>
                  <a:cubicBezTo>
                    <a:pt x="155" y="129"/>
                    <a:pt x="149" y="130"/>
                    <a:pt x="149" y="127"/>
                  </a:cubicBezTo>
                  <a:cubicBezTo>
                    <a:pt x="152" y="125"/>
                    <a:pt x="157" y="127"/>
                    <a:pt x="158" y="122"/>
                  </a:cubicBezTo>
                  <a:cubicBezTo>
                    <a:pt x="157" y="121"/>
                    <a:pt x="154" y="121"/>
                    <a:pt x="155" y="119"/>
                  </a:cubicBezTo>
                  <a:cubicBezTo>
                    <a:pt x="156" y="116"/>
                    <a:pt x="161" y="119"/>
                    <a:pt x="161" y="114"/>
                  </a:cubicBezTo>
                  <a:cubicBezTo>
                    <a:pt x="161" y="112"/>
                    <a:pt x="156" y="113"/>
                    <a:pt x="156" y="110"/>
                  </a:cubicBezTo>
                  <a:cubicBezTo>
                    <a:pt x="158" y="107"/>
                    <a:pt x="164" y="110"/>
                    <a:pt x="164" y="105"/>
                  </a:cubicBezTo>
                  <a:cubicBezTo>
                    <a:pt x="163" y="102"/>
                    <a:pt x="155" y="103"/>
                    <a:pt x="156" y="99"/>
                  </a:cubicBezTo>
                  <a:cubicBezTo>
                    <a:pt x="158" y="96"/>
                    <a:pt x="166" y="103"/>
                    <a:pt x="166" y="97"/>
                  </a:cubicBezTo>
                  <a:cubicBezTo>
                    <a:pt x="170" y="96"/>
                    <a:pt x="164" y="92"/>
                    <a:pt x="163" y="91"/>
                  </a:cubicBezTo>
                  <a:cubicBezTo>
                    <a:pt x="165" y="90"/>
                    <a:pt x="169" y="91"/>
                    <a:pt x="170" y="87"/>
                  </a:cubicBezTo>
                  <a:cubicBezTo>
                    <a:pt x="169" y="84"/>
                    <a:pt x="163" y="85"/>
                    <a:pt x="163" y="82"/>
                  </a:cubicBezTo>
                  <a:cubicBezTo>
                    <a:pt x="165" y="80"/>
                    <a:pt x="170" y="82"/>
                    <a:pt x="171" y="79"/>
                  </a:cubicBezTo>
                  <a:cubicBezTo>
                    <a:pt x="170" y="76"/>
                    <a:pt x="167" y="75"/>
                    <a:pt x="165" y="73"/>
                  </a:cubicBezTo>
                  <a:cubicBezTo>
                    <a:pt x="172" y="72"/>
                    <a:pt x="170" y="66"/>
                    <a:pt x="167" y="63"/>
                  </a:cubicBezTo>
                  <a:cubicBezTo>
                    <a:pt x="169" y="62"/>
                    <a:pt x="170" y="61"/>
                    <a:pt x="173" y="62"/>
                  </a:cubicBezTo>
                  <a:cubicBezTo>
                    <a:pt x="173" y="55"/>
                    <a:pt x="173" y="55"/>
                    <a:pt x="177" y="51"/>
                  </a:cubicBezTo>
                  <a:cubicBezTo>
                    <a:pt x="175" y="49"/>
                    <a:pt x="172" y="48"/>
                    <a:pt x="172" y="46"/>
                  </a:cubicBezTo>
                  <a:cubicBezTo>
                    <a:pt x="181" y="44"/>
                    <a:pt x="194" y="49"/>
                    <a:pt x="198" y="41"/>
                  </a:cubicBezTo>
                  <a:cubicBezTo>
                    <a:pt x="159" y="41"/>
                    <a:pt x="114" y="16"/>
                    <a:pt x="72" y="17"/>
                  </a:cubicBezTo>
                  <a:close/>
                  <a:moveTo>
                    <a:pt x="190" y="48"/>
                  </a:moveTo>
                  <a:cubicBezTo>
                    <a:pt x="190" y="48"/>
                    <a:pt x="190" y="48"/>
                    <a:pt x="190" y="48"/>
                  </a:cubicBezTo>
                  <a:cubicBezTo>
                    <a:pt x="187" y="57"/>
                    <a:pt x="202" y="54"/>
                    <a:pt x="203" y="49"/>
                  </a:cubicBezTo>
                  <a:cubicBezTo>
                    <a:pt x="198" y="47"/>
                    <a:pt x="195" y="49"/>
                    <a:pt x="190" y="48"/>
                  </a:cubicBezTo>
                  <a:close/>
                  <a:moveTo>
                    <a:pt x="215" y="65"/>
                  </a:moveTo>
                  <a:cubicBezTo>
                    <a:pt x="215" y="65"/>
                    <a:pt x="215" y="65"/>
                    <a:pt x="215" y="65"/>
                  </a:cubicBezTo>
                  <a:cubicBezTo>
                    <a:pt x="215" y="62"/>
                    <a:pt x="219" y="57"/>
                    <a:pt x="214" y="57"/>
                  </a:cubicBezTo>
                  <a:cubicBezTo>
                    <a:pt x="212" y="58"/>
                    <a:pt x="210" y="65"/>
                    <a:pt x="215" y="65"/>
                  </a:cubicBezTo>
                  <a:close/>
                  <a:moveTo>
                    <a:pt x="187" y="61"/>
                  </a:moveTo>
                  <a:cubicBezTo>
                    <a:pt x="187" y="61"/>
                    <a:pt x="187" y="61"/>
                    <a:pt x="187" y="61"/>
                  </a:cubicBezTo>
                  <a:cubicBezTo>
                    <a:pt x="192" y="64"/>
                    <a:pt x="202" y="62"/>
                    <a:pt x="205" y="58"/>
                  </a:cubicBezTo>
                  <a:cubicBezTo>
                    <a:pt x="201" y="56"/>
                    <a:pt x="189" y="54"/>
                    <a:pt x="187" y="61"/>
                  </a:cubicBezTo>
                  <a:close/>
                  <a:moveTo>
                    <a:pt x="22" y="43"/>
                  </a:moveTo>
                  <a:cubicBezTo>
                    <a:pt x="22" y="43"/>
                    <a:pt x="22" y="43"/>
                    <a:pt x="22" y="43"/>
                  </a:cubicBezTo>
                  <a:cubicBezTo>
                    <a:pt x="27" y="42"/>
                    <a:pt x="35" y="36"/>
                    <a:pt x="34" y="31"/>
                  </a:cubicBezTo>
                  <a:cubicBezTo>
                    <a:pt x="30" y="35"/>
                    <a:pt x="25" y="38"/>
                    <a:pt x="22" y="43"/>
                  </a:cubicBezTo>
                  <a:close/>
                  <a:moveTo>
                    <a:pt x="186" y="65"/>
                  </a:moveTo>
                  <a:cubicBezTo>
                    <a:pt x="186" y="65"/>
                    <a:pt x="186" y="65"/>
                    <a:pt x="186" y="65"/>
                  </a:cubicBezTo>
                  <a:cubicBezTo>
                    <a:pt x="186" y="67"/>
                    <a:pt x="186" y="69"/>
                    <a:pt x="185" y="70"/>
                  </a:cubicBezTo>
                  <a:cubicBezTo>
                    <a:pt x="189" y="72"/>
                    <a:pt x="200" y="72"/>
                    <a:pt x="202" y="65"/>
                  </a:cubicBezTo>
                  <a:cubicBezTo>
                    <a:pt x="197" y="66"/>
                    <a:pt x="191" y="64"/>
                    <a:pt x="186" y="65"/>
                  </a:cubicBezTo>
                  <a:close/>
                  <a:moveTo>
                    <a:pt x="49" y="99"/>
                  </a:moveTo>
                  <a:cubicBezTo>
                    <a:pt x="49" y="99"/>
                    <a:pt x="49" y="99"/>
                    <a:pt x="49" y="99"/>
                  </a:cubicBezTo>
                  <a:cubicBezTo>
                    <a:pt x="53" y="84"/>
                    <a:pt x="53" y="61"/>
                    <a:pt x="58" y="40"/>
                  </a:cubicBezTo>
                  <a:cubicBezTo>
                    <a:pt x="58" y="39"/>
                    <a:pt x="57" y="38"/>
                    <a:pt x="56" y="37"/>
                  </a:cubicBezTo>
                  <a:cubicBezTo>
                    <a:pt x="34" y="43"/>
                    <a:pt x="18" y="91"/>
                    <a:pt x="49" y="99"/>
                  </a:cubicBezTo>
                  <a:close/>
                  <a:moveTo>
                    <a:pt x="194" y="129"/>
                  </a:moveTo>
                  <a:cubicBezTo>
                    <a:pt x="194" y="129"/>
                    <a:pt x="194" y="129"/>
                    <a:pt x="194" y="129"/>
                  </a:cubicBezTo>
                  <a:cubicBezTo>
                    <a:pt x="223" y="133"/>
                    <a:pt x="231" y="81"/>
                    <a:pt x="211" y="69"/>
                  </a:cubicBezTo>
                  <a:cubicBezTo>
                    <a:pt x="206" y="89"/>
                    <a:pt x="197" y="112"/>
                    <a:pt x="194" y="129"/>
                  </a:cubicBezTo>
                  <a:close/>
                  <a:moveTo>
                    <a:pt x="227" y="83"/>
                  </a:moveTo>
                  <a:cubicBezTo>
                    <a:pt x="227" y="83"/>
                    <a:pt x="227" y="83"/>
                    <a:pt x="227" y="83"/>
                  </a:cubicBezTo>
                  <a:cubicBezTo>
                    <a:pt x="228" y="81"/>
                    <a:pt x="231" y="81"/>
                    <a:pt x="231" y="77"/>
                  </a:cubicBezTo>
                  <a:cubicBezTo>
                    <a:pt x="227" y="75"/>
                    <a:pt x="222" y="81"/>
                    <a:pt x="227" y="83"/>
                  </a:cubicBezTo>
                  <a:close/>
                  <a:moveTo>
                    <a:pt x="183" y="80"/>
                  </a:moveTo>
                  <a:cubicBezTo>
                    <a:pt x="183" y="80"/>
                    <a:pt x="183" y="80"/>
                    <a:pt x="183" y="80"/>
                  </a:cubicBezTo>
                  <a:cubicBezTo>
                    <a:pt x="191" y="81"/>
                    <a:pt x="196" y="79"/>
                    <a:pt x="200" y="75"/>
                  </a:cubicBezTo>
                  <a:cubicBezTo>
                    <a:pt x="200" y="73"/>
                    <a:pt x="199" y="72"/>
                    <a:pt x="198" y="71"/>
                  </a:cubicBezTo>
                  <a:cubicBezTo>
                    <a:pt x="194" y="76"/>
                    <a:pt x="183" y="69"/>
                    <a:pt x="183" y="80"/>
                  </a:cubicBezTo>
                  <a:close/>
                  <a:moveTo>
                    <a:pt x="234" y="89"/>
                  </a:moveTo>
                  <a:cubicBezTo>
                    <a:pt x="234" y="89"/>
                    <a:pt x="234" y="89"/>
                    <a:pt x="234" y="89"/>
                  </a:cubicBezTo>
                  <a:cubicBezTo>
                    <a:pt x="237" y="89"/>
                    <a:pt x="239" y="88"/>
                    <a:pt x="239" y="85"/>
                  </a:cubicBezTo>
                  <a:cubicBezTo>
                    <a:pt x="236" y="84"/>
                    <a:pt x="236" y="88"/>
                    <a:pt x="234" y="89"/>
                  </a:cubicBezTo>
                  <a:close/>
                  <a:moveTo>
                    <a:pt x="24" y="53"/>
                  </a:moveTo>
                  <a:cubicBezTo>
                    <a:pt x="24" y="53"/>
                    <a:pt x="24" y="53"/>
                    <a:pt x="24" y="53"/>
                  </a:cubicBezTo>
                  <a:cubicBezTo>
                    <a:pt x="29" y="55"/>
                    <a:pt x="34" y="49"/>
                    <a:pt x="32" y="46"/>
                  </a:cubicBezTo>
                  <a:cubicBezTo>
                    <a:pt x="30" y="49"/>
                    <a:pt x="25" y="48"/>
                    <a:pt x="24" y="53"/>
                  </a:cubicBezTo>
                  <a:close/>
                  <a:moveTo>
                    <a:pt x="182" y="88"/>
                  </a:moveTo>
                  <a:cubicBezTo>
                    <a:pt x="182" y="88"/>
                    <a:pt x="182" y="88"/>
                    <a:pt x="182" y="88"/>
                  </a:cubicBezTo>
                  <a:cubicBezTo>
                    <a:pt x="187" y="87"/>
                    <a:pt x="194" y="88"/>
                    <a:pt x="197" y="82"/>
                  </a:cubicBezTo>
                  <a:cubicBezTo>
                    <a:pt x="191" y="83"/>
                    <a:pt x="183" y="81"/>
                    <a:pt x="182" y="88"/>
                  </a:cubicBezTo>
                  <a:close/>
                  <a:moveTo>
                    <a:pt x="228" y="101"/>
                  </a:moveTo>
                  <a:cubicBezTo>
                    <a:pt x="228" y="101"/>
                    <a:pt x="228" y="101"/>
                    <a:pt x="228" y="101"/>
                  </a:cubicBezTo>
                  <a:cubicBezTo>
                    <a:pt x="233" y="101"/>
                    <a:pt x="236" y="98"/>
                    <a:pt x="239" y="94"/>
                  </a:cubicBezTo>
                  <a:cubicBezTo>
                    <a:pt x="233" y="93"/>
                    <a:pt x="230" y="97"/>
                    <a:pt x="228" y="101"/>
                  </a:cubicBezTo>
                  <a:close/>
                  <a:moveTo>
                    <a:pt x="15" y="58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8" y="58"/>
                    <a:pt x="20" y="57"/>
                    <a:pt x="21" y="54"/>
                  </a:cubicBezTo>
                  <a:cubicBezTo>
                    <a:pt x="18" y="53"/>
                    <a:pt x="16" y="54"/>
                    <a:pt x="15" y="58"/>
                  </a:cubicBezTo>
                  <a:close/>
                  <a:moveTo>
                    <a:pt x="181" y="90"/>
                  </a:moveTo>
                  <a:cubicBezTo>
                    <a:pt x="181" y="90"/>
                    <a:pt x="181" y="90"/>
                    <a:pt x="181" y="90"/>
                  </a:cubicBezTo>
                  <a:cubicBezTo>
                    <a:pt x="181" y="92"/>
                    <a:pt x="180" y="95"/>
                    <a:pt x="180" y="97"/>
                  </a:cubicBezTo>
                  <a:cubicBezTo>
                    <a:pt x="187" y="96"/>
                    <a:pt x="196" y="99"/>
                    <a:pt x="197" y="89"/>
                  </a:cubicBezTo>
                  <a:cubicBezTo>
                    <a:pt x="189" y="90"/>
                    <a:pt x="188" y="90"/>
                    <a:pt x="181" y="90"/>
                  </a:cubicBezTo>
                  <a:close/>
                  <a:moveTo>
                    <a:pt x="22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23" y="59"/>
                    <a:pt x="29" y="58"/>
                    <a:pt x="25" y="56"/>
                  </a:cubicBezTo>
                  <a:cubicBezTo>
                    <a:pt x="25" y="57"/>
                    <a:pt x="19" y="59"/>
                    <a:pt x="22" y="61"/>
                  </a:cubicBezTo>
                  <a:close/>
                  <a:moveTo>
                    <a:pt x="19" y="70"/>
                  </a:moveTo>
                  <a:cubicBezTo>
                    <a:pt x="19" y="70"/>
                    <a:pt x="19" y="70"/>
                    <a:pt x="19" y="70"/>
                  </a:cubicBezTo>
                  <a:cubicBezTo>
                    <a:pt x="23" y="71"/>
                    <a:pt x="27" y="65"/>
                    <a:pt x="25" y="63"/>
                  </a:cubicBezTo>
                  <a:cubicBezTo>
                    <a:pt x="24" y="67"/>
                    <a:pt x="20" y="66"/>
                    <a:pt x="19" y="70"/>
                  </a:cubicBezTo>
                  <a:close/>
                  <a:moveTo>
                    <a:pt x="180" y="105"/>
                  </a:moveTo>
                  <a:cubicBezTo>
                    <a:pt x="180" y="105"/>
                    <a:pt x="180" y="105"/>
                    <a:pt x="180" y="105"/>
                  </a:cubicBezTo>
                  <a:cubicBezTo>
                    <a:pt x="182" y="108"/>
                    <a:pt x="186" y="105"/>
                    <a:pt x="189" y="104"/>
                  </a:cubicBezTo>
                  <a:cubicBezTo>
                    <a:pt x="190" y="102"/>
                    <a:pt x="191" y="100"/>
                    <a:pt x="189" y="99"/>
                  </a:cubicBezTo>
                  <a:cubicBezTo>
                    <a:pt x="188" y="104"/>
                    <a:pt x="179" y="97"/>
                    <a:pt x="180" y="105"/>
                  </a:cubicBezTo>
                  <a:close/>
                  <a:moveTo>
                    <a:pt x="227" y="119"/>
                  </a:moveTo>
                  <a:cubicBezTo>
                    <a:pt x="227" y="119"/>
                    <a:pt x="227" y="119"/>
                    <a:pt x="227" y="119"/>
                  </a:cubicBezTo>
                  <a:cubicBezTo>
                    <a:pt x="231" y="119"/>
                    <a:pt x="237" y="114"/>
                    <a:pt x="235" y="111"/>
                  </a:cubicBezTo>
                  <a:cubicBezTo>
                    <a:pt x="233" y="115"/>
                    <a:pt x="228" y="114"/>
                    <a:pt x="227" y="119"/>
                  </a:cubicBezTo>
                  <a:close/>
                  <a:moveTo>
                    <a:pt x="21" y="76"/>
                  </a:moveTo>
                  <a:cubicBezTo>
                    <a:pt x="21" y="76"/>
                    <a:pt x="21" y="76"/>
                    <a:pt x="21" y="76"/>
                  </a:cubicBezTo>
                  <a:cubicBezTo>
                    <a:pt x="28" y="75"/>
                    <a:pt x="24" y="70"/>
                    <a:pt x="21" y="76"/>
                  </a:cubicBezTo>
                  <a:close/>
                  <a:moveTo>
                    <a:pt x="178" y="113"/>
                  </a:moveTo>
                  <a:cubicBezTo>
                    <a:pt x="178" y="113"/>
                    <a:pt x="178" y="113"/>
                    <a:pt x="178" y="113"/>
                  </a:cubicBezTo>
                  <a:cubicBezTo>
                    <a:pt x="182" y="115"/>
                    <a:pt x="184" y="113"/>
                    <a:pt x="185" y="111"/>
                  </a:cubicBezTo>
                  <a:cubicBezTo>
                    <a:pt x="182" y="109"/>
                    <a:pt x="178" y="109"/>
                    <a:pt x="178" y="113"/>
                  </a:cubicBezTo>
                  <a:close/>
                  <a:moveTo>
                    <a:pt x="177" y="120"/>
                  </a:moveTo>
                  <a:cubicBezTo>
                    <a:pt x="177" y="120"/>
                    <a:pt x="177" y="120"/>
                    <a:pt x="177" y="120"/>
                  </a:cubicBezTo>
                  <a:cubicBezTo>
                    <a:pt x="182" y="118"/>
                    <a:pt x="191" y="123"/>
                    <a:pt x="192" y="115"/>
                  </a:cubicBezTo>
                  <a:cubicBezTo>
                    <a:pt x="187" y="117"/>
                    <a:pt x="178" y="112"/>
                    <a:pt x="177" y="120"/>
                  </a:cubicBezTo>
                  <a:close/>
                  <a:moveTo>
                    <a:pt x="20" y="87"/>
                  </a:moveTo>
                  <a:cubicBezTo>
                    <a:pt x="20" y="87"/>
                    <a:pt x="20" y="87"/>
                    <a:pt x="20" y="87"/>
                  </a:cubicBezTo>
                  <a:cubicBezTo>
                    <a:pt x="14" y="92"/>
                    <a:pt x="27" y="90"/>
                    <a:pt x="20" y="87"/>
                  </a:cubicBezTo>
                  <a:close/>
                  <a:moveTo>
                    <a:pt x="172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0" y="131"/>
                    <a:pt x="175" y="131"/>
                    <a:pt x="175" y="133"/>
                  </a:cubicBezTo>
                  <a:cubicBezTo>
                    <a:pt x="172" y="134"/>
                    <a:pt x="169" y="135"/>
                    <a:pt x="169" y="139"/>
                  </a:cubicBezTo>
                  <a:cubicBezTo>
                    <a:pt x="176" y="142"/>
                    <a:pt x="177" y="135"/>
                    <a:pt x="184" y="138"/>
                  </a:cubicBezTo>
                  <a:cubicBezTo>
                    <a:pt x="184" y="136"/>
                    <a:pt x="185" y="134"/>
                    <a:pt x="185" y="133"/>
                  </a:cubicBezTo>
                  <a:cubicBezTo>
                    <a:pt x="182" y="130"/>
                    <a:pt x="178" y="135"/>
                    <a:pt x="177" y="131"/>
                  </a:cubicBezTo>
                  <a:cubicBezTo>
                    <a:pt x="183" y="130"/>
                    <a:pt x="189" y="131"/>
                    <a:pt x="190" y="123"/>
                  </a:cubicBezTo>
                  <a:cubicBezTo>
                    <a:pt x="183" y="123"/>
                    <a:pt x="176" y="123"/>
                    <a:pt x="172" y="127"/>
                  </a:cubicBezTo>
                  <a:close/>
                  <a:moveTo>
                    <a:pt x="28" y="96"/>
                  </a:moveTo>
                  <a:cubicBezTo>
                    <a:pt x="28" y="96"/>
                    <a:pt x="28" y="96"/>
                    <a:pt x="28" y="96"/>
                  </a:cubicBezTo>
                  <a:cubicBezTo>
                    <a:pt x="28" y="94"/>
                    <a:pt x="31" y="96"/>
                    <a:pt x="31" y="93"/>
                  </a:cubicBezTo>
                  <a:cubicBezTo>
                    <a:pt x="29" y="91"/>
                    <a:pt x="24" y="95"/>
                    <a:pt x="28" y="96"/>
                  </a:cubicBezTo>
                  <a:close/>
                  <a:moveTo>
                    <a:pt x="32" y="97"/>
                  </a:moveTo>
                  <a:cubicBezTo>
                    <a:pt x="32" y="97"/>
                    <a:pt x="32" y="97"/>
                    <a:pt x="32" y="97"/>
                  </a:cubicBezTo>
                  <a:cubicBezTo>
                    <a:pt x="30" y="101"/>
                    <a:pt x="35" y="101"/>
                    <a:pt x="37" y="103"/>
                  </a:cubicBezTo>
                  <a:cubicBezTo>
                    <a:pt x="40" y="97"/>
                    <a:pt x="35" y="95"/>
                    <a:pt x="32" y="97"/>
                  </a:cubicBezTo>
                  <a:close/>
                  <a:moveTo>
                    <a:pt x="163" y="134"/>
                  </a:moveTo>
                  <a:cubicBezTo>
                    <a:pt x="163" y="134"/>
                    <a:pt x="163" y="134"/>
                    <a:pt x="163" y="134"/>
                  </a:cubicBezTo>
                  <a:cubicBezTo>
                    <a:pt x="166" y="135"/>
                    <a:pt x="167" y="132"/>
                    <a:pt x="168" y="129"/>
                  </a:cubicBezTo>
                  <a:cubicBezTo>
                    <a:pt x="166" y="129"/>
                    <a:pt x="165" y="129"/>
                    <a:pt x="164" y="128"/>
                  </a:cubicBezTo>
                  <a:cubicBezTo>
                    <a:pt x="163" y="132"/>
                    <a:pt x="161" y="131"/>
                    <a:pt x="163" y="134"/>
                  </a:cubicBezTo>
                  <a:close/>
                  <a:moveTo>
                    <a:pt x="46" y="108"/>
                  </a:moveTo>
                  <a:cubicBezTo>
                    <a:pt x="46" y="108"/>
                    <a:pt x="46" y="108"/>
                    <a:pt x="46" y="108"/>
                  </a:cubicBezTo>
                  <a:cubicBezTo>
                    <a:pt x="47" y="109"/>
                    <a:pt x="48" y="109"/>
                    <a:pt x="49" y="109"/>
                  </a:cubicBezTo>
                  <a:cubicBezTo>
                    <a:pt x="49" y="108"/>
                    <a:pt x="49" y="107"/>
                    <a:pt x="49" y="106"/>
                  </a:cubicBezTo>
                  <a:cubicBezTo>
                    <a:pt x="48" y="106"/>
                    <a:pt x="47" y="106"/>
                    <a:pt x="46" y="106"/>
                  </a:cubicBezTo>
                  <a:cubicBezTo>
                    <a:pt x="46" y="107"/>
                    <a:pt x="46" y="108"/>
                    <a:pt x="46" y="108"/>
                  </a:cubicBezTo>
                  <a:close/>
                  <a:moveTo>
                    <a:pt x="162" y="153"/>
                  </a:moveTo>
                  <a:cubicBezTo>
                    <a:pt x="162" y="153"/>
                    <a:pt x="162" y="153"/>
                    <a:pt x="162" y="153"/>
                  </a:cubicBezTo>
                  <a:cubicBezTo>
                    <a:pt x="170" y="153"/>
                    <a:pt x="185" y="150"/>
                    <a:pt x="179" y="140"/>
                  </a:cubicBezTo>
                  <a:cubicBezTo>
                    <a:pt x="173" y="143"/>
                    <a:pt x="160" y="144"/>
                    <a:pt x="162" y="153"/>
                  </a:cubicBezTo>
                  <a:close/>
                  <a:moveTo>
                    <a:pt x="154" y="154"/>
                  </a:moveTo>
                  <a:cubicBezTo>
                    <a:pt x="154" y="154"/>
                    <a:pt x="154" y="154"/>
                    <a:pt x="154" y="154"/>
                  </a:cubicBezTo>
                  <a:cubicBezTo>
                    <a:pt x="155" y="153"/>
                    <a:pt x="159" y="150"/>
                    <a:pt x="155" y="149"/>
                  </a:cubicBezTo>
                  <a:cubicBezTo>
                    <a:pt x="155" y="150"/>
                    <a:pt x="151" y="153"/>
                    <a:pt x="154" y="154"/>
                  </a:cubicBezTo>
                  <a:close/>
                  <a:moveTo>
                    <a:pt x="156" y="160"/>
                  </a:moveTo>
                  <a:cubicBezTo>
                    <a:pt x="156" y="160"/>
                    <a:pt x="156" y="160"/>
                    <a:pt x="156" y="160"/>
                  </a:cubicBezTo>
                  <a:cubicBezTo>
                    <a:pt x="162" y="163"/>
                    <a:pt x="165" y="155"/>
                    <a:pt x="168" y="160"/>
                  </a:cubicBezTo>
                  <a:cubicBezTo>
                    <a:pt x="163" y="166"/>
                    <a:pt x="150" y="162"/>
                    <a:pt x="147" y="171"/>
                  </a:cubicBezTo>
                  <a:cubicBezTo>
                    <a:pt x="153" y="172"/>
                    <a:pt x="157" y="164"/>
                    <a:pt x="162" y="170"/>
                  </a:cubicBezTo>
                  <a:cubicBezTo>
                    <a:pt x="165" y="164"/>
                    <a:pt x="172" y="163"/>
                    <a:pt x="174" y="155"/>
                  </a:cubicBezTo>
                  <a:cubicBezTo>
                    <a:pt x="167" y="155"/>
                    <a:pt x="159" y="154"/>
                    <a:pt x="156" y="160"/>
                  </a:cubicBezTo>
                  <a:close/>
                  <a:moveTo>
                    <a:pt x="146" y="163"/>
                  </a:moveTo>
                  <a:cubicBezTo>
                    <a:pt x="146" y="163"/>
                    <a:pt x="146" y="163"/>
                    <a:pt x="146" y="163"/>
                  </a:cubicBezTo>
                  <a:cubicBezTo>
                    <a:pt x="149" y="165"/>
                    <a:pt x="150" y="161"/>
                    <a:pt x="151" y="159"/>
                  </a:cubicBezTo>
                  <a:cubicBezTo>
                    <a:pt x="147" y="158"/>
                    <a:pt x="144" y="161"/>
                    <a:pt x="146" y="163"/>
                  </a:cubicBezTo>
                  <a:close/>
                  <a:moveTo>
                    <a:pt x="118" y="229"/>
                  </a:moveTo>
                  <a:cubicBezTo>
                    <a:pt x="118" y="229"/>
                    <a:pt x="118" y="229"/>
                    <a:pt x="118" y="229"/>
                  </a:cubicBezTo>
                  <a:cubicBezTo>
                    <a:pt x="128" y="228"/>
                    <a:pt x="126" y="210"/>
                    <a:pt x="130" y="200"/>
                  </a:cubicBezTo>
                  <a:cubicBezTo>
                    <a:pt x="130" y="199"/>
                    <a:pt x="129" y="199"/>
                    <a:pt x="127" y="198"/>
                  </a:cubicBezTo>
                  <a:cubicBezTo>
                    <a:pt x="119" y="203"/>
                    <a:pt x="119" y="218"/>
                    <a:pt x="118" y="229"/>
                  </a:cubicBezTo>
                  <a:close/>
                  <a:moveTo>
                    <a:pt x="76" y="217"/>
                  </a:moveTo>
                  <a:cubicBezTo>
                    <a:pt x="76" y="217"/>
                    <a:pt x="76" y="217"/>
                    <a:pt x="76" y="217"/>
                  </a:cubicBezTo>
                  <a:cubicBezTo>
                    <a:pt x="80" y="221"/>
                    <a:pt x="87" y="222"/>
                    <a:pt x="93" y="225"/>
                  </a:cubicBezTo>
                  <a:cubicBezTo>
                    <a:pt x="98" y="219"/>
                    <a:pt x="100" y="209"/>
                    <a:pt x="102" y="199"/>
                  </a:cubicBezTo>
                  <a:cubicBezTo>
                    <a:pt x="97" y="196"/>
                    <a:pt x="88" y="194"/>
                    <a:pt x="82" y="192"/>
                  </a:cubicBezTo>
                  <a:cubicBezTo>
                    <a:pt x="80" y="200"/>
                    <a:pt x="78" y="209"/>
                    <a:pt x="76" y="217"/>
                  </a:cubicBezTo>
                  <a:close/>
                  <a:moveTo>
                    <a:pt x="105" y="227"/>
                  </a:moveTo>
                  <a:cubicBezTo>
                    <a:pt x="105" y="227"/>
                    <a:pt x="105" y="227"/>
                    <a:pt x="105" y="227"/>
                  </a:cubicBezTo>
                  <a:cubicBezTo>
                    <a:pt x="106" y="222"/>
                    <a:pt x="103" y="221"/>
                    <a:pt x="100" y="219"/>
                  </a:cubicBezTo>
                  <a:cubicBezTo>
                    <a:pt x="98" y="224"/>
                    <a:pt x="99" y="227"/>
                    <a:pt x="105" y="227"/>
                  </a:cubicBezTo>
                  <a:close/>
                  <a:moveTo>
                    <a:pt x="131" y="237"/>
                  </a:moveTo>
                  <a:cubicBezTo>
                    <a:pt x="131" y="237"/>
                    <a:pt x="131" y="237"/>
                    <a:pt x="131" y="237"/>
                  </a:cubicBezTo>
                  <a:cubicBezTo>
                    <a:pt x="132" y="235"/>
                    <a:pt x="133" y="234"/>
                    <a:pt x="134" y="232"/>
                  </a:cubicBezTo>
                  <a:cubicBezTo>
                    <a:pt x="133" y="230"/>
                    <a:pt x="131" y="229"/>
                    <a:pt x="128" y="229"/>
                  </a:cubicBezTo>
                  <a:cubicBezTo>
                    <a:pt x="127" y="233"/>
                    <a:pt x="129" y="235"/>
                    <a:pt x="131" y="237"/>
                  </a:cubicBezTo>
                  <a:close/>
                  <a:moveTo>
                    <a:pt x="61" y="232"/>
                  </a:moveTo>
                  <a:cubicBezTo>
                    <a:pt x="61" y="232"/>
                    <a:pt x="61" y="232"/>
                    <a:pt x="61" y="232"/>
                  </a:cubicBezTo>
                  <a:cubicBezTo>
                    <a:pt x="67" y="232"/>
                    <a:pt x="71" y="227"/>
                    <a:pt x="75" y="224"/>
                  </a:cubicBezTo>
                  <a:cubicBezTo>
                    <a:pt x="70" y="225"/>
                    <a:pt x="64" y="226"/>
                    <a:pt x="61" y="232"/>
                  </a:cubicBezTo>
                  <a:close/>
                  <a:moveTo>
                    <a:pt x="64" y="240"/>
                  </a:moveTo>
                  <a:cubicBezTo>
                    <a:pt x="64" y="240"/>
                    <a:pt x="64" y="240"/>
                    <a:pt x="64" y="240"/>
                  </a:cubicBezTo>
                  <a:cubicBezTo>
                    <a:pt x="69" y="235"/>
                    <a:pt x="76" y="232"/>
                    <a:pt x="81" y="227"/>
                  </a:cubicBezTo>
                  <a:cubicBezTo>
                    <a:pt x="81" y="225"/>
                    <a:pt x="81" y="225"/>
                    <a:pt x="79" y="225"/>
                  </a:cubicBezTo>
                  <a:cubicBezTo>
                    <a:pt x="76" y="232"/>
                    <a:pt x="62" y="231"/>
                    <a:pt x="64" y="240"/>
                  </a:cubicBezTo>
                  <a:close/>
                  <a:moveTo>
                    <a:pt x="77" y="242"/>
                  </a:moveTo>
                  <a:cubicBezTo>
                    <a:pt x="77" y="242"/>
                    <a:pt x="77" y="242"/>
                    <a:pt x="77" y="242"/>
                  </a:cubicBezTo>
                  <a:cubicBezTo>
                    <a:pt x="86" y="241"/>
                    <a:pt x="93" y="237"/>
                    <a:pt x="99" y="230"/>
                  </a:cubicBezTo>
                  <a:cubicBezTo>
                    <a:pt x="89" y="231"/>
                    <a:pt x="83" y="236"/>
                    <a:pt x="77" y="242"/>
                  </a:cubicBezTo>
                  <a:close/>
                  <a:moveTo>
                    <a:pt x="130" y="238"/>
                  </a:moveTo>
                  <a:cubicBezTo>
                    <a:pt x="130" y="238"/>
                    <a:pt x="130" y="238"/>
                    <a:pt x="130" y="238"/>
                  </a:cubicBezTo>
                  <a:cubicBezTo>
                    <a:pt x="130" y="239"/>
                    <a:pt x="130" y="240"/>
                    <a:pt x="130" y="241"/>
                  </a:cubicBezTo>
                  <a:cubicBezTo>
                    <a:pt x="133" y="243"/>
                    <a:pt x="135" y="237"/>
                    <a:pt x="132" y="237"/>
                  </a:cubicBezTo>
                  <a:cubicBezTo>
                    <a:pt x="132" y="238"/>
                    <a:pt x="131" y="238"/>
                    <a:pt x="130" y="238"/>
                  </a:cubicBezTo>
                  <a:close/>
                  <a:moveTo>
                    <a:pt x="111" y="242"/>
                  </a:moveTo>
                  <a:cubicBezTo>
                    <a:pt x="111" y="242"/>
                    <a:pt x="111" y="242"/>
                    <a:pt x="111" y="242"/>
                  </a:cubicBezTo>
                  <a:cubicBezTo>
                    <a:pt x="112" y="245"/>
                    <a:pt x="110" y="249"/>
                    <a:pt x="114" y="250"/>
                  </a:cubicBezTo>
                  <a:cubicBezTo>
                    <a:pt x="118" y="245"/>
                    <a:pt x="119" y="243"/>
                    <a:pt x="122" y="236"/>
                  </a:cubicBezTo>
                  <a:cubicBezTo>
                    <a:pt x="117" y="236"/>
                    <a:pt x="115" y="240"/>
                    <a:pt x="111" y="242"/>
                  </a:cubicBezTo>
                  <a:close/>
                  <a:moveTo>
                    <a:pt x="91" y="248"/>
                  </a:moveTo>
                  <a:cubicBezTo>
                    <a:pt x="91" y="248"/>
                    <a:pt x="91" y="248"/>
                    <a:pt x="91" y="248"/>
                  </a:cubicBezTo>
                  <a:cubicBezTo>
                    <a:pt x="97" y="249"/>
                    <a:pt x="100" y="246"/>
                    <a:pt x="102" y="242"/>
                  </a:cubicBezTo>
                  <a:cubicBezTo>
                    <a:pt x="104" y="241"/>
                    <a:pt x="113" y="236"/>
                    <a:pt x="107" y="235"/>
                  </a:cubicBezTo>
                  <a:cubicBezTo>
                    <a:pt x="102" y="239"/>
                    <a:pt x="94" y="240"/>
                    <a:pt x="91" y="248"/>
                  </a:cubicBezTo>
                  <a:close/>
                  <a:moveTo>
                    <a:pt x="69" y="241"/>
                  </a:moveTo>
                  <a:cubicBezTo>
                    <a:pt x="69" y="241"/>
                    <a:pt x="69" y="241"/>
                    <a:pt x="69" y="241"/>
                  </a:cubicBezTo>
                  <a:cubicBezTo>
                    <a:pt x="74" y="240"/>
                    <a:pt x="81" y="235"/>
                    <a:pt x="80" y="232"/>
                  </a:cubicBezTo>
                  <a:cubicBezTo>
                    <a:pt x="77" y="235"/>
                    <a:pt x="71" y="235"/>
                    <a:pt x="69" y="241"/>
                  </a:cubicBezTo>
                  <a:close/>
                  <a:moveTo>
                    <a:pt x="134" y="257"/>
                  </a:moveTo>
                  <a:cubicBezTo>
                    <a:pt x="134" y="257"/>
                    <a:pt x="134" y="257"/>
                    <a:pt x="134" y="257"/>
                  </a:cubicBezTo>
                  <a:cubicBezTo>
                    <a:pt x="141" y="258"/>
                    <a:pt x="141" y="248"/>
                    <a:pt x="139" y="244"/>
                  </a:cubicBezTo>
                  <a:cubicBezTo>
                    <a:pt x="138" y="250"/>
                    <a:pt x="134" y="251"/>
                    <a:pt x="134" y="257"/>
                  </a:cubicBezTo>
                  <a:close/>
                  <a:moveTo>
                    <a:pt x="103" y="250"/>
                  </a:moveTo>
                  <a:cubicBezTo>
                    <a:pt x="103" y="250"/>
                    <a:pt x="103" y="250"/>
                    <a:pt x="103" y="250"/>
                  </a:cubicBezTo>
                  <a:cubicBezTo>
                    <a:pt x="103" y="248"/>
                    <a:pt x="107" y="249"/>
                    <a:pt x="107" y="246"/>
                  </a:cubicBezTo>
                  <a:cubicBezTo>
                    <a:pt x="105" y="245"/>
                    <a:pt x="104" y="245"/>
                    <a:pt x="103" y="245"/>
                  </a:cubicBezTo>
                  <a:cubicBezTo>
                    <a:pt x="102" y="247"/>
                    <a:pt x="101" y="250"/>
                    <a:pt x="103" y="250"/>
                  </a:cubicBezTo>
                  <a:close/>
                  <a:moveTo>
                    <a:pt x="120" y="254"/>
                  </a:moveTo>
                  <a:cubicBezTo>
                    <a:pt x="120" y="254"/>
                    <a:pt x="120" y="254"/>
                    <a:pt x="120" y="254"/>
                  </a:cubicBezTo>
                  <a:cubicBezTo>
                    <a:pt x="122" y="254"/>
                    <a:pt x="123" y="254"/>
                    <a:pt x="124" y="255"/>
                  </a:cubicBezTo>
                  <a:cubicBezTo>
                    <a:pt x="124" y="253"/>
                    <a:pt x="125" y="252"/>
                    <a:pt x="125" y="251"/>
                  </a:cubicBezTo>
                  <a:cubicBezTo>
                    <a:pt x="124" y="250"/>
                    <a:pt x="122" y="250"/>
                    <a:pt x="121" y="250"/>
                  </a:cubicBezTo>
                  <a:cubicBezTo>
                    <a:pt x="121" y="251"/>
                    <a:pt x="120" y="252"/>
                    <a:pt x="120" y="254"/>
                  </a:cubicBezTo>
                  <a:close/>
                  <a:moveTo>
                    <a:pt x="123" y="276"/>
                  </a:moveTo>
                  <a:cubicBezTo>
                    <a:pt x="123" y="276"/>
                    <a:pt x="123" y="276"/>
                    <a:pt x="123" y="276"/>
                  </a:cubicBezTo>
                  <a:cubicBezTo>
                    <a:pt x="116" y="274"/>
                    <a:pt x="110" y="269"/>
                    <a:pt x="105" y="276"/>
                  </a:cubicBezTo>
                  <a:cubicBezTo>
                    <a:pt x="114" y="277"/>
                    <a:pt x="122" y="279"/>
                    <a:pt x="131" y="281"/>
                  </a:cubicBezTo>
                  <a:cubicBezTo>
                    <a:pt x="131" y="278"/>
                    <a:pt x="133" y="273"/>
                    <a:pt x="129" y="272"/>
                  </a:cubicBezTo>
                  <a:cubicBezTo>
                    <a:pt x="127" y="274"/>
                    <a:pt x="125" y="276"/>
                    <a:pt x="123" y="276"/>
                  </a:cubicBezTo>
                  <a:close/>
                  <a:moveTo>
                    <a:pt x="143" y="264"/>
                  </a:moveTo>
                  <a:cubicBezTo>
                    <a:pt x="143" y="264"/>
                    <a:pt x="143" y="264"/>
                    <a:pt x="143" y="264"/>
                  </a:cubicBezTo>
                  <a:cubicBezTo>
                    <a:pt x="141" y="269"/>
                    <a:pt x="136" y="268"/>
                    <a:pt x="135" y="275"/>
                  </a:cubicBezTo>
                  <a:cubicBezTo>
                    <a:pt x="142" y="275"/>
                    <a:pt x="143" y="267"/>
                    <a:pt x="147" y="264"/>
                  </a:cubicBezTo>
                  <a:cubicBezTo>
                    <a:pt x="147" y="260"/>
                    <a:pt x="144" y="258"/>
                    <a:pt x="140" y="257"/>
                  </a:cubicBezTo>
                  <a:cubicBezTo>
                    <a:pt x="138" y="265"/>
                    <a:pt x="130" y="265"/>
                    <a:pt x="126" y="272"/>
                  </a:cubicBezTo>
                  <a:cubicBezTo>
                    <a:pt x="134" y="273"/>
                    <a:pt x="139" y="262"/>
                    <a:pt x="143" y="264"/>
                  </a:cubicBezTo>
                  <a:close/>
                  <a:moveTo>
                    <a:pt x="28" y="246"/>
                  </a:moveTo>
                  <a:cubicBezTo>
                    <a:pt x="28" y="246"/>
                    <a:pt x="28" y="246"/>
                    <a:pt x="28" y="246"/>
                  </a:cubicBezTo>
                  <a:cubicBezTo>
                    <a:pt x="33" y="246"/>
                    <a:pt x="37" y="244"/>
                    <a:pt x="40" y="240"/>
                  </a:cubicBezTo>
                  <a:cubicBezTo>
                    <a:pt x="37" y="238"/>
                    <a:pt x="28" y="239"/>
                    <a:pt x="28" y="246"/>
                  </a:cubicBezTo>
                  <a:close/>
                  <a:moveTo>
                    <a:pt x="29" y="255"/>
                  </a:moveTo>
                  <a:cubicBezTo>
                    <a:pt x="29" y="255"/>
                    <a:pt x="29" y="255"/>
                    <a:pt x="29" y="255"/>
                  </a:cubicBezTo>
                  <a:cubicBezTo>
                    <a:pt x="37" y="251"/>
                    <a:pt x="47" y="250"/>
                    <a:pt x="51" y="241"/>
                  </a:cubicBezTo>
                  <a:cubicBezTo>
                    <a:pt x="42" y="243"/>
                    <a:pt x="33" y="246"/>
                    <a:pt x="29" y="255"/>
                  </a:cubicBezTo>
                  <a:close/>
                  <a:moveTo>
                    <a:pt x="37" y="256"/>
                  </a:moveTo>
                  <a:cubicBezTo>
                    <a:pt x="37" y="256"/>
                    <a:pt x="37" y="256"/>
                    <a:pt x="37" y="256"/>
                  </a:cubicBezTo>
                  <a:cubicBezTo>
                    <a:pt x="46" y="256"/>
                    <a:pt x="55" y="254"/>
                    <a:pt x="60" y="246"/>
                  </a:cubicBezTo>
                  <a:cubicBezTo>
                    <a:pt x="49" y="245"/>
                    <a:pt x="44" y="252"/>
                    <a:pt x="37" y="256"/>
                  </a:cubicBezTo>
                  <a:close/>
                  <a:moveTo>
                    <a:pt x="46" y="265"/>
                  </a:moveTo>
                  <a:cubicBezTo>
                    <a:pt x="46" y="265"/>
                    <a:pt x="46" y="265"/>
                    <a:pt x="46" y="265"/>
                  </a:cubicBezTo>
                  <a:cubicBezTo>
                    <a:pt x="51" y="268"/>
                    <a:pt x="66" y="272"/>
                    <a:pt x="63" y="263"/>
                  </a:cubicBezTo>
                  <a:cubicBezTo>
                    <a:pt x="58" y="267"/>
                    <a:pt x="51" y="257"/>
                    <a:pt x="46" y="265"/>
                  </a:cubicBezTo>
                  <a:close/>
                  <a:moveTo>
                    <a:pt x="70" y="248"/>
                  </a:moveTo>
                  <a:cubicBezTo>
                    <a:pt x="70" y="248"/>
                    <a:pt x="70" y="248"/>
                    <a:pt x="70" y="248"/>
                  </a:cubicBezTo>
                  <a:cubicBezTo>
                    <a:pt x="61" y="249"/>
                    <a:pt x="54" y="254"/>
                    <a:pt x="47" y="260"/>
                  </a:cubicBezTo>
                  <a:cubicBezTo>
                    <a:pt x="57" y="260"/>
                    <a:pt x="68" y="254"/>
                    <a:pt x="70" y="248"/>
                  </a:cubicBezTo>
                  <a:close/>
                  <a:moveTo>
                    <a:pt x="62" y="260"/>
                  </a:moveTo>
                  <a:cubicBezTo>
                    <a:pt x="62" y="260"/>
                    <a:pt x="62" y="260"/>
                    <a:pt x="62" y="260"/>
                  </a:cubicBezTo>
                  <a:cubicBezTo>
                    <a:pt x="71" y="261"/>
                    <a:pt x="77" y="257"/>
                    <a:pt x="82" y="252"/>
                  </a:cubicBezTo>
                  <a:cubicBezTo>
                    <a:pt x="75" y="247"/>
                    <a:pt x="68" y="257"/>
                    <a:pt x="62" y="260"/>
                  </a:cubicBezTo>
                  <a:close/>
                  <a:moveTo>
                    <a:pt x="69" y="267"/>
                  </a:moveTo>
                  <a:cubicBezTo>
                    <a:pt x="69" y="267"/>
                    <a:pt x="69" y="267"/>
                    <a:pt x="69" y="267"/>
                  </a:cubicBezTo>
                  <a:cubicBezTo>
                    <a:pt x="78" y="264"/>
                    <a:pt x="89" y="263"/>
                    <a:pt x="94" y="253"/>
                  </a:cubicBezTo>
                  <a:cubicBezTo>
                    <a:pt x="83" y="253"/>
                    <a:pt x="75" y="258"/>
                    <a:pt x="69" y="267"/>
                  </a:cubicBezTo>
                  <a:close/>
                  <a:moveTo>
                    <a:pt x="88" y="274"/>
                  </a:moveTo>
                  <a:cubicBezTo>
                    <a:pt x="88" y="274"/>
                    <a:pt x="88" y="274"/>
                    <a:pt x="88" y="274"/>
                  </a:cubicBezTo>
                  <a:cubicBezTo>
                    <a:pt x="96" y="277"/>
                    <a:pt x="98" y="270"/>
                    <a:pt x="99" y="263"/>
                  </a:cubicBezTo>
                  <a:cubicBezTo>
                    <a:pt x="103" y="262"/>
                    <a:pt x="108" y="261"/>
                    <a:pt x="110" y="256"/>
                  </a:cubicBezTo>
                  <a:cubicBezTo>
                    <a:pt x="96" y="253"/>
                    <a:pt x="89" y="261"/>
                    <a:pt x="82" y="270"/>
                  </a:cubicBezTo>
                  <a:cubicBezTo>
                    <a:pt x="89" y="270"/>
                    <a:pt x="91" y="265"/>
                    <a:pt x="97" y="266"/>
                  </a:cubicBezTo>
                  <a:cubicBezTo>
                    <a:pt x="94" y="268"/>
                    <a:pt x="89" y="267"/>
                    <a:pt x="88" y="274"/>
                  </a:cubicBezTo>
                  <a:close/>
                  <a:moveTo>
                    <a:pt x="100" y="272"/>
                  </a:moveTo>
                  <a:cubicBezTo>
                    <a:pt x="100" y="272"/>
                    <a:pt x="100" y="272"/>
                    <a:pt x="100" y="272"/>
                  </a:cubicBezTo>
                  <a:cubicBezTo>
                    <a:pt x="110" y="272"/>
                    <a:pt x="117" y="266"/>
                    <a:pt x="122" y="258"/>
                  </a:cubicBezTo>
                  <a:cubicBezTo>
                    <a:pt x="110" y="257"/>
                    <a:pt x="105" y="265"/>
                    <a:pt x="100" y="272"/>
                  </a:cubicBezTo>
                  <a:close/>
                  <a:moveTo>
                    <a:pt x="117" y="270"/>
                  </a:moveTo>
                  <a:cubicBezTo>
                    <a:pt x="117" y="270"/>
                    <a:pt x="117" y="270"/>
                    <a:pt x="117" y="270"/>
                  </a:cubicBezTo>
                  <a:cubicBezTo>
                    <a:pt x="119" y="274"/>
                    <a:pt x="128" y="266"/>
                    <a:pt x="126" y="262"/>
                  </a:cubicBezTo>
                  <a:cubicBezTo>
                    <a:pt x="123" y="265"/>
                    <a:pt x="119" y="266"/>
                    <a:pt x="117" y="270"/>
                  </a:cubicBezTo>
                  <a:close/>
                  <a:moveTo>
                    <a:pt x="36" y="262"/>
                  </a:moveTo>
                  <a:cubicBezTo>
                    <a:pt x="36" y="262"/>
                    <a:pt x="36" y="262"/>
                    <a:pt x="36" y="262"/>
                  </a:cubicBezTo>
                  <a:cubicBezTo>
                    <a:pt x="37" y="262"/>
                    <a:pt x="38" y="264"/>
                    <a:pt x="41" y="264"/>
                  </a:cubicBezTo>
                  <a:cubicBezTo>
                    <a:pt x="41" y="262"/>
                    <a:pt x="41" y="260"/>
                    <a:pt x="42" y="259"/>
                  </a:cubicBezTo>
                  <a:cubicBezTo>
                    <a:pt x="38" y="258"/>
                    <a:pt x="37" y="260"/>
                    <a:pt x="36" y="262"/>
                  </a:cubicBezTo>
                  <a:close/>
                  <a:moveTo>
                    <a:pt x="73" y="270"/>
                  </a:moveTo>
                  <a:cubicBezTo>
                    <a:pt x="73" y="270"/>
                    <a:pt x="73" y="270"/>
                    <a:pt x="73" y="270"/>
                  </a:cubicBezTo>
                  <a:cubicBezTo>
                    <a:pt x="74" y="271"/>
                    <a:pt x="75" y="271"/>
                    <a:pt x="76" y="271"/>
                  </a:cubicBezTo>
                  <a:cubicBezTo>
                    <a:pt x="77" y="270"/>
                    <a:pt x="77" y="269"/>
                    <a:pt x="77" y="267"/>
                  </a:cubicBezTo>
                  <a:cubicBezTo>
                    <a:pt x="76" y="267"/>
                    <a:pt x="76" y="267"/>
                    <a:pt x="75" y="267"/>
                  </a:cubicBezTo>
                  <a:cubicBezTo>
                    <a:pt x="74" y="268"/>
                    <a:pt x="73" y="268"/>
                    <a:pt x="73" y="2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</p:grpSp>
      <p:grpSp>
        <p:nvGrpSpPr>
          <p:cNvPr id="8" name="Group 74"/>
          <p:cNvGrpSpPr>
            <a:grpSpLocks noChangeAspect="1"/>
          </p:cNvGrpSpPr>
          <p:nvPr/>
        </p:nvGrpSpPr>
        <p:grpSpPr bwMode="auto">
          <a:xfrm>
            <a:off x="8020981" y="2064124"/>
            <a:ext cx="1865038" cy="2025276"/>
            <a:chOff x="-1122" y="-104"/>
            <a:chExt cx="710" cy="771"/>
          </a:xfrm>
          <a:solidFill>
            <a:srgbClr val="20558B"/>
          </a:solidFill>
        </p:grpSpPr>
        <p:sp>
          <p:nvSpPr>
            <p:cNvPr id="9" name="Freeform 75"/>
            <p:cNvSpPr>
              <a:spLocks noEditPoints="1"/>
            </p:cNvSpPr>
            <p:nvPr/>
          </p:nvSpPr>
          <p:spPr bwMode="auto">
            <a:xfrm>
              <a:off x="-933" y="-28"/>
              <a:ext cx="90" cy="153"/>
            </a:xfrm>
            <a:custGeom>
              <a:avLst/>
              <a:gdLst>
                <a:gd name="T0" fmla="*/ 33 w 33"/>
                <a:gd name="T1" fmla="*/ 6 h 57"/>
                <a:gd name="T2" fmla="*/ 20 w 33"/>
                <a:gd name="T3" fmla="*/ 33 h 57"/>
                <a:gd name="T4" fmla="*/ 8 w 33"/>
                <a:gd name="T5" fmla="*/ 57 h 57"/>
                <a:gd name="T6" fmla="*/ 8 w 33"/>
                <a:gd name="T7" fmla="*/ 0 h 57"/>
                <a:gd name="T8" fmla="*/ 33 w 33"/>
                <a:gd name="T9" fmla="*/ 6 h 57"/>
                <a:gd name="T10" fmla="*/ 12 w 33"/>
                <a:gd name="T11" fmla="*/ 39 h 57"/>
                <a:gd name="T12" fmla="*/ 12 w 33"/>
                <a:gd name="T13" fmla="*/ 39 h 57"/>
                <a:gd name="T14" fmla="*/ 25 w 33"/>
                <a:gd name="T15" fmla="*/ 11 h 57"/>
                <a:gd name="T16" fmla="*/ 13 w 33"/>
                <a:gd name="T17" fmla="*/ 8 h 57"/>
                <a:gd name="T18" fmla="*/ 12 w 33"/>
                <a:gd name="T19" fmla="*/ 3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7">
                  <a:moveTo>
                    <a:pt x="33" y="6"/>
                  </a:moveTo>
                  <a:cubicBezTo>
                    <a:pt x="29" y="15"/>
                    <a:pt x="24" y="24"/>
                    <a:pt x="20" y="33"/>
                  </a:cubicBezTo>
                  <a:cubicBezTo>
                    <a:pt x="16" y="42"/>
                    <a:pt x="14" y="51"/>
                    <a:pt x="8" y="57"/>
                  </a:cubicBezTo>
                  <a:cubicBezTo>
                    <a:pt x="0" y="43"/>
                    <a:pt x="6" y="20"/>
                    <a:pt x="8" y="0"/>
                  </a:cubicBezTo>
                  <a:cubicBezTo>
                    <a:pt x="12" y="0"/>
                    <a:pt x="23" y="9"/>
                    <a:pt x="33" y="6"/>
                  </a:cubicBezTo>
                  <a:close/>
                  <a:moveTo>
                    <a:pt x="12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5" y="28"/>
                    <a:pt x="21" y="22"/>
                    <a:pt x="25" y="11"/>
                  </a:cubicBezTo>
                  <a:cubicBezTo>
                    <a:pt x="23" y="9"/>
                    <a:pt x="17" y="9"/>
                    <a:pt x="13" y="8"/>
                  </a:cubicBezTo>
                  <a:cubicBezTo>
                    <a:pt x="10" y="18"/>
                    <a:pt x="6" y="32"/>
                    <a:pt x="1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0" name="Freeform 76"/>
            <p:cNvSpPr>
              <a:spLocks noEditPoints="1"/>
            </p:cNvSpPr>
            <p:nvPr/>
          </p:nvSpPr>
          <p:spPr bwMode="auto">
            <a:xfrm>
              <a:off x="-1122" y="-104"/>
              <a:ext cx="710" cy="771"/>
            </a:xfrm>
            <a:custGeom>
              <a:avLst/>
              <a:gdLst>
                <a:gd name="T0" fmla="*/ 129 w 263"/>
                <a:gd name="T1" fmla="*/ 224 h 286"/>
                <a:gd name="T2" fmla="*/ 69 w 263"/>
                <a:gd name="T3" fmla="*/ 219 h 286"/>
                <a:gd name="T4" fmla="*/ 72 w 263"/>
                <a:gd name="T5" fmla="*/ 0 h 286"/>
                <a:gd name="T6" fmla="*/ 130 w 263"/>
                <a:gd name="T7" fmla="*/ 22 h 286"/>
                <a:gd name="T8" fmla="*/ 71 w 263"/>
                <a:gd name="T9" fmla="*/ 25 h 286"/>
                <a:gd name="T10" fmla="*/ 156 w 263"/>
                <a:gd name="T11" fmla="*/ 171 h 286"/>
                <a:gd name="T12" fmla="*/ 147 w 263"/>
                <a:gd name="T13" fmla="*/ 150 h 286"/>
                <a:gd name="T14" fmla="*/ 158 w 263"/>
                <a:gd name="T15" fmla="*/ 122 h 286"/>
                <a:gd name="T16" fmla="*/ 166 w 263"/>
                <a:gd name="T17" fmla="*/ 97 h 286"/>
                <a:gd name="T18" fmla="*/ 167 w 263"/>
                <a:gd name="T19" fmla="*/ 63 h 286"/>
                <a:gd name="T20" fmla="*/ 190 w 263"/>
                <a:gd name="T21" fmla="*/ 48 h 286"/>
                <a:gd name="T22" fmla="*/ 214 w 263"/>
                <a:gd name="T23" fmla="*/ 57 h 286"/>
                <a:gd name="T24" fmla="*/ 22 w 263"/>
                <a:gd name="T25" fmla="*/ 43 h 286"/>
                <a:gd name="T26" fmla="*/ 185 w 263"/>
                <a:gd name="T27" fmla="*/ 70 h 286"/>
                <a:gd name="T28" fmla="*/ 56 w 263"/>
                <a:gd name="T29" fmla="*/ 37 h 286"/>
                <a:gd name="T30" fmla="*/ 227 w 263"/>
                <a:gd name="T31" fmla="*/ 83 h 286"/>
                <a:gd name="T32" fmla="*/ 200 w 263"/>
                <a:gd name="T33" fmla="*/ 75 h 286"/>
                <a:gd name="T34" fmla="*/ 234 w 263"/>
                <a:gd name="T35" fmla="*/ 89 h 286"/>
                <a:gd name="T36" fmla="*/ 182 w 263"/>
                <a:gd name="T37" fmla="*/ 88 h 286"/>
                <a:gd name="T38" fmla="*/ 228 w 263"/>
                <a:gd name="T39" fmla="*/ 101 h 286"/>
                <a:gd name="T40" fmla="*/ 181 w 263"/>
                <a:gd name="T41" fmla="*/ 90 h 286"/>
                <a:gd name="T42" fmla="*/ 25 w 263"/>
                <a:gd name="T43" fmla="*/ 56 h 286"/>
                <a:gd name="T44" fmla="*/ 180 w 263"/>
                <a:gd name="T45" fmla="*/ 105 h 286"/>
                <a:gd name="T46" fmla="*/ 227 w 263"/>
                <a:gd name="T47" fmla="*/ 119 h 286"/>
                <a:gd name="T48" fmla="*/ 178 w 263"/>
                <a:gd name="T49" fmla="*/ 113 h 286"/>
                <a:gd name="T50" fmla="*/ 192 w 263"/>
                <a:gd name="T51" fmla="*/ 115 h 286"/>
                <a:gd name="T52" fmla="*/ 172 w 263"/>
                <a:gd name="T53" fmla="*/ 127 h 286"/>
                <a:gd name="T54" fmla="*/ 190 w 263"/>
                <a:gd name="T55" fmla="*/ 123 h 286"/>
                <a:gd name="T56" fmla="*/ 32 w 263"/>
                <a:gd name="T57" fmla="*/ 97 h 286"/>
                <a:gd name="T58" fmla="*/ 168 w 263"/>
                <a:gd name="T59" fmla="*/ 129 h 286"/>
                <a:gd name="T60" fmla="*/ 49 w 263"/>
                <a:gd name="T61" fmla="*/ 106 h 286"/>
                <a:gd name="T62" fmla="*/ 162 w 263"/>
                <a:gd name="T63" fmla="*/ 153 h 286"/>
                <a:gd name="T64" fmla="*/ 156 w 263"/>
                <a:gd name="T65" fmla="*/ 160 h 286"/>
                <a:gd name="T66" fmla="*/ 146 w 263"/>
                <a:gd name="T67" fmla="*/ 163 h 286"/>
                <a:gd name="T68" fmla="*/ 130 w 263"/>
                <a:gd name="T69" fmla="*/ 200 h 286"/>
                <a:gd name="T70" fmla="*/ 102 w 263"/>
                <a:gd name="T71" fmla="*/ 199 h 286"/>
                <a:gd name="T72" fmla="*/ 105 w 263"/>
                <a:gd name="T73" fmla="*/ 227 h 286"/>
                <a:gd name="T74" fmla="*/ 61 w 263"/>
                <a:gd name="T75" fmla="*/ 232 h 286"/>
                <a:gd name="T76" fmla="*/ 81 w 263"/>
                <a:gd name="T77" fmla="*/ 227 h 286"/>
                <a:gd name="T78" fmla="*/ 77 w 263"/>
                <a:gd name="T79" fmla="*/ 242 h 286"/>
                <a:gd name="T80" fmla="*/ 111 w 263"/>
                <a:gd name="T81" fmla="*/ 242 h 286"/>
                <a:gd name="T82" fmla="*/ 91 w 263"/>
                <a:gd name="T83" fmla="*/ 248 h 286"/>
                <a:gd name="T84" fmla="*/ 80 w 263"/>
                <a:gd name="T85" fmla="*/ 232 h 286"/>
                <a:gd name="T86" fmla="*/ 103 w 263"/>
                <a:gd name="T87" fmla="*/ 250 h 286"/>
                <a:gd name="T88" fmla="*/ 120 w 263"/>
                <a:gd name="T89" fmla="*/ 254 h 286"/>
                <a:gd name="T90" fmla="*/ 123 w 263"/>
                <a:gd name="T91" fmla="*/ 276 h 286"/>
                <a:gd name="T92" fmla="*/ 143 w 263"/>
                <a:gd name="T93" fmla="*/ 264 h 286"/>
                <a:gd name="T94" fmla="*/ 28 w 263"/>
                <a:gd name="T95" fmla="*/ 246 h 286"/>
                <a:gd name="T96" fmla="*/ 51 w 263"/>
                <a:gd name="T97" fmla="*/ 241 h 286"/>
                <a:gd name="T98" fmla="*/ 46 w 263"/>
                <a:gd name="T99" fmla="*/ 265 h 286"/>
                <a:gd name="T100" fmla="*/ 47 w 263"/>
                <a:gd name="T101" fmla="*/ 260 h 286"/>
                <a:gd name="T102" fmla="*/ 69 w 263"/>
                <a:gd name="T103" fmla="*/ 267 h 286"/>
                <a:gd name="T104" fmla="*/ 99 w 263"/>
                <a:gd name="T105" fmla="*/ 263 h 286"/>
                <a:gd name="T106" fmla="*/ 100 w 263"/>
                <a:gd name="T107" fmla="*/ 272 h 286"/>
                <a:gd name="T108" fmla="*/ 117 w 263"/>
                <a:gd name="T109" fmla="*/ 270 h 286"/>
                <a:gd name="T110" fmla="*/ 73 w 263"/>
                <a:gd name="T111" fmla="*/ 27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3" h="286">
                  <a:moveTo>
                    <a:pt x="214" y="32"/>
                  </a:moveTo>
                  <a:cubicBezTo>
                    <a:pt x="216" y="40"/>
                    <a:pt x="220" y="41"/>
                    <a:pt x="215" y="52"/>
                  </a:cubicBezTo>
                  <a:cubicBezTo>
                    <a:pt x="247" y="63"/>
                    <a:pt x="263" y="106"/>
                    <a:pt x="238" y="132"/>
                  </a:cubicBezTo>
                  <a:cubicBezTo>
                    <a:pt x="227" y="144"/>
                    <a:pt x="208" y="149"/>
                    <a:pt x="188" y="147"/>
                  </a:cubicBezTo>
                  <a:cubicBezTo>
                    <a:pt x="175" y="171"/>
                    <a:pt x="156" y="185"/>
                    <a:pt x="136" y="197"/>
                  </a:cubicBezTo>
                  <a:cubicBezTo>
                    <a:pt x="134" y="207"/>
                    <a:pt x="133" y="217"/>
                    <a:pt x="129" y="224"/>
                  </a:cubicBezTo>
                  <a:cubicBezTo>
                    <a:pt x="139" y="230"/>
                    <a:pt x="150" y="236"/>
                    <a:pt x="144" y="253"/>
                  </a:cubicBezTo>
                  <a:cubicBezTo>
                    <a:pt x="161" y="263"/>
                    <a:pt x="157" y="286"/>
                    <a:pt x="133" y="286"/>
                  </a:cubicBezTo>
                  <a:cubicBezTo>
                    <a:pt x="126" y="285"/>
                    <a:pt x="116" y="282"/>
                    <a:pt x="105" y="280"/>
                  </a:cubicBezTo>
                  <a:cubicBezTo>
                    <a:pt x="80" y="276"/>
                    <a:pt x="46" y="273"/>
                    <a:pt x="34" y="268"/>
                  </a:cubicBezTo>
                  <a:cubicBezTo>
                    <a:pt x="14" y="260"/>
                    <a:pt x="13" y="232"/>
                    <a:pt x="45" y="234"/>
                  </a:cubicBezTo>
                  <a:cubicBezTo>
                    <a:pt x="48" y="221"/>
                    <a:pt x="60" y="221"/>
                    <a:pt x="69" y="219"/>
                  </a:cubicBezTo>
                  <a:cubicBezTo>
                    <a:pt x="72" y="211"/>
                    <a:pt x="76" y="196"/>
                    <a:pt x="75" y="188"/>
                  </a:cubicBezTo>
                  <a:cubicBezTo>
                    <a:pt x="71" y="176"/>
                    <a:pt x="57" y="168"/>
                    <a:pt x="53" y="156"/>
                  </a:cubicBezTo>
                  <a:cubicBezTo>
                    <a:pt x="49" y="144"/>
                    <a:pt x="51" y="132"/>
                    <a:pt x="50" y="118"/>
                  </a:cubicBezTo>
                  <a:cubicBezTo>
                    <a:pt x="15" y="112"/>
                    <a:pt x="0" y="82"/>
                    <a:pt x="9" y="54"/>
                  </a:cubicBezTo>
                  <a:cubicBezTo>
                    <a:pt x="16" y="28"/>
                    <a:pt x="43" y="24"/>
                    <a:pt x="64" y="18"/>
                  </a:cubicBezTo>
                  <a:cubicBezTo>
                    <a:pt x="64" y="11"/>
                    <a:pt x="67" y="4"/>
                    <a:pt x="72" y="0"/>
                  </a:cubicBezTo>
                  <a:cubicBezTo>
                    <a:pt x="113" y="9"/>
                    <a:pt x="165" y="25"/>
                    <a:pt x="214" y="32"/>
                  </a:cubicBezTo>
                  <a:close/>
                  <a:moveTo>
                    <a:pt x="130" y="22"/>
                  </a:moveTo>
                  <a:cubicBezTo>
                    <a:pt x="130" y="22"/>
                    <a:pt x="130" y="22"/>
                    <a:pt x="130" y="22"/>
                  </a:cubicBezTo>
                  <a:cubicBezTo>
                    <a:pt x="129" y="22"/>
                    <a:pt x="128" y="22"/>
                    <a:pt x="130" y="23"/>
                  </a:cubicBezTo>
                  <a:cubicBezTo>
                    <a:pt x="149" y="28"/>
                    <a:pt x="173" y="35"/>
                    <a:pt x="192" y="36"/>
                  </a:cubicBezTo>
                  <a:cubicBezTo>
                    <a:pt x="174" y="30"/>
                    <a:pt x="148" y="23"/>
                    <a:pt x="130" y="22"/>
                  </a:cubicBezTo>
                  <a:close/>
                  <a:moveTo>
                    <a:pt x="206" y="37"/>
                  </a:moveTo>
                  <a:cubicBezTo>
                    <a:pt x="206" y="37"/>
                    <a:pt x="206" y="37"/>
                    <a:pt x="206" y="37"/>
                  </a:cubicBezTo>
                  <a:cubicBezTo>
                    <a:pt x="198" y="34"/>
                    <a:pt x="202" y="41"/>
                    <a:pt x="206" y="37"/>
                  </a:cubicBezTo>
                  <a:close/>
                  <a:moveTo>
                    <a:pt x="72" y="17"/>
                  </a:moveTo>
                  <a:cubicBezTo>
                    <a:pt x="72" y="17"/>
                    <a:pt x="72" y="17"/>
                    <a:pt x="72" y="17"/>
                  </a:cubicBezTo>
                  <a:cubicBezTo>
                    <a:pt x="70" y="21"/>
                    <a:pt x="72" y="22"/>
                    <a:pt x="71" y="25"/>
                  </a:cubicBezTo>
                  <a:cubicBezTo>
                    <a:pt x="61" y="40"/>
                    <a:pt x="63" y="58"/>
                    <a:pt x="61" y="77"/>
                  </a:cubicBezTo>
                  <a:cubicBezTo>
                    <a:pt x="54" y="130"/>
                    <a:pt x="64" y="183"/>
                    <a:pt x="115" y="193"/>
                  </a:cubicBezTo>
                  <a:cubicBezTo>
                    <a:pt x="116" y="190"/>
                    <a:pt x="121" y="194"/>
                    <a:pt x="121" y="189"/>
                  </a:cubicBezTo>
                  <a:cubicBezTo>
                    <a:pt x="117" y="188"/>
                    <a:pt x="110" y="192"/>
                    <a:pt x="107" y="187"/>
                  </a:cubicBezTo>
                  <a:cubicBezTo>
                    <a:pt x="115" y="185"/>
                    <a:pt x="126" y="184"/>
                    <a:pt x="135" y="182"/>
                  </a:cubicBezTo>
                  <a:cubicBezTo>
                    <a:pt x="143" y="180"/>
                    <a:pt x="156" y="179"/>
                    <a:pt x="156" y="171"/>
                  </a:cubicBezTo>
                  <a:cubicBezTo>
                    <a:pt x="142" y="173"/>
                    <a:pt x="127" y="185"/>
                    <a:pt x="112" y="180"/>
                  </a:cubicBezTo>
                  <a:cubicBezTo>
                    <a:pt x="118" y="177"/>
                    <a:pt x="128" y="179"/>
                    <a:pt x="131" y="172"/>
                  </a:cubicBezTo>
                  <a:cubicBezTo>
                    <a:pt x="128" y="171"/>
                    <a:pt x="127" y="170"/>
                    <a:pt x="128" y="167"/>
                  </a:cubicBezTo>
                  <a:cubicBezTo>
                    <a:pt x="133" y="166"/>
                    <a:pt x="138" y="167"/>
                    <a:pt x="139" y="162"/>
                  </a:cubicBezTo>
                  <a:cubicBezTo>
                    <a:pt x="139" y="159"/>
                    <a:pt x="131" y="161"/>
                    <a:pt x="133" y="157"/>
                  </a:cubicBezTo>
                  <a:cubicBezTo>
                    <a:pt x="139" y="157"/>
                    <a:pt x="145" y="157"/>
                    <a:pt x="147" y="150"/>
                  </a:cubicBezTo>
                  <a:cubicBezTo>
                    <a:pt x="143" y="148"/>
                    <a:pt x="135" y="149"/>
                    <a:pt x="136" y="145"/>
                  </a:cubicBezTo>
                  <a:cubicBezTo>
                    <a:pt x="140" y="142"/>
                    <a:pt x="148" y="147"/>
                    <a:pt x="150" y="141"/>
                  </a:cubicBezTo>
                  <a:cubicBezTo>
                    <a:pt x="151" y="138"/>
                    <a:pt x="144" y="140"/>
                    <a:pt x="147" y="136"/>
                  </a:cubicBezTo>
                  <a:cubicBezTo>
                    <a:pt x="151" y="137"/>
                    <a:pt x="154" y="136"/>
                    <a:pt x="155" y="132"/>
                  </a:cubicBezTo>
                  <a:cubicBezTo>
                    <a:pt x="155" y="129"/>
                    <a:pt x="149" y="130"/>
                    <a:pt x="149" y="127"/>
                  </a:cubicBezTo>
                  <a:cubicBezTo>
                    <a:pt x="152" y="125"/>
                    <a:pt x="157" y="127"/>
                    <a:pt x="158" y="122"/>
                  </a:cubicBezTo>
                  <a:cubicBezTo>
                    <a:pt x="157" y="121"/>
                    <a:pt x="154" y="121"/>
                    <a:pt x="155" y="119"/>
                  </a:cubicBezTo>
                  <a:cubicBezTo>
                    <a:pt x="156" y="116"/>
                    <a:pt x="161" y="119"/>
                    <a:pt x="161" y="114"/>
                  </a:cubicBezTo>
                  <a:cubicBezTo>
                    <a:pt x="161" y="112"/>
                    <a:pt x="156" y="113"/>
                    <a:pt x="156" y="110"/>
                  </a:cubicBezTo>
                  <a:cubicBezTo>
                    <a:pt x="158" y="107"/>
                    <a:pt x="164" y="110"/>
                    <a:pt x="164" y="105"/>
                  </a:cubicBezTo>
                  <a:cubicBezTo>
                    <a:pt x="163" y="102"/>
                    <a:pt x="155" y="103"/>
                    <a:pt x="156" y="99"/>
                  </a:cubicBezTo>
                  <a:cubicBezTo>
                    <a:pt x="158" y="96"/>
                    <a:pt x="166" y="103"/>
                    <a:pt x="166" y="97"/>
                  </a:cubicBezTo>
                  <a:cubicBezTo>
                    <a:pt x="170" y="96"/>
                    <a:pt x="164" y="92"/>
                    <a:pt x="163" y="91"/>
                  </a:cubicBezTo>
                  <a:cubicBezTo>
                    <a:pt x="165" y="90"/>
                    <a:pt x="169" y="91"/>
                    <a:pt x="170" y="87"/>
                  </a:cubicBezTo>
                  <a:cubicBezTo>
                    <a:pt x="169" y="84"/>
                    <a:pt x="163" y="85"/>
                    <a:pt x="163" y="82"/>
                  </a:cubicBezTo>
                  <a:cubicBezTo>
                    <a:pt x="165" y="80"/>
                    <a:pt x="170" y="82"/>
                    <a:pt x="171" y="79"/>
                  </a:cubicBezTo>
                  <a:cubicBezTo>
                    <a:pt x="170" y="76"/>
                    <a:pt x="167" y="75"/>
                    <a:pt x="165" y="73"/>
                  </a:cubicBezTo>
                  <a:cubicBezTo>
                    <a:pt x="172" y="72"/>
                    <a:pt x="170" y="66"/>
                    <a:pt x="167" y="63"/>
                  </a:cubicBezTo>
                  <a:cubicBezTo>
                    <a:pt x="169" y="62"/>
                    <a:pt x="170" y="61"/>
                    <a:pt x="173" y="62"/>
                  </a:cubicBezTo>
                  <a:cubicBezTo>
                    <a:pt x="173" y="55"/>
                    <a:pt x="173" y="55"/>
                    <a:pt x="177" y="51"/>
                  </a:cubicBezTo>
                  <a:cubicBezTo>
                    <a:pt x="175" y="49"/>
                    <a:pt x="172" y="48"/>
                    <a:pt x="172" y="46"/>
                  </a:cubicBezTo>
                  <a:cubicBezTo>
                    <a:pt x="181" y="44"/>
                    <a:pt x="194" y="49"/>
                    <a:pt x="198" y="41"/>
                  </a:cubicBezTo>
                  <a:cubicBezTo>
                    <a:pt x="159" y="41"/>
                    <a:pt x="114" y="16"/>
                    <a:pt x="72" y="17"/>
                  </a:cubicBezTo>
                  <a:close/>
                  <a:moveTo>
                    <a:pt x="190" y="48"/>
                  </a:moveTo>
                  <a:cubicBezTo>
                    <a:pt x="190" y="48"/>
                    <a:pt x="190" y="48"/>
                    <a:pt x="190" y="48"/>
                  </a:cubicBezTo>
                  <a:cubicBezTo>
                    <a:pt x="187" y="57"/>
                    <a:pt x="202" y="54"/>
                    <a:pt x="203" y="49"/>
                  </a:cubicBezTo>
                  <a:cubicBezTo>
                    <a:pt x="198" y="47"/>
                    <a:pt x="195" y="49"/>
                    <a:pt x="190" y="48"/>
                  </a:cubicBezTo>
                  <a:close/>
                  <a:moveTo>
                    <a:pt x="215" y="65"/>
                  </a:moveTo>
                  <a:cubicBezTo>
                    <a:pt x="215" y="65"/>
                    <a:pt x="215" y="65"/>
                    <a:pt x="215" y="65"/>
                  </a:cubicBezTo>
                  <a:cubicBezTo>
                    <a:pt x="215" y="62"/>
                    <a:pt x="219" y="57"/>
                    <a:pt x="214" y="57"/>
                  </a:cubicBezTo>
                  <a:cubicBezTo>
                    <a:pt x="212" y="58"/>
                    <a:pt x="210" y="65"/>
                    <a:pt x="215" y="65"/>
                  </a:cubicBezTo>
                  <a:close/>
                  <a:moveTo>
                    <a:pt x="187" y="61"/>
                  </a:moveTo>
                  <a:cubicBezTo>
                    <a:pt x="187" y="61"/>
                    <a:pt x="187" y="61"/>
                    <a:pt x="187" y="61"/>
                  </a:cubicBezTo>
                  <a:cubicBezTo>
                    <a:pt x="192" y="64"/>
                    <a:pt x="202" y="62"/>
                    <a:pt x="205" y="58"/>
                  </a:cubicBezTo>
                  <a:cubicBezTo>
                    <a:pt x="201" y="56"/>
                    <a:pt x="189" y="54"/>
                    <a:pt x="187" y="61"/>
                  </a:cubicBezTo>
                  <a:close/>
                  <a:moveTo>
                    <a:pt x="22" y="43"/>
                  </a:moveTo>
                  <a:cubicBezTo>
                    <a:pt x="22" y="43"/>
                    <a:pt x="22" y="43"/>
                    <a:pt x="22" y="43"/>
                  </a:cubicBezTo>
                  <a:cubicBezTo>
                    <a:pt x="27" y="42"/>
                    <a:pt x="35" y="36"/>
                    <a:pt x="34" y="31"/>
                  </a:cubicBezTo>
                  <a:cubicBezTo>
                    <a:pt x="30" y="35"/>
                    <a:pt x="25" y="38"/>
                    <a:pt x="22" y="43"/>
                  </a:cubicBezTo>
                  <a:close/>
                  <a:moveTo>
                    <a:pt x="186" y="65"/>
                  </a:moveTo>
                  <a:cubicBezTo>
                    <a:pt x="186" y="65"/>
                    <a:pt x="186" y="65"/>
                    <a:pt x="186" y="65"/>
                  </a:cubicBezTo>
                  <a:cubicBezTo>
                    <a:pt x="186" y="67"/>
                    <a:pt x="186" y="69"/>
                    <a:pt x="185" y="70"/>
                  </a:cubicBezTo>
                  <a:cubicBezTo>
                    <a:pt x="189" y="72"/>
                    <a:pt x="200" y="72"/>
                    <a:pt x="202" y="65"/>
                  </a:cubicBezTo>
                  <a:cubicBezTo>
                    <a:pt x="197" y="66"/>
                    <a:pt x="191" y="64"/>
                    <a:pt x="186" y="65"/>
                  </a:cubicBezTo>
                  <a:close/>
                  <a:moveTo>
                    <a:pt x="49" y="99"/>
                  </a:moveTo>
                  <a:cubicBezTo>
                    <a:pt x="49" y="99"/>
                    <a:pt x="49" y="99"/>
                    <a:pt x="49" y="99"/>
                  </a:cubicBezTo>
                  <a:cubicBezTo>
                    <a:pt x="53" y="84"/>
                    <a:pt x="53" y="61"/>
                    <a:pt x="58" y="40"/>
                  </a:cubicBezTo>
                  <a:cubicBezTo>
                    <a:pt x="58" y="39"/>
                    <a:pt x="57" y="38"/>
                    <a:pt x="56" y="37"/>
                  </a:cubicBezTo>
                  <a:cubicBezTo>
                    <a:pt x="34" y="43"/>
                    <a:pt x="18" y="91"/>
                    <a:pt x="49" y="99"/>
                  </a:cubicBezTo>
                  <a:close/>
                  <a:moveTo>
                    <a:pt x="194" y="129"/>
                  </a:moveTo>
                  <a:cubicBezTo>
                    <a:pt x="194" y="129"/>
                    <a:pt x="194" y="129"/>
                    <a:pt x="194" y="129"/>
                  </a:cubicBezTo>
                  <a:cubicBezTo>
                    <a:pt x="223" y="133"/>
                    <a:pt x="231" y="81"/>
                    <a:pt x="211" y="69"/>
                  </a:cubicBezTo>
                  <a:cubicBezTo>
                    <a:pt x="206" y="89"/>
                    <a:pt x="197" y="112"/>
                    <a:pt x="194" y="129"/>
                  </a:cubicBezTo>
                  <a:close/>
                  <a:moveTo>
                    <a:pt x="227" y="83"/>
                  </a:moveTo>
                  <a:cubicBezTo>
                    <a:pt x="227" y="83"/>
                    <a:pt x="227" y="83"/>
                    <a:pt x="227" y="83"/>
                  </a:cubicBezTo>
                  <a:cubicBezTo>
                    <a:pt x="228" y="81"/>
                    <a:pt x="231" y="81"/>
                    <a:pt x="231" y="77"/>
                  </a:cubicBezTo>
                  <a:cubicBezTo>
                    <a:pt x="227" y="75"/>
                    <a:pt x="222" y="81"/>
                    <a:pt x="227" y="83"/>
                  </a:cubicBezTo>
                  <a:close/>
                  <a:moveTo>
                    <a:pt x="183" y="80"/>
                  </a:moveTo>
                  <a:cubicBezTo>
                    <a:pt x="183" y="80"/>
                    <a:pt x="183" y="80"/>
                    <a:pt x="183" y="80"/>
                  </a:cubicBezTo>
                  <a:cubicBezTo>
                    <a:pt x="191" y="81"/>
                    <a:pt x="196" y="79"/>
                    <a:pt x="200" y="75"/>
                  </a:cubicBezTo>
                  <a:cubicBezTo>
                    <a:pt x="200" y="73"/>
                    <a:pt x="199" y="72"/>
                    <a:pt x="198" y="71"/>
                  </a:cubicBezTo>
                  <a:cubicBezTo>
                    <a:pt x="194" y="76"/>
                    <a:pt x="183" y="69"/>
                    <a:pt x="183" y="80"/>
                  </a:cubicBezTo>
                  <a:close/>
                  <a:moveTo>
                    <a:pt x="234" y="89"/>
                  </a:moveTo>
                  <a:cubicBezTo>
                    <a:pt x="234" y="89"/>
                    <a:pt x="234" y="89"/>
                    <a:pt x="234" y="89"/>
                  </a:cubicBezTo>
                  <a:cubicBezTo>
                    <a:pt x="237" y="89"/>
                    <a:pt x="239" y="88"/>
                    <a:pt x="239" y="85"/>
                  </a:cubicBezTo>
                  <a:cubicBezTo>
                    <a:pt x="236" y="84"/>
                    <a:pt x="236" y="88"/>
                    <a:pt x="234" y="89"/>
                  </a:cubicBezTo>
                  <a:close/>
                  <a:moveTo>
                    <a:pt x="24" y="53"/>
                  </a:moveTo>
                  <a:cubicBezTo>
                    <a:pt x="24" y="53"/>
                    <a:pt x="24" y="53"/>
                    <a:pt x="24" y="53"/>
                  </a:cubicBezTo>
                  <a:cubicBezTo>
                    <a:pt x="29" y="55"/>
                    <a:pt x="34" y="49"/>
                    <a:pt x="32" y="46"/>
                  </a:cubicBezTo>
                  <a:cubicBezTo>
                    <a:pt x="30" y="49"/>
                    <a:pt x="25" y="48"/>
                    <a:pt x="24" y="53"/>
                  </a:cubicBezTo>
                  <a:close/>
                  <a:moveTo>
                    <a:pt x="182" y="88"/>
                  </a:moveTo>
                  <a:cubicBezTo>
                    <a:pt x="182" y="88"/>
                    <a:pt x="182" y="88"/>
                    <a:pt x="182" y="88"/>
                  </a:cubicBezTo>
                  <a:cubicBezTo>
                    <a:pt x="187" y="87"/>
                    <a:pt x="194" y="88"/>
                    <a:pt x="197" y="82"/>
                  </a:cubicBezTo>
                  <a:cubicBezTo>
                    <a:pt x="191" y="83"/>
                    <a:pt x="183" y="81"/>
                    <a:pt x="182" y="88"/>
                  </a:cubicBezTo>
                  <a:close/>
                  <a:moveTo>
                    <a:pt x="228" y="101"/>
                  </a:moveTo>
                  <a:cubicBezTo>
                    <a:pt x="228" y="101"/>
                    <a:pt x="228" y="101"/>
                    <a:pt x="228" y="101"/>
                  </a:cubicBezTo>
                  <a:cubicBezTo>
                    <a:pt x="233" y="101"/>
                    <a:pt x="236" y="98"/>
                    <a:pt x="239" y="94"/>
                  </a:cubicBezTo>
                  <a:cubicBezTo>
                    <a:pt x="233" y="93"/>
                    <a:pt x="230" y="97"/>
                    <a:pt x="228" y="101"/>
                  </a:cubicBezTo>
                  <a:close/>
                  <a:moveTo>
                    <a:pt x="15" y="58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8" y="58"/>
                    <a:pt x="20" y="57"/>
                    <a:pt x="21" y="54"/>
                  </a:cubicBezTo>
                  <a:cubicBezTo>
                    <a:pt x="18" y="53"/>
                    <a:pt x="16" y="54"/>
                    <a:pt x="15" y="58"/>
                  </a:cubicBezTo>
                  <a:close/>
                  <a:moveTo>
                    <a:pt x="181" y="90"/>
                  </a:moveTo>
                  <a:cubicBezTo>
                    <a:pt x="181" y="90"/>
                    <a:pt x="181" y="90"/>
                    <a:pt x="181" y="90"/>
                  </a:cubicBezTo>
                  <a:cubicBezTo>
                    <a:pt x="181" y="92"/>
                    <a:pt x="180" y="95"/>
                    <a:pt x="180" y="97"/>
                  </a:cubicBezTo>
                  <a:cubicBezTo>
                    <a:pt x="187" y="96"/>
                    <a:pt x="196" y="99"/>
                    <a:pt x="197" y="89"/>
                  </a:cubicBezTo>
                  <a:cubicBezTo>
                    <a:pt x="189" y="90"/>
                    <a:pt x="188" y="90"/>
                    <a:pt x="181" y="90"/>
                  </a:cubicBezTo>
                  <a:close/>
                  <a:moveTo>
                    <a:pt x="22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23" y="59"/>
                    <a:pt x="29" y="58"/>
                    <a:pt x="25" y="56"/>
                  </a:cubicBezTo>
                  <a:cubicBezTo>
                    <a:pt x="25" y="57"/>
                    <a:pt x="19" y="59"/>
                    <a:pt x="22" y="61"/>
                  </a:cubicBezTo>
                  <a:close/>
                  <a:moveTo>
                    <a:pt x="19" y="70"/>
                  </a:moveTo>
                  <a:cubicBezTo>
                    <a:pt x="19" y="70"/>
                    <a:pt x="19" y="70"/>
                    <a:pt x="19" y="70"/>
                  </a:cubicBezTo>
                  <a:cubicBezTo>
                    <a:pt x="23" y="71"/>
                    <a:pt x="27" y="65"/>
                    <a:pt x="25" y="63"/>
                  </a:cubicBezTo>
                  <a:cubicBezTo>
                    <a:pt x="24" y="67"/>
                    <a:pt x="20" y="66"/>
                    <a:pt x="19" y="70"/>
                  </a:cubicBezTo>
                  <a:close/>
                  <a:moveTo>
                    <a:pt x="180" y="105"/>
                  </a:moveTo>
                  <a:cubicBezTo>
                    <a:pt x="180" y="105"/>
                    <a:pt x="180" y="105"/>
                    <a:pt x="180" y="105"/>
                  </a:cubicBezTo>
                  <a:cubicBezTo>
                    <a:pt x="182" y="108"/>
                    <a:pt x="186" y="105"/>
                    <a:pt x="189" y="104"/>
                  </a:cubicBezTo>
                  <a:cubicBezTo>
                    <a:pt x="190" y="102"/>
                    <a:pt x="191" y="100"/>
                    <a:pt x="189" y="99"/>
                  </a:cubicBezTo>
                  <a:cubicBezTo>
                    <a:pt x="188" y="104"/>
                    <a:pt x="179" y="97"/>
                    <a:pt x="180" y="105"/>
                  </a:cubicBezTo>
                  <a:close/>
                  <a:moveTo>
                    <a:pt x="227" y="119"/>
                  </a:moveTo>
                  <a:cubicBezTo>
                    <a:pt x="227" y="119"/>
                    <a:pt x="227" y="119"/>
                    <a:pt x="227" y="119"/>
                  </a:cubicBezTo>
                  <a:cubicBezTo>
                    <a:pt x="231" y="119"/>
                    <a:pt x="237" y="114"/>
                    <a:pt x="235" y="111"/>
                  </a:cubicBezTo>
                  <a:cubicBezTo>
                    <a:pt x="233" y="115"/>
                    <a:pt x="228" y="114"/>
                    <a:pt x="227" y="119"/>
                  </a:cubicBezTo>
                  <a:close/>
                  <a:moveTo>
                    <a:pt x="21" y="76"/>
                  </a:moveTo>
                  <a:cubicBezTo>
                    <a:pt x="21" y="76"/>
                    <a:pt x="21" y="76"/>
                    <a:pt x="21" y="76"/>
                  </a:cubicBezTo>
                  <a:cubicBezTo>
                    <a:pt x="28" y="75"/>
                    <a:pt x="24" y="70"/>
                    <a:pt x="21" y="76"/>
                  </a:cubicBezTo>
                  <a:close/>
                  <a:moveTo>
                    <a:pt x="178" y="113"/>
                  </a:moveTo>
                  <a:cubicBezTo>
                    <a:pt x="178" y="113"/>
                    <a:pt x="178" y="113"/>
                    <a:pt x="178" y="113"/>
                  </a:cubicBezTo>
                  <a:cubicBezTo>
                    <a:pt x="182" y="115"/>
                    <a:pt x="184" y="113"/>
                    <a:pt x="185" y="111"/>
                  </a:cubicBezTo>
                  <a:cubicBezTo>
                    <a:pt x="182" y="109"/>
                    <a:pt x="178" y="109"/>
                    <a:pt x="178" y="113"/>
                  </a:cubicBezTo>
                  <a:close/>
                  <a:moveTo>
                    <a:pt x="177" y="120"/>
                  </a:moveTo>
                  <a:cubicBezTo>
                    <a:pt x="177" y="120"/>
                    <a:pt x="177" y="120"/>
                    <a:pt x="177" y="120"/>
                  </a:cubicBezTo>
                  <a:cubicBezTo>
                    <a:pt x="182" y="118"/>
                    <a:pt x="191" y="123"/>
                    <a:pt x="192" y="115"/>
                  </a:cubicBezTo>
                  <a:cubicBezTo>
                    <a:pt x="187" y="117"/>
                    <a:pt x="178" y="112"/>
                    <a:pt x="177" y="120"/>
                  </a:cubicBezTo>
                  <a:close/>
                  <a:moveTo>
                    <a:pt x="20" y="87"/>
                  </a:moveTo>
                  <a:cubicBezTo>
                    <a:pt x="20" y="87"/>
                    <a:pt x="20" y="87"/>
                    <a:pt x="20" y="87"/>
                  </a:cubicBezTo>
                  <a:cubicBezTo>
                    <a:pt x="14" y="92"/>
                    <a:pt x="27" y="90"/>
                    <a:pt x="20" y="87"/>
                  </a:cubicBezTo>
                  <a:close/>
                  <a:moveTo>
                    <a:pt x="172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0" y="131"/>
                    <a:pt x="175" y="131"/>
                    <a:pt x="175" y="133"/>
                  </a:cubicBezTo>
                  <a:cubicBezTo>
                    <a:pt x="172" y="134"/>
                    <a:pt x="169" y="135"/>
                    <a:pt x="169" y="139"/>
                  </a:cubicBezTo>
                  <a:cubicBezTo>
                    <a:pt x="176" y="142"/>
                    <a:pt x="177" y="135"/>
                    <a:pt x="184" y="138"/>
                  </a:cubicBezTo>
                  <a:cubicBezTo>
                    <a:pt x="184" y="136"/>
                    <a:pt x="185" y="134"/>
                    <a:pt x="185" y="133"/>
                  </a:cubicBezTo>
                  <a:cubicBezTo>
                    <a:pt x="182" y="130"/>
                    <a:pt x="178" y="135"/>
                    <a:pt x="177" y="131"/>
                  </a:cubicBezTo>
                  <a:cubicBezTo>
                    <a:pt x="183" y="130"/>
                    <a:pt x="189" y="131"/>
                    <a:pt x="190" y="123"/>
                  </a:cubicBezTo>
                  <a:cubicBezTo>
                    <a:pt x="183" y="123"/>
                    <a:pt x="176" y="123"/>
                    <a:pt x="172" y="127"/>
                  </a:cubicBezTo>
                  <a:close/>
                  <a:moveTo>
                    <a:pt x="28" y="96"/>
                  </a:moveTo>
                  <a:cubicBezTo>
                    <a:pt x="28" y="96"/>
                    <a:pt x="28" y="96"/>
                    <a:pt x="28" y="96"/>
                  </a:cubicBezTo>
                  <a:cubicBezTo>
                    <a:pt x="28" y="94"/>
                    <a:pt x="31" y="96"/>
                    <a:pt x="31" y="93"/>
                  </a:cubicBezTo>
                  <a:cubicBezTo>
                    <a:pt x="29" y="91"/>
                    <a:pt x="24" y="95"/>
                    <a:pt x="28" y="96"/>
                  </a:cubicBezTo>
                  <a:close/>
                  <a:moveTo>
                    <a:pt x="32" y="97"/>
                  </a:moveTo>
                  <a:cubicBezTo>
                    <a:pt x="32" y="97"/>
                    <a:pt x="32" y="97"/>
                    <a:pt x="32" y="97"/>
                  </a:cubicBezTo>
                  <a:cubicBezTo>
                    <a:pt x="30" y="101"/>
                    <a:pt x="35" y="101"/>
                    <a:pt x="37" y="103"/>
                  </a:cubicBezTo>
                  <a:cubicBezTo>
                    <a:pt x="40" y="97"/>
                    <a:pt x="35" y="95"/>
                    <a:pt x="32" y="97"/>
                  </a:cubicBezTo>
                  <a:close/>
                  <a:moveTo>
                    <a:pt x="163" y="134"/>
                  </a:moveTo>
                  <a:cubicBezTo>
                    <a:pt x="163" y="134"/>
                    <a:pt x="163" y="134"/>
                    <a:pt x="163" y="134"/>
                  </a:cubicBezTo>
                  <a:cubicBezTo>
                    <a:pt x="166" y="135"/>
                    <a:pt x="167" y="132"/>
                    <a:pt x="168" y="129"/>
                  </a:cubicBezTo>
                  <a:cubicBezTo>
                    <a:pt x="166" y="129"/>
                    <a:pt x="165" y="129"/>
                    <a:pt x="164" y="128"/>
                  </a:cubicBezTo>
                  <a:cubicBezTo>
                    <a:pt x="163" y="132"/>
                    <a:pt x="161" y="131"/>
                    <a:pt x="163" y="134"/>
                  </a:cubicBezTo>
                  <a:close/>
                  <a:moveTo>
                    <a:pt x="46" y="108"/>
                  </a:moveTo>
                  <a:cubicBezTo>
                    <a:pt x="46" y="108"/>
                    <a:pt x="46" y="108"/>
                    <a:pt x="46" y="108"/>
                  </a:cubicBezTo>
                  <a:cubicBezTo>
                    <a:pt x="47" y="109"/>
                    <a:pt x="48" y="109"/>
                    <a:pt x="49" y="109"/>
                  </a:cubicBezTo>
                  <a:cubicBezTo>
                    <a:pt x="49" y="108"/>
                    <a:pt x="49" y="107"/>
                    <a:pt x="49" y="106"/>
                  </a:cubicBezTo>
                  <a:cubicBezTo>
                    <a:pt x="48" y="106"/>
                    <a:pt x="47" y="106"/>
                    <a:pt x="46" y="106"/>
                  </a:cubicBezTo>
                  <a:cubicBezTo>
                    <a:pt x="46" y="107"/>
                    <a:pt x="46" y="108"/>
                    <a:pt x="46" y="108"/>
                  </a:cubicBezTo>
                  <a:close/>
                  <a:moveTo>
                    <a:pt x="162" y="153"/>
                  </a:moveTo>
                  <a:cubicBezTo>
                    <a:pt x="162" y="153"/>
                    <a:pt x="162" y="153"/>
                    <a:pt x="162" y="153"/>
                  </a:cubicBezTo>
                  <a:cubicBezTo>
                    <a:pt x="170" y="153"/>
                    <a:pt x="185" y="150"/>
                    <a:pt x="179" y="140"/>
                  </a:cubicBezTo>
                  <a:cubicBezTo>
                    <a:pt x="173" y="143"/>
                    <a:pt x="160" y="144"/>
                    <a:pt x="162" y="153"/>
                  </a:cubicBezTo>
                  <a:close/>
                  <a:moveTo>
                    <a:pt x="154" y="154"/>
                  </a:moveTo>
                  <a:cubicBezTo>
                    <a:pt x="154" y="154"/>
                    <a:pt x="154" y="154"/>
                    <a:pt x="154" y="154"/>
                  </a:cubicBezTo>
                  <a:cubicBezTo>
                    <a:pt x="155" y="153"/>
                    <a:pt x="159" y="150"/>
                    <a:pt x="155" y="149"/>
                  </a:cubicBezTo>
                  <a:cubicBezTo>
                    <a:pt x="155" y="150"/>
                    <a:pt x="151" y="153"/>
                    <a:pt x="154" y="154"/>
                  </a:cubicBezTo>
                  <a:close/>
                  <a:moveTo>
                    <a:pt x="156" y="160"/>
                  </a:moveTo>
                  <a:cubicBezTo>
                    <a:pt x="156" y="160"/>
                    <a:pt x="156" y="160"/>
                    <a:pt x="156" y="160"/>
                  </a:cubicBezTo>
                  <a:cubicBezTo>
                    <a:pt x="162" y="163"/>
                    <a:pt x="165" y="155"/>
                    <a:pt x="168" y="160"/>
                  </a:cubicBezTo>
                  <a:cubicBezTo>
                    <a:pt x="163" y="166"/>
                    <a:pt x="150" y="162"/>
                    <a:pt x="147" y="171"/>
                  </a:cubicBezTo>
                  <a:cubicBezTo>
                    <a:pt x="153" y="172"/>
                    <a:pt x="157" y="164"/>
                    <a:pt x="162" y="170"/>
                  </a:cubicBezTo>
                  <a:cubicBezTo>
                    <a:pt x="165" y="164"/>
                    <a:pt x="172" y="163"/>
                    <a:pt x="174" y="155"/>
                  </a:cubicBezTo>
                  <a:cubicBezTo>
                    <a:pt x="167" y="155"/>
                    <a:pt x="159" y="154"/>
                    <a:pt x="156" y="160"/>
                  </a:cubicBezTo>
                  <a:close/>
                  <a:moveTo>
                    <a:pt x="146" y="163"/>
                  </a:moveTo>
                  <a:cubicBezTo>
                    <a:pt x="146" y="163"/>
                    <a:pt x="146" y="163"/>
                    <a:pt x="146" y="163"/>
                  </a:cubicBezTo>
                  <a:cubicBezTo>
                    <a:pt x="149" y="165"/>
                    <a:pt x="150" y="161"/>
                    <a:pt x="151" y="159"/>
                  </a:cubicBezTo>
                  <a:cubicBezTo>
                    <a:pt x="147" y="158"/>
                    <a:pt x="144" y="161"/>
                    <a:pt x="146" y="163"/>
                  </a:cubicBezTo>
                  <a:close/>
                  <a:moveTo>
                    <a:pt x="118" y="229"/>
                  </a:moveTo>
                  <a:cubicBezTo>
                    <a:pt x="118" y="229"/>
                    <a:pt x="118" y="229"/>
                    <a:pt x="118" y="229"/>
                  </a:cubicBezTo>
                  <a:cubicBezTo>
                    <a:pt x="128" y="228"/>
                    <a:pt x="126" y="210"/>
                    <a:pt x="130" y="200"/>
                  </a:cubicBezTo>
                  <a:cubicBezTo>
                    <a:pt x="130" y="199"/>
                    <a:pt x="129" y="199"/>
                    <a:pt x="127" y="198"/>
                  </a:cubicBezTo>
                  <a:cubicBezTo>
                    <a:pt x="119" y="203"/>
                    <a:pt x="119" y="218"/>
                    <a:pt x="118" y="229"/>
                  </a:cubicBezTo>
                  <a:close/>
                  <a:moveTo>
                    <a:pt x="76" y="217"/>
                  </a:moveTo>
                  <a:cubicBezTo>
                    <a:pt x="76" y="217"/>
                    <a:pt x="76" y="217"/>
                    <a:pt x="76" y="217"/>
                  </a:cubicBezTo>
                  <a:cubicBezTo>
                    <a:pt x="80" y="221"/>
                    <a:pt x="87" y="222"/>
                    <a:pt x="93" y="225"/>
                  </a:cubicBezTo>
                  <a:cubicBezTo>
                    <a:pt x="98" y="219"/>
                    <a:pt x="100" y="209"/>
                    <a:pt x="102" y="199"/>
                  </a:cubicBezTo>
                  <a:cubicBezTo>
                    <a:pt x="97" y="196"/>
                    <a:pt x="88" y="194"/>
                    <a:pt x="82" y="192"/>
                  </a:cubicBezTo>
                  <a:cubicBezTo>
                    <a:pt x="80" y="200"/>
                    <a:pt x="78" y="209"/>
                    <a:pt x="76" y="217"/>
                  </a:cubicBezTo>
                  <a:close/>
                  <a:moveTo>
                    <a:pt x="105" y="227"/>
                  </a:moveTo>
                  <a:cubicBezTo>
                    <a:pt x="105" y="227"/>
                    <a:pt x="105" y="227"/>
                    <a:pt x="105" y="227"/>
                  </a:cubicBezTo>
                  <a:cubicBezTo>
                    <a:pt x="106" y="222"/>
                    <a:pt x="103" y="221"/>
                    <a:pt x="100" y="219"/>
                  </a:cubicBezTo>
                  <a:cubicBezTo>
                    <a:pt x="98" y="224"/>
                    <a:pt x="99" y="227"/>
                    <a:pt x="105" y="227"/>
                  </a:cubicBezTo>
                  <a:close/>
                  <a:moveTo>
                    <a:pt x="131" y="237"/>
                  </a:moveTo>
                  <a:cubicBezTo>
                    <a:pt x="131" y="237"/>
                    <a:pt x="131" y="237"/>
                    <a:pt x="131" y="237"/>
                  </a:cubicBezTo>
                  <a:cubicBezTo>
                    <a:pt x="132" y="235"/>
                    <a:pt x="133" y="234"/>
                    <a:pt x="134" y="232"/>
                  </a:cubicBezTo>
                  <a:cubicBezTo>
                    <a:pt x="133" y="230"/>
                    <a:pt x="131" y="229"/>
                    <a:pt x="128" y="229"/>
                  </a:cubicBezTo>
                  <a:cubicBezTo>
                    <a:pt x="127" y="233"/>
                    <a:pt x="129" y="235"/>
                    <a:pt x="131" y="237"/>
                  </a:cubicBezTo>
                  <a:close/>
                  <a:moveTo>
                    <a:pt x="61" y="232"/>
                  </a:moveTo>
                  <a:cubicBezTo>
                    <a:pt x="61" y="232"/>
                    <a:pt x="61" y="232"/>
                    <a:pt x="61" y="232"/>
                  </a:cubicBezTo>
                  <a:cubicBezTo>
                    <a:pt x="67" y="232"/>
                    <a:pt x="71" y="227"/>
                    <a:pt x="75" y="224"/>
                  </a:cubicBezTo>
                  <a:cubicBezTo>
                    <a:pt x="70" y="225"/>
                    <a:pt x="64" y="226"/>
                    <a:pt x="61" y="232"/>
                  </a:cubicBezTo>
                  <a:close/>
                  <a:moveTo>
                    <a:pt x="64" y="240"/>
                  </a:moveTo>
                  <a:cubicBezTo>
                    <a:pt x="64" y="240"/>
                    <a:pt x="64" y="240"/>
                    <a:pt x="64" y="240"/>
                  </a:cubicBezTo>
                  <a:cubicBezTo>
                    <a:pt x="69" y="235"/>
                    <a:pt x="76" y="232"/>
                    <a:pt x="81" y="227"/>
                  </a:cubicBezTo>
                  <a:cubicBezTo>
                    <a:pt x="81" y="225"/>
                    <a:pt x="81" y="225"/>
                    <a:pt x="79" y="225"/>
                  </a:cubicBezTo>
                  <a:cubicBezTo>
                    <a:pt x="76" y="232"/>
                    <a:pt x="62" y="231"/>
                    <a:pt x="64" y="240"/>
                  </a:cubicBezTo>
                  <a:close/>
                  <a:moveTo>
                    <a:pt x="77" y="242"/>
                  </a:moveTo>
                  <a:cubicBezTo>
                    <a:pt x="77" y="242"/>
                    <a:pt x="77" y="242"/>
                    <a:pt x="77" y="242"/>
                  </a:cubicBezTo>
                  <a:cubicBezTo>
                    <a:pt x="86" y="241"/>
                    <a:pt x="93" y="237"/>
                    <a:pt x="99" y="230"/>
                  </a:cubicBezTo>
                  <a:cubicBezTo>
                    <a:pt x="89" y="231"/>
                    <a:pt x="83" y="236"/>
                    <a:pt x="77" y="242"/>
                  </a:cubicBezTo>
                  <a:close/>
                  <a:moveTo>
                    <a:pt x="130" y="238"/>
                  </a:moveTo>
                  <a:cubicBezTo>
                    <a:pt x="130" y="238"/>
                    <a:pt x="130" y="238"/>
                    <a:pt x="130" y="238"/>
                  </a:cubicBezTo>
                  <a:cubicBezTo>
                    <a:pt x="130" y="239"/>
                    <a:pt x="130" y="240"/>
                    <a:pt x="130" y="241"/>
                  </a:cubicBezTo>
                  <a:cubicBezTo>
                    <a:pt x="133" y="243"/>
                    <a:pt x="135" y="237"/>
                    <a:pt x="132" y="237"/>
                  </a:cubicBezTo>
                  <a:cubicBezTo>
                    <a:pt x="132" y="238"/>
                    <a:pt x="131" y="238"/>
                    <a:pt x="130" y="238"/>
                  </a:cubicBezTo>
                  <a:close/>
                  <a:moveTo>
                    <a:pt x="111" y="242"/>
                  </a:moveTo>
                  <a:cubicBezTo>
                    <a:pt x="111" y="242"/>
                    <a:pt x="111" y="242"/>
                    <a:pt x="111" y="242"/>
                  </a:cubicBezTo>
                  <a:cubicBezTo>
                    <a:pt x="112" y="245"/>
                    <a:pt x="110" y="249"/>
                    <a:pt x="114" y="250"/>
                  </a:cubicBezTo>
                  <a:cubicBezTo>
                    <a:pt x="118" y="245"/>
                    <a:pt x="119" y="243"/>
                    <a:pt x="122" y="236"/>
                  </a:cubicBezTo>
                  <a:cubicBezTo>
                    <a:pt x="117" y="236"/>
                    <a:pt x="115" y="240"/>
                    <a:pt x="111" y="242"/>
                  </a:cubicBezTo>
                  <a:close/>
                  <a:moveTo>
                    <a:pt x="91" y="248"/>
                  </a:moveTo>
                  <a:cubicBezTo>
                    <a:pt x="91" y="248"/>
                    <a:pt x="91" y="248"/>
                    <a:pt x="91" y="248"/>
                  </a:cubicBezTo>
                  <a:cubicBezTo>
                    <a:pt x="97" y="249"/>
                    <a:pt x="100" y="246"/>
                    <a:pt x="102" y="242"/>
                  </a:cubicBezTo>
                  <a:cubicBezTo>
                    <a:pt x="104" y="241"/>
                    <a:pt x="113" y="236"/>
                    <a:pt x="107" y="235"/>
                  </a:cubicBezTo>
                  <a:cubicBezTo>
                    <a:pt x="102" y="239"/>
                    <a:pt x="94" y="240"/>
                    <a:pt x="91" y="248"/>
                  </a:cubicBezTo>
                  <a:close/>
                  <a:moveTo>
                    <a:pt x="69" y="241"/>
                  </a:moveTo>
                  <a:cubicBezTo>
                    <a:pt x="69" y="241"/>
                    <a:pt x="69" y="241"/>
                    <a:pt x="69" y="241"/>
                  </a:cubicBezTo>
                  <a:cubicBezTo>
                    <a:pt x="74" y="240"/>
                    <a:pt x="81" y="235"/>
                    <a:pt x="80" y="232"/>
                  </a:cubicBezTo>
                  <a:cubicBezTo>
                    <a:pt x="77" y="235"/>
                    <a:pt x="71" y="235"/>
                    <a:pt x="69" y="241"/>
                  </a:cubicBezTo>
                  <a:close/>
                  <a:moveTo>
                    <a:pt x="134" y="257"/>
                  </a:moveTo>
                  <a:cubicBezTo>
                    <a:pt x="134" y="257"/>
                    <a:pt x="134" y="257"/>
                    <a:pt x="134" y="257"/>
                  </a:cubicBezTo>
                  <a:cubicBezTo>
                    <a:pt x="141" y="258"/>
                    <a:pt x="141" y="248"/>
                    <a:pt x="139" y="244"/>
                  </a:cubicBezTo>
                  <a:cubicBezTo>
                    <a:pt x="138" y="250"/>
                    <a:pt x="134" y="251"/>
                    <a:pt x="134" y="257"/>
                  </a:cubicBezTo>
                  <a:close/>
                  <a:moveTo>
                    <a:pt x="103" y="250"/>
                  </a:moveTo>
                  <a:cubicBezTo>
                    <a:pt x="103" y="250"/>
                    <a:pt x="103" y="250"/>
                    <a:pt x="103" y="250"/>
                  </a:cubicBezTo>
                  <a:cubicBezTo>
                    <a:pt x="103" y="248"/>
                    <a:pt x="107" y="249"/>
                    <a:pt x="107" y="246"/>
                  </a:cubicBezTo>
                  <a:cubicBezTo>
                    <a:pt x="105" y="245"/>
                    <a:pt x="104" y="245"/>
                    <a:pt x="103" y="245"/>
                  </a:cubicBezTo>
                  <a:cubicBezTo>
                    <a:pt x="102" y="247"/>
                    <a:pt x="101" y="250"/>
                    <a:pt x="103" y="250"/>
                  </a:cubicBezTo>
                  <a:close/>
                  <a:moveTo>
                    <a:pt x="120" y="254"/>
                  </a:moveTo>
                  <a:cubicBezTo>
                    <a:pt x="120" y="254"/>
                    <a:pt x="120" y="254"/>
                    <a:pt x="120" y="254"/>
                  </a:cubicBezTo>
                  <a:cubicBezTo>
                    <a:pt x="122" y="254"/>
                    <a:pt x="123" y="254"/>
                    <a:pt x="124" y="255"/>
                  </a:cubicBezTo>
                  <a:cubicBezTo>
                    <a:pt x="124" y="253"/>
                    <a:pt x="125" y="252"/>
                    <a:pt x="125" y="251"/>
                  </a:cubicBezTo>
                  <a:cubicBezTo>
                    <a:pt x="124" y="250"/>
                    <a:pt x="122" y="250"/>
                    <a:pt x="121" y="250"/>
                  </a:cubicBezTo>
                  <a:cubicBezTo>
                    <a:pt x="121" y="251"/>
                    <a:pt x="120" y="252"/>
                    <a:pt x="120" y="254"/>
                  </a:cubicBezTo>
                  <a:close/>
                  <a:moveTo>
                    <a:pt x="123" y="276"/>
                  </a:moveTo>
                  <a:cubicBezTo>
                    <a:pt x="123" y="276"/>
                    <a:pt x="123" y="276"/>
                    <a:pt x="123" y="276"/>
                  </a:cubicBezTo>
                  <a:cubicBezTo>
                    <a:pt x="116" y="274"/>
                    <a:pt x="110" y="269"/>
                    <a:pt x="105" y="276"/>
                  </a:cubicBezTo>
                  <a:cubicBezTo>
                    <a:pt x="114" y="277"/>
                    <a:pt x="122" y="279"/>
                    <a:pt x="131" y="281"/>
                  </a:cubicBezTo>
                  <a:cubicBezTo>
                    <a:pt x="131" y="278"/>
                    <a:pt x="133" y="273"/>
                    <a:pt x="129" y="272"/>
                  </a:cubicBezTo>
                  <a:cubicBezTo>
                    <a:pt x="127" y="274"/>
                    <a:pt x="125" y="276"/>
                    <a:pt x="123" y="276"/>
                  </a:cubicBezTo>
                  <a:close/>
                  <a:moveTo>
                    <a:pt x="143" y="264"/>
                  </a:moveTo>
                  <a:cubicBezTo>
                    <a:pt x="143" y="264"/>
                    <a:pt x="143" y="264"/>
                    <a:pt x="143" y="264"/>
                  </a:cubicBezTo>
                  <a:cubicBezTo>
                    <a:pt x="141" y="269"/>
                    <a:pt x="136" y="268"/>
                    <a:pt x="135" y="275"/>
                  </a:cubicBezTo>
                  <a:cubicBezTo>
                    <a:pt x="142" y="275"/>
                    <a:pt x="143" y="267"/>
                    <a:pt x="147" y="264"/>
                  </a:cubicBezTo>
                  <a:cubicBezTo>
                    <a:pt x="147" y="260"/>
                    <a:pt x="144" y="258"/>
                    <a:pt x="140" y="257"/>
                  </a:cubicBezTo>
                  <a:cubicBezTo>
                    <a:pt x="138" y="265"/>
                    <a:pt x="130" y="265"/>
                    <a:pt x="126" y="272"/>
                  </a:cubicBezTo>
                  <a:cubicBezTo>
                    <a:pt x="134" y="273"/>
                    <a:pt x="139" y="262"/>
                    <a:pt x="143" y="264"/>
                  </a:cubicBezTo>
                  <a:close/>
                  <a:moveTo>
                    <a:pt x="28" y="246"/>
                  </a:moveTo>
                  <a:cubicBezTo>
                    <a:pt x="28" y="246"/>
                    <a:pt x="28" y="246"/>
                    <a:pt x="28" y="246"/>
                  </a:cubicBezTo>
                  <a:cubicBezTo>
                    <a:pt x="33" y="246"/>
                    <a:pt x="37" y="244"/>
                    <a:pt x="40" y="240"/>
                  </a:cubicBezTo>
                  <a:cubicBezTo>
                    <a:pt x="37" y="238"/>
                    <a:pt x="28" y="239"/>
                    <a:pt x="28" y="246"/>
                  </a:cubicBezTo>
                  <a:close/>
                  <a:moveTo>
                    <a:pt x="29" y="255"/>
                  </a:moveTo>
                  <a:cubicBezTo>
                    <a:pt x="29" y="255"/>
                    <a:pt x="29" y="255"/>
                    <a:pt x="29" y="255"/>
                  </a:cubicBezTo>
                  <a:cubicBezTo>
                    <a:pt x="37" y="251"/>
                    <a:pt x="47" y="250"/>
                    <a:pt x="51" y="241"/>
                  </a:cubicBezTo>
                  <a:cubicBezTo>
                    <a:pt x="42" y="243"/>
                    <a:pt x="33" y="246"/>
                    <a:pt x="29" y="255"/>
                  </a:cubicBezTo>
                  <a:close/>
                  <a:moveTo>
                    <a:pt x="37" y="256"/>
                  </a:moveTo>
                  <a:cubicBezTo>
                    <a:pt x="37" y="256"/>
                    <a:pt x="37" y="256"/>
                    <a:pt x="37" y="256"/>
                  </a:cubicBezTo>
                  <a:cubicBezTo>
                    <a:pt x="46" y="256"/>
                    <a:pt x="55" y="254"/>
                    <a:pt x="60" y="246"/>
                  </a:cubicBezTo>
                  <a:cubicBezTo>
                    <a:pt x="49" y="245"/>
                    <a:pt x="44" y="252"/>
                    <a:pt x="37" y="256"/>
                  </a:cubicBezTo>
                  <a:close/>
                  <a:moveTo>
                    <a:pt x="46" y="265"/>
                  </a:moveTo>
                  <a:cubicBezTo>
                    <a:pt x="46" y="265"/>
                    <a:pt x="46" y="265"/>
                    <a:pt x="46" y="265"/>
                  </a:cubicBezTo>
                  <a:cubicBezTo>
                    <a:pt x="51" y="268"/>
                    <a:pt x="66" y="272"/>
                    <a:pt x="63" y="263"/>
                  </a:cubicBezTo>
                  <a:cubicBezTo>
                    <a:pt x="58" y="267"/>
                    <a:pt x="51" y="257"/>
                    <a:pt x="46" y="265"/>
                  </a:cubicBezTo>
                  <a:close/>
                  <a:moveTo>
                    <a:pt x="70" y="248"/>
                  </a:moveTo>
                  <a:cubicBezTo>
                    <a:pt x="70" y="248"/>
                    <a:pt x="70" y="248"/>
                    <a:pt x="70" y="248"/>
                  </a:cubicBezTo>
                  <a:cubicBezTo>
                    <a:pt x="61" y="249"/>
                    <a:pt x="54" y="254"/>
                    <a:pt x="47" y="260"/>
                  </a:cubicBezTo>
                  <a:cubicBezTo>
                    <a:pt x="57" y="260"/>
                    <a:pt x="68" y="254"/>
                    <a:pt x="70" y="248"/>
                  </a:cubicBezTo>
                  <a:close/>
                  <a:moveTo>
                    <a:pt x="62" y="260"/>
                  </a:moveTo>
                  <a:cubicBezTo>
                    <a:pt x="62" y="260"/>
                    <a:pt x="62" y="260"/>
                    <a:pt x="62" y="260"/>
                  </a:cubicBezTo>
                  <a:cubicBezTo>
                    <a:pt x="71" y="261"/>
                    <a:pt x="77" y="257"/>
                    <a:pt x="82" y="252"/>
                  </a:cubicBezTo>
                  <a:cubicBezTo>
                    <a:pt x="75" y="247"/>
                    <a:pt x="68" y="257"/>
                    <a:pt x="62" y="260"/>
                  </a:cubicBezTo>
                  <a:close/>
                  <a:moveTo>
                    <a:pt x="69" y="267"/>
                  </a:moveTo>
                  <a:cubicBezTo>
                    <a:pt x="69" y="267"/>
                    <a:pt x="69" y="267"/>
                    <a:pt x="69" y="267"/>
                  </a:cubicBezTo>
                  <a:cubicBezTo>
                    <a:pt x="78" y="264"/>
                    <a:pt x="89" y="263"/>
                    <a:pt x="94" y="253"/>
                  </a:cubicBezTo>
                  <a:cubicBezTo>
                    <a:pt x="83" y="253"/>
                    <a:pt x="75" y="258"/>
                    <a:pt x="69" y="267"/>
                  </a:cubicBezTo>
                  <a:close/>
                  <a:moveTo>
                    <a:pt x="88" y="274"/>
                  </a:moveTo>
                  <a:cubicBezTo>
                    <a:pt x="88" y="274"/>
                    <a:pt x="88" y="274"/>
                    <a:pt x="88" y="274"/>
                  </a:cubicBezTo>
                  <a:cubicBezTo>
                    <a:pt x="96" y="277"/>
                    <a:pt x="98" y="270"/>
                    <a:pt x="99" y="263"/>
                  </a:cubicBezTo>
                  <a:cubicBezTo>
                    <a:pt x="103" y="262"/>
                    <a:pt x="108" y="261"/>
                    <a:pt x="110" y="256"/>
                  </a:cubicBezTo>
                  <a:cubicBezTo>
                    <a:pt x="96" y="253"/>
                    <a:pt x="89" y="261"/>
                    <a:pt x="82" y="270"/>
                  </a:cubicBezTo>
                  <a:cubicBezTo>
                    <a:pt x="89" y="270"/>
                    <a:pt x="91" y="265"/>
                    <a:pt x="97" y="266"/>
                  </a:cubicBezTo>
                  <a:cubicBezTo>
                    <a:pt x="94" y="268"/>
                    <a:pt x="89" y="267"/>
                    <a:pt x="88" y="274"/>
                  </a:cubicBezTo>
                  <a:close/>
                  <a:moveTo>
                    <a:pt x="100" y="272"/>
                  </a:moveTo>
                  <a:cubicBezTo>
                    <a:pt x="100" y="272"/>
                    <a:pt x="100" y="272"/>
                    <a:pt x="100" y="272"/>
                  </a:cubicBezTo>
                  <a:cubicBezTo>
                    <a:pt x="110" y="272"/>
                    <a:pt x="117" y="266"/>
                    <a:pt x="122" y="258"/>
                  </a:cubicBezTo>
                  <a:cubicBezTo>
                    <a:pt x="110" y="257"/>
                    <a:pt x="105" y="265"/>
                    <a:pt x="100" y="272"/>
                  </a:cubicBezTo>
                  <a:close/>
                  <a:moveTo>
                    <a:pt x="117" y="270"/>
                  </a:moveTo>
                  <a:cubicBezTo>
                    <a:pt x="117" y="270"/>
                    <a:pt x="117" y="270"/>
                    <a:pt x="117" y="270"/>
                  </a:cubicBezTo>
                  <a:cubicBezTo>
                    <a:pt x="119" y="274"/>
                    <a:pt x="128" y="266"/>
                    <a:pt x="126" y="262"/>
                  </a:cubicBezTo>
                  <a:cubicBezTo>
                    <a:pt x="123" y="265"/>
                    <a:pt x="119" y="266"/>
                    <a:pt x="117" y="270"/>
                  </a:cubicBezTo>
                  <a:close/>
                  <a:moveTo>
                    <a:pt x="36" y="262"/>
                  </a:moveTo>
                  <a:cubicBezTo>
                    <a:pt x="36" y="262"/>
                    <a:pt x="36" y="262"/>
                    <a:pt x="36" y="262"/>
                  </a:cubicBezTo>
                  <a:cubicBezTo>
                    <a:pt x="37" y="262"/>
                    <a:pt x="38" y="264"/>
                    <a:pt x="41" y="264"/>
                  </a:cubicBezTo>
                  <a:cubicBezTo>
                    <a:pt x="41" y="262"/>
                    <a:pt x="41" y="260"/>
                    <a:pt x="42" y="259"/>
                  </a:cubicBezTo>
                  <a:cubicBezTo>
                    <a:pt x="38" y="258"/>
                    <a:pt x="37" y="260"/>
                    <a:pt x="36" y="262"/>
                  </a:cubicBezTo>
                  <a:close/>
                  <a:moveTo>
                    <a:pt x="73" y="270"/>
                  </a:moveTo>
                  <a:cubicBezTo>
                    <a:pt x="73" y="270"/>
                    <a:pt x="73" y="270"/>
                    <a:pt x="73" y="270"/>
                  </a:cubicBezTo>
                  <a:cubicBezTo>
                    <a:pt x="74" y="271"/>
                    <a:pt x="75" y="271"/>
                    <a:pt x="76" y="271"/>
                  </a:cubicBezTo>
                  <a:cubicBezTo>
                    <a:pt x="77" y="270"/>
                    <a:pt x="77" y="269"/>
                    <a:pt x="77" y="267"/>
                  </a:cubicBezTo>
                  <a:cubicBezTo>
                    <a:pt x="76" y="267"/>
                    <a:pt x="76" y="267"/>
                    <a:pt x="75" y="267"/>
                  </a:cubicBezTo>
                  <a:cubicBezTo>
                    <a:pt x="74" y="268"/>
                    <a:pt x="73" y="268"/>
                    <a:pt x="73" y="2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839302" y="4198218"/>
            <a:ext cx="2241974" cy="40203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TW" altLang="en-US" b="1" dirty="0">
                <a:solidFill>
                  <a:srgbClr val="3C3C3B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自立自發</a:t>
            </a:r>
            <a:endParaRPr lang="zh-CN" altLang="en-US" b="1" dirty="0">
              <a:solidFill>
                <a:srgbClr val="3C3C3B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76985" y="4198218"/>
            <a:ext cx="2241974" cy="40203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TW" altLang="en-US" b="1" dirty="0">
                <a:solidFill>
                  <a:srgbClr val="3C3C3B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高自尊心</a:t>
            </a:r>
            <a:endParaRPr lang="zh-CN" altLang="en-US" b="1" dirty="0">
              <a:solidFill>
                <a:srgbClr val="3C3C3B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14668" y="4198218"/>
            <a:ext cx="2241974" cy="40203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TW" altLang="en-US" b="1" dirty="0">
                <a:solidFill>
                  <a:srgbClr val="3C3C3B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成本過高</a:t>
            </a:r>
            <a:endParaRPr lang="zh-CN" altLang="en-US" b="1" dirty="0">
              <a:solidFill>
                <a:srgbClr val="3C3C3B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2400" b="1" dirty="0">
                <a:solidFill>
                  <a:srgbClr val="3C3C3B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對適性教育的看法</a:t>
            </a:r>
            <a:endParaRPr lang="zh-CN" altLang="en-US" sz="2400" b="1" dirty="0">
              <a:solidFill>
                <a:srgbClr val="3C3C3B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6" name="组合 59">
            <a:extLst>
              <a:ext uri="{FF2B5EF4-FFF2-40B4-BE49-F238E27FC236}">
                <a16:creationId xmlns:a16="http://schemas.microsoft.com/office/drawing/2014/main" id="{F1CD481A-326F-48AB-842A-4FF6CA79F99E}"/>
              </a:ext>
            </a:extLst>
          </p:cNvPr>
          <p:cNvGrpSpPr/>
          <p:nvPr/>
        </p:nvGrpSpPr>
        <p:grpSpPr>
          <a:xfrm>
            <a:off x="1785659" y="4600251"/>
            <a:ext cx="2585674" cy="2025275"/>
            <a:chOff x="8080312" y="2017484"/>
            <a:chExt cx="2322822" cy="1758821"/>
          </a:xfrm>
        </p:grpSpPr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5F402949-ACC4-455A-98BC-CFB9EB572C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80312" y="2017484"/>
              <a:ext cx="2322822" cy="1758821"/>
            </a:xfrm>
            <a:custGeom>
              <a:avLst/>
              <a:gdLst>
                <a:gd name="T0" fmla="*/ 244 w 323"/>
                <a:gd name="T1" fmla="*/ 0 h 244"/>
                <a:gd name="T2" fmla="*/ 302 w 323"/>
                <a:gd name="T3" fmla="*/ 22 h 244"/>
                <a:gd name="T4" fmla="*/ 307 w 323"/>
                <a:gd name="T5" fmla="*/ 54 h 244"/>
                <a:gd name="T6" fmla="*/ 316 w 323"/>
                <a:gd name="T7" fmla="*/ 111 h 244"/>
                <a:gd name="T8" fmla="*/ 308 w 323"/>
                <a:gd name="T9" fmla="*/ 217 h 244"/>
                <a:gd name="T10" fmla="*/ 284 w 323"/>
                <a:gd name="T11" fmla="*/ 238 h 244"/>
                <a:gd name="T12" fmla="*/ 222 w 323"/>
                <a:gd name="T13" fmla="*/ 235 h 244"/>
                <a:gd name="T14" fmla="*/ 191 w 323"/>
                <a:gd name="T15" fmla="*/ 236 h 244"/>
                <a:gd name="T16" fmla="*/ 50 w 323"/>
                <a:gd name="T17" fmla="*/ 241 h 244"/>
                <a:gd name="T18" fmla="*/ 6 w 323"/>
                <a:gd name="T19" fmla="*/ 224 h 244"/>
                <a:gd name="T20" fmla="*/ 3 w 323"/>
                <a:gd name="T21" fmla="*/ 173 h 244"/>
                <a:gd name="T22" fmla="*/ 4 w 323"/>
                <a:gd name="T23" fmla="*/ 67 h 244"/>
                <a:gd name="T24" fmla="*/ 11 w 323"/>
                <a:gd name="T25" fmla="*/ 23 h 244"/>
                <a:gd name="T26" fmla="*/ 65 w 323"/>
                <a:gd name="T27" fmla="*/ 8 h 244"/>
                <a:gd name="T28" fmla="*/ 185 w 323"/>
                <a:gd name="T29" fmla="*/ 6 h 244"/>
                <a:gd name="T30" fmla="*/ 216 w 323"/>
                <a:gd name="T31" fmla="*/ 2 h 244"/>
                <a:gd name="T32" fmla="*/ 244 w 323"/>
                <a:gd name="T33" fmla="*/ 0 h 244"/>
                <a:gd name="T34" fmla="*/ 161 w 323"/>
                <a:gd name="T35" fmla="*/ 9 h 244"/>
                <a:gd name="T36" fmla="*/ 161 w 323"/>
                <a:gd name="T37" fmla="*/ 9 h 244"/>
                <a:gd name="T38" fmla="*/ 53 w 323"/>
                <a:gd name="T39" fmla="*/ 16 h 244"/>
                <a:gd name="T40" fmla="*/ 16 w 323"/>
                <a:gd name="T41" fmla="*/ 27 h 244"/>
                <a:gd name="T42" fmla="*/ 9 w 323"/>
                <a:gd name="T43" fmla="*/ 73 h 244"/>
                <a:gd name="T44" fmla="*/ 9 w 323"/>
                <a:gd name="T45" fmla="*/ 175 h 244"/>
                <a:gd name="T46" fmla="*/ 13 w 323"/>
                <a:gd name="T47" fmla="*/ 222 h 244"/>
                <a:gd name="T48" fmla="*/ 83 w 323"/>
                <a:gd name="T49" fmla="*/ 238 h 244"/>
                <a:gd name="T50" fmla="*/ 232 w 323"/>
                <a:gd name="T51" fmla="*/ 229 h 244"/>
                <a:gd name="T52" fmla="*/ 280 w 323"/>
                <a:gd name="T53" fmla="*/ 233 h 244"/>
                <a:gd name="T54" fmla="*/ 312 w 323"/>
                <a:gd name="T55" fmla="*/ 134 h 244"/>
                <a:gd name="T56" fmla="*/ 310 w 323"/>
                <a:gd name="T57" fmla="*/ 93 h 244"/>
                <a:gd name="T58" fmla="*/ 301 w 323"/>
                <a:gd name="T59" fmla="*/ 55 h 244"/>
                <a:gd name="T60" fmla="*/ 296 w 323"/>
                <a:gd name="T61" fmla="*/ 23 h 244"/>
                <a:gd name="T62" fmla="*/ 222 w 323"/>
                <a:gd name="T63" fmla="*/ 7 h 244"/>
                <a:gd name="T64" fmla="*/ 161 w 323"/>
                <a:gd name="T65" fmla="*/ 9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3" h="244">
                  <a:moveTo>
                    <a:pt x="244" y="0"/>
                  </a:moveTo>
                  <a:cubicBezTo>
                    <a:pt x="261" y="1"/>
                    <a:pt x="293" y="7"/>
                    <a:pt x="302" y="22"/>
                  </a:cubicBezTo>
                  <a:cubicBezTo>
                    <a:pt x="305" y="28"/>
                    <a:pt x="306" y="46"/>
                    <a:pt x="307" y="54"/>
                  </a:cubicBezTo>
                  <a:cubicBezTo>
                    <a:pt x="309" y="69"/>
                    <a:pt x="315" y="88"/>
                    <a:pt x="316" y="111"/>
                  </a:cubicBezTo>
                  <a:cubicBezTo>
                    <a:pt x="319" y="149"/>
                    <a:pt x="323" y="191"/>
                    <a:pt x="308" y="217"/>
                  </a:cubicBezTo>
                  <a:cubicBezTo>
                    <a:pt x="304" y="224"/>
                    <a:pt x="294" y="235"/>
                    <a:pt x="284" y="238"/>
                  </a:cubicBezTo>
                  <a:cubicBezTo>
                    <a:pt x="266" y="244"/>
                    <a:pt x="240" y="235"/>
                    <a:pt x="222" y="235"/>
                  </a:cubicBezTo>
                  <a:cubicBezTo>
                    <a:pt x="212" y="234"/>
                    <a:pt x="202" y="235"/>
                    <a:pt x="191" y="236"/>
                  </a:cubicBezTo>
                  <a:cubicBezTo>
                    <a:pt x="146" y="237"/>
                    <a:pt x="101" y="244"/>
                    <a:pt x="50" y="241"/>
                  </a:cubicBezTo>
                  <a:cubicBezTo>
                    <a:pt x="30" y="239"/>
                    <a:pt x="12" y="237"/>
                    <a:pt x="6" y="224"/>
                  </a:cubicBezTo>
                  <a:cubicBezTo>
                    <a:pt x="0" y="214"/>
                    <a:pt x="3" y="187"/>
                    <a:pt x="3" y="173"/>
                  </a:cubicBezTo>
                  <a:cubicBezTo>
                    <a:pt x="3" y="133"/>
                    <a:pt x="4" y="104"/>
                    <a:pt x="4" y="67"/>
                  </a:cubicBezTo>
                  <a:cubicBezTo>
                    <a:pt x="4" y="50"/>
                    <a:pt x="3" y="32"/>
                    <a:pt x="11" y="23"/>
                  </a:cubicBezTo>
                  <a:cubicBezTo>
                    <a:pt x="19" y="15"/>
                    <a:pt x="46" y="10"/>
                    <a:pt x="65" y="8"/>
                  </a:cubicBezTo>
                  <a:cubicBezTo>
                    <a:pt x="109" y="3"/>
                    <a:pt x="149" y="7"/>
                    <a:pt x="185" y="6"/>
                  </a:cubicBezTo>
                  <a:cubicBezTo>
                    <a:pt x="196" y="5"/>
                    <a:pt x="206" y="3"/>
                    <a:pt x="216" y="2"/>
                  </a:cubicBezTo>
                  <a:cubicBezTo>
                    <a:pt x="225" y="1"/>
                    <a:pt x="233" y="0"/>
                    <a:pt x="244" y="0"/>
                  </a:cubicBezTo>
                  <a:close/>
                  <a:moveTo>
                    <a:pt x="161" y="9"/>
                  </a:moveTo>
                  <a:cubicBezTo>
                    <a:pt x="161" y="9"/>
                    <a:pt x="161" y="9"/>
                    <a:pt x="161" y="9"/>
                  </a:cubicBezTo>
                  <a:cubicBezTo>
                    <a:pt x="124" y="9"/>
                    <a:pt x="87" y="10"/>
                    <a:pt x="53" y="16"/>
                  </a:cubicBezTo>
                  <a:cubicBezTo>
                    <a:pt x="41" y="18"/>
                    <a:pt x="22" y="21"/>
                    <a:pt x="16" y="27"/>
                  </a:cubicBezTo>
                  <a:cubicBezTo>
                    <a:pt x="8" y="36"/>
                    <a:pt x="9" y="52"/>
                    <a:pt x="9" y="73"/>
                  </a:cubicBezTo>
                  <a:cubicBezTo>
                    <a:pt x="9" y="114"/>
                    <a:pt x="9" y="141"/>
                    <a:pt x="9" y="175"/>
                  </a:cubicBezTo>
                  <a:cubicBezTo>
                    <a:pt x="10" y="194"/>
                    <a:pt x="7" y="214"/>
                    <a:pt x="13" y="222"/>
                  </a:cubicBezTo>
                  <a:cubicBezTo>
                    <a:pt x="24" y="235"/>
                    <a:pt x="55" y="238"/>
                    <a:pt x="83" y="238"/>
                  </a:cubicBezTo>
                  <a:cubicBezTo>
                    <a:pt x="132" y="238"/>
                    <a:pt x="190" y="227"/>
                    <a:pt x="232" y="229"/>
                  </a:cubicBezTo>
                  <a:cubicBezTo>
                    <a:pt x="251" y="230"/>
                    <a:pt x="269" y="236"/>
                    <a:pt x="280" y="233"/>
                  </a:cubicBezTo>
                  <a:cubicBezTo>
                    <a:pt x="314" y="225"/>
                    <a:pt x="314" y="176"/>
                    <a:pt x="312" y="134"/>
                  </a:cubicBezTo>
                  <a:cubicBezTo>
                    <a:pt x="312" y="120"/>
                    <a:pt x="312" y="106"/>
                    <a:pt x="310" y="93"/>
                  </a:cubicBezTo>
                  <a:cubicBezTo>
                    <a:pt x="308" y="80"/>
                    <a:pt x="303" y="67"/>
                    <a:pt x="301" y="55"/>
                  </a:cubicBezTo>
                  <a:cubicBezTo>
                    <a:pt x="299" y="42"/>
                    <a:pt x="301" y="31"/>
                    <a:pt x="296" y="23"/>
                  </a:cubicBezTo>
                  <a:cubicBezTo>
                    <a:pt x="285" y="6"/>
                    <a:pt x="250" y="5"/>
                    <a:pt x="222" y="7"/>
                  </a:cubicBezTo>
                  <a:cubicBezTo>
                    <a:pt x="202" y="8"/>
                    <a:pt x="182" y="10"/>
                    <a:pt x="161" y="9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343A1CC-25FA-4217-9226-9B543CD3C1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08729" y="2299514"/>
              <a:ext cx="465989" cy="298689"/>
            </a:xfrm>
            <a:custGeom>
              <a:avLst/>
              <a:gdLst>
                <a:gd name="T0" fmla="*/ 237 w 396"/>
                <a:gd name="T1" fmla="*/ 52 h 253"/>
                <a:gd name="T2" fmla="*/ 343 w 396"/>
                <a:gd name="T3" fmla="*/ 40 h 253"/>
                <a:gd name="T4" fmla="*/ 374 w 396"/>
                <a:gd name="T5" fmla="*/ 50 h 253"/>
                <a:gd name="T6" fmla="*/ 389 w 396"/>
                <a:gd name="T7" fmla="*/ 79 h 253"/>
                <a:gd name="T8" fmla="*/ 313 w 396"/>
                <a:gd name="T9" fmla="*/ 65 h 253"/>
                <a:gd name="T10" fmla="*/ 319 w 396"/>
                <a:gd name="T11" fmla="*/ 106 h 253"/>
                <a:gd name="T12" fmla="*/ 270 w 396"/>
                <a:gd name="T13" fmla="*/ 197 h 253"/>
                <a:gd name="T14" fmla="*/ 149 w 396"/>
                <a:gd name="T15" fmla="*/ 253 h 253"/>
                <a:gd name="T16" fmla="*/ 3 w 396"/>
                <a:gd name="T17" fmla="*/ 93 h 253"/>
                <a:gd name="T18" fmla="*/ 128 w 396"/>
                <a:gd name="T19" fmla="*/ 18 h 253"/>
                <a:gd name="T20" fmla="*/ 237 w 396"/>
                <a:gd name="T21" fmla="*/ 181 h 253"/>
                <a:gd name="T22" fmla="*/ 217 w 396"/>
                <a:gd name="T23" fmla="*/ 175 h 253"/>
                <a:gd name="T24" fmla="*/ 201 w 396"/>
                <a:gd name="T25" fmla="*/ 188 h 253"/>
                <a:gd name="T26" fmla="*/ 176 w 396"/>
                <a:gd name="T27" fmla="*/ 206 h 253"/>
                <a:gd name="T28" fmla="*/ 196 w 396"/>
                <a:gd name="T29" fmla="*/ 194 h 253"/>
                <a:gd name="T30" fmla="*/ 217 w 396"/>
                <a:gd name="T31" fmla="*/ 184 h 253"/>
                <a:gd name="T32" fmla="*/ 220 w 396"/>
                <a:gd name="T33" fmla="*/ 182 h 253"/>
                <a:gd name="T34" fmla="*/ 239 w 396"/>
                <a:gd name="T35" fmla="*/ 175 h 253"/>
                <a:gd name="T36" fmla="*/ 170 w 396"/>
                <a:gd name="T37" fmla="*/ 15 h 253"/>
                <a:gd name="T38" fmla="*/ 154 w 396"/>
                <a:gd name="T39" fmla="*/ 182 h 253"/>
                <a:gd name="T40" fmla="*/ 272 w 396"/>
                <a:gd name="T41" fmla="*/ 87 h 253"/>
                <a:gd name="T42" fmla="*/ 193 w 396"/>
                <a:gd name="T43" fmla="*/ 103 h 253"/>
                <a:gd name="T44" fmla="*/ 228 w 396"/>
                <a:gd name="T45" fmla="*/ 58 h 253"/>
                <a:gd name="T46" fmla="*/ 337 w 396"/>
                <a:gd name="T47" fmla="*/ 47 h 253"/>
                <a:gd name="T48" fmla="*/ 260 w 396"/>
                <a:gd name="T49" fmla="*/ 58 h 253"/>
                <a:gd name="T50" fmla="*/ 260 w 396"/>
                <a:gd name="T51" fmla="*/ 58 h 253"/>
                <a:gd name="T52" fmla="*/ 372 w 396"/>
                <a:gd name="T53" fmla="*/ 56 h 253"/>
                <a:gd name="T54" fmla="*/ 307 w 396"/>
                <a:gd name="T55" fmla="*/ 59 h 253"/>
                <a:gd name="T56" fmla="*/ 369 w 396"/>
                <a:gd name="T57" fmla="*/ 71 h 253"/>
                <a:gd name="T58" fmla="*/ 369 w 396"/>
                <a:gd name="T59" fmla="*/ 71 h 253"/>
                <a:gd name="T60" fmla="*/ 187 w 396"/>
                <a:gd name="T61" fmla="*/ 99 h 253"/>
                <a:gd name="T62" fmla="*/ 281 w 396"/>
                <a:gd name="T63" fmla="*/ 132 h 253"/>
                <a:gd name="T64" fmla="*/ 281 w 396"/>
                <a:gd name="T65" fmla="*/ 132 h 253"/>
                <a:gd name="T66" fmla="*/ 99 w 396"/>
                <a:gd name="T67" fmla="*/ 211 h 253"/>
                <a:gd name="T68" fmla="*/ 55 w 396"/>
                <a:gd name="T69" fmla="*/ 132 h 253"/>
                <a:gd name="T70" fmla="*/ 254 w 396"/>
                <a:gd name="T71" fmla="*/ 144 h 253"/>
                <a:gd name="T72" fmla="*/ 226 w 396"/>
                <a:gd name="T73" fmla="*/ 156 h 253"/>
                <a:gd name="T74" fmla="*/ 236 w 396"/>
                <a:gd name="T75" fmla="*/ 150 h 253"/>
                <a:gd name="T76" fmla="*/ 254 w 396"/>
                <a:gd name="T77" fmla="*/ 170 h 253"/>
                <a:gd name="T78" fmla="*/ 246 w 396"/>
                <a:gd name="T79" fmla="*/ 167 h 253"/>
                <a:gd name="T80" fmla="*/ 246 w 396"/>
                <a:gd name="T81" fmla="*/ 167 h 253"/>
                <a:gd name="T82" fmla="*/ 225 w 396"/>
                <a:gd name="T83" fmla="*/ 187 h 253"/>
                <a:gd name="T84" fmla="*/ 179 w 396"/>
                <a:gd name="T85" fmla="*/ 190 h 253"/>
                <a:gd name="T86" fmla="*/ 179 w 396"/>
                <a:gd name="T87" fmla="*/ 188 h 253"/>
                <a:gd name="T88" fmla="*/ 236 w 396"/>
                <a:gd name="T89" fmla="*/ 190 h 253"/>
                <a:gd name="T90" fmla="*/ 236 w 396"/>
                <a:gd name="T91" fmla="*/ 190 h 253"/>
                <a:gd name="T92" fmla="*/ 166 w 396"/>
                <a:gd name="T93" fmla="*/ 197 h 253"/>
                <a:gd name="T94" fmla="*/ 163 w 396"/>
                <a:gd name="T95" fmla="*/ 210 h 253"/>
                <a:gd name="T96" fmla="*/ 231 w 396"/>
                <a:gd name="T97" fmla="*/ 191 h 253"/>
                <a:gd name="T98" fmla="*/ 223 w 396"/>
                <a:gd name="T99" fmla="*/ 197 h 253"/>
                <a:gd name="T100" fmla="*/ 223 w 396"/>
                <a:gd name="T101" fmla="*/ 194 h 253"/>
                <a:gd name="T102" fmla="*/ 201 w 396"/>
                <a:gd name="T103" fmla="*/ 203 h 253"/>
                <a:gd name="T104" fmla="*/ 201 w 396"/>
                <a:gd name="T105" fmla="*/ 211 h 253"/>
                <a:gd name="T106" fmla="*/ 210 w 396"/>
                <a:gd name="T107" fmla="*/ 206 h 253"/>
                <a:gd name="T108" fmla="*/ 192 w 396"/>
                <a:gd name="T109" fmla="*/ 217 h 253"/>
                <a:gd name="T110" fmla="*/ 192 w 396"/>
                <a:gd name="T111" fmla="*/ 217 h 253"/>
                <a:gd name="T112" fmla="*/ 233 w 396"/>
                <a:gd name="T113" fmla="*/ 210 h 253"/>
                <a:gd name="T114" fmla="*/ 163 w 396"/>
                <a:gd name="T115" fmla="*/ 222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6" h="253">
                  <a:moveTo>
                    <a:pt x="175" y="0"/>
                  </a:moveTo>
                  <a:cubicBezTo>
                    <a:pt x="180" y="0"/>
                    <a:pt x="177" y="7"/>
                    <a:pt x="179" y="9"/>
                  </a:cubicBezTo>
                  <a:cubicBezTo>
                    <a:pt x="200" y="22"/>
                    <a:pt x="217" y="38"/>
                    <a:pt x="237" y="52"/>
                  </a:cubicBezTo>
                  <a:cubicBezTo>
                    <a:pt x="250" y="53"/>
                    <a:pt x="261" y="48"/>
                    <a:pt x="273" y="49"/>
                  </a:cubicBezTo>
                  <a:cubicBezTo>
                    <a:pt x="284" y="49"/>
                    <a:pt x="295" y="53"/>
                    <a:pt x="305" y="52"/>
                  </a:cubicBezTo>
                  <a:cubicBezTo>
                    <a:pt x="319" y="50"/>
                    <a:pt x="330" y="41"/>
                    <a:pt x="343" y="40"/>
                  </a:cubicBezTo>
                  <a:cubicBezTo>
                    <a:pt x="356" y="38"/>
                    <a:pt x="374" y="38"/>
                    <a:pt x="386" y="40"/>
                  </a:cubicBezTo>
                  <a:cubicBezTo>
                    <a:pt x="390" y="40"/>
                    <a:pt x="395" y="40"/>
                    <a:pt x="396" y="44"/>
                  </a:cubicBezTo>
                  <a:cubicBezTo>
                    <a:pt x="396" y="53"/>
                    <a:pt x="379" y="46"/>
                    <a:pt x="374" y="50"/>
                  </a:cubicBezTo>
                  <a:cubicBezTo>
                    <a:pt x="375" y="56"/>
                    <a:pt x="389" y="51"/>
                    <a:pt x="389" y="59"/>
                  </a:cubicBezTo>
                  <a:cubicBezTo>
                    <a:pt x="385" y="64"/>
                    <a:pt x="373" y="62"/>
                    <a:pt x="364" y="62"/>
                  </a:cubicBezTo>
                  <a:cubicBezTo>
                    <a:pt x="366" y="74"/>
                    <a:pt x="390" y="64"/>
                    <a:pt x="389" y="79"/>
                  </a:cubicBezTo>
                  <a:cubicBezTo>
                    <a:pt x="381" y="85"/>
                    <a:pt x="366" y="76"/>
                    <a:pt x="355" y="74"/>
                  </a:cubicBezTo>
                  <a:cubicBezTo>
                    <a:pt x="359" y="82"/>
                    <a:pt x="380" y="81"/>
                    <a:pt x="377" y="91"/>
                  </a:cubicBezTo>
                  <a:cubicBezTo>
                    <a:pt x="352" y="91"/>
                    <a:pt x="329" y="78"/>
                    <a:pt x="313" y="65"/>
                  </a:cubicBezTo>
                  <a:cubicBezTo>
                    <a:pt x="295" y="65"/>
                    <a:pt x="281" y="68"/>
                    <a:pt x="263" y="67"/>
                  </a:cubicBezTo>
                  <a:cubicBezTo>
                    <a:pt x="268" y="77"/>
                    <a:pt x="279" y="84"/>
                    <a:pt x="289" y="90"/>
                  </a:cubicBezTo>
                  <a:cubicBezTo>
                    <a:pt x="298" y="96"/>
                    <a:pt x="309" y="101"/>
                    <a:pt x="319" y="106"/>
                  </a:cubicBezTo>
                  <a:cubicBezTo>
                    <a:pt x="320" y="113"/>
                    <a:pt x="323" y="121"/>
                    <a:pt x="320" y="126"/>
                  </a:cubicBezTo>
                  <a:cubicBezTo>
                    <a:pt x="303" y="130"/>
                    <a:pt x="291" y="139"/>
                    <a:pt x="275" y="144"/>
                  </a:cubicBezTo>
                  <a:cubicBezTo>
                    <a:pt x="273" y="161"/>
                    <a:pt x="273" y="181"/>
                    <a:pt x="270" y="197"/>
                  </a:cubicBezTo>
                  <a:cubicBezTo>
                    <a:pt x="245" y="215"/>
                    <a:pt x="211" y="222"/>
                    <a:pt x="187" y="241"/>
                  </a:cubicBezTo>
                  <a:cubicBezTo>
                    <a:pt x="177" y="241"/>
                    <a:pt x="172" y="247"/>
                    <a:pt x="166" y="250"/>
                  </a:cubicBezTo>
                  <a:cubicBezTo>
                    <a:pt x="156" y="249"/>
                    <a:pt x="155" y="250"/>
                    <a:pt x="149" y="253"/>
                  </a:cubicBezTo>
                  <a:cubicBezTo>
                    <a:pt x="105" y="234"/>
                    <a:pt x="74" y="201"/>
                    <a:pt x="41" y="170"/>
                  </a:cubicBezTo>
                  <a:cubicBezTo>
                    <a:pt x="44" y="157"/>
                    <a:pt x="38" y="136"/>
                    <a:pt x="43" y="121"/>
                  </a:cubicBezTo>
                  <a:cubicBezTo>
                    <a:pt x="30" y="111"/>
                    <a:pt x="19" y="100"/>
                    <a:pt x="3" y="93"/>
                  </a:cubicBezTo>
                  <a:cubicBezTo>
                    <a:pt x="0" y="87"/>
                    <a:pt x="3" y="80"/>
                    <a:pt x="5" y="74"/>
                  </a:cubicBezTo>
                  <a:cubicBezTo>
                    <a:pt x="20" y="71"/>
                    <a:pt x="34" y="63"/>
                    <a:pt x="47" y="56"/>
                  </a:cubicBezTo>
                  <a:cubicBezTo>
                    <a:pt x="74" y="43"/>
                    <a:pt x="99" y="31"/>
                    <a:pt x="128" y="18"/>
                  </a:cubicBezTo>
                  <a:cubicBezTo>
                    <a:pt x="143" y="11"/>
                    <a:pt x="157" y="5"/>
                    <a:pt x="175" y="0"/>
                  </a:cubicBezTo>
                  <a:close/>
                  <a:moveTo>
                    <a:pt x="237" y="181"/>
                  </a:moveTo>
                  <a:cubicBezTo>
                    <a:pt x="237" y="181"/>
                    <a:pt x="237" y="181"/>
                    <a:pt x="237" y="181"/>
                  </a:cubicBezTo>
                  <a:cubicBezTo>
                    <a:pt x="246" y="179"/>
                    <a:pt x="235" y="174"/>
                    <a:pt x="242" y="169"/>
                  </a:cubicBezTo>
                  <a:cubicBezTo>
                    <a:pt x="234" y="170"/>
                    <a:pt x="238" y="175"/>
                    <a:pt x="231" y="170"/>
                  </a:cubicBezTo>
                  <a:cubicBezTo>
                    <a:pt x="228" y="174"/>
                    <a:pt x="223" y="178"/>
                    <a:pt x="217" y="175"/>
                  </a:cubicBezTo>
                  <a:cubicBezTo>
                    <a:pt x="216" y="177"/>
                    <a:pt x="217" y="181"/>
                    <a:pt x="214" y="182"/>
                  </a:cubicBezTo>
                  <a:cubicBezTo>
                    <a:pt x="213" y="176"/>
                    <a:pt x="208" y="187"/>
                    <a:pt x="202" y="182"/>
                  </a:cubicBezTo>
                  <a:cubicBezTo>
                    <a:pt x="202" y="184"/>
                    <a:pt x="200" y="185"/>
                    <a:pt x="201" y="188"/>
                  </a:cubicBezTo>
                  <a:cubicBezTo>
                    <a:pt x="195" y="188"/>
                    <a:pt x="191" y="191"/>
                    <a:pt x="187" y="196"/>
                  </a:cubicBezTo>
                  <a:cubicBezTo>
                    <a:pt x="185" y="190"/>
                    <a:pt x="180" y="203"/>
                    <a:pt x="181" y="193"/>
                  </a:cubicBezTo>
                  <a:cubicBezTo>
                    <a:pt x="172" y="194"/>
                    <a:pt x="180" y="201"/>
                    <a:pt x="176" y="206"/>
                  </a:cubicBezTo>
                  <a:cubicBezTo>
                    <a:pt x="183" y="206"/>
                    <a:pt x="188" y="200"/>
                    <a:pt x="189" y="197"/>
                  </a:cubicBezTo>
                  <a:cubicBezTo>
                    <a:pt x="189" y="199"/>
                    <a:pt x="190" y="200"/>
                    <a:pt x="192" y="200"/>
                  </a:cubicBezTo>
                  <a:cubicBezTo>
                    <a:pt x="193" y="198"/>
                    <a:pt x="193" y="195"/>
                    <a:pt x="196" y="194"/>
                  </a:cubicBezTo>
                  <a:cubicBezTo>
                    <a:pt x="196" y="196"/>
                    <a:pt x="196" y="197"/>
                    <a:pt x="196" y="199"/>
                  </a:cubicBezTo>
                  <a:cubicBezTo>
                    <a:pt x="201" y="198"/>
                    <a:pt x="199" y="198"/>
                    <a:pt x="204" y="199"/>
                  </a:cubicBezTo>
                  <a:cubicBezTo>
                    <a:pt x="205" y="191"/>
                    <a:pt x="208" y="184"/>
                    <a:pt x="217" y="184"/>
                  </a:cubicBezTo>
                  <a:cubicBezTo>
                    <a:pt x="214" y="191"/>
                    <a:pt x="219" y="198"/>
                    <a:pt x="214" y="205"/>
                  </a:cubicBezTo>
                  <a:cubicBezTo>
                    <a:pt x="219" y="205"/>
                    <a:pt x="222" y="203"/>
                    <a:pt x="222" y="199"/>
                  </a:cubicBezTo>
                  <a:cubicBezTo>
                    <a:pt x="215" y="197"/>
                    <a:pt x="226" y="188"/>
                    <a:pt x="220" y="182"/>
                  </a:cubicBezTo>
                  <a:cubicBezTo>
                    <a:pt x="225" y="181"/>
                    <a:pt x="226" y="176"/>
                    <a:pt x="231" y="176"/>
                  </a:cubicBezTo>
                  <a:cubicBezTo>
                    <a:pt x="232" y="180"/>
                    <a:pt x="228" y="179"/>
                    <a:pt x="229" y="184"/>
                  </a:cubicBezTo>
                  <a:cubicBezTo>
                    <a:pt x="239" y="184"/>
                    <a:pt x="228" y="172"/>
                    <a:pt x="239" y="175"/>
                  </a:cubicBezTo>
                  <a:cubicBezTo>
                    <a:pt x="239" y="177"/>
                    <a:pt x="237" y="178"/>
                    <a:pt x="237" y="181"/>
                  </a:cubicBezTo>
                  <a:close/>
                  <a:moveTo>
                    <a:pt x="170" y="15"/>
                  </a:moveTo>
                  <a:cubicBezTo>
                    <a:pt x="170" y="15"/>
                    <a:pt x="170" y="15"/>
                    <a:pt x="170" y="15"/>
                  </a:cubicBezTo>
                  <a:cubicBezTo>
                    <a:pt x="121" y="39"/>
                    <a:pt x="65" y="56"/>
                    <a:pt x="22" y="85"/>
                  </a:cubicBezTo>
                  <a:cubicBezTo>
                    <a:pt x="53" y="111"/>
                    <a:pt x="89" y="134"/>
                    <a:pt x="120" y="158"/>
                  </a:cubicBezTo>
                  <a:cubicBezTo>
                    <a:pt x="131" y="166"/>
                    <a:pt x="145" y="171"/>
                    <a:pt x="154" y="182"/>
                  </a:cubicBezTo>
                  <a:cubicBezTo>
                    <a:pt x="188" y="162"/>
                    <a:pt x="228" y="143"/>
                    <a:pt x="264" y="128"/>
                  </a:cubicBezTo>
                  <a:cubicBezTo>
                    <a:pt x="277" y="122"/>
                    <a:pt x="293" y="120"/>
                    <a:pt x="302" y="109"/>
                  </a:cubicBezTo>
                  <a:cubicBezTo>
                    <a:pt x="294" y="102"/>
                    <a:pt x="283" y="95"/>
                    <a:pt x="272" y="87"/>
                  </a:cubicBezTo>
                  <a:cubicBezTo>
                    <a:pt x="263" y="80"/>
                    <a:pt x="249" y="66"/>
                    <a:pt x="240" y="65"/>
                  </a:cubicBezTo>
                  <a:cubicBezTo>
                    <a:pt x="221" y="63"/>
                    <a:pt x="211" y="85"/>
                    <a:pt x="192" y="90"/>
                  </a:cubicBezTo>
                  <a:cubicBezTo>
                    <a:pt x="190" y="97"/>
                    <a:pt x="197" y="97"/>
                    <a:pt x="193" y="103"/>
                  </a:cubicBezTo>
                  <a:cubicBezTo>
                    <a:pt x="180" y="116"/>
                    <a:pt x="144" y="98"/>
                    <a:pt x="167" y="84"/>
                  </a:cubicBezTo>
                  <a:cubicBezTo>
                    <a:pt x="172" y="83"/>
                    <a:pt x="173" y="88"/>
                    <a:pt x="176" y="85"/>
                  </a:cubicBezTo>
                  <a:cubicBezTo>
                    <a:pt x="191" y="74"/>
                    <a:pt x="209" y="65"/>
                    <a:pt x="228" y="58"/>
                  </a:cubicBezTo>
                  <a:cubicBezTo>
                    <a:pt x="212" y="41"/>
                    <a:pt x="191" y="28"/>
                    <a:pt x="170" y="15"/>
                  </a:cubicBezTo>
                  <a:close/>
                  <a:moveTo>
                    <a:pt x="337" y="47"/>
                  </a:moveTo>
                  <a:cubicBezTo>
                    <a:pt x="337" y="47"/>
                    <a:pt x="337" y="47"/>
                    <a:pt x="337" y="47"/>
                  </a:cubicBezTo>
                  <a:cubicBezTo>
                    <a:pt x="346" y="47"/>
                    <a:pt x="354" y="47"/>
                    <a:pt x="360" y="44"/>
                  </a:cubicBezTo>
                  <a:cubicBezTo>
                    <a:pt x="352" y="41"/>
                    <a:pt x="345" y="43"/>
                    <a:pt x="337" y="47"/>
                  </a:cubicBezTo>
                  <a:close/>
                  <a:moveTo>
                    <a:pt x="260" y="58"/>
                  </a:moveTo>
                  <a:cubicBezTo>
                    <a:pt x="260" y="58"/>
                    <a:pt x="260" y="58"/>
                    <a:pt x="260" y="58"/>
                  </a:cubicBezTo>
                  <a:cubicBezTo>
                    <a:pt x="264" y="58"/>
                    <a:pt x="266" y="57"/>
                    <a:pt x="267" y="55"/>
                  </a:cubicBezTo>
                  <a:cubicBezTo>
                    <a:pt x="265" y="55"/>
                    <a:pt x="258" y="53"/>
                    <a:pt x="260" y="58"/>
                  </a:cubicBezTo>
                  <a:close/>
                  <a:moveTo>
                    <a:pt x="340" y="59"/>
                  </a:moveTo>
                  <a:cubicBezTo>
                    <a:pt x="340" y="59"/>
                    <a:pt x="340" y="59"/>
                    <a:pt x="340" y="59"/>
                  </a:cubicBezTo>
                  <a:cubicBezTo>
                    <a:pt x="351" y="60"/>
                    <a:pt x="365" y="62"/>
                    <a:pt x="372" y="56"/>
                  </a:cubicBezTo>
                  <a:cubicBezTo>
                    <a:pt x="364" y="54"/>
                    <a:pt x="345" y="52"/>
                    <a:pt x="340" y="59"/>
                  </a:cubicBezTo>
                  <a:close/>
                  <a:moveTo>
                    <a:pt x="307" y="59"/>
                  </a:moveTo>
                  <a:cubicBezTo>
                    <a:pt x="307" y="59"/>
                    <a:pt x="307" y="59"/>
                    <a:pt x="307" y="59"/>
                  </a:cubicBezTo>
                  <a:cubicBezTo>
                    <a:pt x="305" y="58"/>
                    <a:pt x="303" y="57"/>
                    <a:pt x="299" y="58"/>
                  </a:cubicBezTo>
                  <a:cubicBezTo>
                    <a:pt x="297" y="62"/>
                    <a:pt x="307" y="62"/>
                    <a:pt x="307" y="59"/>
                  </a:cubicBezTo>
                  <a:close/>
                  <a:moveTo>
                    <a:pt x="369" y="71"/>
                  </a:moveTo>
                  <a:cubicBezTo>
                    <a:pt x="369" y="71"/>
                    <a:pt x="369" y="71"/>
                    <a:pt x="369" y="71"/>
                  </a:cubicBezTo>
                  <a:cubicBezTo>
                    <a:pt x="359" y="69"/>
                    <a:pt x="352" y="63"/>
                    <a:pt x="337" y="64"/>
                  </a:cubicBezTo>
                  <a:cubicBezTo>
                    <a:pt x="343" y="70"/>
                    <a:pt x="360" y="73"/>
                    <a:pt x="369" y="71"/>
                  </a:cubicBezTo>
                  <a:close/>
                  <a:moveTo>
                    <a:pt x="178" y="102"/>
                  </a:moveTo>
                  <a:cubicBezTo>
                    <a:pt x="178" y="102"/>
                    <a:pt x="178" y="102"/>
                    <a:pt x="178" y="102"/>
                  </a:cubicBezTo>
                  <a:cubicBezTo>
                    <a:pt x="182" y="102"/>
                    <a:pt x="187" y="103"/>
                    <a:pt x="187" y="99"/>
                  </a:cubicBezTo>
                  <a:cubicBezTo>
                    <a:pt x="186" y="98"/>
                    <a:pt x="185" y="97"/>
                    <a:pt x="185" y="96"/>
                  </a:cubicBezTo>
                  <a:cubicBezTo>
                    <a:pt x="181" y="96"/>
                    <a:pt x="177" y="96"/>
                    <a:pt x="178" y="102"/>
                  </a:cubicBezTo>
                  <a:close/>
                  <a:moveTo>
                    <a:pt x="281" y="132"/>
                  </a:moveTo>
                  <a:cubicBezTo>
                    <a:pt x="281" y="132"/>
                    <a:pt x="281" y="132"/>
                    <a:pt x="281" y="132"/>
                  </a:cubicBezTo>
                  <a:cubicBezTo>
                    <a:pt x="284" y="132"/>
                    <a:pt x="286" y="131"/>
                    <a:pt x="287" y="129"/>
                  </a:cubicBezTo>
                  <a:cubicBezTo>
                    <a:pt x="284" y="129"/>
                    <a:pt x="281" y="129"/>
                    <a:pt x="281" y="132"/>
                  </a:cubicBezTo>
                  <a:close/>
                  <a:moveTo>
                    <a:pt x="52" y="165"/>
                  </a:moveTo>
                  <a:cubicBezTo>
                    <a:pt x="52" y="165"/>
                    <a:pt x="52" y="165"/>
                    <a:pt x="52" y="165"/>
                  </a:cubicBezTo>
                  <a:cubicBezTo>
                    <a:pt x="68" y="181"/>
                    <a:pt x="83" y="198"/>
                    <a:pt x="99" y="211"/>
                  </a:cubicBezTo>
                  <a:cubicBezTo>
                    <a:pt x="114" y="224"/>
                    <a:pt x="132" y="231"/>
                    <a:pt x="149" y="243"/>
                  </a:cubicBezTo>
                  <a:cubicBezTo>
                    <a:pt x="154" y="231"/>
                    <a:pt x="150" y="216"/>
                    <a:pt x="151" y="200"/>
                  </a:cubicBezTo>
                  <a:cubicBezTo>
                    <a:pt x="115" y="181"/>
                    <a:pt x="88" y="154"/>
                    <a:pt x="55" y="132"/>
                  </a:cubicBezTo>
                  <a:cubicBezTo>
                    <a:pt x="51" y="140"/>
                    <a:pt x="52" y="154"/>
                    <a:pt x="52" y="165"/>
                  </a:cubicBezTo>
                  <a:close/>
                  <a:moveTo>
                    <a:pt x="254" y="144"/>
                  </a:moveTo>
                  <a:cubicBezTo>
                    <a:pt x="254" y="144"/>
                    <a:pt x="254" y="144"/>
                    <a:pt x="254" y="144"/>
                  </a:cubicBezTo>
                  <a:cubicBezTo>
                    <a:pt x="264" y="142"/>
                    <a:pt x="272" y="137"/>
                    <a:pt x="280" y="132"/>
                  </a:cubicBezTo>
                  <a:cubicBezTo>
                    <a:pt x="269" y="135"/>
                    <a:pt x="258" y="136"/>
                    <a:pt x="254" y="144"/>
                  </a:cubicBezTo>
                  <a:close/>
                  <a:moveTo>
                    <a:pt x="226" y="156"/>
                  </a:moveTo>
                  <a:cubicBezTo>
                    <a:pt x="226" y="156"/>
                    <a:pt x="226" y="156"/>
                    <a:pt x="226" y="156"/>
                  </a:cubicBezTo>
                  <a:cubicBezTo>
                    <a:pt x="231" y="154"/>
                    <a:pt x="232" y="158"/>
                    <a:pt x="236" y="155"/>
                  </a:cubicBezTo>
                  <a:cubicBezTo>
                    <a:pt x="236" y="153"/>
                    <a:pt x="236" y="152"/>
                    <a:pt x="236" y="150"/>
                  </a:cubicBezTo>
                  <a:cubicBezTo>
                    <a:pt x="231" y="151"/>
                    <a:pt x="228" y="153"/>
                    <a:pt x="226" y="156"/>
                  </a:cubicBezTo>
                  <a:close/>
                  <a:moveTo>
                    <a:pt x="254" y="170"/>
                  </a:moveTo>
                  <a:cubicBezTo>
                    <a:pt x="254" y="170"/>
                    <a:pt x="254" y="170"/>
                    <a:pt x="254" y="170"/>
                  </a:cubicBezTo>
                  <a:cubicBezTo>
                    <a:pt x="254" y="167"/>
                    <a:pt x="258" y="161"/>
                    <a:pt x="254" y="159"/>
                  </a:cubicBezTo>
                  <a:cubicBezTo>
                    <a:pt x="252" y="161"/>
                    <a:pt x="251" y="169"/>
                    <a:pt x="254" y="170"/>
                  </a:cubicBezTo>
                  <a:close/>
                  <a:moveTo>
                    <a:pt x="246" y="167"/>
                  </a:moveTo>
                  <a:cubicBezTo>
                    <a:pt x="246" y="167"/>
                    <a:pt x="246" y="167"/>
                    <a:pt x="246" y="167"/>
                  </a:cubicBezTo>
                  <a:cubicBezTo>
                    <a:pt x="246" y="167"/>
                    <a:pt x="246" y="168"/>
                    <a:pt x="246" y="169"/>
                  </a:cubicBezTo>
                  <a:cubicBezTo>
                    <a:pt x="238" y="173"/>
                    <a:pt x="251" y="168"/>
                    <a:pt x="246" y="167"/>
                  </a:cubicBezTo>
                  <a:close/>
                  <a:moveTo>
                    <a:pt x="223" y="182"/>
                  </a:moveTo>
                  <a:cubicBezTo>
                    <a:pt x="223" y="182"/>
                    <a:pt x="223" y="182"/>
                    <a:pt x="223" y="182"/>
                  </a:cubicBezTo>
                  <a:cubicBezTo>
                    <a:pt x="224" y="184"/>
                    <a:pt x="223" y="186"/>
                    <a:pt x="225" y="187"/>
                  </a:cubicBezTo>
                  <a:cubicBezTo>
                    <a:pt x="225" y="185"/>
                    <a:pt x="230" y="181"/>
                    <a:pt x="226" y="181"/>
                  </a:cubicBezTo>
                  <a:cubicBezTo>
                    <a:pt x="226" y="182"/>
                    <a:pt x="225" y="182"/>
                    <a:pt x="223" y="182"/>
                  </a:cubicBezTo>
                  <a:close/>
                  <a:moveTo>
                    <a:pt x="179" y="190"/>
                  </a:moveTo>
                  <a:cubicBezTo>
                    <a:pt x="179" y="190"/>
                    <a:pt x="179" y="190"/>
                    <a:pt x="179" y="190"/>
                  </a:cubicBezTo>
                  <a:cubicBezTo>
                    <a:pt x="182" y="188"/>
                    <a:pt x="180" y="182"/>
                    <a:pt x="178" y="187"/>
                  </a:cubicBezTo>
                  <a:cubicBezTo>
                    <a:pt x="179" y="187"/>
                    <a:pt x="180" y="187"/>
                    <a:pt x="179" y="188"/>
                  </a:cubicBezTo>
                  <a:cubicBezTo>
                    <a:pt x="179" y="188"/>
                    <a:pt x="178" y="189"/>
                    <a:pt x="179" y="190"/>
                  </a:cubicBezTo>
                  <a:close/>
                  <a:moveTo>
                    <a:pt x="236" y="190"/>
                  </a:moveTo>
                  <a:cubicBezTo>
                    <a:pt x="236" y="190"/>
                    <a:pt x="236" y="190"/>
                    <a:pt x="236" y="190"/>
                  </a:cubicBezTo>
                  <a:cubicBezTo>
                    <a:pt x="235" y="193"/>
                    <a:pt x="236" y="195"/>
                    <a:pt x="239" y="196"/>
                  </a:cubicBezTo>
                  <a:cubicBezTo>
                    <a:pt x="240" y="193"/>
                    <a:pt x="244" y="193"/>
                    <a:pt x="243" y="188"/>
                  </a:cubicBezTo>
                  <a:cubicBezTo>
                    <a:pt x="240" y="188"/>
                    <a:pt x="237" y="188"/>
                    <a:pt x="236" y="190"/>
                  </a:cubicBezTo>
                  <a:close/>
                  <a:moveTo>
                    <a:pt x="163" y="210"/>
                  </a:moveTo>
                  <a:cubicBezTo>
                    <a:pt x="163" y="210"/>
                    <a:pt x="163" y="210"/>
                    <a:pt x="163" y="210"/>
                  </a:cubicBezTo>
                  <a:cubicBezTo>
                    <a:pt x="168" y="207"/>
                    <a:pt x="162" y="201"/>
                    <a:pt x="166" y="197"/>
                  </a:cubicBezTo>
                  <a:cubicBezTo>
                    <a:pt x="168" y="197"/>
                    <a:pt x="167" y="202"/>
                    <a:pt x="169" y="202"/>
                  </a:cubicBezTo>
                  <a:cubicBezTo>
                    <a:pt x="169" y="198"/>
                    <a:pt x="169" y="195"/>
                    <a:pt x="169" y="191"/>
                  </a:cubicBezTo>
                  <a:cubicBezTo>
                    <a:pt x="159" y="189"/>
                    <a:pt x="160" y="204"/>
                    <a:pt x="163" y="210"/>
                  </a:cubicBezTo>
                  <a:close/>
                  <a:moveTo>
                    <a:pt x="229" y="197"/>
                  </a:moveTo>
                  <a:cubicBezTo>
                    <a:pt x="229" y="197"/>
                    <a:pt x="229" y="197"/>
                    <a:pt x="229" y="197"/>
                  </a:cubicBezTo>
                  <a:cubicBezTo>
                    <a:pt x="235" y="199"/>
                    <a:pt x="235" y="192"/>
                    <a:pt x="231" y="191"/>
                  </a:cubicBezTo>
                  <a:cubicBezTo>
                    <a:pt x="231" y="193"/>
                    <a:pt x="229" y="194"/>
                    <a:pt x="229" y="197"/>
                  </a:cubicBezTo>
                  <a:close/>
                  <a:moveTo>
                    <a:pt x="223" y="197"/>
                  </a:moveTo>
                  <a:cubicBezTo>
                    <a:pt x="223" y="197"/>
                    <a:pt x="223" y="197"/>
                    <a:pt x="223" y="197"/>
                  </a:cubicBezTo>
                  <a:cubicBezTo>
                    <a:pt x="225" y="197"/>
                    <a:pt x="226" y="197"/>
                    <a:pt x="228" y="197"/>
                  </a:cubicBezTo>
                  <a:cubicBezTo>
                    <a:pt x="228" y="196"/>
                    <a:pt x="228" y="195"/>
                    <a:pt x="228" y="194"/>
                  </a:cubicBezTo>
                  <a:cubicBezTo>
                    <a:pt x="226" y="194"/>
                    <a:pt x="225" y="194"/>
                    <a:pt x="223" y="194"/>
                  </a:cubicBezTo>
                  <a:cubicBezTo>
                    <a:pt x="223" y="195"/>
                    <a:pt x="223" y="196"/>
                    <a:pt x="223" y="197"/>
                  </a:cubicBezTo>
                  <a:close/>
                  <a:moveTo>
                    <a:pt x="201" y="203"/>
                  </a:moveTo>
                  <a:cubicBezTo>
                    <a:pt x="201" y="203"/>
                    <a:pt x="201" y="203"/>
                    <a:pt x="201" y="203"/>
                  </a:cubicBezTo>
                  <a:cubicBezTo>
                    <a:pt x="203" y="204"/>
                    <a:pt x="205" y="202"/>
                    <a:pt x="205" y="200"/>
                  </a:cubicBezTo>
                  <a:cubicBezTo>
                    <a:pt x="203" y="201"/>
                    <a:pt x="200" y="200"/>
                    <a:pt x="201" y="203"/>
                  </a:cubicBezTo>
                  <a:close/>
                  <a:moveTo>
                    <a:pt x="201" y="211"/>
                  </a:moveTo>
                  <a:cubicBezTo>
                    <a:pt x="201" y="211"/>
                    <a:pt x="201" y="211"/>
                    <a:pt x="201" y="211"/>
                  </a:cubicBezTo>
                  <a:cubicBezTo>
                    <a:pt x="209" y="213"/>
                    <a:pt x="205" y="206"/>
                    <a:pt x="207" y="205"/>
                  </a:cubicBezTo>
                  <a:cubicBezTo>
                    <a:pt x="209" y="205"/>
                    <a:pt x="208" y="209"/>
                    <a:pt x="210" y="206"/>
                  </a:cubicBezTo>
                  <a:cubicBezTo>
                    <a:pt x="209" y="201"/>
                    <a:pt x="199" y="205"/>
                    <a:pt x="201" y="211"/>
                  </a:cubicBezTo>
                  <a:close/>
                  <a:moveTo>
                    <a:pt x="192" y="217"/>
                  </a:moveTo>
                  <a:cubicBezTo>
                    <a:pt x="192" y="217"/>
                    <a:pt x="192" y="217"/>
                    <a:pt x="192" y="217"/>
                  </a:cubicBezTo>
                  <a:cubicBezTo>
                    <a:pt x="191" y="212"/>
                    <a:pt x="199" y="216"/>
                    <a:pt x="199" y="211"/>
                  </a:cubicBezTo>
                  <a:cubicBezTo>
                    <a:pt x="197" y="211"/>
                    <a:pt x="198" y="208"/>
                    <a:pt x="196" y="208"/>
                  </a:cubicBezTo>
                  <a:cubicBezTo>
                    <a:pt x="197" y="213"/>
                    <a:pt x="186" y="213"/>
                    <a:pt x="192" y="217"/>
                  </a:cubicBezTo>
                  <a:close/>
                  <a:moveTo>
                    <a:pt x="220" y="217"/>
                  </a:moveTo>
                  <a:cubicBezTo>
                    <a:pt x="220" y="217"/>
                    <a:pt x="220" y="217"/>
                    <a:pt x="220" y="217"/>
                  </a:cubicBezTo>
                  <a:cubicBezTo>
                    <a:pt x="226" y="216"/>
                    <a:pt x="230" y="213"/>
                    <a:pt x="233" y="210"/>
                  </a:cubicBezTo>
                  <a:cubicBezTo>
                    <a:pt x="226" y="210"/>
                    <a:pt x="223" y="213"/>
                    <a:pt x="220" y="217"/>
                  </a:cubicBezTo>
                  <a:close/>
                  <a:moveTo>
                    <a:pt x="163" y="222"/>
                  </a:moveTo>
                  <a:cubicBezTo>
                    <a:pt x="163" y="222"/>
                    <a:pt x="163" y="222"/>
                    <a:pt x="163" y="222"/>
                  </a:cubicBezTo>
                  <a:cubicBezTo>
                    <a:pt x="164" y="221"/>
                    <a:pt x="167" y="211"/>
                    <a:pt x="161" y="213"/>
                  </a:cubicBezTo>
                  <a:cubicBezTo>
                    <a:pt x="163" y="218"/>
                    <a:pt x="157" y="220"/>
                    <a:pt x="163" y="222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D402151-7E42-4D78-8112-643865D5E439}"/>
                </a:ext>
              </a:extLst>
            </p:cNvPr>
            <p:cNvSpPr/>
            <p:nvPr/>
          </p:nvSpPr>
          <p:spPr>
            <a:xfrm>
              <a:off x="8247065" y="2634987"/>
              <a:ext cx="1989316" cy="102202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TW" altLang="en-US" sz="1500" dirty="0">
                  <a:solidFill>
                    <a:srgbClr val="3C3C3B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上大學後，已經是成年人了，應該為了自己的人生負責，而不是需要人逼著讀書</a:t>
              </a:r>
              <a:endParaRPr lang="zh-CN" altLang="en-US" sz="1500" dirty="0">
                <a:solidFill>
                  <a:srgbClr val="3C3C3B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33" name="组合 61">
            <a:extLst>
              <a:ext uri="{FF2B5EF4-FFF2-40B4-BE49-F238E27FC236}">
                <a16:creationId xmlns:a16="http://schemas.microsoft.com/office/drawing/2014/main" id="{D77ED4AD-2AE7-410E-8A8A-53FB68C5A268}"/>
              </a:ext>
            </a:extLst>
          </p:cNvPr>
          <p:cNvGrpSpPr/>
          <p:nvPr/>
        </p:nvGrpSpPr>
        <p:grpSpPr>
          <a:xfrm>
            <a:off x="7679954" y="4600251"/>
            <a:ext cx="2540764" cy="2025276"/>
            <a:chOff x="4934589" y="4136569"/>
            <a:chExt cx="2322822" cy="1758821"/>
          </a:xfrm>
        </p:grpSpPr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DA72AD9F-6260-4B57-9F76-10BDE8BE87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589" y="4136569"/>
              <a:ext cx="2322822" cy="1758821"/>
            </a:xfrm>
            <a:custGeom>
              <a:avLst/>
              <a:gdLst>
                <a:gd name="T0" fmla="*/ 244 w 323"/>
                <a:gd name="T1" fmla="*/ 0 h 244"/>
                <a:gd name="T2" fmla="*/ 302 w 323"/>
                <a:gd name="T3" fmla="*/ 22 h 244"/>
                <a:gd name="T4" fmla="*/ 307 w 323"/>
                <a:gd name="T5" fmla="*/ 54 h 244"/>
                <a:gd name="T6" fmla="*/ 316 w 323"/>
                <a:gd name="T7" fmla="*/ 111 h 244"/>
                <a:gd name="T8" fmla="*/ 308 w 323"/>
                <a:gd name="T9" fmla="*/ 217 h 244"/>
                <a:gd name="T10" fmla="*/ 284 w 323"/>
                <a:gd name="T11" fmla="*/ 238 h 244"/>
                <a:gd name="T12" fmla="*/ 222 w 323"/>
                <a:gd name="T13" fmla="*/ 235 h 244"/>
                <a:gd name="T14" fmla="*/ 191 w 323"/>
                <a:gd name="T15" fmla="*/ 236 h 244"/>
                <a:gd name="T16" fmla="*/ 50 w 323"/>
                <a:gd name="T17" fmla="*/ 241 h 244"/>
                <a:gd name="T18" fmla="*/ 6 w 323"/>
                <a:gd name="T19" fmla="*/ 224 h 244"/>
                <a:gd name="T20" fmla="*/ 3 w 323"/>
                <a:gd name="T21" fmla="*/ 173 h 244"/>
                <a:gd name="T22" fmla="*/ 4 w 323"/>
                <a:gd name="T23" fmla="*/ 67 h 244"/>
                <a:gd name="T24" fmla="*/ 11 w 323"/>
                <a:gd name="T25" fmla="*/ 23 h 244"/>
                <a:gd name="T26" fmla="*/ 65 w 323"/>
                <a:gd name="T27" fmla="*/ 8 h 244"/>
                <a:gd name="T28" fmla="*/ 185 w 323"/>
                <a:gd name="T29" fmla="*/ 6 h 244"/>
                <a:gd name="T30" fmla="*/ 216 w 323"/>
                <a:gd name="T31" fmla="*/ 2 h 244"/>
                <a:gd name="T32" fmla="*/ 244 w 323"/>
                <a:gd name="T33" fmla="*/ 0 h 244"/>
                <a:gd name="T34" fmla="*/ 161 w 323"/>
                <a:gd name="T35" fmla="*/ 9 h 244"/>
                <a:gd name="T36" fmla="*/ 161 w 323"/>
                <a:gd name="T37" fmla="*/ 9 h 244"/>
                <a:gd name="T38" fmla="*/ 53 w 323"/>
                <a:gd name="T39" fmla="*/ 16 h 244"/>
                <a:gd name="T40" fmla="*/ 16 w 323"/>
                <a:gd name="T41" fmla="*/ 27 h 244"/>
                <a:gd name="T42" fmla="*/ 9 w 323"/>
                <a:gd name="T43" fmla="*/ 73 h 244"/>
                <a:gd name="T44" fmla="*/ 9 w 323"/>
                <a:gd name="T45" fmla="*/ 175 h 244"/>
                <a:gd name="T46" fmla="*/ 13 w 323"/>
                <a:gd name="T47" fmla="*/ 222 h 244"/>
                <a:gd name="T48" fmla="*/ 83 w 323"/>
                <a:gd name="T49" fmla="*/ 238 h 244"/>
                <a:gd name="T50" fmla="*/ 232 w 323"/>
                <a:gd name="T51" fmla="*/ 229 h 244"/>
                <a:gd name="T52" fmla="*/ 280 w 323"/>
                <a:gd name="T53" fmla="*/ 233 h 244"/>
                <a:gd name="T54" fmla="*/ 312 w 323"/>
                <a:gd name="T55" fmla="*/ 134 h 244"/>
                <a:gd name="T56" fmla="*/ 310 w 323"/>
                <a:gd name="T57" fmla="*/ 93 h 244"/>
                <a:gd name="T58" fmla="*/ 301 w 323"/>
                <a:gd name="T59" fmla="*/ 55 h 244"/>
                <a:gd name="T60" fmla="*/ 296 w 323"/>
                <a:gd name="T61" fmla="*/ 23 h 244"/>
                <a:gd name="T62" fmla="*/ 222 w 323"/>
                <a:gd name="T63" fmla="*/ 7 h 244"/>
                <a:gd name="T64" fmla="*/ 161 w 323"/>
                <a:gd name="T65" fmla="*/ 9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3" h="244">
                  <a:moveTo>
                    <a:pt x="244" y="0"/>
                  </a:moveTo>
                  <a:cubicBezTo>
                    <a:pt x="261" y="1"/>
                    <a:pt x="293" y="7"/>
                    <a:pt x="302" y="22"/>
                  </a:cubicBezTo>
                  <a:cubicBezTo>
                    <a:pt x="305" y="28"/>
                    <a:pt x="306" y="46"/>
                    <a:pt x="307" y="54"/>
                  </a:cubicBezTo>
                  <a:cubicBezTo>
                    <a:pt x="309" y="69"/>
                    <a:pt x="315" y="88"/>
                    <a:pt x="316" y="111"/>
                  </a:cubicBezTo>
                  <a:cubicBezTo>
                    <a:pt x="319" y="149"/>
                    <a:pt x="323" y="191"/>
                    <a:pt x="308" y="217"/>
                  </a:cubicBezTo>
                  <a:cubicBezTo>
                    <a:pt x="304" y="224"/>
                    <a:pt x="294" y="235"/>
                    <a:pt x="284" y="238"/>
                  </a:cubicBezTo>
                  <a:cubicBezTo>
                    <a:pt x="266" y="244"/>
                    <a:pt x="240" y="235"/>
                    <a:pt x="222" y="235"/>
                  </a:cubicBezTo>
                  <a:cubicBezTo>
                    <a:pt x="212" y="234"/>
                    <a:pt x="202" y="235"/>
                    <a:pt x="191" y="236"/>
                  </a:cubicBezTo>
                  <a:cubicBezTo>
                    <a:pt x="146" y="237"/>
                    <a:pt x="101" y="244"/>
                    <a:pt x="50" y="241"/>
                  </a:cubicBezTo>
                  <a:cubicBezTo>
                    <a:pt x="30" y="239"/>
                    <a:pt x="12" y="237"/>
                    <a:pt x="6" y="224"/>
                  </a:cubicBezTo>
                  <a:cubicBezTo>
                    <a:pt x="0" y="214"/>
                    <a:pt x="3" y="187"/>
                    <a:pt x="3" y="173"/>
                  </a:cubicBezTo>
                  <a:cubicBezTo>
                    <a:pt x="3" y="133"/>
                    <a:pt x="4" y="104"/>
                    <a:pt x="4" y="67"/>
                  </a:cubicBezTo>
                  <a:cubicBezTo>
                    <a:pt x="4" y="50"/>
                    <a:pt x="3" y="32"/>
                    <a:pt x="11" y="23"/>
                  </a:cubicBezTo>
                  <a:cubicBezTo>
                    <a:pt x="19" y="15"/>
                    <a:pt x="46" y="10"/>
                    <a:pt x="65" y="8"/>
                  </a:cubicBezTo>
                  <a:cubicBezTo>
                    <a:pt x="109" y="3"/>
                    <a:pt x="149" y="7"/>
                    <a:pt x="185" y="6"/>
                  </a:cubicBezTo>
                  <a:cubicBezTo>
                    <a:pt x="196" y="5"/>
                    <a:pt x="206" y="3"/>
                    <a:pt x="216" y="2"/>
                  </a:cubicBezTo>
                  <a:cubicBezTo>
                    <a:pt x="225" y="1"/>
                    <a:pt x="233" y="0"/>
                    <a:pt x="244" y="0"/>
                  </a:cubicBezTo>
                  <a:close/>
                  <a:moveTo>
                    <a:pt x="161" y="9"/>
                  </a:moveTo>
                  <a:cubicBezTo>
                    <a:pt x="161" y="9"/>
                    <a:pt x="161" y="9"/>
                    <a:pt x="161" y="9"/>
                  </a:cubicBezTo>
                  <a:cubicBezTo>
                    <a:pt x="124" y="9"/>
                    <a:pt x="87" y="10"/>
                    <a:pt x="53" y="16"/>
                  </a:cubicBezTo>
                  <a:cubicBezTo>
                    <a:pt x="41" y="18"/>
                    <a:pt x="22" y="21"/>
                    <a:pt x="16" y="27"/>
                  </a:cubicBezTo>
                  <a:cubicBezTo>
                    <a:pt x="8" y="36"/>
                    <a:pt x="9" y="52"/>
                    <a:pt x="9" y="73"/>
                  </a:cubicBezTo>
                  <a:cubicBezTo>
                    <a:pt x="9" y="114"/>
                    <a:pt x="9" y="141"/>
                    <a:pt x="9" y="175"/>
                  </a:cubicBezTo>
                  <a:cubicBezTo>
                    <a:pt x="10" y="194"/>
                    <a:pt x="7" y="214"/>
                    <a:pt x="13" y="222"/>
                  </a:cubicBezTo>
                  <a:cubicBezTo>
                    <a:pt x="24" y="235"/>
                    <a:pt x="55" y="238"/>
                    <a:pt x="83" y="238"/>
                  </a:cubicBezTo>
                  <a:cubicBezTo>
                    <a:pt x="132" y="238"/>
                    <a:pt x="190" y="227"/>
                    <a:pt x="232" y="229"/>
                  </a:cubicBezTo>
                  <a:cubicBezTo>
                    <a:pt x="251" y="230"/>
                    <a:pt x="269" y="236"/>
                    <a:pt x="280" y="233"/>
                  </a:cubicBezTo>
                  <a:cubicBezTo>
                    <a:pt x="314" y="225"/>
                    <a:pt x="314" y="176"/>
                    <a:pt x="312" y="134"/>
                  </a:cubicBezTo>
                  <a:cubicBezTo>
                    <a:pt x="312" y="120"/>
                    <a:pt x="312" y="106"/>
                    <a:pt x="310" y="93"/>
                  </a:cubicBezTo>
                  <a:cubicBezTo>
                    <a:pt x="308" y="80"/>
                    <a:pt x="303" y="67"/>
                    <a:pt x="301" y="55"/>
                  </a:cubicBezTo>
                  <a:cubicBezTo>
                    <a:pt x="299" y="42"/>
                    <a:pt x="301" y="31"/>
                    <a:pt x="296" y="23"/>
                  </a:cubicBezTo>
                  <a:cubicBezTo>
                    <a:pt x="285" y="6"/>
                    <a:pt x="250" y="5"/>
                    <a:pt x="222" y="7"/>
                  </a:cubicBezTo>
                  <a:cubicBezTo>
                    <a:pt x="202" y="8"/>
                    <a:pt x="182" y="10"/>
                    <a:pt x="161" y="9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grpSp>
          <p:nvGrpSpPr>
            <p:cNvPr id="35" name="Group 39">
              <a:extLst>
                <a:ext uri="{FF2B5EF4-FFF2-40B4-BE49-F238E27FC236}">
                  <a16:creationId xmlns:a16="http://schemas.microsoft.com/office/drawing/2014/main" id="{B6996F3B-6197-488D-AFF3-1DA8FE159A8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93443" y="4345809"/>
              <a:ext cx="405114" cy="490516"/>
              <a:chOff x="3375" y="1600"/>
              <a:chExt cx="925" cy="1120"/>
            </a:xfrm>
            <a:solidFill>
              <a:srgbClr val="20558B"/>
            </a:solidFill>
          </p:grpSpPr>
          <p:sp>
            <p:nvSpPr>
              <p:cNvPr id="37" name="Freeform 40">
                <a:extLst>
                  <a:ext uri="{FF2B5EF4-FFF2-40B4-BE49-F238E27FC236}">
                    <a16:creationId xmlns:a16="http://schemas.microsoft.com/office/drawing/2014/main" id="{51057155-1684-4782-A760-C95F9D69F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6" y="1772"/>
                <a:ext cx="180" cy="121"/>
              </a:xfrm>
              <a:custGeom>
                <a:avLst/>
                <a:gdLst>
                  <a:gd name="T0" fmla="*/ 67 w 67"/>
                  <a:gd name="T1" fmla="*/ 30 h 45"/>
                  <a:gd name="T2" fmla="*/ 58 w 67"/>
                  <a:gd name="T3" fmla="*/ 45 h 45"/>
                  <a:gd name="T4" fmla="*/ 0 w 67"/>
                  <a:gd name="T5" fmla="*/ 24 h 45"/>
                  <a:gd name="T6" fmla="*/ 7 w 67"/>
                  <a:gd name="T7" fmla="*/ 0 h 45"/>
                  <a:gd name="T8" fmla="*/ 67 w 67"/>
                  <a:gd name="T9" fmla="*/ 3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5">
                    <a:moveTo>
                      <a:pt x="67" y="30"/>
                    </a:moveTo>
                    <a:cubicBezTo>
                      <a:pt x="65" y="37"/>
                      <a:pt x="62" y="43"/>
                      <a:pt x="58" y="45"/>
                    </a:cubicBezTo>
                    <a:cubicBezTo>
                      <a:pt x="40" y="30"/>
                      <a:pt x="16" y="30"/>
                      <a:pt x="0" y="24"/>
                    </a:cubicBezTo>
                    <a:cubicBezTo>
                      <a:pt x="5" y="12"/>
                      <a:pt x="2" y="7"/>
                      <a:pt x="7" y="0"/>
                    </a:cubicBezTo>
                    <a:cubicBezTo>
                      <a:pt x="22" y="7"/>
                      <a:pt x="52" y="19"/>
                      <a:pt x="6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85606C13-DFED-4CBD-BA37-E835CF4732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87" y="1946"/>
                <a:ext cx="127" cy="111"/>
              </a:xfrm>
              <a:custGeom>
                <a:avLst/>
                <a:gdLst>
                  <a:gd name="T0" fmla="*/ 47 w 47"/>
                  <a:gd name="T1" fmla="*/ 12 h 41"/>
                  <a:gd name="T2" fmla="*/ 34 w 47"/>
                  <a:gd name="T3" fmla="*/ 41 h 41"/>
                  <a:gd name="T4" fmla="*/ 0 w 47"/>
                  <a:gd name="T5" fmla="*/ 28 h 41"/>
                  <a:gd name="T6" fmla="*/ 6 w 47"/>
                  <a:gd name="T7" fmla="*/ 4 h 41"/>
                  <a:gd name="T8" fmla="*/ 47 w 47"/>
                  <a:gd name="T9" fmla="*/ 12 h 41"/>
                  <a:gd name="T10" fmla="*/ 22 w 47"/>
                  <a:gd name="T11" fmla="*/ 10 h 41"/>
                  <a:gd name="T12" fmla="*/ 22 w 47"/>
                  <a:gd name="T13" fmla="*/ 10 h 41"/>
                  <a:gd name="T14" fmla="*/ 35 w 47"/>
                  <a:gd name="T15" fmla="*/ 13 h 41"/>
                  <a:gd name="T16" fmla="*/ 36 w 47"/>
                  <a:gd name="T17" fmla="*/ 20 h 41"/>
                  <a:gd name="T18" fmla="*/ 22 w 47"/>
                  <a:gd name="T19" fmla="*/ 1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41">
                    <a:moveTo>
                      <a:pt x="47" y="12"/>
                    </a:moveTo>
                    <a:cubicBezTo>
                      <a:pt x="42" y="23"/>
                      <a:pt x="43" y="36"/>
                      <a:pt x="34" y="41"/>
                    </a:cubicBezTo>
                    <a:cubicBezTo>
                      <a:pt x="25" y="34"/>
                      <a:pt x="11" y="30"/>
                      <a:pt x="0" y="28"/>
                    </a:cubicBezTo>
                    <a:cubicBezTo>
                      <a:pt x="4" y="19"/>
                      <a:pt x="9" y="10"/>
                      <a:pt x="6" y="4"/>
                    </a:cubicBezTo>
                    <a:cubicBezTo>
                      <a:pt x="17" y="1"/>
                      <a:pt x="38" y="0"/>
                      <a:pt x="47" y="12"/>
                    </a:cubicBezTo>
                    <a:close/>
                    <a:moveTo>
                      <a:pt x="22" y="10"/>
                    </a:moveTo>
                    <a:cubicBezTo>
                      <a:pt x="22" y="10"/>
                      <a:pt x="22" y="10"/>
                      <a:pt x="22" y="10"/>
                    </a:cubicBezTo>
                    <a:cubicBezTo>
                      <a:pt x="26" y="12"/>
                      <a:pt x="31" y="15"/>
                      <a:pt x="35" y="13"/>
                    </a:cubicBezTo>
                    <a:cubicBezTo>
                      <a:pt x="34" y="16"/>
                      <a:pt x="32" y="19"/>
                      <a:pt x="36" y="20"/>
                    </a:cubicBezTo>
                    <a:cubicBezTo>
                      <a:pt x="43" y="11"/>
                      <a:pt x="25" y="5"/>
                      <a:pt x="2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9" name="Freeform 42">
                <a:extLst>
                  <a:ext uri="{FF2B5EF4-FFF2-40B4-BE49-F238E27FC236}">
                    <a16:creationId xmlns:a16="http://schemas.microsoft.com/office/drawing/2014/main" id="{EEF6AC6E-BC2C-4D16-A220-540A94AD70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7" y="2086"/>
                <a:ext cx="145" cy="108"/>
              </a:xfrm>
              <a:custGeom>
                <a:avLst/>
                <a:gdLst>
                  <a:gd name="T0" fmla="*/ 54 w 54"/>
                  <a:gd name="T1" fmla="*/ 12 h 40"/>
                  <a:gd name="T2" fmla="*/ 44 w 54"/>
                  <a:gd name="T3" fmla="*/ 40 h 40"/>
                  <a:gd name="T4" fmla="*/ 0 w 54"/>
                  <a:gd name="T5" fmla="*/ 25 h 40"/>
                  <a:gd name="T6" fmla="*/ 10 w 54"/>
                  <a:gd name="T7" fmla="*/ 0 h 40"/>
                  <a:gd name="T8" fmla="*/ 54 w 54"/>
                  <a:gd name="T9" fmla="*/ 12 h 40"/>
                  <a:gd name="T10" fmla="*/ 32 w 54"/>
                  <a:gd name="T11" fmla="*/ 27 h 40"/>
                  <a:gd name="T12" fmla="*/ 32 w 54"/>
                  <a:gd name="T13" fmla="*/ 27 h 40"/>
                  <a:gd name="T14" fmla="*/ 42 w 54"/>
                  <a:gd name="T15" fmla="*/ 31 h 40"/>
                  <a:gd name="T16" fmla="*/ 45 w 54"/>
                  <a:gd name="T17" fmla="*/ 23 h 40"/>
                  <a:gd name="T18" fmla="*/ 32 w 54"/>
                  <a:gd name="T19" fmla="*/ 27 h 40"/>
                  <a:gd name="T20" fmla="*/ 12 w 54"/>
                  <a:gd name="T21" fmla="*/ 15 h 40"/>
                  <a:gd name="T22" fmla="*/ 12 w 54"/>
                  <a:gd name="T23" fmla="*/ 15 h 40"/>
                  <a:gd name="T24" fmla="*/ 22 w 54"/>
                  <a:gd name="T25" fmla="*/ 20 h 40"/>
                  <a:gd name="T26" fmla="*/ 12 w 54"/>
                  <a:gd name="T27" fmla="*/ 1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40">
                    <a:moveTo>
                      <a:pt x="54" y="12"/>
                    </a:moveTo>
                    <a:cubicBezTo>
                      <a:pt x="52" y="20"/>
                      <a:pt x="52" y="34"/>
                      <a:pt x="44" y="40"/>
                    </a:cubicBezTo>
                    <a:cubicBezTo>
                      <a:pt x="34" y="35"/>
                      <a:pt x="16" y="26"/>
                      <a:pt x="0" y="25"/>
                    </a:cubicBezTo>
                    <a:cubicBezTo>
                      <a:pt x="4" y="17"/>
                      <a:pt x="2" y="5"/>
                      <a:pt x="10" y="0"/>
                    </a:cubicBezTo>
                    <a:cubicBezTo>
                      <a:pt x="24" y="4"/>
                      <a:pt x="37" y="4"/>
                      <a:pt x="54" y="12"/>
                    </a:cubicBezTo>
                    <a:close/>
                    <a:moveTo>
                      <a:pt x="32" y="27"/>
                    </a:moveTo>
                    <a:cubicBezTo>
                      <a:pt x="32" y="27"/>
                      <a:pt x="32" y="27"/>
                      <a:pt x="32" y="27"/>
                    </a:cubicBezTo>
                    <a:cubicBezTo>
                      <a:pt x="35" y="28"/>
                      <a:pt x="39" y="30"/>
                      <a:pt x="42" y="31"/>
                    </a:cubicBezTo>
                    <a:cubicBezTo>
                      <a:pt x="43" y="28"/>
                      <a:pt x="44" y="25"/>
                      <a:pt x="45" y="23"/>
                    </a:cubicBezTo>
                    <a:cubicBezTo>
                      <a:pt x="43" y="19"/>
                      <a:pt x="34" y="20"/>
                      <a:pt x="32" y="27"/>
                    </a:cubicBezTo>
                    <a:close/>
                    <a:moveTo>
                      <a:pt x="12" y="15"/>
                    </a:moveTo>
                    <a:cubicBezTo>
                      <a:pt x="12" y="15"/>
                      <a:pt x="12" y="15"/>
                      <a:pt x="12" y="15"/>
                    </a:cubicBezTo>
                    <a:cubicBezTo>
                      <a:pt x="9" y="23"/>
                      <a:pt x="19" y="24"/>
                      <a:pt x="22" y="20"/>
                    </a:cubicBezTo>
                    <a:cubicBezTo>
                      <a:pt x="17" y="18"/>
                      <a:pt x="17" y="13"/>
                      <a:pt x="1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0" name="Freeform 43">
                <a:extLst>
                  <a:ext uri="{FF2B5EF4-FFF2-40B4-BE49-F238E27FC236}">
                    <a16:creationId xmlns:a16="http://schemas.microsoft.com/office/drawing/2014/main" id="{E6C88A99-A85B-4733-9453-9BD274A50B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97" y="2022"/>
                <a:ext cx="121" cy="102"/>
              </a:xfrm>
              <a:custGeom>
                <a:avLst/>
                <a:gdLst>
                  <a:gd name="T0" fmla="*/ 45 w 45"/>
                  <a:gd name="T1" fmla="*/ 16 h 38"/>
                  <a:gd name="T2" fmla="*/ 28 w 45"/>
                  <a:gd name="T3" fmla="*/ 38 h 38"/>
                  <a:gd name="T4" fmla="*/ 0 w 45"/>
                  <a:gd name="T5" fmla="*/ 28 h 38"/>
                  <a:gd name="T6" fmla="*/ 4 w 45"/>
                  <a:gd name="T7" fmla="*/ 4 h 38"/>
                  <a:gd name="T8" fmla="*/ 45 w 45"/>
                  <a:gd name="T9" fmla="*/ 16 h 38"/>
                  <a:gd name="T10" fmla="*/ 10 w 45"/>
                  <a:gd name="T11" fmla="*/ 18 h 38"/>
                  <a:gd name="T12" fmla="*/ 10 w 45"/>
                  <a:gd name="T13" fmla="*/ 18 h 38"/>
                  <a:gd name="T14" fmla="*/ 10 w 45"/>
                  <a:gd name="T15" fmla="*/ 22 h 38"/>
                  <a:gd name="T16" fmla="*/ 22 w 45"/>
                  <a:gd name="T17" fmla="*/ 17 h 38"/>
                  <a:gd name="T18" fmla="*/ 10 w 45"/>
                  <a:gd name="T19" fmla="*/ 1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38">
                    <a:moveTo>
                      <a:pt x="45" y="16"/>
                    </a:moveTo>
                    <a:cubicBezTo>
                      <a:pt x="41" y="27"/>
                      <a:pt x="36" y="35"/>
                      <a:pt x="28" y="38"/>
                    </a:cubicBezTo>
                    <a:cubicBezTo>
                      <a:pt x="21" y="36"/>
                      <a:pt x="11" y="26"/>
                      <a:pt x="0" y="28"/>
                    </a:cubicBezTo>
                    <a:cubicBezTo>
                      <a:pt x="0" y="20"/>
                      <a:pt x="6" y="10"/>
                      <a:pt x="4" y="4"/>
                    </a:cubicBezTo>
                    <a:cubicBezTo>
                      <a:pt x="14" y="0"/>
                      <a:pt x="32" y="8"/>
                      <a:pt x="45" y="16"/>
                    </a:cubicBezTo>
                    <a:close/>
                    <a:moveTo>
                      <a:pt x="10" y="18"/>
                    </a:moveTo>
                    <a:cubicBezTo>
                      <a:pt x="10" y="18"/>
                      <a:pt x="10" y="18"/>
                      <a:pt x="10" y="18"/>
                    </a:cubicBezTo>
                    <a:cubicBezTo>
                      <a:pt x="11" y="19"/>
                      <a:pt x="11" y="20"/>
                      <a:pt x="10" y="22"/>
                    </a:cubicBezTo>
                    <a:cubicBezTo>
                      <a:pt x="17" y="26"/>
                      <a:pt x="20" y="21"/>
                      <a:pt x="22" y="17"/>
                    </a:cubicBezTo>
                    <a:cubicBezTo>
                      <a:pt x="17" y="14"/>
                      <a:pt x="13" y="15"/>
                      <a:pt x="1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1" name="Freeform 44">
                <a:extLst>
                  <a:ext uri="{FF2B5EF4-FFF2-40B4-BE49-F238E27FC236}">
                    <a16:creationId xmlns:a16="http://schemas.microsoft.com/office/drawing/2014/main" id="{D22137D2-C747-4497-BCB7-057BFBBC3A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86" y="2172"/>
                <a:ext cx="131" cy="102"/>
              </a:xfrm>
              <a:custGeom>
                <a:avLst/>
                <a:gdLst>
                  <a:gd name="T0" fmla="*/ 49 w 49"/>
                  <a:gd name="T1" fmla="*/ 10 h 38"/>
                  <a:gd name="T2" fmla="*/ 38 w 49"/>
                  <a:gd name="T3" fmla="*/ 37 h 38"/>
                  <a:gd name="T4" fmla="*/ 2 w 49"/>
                  <a:gd name="T5" fmla="*/ 26 h 38"/>
                  <a:gd name="T6" fmla="*/ 8 w 49"/>
                  <a:gd name="T7" fmla="*/ 1 h 38"/>
                  <a:gd name="T8" fmla="*/ 49 w 49"/>
                  <a:gd name="T9" fmla="*/ 10 h 38"/>
                  <a:gd name="T10" fmla="*/ 30 w 49"/>
                  <a:gd name="T11" fmla="*/ 27 h 38"/>
                  <a:gd name="T12" fmla="*/ 30 w 49"/>
                  <a:gd name="T13" fmla="*/ 27 h 38"/>
                  <a:gd name="T14" fmla="*/ 36 w 49"/>
                  <a:gd name="T15" fmla="*/ 16 h 38"/>
                  <a:gd name="T16" fmla="*/ 30 w 49"/>
                  <a:gd name="T17" fmla="*/ 27 h 38"/>
                  <a:gd name="T18" fmla="*/ 13 w 49"/>
                  <a:gd name="T19" fmla="*/ 23 h 38"/>
                  <a:gd name="T20" fmla="*/ 13 w 49"/>
                  <a:gd name="T21" fmla="*/ 23 h 38"/>
                  <a:gd name="T22" fmla="*/ 19 w 49"/>
                  <a:gd name="T23" fmla="*/ 13 h 38"/>
                  <a:gd name="T24" fmla="*/ 13 w 49"/>
                  <a:gd name="T25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38">
                    <a:moveTo>
                      <a:pt x="49" y="10"/>
                    </a:moveTo>
                    <a:cubicBezTo>
                      <a:pt x="46" y="18"/>
                      <a:pt x="42" y="30"/>
                      <a:pt x="38" y="37"/>
                    </a:cubicBezTo>
                    <a:cubicBezTo>
                      <a:pt x="30" y="38"/>
                      <a:pt x="16" y="30"/>
                      <a:pt x="2" y="26"/>
                    </a:cubicBezTo>
                    <a:cubicBezTo>
                      <a:pt x="0" y="19"/>
                      <a:pt x="10" y="8"/>
                      <a:pt x="8" y="1"/>
                    </a:cubicBezTo>
                    <a:cubicBezTo>
                      <a:pt x="20" y="0"/>
                      <a:pt x="35" y="6"/>
                      <a:pt x="49" y="10"/>
                    </a:cubicBezTo>
                    <a:close/>
                    <a:moveTo>
                      <a:pt x="30" y="27"/>
                    </a:moveTo>
                    <a:cubicBezTo>
                      <a:pt x="30" y="27"/>
                      <a:pt x="30" y="27"/>
                      <a:pt x="30" y="27"/>
                    </a:cubicBezTo>
                    <a:cubicBezTo>
                      <a:pt x="35" y="32"/>
                      <a:pt x="39" y="17"/>
                      <a:pt x="36" y="16"/>
                    </a:cubicBezTo>
                    <a:cubicBezTo>
                      <a:pt x="35" y="22"/>
                      <a:pt x="31" y="21"/>
                      <a:pt x="30" y="27"/>
                    </a:cubicBezTo>
                    <a:close/>
                    <a:moveTo>
                      <a:pt x="13" y="23"/>
                    </a:moveTo>
                    <a:cubicBezTo>
                      <a:pt x="13" y="23"/>
                      <a:pt x="13" y="23"/>
                      <a:pt x="13" y="23"/>
                    </a:cubicBezTo>
                    <a:cubicBezTo>
                      <a:pt x="18" y="20"/>
                      <a:pt x="15" y="17"/>
                      <a:pt x="19" y="13"/>
                    </a:cubicBezTo>
                    <a:cubicBezTo>
                      <a:pt x="13" y="8"/>
                      <a:pt x="8" y="21"/>
                      <a:pt x="13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2" name="Freeform 45">
                <a:extLst>
                  <a:ext uri="{FF2B5EF4-FFF2-40B4-BE49-F238E27FC236}">
                    <a16:creationId xmlns:a16="http://schemas.microsoft.com/office/drawing/2014/main" id="{F1B5D5E2-775B-4E10-BAE0-FB63181D46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52" y="2051"/>
                <a:ext cx="156" cy="118"/>
              </a:xfrm>
              <a:custGeom>
                <a:avLst/>
                <a:gdLst>
                  <a:gd name="T0" fmla="*/ 56 w 58"/>
                  <a:gd name="T1" fmla="*/ 14 h 44"/>
                  <a:gd name="T2" fmla="*/ 48 w 58"/>
                  <a:gd name="T3" fmla="*/ 40 h 44"/>
                  <a:gd name="T4" fmla="*/ 40 w 58"/>
                  <a:gd name="T5" fmla="*/ 44 h 44"/>
                  <a:gd name="T6" fmla="*/ 0 w 58"/>
                  <a:gd name="T7" fmla="*/ 28 h 44"/>
                  <a:gd name="T8" fmla="*/ 17 w 58"/>
                  <a:gd name="T9" fmla="*/ 0 h 44"/>
                  <a:gd name="T10" fmla="*/ 56 w 58"/>
                  <a:gd name="T11" fmla="*/ 14 h 44"/>
                  <a:gd name="T12" fmla="*/ 37 w 58"/>
                  <a:gd name="T13" fmla="*/ 20 h 44"/>
                  <a:gd name="T14" fmla="*/ 37 w 58"/>
                  <a:gd name="T15" fmla="*/ 20 h 44"/>
                  <a:gd name="T16" fmla="*/ 46 w 58"/>
                  <a:gd name="T17" fmla="*/ 20 h 44"/>
                  <a:gd name="T18" fmla="*/ 37 w 58"/>
                  <a:gd name="T19" fmla="*/ 20 h 44"/>
                  <a:gd name="T20" fmla="*/ 12 w 58"/>
                  <a:gd name="T21" fmla="*/ 23 h 44"/>
                  <a:gd name="T22" fmla="*/ 12 w 58"/>
                  <a:gd name="T23" fmla="*/ 23 h 44"/>
                  <a:gd name="T24" fmla="*/ 17 w 58"/>
                  <a:gd name="T25" fmla="*/ 15 h 44"/>
                  <a:gd name="T26" fmla="*/ 12 w 58"/>
                  <a:gd name="T27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44">
                    <a:moveTo>
                      <a:pt x="56" y="14"/>
                    </a:moveTo>
                    <a:cubicBezTo>
                      <a:pt x="58" y="19"/>
                      <a:pt x="47" y="29"/>
                      <a:pt x="48" y="40"/>
                    </a:cubicBezTo>
                    <a:cubicBezTo>
                      <a:pt x="44" y="39"/>
                      <a:pt x="41" y="40"/>
                      <a:pt x="40" y="44"/>
                    </a:cubicBezTo>
                    <a:cubicBezTo>
                      <a:pt x="33" y="28"/>
                      <a:pt x="9" y="31"/>
                      <a:pt x="0" y="28"/>
                    </a:cubicBezTo>
                    <a:cubicBezTo>
                      <a:pt x="4" y="16"/>
                      <a:pt x="11" y="8"/>
                      <a:pt x="17" y="0"/>
                    </a:cubicBezTo>
                    <a:cubicBezTo>
                      <a:pt x="26" y="13"/>
                      <a:pt x="41" y="7"/>
                      <a:pt x="56" y="14"/>
                    </a:cubicBezTo>
                    <a:close/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41" y="21"/>
                      <a:pt x="44" y="22"/>
                      <a:pt x="46" y="20"/>
                    </a:cubicBezTo>
                    <a:cubicBezTo>
                      <a:pt x="44" y="15"/>
                      <a:pt x="40" y="18"/>
                      <a:pt x="37" y="20"/>
                    </a:cubicBezTo>
                    <a:close/>
                    <a:moveTo>
                      <a:pt x="12" y="23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16" y="27"/>
                      <a:pt x="20" y="15"/>
                      <a:pt x="17" y="15"/>
                    </a:cubicBezTo>
                    <a:cubicBezTo>
                      <a:pt x="15" y="16"/>
                      <a:pt x="13" y="18"/>
                      <a:pt x="1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3" name="Freeform 46">
                <a:extLst>
                  <a:ext uri="{FF2B5EF4-FFF2-40B4-BE49-F238E27FC236}">
                    <a16:creationId xmlns:a16="http://schemas.microsoft.com/office/drawing/2014/main" id="{0540B41E-AAC8-4B6C-BA8A-EDAA278043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51" y="2277"/>
                <a:ext cx="131" cy="113"/>
              </a:xfrm>
              <a:custGeom>
                <a:avLst/>
                <a:gdLst>
                  <a:gd name="T0" fmla="*/ 49 w 49"/>
                  <a:gd name="T1" fmla="*/ 13 h 42"/>
                  <a:gd name="T2" fmla="*/ 36 w 49"/>
                  <a:gd name="T3" fmla="*/ 42 h 42"/>
                  <a:gd name="T4" fmla="*/ 0 w 49"/>
                  <a:gd name="T5" fmla="*/ 30 h 42"/>
                  <a:gd name="T6" fmla="*/ 6 w 49"/>
                  <a:gd name="T7" fmla="*/ 0 h 42"/>
                  <a:gd name="T8" fmla="*/ 49 w 49"/>
                  <a:gd name="T9" fmla="*/ 13 h 42"/>
                  <a:gd name="T10" fmla="*/ 33 w 49"/>
                  <a:gd name="T11" fmla="*/ 19 h 42"/>
                  <a:gd name="T12" fmla="*/ 33 w 49"/>
                  <a:gd name="T13" fmla="*/ 19 h 42"/>
                  <a:gd name="T14" fmla="*/ 36 w 49"/>
                  <a:gd name="T15" fmla="*/ 20 h 42"/>
                  <a:gd name="T16" fmla="*/ 38 w 49"/>
                  <a:gd name="T17" fmla="*/ 16 h 42"/>
                  <a:gd name="T18" fmla="*/ 34 w 49"/>
                  <a:gd name="T19" fmla="*/ 15 h 42"/>
                  <a:gd name="T20" fmla="*/ 33 w 49"/>
                  <a:gd name="T21" fmla="*/ 19 h 42"/>
                  <a:gd name="T22" fmla="*/ 11 w 49"/>
                  <a:gd name="T23" fmla="*/ 22 h 42"/>
                  <a:gd name="T24" fmla="*/ 11 w 49"/>
                  <a:gd name="T25" fmla="*/ 22 h 42"/>
                  <a:gd name="T26" fmla="*/ 18 w 49"/>
                  <a:gd name="T27" fmla="*/ 25 h 42"/>
                  <a:gd name="T28" fmla="*/ 15 w 49"/>
                  <a:gd name="T29" fmla="*/ 12 h 42"/>
                  <a:gd name="T30" fmla="*/ 11 w 49"/>
                  <a:gd name="T31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9" h="42">
                    <a:moveTo>
                      <a:pt x="49" y="13"/>
                    </a:moveTo>
                    <a:cubicBezTo>
                      <a:pt x="42" y="22"/>
                      <a:pt x="41" y="35"/>
                      <a:pt x="36" y="42"/>
                    </a:cubicBezTo>
                    <a:cubicBezTo>
                      <a:pt x="25" y="33"/>
                      <a:pt x="13" y="29"/>
                      <a:pt x="0" y="30"/>
                    </a:cubicBezTo>
                    <a:cubicBezTo>
                      <a:pt x="1" y="21"/>
                      <a:pt x="7" y="9"/>
                      <a:pt x="6" y="0"/>
                    </a:cubicBezTo>
                    <a:cubicBezTo>
                      <a:pt x="17" y="5"/>
                      <a:pt x="38" y="5"/>
                      <a:pt x="49" y="13"/>
                    </a:cubicBezTo>
                    <a:close/>
                    <a:moveTo>
                      <a:pt x="33" y="19"/>
                    </a:moveTo>
                    <a:cubicBezTo>
                      <a:pt x="33" y="19"/>
                      <a:pt x="33" y="19"/>
                      <a:pt x="33" y="19"/>
                    </a:cubicBezTo>
                    <a:cubicBezTo>
                      <a:pt x="34" y="19"/>
                      <a:pt x="35" y="19"/>
                      <a:pt x="36" y="20"/>
                    </a:cubicBezTo>
                    <a:cubicBezTo>
                      <a:pt x="37" y="19"/>
                      <a:pt x="37" y="18"/>
                      <a:pt x="38" y="16"/>
                    </a:cubicBezTo>
                    <a:cubicBezTo>
                      <a:pt x="37" y="16"/>
                      <a:pt x="35" y="16"/>
                      <a:pt x="34" y="15"/>
                    </a:cubicBezTo>
                    <a:cubicBezTo>
                      <a:pt x="34" y="16"/>
                      <a:pt x="33" y="17"/>
                      <a:pt x="33" y="19"/>
                    </a:cubicBezTo>
                    <a:close/>
                    <a:moveTo>
                      <a:pt x="11" y="22"/>
                    </a:moveTo>
                    <a:cubicBezTo>
                      <a:pt x="11" y="22"/>
                      <a:pt x="11" y="22"/>
                      <a:pt x="11" y="22"/>
                    </a:cubicBezTo>
                    <a:cubicBezTo>
                      <a:pt x="14" y="23"/>
                      <a:pt x="16" y="24"/>
                      <a:pt x="18" y="25"/>
                    </a:cubicBezTo>
                    <a:cubicBezTo>
                      <a:pt x="16" y="21"/>
                      <a:pt x="20" y="14"/>
                      <a:pt x="15" y="12"/>
                    </a:cubicBezTo>
                    <a:cubicBezTo>
                      <a:pt x="12" y="13"/>
                      <a:pt x="10" y="19"/>
                      <a:pt x="11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4" name="Freeform 47">
                <a:extLst>
                  <a:ext uri="{FF2B5EF4-FFF2-40B4-BE49-F238E27FC236}">
                    <a16:creationId xmlns:a16="http://schemas.microsoft.com/office/drawing/2014/main" id="{18BFFF06-FE5D-4EB9-AD62-D7CF4302C5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23" y="2161"/>
                <a:ext cx="134" cy="113"/>
              </a:xfrm>
              <a:custGeom>
                <a:avLst/>
                <a:gdLst>
                  <a:gd name="T0" fmla="*/ 50 w 50"/>
                  <a:gd name="T1" fmla="*/ 10 h 42"/>
                  <a:gd name="T2" fmla="*/ 38 w 50"/>
                  <a:gd name="T3" fmla="*/ 42 h 42"/>
                  <a:gd name="T4" fmla="*/ 0 w 50"/>
                  <a:gd name="T5" fmla="*/ 31 h 42"/>
                  <a:gd name="T6" fmla="*/ 10 w 50"/>
                  <a:gd name="T7" fmla="*/ 0 h 42"/>
                  <a:gd name="T8" fmla="*/ 50 w 50"/>
                  <a:gd name="T9" fmla="*/ 10 h 42"/>
                  <a:gd name="T10" fmla="*/ 10 w 50"/>
                  <a:gd name="T11" fmla="*/ 27 h 42"/>
                  <a:gd name="T12" fmla="*/ 10 w 50"/>
                  <a:gd name="T13" fmla="*/ 27 h 42"/>
                  <a:gd name="T14" fmla="*/ 24 w 50"/>
                  <a:gd name="T15" fmla="*/ 30 h 42"/>
                  <a:gd name="T16" fmla="*/ 17 w 50"/>
                  <a:gd name="T17" fmla="*/ 19 h 42"/>
                  <a:gd name="T18" fmla="*/ 27 w 50"/>
                  <a:gd name="T19" fmla="*/ 13 h 42"/>
                  <a:gd name="T20" fmla="*/ 10 w 50"/>
                  <a:gd name="T21" fmla="*/ 2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2">
                    <a:moveTo>
                      <a:pt x="50" y="10"/>
                    </a:moveTo>
                    <a:cubicBezTo>
                      <a:pt x="50" y="22"/>
                      <a:pt x="45" y="33"/>
                      <a:pt x="38" y="42"/>
                    </a:cubicBezTo>
                    <a:cubicBezTo>
                      <a:pt x="24" y="33"/>
                      <a:pt x="14" y="34"/>
                      <a:pt x="0" y="31"/>
                    </a:cubicBezTo>
                    <a:cubicBezTo>
                      <a:pt x="5" y="17"/>
                      <a:pt x="7" y="13"/>
                      <a:pt x="10" y="0"/>
                    </a:cubicBezTo>
                    <a:cubicBezTo>
                      <a:pt x="22" y="1"/>
                      <a:pt x="37" y="8"/>
                      <a:pt x="50" y="10"/>
                    </a:cubicBezTo>
                    <a:close/>
                    <a:moveTo>
                      <a:pt x="10" y="27"/>
                    </a:moveTo>
                    <a:cubicBezTo>
                      <a:pt x="10" y="27"/>
                      <a:pt x="10" y="27"/>
                      <a:pt x="10" y="27"/>
                    </a:cubicBezTo>
                    <a:cubicBezTo>
                      <a:pt x="14" y="27"/>
                      <a:pt x="19" y="27"/>
                      <a:pt x="24" y="30"/>
                    </a:cubicBezTo>
                    <a:cubicBezTo>
                      <a:pt x="29" y="24"/>
                      <a:pt x="13" y="26"/>
                      <a:pt x="17" y="19"/>
                    </a:cubicBezTo>
                    <a:cubicBezTo>
                      <a:pt x="20" y="17"/>
                      <a:pt x="24" y="16"/>
                      <a:pt x="27" y="13"/>
                    </a:cubicBezTo>
                    <a:cubicBezTo>
                      <a:pt x="15" y="8"/>
                      <a:pt x="12" y="15"/>
                      <a:pt x="1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5" name="Freeform 48">
                <a:extLst>
                  <a:ext uri="{FF2B5EF4-FFF2-40B4-BE49-F238E27FC236}">
                    <a16:creationId xmlns:a16="http://schemas.microsoft.com/office/drawing/2014/main" id="{7F64C2B1-1A64-4FBA-886C-40577AF894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02" y="2382"/>
                <a:ext cx="132" cy="107"/>
              </a:xfrm>
              <a:custGeom>
                <a:avLst/>
                <a:gdLst>
                  <a:gd name="T0" fmla="*/ 49 w 49"/>
                  <a:gd name="T1" fmla="*/ 11 h 40"/>
                  <a:gd name="T2" fmla="*/ 35 w 49"/>
                  <a:gd name="T3" fmla="*/ 40 h 40"/>
                  <a:gd name="T4" fmla="*/ 3 w 49"/>
                  <a:gd name="T5" fmla="*/ 31 h 40"/>
                  <a:gd name="T6" fmla="*/ 11 w 49"/>
                  <a:gd name="T7" fmla="*/ 0 h 40"/>
                  <a:gd name="T8" fmla="*/ 49 w 49"/>
                  <a:gd name="T9" fmla="*/ 11 h 40"/>
                  <a:gd name="T10" fmla="*/ 29 w 49"/>
                  <a:gd name="T11" fmla="*/ 29 h 40"/>
                  <a:gd name="T12" fmla="*/ 29 w 49"/>
                  <a:gd name="T13" fmla="*/ 29 h 40"/>
                  <a:gd name="T14" fmla="*/ 36 w 49"/>
                  <a:gd name="T15" fmla="*/ 24 h 40"/>
                  <a:gd name="T16" fmla="*/ 29 w 49"/>
                  <a:gd name="T17" fmla="*/ 29 h 40"/>
                  <a:gd name="T18" fmla="*/ 15 w 49"/>
                  <a:gd name="T19" fmla="*/ 26 h 40"/>
                  <a:gd name="T20" fmla="*/ 15 w 49"/>
                  <a:gd name="T21" fmla="*/ 26 h 40"/>
                  <a:gd name="T22" fmla="*/ 20 w 49"/>
                  <a:gd name="T23" fmla="*/ 24 h 40"/>
                  <a:gd name="T24" fmla="*/ 14 w 49"/>
                  <a:gd name="T25" fmla="*/ 17 h 40"/>
                  <a:gd name="T26" fmla="*/ 15 w 49"/>
                  <a:gd name="T27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9" h="40">
                    <a:moveTo>
                      <a:pt x="49" y="11"/>
                    </a:moveTo>
                    <a:cubicBezTo>
                      <a:pt x="46" y="18"/>
                      <a:pt x="45" y="35"/>
                      <a:pt x="35" y="40"/>
                    </a:cubicBezTo>
                    <a:cubicBezTo>
                      <a:pt x="26" y="35"/>
                      <a:pt x="13" y="30"/>
                      <a:pt x="3" y="31"/>
                    </a:cubicBezTo>
                    <a:cubicBezTo>
                      <a:pt x="0" y="23"/>
                      <a:pt x="11" y="12"/>
                      <a:pt x="11" y="0"/>
                    </a:cubicBezTo>
                    <a:cubicBezTo>
                      <a:pt x="20" y="5"/>
                      <a:pt x="40" y="5"/>
                      <a:pt x="49" y="11"/>
                    </a:cubicBezTo>
                    <a:close/>
                    <a:moveTo>
                      <a:pt x="29" y="29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33" y="33"/>
                      <a:pt x="39" y="27"/>
                      <a:pt x="36" y="24"/>
                    </a:cubicBezTo>
                    <a:cubicBezTo>
                      <a:pt x="34" y="27"/>
                      <a:pt x="30" y="24"/>
                      <a:pt x="29" y="29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3"/>
                      <a:pt x="18" y="25"/>
                      <a:pt x="20" y="24"/>
                    </a:cubicBezTo>
                    <a:cubicBezTo>
                      <a:pt x="16" y="22"/>
                      <a:pt x="19" y="18"/>
                      <a:pt x="14" y="17"/>
                    </a:cubicBezTo>
                    <a:cubicBezTo>
                      <a:pt x="12" y="21"/>
                      <a:pt x="12" y="24"/>
                      <a:pt x="15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6" name="Freeform 49">
                <a:extLst>
                  <a:ext uri="{FF2B5EF4-FFF2-40B4-BE49-F238E27FC236}">
                    <a16:creationId xmlns:a16="http://schemas.microsoft.com/office/drawing/2014/main" id="{12F6966D-1FDC-475D-913D-0A2639DF03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88" y="2282"/>
                <a:ext cx="131" cy="108"/>
              </a:xfrm>
              <a:custGeom>
                <a:avLst/>
                <a:gdLst>
                  <a:gd name="T0" fmla="*/ 38 w 49"/>
                  <a:gd name="T1" fmla="*/ 40 h 40"/>
                  <a:gd name="T2" fmla="*/ 2 w 49"/>
                  <a:gd name="T3" fmla="*/ 30 h 40"/>
                  <a:gd name="T4" fmla="*/ 13 w 49"/>
                  <a:gd name="T5" fmla="*/ 0 h 40"/>
                  <a:gd name="T6" fmla="*/ 46 w 49"/>
                  <a:gd name="T7" fmla="*/ 3 h 40"/>
                  <a:gd name="T8" fmla="*/ 49 w 49"/>
                  <a:gd name="T9" fmla="*/ 6 h 40"/>
                  <a:gd name="T10" fmla="*/ 38 w 49"/>
                  <a:gd name="T11" fmla="*/ 40 h 40"/>
                  <a:gd name="T12" fmla="*/ 14 w 49"/>
                  <a:gd name="T13" fmla="*/ 24 h 40"/>
                  <a:gd name="T14" fmla="*/ 14 w 49"/>
                  <a:gd name="T15" fmla="*/ 24 h 40"/>
                  <a:gd name="T16" fmla="*/ 20 w 49"/>
                  <a:gd name="T17" fmla="*/ 9 h 40"/>
                  <a:gd name="T18" fmla="*/ 14 w 49"/>
                  <a:gd name="T19" fmla="*/ 24 h 40"/>
                  <a:gd name="T20" fmla="*/ 26 w 49"/>
                  <a:gd name="T21" fmla="*/ 25 h 40"/>
                  <a:gd name="T22" fmla="*/ 26 w 49"/>
                  <a:gd name="T23" fmla="*/ 25 h 40"/>
                  <a:gd name="T24" fmla="*/ 36 w 49"/>
                  <a:gd name="T25" fmla="*/ 23 h 40"/>
                  <a:gd name="T26" fmla="*/ 26 w 49"/>
                  <a:gd name="T27" fmla="*/ 2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9" h="40">
                    <a:moveTo>
                      <a:pt x="38" y="40"/>
                    </a:moveTo>
                    <a:cubicBezTo>
                      <a:pt x="30" y="29"/>
                      <a:pt x="14" y="31"/>
                      <a:pt x="2" y="30"/>
                    </a:cubicBezTo>
                    <a:cubicBezTo>
                      <a:pt x="0" y="19"/>
                      <a:pt x="10" y="10"/>
                      <a:pt x="13" y="0"/>
                    </a:cubicBezTo>
                    <a:cubicBezTo>
                      <a:pt x="24" y="1"/>
                      <a:pt x="38" y="9"/>
                      <a:pt x="46" y="3"/>
                    </a:cubicBezTo>
                    <a:cubicBezTo>
                      <a:pt x="49" y="4"/>
                      <a:pt x="49" y="5"/>
                      <a:pt x="49" y="6"/>
                    </a:cubicBezTo>
                    <a:cubicBezTo>
                      <a:pt x="44" y="19"/>
                      <a:pt x="46" y="31"/>
                      <a:pt x="38" y="40"/>
                    </a:cubicBezTo>
                    <a:close/>
                    <a:moveTo>
                      <a:pt x="14" y="24"/>
                    </a:moveTo>
                    <a:cubicBezTo>
                      <a:pt x="14" y="24"/>
                      <a:pt x="14" y="24"/>
                      <a:pt x="14" y="24"/>
                    </a:cubicBezTo>
                    <a:cubicBezTo>
                      <a:pt x="18" y="26"/>
                      <a:pt x="27" y="11"/>
                      <a:pt x="20" y="9"/>
                    </a:cubicBezTo>
                    <a:cubicBezTo>
                      <a:pt x="17" y="13"/>
                      <a:pt x="8" y="21"/>
                      <a:pt x="14" y="24"/>
                    </a:cubicBezTo>
                    <a:close/>
                    <a:moveTo>
                      <a:pt x="26" y="25"/>
                    </a:moveTo>
                    <a:cubicBezTo>
                      <a:pt x="26" y="25"/>
                      <a:pt x="26" y="25"/>
                      <a:pt x="26" y="25"/>
                    </a:cubicBezTo>
                    <a:cubicBezTo>
                      <a:pt x="31" y="27"/>
                      <a:pt x="35" y="29"/>
                      <a:pt x="36" y="23"/>
                    </a:cubicBezTo>
                    <a:cubicBezTo>
                      <a:pt x="32" y="22"/>
                      <a:pt x="28" y="22"/>
                      <a:pt x="26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7" name="Freeform 50">
                <a:extLst>
                  <a:ext uri="{FF2B5EF4-FFF2-40B4-BE49-F238E27FC236}">
                    <a16:creationId xmlns:a16="http://schemas.microsoft.com/office/drawing/2014/main" id="{E1AED470-BE6F-45E6-B3BA-995D013E49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38" y="2331"/>
                <a:ext cx="137" cy="107"/>
              </a:xfrm>
              <a:custGeom>
                <a:avLst/>
                <a:gdLst>
                  <a:gd name="T0" fmla="*/ 51 w 51"/>
                  <a:gd name="T1" fmla="*/ 9 h 40"/>
                  <a:gd name="T2" fmla="*/ 33 w 51"/>
                  <a:gd name="T3" fmla="*/ 40 h 40"/>
                  <a:gd name="T4" fmla="*/ 6 w 51"/>
                  <a:gd name="T5" fmla="*/ 32 h 40"/>
                  <a:gd name="T6" fmla="*/ 13 w 51"/>
                  <a:gd name="T7" fmla="*/ 0 h 40"/>
                  <a:gd name="T8" fmla="*/ 51 w 51"/>
                  <a:gd name="T9" fmla="*/ 9 h 40"/>
                  <a:gd name="T10" fmla="*/ 13 w 51"/>
                  <a:gd name="T11" fmla="*/ 24 h 40"/>
                  <a:gd name="T12" fmla="*/ 13 w 51"/>
                  <a:gd name="T13" fmla="*/ 24 h 40"/>
                  <a:gd name="T14" fmla="*/ 22 w 51"/>
                  <a:gd name="T15" fmla="*/ 23 h 40"/>
                  <a:gd name="T16" fmla="*/ 24 w 51"/>
                  <a:gd name="T17" fmla="*/ 12 h 40"/>
                  <a:gd name="T18" fmla="*/ 13 w 51"/>
                  <a:gd name="T1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" h="40">
                    <a:moveTo>
                      <a:pt x="51" y="9"/>
                    </a:moveTo>
                    <a:cubicBezTo>
                      <a:pt x="42" y="18"/>
                      <a:pt x="44" y="34"/>
                      <a:pt x="33" y="40"/>
                    </a:cubicBezTo>
                    <a:cubicBezTo>
                      <a:pt x="29" y="32"/>
                      <a:pt x="14" y="28"/>
                      <a:pt x="6" y="32"/>
                    </a:cubicBezTo>
                    <a:cubicBezTo>
                      <a:pt x="0" y="25"/>
                      <a:pt x="10" y="5"/>
                      <a:pt x="13" y="0"/>
                    </a:cubicBezTo>
                    <a:cubicBezTo>
                      <a:pt x="23" y="3"/>
                      <a:pt x="36" y="2"/>
                      <a:pt x="51" y="9"/>
                    </a:cubicBezTo>
                    <a:close/>
                    <a:moveTo>
                      <a:pt x="13" y="24"/>
                    </a:moveTo>
                    <a:cubicBezTo>
                      <a:pt x="13" y="24"/>
                      <a:pt x="13" y="24"/>
                      <a:pt x="13" y="24"/>
                    </a:cubicBezTo>
                    <a:cubicBezTo>
                      <a:pt x="17" y="25"/>
                      <a:pt x="20" y="25"/>
                      <a:pt x="22" y="23"/>
                    </a:cubicBezTo>
                    <a:cubicBezTo>
                      <a:pt x="13" y="21"/>
                      <a:pt x="20" y="13"/>
                      <a:pt x="24" y="12"/>
                    </a:cubicBezTo>
                    <a:cubicBezTo>
                      <a:pt x="16" y="6"/>
                      <a:pt x="12" y="19"/>
                      <a:pt x="1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8" name="Freeform 51">
                <a:extLst>
                  <a:ext uri="{FF2B5EF4-FFF2-40B4-BE49-F238E27FC236}">
                    <a16:creationId xmlns:a16="http://schemas.microsoft.com/office/drawing/2014/main" id="{5ADD90FB-5E13-4F50-8A1A-A65F544555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22" y="1750"/>
                <a:ext cx="519" cy="323"/>
              </a:xfrm>
              <a:custGeom>
                <a:avLst/>
                <a:gdLst>
                  <a:gd name="T0" fmla="*/ 115 w 193"/>
                  <a:gd name="T1" fmla="*/ 36 h 120"/>
                  <a:gd name="T2" fmla="*/ 173 w 193"/>
                  <a:gd name="T3" fmla="*/ 120 h 120"/>
                  <a:gd name="T4" fmla="*/ 0 w 193"/>
                  <a:gd name="T5" fmla="*/ 39 h 120"/>
                  <a:gd name="T6" fmla="*/ 146 w 193"/>
                  <a:gd name="T7" fmla="*/ 52 h 120"/>
                  <a:gd name="T8" fmla="*/ 129 w 193"/>
                  <a:gd name="T9" fmla="*/ 58 h 120"/>
                  <a:gd name="T10" fmla="*/ 146 w 193"/>
                  <a:gd name="T11" fmla="*/ 52 h 120"/>
                  <a:gd name="T12" fmla="*/ 105 w 193"/>
                  <a:gd name="T13" fmla="*/ 79 h 120"/>
                  <a:gd name="T14" fmla="*/ 105 w 193"/>
                  <a:gd name="T15" fmla="*/ 79 h 120"/>
                  <a:gd name="T16" fmla="*/ 37 w 193"/>
                  <a:gd name="T17" fmla="*/ 16 h 120"/>
                  <a:gd name="T18" fmla="*/ 37 w 193"/>
                  <a:gd name="T19" fmla="*/ 16 h 120"/>
                  <a:gd name="T20" fmla="*/ 93 w 193"/>
                  <a:gd name="T21" fmla="*/ 32 h 120"/>
                  <a:gd name="T22" fmla="*/ 114 w 193"/>
                  <a:gd name="T23" fmla="*/ 50 h 120"/>
                  <a:gd name="T24" fmla="*/ 121 w 193"/>
                  <a:gd name="T25" fmla="*/ 43 h 120"/>
                  <a:gd name="T26" fmla="*/ 168 w 193"/>
                  <a:gd name="T27" fmla="*/ 67 h 120"/>
                  <a:gd name="T28" fmla="*/ 170 w 193"/>
                  <a:gd name="T29" fmla="*/ 62 h 120"/>
                  <a:gd name="T30" fmla="*/ 147 w 193"/>
                  <a:gd name="T31" fmla="*/ 99 h 120"/>
                  <a:gd name="T32" fmla="*/ 184 w 193"/>
                  <a:gd name="T33" fmla="*/ 77 h 120"/>
                  <a:gd name="T34" fmla="*/ 147 w 193"/>
                  <a:gd name="T35" fmla="*/ 99 h 120"/>
                  <a:gd name="T36" fmla="*/ 12 w 193"/>
                  <a:gd name="T37" fmla="*/ 22 h 120"/>
                  <a:gd name="T38" fmla="*/ 12 w 193"/>
                  <a:gd name="T39" fmla="*/ 22 h 120"/>
                  <a:gd name="T40" fmla="*/ 15 w 193"/>
                  <a:gd name="T41" fmla="*/ 41 h 120"/>
                  <a:gd name="T42" fmla="*/ 15 w 193"/>
                  <a:gd name="T43" fmla="*/ 41 h 120"/>
                  <a:gd name="T44" fmla="*/ 52 w 193"/>
                  <a:gd name="T45" fmla="*/ 60 h 120"/>
                  <a:gd name="T46" fmla="*/ 52 w 193"/>
                  <a:gd name="T47" fmla="*/ 60 h 120"/>
                  <a:gd name="T48" fmla="*/ 140 w 193"/>
                  <a:gd name="T49" fmla="*/ 76 h 120"/>
                  <a:gd name="T50" fmla="*/ 140 w 193"/>
                  <a:gd name="T51" fmla="*/ 76 h 120"/>
                  <a:gd name="T52" fmla="*/ 54 w 193"/>
                  <a:gd name="T53" fmla="*/ 40 h 120"/>
                  <a:gd name="T54" fmla="*/ 54 w 193"/>
                  <a:gd name="T55" fmla="*/ 40 h 120"/>
                  <a:gd name="T56" fmla="*/ 62 w 193"/>
                  <a:gd name="T57" fmla="*/ 50 h 120"/>
                  <a:gd name="T58" fmla="*/ 62 w 193"/>
                  <a:gd name="T59" fmla="*/ 50 h 120"/>
                  <a:gd name="T60" fmla="*/ 67 w 193"/>
                  <a:gd name="T61" fmla="*/ 68 h 120"/>
                  <a:gd name="T62" fmla="*/ 67 w 193"/>
                  <a:gd name="T63" fmla="*/ 68 h 120"/>
                  <a:gd name="T64" fmla="*/ 75 w 193"/>
                  <a:gd name="T65" fmla="*/ 73 h 120"/>
                  <a:gd name="T66" fmla="*/ 75 w 193"/>
                  <a:gd name="T67" fmla="*/ 73 h 120"/>
                  <a:gd name="T68" fmla="*/ 112 w 193"/>
                  <a:gd name="T69" fmla="*/ 87 h 120"/>
                  <a:gd name="T70" fmla="*/ 112 w 193"/>
                  <a:gd name="T71" fmla="*/ 87 h 120"/>
                  <a:gd name="T72" fmla="*/ 135 w 193"/>
                  <a:gd name="T73" fmla="*/ 94 h 120"/>
                  <a:gd name="T74" fmla="*/ 135 w 193"/>
                  <a:gd name="T75" fmla="*/ 94 h 120"/>
                  <a:gd name="T76" fmla="*/ 159 w 193"/>
                  <a:gd name="T77" fmla="*/ 104 h 120"/>
                  <a:gd name="T78" fmla="*/ 159 w 193"/>
                  <a:gd name="T79" fmla="*/ 104 h 120"/>
                  <a:gd name="T80" fmla="*/ 62 w 193"/>
                  <a:gd name="T81" fmla="*/ 66 h 120"/>
                  <a:gd name="T82" fmla="*/ 62 w 193"/>
                  <a:gd name="T83" fmla="*/ 66 h 120"/>
                  <a:gd name="T84" fmla="*/ 126 w 193"/>
                  <a:gd name="T85" fmla="*/ 91 h 120"/>
                  <a:gd name="T86" fmla="*/ 126 w 193"/>
                  <a:gd name="T87" fmla="*/ 91 h 120"/>
                  <a:gd name="T88" fmla="*/ 41 w 193"/>
                  <a:gd name="T89" fmla="*/ 62 h 120"/>
                  <a:gd name="T90" fmla="*/ 48 w 193"/>
                  <a:gd name="T91" fmla="*/ 58 h 120"/>
                  <a:gd name="T92" fmla="*/ 41 w 193"/>
                  <a:gd name="T93" fmla="*/ 62 h 120"/>
                  <a:gd name="T94" fmla="*/ 134 w 193"/>
                  <a:gd name="T95" fmla="*/ 102 h 120"/>
                  <a:gd name="T96" fmla="*/ 140 w 193"/>
                  <a:gd name="T97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3" h="120">
                    <a:moveTo>
                      <a:pt x="29" y="0"/>
                    </a:moveTo>
                    <a:cubicBezTo>
                      <a:pt x="54" y="9"/>
                      <a:pt x="87" y="25"/>
                      <a:pt x="115" y="36"/>
                    </a:cubicBezTo>
                    <a:cubicBezTo>
                      <a:pt x="141" y="46"/>
                      <a:pt x="170" y="51"/>
                      <a:pt x="193" y="69"/>
                    </a:cubicBezTo>
                    <a:cubicBezTo>
                      <a:pt x="192" y="86"/>
                      <a:pt x="179" y="102"/>
                      <a:pt x="173" y="120"/>
                    </a:cubicBezTo>
                    <a:cubicBezTo>
                      <a:pt x="147" y="120"/>
                      <a:pt x="125" y="102"/>
                      <a:pt x="98" y="90"/>
                    </a:cubicBezTo>
                    <a:cubicBezTo>
                      <a:pt x="68" y="76"/>
                      <a:pt x="20" y="66"/>
                      <a:pt x="0" y="39"/>
                    </a:cubicBezTo>
                    <a:cubicBezTo>
                      <a:pt x="0" y="21"/>
                      <a:pt x="13" y="1"/>
                      <a:pt x="29" y="0"/>
                    </a:cubicBezTo>
                    <a:close/>
                    <a:moveTo>
                      <a:pt x="146" y="52"/>
                    </a:moveTo>
                    <a:cubicBezTo>
                      <a:pt x="146" y="52"/>
                      <a:pt x="146" y="52"/>
                      <a:pt x="146" y="52"/>
                    </a:cubicBezTo>
                    <a:cubicBezTo>
                      <a:pt x="137" y="47"/>
                      <a:pt x="133" y="53"/>
                      <a:pt x="129" y="58"/>
                    </a:cubicBezTo>
                    <a:cubicBezTo>
                      <a:pt x="115" y="60"/>
                      <a:pt x="102" y="66"/>
                      <a:pt x="90" y="75"/>
                    </a:cubicBezTo>
                    <a:cubicBezTo>
                      <a:pt x="112" y="74"/>
                      <a:pt x="128" y="63"/>
                      <a:pt x="146" y="52"/>
                    </a:cubicBezTo>
                    <a:close/>
                    <a:moveTo>
                      <a:pt x="105" y="79"/>
                    </a:moveTo>
                    <a:cubicBezTo>
                      <a:pt x="105" y="79"/>
                      <a:pt x="105" y="79"/>
                      <a:pt x="105" y="79"/>
                    </a:cubicBezTo>
                    <a:cubicBezTo>
                      <a:pt x="118" y="78"/>
                      <a:pt x="128" y="70"/>
                      <a:pt x="139" y="64"/>
                    </a:cubicBezTo>
                    <a:cubicBezTo>
                      <a:pt x="126" y="64"/>
                      <a:pt x="114" y="69"/>
                      <a:pt x="105" y="79"/>
                    </a:cubicBezTo>
                    <a:close/>
                    <a:moveTo>
                      <a:pt x="37" y="16"/>
                    </a:moveTo>
                    <a:cubicBezTo>
                      <a:pt x="37" y="16"/>
                      <a:pt x="37" y="16"/>
                      <a:pt x="37" y="16"/>
                    </a:cubicBezTo>
                    <a:cubicBezTo>
                      <a:pt x="46" y="17"/>
                      <a:pt x="69" y="32"/>
                      <a:pt x="76" y="25"/>
                    </a:cubicBezTo>
                    <a:cubicBezTo>
                      <a:pt x="63" y="22"/>
                      <a:pt x="45" y="7"/>
                      <a:pt x="37" y="16"/>
                    </a:cubicBezTo>
                    <a:close/>
                    <a:moveTo>
                      <a:pt x="93" y="32"/>
                    </a:moveTo>
                    <a:cubicBezTo>
                      <a:pt x="93" y="32"/>
                      <a:pt x="93" y="32"/>
                      <a:pt x="93" y="32"/>
                    </a:cubicBezTo>
                    <a:cubicBezTo>
                      <a:pt x="84" y="37"/>
                      <a:pt x="103" y="38"/>
                      <a:pt x="93" y="32"/>
                    </a:cubicBezTo>
                    <a:close/>
                    <a:moveTo>
                      <a:pt x="114" y="50"/>
                    </a:moveTo>
                    <a:cubicBezTo>
                      <a:pt x="114" y="50"/>
                      <a:pt x="114" y="50"/>
                      <a:pt x="114" y="50"/>
                    </a:cubicBezTo>
                    <a:cubicBezTo>
                      <a:pt x="117" y="48"/>
                      <a:pt x="128" y="48"/>
                      <a:pt x="121" y="43"/>
                    </a:cubicBezTo>
                    <a:cubicBezTo>
                      <a:pt x="120" y="46"/>
                      <a:pt x="111" y="47"/>
                      <a:pt x="114" y="50"/>
                    </a:cubicBezTo>
                    <a:close/>
                    <a:moveTo>
                      <a:pt x="168" y="67"/>
                    </a:moveTo>
                    <a:cubicBezTo>
                      <a:pt x="168" y="67"/>
                      <a:pt x="168" y="67"/>
                      <a:pt x="168" y="67"/>
                    </a:cubicBezTo>
                    <a:cubicBezTo>
                      <a:pt x="169" y="65"/>
                      <a:pt x="173" y="64"/>
                      <a:pt x="170" y="62"/>
                    </a:cubicBezTo>
                    <a:cubicBezTo>
                      <a:pt x="169" y="64"/>
                      <a:pt x="165" y="65"/>
                      <a:pt x="168" y="67"/>
                    </a:cubicBezTo>
                    <a:close/>
                    <a:moveTo>
                      <a:pt x="147" y="99"/>
                    </a:moveTo>
                    <a:cubicBezTo>
                      <a:pt x="147" y="99"/>
                      <a:pt x="147" y="99"/>
                      <a:pt x="147" y="99"/>
                    </a:cubicBezTo>
                    <a:cubicBezTo>
                      <a:pt x="161" y="95"/>
                      <a:pt x="172" y="86"/>
                      <a:pt x="184" y="77"/>
                    </a:cubicBezTo>
                    <a:cubicBezTo>
                      <a:pt x="183" y="72"/>
                      <a:pt x="181" y="68"/>
                      <a:pt x="174" y="66"/>
                    </a:cubicBezTo>
                    <a:cubicBezTo>
                      <a:pt x="182" y="85"/>
                      <a:pt x="154" y="83"/>
                      <a:pt x="147" y="99"/>
                    </a:cubicBezTo>
                    <a:close/>
                    <a:moveTo>
                      <a:pt x="12" y="22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7" y="25"/>
                      <a:pt x="27" y="12"/>
                      <a:pt x="21" y="11"/>
                    </a:cubicBezTo>
                    <a:cubicBezTo>
                      <a:pt x="19" y="17"/>
                      <a:pt x="13" y="14"/>
                      <a:pt x="12" y="22"/>
                    </a:cubicBezTo>
                    <a:close/>
                    <a:moveTo>
                      <a:pt x="15" y="41"/>
                    </a:moveTo>
                    <a:cubicBezTo>
                      <a:pt x="15" y="41"/>
                      <a:pt x="15" y="41"/>
                      <a:pt x="15" y="41"/>
                    </a:cubicBezTo>
                    <a:cubicBezTo>
                      <a:pt x="24" y="35"/>
                      <a:pt x="34" y="34"/>
                      <a:pt x="41" y="25"/>
                    </a:cubicBezTo>
                    <a:cubicBezTo>
                      <a:pt x="35" y="22"/>
                      <a:pt x="14" y="30"/>
                      <a:pt x="15" y="41"/>
                    </a:cubicBezTo>
                    <a:close/>
                    <a:moveTo>
                      <a:pt x="52" y="60"/>
                    </a:moveTo>
                    <a:cubicBezTo>
                      <a:pt x="52" y="60"/>
                      <a:pt x="52" y="60"/>
                      <a:pt x="52" y="60"/>
                    </a:cubicBezTo>
                    <a:cubicBezTo>
                      <a:pt x="63" y="59"/>
                      <a:pt x="80" y="53"/>
                      <a:pt x="82" y="44"/>
                    </a:cubicBezTo>
                    <a:cubicBezTo>
                      <a:pt x="73" y="50"/>
                      <a:pt x="60" y="50"/>
                      <a:pt x="52" y="60"/>
                    </a:cubicBezTo>
                    <a:close/>
                    <a:moveTo>
                      <a:pt x="140" y="76"/>
                    </a:moveTo>
                    <a:cubicBezTo>
                      <a:pt x="140" y="76"/>
                      <a:pt x="140" y="76"/>
                      <a:pt x="140" y="76"/>
                    </a:cubicBezTo>
                    <a:cubicBezTo>
                      <a:pt x="145" y="78"/>
                      <a:pt x="149" y="76"/>
                      <a:pt x="150" y="70"/>
                    </a:cubicBezTo>
                    <a:cubicBezTo>
                      <a:pt x="145" y="68"/>
                      <a:pt x="143" y="72"/>
                      <a:pt x="140" y="76"/>
                    </a:cubicBezTo>
                    <a:close/>
                    <a:moveTo>
                      <a:pt x="54" y="40"/>
                    </a:moveTo>
                    <a:cubicBezTo>
                      <a:pt x="54" y="40"/>
                      <a:pt x="54" y="40"/>
                      <a:pt x="54" y="40"/>
                    </a:cubicBezTo>
                    <a:cubicBezTo>
                      <a:pt x="55" y="38"/>
                      <a:pt x="58" y="38"/>
                      <a:pt x="56" y="35"/>
                    </a:cubicBezTo>
                    <a:cubicBezTo>
                      <a:pt x="55" y="37"/>
                      <a:pt x="51" y="38"/>
                      <a:pt x="54" y="40"/>
                    </a:cubicBezTo>
                    <a:close/>
                    <a:moveTo>
                      <a:pt x="62" y="50"/>
                    </a:moveTo>
                    <a:cubicBezTo>
                      <a:pt x="62" y="50"/>
                      <a:pt x="62" y="50"/>
                      <a:pt x="62" y="50"/>
                    </a:cubicBezTo>
                    <a:cubicBezTo>
                      <a:pt x="64" y="46"/>
                      <a:pt x="79" y="46"/>
                      <a:pt x="71" y="41"/>
                    </a:cubicBezTo>
                    <a:cubicBezTo>
                      <a:pt x="71" y="48"/>
                      <a:pt x="57" y="42"/>
                      <a:pt x="62" y="50"/>
                    </a:cubicBezTo>
                    <a:close/>
                    <a:moveTo>
                      <a:pt x="67" y="68"/>
                    </a:moveTo>
                    <a:cubicBezTo>
                      <a:pt x="67" y="68"/>
                      <a:pt x="67" y="68"/>
                      <a:pt x="67" y="68"/>
                    </a:cubicBezTo>
                    <a:cubicBezTo>
                      <a:pt x="81" y="67"/>
                      <a:pt x="92" y="61"/>
                      <a:pt x="103" y="54"/>
                    </a:cubicBezTo>
                    <a:cubicBezTo>
                      <a:pt x="89" y="55"/>
                      <a:pt x="78" y="62"/>
                      <a:pt x="67" y="68"/>
                    </a:cubicBezTo>
                    <a:close/>
                    <a:moveTo>
                      <a:pt x="75" y="73"/>
                    </a:moveTo>
                    <a:cubicBezTo>
                      <a:pt x="75" y="73"/>
                      <a:pt x="75" y="73"/>
                      <a:pt x="75" y="73"/>
                    </a:cubicBezTo>
                    <a:cubicBezTo>
                      <a:pt x="88" y="73"/>
                      <a:pt x="106" y="66"/>
                      <a:pt x="110" y="56"/>
                    </a:cubicBezTo>
                    <a:cubicBezTo>
                      <a:pt x="98" y="61"/>
                      <a:pt x="85" y="64"/>
                      <a:pt x="75" y="73"/>
                    </a:cubicBezTo>
                    <a:close/>
                    <a:moveTo>
                      <a:pt x="112" y="87"/>
                    </a:moveTo>
                    <a:cubicBezTo>
                      <a:pt x="112" y="87"/>
                      <a:pt x="112" y="87"/>
                      <a:pt x="112" y="87"/>
                    </a:cubicBezTo>
                    <a:cubicBezTo>
                      <a:pt x="123" y="88"/>
                      <a:pt x="131" y="78"/>
                      <a:pt x="140" y="72"/>
                    </a:cubicBezTo>
                    <a:cubicBezTo>
                      <a:pt x="127" y="70"/>
                      <a:pt x="119" y="77"/>
                      <a:pt x="112" y="87"/>
                    </a:cubicBezTo>
                    <a:close/>
                    <a:moveTo>
                      <a:pt x="135" y="94"/>
                    </a:moveTo>
                    <a:cubicBezTo>
                      <a:pt x="135" y="94"/>
                      <a:pt x="135" y="94"/>
                      <a:pt x="135" y="94"/>
                    </a:cubicBezTo>
                    <a:cubicBezTo>
                      <a:pt x="145" y="97"/>
                      <a:pt x="157" y="87"/>
                      <a:pt x="157" y="79"/>
                    </a:cubicBezTo>
                    <a:cubicBezTo>
                      <a:pt x="150" y="85"/>
                      <a:pt x="140" y="84"/>
                      <a:pt x="135" y="94"/>
                    </a:cubicBezTo>
                    <a:close/>
                    <a:moveTo>
                      <a:pt x="159" y="104"/>
                    </a:moveTo>
                    <a:cubicBezTo>
                      <a:pt x="159" y="104"/>
                      <a:pt x="159" y="104"/>
                      <a:pt x="159" y="104"/>
                    </a:cubicBezTo>
                    <a:cubicBezTo>
                      <a:pt x="163" y="97"/>
                      <a:pt x="178" y="99"/>
                      <a:pt x="175" y="90"/>
                    </a:cubicBezTo>
                    <a:cubicBezTo>
                      <a:pt x="171" y="95"/>
                      <a:pt x="157" y="96"/>
                      <a:pt x="159" y="104"/>
                    </a:cubicBezTo>
                    <a:close/>
                    <a:moveTo>
                      <a:pt x="62" y="66"/>
                    </a:moveTo>
                    <a:cubicBezTo>
                      <a:pt x="62" y="66"/>
                      <a:pt x="62" y="66"/>
                      <a:pt x="62" y="66"/>
                    </a:cubicBezTo>
                    <a:cubicBezTo>
                      <a:pt x="67" y="62"/>
                      <a:pt x="80" y="61"/>
                      <a:pt x="78" y="54"/>
                    </a:cubicBezTo>
                    <a:cubicBezTo>
                      <a:pt x="75" y="60"/>
                      <a:pt x="60" y="57"/>
                      <a:pt x="62" y="66"/>
                    </a:cubicBezTo>
                    <a:close/>
                    <a:moveTo>
                      <a:pt x="126" y="91"/>
                    </a:moveTo>
                    <a:cubicBezTo>
                      <a:pt x="126" y="91"/>
                      <a:pt x="126" y="91"/>
                      <a:pt x="126" y="91"/>
                    </a:cubicBezTo>
                    <a:cubicBezTo>
                      <a:pt x="133" y="89"/>
                      <a:pt x="139" y="85"/>
                      <a:pt x="145" y="80"/>
                    </a:cubicBezTo>
                    <a:cubicBezTo>
                      <a:pt x="138" y="80"/>
                      <a:pt x="125" y="83"/>
                      <a:pt x="126" y="91"/>
                    </a:cubicBezTo>
                    <a:close/>
                    <a:moveTo>
                      <a:pt x="41" y="62"/>
                    </a:moveTo>
                    <a:cubicBezTo>
                      <a:pt x="41" y="62"/>
                      <a:pt x="41" y="62"/>
                      <a:pt x="41" y="62"/>
                    </a:cubicBezTo>
                    <a:cubicBezTo>
                      <a:pt x="42" y="62"/>
                      <a:pt x="44" y="62"/>
                      <a:pt x="45" y="63"/>
                    </a:cubicBezTo>
                    <a:cubicBezTo>
                      <a:pt x="46" y="61"/>
                      <a:pt x="48" y="61"/>
                      <a:pt x="48" y="58"/>
                    </a:cubicBezTo>
                    <a:cubicBezTo>
                      <a:pt x="47" y="58"/>
                      <a:pt x="46" y="57"/>
                      <a:pt x="45" y="57"/>
                    </a:cubicBezTo>
                    <a:cubicBezTo>
                      <a:pt x="44" y="59"/>
                      <a:pt x="42" y="59"/>
                      <a:pt x="41" y="62"/>
                    </a:cubicBezTo>
                    <a:close/>
                    <a:moveTo>
                      <a:pt x="134" y="102"/>
                    </a:moveTo>
                    <a:cubicBezTo>
                      <a:pt x="134" y="102"/>
                      <a:pt x="134" y="102"/>
                      <a:pt x="134" y="102"/>
                    </a:cubicBezTo>
                    <a:cubicBezTo>
                      <a:pt x="136" y="103"/>
                      <a:pt x="137" y="103"/>
                      <a:pt x="139" y="104"/>
                    </a:cubicBezTo>
                    <a:cubicBezTo>
                      <a:pt x="140" y="102"/>
                      <a:pt x="141" y="99"/>
                      <a:pt x="140" y="98"/>
                    </a:cubicBezTo>
                    <a:cubicBezTo>
                      <a:pt x="138" y="101"/>
                      <a:pt x="135" y="100"/>
                      <a:pt x="13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9" name="Freeform 52">
                <a:extLst>
                  <a:ext uri="{FF2B5EF4-FFF2-40B4-BE49-F238E27FC236}">
                    <a16:creationId xmlns:a16="http://schemas.microsoft.com/office/drawing/2014/main" id="{78607D74-32B9-452A-9FA3-BA658141DA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75" y="1600"/>
                <a:ext cx="925" cy="1120"/>
              </a:xfrm>
              <a:custGeom>
                <a:avLst/>
                <a:gdLst>
                  <a:gd name="T0" fmla="*/ 249 w 344"/>
                  <a:gd name="T1" fmla="*/ 344 h 417"/>
                  <a:gd name="T2" fmla="*/ 219 w 344"/>
                  <a:gd name="T3" fmla="*/ 417 h 417"/>
                  <a:gd name="T4" fmla="*/ 10 w 344"/>
                  <a:gd name="T5" fmla="*/ 333 h 417"/>
                  <a:gd name="T6" fmla="*/ 2 w 344"/>
                  <a:gd name="T7" fmla="*/ 302 h 417"/>
                  <a:gd name="T8" fmla="*/ 117 w 344"/>
                  <a:gd name="T9" fmla="*/ 0 h 417"/>
                  <a:gd name="T10" fmla="*/ 330 w 344"/>
                  <a:gd name="T11" fmla="*/ 78 h 417"/>
                  <a:gd name="T12" fmla="*/ 116 w 344"/>
                  <a:gd name="T13" fmla="*/ 12 h 417"/>
                  <a:gd name="T14" fmla="*/ 75 w 344"/>
                  <a:gd name="T15" fmla="*/ 107 h 417"/>
                  <a:gd name="T16" fmla="*/ 27 w 344"/>
                  <a:gd name="T17" fmla="*/ 249 h 417"/>
                  <a:gd name="T18" fmla="*/ 92 w 344"/>
                  <a:gd name="T19" fmla="*/ 335 h 417"/>
                  <a:gd name="T20" fmla="*/ 320 w 344"/>
                  <a:gd name="T21" fmla="*/ 82 h 417"/>
                  <a:gd name="T22" fmla="*/ 326 w 344"/>
                  <a:gd name="T23" fmla="*/ 105 h 417"/>
                  <a:gd name="T24" fmla="*/ 332 w 344"/>
                  <a:gd name="T25" fmla="*/ 99 h 417"/>
                  <a:gd name="T26" fmla="*/ 326 w 344"/>
                  <a:gd name="T27" fmla="*/ 105 h 417"/>
                  <a:gd name="T28" fmla="*/ 330 w 344"/>
                  <a:gd name="T29" fmla="*/ 114 h 417"/>
                  <a:gd name="T30" fmla="*/ 330 w 344"/>
                  <a:gd name="T31" fmla="*/ 114 h 417"/>
                  <a:gd name="T32" fmla="*/ 301 w 344"/>
                  <a:gd name="T33" fmla="*/ 167 h 417"/>
                  <a:gd name="T34" fmla="*/ 301 w 344"/>
                  <a:gd name="T35" fmla="*/ 167 h 417"/>
                  <a:gd name="T36" fmla="*/ 296 w 344"/>
                  <a:gd name="T37" fmla="*/ 186 h 417"/>
                  <a:gd name="T38" fmla="*/ 296 w 344"/>
                  <a:gd name="T39" fmla="*/ 186 h 417"/>
                  <a:gd name="T40" fmla="*/ 285 w 344"/>
                  <a:gd name="T41" fmla="*/ 213 h 417"/>
                  <a:gd name="T42" fmla="*/ 285 w 344"/>
                  <a:gd name="T43" fmla="*/ 213 h 417"/>
                  <a:gd name="T44" fmla="*/ 278 w 344"/>
                  <a:gd name="T45" fmla="*/ 237 h 417"/>
                  <a:gd name="T46" fmla="*/ 278 w 344"/>
                  <a:gd name="T47" fmla="*/ 237 h 417"/>
                  <a:gd name="T48" fmla="*/ 276 w 344"/>
                  <a:gd name="T49" fmla="*/ 250 h 417"/>
                  <a:gd name="T50" fmla="*/ 260 w 344"/>
                  <a:gd name="T51" fmla="*/ 262 h 417"/>
                  <a:gd name="T52" fmla="*/ 265 w 344"/>
                  <a:gd name="T53" fmla="*/ 252 h 417"/>
                  <a:gd name="T54" fmla="*/ 246 w 344"/>
                  <a:gd name="T55" fmla="*/ 311 h 417"/>
                  <a:gd name="T56" fmla="*/ 271 w 344"/>
                  <a:gd name="T57" fmla="*/ 274 h 417"/>
                  <a:gd name="T58" fmla="*/ 246 w 344"/>
                  <a:gd name="T59" fmla="*/ 311 h 417"/>
                  <a:gd name="T60" fmla="*/ 248 w 344"/>
                  <a:gd name="T61" fmla="*/ 296 h 417"/>
                  <a:gd name="T62" fmla="*/ 248 w 344"/>
                  <a:gd name="T63" fmla="*/ 296 h 417"/>
                  <a:gd name="T64" fmla="*/ 230 w 344"/>
                  <a:gd name="T65" fmla="*/ 341 h 417"/>
                  <a:gd name="T66" fmla="*/ 256 w 344"/>
                  <a:gd name="T67" fmla="*/ 307 h 417"/>
                  <a:gd name="T68" fmla="*/ 231 w 344"/>
                  <a:gd name="T69" fmla="*/ 329 h 417"/>
                  <a:gd name="T70" fmla="*/ 237 w 344"/>
                  <a:gd name="T71" fmla="*/ 319 h 417"/>
                  <a:gd name="T72" fmla="*/ 228 w 344"/>
                  <a:gd name="T73" fmla="*/ 364 h 417"/>
                  <a:gd name="T74" fmla="*/ 241 w 344"/>
                  <a:gd name="T75" fmla="*/ 341 h 417"/>
                  <a:gd name="T76" fmla="*/ 210 w 344"/>
                  <a:gd name="T77" fmla="*/ 383 h 417"/>
                  <a:gd name="T78" fmla="*/ 216 w 344"/>
                  <a:gd name="T79" fmla="*/ 394 h 417"/>
                  <a:gd name="T80" fmla="*/ 210 w 344"/>
                  <a:gd name="T81" fmla="*/ 383 h 417"/>
                  <a:gd name="T82" fmla="*/ 226 w 344"/>
                  <a:gd name="T83" fmla="*/ 378 h 417"/>
                  <a:gd name="T84" fmla="*/ 226 w 344"/>
                  <a:gd name="T85" fmla="*/ 378 h 417"/>
                  <a:gd name="T86" fmla="*/ 63 w 344"/>
                  <a:gd name="T87" fmla="*/ 338 h 417"/>
                  <a:gd name="T88" fmla="*/ 68 w 344"/>
                  <a:gd name="T89" fmla="*/ 335 h 417"/>
                  <a:gd name="T90" fmla="*/ 63 w 344"/>
                  <a:gd name="T91" fmla="*/ 338 h 417"/>
                  <a:gd name="T92" fmla="*/ 162 w 344"/>
                  <a:gd name="T93" fmla="*/ 383 h 417"/>
                  <a:gd name="T94" fmla="*/ 162 w 344"/>
                  <a:gd name="T95" fmla="*/ 383 h 417"/>
                  <a:gd name="T96" fmla="*/ 202 w 344"/>
                  <a:gd name="T97" fmla="*/ 404 h 417"/>
                  <a:gd name="T98" fmla="*/ 212 w 344"/>
                  <a:gd name="T99" fmla="*/ 402 h 417"/>
                  <a:gd name="T100" fmla="*/ 171 w 344"/>
                  <a:gd name="T101" fmla="*/ 394 h 417"/>
                  <a:gd name="T102" fmla="*/ 190 w 344"/>
                  <a:gd name="T103" fmla="*/ 398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44" h="417">
                    <a:moveTo>
                      <a:pt x="344" y="104"/>
                    </a:moveTo>
                    <a:cubicBezTo>
                      <a:pt x="313" y="169"/>
                      <a:pt x="285" y="265"/>
                      <a:pt x="249" y="344"/>
                    </a:cubicBezTo>
                    <a:cubicBezTo>
                      <a:pt x="245" y="354"/>
                      <a:pt x="240" y="362"/>
                      <a:pt x="237" y="372"/>
                    </a:cubicBezTo>
                    <a:cubicBezTo>
                      <a:pt x="231" y="387"/>
                      <a:pt x="229" y="406"/>
                      <a:pt x="219" y="417"/>
                    </a:cubicBezTo>
                    <a:cubicBezTo>
                      <a:pt x="194" y="410"/>
                      <a:pt x="167" y="399"/>
                      <a:pt x="140" y="388"/>
                    </a:cubicBezTo>
                    <a:cubicBezTo>
                      <a:pt x="99" y="371"/>
                      <a:pt x="53" y="345"/>
                      <a:pt x="10" y="333"/>
                    </a:cubicBezTo>
                    <a:cubicBezTo>
                      <a:pt x="3" y="330"/>
                      <a:pt x="10" y="321"/>
                      <a:pt x="7" y="316"/>
                    </a:cubicBezTo>
                    <a:cubicBezTo>
                      <a:pt x="7" y="311"/>
                      <a:pt x="0" y="303"/>
                      <a:pt x="2" y="302"/>
                    </a:cubicBezTo>
                    <a:cubicBezTo>
                      <a:pt x="10" y="274"/>
                      <a:pt x="18" y="250"/>
                      <a:pt x="30" y="216"/>
                    </a:cubicBezTo>
                    <a:cubicBezTo>
                      <a:pt x="55" y="143"/>
                      <a:pt x="72" y="52"/>
                      <a:pt x="117" y="0"/>
                    </a:cubicBezTo>
                    <a:cubicBezTo>
                      <a:pt x="139" y="9"/>
                      <a:pt x="164" y="16"/>
                      <a:pt x="188" y="24"/>
                    </a:cubicBezTo>
                    <a:cubicBezTo>
                      <a:pt x="243" y="42"/>
                      <a:pt x="289" y="68"/>
                      <a:pt x="330" y="78"/>
                    </a:cubicBezTo>
                    <a:cubicBezTo>
                      <a:pt x="337" y="86"/>
                      <a:pt x="336" y="97"/>
                      <a:pt x="344" y="104"/>
                    </a:cubicBezTo>
                    <a:close/>
                    <a:moveTo>
                      <a:pt x="116" y="12"/>
                    </a:moveTo>
                    <a:cubicBezTo>
                      <a:pt x="116" y="12"/>
                      <a:pt x="116" y="12"/>
                      <a:pt x="116" y="12"/>
                    </a:cubicBezTo>
                    <a:cubicBezTo>
                      <a:pt x="97" y="37"/>
                      <a:pt x="87" y="73"/>
                      <a:pt x="75" y="107"/>
                    </a:cubicBezTo>
                    <a:cubicBezTo>
                      <a:pt x="67" y="130"/>
                      <a:pt x="58" y="154"/>
                      <a:pt x="51" y="178"/>
                    </a:cubicBezTo>
                    <a:cubicBezTo>
                      <a:pt x="44" y="203"/>
                      <a:pt x="34" y="227"/>
                      <a:pt x="27" y="249"/>
                    </a:cubicBezTo>
                    <a:cubicBezTo>
                      <a:pt x="22" y="265"/>
                      <a:pt x="23" y="291"/>
                      <a:pt x="13" y="294"/>
                    </a:cubicBezTo>
                    <a:cubicBezTo>
                      <a:pt x="31" y="315"/>
                      <a:pt x="63" y="323"/>
                      <a:pt x="92" y="335"/>
                    </a:cubicBezTo>
                    <a:cubicBezTo>
                      <a:pt x="131" y="351"/>
                      <a:pt x="170" y="377"/>
                      <a:pt x="204" y="373"/>
                    </a:cubicBezTo>
                    <a:cubicBezTo>
                      <a:pt x="239" y="291"/>
                      <a:pt x="295" y="161"/>
                      <a:pt x="320" y="82"/>
                    </a:cubicBezTo>
                    <a:cubicBezTo>
                      <a:pt x="255" y="62"/>
                      <a:pt x="181" y="23"/>
                      <a:pt x="116" y="12"/>
                    </a:cubicBezTo>
                    <a:close/>
                    <a:moveTo>
                      <a:pt x="326" y="105"/>
                    </a:moveTo>
                    <a:cubicBezTo>
                      <a:pt x="326" y="105"/>
                      <a:pt x="326" y="105"/>
                      <a:pt x="326" y="105"/>
                    </a:cubicBezTo>
                    <a:cubicBezTo>
                      <a:pt x="327" y="102"/>
                      <a:pt x="330" y="101"/>
                      <a:pt x="332" y="99"/>
                    </a:cubicBezTo>
                    <a:cubicBezTo>
                      <a:pt x="330" y="98"/>
                      <a:pt x="330" y="96"/>
                      <a:pt x="327" y="95"/>
                    </a:cubicBezTo>
                    <a:cubicBezTo>
                      <a:pt x="327" y="98"/>
                      <a:pt x="322" y="103"/>
                      <a:pt x="326" y="105"/>
                    </a:cubicBezTo>
                    <a:close/>
                    <a:moveTo>
                      <a:pt x="330" y="114"/>
                    </a:moveTo>
                    <a:cubicBezTo>
                      <a:pt x="330" y="114"/>
                      <a:pt x="330" y="114"/>
                      <a:pt x="330" y="114"/>
                    </a:cubicBezTo>
                    <a:cubicBezTo>
                      <a:pt x="332" y="110"/>
                      <a:pt x="335" y="110"/>
                      <a:pt x="331" y="107"/>
                    </a:cubicBezTo>
                    <a:cubicBezTo>
                      <a:pt x="328" y="108"/>
                      <a:pt x="326" y="112"/>
                      <a:pt x="330" y="114"/>
                    </a:cubicBezTo>
                    <a:close/>
                    <a:moveTo>
                      <a:pt x="301" y="167"/>
                    </a:moveTo>
                    <a:cubicBezTo>
                      <a:pt x="301" y="167"/>
                      <a:pt x="301" y="167"/>
                      <a:pt x="301" y="167"/>
                    </a:cubicBezTo>
                    <a:cubicBezTo>
                      <a:pt x="306" y="158"/>
                      <a:pt x="320" y="152"/>
                      <a:pt x="319" y="140"/>
                    </a:cubicBezTo>
                    <a:cubicBezTo>
                      <a:pt x="314" y="148"/>
                      <a:pt x="301" y="157"/>
                      <a:pt x="301" y="167"/>
                    </a:cubicBezTo>
                    <a:close/>
                    <a:moveTo>
                      <a:pt x="296" y="186"/>
                    </a:moveTo>
                    <a:cubicBezTo>
                      <a:pt x="296" y="186"/>
                      <a:pt x="296" y="186"/>
                      <a:pt x="296" y="186"/>
                    </a:cubicBezTo>
                    <a:cubicBezTo>
                      <a:pt x="299" y="181"/>
                      <a:pt x="315" y="172"/>
                      <a:pt x="308" y="164"/>
                    </a:cubicBezTo>
                    <a:cubicBezTo>
                      <a:pt x="305" y="172"/>
                      <a:pt x="294" y="179"/>
                      <a:pt x="296" y="186"/>
                    </a:cubicBezTo>
                    <a:close/>
                    <a:moveTo>
                      <a:pt x="285" y="213"/>
                    </a:moveTo>
                    <a:cubicBezTo>
                      <a:pt x="285" y="213"/>
                      <a:pt x="285" y="213"/>
                      <a:pt x="285" y="213"/>
                    </a:cubicBezTo>
                    <a:cubicBezTo>
                      <a:pt x="290" y="207"/>
                      <a:pt x="302" y="200"/>
                      <a:pt x="300" y="189"/>
                    </a:cubicBezTo>
                    <a:cubicBezTo>
                      <a:pt x="296" y="196"/>
                      <a:pt x="283" y="203"/>
                      <a:pt x="285" y="213"/>
                    </a:cubicBezTo>
                    <a:close/>
                    <a:moveTo>
                      <a:pt x="278" y="237"/>
                    </a:moveTo>
                    <a:cubicBezTo>
                      <a:pt x="278" y="237"/>
                      <a:pt x="278" y="237"/>
                      <a:pt x="278" y="237"/>
                    </a:cubicBezTo>
                    <a:cubicBezTo>
                      <a:pt x="282" y="235"/>
                      <a:pt x="292" y="227"/>
                      <a:pt x="289" y="219"/>
                    </a:cubicBezTo>
                    <a:cubicBezTo>
                      <a:pt x="285" y="222"/>
                      <a:pt x="276" y="231"/>
                      <a:pt x="278" y="237"/>
                    </a:cubicBezTo>
                    <a:close/>
                    <a:moveTo>
                      <a:pt x="276" y="250"/>
                    </a:moveTo>
                    <a:cubicBezTo>
                      <a:pt x="276" y="250"/>
                      <a:pt x="276" y="250"/>
                      <a:pt x="276" y="250"/>
                    </a:cubicBezTo>
                    <a:cubicBezTo>
                      <a:pt x="269" y="261"/>
                      <a:pt x="286" y="238"/>
                      <a:pt x="276" y="250"/>
                    </a:cubicBezTo>
                    <a:close/>
                    <a:moveTo>
                      <a:pt x="260" y="262"/>
                    </a:moveTo>
                    <a:cubicBezTo>
                      <a:pt x="260" y="262"/>
                      <a:pt x="260" y="262"/>
                      <a:pt x="260" y="262"/>
                    </a:cubicBezTo>
                    <a:cubicBezTo>
                      <a:pt x="264" y="265"/>
                      <a:pt x="273" y="254"/>
                      <a:pt x="265" y="252"/>
                    </a:cubicBezTo>
                    <a:cubicBezTo>
                      <a:pt x="265" y="258"/>
                      <a:pt x="260" y="256"/>
                      <a:pt x="260" y="262"/>
                    </a:cubicBezTo>
                    <a:close/>
                    <a:moveTo>
                      <a:pt x="246" y="311"/>
                    </a:moveTo>
                    <a:cubicBezTo>
                      <a:pt x="246" y="311"/>
                      <a:pt x="246" y="311"/>
                      <a:pt x="246" y="311"/>
                    </a:cubicBezTo>
                    <a:cubicBezTo>
                      <a:pt x="253" y="296"/>
                      <a:pt x="265" y="293"/>
                      <a:pt x="271" y="274"/>
                    </a:cubicBezTo>
                    <a:cubicBezTo>
                      <a:pt x="271" y="273"/>
                      <a:pt x="270" y="272"/>
                      <a:pt x="268" y="271"/>
                    </a:cubicBezTo>
                    <a:cubicBezTo>
                      <a:pt x="262" y="284"/>
                      <a:pt x="247" y="297"/>
                      <a:pt x="246" y="311"/>
                    </a:cubicBezTo>
                    <a:close/>
                    <a:moveTo>
                      <a:pt x="248" y="296"/>
                    </a:moveTo>
                    <a:cubicBezTo>
                      <a:pt x="248" y="296"/>
                      <a:pt x="248" y="296"/>
                      <a:pt x="248" y="296"/>
                    </a:cubicBezTo>
                    <a:cubicBezTo>
                      <a:pt x="251" y="290"/>
                      <a:pt x="261" y="282"/>
                      <a:pt x="255" y="278"/>
                    </a:cubicBezTo>
                    <a:cubicBezTo>
                      <a:pt x="252" y="280"/>
                      <a:pt x="246" y="292"/>
                      <a:pt x="248" y="296"/>
                    </a:cubicBezTo>
                    <a:close/>
                    <a:moveTo>
                      <a:pt x="230" y="341"/>
                    </a:moveTo>
                    <a:cubicBezTo>
                      <a:pt x="230" y="341"/>
                      <a:pt x="230" y="341"/>
                      <a:pt x="230" y="341"/>
                    </a:cubicBezTo>
                    <a:cubicBezTo>
                      <a:pt x="240" y="341"/>
                      <a:pt x="242" y="323"/>
                      <a:pt x="252" y="323"/>
                    </a:cubicBezTo>
                    <a:cubicBezTo>
                      <a:pt x="250" y="318"/>
                      <a:pt x="259" y="313"/>
                      <a:pt x="256" y="307"/>
                    </a:cubicBezTo>
                    <a:cubicBezTo>
                      <a:pt x="247" y="317"/>
                      <a:pt x="239" y="330"/>
                      <a:pt x="230" y="341"/>
                    </a:cubicBezTo>
                    <a:close/>
                    <a:moveTo>
                      <a:pt x="231" y="329"/>
                    </a:moveTo>
                    <a:cubicBezTo>
                      <a:pt x="231" y="329"/>
                      <a:pt x="231" y="329"/>
                      <a:pt x="231" y="329"/>
                    </a:cubicBezTo>
                    <a:cubicBezTo>
                      <a:pt x="235" y="332"/>
                      <a:pt x="244" y="320"/>
                      <a:pt x="237" y="319"/>
                    </a:cubicBezTo>
                    <a:cubicBezTo>
                      <a:pt x="236" y="324"/>
                      <a:pt x="234" y="328"/>
                      <a:pt x="231" y="329"/>
                    </a:cubicBezTo>
                    <a:close/>
                    <a:moveTo>
                      <a:pt x="228" y="364"/>
                    </a:moveTo>
                    <a:cubicBezTo>
                      <a:pt x="228" y="364"/>
                      <a:pt x="228" y="364"/>
                      <a:pt x="228" y="364"/>
                    </a:cubicBezTo>
                    <a:cubicBezTo>
                      <a:pt x="236" y="368"/>
                      <a:pt x="241" y="346"/>
                      <a:pt x="241" y="341"/>
                    </a:cubicBezTo>
                    <a:cubicBezTo>
                      <a:pt x="236" y="347"/>
                      <a:pt x="231" y="353"/>
                      <a:pt x="228" y="364"/>
                    </a:cubicBezTo>
                    <a:close/>
                    <a:moveTo>
                      <a:pt x="210" y="383"/>
                    </a:moveTo>
                    <a:cubicBezTo>
                      <a:pt x="210" y="383"/>
                      <a:pt x="210" y="383"/>
                      <a:pt x="210" y="383"/>
                    </a:cubicBezTo>
                    <a:cubicBezTo>
                      <a:pt x="212" y="387"/>
                      <a:pt x="209" y="392"/>
                      <a:pt x="216" y="394"/>
                    </a:cubicBezTo>
                    <a:cubicBezTo>
                      <a:pt x="219" y="382"/>
                      <a:pt x="224" y="367"/>
                      <a:pt x="221" y="361"/>
                    </a:cubicBezTo>
                    <a:cubicBezTo>
                      <a:pt x="217" y="371"/>
                      <a:pt x="217" y="379"/>
                      <a:pt x="210" y="383"/>
                    </a:cubicBezTo>
                    <a:close/>
                    <a:moveTo>
                      <a:pt x="226" y="378"/>
                    </a:moveTo>
                    <a:cubicBezTo>
                      <a:pt x="226" y="378"/>
                      <a:pt x="226" y="378"/>
                      <a:pt x="226" y="378"/>
                    </a:cubicBezTo>
                    <a:cubicBezTo>
                      <a:pt x="226" y="378"/>
                      <a:pt x="226" y="379"/>
                      <a:pt x="226" y="379"/>
                    </a:cubicBezTo>
                    <a:cubicBezTo>
                      <a:pt x="214" y="386"/>
                      <a:pt x="235" y="379"/>
                      <a:pt x="226" y="378"/>
                    </a:cubicBezTo>
                    <a:close/>
                    <a:moveTo>
                      <a:pt x="63" y="338"/>
                    </a:moveTo>
                    <a:cubicBezTo>
                      <a:pt x="63" y="338"/>
                      <a:pt x="63" y="338"/>
                      <a:pt x="63" y="338"/>
                    </a:cubicBezTo>
                    <a:cubicBezTo>
                      <a:pt x="64" y="338"/>
                      <a:pt x="65" y="338"/>
                      <a:pt x="66" y="339"/>
                    </a:cubicBezTo>
                    <a:cubicBezTo>
                      <a:pt x="67" y="338"/>
                      <a:pt x="67" y="337"/>
                      <a:pt x="68" y="335"/>
                    </a:cubicBezTo>
                    <a:cubicBezTo>
                      <a:pt x="66" y="335"/>
                      <a:pt x="65" y="335"/>
                      <a:pt x="64" y="334"/>
                    </a:cubicBezTo>
                    <a:cubicBezTo>
                      <a:pt x="64" y="335"/>
                      <a:pt x="63" y="336"/>
                      <a:pt x="63" y="338"/>
                    </a:cubicBezTo>
                    <a:close/>
                    <a:moveTo>
                      <a:pt x="162" y="383"/>
                    </a:moveTo>
                    <a:cubicBezTo>
                      <a:pt x="162" y="383"/>
                      <a:pt x="162" y="383"/>
                      <a:pt x="162" y="383"/>
                    </a:cubicBezTo>
                    <a:cubicBezTo>
                      <a:pt x="168" y="384"/>
                      <a:pt x="176" y="391"/>
                      <a:pt x="178" y="383"/>
                    </a:cubicBezTo>
                    <a:cubicBezTo>
                      <a:pt x="173" y="384"/>
                      <a:pt x="165" y="377"/>
                      <a:pt x="162" y="383"/>
                    </a:cubicBezTo>
                    <a:close/>
                    <a:moveTo>
                      <a:pt x="202" y="404"/>
                    </a:moveTo>
                    <a:cubicBezTo>
                      <a:pt x="202" y="404"/>
                      <a:pt x="202" y="404"/>
                      <a:pt x="202" y="404"/>
                    </a:cubicBezTo>
                    <a:cubicBezTo>
                      <a:pt x="205" y="405"/>
                      <a:pt x="207" y="407"/>
                      <a:pt x="210" y="408"/>
                    </a:cubicBezTo>
                    <a:cubicBezTo>
                      <a:pt x="211" y="406"/>
                      <a:pt x="212" y="404"/>
                      <a:pt x="212" y="402"/>
                    </a:cubicBezTo>
                    <a:cubicBezTo>
                      <a:pt x="207" y="399"/>
                      <a:pt x="204" y="402"/>
                      <a:pt x="202" y="404"/>
                    </a:cubicBezTo>
                    <a:close/>
                    <a:moveTo>
                      <a:pt x="171" y="394"/>
                    </a:moveTo>
                    <a:cubicBezTo>
                      <a:pt x="171" y="394"/>
                      <a:pt x="171" y="394"/>
                      <a:pt x="171" y="394"/>
                    </a:cubicBezTo>
                    <a:cubicBezTo>
                      <a:pt x="178" y="397"/>
                      <a:pt x="186" y="402"/>
                      <a:pt x="190" y="398"/>
                    </a:cubicBezTo>
                    <a:cubicBezTo>
                      <a:pt x="185" y="393"/>
                      <a:pt x="176" y="390"/>
                      <a:pt x="171" y="3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50" name="Freeform 53">
                <a:extLst>
                  <a:ext uri="{FF2B5EF4-FFF2-40B4-BE49-F238E27FC236}">
                    <a16:creationId xmlns:a16="http://schemas.microsoft.com/office/drawing/2014/main" id="{2CA9AADC-D024-4C6D-B50F-1B462CBA48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3" y="2121"/>
                <a:ext cx="116" cy="107"/>
              </a:xfrm>
              <a:custGeom>
                <a:avLst/>
                <a:gdLst>
                  <a:gd name="T0" fmla="*/ 25 w 43"/>
                  <a:gd name="T1" fmla="*/ 40 h 40"/>
                  <a:gd name="T2" fmla="*/ 0 w 43"/>
                  <a:gd name="T3" fmla="*/ 28 h 40"/>
                  <a:gd name="T4" fmla="*/ 11 w 43"/>
                  <a:gd name="T5" fmla="*/ 0 h 40"/>
                  <a:gd name="T6" fmla="*/ 43 w 43"/>
                  <a:gd name="T7" fmla="*/ 4 h 40"/>
                  <a:gd name="T8" fmla="*/ 25 w 43"/>
                  <a:gd name="T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0">
                    <a:moveTo>
                      <a:pt x="25" y="40"/>
                    </a:moveTo>
                    <a:cubicBezTo>
                      <a:pt x="21" y="34"/>
                      <a:pt x="8" y="32"/>
                      <a:pt x="0" y="28"/>
                    </a:cubicBezTo>
                    <a:cubicBezTo>
                      <a:pt x="5" y="18"/>
                      <a:pt x="2" y="6"/>
                      <a:pt x="11" y="0"/>
                    </a:cubicBezTo>
                    <a:cubicBezTo>
                      <a:pt x="21" y="11"/>
                      <a:pt x="36" y="0"/>
                      <a:pt x="43" y="4"/>
                    </a:cubicBezTo>
                    <a:cubicBezTo>
                      <a:pt x="43" y="17"/>
                      <a:pt x="33" y="34"/>
                      <a:pt x="2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51" name="Freeform 54">
                <a:extLst>
                  <a:ext uri="{FF2B5EF4-FFF2-40B4-BE49-F238E27FC236}">
                    <a16:creationId xmlns:a16="http://schemas.microsoft.com/office/drawing/2014/main" id="{3EDDD14A-DE50-42A4-86A5-EBA42A61A5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92" y="2223"/>
                <a:ext cx="129" cy="108"/>
              </a:xfrm>
              <a:custGeom>
                <a:avLst/>
                <a:gdLst>
                  <a:gd name="T0" fmla="*/ 48 w 48"/>
                  <a:gd name="T1" fmla="*/ 11 h 40"/>
                  <a:gd name="T2" fmla="*/ 33 w 48"/>
                  <a:gd name="T3" fmla="*/ 40 h 40"/>
                  <a:gd name="T4" fmla="*/ 0 w 48"/>
                  <a:gd name="T5" fmla="*/ 31 h 40"/>
                  <a:gd name="T6" fmla="*/ 10 w 48"/>
                  <a:gd name="T7" fmla="*/ 0 h 40"/>
                  <a:gd name="T8" fmla="*/ 48 w 48"/>
                  <a:gd name="T9" fmla="*/ 11 h 40"/>
                  <a:gd name="T10" fmla="*/ 9 w 48"/>
                  <a:gd name="T11" fmla="*/ 24 h 40"/>
                  <a:gd name="T12" fmla="*/ 9 w 48"/>
                  <a:gd name="T13" fmla="*/ 24 h 40"/>
                  <a:gd name="T14" fmla="*/ 34 w 48"/>
                  <a:gd name="T15" fmla="*/ 26 h 40"/>
                  <a:gd name="T16" fmla="*/ 14 w 48"/>
                  <a:gd name="T17" fmla="*/ 18 h 40"/>
                  <a:gd name="T18" fmla="*/ 13 w 48"/>
                  <a:gd name="T19" fmla="*/ 14 h 40"/>
                  <a:gd name="T20" fmla="*/ 9 w 48"/>
                  <a:gd name="T21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40">
                    <a:moveTo>
                      <a:pt x="48" y="11"/>
                    </a:moveTo>
                    <a:cubicBezTo>
                      <a:pt x="40" y="20"/>
                      <a:pt x="43" y="32"/>
                      <a:pt x="33" y="40"/>
                    </a:cubicBezTo>
                    <a:cubicBezTo>
                      <a:pt x="23" y="31"/>
                      <a:pt x="10" y="30"/>
                      <a:pt x="0" y="31"/>
                    </a:cubicBezTo>
                    <a:cubicBezTo>
                      <a:pt x="0" y="22"/>
                      <a:pt x="2" y="10"/>
                      <a:pt x="10" y="0"/>
                    </a:cubicBezTo>
                    <a:cubicBezTo>
                      <a:pt x="21" y="10"/>
                      <a:pt x="38" y="3"/>
                      <a:pt x="48" y="11"/>
                    </a:cubicBezTo>
                    <a:close/>
                    <a:moveTo>
                      <a:pt x="9" y="24"/>
                    </a:moveTo>
                    <a:cubicBezTo>
                      <a:pt x="9" y="24"/>
                      <a:pt x="9" y="24"/>
                      <a:pt x="9" y="24"/>
                    </a:cubicBezTo>
                    <a:cubicBezTo>
                      <a:pt x="18" y="25"/>
                      <a:pt x="28" y="30"/>
                      <a:pt x="34" y="26"/>
                    </a:cubicBezTo>
                    <a:cubicBezTo>
                      <a:pt x="25" y="23"/>
                      <a:pt x="16" y="25"/>
                      <a:pt x="14" y="18"/>
                    </a:cubicBezTo>
                    <a:cubicBezTo>
                      <a:pt x="13" y="16"/>
                      <a:pt x="17" y="10"/>
                      <a:pt x="13" y="14"/>
                    </a:cubicBezTo>
                    <a:cubicBezTo>
                      <a:pt x="12" y="17"/>
                      <a:pt x="10" y="21"/>
                      <a:pt x="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</p:grp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0F65116-347F-4FAA-A27E-1AD231A51492}"/>
                </a:ext>
              </a:extLst>
            </p:cNvPr>
            <p:cNvSpPr/>
            <p:nvPr/>
          </p:nvSpPr>
          <p:spPr>
            <a:xfrm>
              <a:off x="5083605" y="4762376"/>
              <a:ext cx="2173806" cy="102202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TW" altLang="en-US" sz="1500" dirty="0">
                  <a:solidFill>
                    <a:srgbClr val="3C3C3B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對於了解的適性教學，對不同程度的學生進行，不同方式的教學，需耗費大量心力及精力</a:t>
              </a:r>
              <a:endParaRPr lang="zh-CN" altLang="en-US" sz="1500" dirty="0">
                <a:solidFill>
                  <a:srgbClr val="3C3C3B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52" name="组合 60">
            <a:extLst>
              <a:ext uri="{FF2B5EF4-FFF2-40B4-BE49-F238E27FC236}">
                <a16:creationId xmlns:a16="http://schemas.microsoft.com/office/drawing/2014/main" id="{F20D2DFB-E178-4AD9-9572-F3BBCA90BE12}"/>
              </a:ext>
            </a:extLst>
          </p:cNvPr>
          <p:cNvGrpSpPr/>
          <p:nvPr/>
        </p:nvGrpSpPr>
        <p:grpSpPr>
          <a:xfrm>
            <a:off x="4645697" y="4600251"/>
            <a:ext cx="2594607" cy="2025275"/>
            <a:chOff x="1788866" y="4136569"/>
            <a:chExt cx="2322822" cy="1758821"/>
          </a:xfrm>
        </p:grpSpPr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78DDF808-C50F-4341-8256-3136666861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8866" y="4136569"/>
              <a:ext cx="2322822" cy="1758821"/>
            </a:xfrm>
            <a:custGeom>
              <a:avLst/>
              <a:gdLst>
                <a:gd name="T0" fmla="*/ 244 w 323"/>
                <a:gd name="T1" fmla="*/ 0 h 244"/>
                <a:gd name="T2" fmla="*/ 302 w 323"/>
                <a:gd name="T3" fmla="*/ 22 h 244"/>
                <a:gd name="T4" fmla="*/ 307 w 323"/>
                <a:gd name="T5" fmla="*/ 54 h 244"/>
                <a:gd name="T6" fmla="*/ 316 w 323"/>
                <a:gd name="T7" fmla="*/ 111 h 244"/>
                <a:gd name="T8" fmla="*/ 308 w 323"/>
                <a:gd name="T9" fmla="*/ 217 h 244"/>
                <a:gd name="T10" fmla="*/ 284 w 323"/>
                <a:gd name="T11" fmla="*/ 238 h 244"/>
                <a:gd name="T12" fmla="*/ 222 w 323"/>
                <a:gd name="T13" fmla="*/ 235 h 244"/>
                <a:gd name="T14" fmla="*/ 191 w 323"/>
                <a:gd name="T15" fmla="*/ 236 h 244"/>
                <a:gd name="T16" fmla="*/ 50 w 323"/>
                <a:gd name="T17" fmla="*/ 241 h 244"/>
                <a:gd name="T18" fmla="*/ 6 w 323"/>
                <a:gd name="T19" fmla="*/ 224 h 244"/>
                <a:gd name="T20" fmla="*/ 3 w 323"/>
                <a:gd name="T21" fmla="*/ 173 h 244"/>
                <a:gd name="T22" fmla="*/ 4 w 323"/>
                <a:gd name="T23" fmla="*/ 67 h 244"/>
                <a:gd name="T24" fmla="*/ 11 w 323"/>
                <a:gd name="T25" fmla="*/ 23 h 244"/>
                <a:gd name="T26" fmla="*/ 65 w 323"/>
                <a:gd name="T27" fmla="*/ 8 h 244"/>
                <a:gd name="T28" fmla="*/ 185 w 323"/>
                <a:gd name="T29" fmla="*/ 6 h 244"/>
                <a:gd name="T30" fmla="*/ 216 w 323"/>
                <a:gd name="T31" fmla="*/ 2 h 244"/>
                <a:gd name="T32" fmla="*/ 244 w 323"/>
                <a:gd name="T33" fmla="*/ 0 h 244"/>
                <a:gd name="T34" fmla="*/ 161 w 323"/>
                <a:gd name="T35" fmla="*/ 9 h 244"/>
                <a:gd name="T36" fmla="*/ 161 w 323"/>
                <a:gd name="T37" fmla="*/ 9 h 244"/>
                <a:gd name="T38" fmla="*/ 53 w 323"/>
                <a:gd name="T39" fmla="*/ 16 h 244"/>
                <a:gd name="T40" fmla="*/ 16 w 323"/>
                <a:gd name="T41" fmla="*/ 27 h 244"/>
                <a:gd name="T42" fmla="*/ 9 w 323"/>
                <a:gd name="T43" fmla="*/ 73 h 244"/>
                <a:gd name="T44" fmla="*/ 9 w 323"/>
                <a:gd name="T45" fmla="*/ 175 h 244"/>
                <a:gd name="T46" fmla="*/ 13 w 323"/>
                <a:gd name="T47" fmla="*/ 222 h 244"/>
                <a:gd name="T48" fmla="*/ 83 w 323"/>
                <a:gd name="T49" fmla="*/ 238 h 244"/>
                <a:gd name="T50" fmla="*/ 232 w 323"/>
                <a:gd name="T51" fmla="*/ 229 h 244"/>
                <a:gd name="T52" fmla="*/ 280 w 323"/>
                <a:gd name="T53" fmla="*/ 233 h 244"/>
                <a:gd name="T54" fmla="*/ 312 w 323"/>
                <a:gd name="T55" fmla="*/ 134 h 244"/>
                <a:gd name="T56" fmla="*/ 310 w 323"/>
                <a:gd name="T57" fmla="*/ 93 h 244"/>
                <a:gd name="T58" fmla="*/ 301 w 323"/>
                <a:gd name="T59" fmla="*/ 55 h 244"/>
                <a:gd name="T60" fmla="*/ 296 w 323"/>
                <a:gd name="T61" fmla="*/ 23 h 244"/>
                <a:gd name="T62" fmla="*/ 222 w 323"/>
                <a:gd name="T63" fmla="*/ 7 h 244"/>
                <a:gd name="T64" fmla="*/ 161 w 323"/>
                <a:gd name="T65" fmla="*/ 9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3" h="244">
                  <a:moveTo>
                    <a:pt x="244" y="0"/>
                  </a:moveTo>
                  <a:cubicBezTo>
                    <a:pt x="261" y="1"/>
                    <a:pt x="293" y="7"/>
                    <a:pt x="302" y="22"/>
                  </a:cubicBezTo>
                  <a:cubicBezTo>
                    <a:pt x="305" y="28"/>
                    <a:pt x="306" y="46"/>
                    <a:pt x="307" y="54"/>
                  </a:cubicBezTo>
                  <a:cubicBezTo>
                    <a:pt x="309" y="69"/>
                    <a:pt x="315" y="88"/>
                    <a:pt x="316" y="111"/>
                  </a:cubicBezTo>
                  <a:cubicBezTo>
                    <a:pt x="319" y="149"/>
                    <a:pt x="323" y="191"/>
                    <a:pt x="308" y="217"/>
                  </a:cubicBezTo>
                  <a:cubicBezTo>
                    <a:pt x="304" y="224"/>
                    <a:pt x="294" y="235"/>
                    <a:pt x="284" y="238"/>
                  </a:cubicBezTo>
                  <a:cubicBezTo>
                    <a:pt x="266" y="244"/>
                    <a:pt x="240" y="235"/>
                    <a:pt x="222" y="235"/>
                  </a:cubicBezTo>
                  <a:cubicBezTo>
                    <a:pt x="212" y="234"/>
                    <a:pt x="202" y="235"/>
                    <a:pt x="191" y="236"/>
                  </a:cubicBezTo>
                  <a:cubicBezTo>
                    <a:pt x="146" y="237"/>
                    <a:pt x="101" y="244"/>
                    <a:pt x="50" y="241"/>
                  </a:cubicBezTo>
                  <a:cubicBezTo>
                    <a:pt x="30" y="239"/>
                    <a:pt x="12" y="237"/>
                    <a:pt x="6" y="224"/>
                  </a:cubicBezTo>
                  <a:cubicBezTo>
                    <a:pt x="0" y="214"/>
                    <a:pt x="3" y="187"/>
                    <a:pt x="3" y="173"/>
                  </a:cubicBezTo>
                  <a:cubicBezTo>
                    <a:pt x="3" y="133"/>
                    <a:pt x="4" y="104"/>
                    <a:pt x="4" y="67"/>
                  </a:cubicBezTo>
                  <a:cubicBezTo>
                    <a:pt x="4" y="50"/>
                    <a:pt x="3" y="32"/>
                    <a:pt x="11" y="23"/>
                  </a:cubicBezTo>
                  <a:cubicBezTo>
                    <a:pt x="19" y="15"/>
                    <a:pt x="46" y="10"/>
                    <a:pt x="65" y="8"/>
                  </a:cubicBezTo>
                  <a:cubicBezTo>
                    <a:pt x="109" y="3"/>
                    <a:pt x="149" y="7"/>
                    <a:pt x="185" y="6"/>
                  </a:cubicBezTo>
                  <a:cubicBezTo>
                    <a:pt x="196" y="5"/>
                    <a:pt x="206" y="3"/>
                    <a:pt x="216" y="2"/>
                  </a:cubicBezTo>
                  <a:cubicBezTo>
                    <a:pt x="225" y="1"/>
                    <a:pt x="233" y="0"/>
                    <a:pt x="244" y="0"/>
                  </a:cubicBezTo>
                  <a:close/>
                  <a:moveTo>
                    <a:pt x="161" y="9"/>
                  </a:moveTo>
                  <a:cubicBezTo>
                    <a:pt x="161" y="9"/>
                    <a:pt x="161" y="9"/>
                    <a:pt x="161" y="9"/>
                  </a:cubicBezTo>
                  <a:cubicBezTo>
                    <a:pt x="124" y="9"/>
                    <a:pt x="87" y="10"/>
                    <a:pt x="53" y="16"/>
                  </a:cubicBezTo>
                  <a:cubicBezTo>
                    <a:pt x="41" y="18"/>
                    <a:pt x="22" y="21"/>
                    <a:pt x="16" y="27"/>
                  </a:cubicBezTo>
                  <a:cubicBezTo>
                    <a:pt x="8" y="36"/>
                    <a:pt x="9" y="52"/>
                    <a:pt x="9" y="73"/>
                  </a:cubicBezTo>
                  <a:cubicBezTo>
                    <a:pt x="9" y="114"/>
                    <a:pt x="9" y="141"/>
                    <a:pt x="9" y="175"/>
                  </a:cubicBezTo>
                  <a:cubicBezTo>
                    <a:pt x="10" y="194"/>
                    <a:pt x="7" y="214"/>
                    <a:pt x="13" y="222"/>
                  </a:cubicBezTo>
                  <a:cubicBezTo>
                    <a:pt x="24" y="235"/>
                    <a:pt x="55" y="238"/>
                    <a:pt x="83" y="238"/>
                  </a:cubicBezTo>
                  <a:cubicBezTo>
                    <a:pt x="132" y="238"/>
                    <a:pt x="190" y="227"/>
                    <a:pt x="232" y="229"/>
                  </a:cubicBezTo>
                  <a:cubicBezTo>
                    <a:pt x="251" y="230"/>
                    <a:pt x="269" y="236"/>
                    <a:pt x="280" y="233"/>
                  </a:cubicBezTo>
                  <a:cubicBezTo>
                    <a:pt x="314" y="225"/>
                    <a:pt x="314" y="176"/>
                    <a:pt x="312" y="134"/>
                  </a:cubicBezTo>
                  <a:cubicBezTo>
                    <a:pt x="312" y="120"/>
                    <a:pt x="312" y="106"/>
                    <a:pt x="310" y="93"/>
                  </a:cubicBezTo>
                  <a:cubicBezTo>
                    <a:pt x="308" y="80"/>
                    <a:pt x="303" y="67"/>
                    <a:pt x="301" y="55"/>
                  </a:cubicBezTo>
                  <a:cubicBezTo>
                    <a:pt x="299" y="42"/>
                    <a:pt x="301" y="31"/>
                    <a:pt x="296" y="23"/>
                  </a:cubicBezTo>
                  <a:cubicBezTo>
                    <a:pt x="285" y="6"/>
                    <a:pt x="250" y="5"/>
                    <a:pt x="222" y="7"/>
                  </a:cubicBezTo>
                  <a:cubicBezTo>
                    <a:pt x="202" y="8"/>
                    <a:pt x="182" y="10"/>
                    <a:pt x="161" y="9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grpSp>
          <p:nvGrpSpPr>
            <p:cNvPr id="54" name="Group 25">
              <a:extLst>
                <a:ext uri="{FF2B5EF4-FFF2-40B4-BE49-F238E27FC236}">
                  <a16:creationId xmlns:a16="http://schemas.microsoft.com/office/drawing/2014/main" id="{ECCE495B-A1CF-4D33-9642-5C9DA5A18FE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762611" y="4359450"/>
              <a:ext cx="375332" cy="463235"/>
              <a:chOff x="3575" y="1824"/>
              <a:chExt cx="538" cy="664"/>
            </a:xfrm>
            <a:solidFill>
              <a:srgbClr val="20558B"/>
            </a:solidFill>
          </p:grpSpPr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81251942-C962-4279-AD24-8575D910E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9" y="1878"/>
                <a:ext cx="60" cy="94"/>
              </a:xfrm>
              <a:custGeom>
                <a:avLst/>
                <a:gdLst>
                  <a:gd name="T0" fmla="*/ 0 w 22"/>
                  <a:gd name="T1" fmla="*/ 0 h 35"/>
                  <a:gd name="T2" fmla="*/ 17 w 22"/>
                  <a:gd name="T3" fmla="*/ 35 h 35"/>
                  <a:gd name="T4" fmla="*/ 0 w 22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" h="35">
                    <a:moveTo>
                      <a:pt x="0" y="0"/>
                    </a:moveTo>
                    <a:cubicBezTo>
                      <a:pt x="13" y="0"/>
                      <a:pt x="22" y="26"/>
                      <a:pt x="17" y="35"/>
                    </a:cubicBezTo>
                    <a:cubicBezTo>
                      <a:pt x="5" y="35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7C05844E-7F1B-4790-A1EF-089798A8F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9" y="1824"/>
                <a:ext cx="49" cy="92"/>
              </a:xfrm>
              <a:custGeom>
                <a:avLst/>
                <a:gdLst>
                  <a:gd name="T0" fmla="*/ 13 w 18"/>
                  <a:gd name="T1" fmla="*/ 3 h 34"/>
                  <a:gd name="T2" fmla="*/ 13 w 18"/>
                  <a:gd name="T3" fmla="*/ 33 h 34"/>
                  <a:gd name="T4" fmla="*/ 7 w 18"/>
                  <a:gd name="T5" fmla="*/ 33 h 34"/>
                  <a:gd name="T6" fmla="*/ 13 w 18"/>
                  <a:gd name="T7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34">
                    <a:moveTo>
                      <a:pt x="13" y="3"/>
                    </a:moveTo>
                    <a:cubicBezTo>
                      <a:pt x="18" y="14"/>
                      <a:pt x="17" y="24"/>
                      <a:pt x="13" y="33"/>
                    </a:cubicBezTo>
                    <a:cubicBezTo>
                      <a:pt x="11" y="31"/>
                      <a:pt x="9" y="34"/>
                      <a:pt x="7" y="33"/>
                    </a:cubicBezTo>
                    <a:cubicBezTo>
                      <a:pt x="5" y="23"/>
                      <a:pt x="0" y="0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E0921FCE-420D-4914-A9EB-507363C11B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6" y="1964"/>
                <a:ext cx="95" cy="81"/>
              </a:xfrm>
              <a:custGeom>
                <a:avLst/>
                <a:gdLst>
                  <a:gd name="T0" fmla="*/ 27 w 35"/>
                  <a:gd name="T1" fmla="*/ 15 h 30"/>
                  <a:gd name="T2" fmla="*/ 35 w 35"/>
                  <a:gd name="T3" fmla="*/ 25 h 30"/>
                  <a:gd name="T4" fmla="*/ 32 w 35"/>
                  <a:gd name="T5" fmla="*/ 30 h 30"/>
                  <a:gd name="T6" fmla="*/ 0 w 35"/>
                  <a:gd name="T7" fmla="*/ 11 h 30"/>
                  <a:gd name="T8" fmla="*/ 27 w 35"/>
                  <a:gd name="T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0">
                    <a:moveTo>
                      <a:pt x="27" y="15"/>
                    </a:moveTo>
                    <a:cubicBezTo>
                      <a:pt x="25" y="22"/>
                      <a:pt x="32" y="21"/>
                      <a:pt x="35" y="25"/>
                    </a:cubicBezTo>
                    <a:cubicBezTo>
                      <a:pt x="35" y="27"/>
                      <a:pt x="31" y="28"/>
                      <a:pt x="32" y="30"/>
                    </a:cubicBezTo>
                    <a:cubicBezTo>
                      <a:pt x="21" y="24"/>
                      <a:pt x="9" y="22"/>
                      <a:pt x="0" y="11"/>
                    </a:cubicBezTo>
                    <a:cubicBezTo>
                      <a:pt x="9" y="0"/>
                      <a:pt x="17" y="18"/>
                      <a:pt x="27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EB3F64B5-11BD-43BB-B337-9C3AC517C2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1" y="1846"/>
                <a:ext cx="82" cy="102"/>
              </a:xfrm>
              <a:custGeom>
                <a:avLst/>
                <a:gdLst>
                  <a:gd name="T0" fmla="*/ 22 w 30"/>
                  <a:gd name="T1" fmla="*/ 0 h 38"/>
                  <a:gd name="T2" fmla="*/ 15 w 30"/>
                  <a:gd name="T3" fmla="*/ 38 h 38"/>
                  <a:gd name="T4" fmla="*/ 22 w 30"/>
                  <a:gd name="T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38">
                    <a:moveTo>
                      <a:pt x="22" y="0"/>
                    </a:moveTo>
                    <a:cubicBezTo>
                      <a:pt x="30" y="15"/>
                      <a:pt x="18" y="25"/>
                      <a:pt x="15" y="38"/>
                    </a:cubicBezTo>
                    <a:cubicBezTo>
                      <a:pt x="0" y="31"/>
                      <a:pt x="12" y="6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8926D350-7E0B-4FC6-AC77-A671CE17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0" y="2053"/>
                <a:ext cx="84" cy="60"/>
              </a:xfrm>
              <a:custGeom>
                <a:avLst/>
                <a:gdLst>
                  <a:gd name="T0" fmla="*/ 6 w 31"/>
                  <a:gd name="T1" fmla="*/ 0 h 22"/>
                  <a:gd name="T2" fmla="*/ 31 w 31"/>
                  <a:gd name="T3" fmla="*/ 12 h 22"/>
                  <a:gd name="T4" fmla="*/ 0 w 31"/>
                  <a:gd name="T5" fmla="*/ 5 h 22"/>
                  <a:gd name="T6" fmla="*/ 6 w 31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22">
                    <a:moveTo>
                      <a:pt x="6" y="0"/>
                    </a:moveTo>
                    <a:cubicBezTo>
                      <a:pt x="15" y="4"/>
                      <a:pt x="23" y="8"/>
                      <a:pt x="31" y="12"/>
                    </a:cubicBezTo>
                    <a:cubicBezTo>
                      <a:pt x="23" y="22"/>
                      <a:pt x="9" y="14"/>
                      <a:pt x="0" y="5"/>
                    </a:cubicBezTo>
                    <a:cubicBezTo>
                      <a:pt x="1" y="3"/>
                      <a:pt x="4" y="1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F189F535-BB47-4415-8925-0C997104B4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5" y="2121"/>
                <a:ext cx="89" cy="59"/>
              </a:xfrm>
              <a:custGeom>
                <a:avLst/>
                <a:gdLst>
                  <a:gd name="T0" fmla="*/ 0 w 33"/>
                  <a:gd name="T1" fmla="*/ 3 h 22"/>
                  <a:gd name="T2" fmla="*/ 33 w 33"/>
                  <a:gd name="T3" fmla="*/ 6 h 22"/>
                  <a:gd name="T4" fmla="*/ 33 w 33"/>
                  <a:gd name="T5" fmla="*/ 11 h 22"/>
                  <a:gd name="T6" fmla="*/ 0 w 33"/>
                  <a:gd name="T7" fmla="*/ 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22">
                    <a:moveTo>
                      <a:pt x="0" y="3"/>
                    </a:moveTo>
                    <a:cubicBezTo>
                      <a:pt x="12" y="0"/>
                      <a:pt x="23" y="2"/>
                      <a:pt x="33" y="6"/>
                    </a:cubicBezTo>
                    <a:cubicBezTo>
                      <a:pt x="32" y="7"/>
                      <a:pt x="32" y="9"/>
                      <a:pt x="33" y="11"/>
                    </a:cubicBezTo>
                    <a:cubicBezTo>
                      <a:pt x="20" y="16"/>
                      <a:pt x="3" y="2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DF9F1D94-1977-423B-AF9C-F15EAA46E6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3" y="1908"/>
                <a:ext cx="62" cy="89"/>
              </a:xfrm>
              <a:custGeom>
                <a:avLst/>
                <a:gdLst>
                  <a:gd name="T0" fmla="*/ 22 w 23"/>
                  <a:gd name="T1" fmla="*/ 0 h 33"/>
                  <a:gd name="T2" fmla="*/ 1 w 23"/>
                  <a:gd name="T3" fmla="*/ 33 h 33"/>
                  <a:gd name="T4" fmla="*/ 6 w 23"/>
                  <a:gd name="T5" fmla="*/ 18 h 33"/>
                  <a:gd name="T6" fmla="*/ 22 w 23"/>
                  <a:gd name="T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33">
                    <a:moveTo>
                      <a:pt x="22" y="0"/>
                    </a:moveTo>
                    <a:cubicBezTo>
                      <a:pt x="23" y="13"/>
                      <a:pt x="14" y="24"/>
                      <a:pt x="1" y="33"/>
                    </a:cubicBezTo>
                    <a:cubicBezTo>
                      <a:pt x="0" y="29"/>
                      <a:pt x="3" y="23"/>
                      <a:pt x="6" y="18"/>
                    </a:cubicBezTo>
                    <a:cubicBezTo>
                      <a:pt x="9" y="12"/>
                      <a:pt x="12" y="5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1C8DAC49-10CE-4391-BF4F-867CF1CD0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6" y="2183"/>
                <a:ext cx="78" cy="65"/>
              </a:xfrm>
              <a:custGeom>
                <a:avLst/>
                <a:gdLst>
                  <a:gd name="T0" fmla="*/ 24 w 29"/>
                  <a:gd name="T1" fmla="*/ 10 h 24"/>
                  <a:gd name="T2" fmla="*/ 28 w 29"/>
                  <a:gd name="T3" fmla="*/ 15 h 24"/>
                  <a:gd name="T4" fmla="*/ 4 w 29"/>
                  <a:gd name="T5" fmla="*/ 24 h 24"/>
                  <a:gd name="T6" fmla="*/ 0 w 29"/>
                  <a:gd name="T7" fmla="*/ 16 h 24"/>
                  <a:gd name="T8" fmla="*/ 29 w 29"/>
                  <a:gd name="T9" fmla="*/ 8 h 24"/>
                  <a:gd name="T10" fmla="*/ 24 w 29"/>
                  <a:gd name="T11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4">
                    <a:moveTo>
                      <a:pt x="24" y="10"/>
                    </a:moveTo>
                    <a:cubicBezTo>
                      <a:pt x="22" y="12"/>
                      <a:pt x="28" y="12"/>
                      <a:pt x="28" y="15"/>
                    </a:cubicBezTo>
                    <a:cubicBezTo>
                      <a:pt x="22" y="24"/>
                      <a:pt x="12" y="21"/>
                      <a:pt x="4" y="24"/>
                    </a:cubicBezTo>
                    <a:cubicBezTo>
                      <a:pt x="3" y="21"/>
                      <a:pt x="1" y="19"/>
                      <a:pt x="0" y="16"/>
                    </a:cubicBezTo>
                    <a:cubicBezTo>
                      <a:pt x="10" y="11"/>
                      <a:pt x="22" y="0"/>
                      <a:pt x="29" y="8"/>
                    </a:cubicBezTo>
                    <a:cubicBezTo>
                      <a:pt x="27" y="9"/>
                      <a:pt x="25" y="11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DAC32D7F-CF2B-48E3-84F7-1282A01240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4" y="2013"/>
                <a:ext cx="59" cy="62"/>
              </a:xfrm>
              <a:custGeom>
                <a:avLst/>
                <a:gdLst>
                  <a:gd name="T0" fmla="*/ 21 w 22"/>
                  <a:gd name="T1" fmla="*/ 1 h 23"/>
                  <a:gd name="T2" fmla="*/ 1 w 22"/>
                  <a:gd name="T3" fmla="*/ 17 h 23"/>
                  <a:gd name="T4" fmla="*/ 21 w 22"/>
                  <a:gd name="T5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" h="23">
                    <a:moveTo>
                      <a:pt x="21" y="1"/>
                    </a:moveTo>
                    <a:cubicBezTo>
                      <a:pt x="22" y="9"/>
                      <a:pt x="10" y="23"/>
                      <a:pt x="1" y="17"/>
                    </a:cubicBezTo>
                    <a:cubicBezTo>
                      <a:pt x="0" y="8"/>
                      <a:pt x="12" y="0"/>
                      <a:pt x="2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65" name="Freeform 35">
                <a:extLst>
                  <a:ext uri="{FF2B5EF4-FFF2-40B4-BE49-F238E27FC236}">
                    <a16:creationId xmlns:a16="http://schemas.microsoft.com/office/drawing/2014/main" id="{D24ED85C-DDA6-4FE8-B7E0-8E342E651D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83" y="1948"/>
                <a:ext cx="419" cy="540"/>
              </a:xfrm>
              <a:custGeom>
                <a:avLst/>
                <a:gdLst>
                  <a:gd name="T0" fmla="*/ 149 w 155"/>
                  <a:gd name="T1" fmla="*/ 133 h 200"/>
                  <a:gd name="T2" fmla="*/ 155 w 155"/>
                  <a:gd name="T3" fmla="*/ 167 h 200"/>
                  <a:gd name="T4" fmla="*/ 153 w 155"/>
                  <a:gd name="T5" fmla="*/ 184 h 200"/>
                  <a:gd name="T6" fmla="*/ 119 w 155"/>
                  <a:gd name="T7" fmla="*/ 191 h 200"/>
                  <a:gd name="T8" fmla="*/ 102 w 155"/>
                  <a:gd name="T9" fmla="*/ 181 h 200"/>
                  <a:gd name="T10" fmla="*/ 82 w 155"/>
                  <a:gd name="T11" fmla="*/ 170 h 200"/>
                  <a:gd name="T12" fmla="*/ 19 w 155"/>
                  <a:gd name="T13" fmla="*/ 117 h 200"/>
                  <a:gd name="T14" fmla="*/ 42 w 155"/>
                  <a:gd name="T15" fmla="*/ 7 h 200"/>
                  <a:gd name="T16" fmla="*/ 138 w 155"/>
                  <a:gd name="T17" fmla="*/ 60 h 200"/>
                  <a:gd name="T18" fmla="*/ 137 w 155"/>
                  <a:gd name="T19" fmla="*/ 132 h 200"/>
                  <a:gd name="T20" fmla="*/ 126 w 155"/>
                  <a:gd name="T21" fmla="*/ 55 h 200"/>
                  <a:gd name="T22" fmla="*/ 36 w 155"/>
                  <a:gd name="T23" fmla="*/ 21 h 200"/>
                  <a:gd name="T24" fmla="*/ 77 w 155"/>
                  <a:gd name="T25" fmla="*/ 143 h 200"/>
                  <a:gd name="T26" fmla="*/ 98 w 155"/>
                  <a:gd name="T27" fmla="*/ 157 h 200"/>
                  <a:gd name="T28" fmla="*/ 45 w 155"/>
                  <a:gd name="T29" fmla="*/ 89 h 200"/>
                  <a:gd name="T30" fmla="*/ 72 w 155"/>
                  <a:gd name="T31" fmla="*/ 74 h 200"/>
                  <a:gd name="T32" fmla="*/ 96 w 155"/>
                  <a:gd name="T33" fmla="*/ 60 h 200"/>
                  <a:gd name="T34" fmla="*/ 131 w 155"/>
                  <a:gd name="T35" fmla="*/ 137 h 200"/>
                  <a:gd name="T36" fmla="*/ 81 w 155"/>
                  <a:gd name="T37" fmla="*/ 94 h 200"/>
                  <a:gd name="T38" fmla="*/ 71 w 155"/>
                  <a:gd name="T39" fmla="*/ 79 h 200"/>
                  <a:gd name="T40" fmla="*/ 72 w 155"/>
                  <a:gd name="T41" fmla="*/ 103 h 200"/>
                  <a:gd name="T42" fmla="*/ 64 w 155"/>
                  <a:gd name="T43" fmla="*/ 97 h 200"/>
                  <a:gd name="T44" fmla="*/ 104 w 155"/>
                  <a:gd name="T45" fmla="*/ 152 h 200"/>
                  <a:gd name="T46" fmla="*/ 88 w 155"/>
                  <a:gd name="T47" fmla="*/ 72 h 200"/>
                  <a:gd name="T48" fmla="*/ 76 w 155"/>
                  <a:gd name="T49" fmla="*/ 74 h 200"/>
                  <a:gd name="T50" fmla="*/ 109 w 155"/>
                  <a:gd name="T51" fmla="*/ 173 h 200"/>
                  <a:gd name="T52" fmla="*/ 115 w 155"/>
                  <a:gd name="T53" fmla="*/ 155 h 200"/>
                  <a:gd name="T54" fmla="*/ 116 w 155"/>
                  <a:gd name="T55" fmla="*/ 158 h 200"/>
                  <a:gd name="T56" fmla="*/ 108 w 155"/>
                  <a:gd name="T57" fmla="*/ 154 h 200"/>
                  <a:gd name="T58" fmla="*/ 129 w 155"/>
                  <a:gd name="T59" fmla="*/ 155 h 200"/>
                  <a:gd name="T60" fmla="*/ 135 w 155"/>
                  <a:gd name="T61" fmla="*/ 145 h 200"/>
                  <a:gd name="T62" fmla="*/ 144 w 155"/>
                  <a:gd name="T63" fmla="*/ 144 h 200"/>
                  <a:gd name="T64" fmla="*/ 144 w 155"/>
                  <a:gd name="T65" fmla="*/ 137 h 200"/>
                  <a:gd name="T66" fmla="*/ 122 w 155"/>
                  <a:gd name="T67" fmla="*/ 160 h 200"/>
                  <a:gd name="T68" fmla="*/ 129 w 155"/>
                  <a:gd name="T69" fmla="*/ 155 h 200"/>
                  <a:gd name="T70" fmla="*/ 98 w 155"/>
                  <a:gd name="T71" fmla="*/ 173 h 200"/>
                  <a:gd name="T72" fmla="*/ 96 w 155"/>
                  <a:gd name="T73" fmla="*/ 177 h 200"/>
                  <a:gd name="T74" fmla="*/ 98 w 155"/>
                  <a:gd name="T75" fmla="*/ 173 h 200"/>
                  <a:gd name="T76" fmla="*/ 91 w 155"/>
                  <a:gd name="T77" fmla="*/ 176 h 200"/>
                  <a:gd name="T78" fmla="*/ 91 w 155"/>
                  <a:gd name="T79" fmla="*/ 176 h 200"/>
                  <a:gd name="T80" fmla="*/ 110 w 155"/>
                  <a:gd name="T81" fmla="*/ 183 h 200"/>
                  <a:gd name="T82" fmla="*/ 110 w 155"/>
                  <a:gd name="T83" fmla="*/ 183 h 200"/>
                  <a:gd name="T84" fmla="*/ 113 w 155"/>
                  <a:gd name="T85" fmla="*/ 185 h 200"/>
                  <a:gd name="T86" fmla="*/ 113 w 155"/>
                  <a:gd name="T87" fmla="*/ 185 h 200"/>
                  <a:gd name="T88" fmla="*/ 125 w 155"/>
                  <a:gd name="T89" fmla="*/ 177 h 200"/>
                  <a:gd name="T90" fmla="*/ 134 w 155"/>
                  <a:gd name="T91" fmla="*/ 163 h 200"/>
                  <a:gd name="T92" fmla="*/ 122 w 155"/>
                  <a:gd name="T93" fmla="*/ 171 h 200"/>
                  <a:gd name="T94" fmla="*/ 119 w 155"/>
                  <a:gd name="T95" fmla="*/ 171 h 200"/>
                  <a:gd name="T96" fmla="*/ 122 w 155"/>
                  <a:gd name="T97" fmla="*/ 171 h 200"/>
                  <a:gd name="T98" fmla="*/ 137 w 155"/>
                  <a:gd name="T99" fmla="*/ 166 h 200"/>
                  <a:gd name="T100" fmla="*/ 138 w 155"/>
                  <a:gd name="T101" fmla="*/ 161 h 200"/>
                  <a:gd name="T102" fmla="*/ 137 w 155"/>
                  <a:gd name="T103" fmla="*/ 166 h 200"/>
                  <a:gd name="T104" fmla="*/ 127 w 155"/>
                  <a:gd name="T105" fmla="*/ 182 h 200"/>
                  <a:gd name="T106" fmla="*/ 127 w 155"/>
                  <a:gd name="T107" fmla="*/ 182 h 200"/>
                  <a:gd name="T108" fmla="*/ 144 w 155"/>
                  <a:gd name="T109" fmla="*/ 184 h 200"/>
                  <a:gd name="T110" fmla="*/ 141 w 155"/>
                  <a:gd name="T111" fmla="*/ 176 h 200"/>
                  <a:gd name="T112" fmla="*/ 127 w 155"/>
                  <a:gd name="T113" fmla="*/ 190 h 200"/>
                  <a:gd name="T114" fmla="*/ 128 w 155"/>
                  <a:gd name="T115" fmla="*/ 189 h 200"/>
                  <a:gd name="T116" fmla="*/ 127 w 155"/>
                  <a:gd name="T117" fmla="*/ 190 h 200"/>
                  <a:gd name="T118" fmla="*/ 131 w 155"/>
                  <a:gd name="T119" fmla="*/ 188 h 200"/>
                  <a:gd name="T120" fmla="*/ 132 w 155"/>
                  <a:gd name="T121" fmla="*/ 183 h 200"/>
                  <a:gd name="T122" fmla="*/ 131 w 155"/>
                  <a:gd name="T123" fmla="*/ 188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5" h="200">
                    <a:moveTo>
                      <a:pt x="137" y="132"/>
                    </a:moveTo>
                    <a:cubicBezTo>
                      <a:pt x="140" y="135"/>
                      <a:pt x="145" y="130"/>
                      <a:pt x="149" y="133"/>
                    </a:cubicBezTo>
                    <a:cubicBezTo>
                      <a:pt x="154" y="141"/>
                      <a:pt x="155" y="148"/>
                      <a:pt x="149" y="153"/>
                    </a:cubicBezTo>
                    <a:cubicBezTo>
                      <a:pt x="152" y="158"/>
                      <a:pt x="154" y="163"/>
                      <a:pt x="155" y="167"/>
                    </a:cubicBezTo>
                    <a:cubicBezTo>
                      <a:pt x="154" y="170"/>
                      <a:pt x="153" y="172"/>
                      <a:pt x="149" y="174"/>
                    </a:cubicBezTo>
                    <a:cubicBezTo>
                      <a:pt x="150" y="177"/>
                      <a:pt x="154" y="182"/>
                      <a:pt x="153" y="184"/>
                    </a:cubicBezTo>
                    <a:cubicBezTo>
                      <a:pt x="144" y="190"/>
                      <a:pt x="135" y="195"/>
                      <a:pt x="125" y="200"/>
                    </a:cubicBezTo>
                    <a:cubicBezTo>
                      <a:pt x="123" y="199"/>
                      <a:pt x="121" y="194"/>
                      <a:pt x="119" y="191"/>
                    </a:cubicBezTo>
                    <a:cubicBezTo>
                      <a:pt x="116" y="190"/>
                      <a:pt x="111" y="193"/>
                      <a:pt x="108" y="192"/>
                    </a:cubicBezTo>
                    <a:cubicBezTo>
                      <a:pt x="106" y="189"/>
                      <a:pt x="104" y="185"/>
                      <a:pt x="102" y="181"/>
                    </a:cubicBezTo>
                    <a:cubicBezTo>
                      <a:pt x="97" y="181"/>
                      <a:pt x="92" y="183"/>
                      <a:pt x="89" y="182"/>
                    </a:cubicBezTo>
                    <a:cubicBezTo>
                      <a:pt x="86" y="178"/>
                      <a:pt x="84" y="174"/>
                      <a:pt x="82" y="170"/>
                    </a:cubicBezTo>
                    <a:cubicBezTo>
                      <a:pt x="84" y="168"/>
                      <a:pt x="87" y="165"/>
                      <a:pt x="90" y="163"/>
                    </a:cubicBezTo>
                    <a:cubicBezTo>
                      <a:pt x="70" y="151"/>
                      <a:pt x="36" y="143"/>
                      <a:pt x="19" y="117"/>
                    </a:cubicBezTo>
                    <a:cubicBezTo>
                      <a:pt x="2" y="94"/>
                      <a:pt x="0" y="65"/>
                      <a:pt x="5" y="45"/>
                    </a:cubicBezTo>
                    <a:cubicBezTo>
                      <a:pt x="12" y="30"/>
                      <a:pt x="21" y="17"/>
                      <a:pt x="42" y="7"/>
                    </a:cubicBezTo>
                    <a:cubicBezTo>
                      <a:pt x="57" y="1"/>
                      <a:pt x="72" y="0"/>
                      <a:pt x="83" y="3"/>
                    </a:cubicBezTo>
                    <a:cubicBezTo>
                      <a:pt x="101" y="10"/>
                      <a:pt x="131" y="33"/>
                      <a:pt x="138" y="60"/>
                    </a:cubicBezTo>
                    <a:cubicBezTo>
                      <a:pt x="141" y="70"/>
                      <a:pt x="137" y="82"/>
                      <a:pt x="136" y="92"/>
                    </a:cubicBezTo>
                    <a:cubicBezTo>
                      <a:pt x="133" y="107"/>
                      <a:pt x="126" y="117"/>
                      <a:pt x="137" y="132"/>
                    </a:cubicBezTo>
                    <a:close/>
                    <a:moveTo>
                      <a:pt x="126" y="55"/>
                    </a:moveTo>
                    <a:cubicBezTo>
                      <a:pt x="126" y="55"/>
                      <a:pt x="126" y="55"/>
                      <a:pt x="126" y="55"/>
                    </a:cubicBezTo>
                    <a:cubicBezTo>
                      <a:pt x="116" y="30"/>
                      <a:pt x="100" y="28"/>
                      <a:pt x="84" y="13"/>
                    </a:cubicBezTo>
                    <a:cubicBezTo>
                      <a:pt x="67" y="8"/>
                      <a:pt x="50" y="8"/>
                      <a:pt x="36" y="21"/>
                    </a:cubicBezTo>
                    <a:cubicBezTo>
                      <a:pt x="10" y="45"/>
                      <a:pt x="3" y="78"/>
                      <a:pt x="29" y="112"/>
                    </a:cubicBezTo>
                    <a:cubicBezTo>
                      <a:pt x="42" y="130"/>
                      <a:pt x="62" y="133"/>
                      <a:pt x="77" y="143"/>
                    </a:cubicBezTo>
                    <a:cubicBezTo>
                      <a:pt x="81" y="145"/>
                      <a:pt x="83" y="149"/>
                      <a:pt x="86" y="152"/>
                    </a:cubicBezTo>
                    <a:cubicBezTo>
                      <a:pt x="89" y="154"/>
                      <a:pt x="92" y="161"/>
                      <a:pt x="98" y="157"/>
                    </a:cubicBezTo>
                    <a:cubicBezTo>
                      <a:pt x="99" y="151"/>
                      <a:pt x="92" y="145"/>
                      <a:pt x="87" y="140"/>
                    </a:cubicBezTo>
                    <a:cubicBezTo>
                      <a:pt x="73" y="125"/>
                      <a:pt x="53" y="107"/>
                      <a:pt x="45" y="89"/>
                    </a:cubicBezTo>
                    <a:cubicBezTo>
                      <a:pt x="48" y="88"/>
                      <a:pt x="50" y="92"/>
                      <a:pt x="54" y="89"/>
                    </a:cubicBezTo>
                    <a:cubicBezTo>
                      <a:pt x="54" y="80"/>
                      <a:pt x="64" y="76"/>
                      <a:pt x="72" y="74"/>
                    </a:cubicBezTo>
                    <a:cubicBezTo>
                      <a:pt x="73" y="66"/>
                      <a:pt x="83" y="71"/>
                      <a:pt x="84" y="63"/>
                    </a:cubicBezTo>
                    <a:cubicBezTo>
                      <a:pt x="89" y="66"/>
                      <a:pt x="91" y="60"/>
                      <a:pt x="96" y="60"/>
                    </a:cubicBezTo>
                    <a:cubicBezTo>
                      <a:pt x="112" y="88"/>
                      <a:pt x="110" y="117"/>
                      <a:pt x="124" y="141"/>
                    </a:cubicBezTo>
                    <a:cubicBezTo>
                      <a:pt x="126" y="140"/>
                      <a:pt x="128" y="138"/>
                      <a:pt x="131" y="137"/>
                    </a:cubicBezTo>
                    <a:cubicBezTo>
                      <a:pt x="111" y="110"/>
                      <a:pt x="140" y="85"/>
                      <a:pt x="126" y="55"/>
                    </a:cubicBezTo>
                    <a:close/>
                    <a:moveTo>
                      <a:pt x="81" y="94"/>
                    </a:moveTo>
                    <a:cubicBezTo>
                      <a:pt x="81" y="94"/>
                      <a:pt x="81" y="94"/>
                      <a:pt x="81" y="94"/>
                    </a:cubicBezTo>
                    <a:cubicBezTo>
                      <a:pt x="76" y="91"/>
                      <a:pt x="75" y="81"/>
                      <a:pt x="71" y="79"/>
                    </a:cubicBezTo>
                    <a:cubicBezTo>
                      <a:pt x="70" y="80"/>
                      <a:pt x="68" y="80"/>
                      <a:pt x="67" y="81"/>
                    </a:cubicBezTo>
                    <a:cubicBezTo>
                      <a:pt x="67" y="86"/>
                      <a:pt x="80" y="98"/>
                      <a:pt x="72" y="103"/>
                    </a:cubicBezTo>
                    <a:cubicBezTo>
                      <a:pt x="68" y="97"/>
                      <a:pt x="65" y="91"/>
                      <a:pt x="61" y="84"/>
                    </a:cubicBezTo>
                    <a:cubicBezTo>
                      <a:pt x="51" y="88"/>
                      <a:pt x="61" y="93"/>
                      <a:pt x="64" y="97"/>
                    </a:cubicBezTo>
                    <a:cubicBezTo>
                      <a:pt x="65" y="100"/>
                      <a:pt x="63" y="102"/>
                      <a:pt x="65" y="106"/>
                    </a:cubicBezTo>
                    <a:cubicBezTo>
                      <a:pt x="79" y="116"/>
                      <a:pt x="91" y="137"/>
                      <a:pt x="104" y="152"/>
                    </a:cubicBezTo>
                    <a:cubicBezTo>
                      <a:pt x="109" y="150"/>
                      <a:pt x="113" y="147"/>
                      <a:pt x="116" y="144"/>
                    </a:cubicBezTo>
                    <a:cubicBezTo>
                      <a:pt x="104" y="119"/>
                      <a:pt x="104" y="90"/>
                      <a:pt x="88" y="72"/>
                    </a:cubicBezTo>
                    <a:cubicBezTo>
                      <a:pt x="82" y="75"/>
                      <a:pt x="92" y="82"/>
                      <a:pt x="86" y="85"/>
                    </a:cubicBezTo>
                    <a:cubicBezTo>
                      <a:pt x="83" y="81"/>
                      <a:pt x="82" y="71"/>
                      <a:pt x="76" y="74"/>
                    </a:cubicBezTo>
                    <a:cubicBezTo>
                      <a:pt x="81" y="80"/>
                      <a:pt x="87" y="88"/>
                      <a:pt x="81" y="94"/>
                    </a:cubicBezTo>
                    <a:close/>
                    <a:moveTo>
                      <a:pt x="109" y="173"/>
                    </a:moveTo>
                    <a:cubicBezTo>
                      <a:pt x="109" y="173"/>
                      <a:pt x="109" y="173"/>
                      <a:pt x="109" y="173"/>
                    </a:cubicBezTo>
                    <a:cubicBezTo>
                      <a:pt x="112" y="169"/>
                      <a:pt x="107" y="161"/>
                      <a:pt x="115" y="155"/>
                    </a:cubicBezTo>
                    <a:cubicBezTo>
                      <a:pt x="116" y="160"/>
                      <a:pt x="110" y="167"/>
                      <a:pt x="114" y="170"/>
                    </a:cubicBezTo>
                    <a:cubicBezTo>
                      <a:pt x="119" y="167"/>
                      <a:pt x="119" y="163"/>
                      <a:pt x="116" y="158"/>
                    </a:cubicBezTo>
                    <a:cubicBezTo>
                      <a:pt x="118" y="155"/>
                      <a:pt x="122" y="152"/>
                      <a:pt x="120" y="147"/>
                    </a:cubicBezTo>
                    <a:cubicBezTo>
                      <a:pt x="118" y="147"/>
                      <a:pt x="114" y="152"/>
                      <a:pt x="108" y="154"/>
                    </a:cubicBezTo>
                    <a:cubicBezTo>
                      <a:pt x="110" y="160"/>
                      <a:pt x="104" y="169"/>
                      <a:pt x="109" y="173"/>
                    </a:cubicBezTo>
                    <a:close/>
                    <a:moveTo>
                      <a:pt x="129" y="155"/>
                    </a:move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31" y="153"/>
                      <a:pt x="132" y="144"/>
                      <a:pt x="135" y="145"/>
                    </a:cubicBezTo>
                    <a:cubicBezTo>
                      <a:pt x="136" y="149"/>
                      <a:pt x="132" y="151"/>
                      <a:pt x="134" y="156"/>
                    </a:cubicBezTo>
                    <a:cubicBezTo>
                      <a:pt x="141" y="154"/>
                      <a:pt x="137" y="144"/>
                      <a:pt x="144" y="144"/>
                    </a:cubicBezTo>
                    <a:cubicBezTo>
                      <a:pt x="143" y="147"/>
                      <a:pt x="141" y="150"/>
                      <a:pt x="143" y="154"/>
                    </a:cubicBezTo>
                    <a:cubicBezTo>
                      <a:pt x="151" y="150"/>
                      <a:pt x="150" y="142"/>
                      <a:pt x="144" y="137"/>
                    </a:cubicBezTo>
                    <a:cubicBezTo>
                      <a:pt x="136" y="142"/>
                      <a:pt x="130" y="141"/>
                      <a:pt x="122" y="145"/>
                    </a:cubicBezTo>
                    <a:cubicBezTo>
                      <a:pt x="124" y="151"/>
                      <a:pt x="120" y="154"/>
                      <a:pt x="122" y="160"/>
                    </a:cubicBezTo>
                    <a:cubicBezTo>
                      <a:pt x="128" y="157"/>
                      <a:pt x="125" y="146"/>
                      <a:pt x="130" y="146"/>
                    </a:cubicBezTo>
                    <a:cubicBezTo>
                      <a:pt x="131" y="149"/>
                      <a:pt x="125" y="155"/>
                      <a:pt x="129" y="155"/>
                    </a:cubicBezTo>
                    <a:close/>
                    <a:moveTo>
                      <a:pt x="98" y="173"/>
                    </a:moveTo>
                    <a:cubicBezTo>
                      <a:pt x="98" y="173"/>
                      <a:pt x="98" y="173"/>
                      <a:pt x="98" y="173"/>
                    </a:cubicBezTo>
                    <a:cubicBezTo>
                      <a:pt x="97" y="171"/>
                      <a:pt x="98" y="170"/>
                      <a:pt x="97" y="168"/>
                    </a:cubicBezTo>
                    <a:cubicBezTo>
                      <a:pt x="94" y="170"/>
                      <a:pt x="96" y="174"/>
                      <a:pt x="96" y="177"/>
                    </a:cubicBezTo>
                    <a:cubicBezTo>
                      <a:pt x="107" y="176"/>
                      <a:pt x="103" y="163"/>
                      <a:pt x="107" y="157"/>
                    </a:cubicBezTo>
                    <a:cubicBezTo>
                      <a:pt x="98" y="157"/>
                      <a:pt x="104" y="169"/>
                      <a:pt x="98" y="173"/>
                    </a:cubicBezTo>
                    <a:close/>
                    <a:moveTo>
                      <a:pt x="91" y="176"/>
                    </a:moveTo>
                    <a:cubicBezTo>
                      <a:pt x="91" y="176"/>
                      <a:pt x="91" y="176"/>
                      <a:pt x="91" y="176"/>
                    </a:cubicBezTo>
                    <a:cubicBezTo>
                      <a:pt x="95" y="174"/>
                      <a:pt x="92" y="170"/>
                      <a:pt x="92" y="168"/>
                    </a:cubicBezTo>
                    <a:cubicBezTo>
                      <a:pt x="88" y="169"/>
                      <a:pt x="89" y="172"/>
                      <a:pt x="91" y="176"/>
                    </a:cubicBezTo>
                    <a:close/>
                    <a:moveTo>
                      <a:pt x="110" y="183"/>
                    </a:moveTo>
                    <a:cubicBezTo>
                      <a:pt x="110" y="183"/>
                      <a:pt x="110" y="183"/>
                      <a:pt x="110" y="183"/>
                    </a:cubicBezTo>
                    <a:cubicBezTo>
                      <a:pt x="110" y="180"/>
                      <a:pt x="108" y="176"/>
                      <a:pt x="105" y="178"/>
                    </a:cubicBezTo>
                    <a:cubicBezTo>
                      <a:pt x="105" y="180"/>
                      <a:pt x="107" y="184"/>
                      <a:pt x="110" y="183"/>
                    </a:cubicBezTo>
                    <a:close/>
                    <a:moveTo>
                      <a:pt x="113" y="185"/>
                    </a:moveTo>
                    <a:cubicBezTo>
                      <a:pt x="113" y="185"/>
                      <a:pt x="113" y="185"/>
                      <a:pt x="113" y="185"/>
                    </a:cubicBezTo>
                    <a:cubicBezTo>
                      <a:pt x="116" y="182"/>
                      <a:pt x="113" y="177"/>
                      <a:pt x="115" y="174"/>
                    </a:cubicBezTo>
                    <a:cubicBezTo>
                      <a:pt x="110" y="177"/>
                      <a:pt x="111" y="181"/>
                      <a:pt x="113" y="185"/>
                    </a:cubicBezTo>
                    <a:close/>
                    <a:moveTo>
                      <a:pt x="125" y="177"/>
                    </a:moveTo>
                    <a:cubicBezTo>
                      <a:pt x="125" y="177"/>
                      <a:pt x="125" y="177"/>
                      <a:pt x="125" y="177"/>
                    </a:cubicBezTo>
                    <a:cubicBezTo>
                      <a:pt x="129" y="174"/>
                      <a:pt x="128" y="170"/>
                      <a:pt x="130" y="167"/>
                    </a:cubicBezTo>
                    <a:cubicBezTo>
                      <a:pt x="132" y="170"/>
                      <a:pt x="137" y="167"/>
                      <a:pt x="134" y="163"/>
                    </a:cubicBezTo>
                    <a:cubicBezTo>
                      <a:pt x="127" y="167"/>
                      <a:pt x="121" y="170"/>
                      <a:pt x="125" y="177"/>
                    </a:cubicBezTo>
                    <a:close/>
                    <a:moveTo>
                      <a:pt x="122" y="171"/>
                    </a:moveTo>
                    <a:cubicBezTo>
                      <a:pt x="122" y="171"/>
                      <a:pt x="122" y="171"/>
                      <a:pt x="122" y="171"/>
                    </a:cubicBezTo>
                    <a:cubicBezTo>
                      <a:pt x="121" y="170"/>
                      <a:pt x="121" y="170"/>
                      <a:pt x="119" y="171"/>
                    </a:cubicBezTo>
                    <a:cubicBezTo>
                      <a:pt x="116" y="175"/>
                      <a:pt x="115" y="180"/>
                      <a:pt x="118" y="185"/>
                    </a:cubicBezTo>
                    <a:cubicBezTo>
                      <a:pt x="123" y="181"/>
                      <a:pt x="123" y="176"/>
                      <a:pt x="122" y="171"/>
                    </a:cubicBezTo>
                    <a:close/>
                    <a:moveTo>
                      <a:pt x="137" y="166"/>
                    </a:moveTo>
                    <a:cubicBezTo>
                      <a:pt x="137" y="166"/>
                      <a:pt x="137" y="166"/>
                      <a:pt x="137" y="166"/>
                    </a:cubicBezTo>
                    <a:cubicBezTo>
                      <a:pt x="138" y="165"/>
                      <a:pt x="139" y="165"/>
                      <a:pt x="140" y="164"/>
                    </a:cubicBezTo>
                    <a:cubicBezTo>
                      <a:pt x="139" y="163"/>
                      <a:pt x="139" y="162"/>
                      <a:pt x="138" y="161"/>
                    </a:cubicBezTo>
                    <a:cubicBezTo>
                      <a:pt x="137" y="161"/>
                      <a:pt x="136" y="162"/>
                      <a:pt x="135" y="163"/>
                    </a:cubicBezTo>
                    <a:cubicBezTo>
                      <a:pt x="136" y="164"/>
                      <a:pt x="136" y="165"/>
                      <a:pt x="137" y="166"/>
                    </a:cubicBezTo>
                    <a:close/>
                    <a:moveTo>
                      <a:pt x="127" y="182"/>
                    </a:moveTo>
                    <a:cubicBezTo>
                      <a:pt x="127" y="182"/>
                      <a:pt x="127" y="182"/>
                      <a:pt x="127" y="182"/>
                    </a:cubicBezTo>
                    <a:cubicBezTo>
                      <a:pt x="131" y="178"/>
                      <a:pt x="144" y="176"/>
                      <a:pt x="140" y="170"/>
                    </a:cubicBezTo>
                    <a:cubicBezTo>
                      <a:pt x="135" y="172"/>
                      <a:pt x="126" y="175"/>
                      <a:pt x="127" y="182"/>
                    </a:cubicBezTo>
                    <a:close/>
                    <a:moveTo>
                      <a:pt x="144" y="184"/>
                    </a:moveTo>
                    <a:cubicBezTo>
                      <a:pt x="144" y="184"/>
                      <a:pt x="144" y="184"/>
                      <a:pt x="144" y="184"/>
                    </a:cubicBezTo>
                    <a:cubicBezTo>
                      <a:pt x="145" y="183"/>
                      <a:pt x="147" y="182"/>
                      <a:pt x="148" y="181"/>
                    </a:cubicBezTo>
                    <a:cubicBezTo>
                      <a:pt x="147" y="177"/>
                      <a:pt x="144" y="176"/>
                      <a:pt x="141" y="176"/>
                    </a:cubicBezTo>
                    <a:cubicBezTo>
                      <a:pt x="141" y="179"/>
                      <a:pt x="142" y="181"/>
                      <a:pt x="144" y="184"/>
                    </a:cubicBezTo>
                    <a:close/>
                    <a:moveTo>
                      <a:pt x="127" y="190"/>
                    </a:moveTo>
                    <a:cubicBezTo>
                      <a:pt x="127" y="190"/>
                      <a:pt x="127" y="190"/>
                      <a:pt x="127" y="190"/>
                    </a:cubicBezTo>
                    <a:cubicBezTo>
                      <a:pt x="127" y="190"/>
                      <a:pt x="127" y="189"/>
                      <a:pt x="128" y="189"/>
                    </a:cubicBezTo>
                    <a:cubicBezTo>
                      <a:pt x="127" y="187"/>
                      <a:pt x="126" y="186"/>
                      <a:pt x="124" y="188"/>
                    </a:cubicBezTo>
                    <a:cubicBezTo>
                      <a:pt x="125" y="189"/>
                      <a:pt x="126" y="191"/>
                      <a:pt x="127" y="190"/>
                    </a:cubicBezTo>
                    <a:close/>
                    <a:moveTo>
                      <a:pt x="131" y="188"/>
                    </a:moveTo>
                    <a:cubicBezTo>
                      <a:pt x="131" y="188"/>
                      <a:pt x="131" y="188"/>
                      <a:pt x="131" y="188"/>
                    </a:cubicBezTo>
                    <a:cubicBezTo>
                      <a:pt x="133" y="187"/>
                      <a:pt x="135" y="186"/>
                      <a:pt x="134" y="184"/>
                    </a:cubicBezTo>
                    <a:cubicBezTo>
                      <a:pt x="133" y="184"/>
                      <a:pt x="132" y="184"/>
                      <a:pt x="132" y="183"/>
                    </a:cubicBezTo>
                    <a:cubicBezTo>
                      <a:pt x="131" y="184"/>
                      <a:pt x="130" y="184"/>
                      <a:pt x="130" y="184"/>
                    </a:cubicBezTo>
                    <a:cubicBezTo>
                      <a:pt x="131" y="186"/>
                      <a:pt x="131" y="187"/>
                      <a:pt x="131" y="1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66" name="Freeform 36">
                <a:extLst>
                  <a:ext uri="{FF2B5EF4-FFF2-40B4-BE49-F238E27FC236}">
                    <a16:creationId xmlns:a16="http://schemas.microsoft.com/office/drawing/2014/main" id="{8FFB45D4-A53D-4553-A501-246337DA1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7" y="2259"/>
                <a:ext cx="78" cy="78"/>
              </a:xfrm>
              <a:custGeom>
                <a:avLst/>
                <a:gdLst>
                  <a:gd name="T0" fmla="*/ 29 w 29"/>
                  <a:gd name="T1" fmla="*/ 3 h 29"/>
                  <a:gd name="T2" fmla="*/ 0 w 29"/>
                  <a:gd name="T3" fmla="*/ 17 h 29"/>
                  <a:gd name="T4" fmla="*/ 29 w 29"/>
                  <a:gd name="T5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29">
                    <a:moveTo>
                      <a:pt x="29" y="3"/>
                    </a:moveTo>
                    <a:cubicBezTo>
                      <a:pt x="27" y="12"/>
                      <a:pt x="8" y="29"/>
                      <a:pt x="0" y="17"/>
                    </a:cubicBezTo>
                    <a:cubicBezTo>
                      <a:pt x="5" y="8"/>
                      <a:pt x="20" y="0"/>
                      <a:pt x="2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</p:grp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CE3F8B2-CDA8-4BA7-80EF-F1C7C8C71BF0}"/>
                </a:ext>
              </a:extLst>
            </p:cNvPr>
            <p:cNvSpPr/>
            <p:nvPr/>
          </p:nvSpPr>
          <p:spPr>
            <a:xfrm>
              <a:off x="1955619" y="4869127"/>
              <a:ext cx="1989316" cy="7018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TW" altLang="en-US" sz="1400" dirty="0">
                  <a:solidFill>
                    <a:srgbClr val="3C3C3B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每個不同的人都存在著差異，當落後的人被點出來後，反而傷其自尊心</a:t>
              </a:r>
              <a:endParaRPr lang="zh-CN" altLang="en-US" sz="1400" dirty="0">
                <a:solidFill>
                  <a:srgbClr val="3C3C3B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550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667369" y="2158093"/>
            <a:ext cx="6857262" cy="2541814"/>
            <a:chOff x="2177143" y="2131786"/>
            <a:chExt cx="6857262" cy="2541814"/>
          </a:xfrm>
        </p:grpSpPr>
        <p:grpSp>
          <p:nvGrpSpPr>
            <p:cNvPr id="6" name="组合 5"/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2" name="任意多边形 1"/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" name="任意多边形 2"/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" name="任意多边形 3"/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2593701" y="3285551"/>
              <a:ext cx="5200469" cy="83856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4400" b="1" dirty="0">
                  <a:solidFill>
                    <a:srgbClr val="20558B"/>
                  </a:solidFill>
                </a:rPr>
                <a:t>國小老師</a:t>
              </a:r>
              <a:r>
                <a:rPr lang="en-US" altLang="zh-TW" sz="4400" b="1" dirty="0">
                  <a:solidFill>
                    <a:srgbClr val="20558B"/>
                  </a:solidFill>
                </a:rPr>
                <a:t>:</a:t>
              </a:r>
              <a:r>
                <a:rPr lang="zh-TW" altLang="en-US" sz="4400" b="1" dirty="0">
                  <a:solidFill>
                    <a:srgbClr val="20558B"/>
                  </a:solidFill>
                </a:rPr>
                <a:t>陳兆敏</a:t>
              </a:r>
              <a:endParaRPr lang="zh-CN" altLang="en-US" sz="4400" b="1" dirty="0">
                <a:solidFill>
                  <a:srgbClr val="20558B"/>
                </a:solidFill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882115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2400" b="1" dirty="0">
                <a:solidFill>
                  <a:srgbClr val="3C3C3B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國小老師</a:t>
            </a:r>
            <a:r>
              <a:rPr lang="en-US" altLang="zh-TW" sz="2400" b="1" dirty="0">
                <a:solidFill>
                  <a:srgbClr val="3C3C3B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:</a:t>
            </a:r>
            <a:r>
              <a:rPr lang="zh-TW" altLang="en-US" sz="2400" b="1" dirty="0">
                <a:solidFill>
                  <a:srgbClr val="3C3C3B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陳兆敏</a:t>
            </a:r>
            <a:endParaRPr lang="zh-CN" altLang="en-US" sz="2400" b="1" dirty="0">
              <a:solidFill>
                <a:srgbClr val="3C3C3B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052256" y="1879209"/>
            <a:ext cx="7007630" cy="1134801"/>
            <a:chOff x="4052256" y="1879209"/>
            <a:chExt cx="7007630" cy="1134801"/>
          </a:xfrm>
        </p:grpSpPr>
        <p:sp>
          <p:nvSpPr>
            <p:cNvPr id="9" name="任意多边形 8"/>
            <p:cNvSpPr/>
            <p:nvPr/>
          </p:nvSpPr>
          <p:spPr>
            <a:xfrm>
              <a:off x="4052256" y="1879209"/>
              <a:ext cx="7007630" cy="1134801"/>
            </a:xfrm>
            <a:custGeom>
              <a:avLst/>
              <a:gdLst>
                <a:gd name="connsiteX0" fmla="*/ 5447134 w 7007630"/>
                <a:gd name="connsiteY0" fmla="*/ 64 h 1136198"/>
                <a:gd name="connsiteX1" fmla="*/ 6087499 w 7007630"/>
                <a:gd name="connsiteY1" fmla="*/ 23776 h 1136198"/>
                <a:gd name="connsiteX2" fmla="*/ 6606714 w 7007630"/>
                <a:gd name="connsiteY2" fmla="*/ 81363 h 1136198"/>
                <a:gd name="connsiteX3" fmla="*/ 6710557 w 7007630"/>
                <a:gd name="connsiteY3" fmla="*/ 152500 h 1136198"/>
                <a:gd name="connsiteX4" fmla="*/ 6797093 w 7007630"/>
                <a:gd name="connsiteY4" fmla="*/ 254124 h 1136198"/>
                <a:gd name="connsiteX5" fmla="*/ 6918243 w 7007630"/>
                <a:gd name="connsiteY5" fmla="*/ 399785 h 1136198"/>
                <a:gd name="connsiteX6" fmla="*/ 7004779 w 7007630"/>
                <a:gd name="connsiteY6" fmla="*/ 619970 h 1136198"/>
                <a:gd name="connsiteX7" fmla="*/ 6952858 w 7007630"/>
                <a:gd name="connsiteY7" fmla="*/ 928230 h 1136198"/>
                <a:gd name="connsiteX8" fmla="*/ 6641328 w 7007630"/>
                <a:gd name="connsiteY8" fmla="*/ 1056953 h 1136198"/>
                <a:gd name="connsiteX9" fmla="*/ 6174035 w 7007630"/>
                <a:gd name="connsiteY9" fmla="*/ 1121315 h 1136198"/>
                <a:gd name="connsiteX10" fmla="*/ 5274062 w 7007630"/>
                <a:gd name="connsiteY10" fmla="*/ 1100990 h 1136198"/>
                <a:gd name="connsiteX11" fmla="*/ 4599082 w 7007630"/>
                <a:gd name="connsiteY11" fmla="*/ 1094215 h 1136198"/>
                <a:gd name="connsiteX12" fmla="*/ 3647189 w 7007630"/>
                <a:gd name="connsiteY12" fmla="*/ 1111153 h 1136198"/>
                <a:gd name="connsiteX13" fmla="*/ 2920288 w 7007630"/>
                <a:gd name="connsiteY13" fmla="*/ 1121315 h 1136198"/>
                <a:gd name="connsiteX14" fmla="*/ 2124158 w 7007630"/>
                <a:gd name="connsiteY14" fmla="*/ 1134865 h 1136198"/>
                <a:gd name="connsiteX15" fmla="*/ 1293414 w 7007630"/>
                <a:gd name="connsiteY15" fmla="*/ 1131477 h 1136198"/>
                <a:gd name="connsiteX16" fmla="*/ 618434 w 7007630"/>
                <a:gd name="connsiteY16" fmla="*/ 1097603 h 1136198"/>
                <a:gd name="connsiteX17" fmla="*/ 254984 w 7007630"/>
                <a:gd name="connsiteY17" fmla="*/ 1036628 h 1136198"/>
                <a:gd name="connsiteX18" fmla="*/ 203062 w 7007630"/>
                <a:gd name="connsiteY18" fmla="*/ 924842 h 1136198"/>
                <a:gd name="connsiteX19" fmla="*/ 181868 w 7007630"/>
                <a:gd name="connsiteY19" fmla="*/ 672678 h 1136198"/>
                <a:gd name="connsiteX20" fmla="*/ 181588 w 7007630"/>
                <a:gd name="connsiteY20" fmla="*/ 668335 h 1136198"/>
                <a:gd name="connsiteX21" fmla="*/ 180510 w 7007630"/>
                <a:gd name="connsiteY21" fmla="*/ 669542 h 1136198"/>
                <a:gd name="connsiteX22" fmla="*/ 145043 w 7007630"/>
                <a:gd name="connsiteY22" fmla="*/ 659131 h 1136198"/>
                <a:gd name="connsiteX23" fmla="*/ 84815 w 7007630"/>
                <a:gd name="connsiteY23" fmla="*/ 625253 h 1136198"/>
                <a:gd name="connsiteX24" fmla="*/ 2001 w 7007630"/>
                <a:gd name="connsiteY24" fmla="*/ 576317 h 1136198"/>
                <a:gd name="connsiteX25" fmla="*/ 32115 w 7007630"/>
                <a:gd name="connsiteY25" fmla="*/ 534910 h 1136198"/>
                <a:gd name="connsiteX26" fmla="*/ 103636 w 7007630"/>
                <a:gd name="connsiteY26" fmla="*/ 504796 h 1136198"/>
                <a:gd name="connsiteX27" fmla="*/ 160100 w 7007630"/>
                <a:gd name="connsiteY27" fmla="*/ 474682 h 1136198"/>
                <a:gd name="connsiteX28" fmla="*/ 170835 w 7007630"/>
                <a:gd name="connsiteY28" fmla="*/ 468795 h 1136198"/>
                <a:gd name="connsiteX29" fmla="*/ 170442 w 7007630"/>
                <a:gd name="connsiteY29" fmla="*/ 459578 h 1136198"/>
                <a:gd name="connsiteX30" fmla="*/ 185755 w 7007630"/>
                <a:gd name="connsiteY30" fmla="*/ 237187 h 1136198"/>
                <a:gd name="connsiteX31" fmla="*/ 324213 w 7007630"/>
                <a:gd name="connsiteY31" fmla="*/ 98301 h 1136198"/>
                <a:gd name="connsiteX32" fmla="*/ 1224185 w 7007630"/>
                <a:gd name="connsiteY32" fmla="*/ 47489 h 1136198"/>
                <a:gd name="connsiteX33" fmla="*/ 1795322 w 7007630"/>
                <a:gd name="connsiteY33" fmla="*/ 30551 h 1136198"/>
                <a:gd name="connsiteX34" fmla="*/ 2487608 w 7007630"/>
                <a:gd name="connsiteY34" fmla="*/ 23776 h 1136198"/>
                <a:gd name="connsiteX35" fmla="*/ 2954902 w 7007630"/>
                <a:gd name="connsiteY35" fmla="*/ 23776 h 1136198"/>
                <a:gd name="connsiteX36" fmla="*/ 4426011 w 7007630"/>
                <a:gd name="connsiteY36" fmla="*/ 17001 h 1136198"/>
                <a:gd name="connsiteX37" fmla="*/ 5447134 w 7007630"/>
                <a:gd name="connsiteY37" fmla="*/ 64 h 1136198"/>
                <a:gd name="connsiteX0" fmla="*/ 5447134 w 7007630"/>
                <a:gd name="connsiteY0" fmla="*/ 0 h 1134801"/>
                <a:gd name="connsiteX1" fmla="*/ 6087499 w 7007630"/>
                <a:gd name="connsiteY1" fmla="*/ 23712 h 1134801"/>
                <a:gd name="connsiteX2" fmla="*/ 6606714 w 7007630"/>
                <a:gd name="connsiteY2" fmla="*/ 81299 h 1134801"/>
                <a:gd name="connsiteX3" fmla="*/ 6710557 w 7007630"/>
                <a:gd name="connsiteY3" fmla="*/ 152436 h 1134801"/>
                <a:gd name="connsiteX4" fmla="*/ 6797093 w 7007630"/>
                <a:gd name="connsiteY4" fmla="*/ 254060 h 1134801"/>
                <a:gd name="connsiteX5" fmla="*/ 6918243 w 7007630"/>
                <a:gd name="connsiteY5" fmla="*/ 399721 h 1134801"/>
                <a:gd name="connsiteX6" fmla="*/ 7004779 w 7007630"/>
                <a:gd name="connsiteY6" fmla="*/ 619906 h 1134801"/>
                <a:gd name="connsiteX7" fmla="*/ 6952858 w 7007630"/>
                <a:gd name="connsiteY7" fmla="*/ 928166 h 1134801"/>
                <a:gd name="connsiteX8" fmla="*/ 6641328 w 7007630"/>
                <a:gd name="connsiteY8" fmla="*/ 1056889 h 1134801"/>
                <a:gd name="connsiteX9" fmla="*/ 6174035 w 7007630"/>
                <a:gd name="connsiteY9" fmla="*/ 1121251 h 1134801"/>
                <a:gd name="connsiteX10" fmla="*/ 5274062 w 7007630"/>
                <a:gd name="connsiteY10" fmla="*/ 1100926 h 1134801"/>
                <a:gd name="connsiteX11" fmla="*/ 4599082 w 7007630"/>
                <a:gd name="connsiteY11" fmla="*/ 1094151 h 1134801"/>
                <a:gd name="connsiteX12" fmla="*/ 3647189 w 7007630"/>
                <a:gd name="connsiteY12" fmla="*/ 1111089 h 1134801"/>
                <a:gd name="connsiteX13" fmla="*/ 2920288 w 7007630"/>
                <a:gd name="connsiteY13" fmla="*/ 1121251 h 1134801"/>
                <a:gd name="connsiteX14" fmla="*/ 2124158 w 7007630"/>
                <a:gd name="connsiteY14" fmla="*/ 1134801 h 1134801"/>
                <a:gd name="connsiteX15" fmla="*/ 1293414 w 7007630"/>
                <a:gd name="connsiteY15" fmla="*/ 1131413 h 1134801"/>
                <a:gd name="connsiteX16" fmla="*/ 618434 w 7007630"/>
                <a:gd name="connsiteY16" fmla="*/ 1097539 h 1134801"/>
                <a:gd name="connsiteX17" fmla="*/ 254984 w 7007630"/>
                <a:gd name="connsiteY17" fmla="*/ 1036564 h 1134801"/>
                <a:gd name="connsiteX18" fmla="*/ 203062 w 7007630"/>
                <a:gd name="connsiteY18" fmla="*/ 924778 h 1134801"/>
                <a:gd name="connsiteX19" fmla="*/ 181868 w 7007630"/>
                <a:gd name="connsiteY19" fmla="*/ 672614 h 1134801"/>
                <a:gd name="connsiteX20" fmla="*/ 181588 w 7007630"/>
                <a:gd name="connsiteY20" fmla="*/ 668271 h 1134801"/>
                <a:gd name="connsiteX21" fmla="*/ 145043 w 7007630"/>
                <a:gd name="connsiteY21" fmla="*/ 659067 h 1134801"/>
                <a:gd name="connsiteX22" fmla="*/ 84815 w 7007630"/>
                <a:gd name="connsiteY22" fmla="*/ 625189 h 1134801"/>
                <a:gd name="connsiteX23" fmla="*/ 2001 w 7007630"/>
                <a:gd name="connsiteY23" fmla="*/ 576253 h 1134801"/>
                <a:gd name="connsiteX24" fmla="*/ 32115 w 7007630"/>
                <a:gd name="connsiteY24" fmla="*/ 534846 h 1134801"/>
                <a:gd name="connsiteX25" fmla="*/ 103636 w 7007630"/>
                <a:gd name="connsiteY25" fmla="*/ 504732 h 1134801"/>
                <a:gd name="connsiteX26" fmla="*/ 160100 w 7007630"/>
                <a:gd name="connsiteY26" fmla="*/ 474618 h 1134801"/>
                <a:gd name="connsiteX27" fmla="*/ 170835 w 7007630"/>
                <a:gd name="connsiteY27" fmla="*/ 468731 h 1134801"/>
                <a:gd name="connsiteX28" fmla="*/ 170442 w 7007630"/>
                <a:gd name="connsiteY28" fmla="*/ 459514 h 1134801"/>
                <a:gd name="connsiteX29" fmla="*/ 185755 w 7007630"/>
                <a:gd name="connsiteY29" fmla="*/ 237123 h 1134801"/>
                <a:gd name="connsiteX30" fmla="*/ 324213 w 7007630"/>
                <a:gd name="connsiteY30" fmla="*/ 98237 h 1134801"/>
                <a:gd name="connsiteX31" fmla="*/ 1224185 w 7007630"/>
                <a:gd name="connsiteY31" fmla="*/ 47425 h 1134801"/>
                <a:gd name="connsiteX32" fmla="*/ 1795322 w 7007630"/>
                <a:gd name="connsiteY32" fmla="*/ 30487 h 1134801"/>
                <a:gd name="connsiteX33" fmla="*/ 2487608 w 7007630"/>
                <a:gd name="connsiteY33" fmla="*/ 23712 h 1134801"/>
                <a:gd name="connsiteX34" fmla="*/ 2954902 w 7007630"/>
                <a:gd name="connsiteY34" fmla="*/ 23712 h 1134801"/>
                <a:gd name="connsiteX35" fmla="*/ 4426011 w 7007630"/>
                <a:gd name="connsiteY35" fmla="*/ 16937 h 1134801"/>
                <a:gd name="connsiteX36" fmla="*/ 5447134 w 7007630"/>
                <a:gd name="connsiteY36" fmla="*/ 0 h 113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07630" h="1134801">
                  <a:moveTo>
                    <a:pt x="5447134" y="0"/>
                  </a:moveTo>
                  <a:cubicBezTo>
                    <a:pt x="5724048" y="1129"/>
                    <a:pt x="5894236" y="10162"/>
                    <a:pt x="6087499" y="23712"/>
                  </a:cubicBezTo>
                  <a:cubicBezTo>
                    <a:pt x="6280762" y="37262"/>
                    <a:pt x="6502871" y="59845"/>
                    <a:pt x="6606714" y="81299"/>
                  </a:cubicBezTo>
                  <a:cubicBezTo>
                    <a:pt x="6710557" y="102753"/>
                    <a:pt x="6678828" y="123643"/>
                    <a:pt x="6710557" y="152436"/>
                  </a:cubicBezTo>
                  <a:cubicBezTo>
                    <a:pt x="6742286" y="181229"/>
                    <a:pt x="6762478" y="212846"/>
                    <a:pt x="6797093" y="254060"/>
                  </a:cubicBezTo>
                  <a:cubicBezTo>
                    <a:pt x="6831708" y="295274"/>
                    <a:pt x="6883629" y="338747"/>
                    <a:pt x="6918243" y="399721"/>
                  </a:cubicBezTo>
                  <a:cubicBezTo>
                    <a:pt x="6952858" y="460695"/>
                    <a:pt x="6999010" y="531832"/>
                    <a:pt x="7004779" y="619906"/>
                  </a:cubicBezTo>
                  <a:cubicBezTo>
                    <a:pt x="7010548" y="707980"/>
                    <a:pt x="7013432" y="855335"/>
                    <a:pt x="6952858" y="928166"/>
                  </a:cubicBezTo>
                  <a:cubicBezTo>
                    <a:pt x="6892284" y="1000996"/>
                    <a:pt x="6771133" y="1024708"/>
                    <a:pt x="6641328" y="1056889"/>
                  </a:cubicBezTo>
                  <a:cubicBezTo>
                    <a:pt x="6511526" y="1089070"/>
                    <a:pt x="6401914" y="1113912"/>
                    <a:pt x="6174035" y="1121251"/>
                  </a:cubicBezTo>
                  <a:lnTo>
                    <a:pt x="5274062" y="1100926"/>
                  </a:lnTo>
                  <a:cubicBezTo>
                    <a:pt x="5011571" y="1096410"/>
                    <a:pt x="4870228" y="1092457"/>
                    <a:pt x="4599082" y="1094151"/>
                  </a:cubicBezTo>
                  <a:cubicBezTo>
                    <a:pt x="4327937" y="1095845"/>
                    <a:pt x="3926987" y="1106572"/>
                    <a:pt x="3647189" y="1111089"/>
                  </a:cubicBezTo>
                  <a:lnTo>
                    <a:pt x="2920288" y="1121251"/>
                  </a:lnTo>
                  <a:lnTo>
                    <a:pt x="2124158" y="1134801"/>
                  </a:lnTo>
                  <a:lnTo>
                    <a:pt x="1293414" y="1131413"/>
                  </a:lnTo>
                  <a:cubicBezTo>
                    <a:pt x="1042461" y="1125203"/>
                    <a:pt x="791506" y="1113347"/>
                    <a:pt x="618434" y="1097539"/>
                  </a:cubicBezTo>
                  <a:cubicBezTo>
                    <a:pt x="445363" y="1081731"/>
                    <a:pt x="324213" y="1065358"/>
                    <a:pt x="254984" y="1036564"/>
                  </a:cubicBezTo>
                  <a:cubicBezTo>
                    <a:pt x="185755" y="1007771"/>
                    <a:pt x="214600" y="1058018"/>
                    <a:pt x="203062" y="924778"/>
                  </a:cubicBezTo>
                  <a:cubicBezTo>
                    <a:pt x="198735" y="874813"/>
                    <a:pt x="189541" y="778402"/>
                    <a:pt x="181868" y="672614"/>
                  </a:cubicBezTo>
                  <a:cubicBezTo>
                    <a:pt x="181775" y="671166"/>
                    <a:pt x="181681" y="669719"/>
                    <a:pt x="181588" y="668271"/>
                  </a:cubicBezTo>
                  <a:lnTo>
                    <a:pt x="145043" y="659067"/>
                  </a:lnTo>
                  <a:cubicBezTo>
                    <a:pt x="128104" y="652793"/>
                    <a:pt x="108655" y="638991"/>
                    <a:pt x="84815" y="625189"/>
                  </a:cubicBezTo>
                  <a:cubicBezTo>
                    <a:pt x="60975" y="611387"/>
                    <a:pt x="10785" y="591310"/>
                    <a:pt x="2001" y="576253"/>
                  </a:cubicBezTo>
                  <a:cubicBezTo>
                    <a:pt x="-6782" y="561196"/>
                    <a:pt x="15176" y="546766"/>
                    <a:pt x="32115" y="534846"/>
                  </a:cubicBezTo>
                  <a:cubicBezTo>
                    <a:pt x="49054" y="522926"/>
                    <a:pt x="82306" y="514770"/>
                    <a:pt x="103636" y="504732"/>
                  </a:cubicBezTo>
                  <a:cubicBezTo>
                    <a:pt x="124967" y="494694"/>
                    <a:pt x="146925" y="479637"/>
                    <a:pt x="160100" y="474618"/>
                  </a:cubicBezTo>
                  <a:lnTo>
                    <a:pt x="170835" y="468731"/>
                  </a:lnTo>
                  <a:lnTo>
                    <a:pt x="170442" y="459514"/>
                  </a:lnTo>
                  <a:cubicBezTo>
                    <a:pt x="167636" y="357695"/>
                    <a:pt x="170611" y="271209"/>
                    <a:pt x="185755" y="237123"/>
                  </a:cubicBezTo>
                  <a:cubicBezTo>
                    <a:pt x="226138" y="146226"/>
                    <a:pt x="229024" y="123078"/>
                    <a:pt x="324213" y="98237"/>
                  </a:cubicBezTo>
                  <a:cubicBezTo>
                    <a:pt x="466257" y="61167"/>
                    <a:pt x="978999" y="58716"/>
                    <a:pt x="1224185" y="47425"/>
                  </a:cubicBezTo>
                  <a:cubicBezTo>
                    <a:pt x="1469371" y="36133"/>
                    <a:pt x="1584752" y="34439"/>
                    <a:pt x="1795322" y="30487"/>
                  </a:cubicBezTo>
                  <a:lnTo>
                    <a:pt x="2487608" y="23712"/>
                  </a:lnTo>
                  <a:lnTo>
                    <a:pt x="2954902" y="23712"/>
                  </a:lnTo>
                  <a:lnTo>
                    <a:pt x="4426011" y="16937"/>
                  </a:lnTo>
                  <a:lnTo>
                    <a:pt x="5447134" y="0"/>
                  </a:lnTo>
                  <a:close/>
                </a:path>
              </a:pathLst>
            </a:custGeom>
            <a:noFill/>
            <a:ln w="28575">
              <a:solidFill>
                <a:srgbClr val="2055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4421072" y="2108269"/>
              <a:ext cx="6462828" cy="681560"/>
              <a:chOff x="7325360" y="2384859"/>
              <a:chExt cx="6462828" cy="68156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7325360" y="2737483"/>
                <a:ext cx="6462828" cy="32893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TW" altLang="en-US" sz="1400" dirty="0">
                    <a:solidFill>
                      <a:srgbClr val="3C3C3B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台中教育大學碩士</a:t>
                </a:r>
                <a:endParaRPr lang="zh-CN" altLang="en-US" sz="1400" dirty="0">
                  <a:solidFill>
                    <a:srgbClr val="3C3C3B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7325360" y="2384859"/>
                <a:ext cx="2241974" cy="397609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TW" altLang="en-US" b="1" dirty="0">
                    <a:solidFill>
                      <a:srgbClr val="3C3C3B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學歷</a:t>
                </a:r>
                <a:endParaRPr lang="zh-CN" altLang="en-US" b="1" dirty="0">
                  <a:solidFill>
                    <a:srgbClr val="3C3C3B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4052256" y="3366923"/>
            <a:ext cx="7007630" cy="1134801"/>
            <a:chOff x="4052256" y="3366923"/>
            <a:chExt cx="7007630" cy="1134801"/>
          </a:xfrm>
        </p:grpSpPr>
        <p:sp>
          <p:nvSpPr>
            <p:cNvPr id="10" name="任意多边形 9"/>
            <p:cNvSpPr/>
            <p:nvPr/>
          </p:nvSpPr>
          <p:spPr>
            <a:xfrm>
              <a:off x="4052256" y="3366923"/>
              <a:ext cx="7007630" cy="1134801"/>
            </a:xfrm>
            <a:custGeom>
              <a:avLst/>
              <a:gdLst>
                <a:gd name="connsiteX0" fmla="*/ 5447134 w 7007630"/>
                <a:gd name="connsiteY0" fmla="*/ 64 h 1136198"/>
                <a:gd name="connsiteX1" fmla="*/ 6087499 w 7007630"/>
                <a:gd name="connsiteY1" fmla="*/ 23776 h 1136198"/>
                <a:gd name="connsiteX2" fmla="*/ 6606714 w 7007630"/>
                <a:gd name="connsiteY2" fmla="*/ 81363 h 1136198"/>
                <a:gd name="connsiteX3" fmla="*/ 6710557 w 7007630"/>
                <a:gd name="connsiteY3" fmla="*/ 152500 h 1136198"/>
                <a:gd name="connsiteX4" fmla="*/ 6797093 w 7007630"/>
                <a:gd name="connsiteY4" fmla="*/ 254124 h 1136198"/>
                <a:gd name="connsiteX5" fmla="*/ 6918243 w 7007630"/>
                <a:gd name="connsiteY5" fmla="*/ 399785 h 1136198"/>
                <a:gd name="connsiteX6" fmla="*/ 7004779 w 7007630"/>
                <a:gd name="connsiteY6" fmla="*/ 619970 h 1136198"/>
                <a:gd name="connsiteX7" fmla="*/ 6952858 w 7007630"/>
                <a:gd name="connsiteY7" fmla="*/ 928230 h 1136198"/>
                <a:gd name="connsiteX8" fmla="*/ 6641328 w 7007630"/>
                <a:gd name="connsiteY8" fmla="*/ 1056953 h 1136198"/>
                <a:gd name="connsiteX9" fmla="*/ 6174035 w 7007630"/>
                <a:gd name="connsiteY9" fmla="*/ 1121315 h 1136198"/>
                <a:gd name="connsiteX10" fmla="*/ 5274062 w 7007630"/>
                <a:gd name="connsiteY10" fmla="*/ 1100990 h 1136198"/>
                <a:gd name="connsiteX11" fmla="*/ 4599082 w 7007630"/>
                <a:gd name="connsiteY11" fmla="*/ 1094215 h 1136198"/>
                <a:gd name="connsiteX12" fmla="*/ 3647189 w 7007630"/>
                <a:gd name="connsiteY12" fmla="*/ 1111153 h 1136198"/>
                <a:gd name="connsiteX13" fmla="*/ 2920288 w 7007630"/>
                <a:gd name="connsiteY13" fmla="*/ 1121315 h 1136198"/>
                <a:gd name="connsiteX14" fmla="*/ 2124158 w 7007630"/>
                <a:gd name="connsiteY14" fmla="*/ 1134865 h 1136198"/>
                <a:gd name="connsiteX15" fmla="*/ 1293414 w 7007630"/>
                <a:gd name="connsiteY15" fmla="*/ 1131477 h 1136198"/>
                <a:gd name="connsiteX16" fmla="*/ 618434 w 7007630"/>
                <a:gd name="connsiteY16" fmla="*/ 1097603 h 1136198"/>
                <a:gd name="connsiteX17" fmla="*/ 254984 w 7007630"/>
                <a:gd name="connsiteY17" fmla="*/ 1036628 h 1136198"/>
                <a:gd name="connsiteX18" fmla="*/ 203062 w 7007630"/>
                <a:gd name="connsiteY18" fmla="*/ 924842 h 1136198"/>
                <a:gd name="connsiteX19" fmla="*/ 181868 w 7007630"/>
                <a:gd name="connsiteY19" fmla="*/ 672678 h 1136198"/>
                <a:gd name="connsiteX20" fmla="*/ 181588 w 7007630"/>
                <a:gd name="connsiteY20" fmla="*/ 668335 h 1136198"/>
                <a:gd name="connsiteX21" fmla="*/ 180510 w 7007630"/>
                <a:gd name="connsiteY21" fmla="*/ 669542 h 1136198"/>
                <a:gd name="connsiteX22" fmla="*/ 145043 w 7007630"/>
                <a:gd name="connsiteY22" fmla="*/ 659131 h 1136198"/>
                <a:gd name="connsiteX23" fmla="*/ 84815 w 7007630"/>
                <a:gd name="connsiteY23" fmla="*/ 625253 h 1136198"/>
                <a:gd name="connsiteX24" fmla="*/ 2001 w 7007630"/>
                <a:gd name="connsiteY24" fmla="*/ 576317 h 1136198"/>
                <a:gd name="connsiteX25" fmla="*/ 32115 w 7007630"/>
                <a:gd name="connsiteY25" fmla="*/ 534910 h 1136198"/>
                <a:gd name="connsiteX26" fmla="*/ 103636 w 7007630"/>
                <a:gd name="connsiteY26" fmla="*/ 504796 h 1136198"/>
                <a:gd name="connsiteX27" fmla="*/ 160100 w 7007630"/>
                <a:gd name="connsiteY27" fmla="*/ 474682 h 1136198"/>
                <a:gd name="connsiteX28" fmla="*/ 170835 w 7007630"/>
                <a:gd name="connsiteY28" fmla="*/ 468795 h 1136198"/>
                <a:gd name="connsiteX29" fmla="*/ 170442 w 7007630"/>
                <a:gd name="connsiteY29" fmla="*/ 459578 h 1136198"/>
                <a:gd name="connsiteX30" fmla="*/ 185755 w 7007630"/>
                <a:gd name="connsiteY30" fmla="*/ 237187 h 1136198"/>
                <a:gd name="connsiteX31" fmla="*/ 324213 w 7007630"/>
                <a:gd name="connsiteY31" fmla="*/ 98301 h 1136198"/>
                <a:gd name="connsiteX32" fmla="*/ 1224185 w 7007630"/>
                <a:gd name="connsiteY32" fmla="*/ 47489 h 1136198"/>
                <a:gd name="connsiteX33" fmla="*/ 1795322 w 7007630"/>
                <a:gd name="connsiteY33" fmla="*/ 30551 h 1136198"/>
                <a:gd name="connsiteX34" fmla="*/ 2487608 w 7007630"/>
                <a:gd name="connsiteY34" fmla="*/ 23776 h 1136198"/>
                <a:gd name="connsiteX35" fmla="*/ 2954902 w 7007630"/>
                <a:gd name="connsiteY35" fmla="*/ 23776 h 1136198"/>
                <a:gd name="connsiteX36" fmla="*/ 4426011 w 7007630"/>
                <a:gd name="connsiteY36" fmla="*/ 17001 h 1136198"/>
                <a:gd name="connsiteX37" fmla="*/ 5447134 w 7007630"/>
                <a:gd name="connsiteY37" fmla="*/ 64 h 1136198"/>
                <a:gd name="connsiteX0" fmla="*/ 5447134 w 7007630"/>
                <a:gd name="connsiteY0" fmla="*/ 0 h 1134801"/>
                <a:gd name="connsiteX1" fmla="*/ 6087499 w 7007630"/>
                <a:gd name="connsiteY1" fmla="*/ 23712 h 1134801"/>
                <a:gd name="connsiteX2" fmla="*/ 6606714 w 7007630"/>
                <a:gd name="connsiteY2" fmla="*/ 81299 h 1134801"/>
                <a:gd name="connsiteX3" fmla="*/ 6710557 w 7007630"/>
                <a:gd name="connsiteY3" fmla="*/ 152436 h 1134801"/>
                <a:gd name="connsiteX4" fmla="*/ 6797093 w 7007630"/>
                <a:gd name="connsiteY4" fmla="*/ 254060 h 1134801"/>
                <a:gd name="connsiteX5" fmla="*/ 6918243 w 7007630"/>
                <a:gd name="connsiteY5" fmla="*/ 399721 h 1134801"/>
                <a:gd name="connsiteX6" fmla="*/ 7004779 w 7007630"/>
                <a:gd name="connsiteY6" fmla="*/ 619906 h 1134801"/>
                <a:gd name="connsiteX7" fmla="*/ 6952858 w 7007630"/>
                <a:gd name="connsiteY7" fmla="*/ 928166 h 1134801"/>
                <a:gd name="connsiteX8" fmla="*/ 6641328 w 7007630"/>
                <a:gd name="connsiteY8" fmla="*/ 1056889 h 1134801"/>
                <a:gd name="connsiteX9" fmla="*/ 6174035 w 7007630"/>
                <a:gd name="connsiteY9" fmla="*/ 1121251 h 1134801"/>
                <a:gd name="connsiteX10" fmla="*/ 5274062 w 7007630"/>
                <a:gd name="connsiteY10" fmla="*/ 1100926 h 1134801"/>
                <a:gd name="connsiteX11" fmla="*/ 4599082 w 7007630"/>
                <a:gd name="connsiteY11" fmla="*/ 1094151 h 1134801"/>
                <a:gd name="connsiteX12" fmla="*/ 3647189 w 7007630"/>
                <a:gd name="connsiteY12" fmla="*/ 1111089 h 1134801"/>
                <a:gd name="connsiteX13" fmla="*/ 2920288 w 7007630"/>
                <a:gd name="connsiteY13" fmla="*/ 1121251 h 1134801"/>
                <a:gd name="connsiteX14" fmla="*/ 2124158 w 7007630"/>
                <a:gd name="connsiteY14" fmla="*/ 1134801 h 1134801"/>
                <a:gd name="connsiteX15" fmla="*/ 1293414 w 7007630"/>
                <a:gd name="connsiteY15" fmla="*/ 1131413 h 1134801"/>
                <a:gd name="connsiteX16" fmla="*/ 618434 w 7007630"/>
                <a:gd name="connsiteY16" fmla="*/ 1097539 h 1134801"/>
                <a:gd name="connsiteX17" fmla="*/ 254984 w 7007630"/>
                <a:gd name="connsiteY17" fmla="*/ 1036564 h 1134801"/>
                <a:gd name="connsiteX18" fmla="*/ 203062 w 7007630"/>
                <a:gd name="connsiteY18" fmla="*/ 924778 h 1134801"/>
                <a:gd name="connsiteX19" fmla="*/ 181868 w 7007630"/>
                <a:gd name="connsiteY19" fmla="*/ 672614 h 1134801"/>
                <a:gd name="connsiteX20" fmla="*/ 181588 w 7007630"/>
                <a:gd name="connsiteY20" fmla="*/ 668271 h 1134801"/>
                <a:gd name="connsiteX21" fmla="*/ 145043 w 7007630"/>
                <a:gd name="connsiteY21" fmla="*/ 659067 h 1134801"/>
                <a:gd name="connsiteX22" fmla="*/ 84815 w 7007630"/>
                <a:gd name="connsiteY22" fmla="*/ 625189 h 1134801"/>
                <a:gd name="connsiteX23" fmla="*/ 2001 w 7007630"/>
                <a:gd name="connsiteY23" fmla="*/ 576253 h 1134801"/>
                <a:gd name="connsiteX24" fmla="*/ 32115 w 7007630"/>
                <a:gd name="connsiteY24" fmla="*/ 534846 h 1134801"/>
                <a:gd name="connsiteX25" fmla="*/ 103636 w 7007630"/>
                <a:gd name="connsiteY25" fmla="*/ 504732 h 1134801"/>
                <a:gd name="connsiteX26" fmla="*/ 160100 w 7007630"/>
                <a:gd name="connsiteY26" fmla="*/ 474618 h 1134801"/>
                <a:gd name="connsiteX27" fmla="*/ 170835 w 7007630"/>
                <a:gd name="connsiteY27" fmla="*/ 468731 h 1134801"/>
                <a:gd name="connsiteX28" fmla="*/ 170442 w 7007630"/>
                <a:gd name="connsiteY28" fmla="*/ 459514 h 1134801"/>
                <a:gd name="connsiteX29" fmla="*/ 185755 w 7007630"/>
                <a:gd name="connsiteY29" fmla="*/ 237123 h 1134801"/>
                <a:gd name="connsiteX30" fmla="*/ 324213 w 7007630"/>
                <a:gd name="connsiteY30" fmla="*/ 98237 h 1134801"/>
                <a:gd name="connsiteX31" fmla="*/ 1224185 w 7007630"/>
                <a:gd name="connsiteY31" fmla="*/ 47425 h 1134801"/>
                <a:gd name="connsiteX32" fmla="*/ 1795322 w 7007630"/>
                <a:gd name="connsiteY32" fmla="*/ 30487 h 1134801"/>
                <a:gd name="connsiteX33" fmla="*/ 2487608 w 7007630"/>
                <a:gd name="connsiteY33" fmla="*/ 23712 h 1134801"/>
                <a:gd name="connsiteX34" fmla="*/ 2954902 w 7007630"/>
                <a:gd name="connsiteY34" fmla="*/ 23712 h 1134801"/>
                <a:gd name="connsiteX35" fmla="*/ 4426011 w 7007630"/>
                <a:gd name="connsiteY35" fmla="*/ 16937 h 1134801"/>
                <a:gd name="connsiteX36" fmla="*/ 5447134 w 7007630"/>
                <a:gd name="connsiteY36" fmla="*/ 0 h 113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07630" h="1134801">
                  <a:moveTo>
                    <a:pt x="5447134" y="0"/>
                  </a:moveTo>
                  <a:cubicBezTo>
                    <a:pt x="5724048" y="1129"/>
                    <a:pt x="5894236" y="10163"/>
                    <a:pt x="6087499" y="23712"/>
                  </a:cubicBezTo>
                  <a:cubicBezTo>
                    <a:pt x="6280762" y="37262"/>
                    <a:pt x="6502871" y="59845"/>
                    <a:pt x="6606714" y="81299"/>
                  </a:cubicBezTo>
                  <a:cubicBezTo>
                    <a:pt x="6710557" y="102753"/>
                    <a:pt x="6678828" y="123643"/>
                    <a:pt x="6710557" y="152436"/>
                  </a:cubicBezTo>
                  <a:cubicBezTo>
                    <a:pt x="6742286" y="181229"/>
                    <a:pt x="6762478" y="212846"/>
                    <a:pt x="6797093" y="254060"/>
                  </a:cubicBezTo>
                  <a:cubicBezTo>
                    <a:pt x="6831708" y="295274"/>
                    <a:pt x="6883629" y="338747"/>
                    <a:pt x="6918243" y="399721"/>
                  </a:cubicBezTo>
                  <a:cubicBezTo>
                    <a:pt x="6952858" y="460695"/>
                    <a:pt x="6999010" y="531832"/>
                    <a:pt x="7004779" y="619906"/>
                  </a:cubicBezTo>
                  <a:cubicBezTo>
                    <a:pt x="7010548" y="707980"/>
                    <a:pt x="7013432" y="855335"/>
                    <a:pt x="6952858" y="928166"/>
                  </a:cubicBezTo>
                  <a:cubicBezTo>
                    <a:pt x="6892284" y="1000996"/>
                    <a:pt x="6771133" y="1024709"/>
                    <a:pt x="6641328" y="1056889"/>
                  </a:cubicBezTo>
                  <a:cubicBezTo>
                    <a:pt x="6511526" y="1089070"/>
                    <a:pt x="6401914" y="1113912"/>
                    <a:pt x="6174035" y="1121251"/>
                  </a:cubicBezTo>
                  <a:lnTo>
                    <a:pt x="5274062" y="1100926"/>
                  </a:lnTo>
                  <a:cubicBezTo>
                    <a:pt x="5011571" y="1096410"/>
                    <a:pt x="4870228" y="1092457"/>
                    <a:pt x="4599082" y="1094151"/>
                  </a:cubicBezTo>
                  <a:cubicBezTo>
                    <a:pt x="4327937" y="1095845"/>
                    <a:pt x="3926987" y="1106572"/>
                    <a:pt x="3647189" y="1111089"/>
                  </a:cubicBezTo>
                  <a:lnTo>
                    <a:pt x="2920288" y="1121251"/>
                  </a:lnTo>
                  <a:lnTo>
                    <a:pt x="2124158" y="1134801"/>
                  </a:lnTo>
                  <a:lnTo>
                    <a:pt x="1293414" y="1131413"/>
                  </a:lnTo>
                  <a:cubicBezTo>
                    <a:pt x="1042461" y="1125203"/>
                    <a:pt x="791506" y="1113347"/>
                    <a:pt x="618434" y="1097539"/>
                  </a:cubicBezTo>
                  <a:cubicBezTo>
                    <a:pt x="445363" y="1081731"/>
                    <a:pt x="324213" y="1065358"/>
                    <a:pt x="254984" y="1036564"/>
                  </a:cubicBezTo>
                  <a:cubicBezTo>
                    <a:pt x="185755" y="1007771"/>
                    <a:pt x="214600" y="1058018"/>
                    <a:pt x="203062" y="924778"/>
                  </a:cubicBezTo>
                  <a:cubicBezTo>
                    <a:pt x="198735" y="874813"/>
                    <a:pt x="189541" y="778402"/>
                    <a:pt x="181868" y="672614"/>
                  </a:cubicBezTo>
                  <a:cubicBezTo>
                    <a:pt x="181775" y="671166"/>
                    <a:pt x="181681" y="669719"/>
                    <a:pt x="181588" y="668271"/>
                  </a:cubicBezTo>
                  <a:lnTo>
                    <a:pt x="145043" y="659067"/>
                  </a:lnTo>
                  <a:cubicBezTo>
                    <a:pt x="128104" y="652793"/>
                    <a:pt x="108655" y="638991"/>
                    <a:pt x="84815" y="625189"/>
                  </a:cubicBezTo>
                  <a:cubicBezTo>
                    <a:pt x="60975" y="611387"/>
                    <a:pt x="10785" y="591310"/>
                    <a:pt x="2001" y="576253"/>
                  </a:cubicBezTo>
                  <a:cubicBezTo>
                    <a:pt x="-6782" y="561196"/>
                    <a:pt x="15176" y="546766"/>
                    <a:pt x="32115" y="534846"/>
                  </a:cubicBezTo>
                  <a:cubicBezTo>
                    <a:pt x="49054" y="522926"/>
                    <a:pt x="82306" y="514770"/>
                    <a:pt x="103636" y="504732"/>
                  </a:cubicBezTo>
                  <a:cubicBezTo>
                    <a:pt x="124967" y="494694"/>
                    <a:pt x="146925" y="479637"/>
                    <a:pt x="160100" y="474618"/>
                  </a:cubicBezTo>
                  <a:lnTo>
                    <a:pt x="170835" y="468731"/>
                  </a:lnTo>
                  <a:lnTo>
                    <a:pt x="170442" y="459514"/>
                  </a:lnTo>
                  <a:cubicBezTo>
                    <a:pt x="167636" y="357695"/>
                    <a:pt x="170611" y="271209"/>
                    <a:pt x="185755" y="237123"/>
                  </a:cubicBezTo>
                  <a:cubicBezTo>
                    <a:pt x="226138" y="146226"/>
                    <a:pt x="229024" y="123078"/>
                    <a:pt x="324213" y="98237"/>
                  </a:cubicBezTo>
                  <a:cubicBezTo>
                    <a:pt x="466257" y="61167"/>
                    <a:pt x="978999" y="58716"/>
                    <a:pt x="1224185" y="47425"/>
                  </a:cubicBezTo>
                  <a:cubicBezTo>
                    <a:pt x="1469371" y="36133"/>
                    <a:pt x="1584752" y="34439"/>
                    <a:pt x="1795322" y="30487"/>
                  </a:cubicBezTo>
                  <a:lnTo>
                    <a:pt x="2487608" y="23712"/>
                  </a:lnTo>
                  <a:lnTo>
                    <a:pt x="2954902" y="23712"/>
                  </a:lnTo>
                  <a:lnTo>
                    <a:pt x="4426011" y="16937"/>
                  </a:lnTo>
                  <a:lnTo>
                    <a:pt x="5447134" y="0"/>
                  </a:lnTo>
                  <a:close/>
                </a:path>
              </a:pathLst>
            </a:custGeom>
            <a:noFill/>
            <a:ln w="28575">
              <a:solidFill>
                <a:srgbClr val="2055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421072" y="3582578"/>
              <a:ext cx="6462828" cy="682394"/>
              <a:chOff x="7325360" y="2384859"/>
              <a:chExt cx="6462828" cy="682394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7325360" y="2737483"/>
                <a:ext cx="6462828" cy="32977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TW" altLang="en-US" sz="1400" dirty="0">
                    <a:solidFill>
                      <a:srgbClr val="3C3C3B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南大附小 實驗研究組組長</a:t>
                </a:r>
                <a:endParaRPr lang="zh-CN" altLang="en-US" sz="1400" dirty="0">
                  <a:solidFill>
                    <a:srgbClr val="3C3C3B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7325360" y="2384859"/>
                <a:ext cx="2241974" cy="397609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TW" altLang="en-US" b="1" dirty="0">
                    <a:solidFill>
                      <a:srgbClr val="3C3C3B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目前就職</a:t>
                </a:r>
                <a:endParaRPr lang="zh-CN" altLang="en-US" b="1" dirty="0">
                  <a:solidFill>
                    <a:srgbClr val="3C3C3B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4052257" y="4854637"/>
            <a:ext cx="7007629" cy="1134801"/>
            <a:chOff x="4052257" y="4854637"/>
            <a:chExt cx="7007629" cy="1134801"/>
          </a:xfrm>
        </p:grpSpPr>
        <p:sp>
          <p:nvSpPr>
            <p:cNvPr id="11" name="任意多边形 10"/>
            <p:cNvSpPr/>
            <p:nvPr/>
          </p:nvSpPr>
          <p:spPr>
            <a:xfrm>
              <a:off x="4052257" y="4854637"/>
              <a:ext cx="7007629" cy="1134801"/>
            </a:xfrm>
            <a:custGeom>
              <a:avLst/>
              <a:gdLst>
                <a:gd name="connsiteX0" fmla="*/ 5447133 w 7007629"/>
                <a:gd name="connsiteY0" fmla="*/ 64 h 1136198"/>
                <a:gd name="connsiteX1" fmla="*/ 6087498 w 7007629"/>
                <a:gd name="connsiteY1" fmla="*/ 23777 h 1136198"/>
                <a:gd name="connsiteX2" fmla="*/ 6606713 w 7007629"/>
                <a:gd name="connsiteY2" fmla="*/ 81363 h 1136198"/>
                <a:gd name="connsiteX3" fmla="*/ 6710556 w 7007629"/>
                <a:gd name="connsiteY3" fmla="*/ 152500 h 1136198"/>
                <a:gd name="connsiteX4" fmla="*/ 6797092 w 7007629"/>
                <a:gd name="connsiteY4" fmla="*/ 254124 h 1136198"/>
                <a:gd name="connsiteX5" fmla="*/ 6918242 w 7007629"/>
                <a:gd name="connsiteY5" fmla="*/ 399785 h 1136198"/>
                <a:gd name="connsiteX6" fmla="*/ 7004778 w 7007629"/>
                <a:gd name="connsiteY6" fmla="*/ 619970 h 1136198"/>
                <a:gd name="connsiteX7" fmla="*/ 6952857 w 7007629"/>
                <a:gd name="connsiteY7" fmla="*/ 928230 h 1136198"/>
                <a:gd name="connsiteX8" fmla="*/ 6641327 w 7007629"/>
                <a:gd name="connsiteY8" fmla="*/ 1056953 h 1136198"/>
                <a:gd name="connsiteX9" fmla="*/ 6174034 w 7007629"/>
                <a:gd name="connsiteY9" fmla="*/ 1121315 h 1136198"/>
                <a:gd name="connsiteX10" fmla="*/ 5274061 w 7007629"/>
                <a:gd name="connsiteY10" fmla="*/ 1100990 h 1136198"/>
                <a:gd name="connsiteX11" fmla="*/ 4599081 w 7007629"/>
                <a:gd name="connsiteY11" fmla="*/ 1094215 h 1136198"/>
                <a:gd name="connsiteX12" fmla="*/ 3647188 w 7007629"/>
                <a:gd name="connsiteY12" fmla="*/ 1111153 h 1136198"/>
                <a:gd name="connsiteX13" fmla="*/ 2920287 w 7007629"/>
                <a:gd name="connsiteY13" fmla="*/ 1121315 h 1136198"/>
                <a:gd name="connsiteX14" fmla="*/ 2124157 w 7007629"/>
                <a:gd name="connsiteY14" fmla="*/ 1134865 h 1136198"/>
                <a:gd name="connsiteX15" fmla="*/ 1293413 w 7007629"/>
                <a:gd name="connsiteY15" fmla="*/ 1131477 h 1136198"/>
                <a:gd name="connsiteX16" fmla="*/ 618433 w 7007629"/>
                <a:gd name="connsiteY16" fmla="*/ 1097603 h 1136198"/>
                <a:gd name="connsiteX17" fmla="*/ 254983 w 7007629"/>
                <a:gd name="connsiteY17" fmla="*/ 1036628 h 1136198"/>
                <a:gd name="connsiteX18" fmla="*/ 203061 w 7007629"/>
                <a:gd name="connsiteY18" fmla="*/ 924842 h 1136198"/>
                <a:gd name="connsiteX19" fmla="*/ 181867 w 7007629"/>
                <a:gd name="connsiteY19" fmla="*/ 672678 h 1136198"/>
                <a:gd name="connsiteX20" fmla="*/ 181587 w 7007629"/>
                <a:gd name="connsiteY20" fmla="*/ 668336 h 1136198"/>
                <a:gd name="connsiteX21" fmla="*/ 180510 w 7007629"/>
                <a:gd name="connsiteY21" fmla="*/ 669542 h 1136198"/>
                <a:gd name="connsiteX22" fmla="*/ 145043 w 7007629"/>
                <a:gd name="connsiteY22" fmla="*/ 659131 h 1136198"/>
                <a:gd name="connsiteX23" fmla="*/ 84815 w 7007629"/>
                <a:gd name="connsiteY23" fmla="*/ 625253 h 1136198"/>
                <a:gd name="connsiteX24" fmla="*/ 2001 w 7007629"/>
                <a:gd name="connsiteY24" fmla="*/ 576317 h 1136198"/>
                <a:gd name="connsiteX25" fmla="*/ 32115 w 7007629"/>
                <a:gd name="connsiteY25" fmla="*/ 534910 h 1136198"/>
                <a:gd name="connsiteX26" fmla="*/ 103636 w 7007629"/>
                <a:gd name="connsiteY26" fmla="*/ 504796 h 1136198"/>
                <a:gd name="connsiteX27" fmla="*/ 160100 w 7007629"/>
                <a:gd name="connsiteY27" fmla="*/ 474682 h 1136198"/>
                <a:gd name="connsiteX28" fmla="*/ 170834 w 7007629"/>
                <a:gd name="connsiteY28" fmla="*/ 468796 h 1136198"/>
                <a:gd name="connsiteX29" fmla="*/ 170441 w 7007629"/>
                <a:gd name="connsiteY29" fmla="*/ 459578 h 1136198"/>
                <a:gd name="connsiteX30" fmla="*/ 185754 w 7007629"/>
                <a:gd name="connsiteY30" fmla="*/ 237187 h 1136198"/>
                <a:gd name="connsiteX31" fmla="*/ 324211 w 7007629"/>
                <a:gd name="connsiteY31" fmla="*/ 98301 h 1136198"/>
                <a:gd name="connsiteX32" fmla="*/ 1224184 w 7007629"/>
                <a:gd name="connsiteY32" fmla="*/ 47489 h 1136198"/>
                <a:gd name="connsiteX33" fmla="*/ 1795321 w 7007629"/>
                <a:gd name="connsiteY33" fmla="*/ 30551 h 1136198"/>
                <a:gd name="connsiteX34" fmla="*/ 2487607 w 7007629"/>
                <a:gd name="connsiteY34" fmla="*/ 23777 h 1136198"/>
                <a:gd name="connsiteX35" fmla="*/ 2954901 w 7007629"/>
                <a:gd name="connsiteY35" fmla="*/ 23777 h 1136198"/>
                <a:gd name="connsiteX36" fmla="*/ 4426010 w 7007629"/>
                <a:gd name="connsiteY36" fmla="*/ 17002 h 1136198"/>
                <a:gd name="connsiteX37" fmla="*/ 5447133 w 7007629"/>
                <a:gd name="connsiteY37" fmla="*/ 64 h 1136198"/>
                <a:gd name="connsiteX0" fmla="*/ 5447133 w 7007629"/>
                <a:gd name="connsiteY0" fmla="*/ 0 h 1134801"/>
                <a:gd name="connsiteX1" fmla="*/ 6087498 w 7007629"/>
                <a:gd name="connsiteY1" fmla="*/ 23713 h 1134801"/>
                <a:gd name="connsiteX2" fmla="*/ 6606713 w 7007629"/>
                <a:gd name="connsiteY2" fmla="*/ 81299 h 1134801"/>
                <a:gd name="connsiteX3" fmla="*/ 6710556 w 7007629"/>
                <a:gd name="connsiteY3" fmla="*/ 152436 h 1134801"/>
                <a:gd name="connsiteX4" fmla="*/ 6797092 w 7007629"/>
                <a:gd name="connsiteY4" fmla="*/ 254060 h 1134801"/>
                <a:gd name="connsiteX5" fmla="*/ 6918242 w 7007629"/>
                <a:gd name="connsiteY5" fmla="*/ 399721 h 1134801"/>
                <a:gd name="connsiteX6" fmla="*/ 7004778 w 7007629"/>
                <a:gd name="connsiteY6" fmla="*/ 619906 h 1134801"/>
                <a:gd name="connsiteX7" fmla="*/ 6952857 w 7007629"/>
                <a:gd name="connsiteY7" fmla="*/ 928166 h 1134801"/>
                <a:gd name="connsiteX8" fmla="*/ 6641327 w 7007629"/>
                <a:gd name="connsiteY8" fmla="*/ 1056889 h 1134801"/>
                <a:gd name="connsiteX9" fmla="*/ 6174034 w 7007629"/>
                <a:gd name="connsiteY9" fmla="*/ 1121251 h 1134801"/>
                <a:gd name="connsiteX10" fmla="*/ 5274061 w 7007629"/>
                <a:gd name="connsiteY10" fmla="*/ 1100926 h 1134801"/>
                <a:gd name="connsiteX11" fmla="*/ 4599081 w 7007629"/>
                <a:gd name="connsiteY11" fmla="*/ 1094151 h 1134801"/>
                <a:gd name="connsiteX12" fmla="*/ 3647188 w 7007629"/>
                <a:gd name="connsiteY12" fmla="*/ 1111089 h 1134801"/>
                <a:gd name="connsiteX13" fmla="*/ 2920287 w 7007629"/>
                <a:gd name="connsiteY13" fmla="*/ 1121251 h 1134801"/>
                <a:gd name="connsiteX14" fmla="*/ 2124157 w 7007629"/>
                <a:gd name="connsiteY14" fmla="*/ 1134801 h 1134801"/>
                <a:gd name="connsiteX15" fmla="*/ 1293413 w 7007629"/>
                <a:gd name="connsiteY15" fmla="*/ 1131413 h 1134801"/>
                <a:gd name="connsiteX16" fmla="*/ 618433 w 7007629"/>
                <a:gd name="connsiteY16" fmla="*/ 1097539 h 1134801"/>
                <a:gd name="connsiteX17" fmla="*/ 254983 w 7007629"/>
                <a:gd name="connsiteY17" fmla="*/ 1036564 h 1134801"/>
                <a:gd name="connsiteX18" fmla="*/ 203061 w 7007629"/>
                <a:gd name="connsiteY18" fmla="*/ 924778 h 1134801"/>
                <a:gd name="connsiteX19" fmla="*/ 181867 w 7007629"/>
                <a:gd name="connsiteY19" fmla="*/ 672614 h 1134801"/>
                <a:gd name="connsiteX20" fmla="*/ 181587 w 7007629"/>
                <a:gd name="connsiteY20" fmla="*/ 668272 h 1134801"/>
                <a:gd name="connsiteX21" fmla="*/ 145043 w 7007629"/>
                <a:gd name="connsiteY21" fmla="*/ 659067 h 1134801"/>
                <a:gd name="connsiteX22" fmla="*/ 84815 w 7007629"/>
                <a:gd name="connsiteY22" fmla="*/ 625189 h 1134801"/>
                <a:gd name="connsiteX23" fmla="*/ 2001 w 7007629"/>
                <a:gd name="connsiteY23" fmla="*/ 576253 h 1134801"/>
                <a:gd name="connsiteX24" fmla="*/ 32115 w 7007629"/>
                <a:gd name="connsiteY24" fmla="*/ 534846 h 1134801"/>
                <a:gd name="connsiteX25" fmla="*/ 103636 w 7007629"/>
                <a:gd name="connsiteY25" fmla="*/ 504732 h 1134801"/>
                <a:gd name="connsiteX26" fmla="*/ 160100 w 7007629"/>
                <a:gd name="connsiteY26" fmla="*/ 474618 h 1134801"/>
                <a:gd name="connsiteX27" fmla="*/ 170834 w 7007629"/>
                <a:gd name="connsiteY27" fmla="*/ 468732 h 1134801"/>
                <a:gd name="connsiteX28" fmla="*/ 170441 w 7007629"/>
                <a:gd name="connsiteY28" fmla="*/ 459514 h 1134801"/>
                <a:gd name="connsiteX29" fmla="*/ 185754 w 7007629"/>
                <a:gd name="connsiteY29" fmla="*/ 237123 h 1134801"/>
                <a:gd name="connsiteX30" fmla="*/ 324211 w 7007629"/>
                <a:gd name="connsiteY30" fmla="*/ 98237 h 1134801"/>
                <a:gd name="connsiteX31" fmla="*/ 1224184 w 7007629"/>
                <a:gd name="connsiteY31" fmla="*/ 47425 h 1134801"/>
                <a:gd name="connsiteX32" fmla="*/ 1795321 w 7007629"/>
                <a:gd name="connsiteY32" fmla="*/ 30487 h 1134801"/>
                <a:gd name="connsiteX33" fmla="*/ 2487607 w 7007629"/>
                <a:gd name="connsiteY33" fmla="*/ 23713 h 1134801"/>
                <a:gd name="connsiteX34" fmla="*/ 2954901 w 7007629"/>
                <a:gd name="connsiteY34" fmla="*/ 23713 h 1134801"/>
                <a:gd name="connsiteX35" fmla="*/ 4426010 w 7007629"/>
                <a:gd name="connsiteY35" fmla="*/ 16938 h 1134801"/>
                <a:gd name="connsiteX36" fmla="*/ 5447133 w 7007629"/>
                <a:gd name="connsiteY36" fmla="*/ 0 h 113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07629" h="1134801">
                  <a:moveTo>
                    <a:pt x="5447133" y="0"/>
                  </a:moveTo>
                  <a:cubicBezTo>
                    <a:pt x="5724047" y="1129"/>
                    <a:pt x="5894235" y="10163"/>
                    <a:pt x="6087498" y="23713"/>
                  </a:cubicBezTo>
                  <a:cubicBezTo>
                    <a:pt x="6280761" y="37262"/>
                    <a:pt x="6502870" y="59845"/>
                    <a:pt x="6606713" y="81299"/>
                  </a:cubicBezTo>
                  <a:cubicBezTo>
                    <a:pt x="6710556" y="102753"/>
                    <a:pt x="6678827" y="123643"/>
                    <a:pt x="6710556" y="152436"/>
                  </a:cubicBezTo>
                  <a:cubicBezTo>
                    <a:pt x="6742285" y="181229"/>
                    <a:pt x="6762477" y="212846"/>
                    <a:pt x="6797092" y="254060"/>
                  </a:cubicBezTo>
                  <a:cubicBezTo>
                    <a:pt x="6831707" y="295274"/>
                    <a:pt x="6883628" y="338747"/>
                    <a:pt x="6918242" y="399721"/>
                  </a:cubicBezTo>
                  <a:cubicBezTo>
                    <a:pt x="6952857" y="460695"/>
                    <a:pt x="6999009" y="531832"/>
                    <a:pt x="7004778" y="619906"/>
                  </a:cubicBezTo>
                  <a:cubicBezTo>
                    <a:pt x="7010547" y="707980"/>
                    <a:pt x="7013431" y="855335"/>
                    <a:pt x="6952857" y="928166"/>
                  </a:cubicBezTo>
                  <a:cubicBezTo>
                    <a:pt x="6892283" y="1000996"/>
                    <a:pt x="6771132" y="1024709"/>
                    <a:pt x="6641327" y="1056889"/>
                  </a:cubicBezTo>
                  <a:cubicBezTo>
                    <a:pt x="6511525" y="1089070"/>
                    <a:pt x="6401913" y="1113912"/>
                    <a:pt x="6174034" y="1121251"/>
                  </a:cubicBezTo>
                  <a:lnTo>
                    <a:pt x="5274061" y="1100926"/>
                  </a:lnTo>
                  <a:cubicBezTo>
                    <a:pt x="5011570" y="1096410"/>
                    <a:pt x="4870227" y="1092457"/>
                    <a:pt x="4599081" y="1094151"/>
                  </a:cubicBezTo>
                  <a:cubicBezTo>
                    <a:pt x="4327936" y="1095845"/>
                    <a:pt x="3926986" y="1106572"/>
                    <a:pt x="3647188" y="1111089"/>
                  </a:cubicBezTo>
                  <a:lnTo>
                    <a:pt x="2920287" y="1121251"/>
                  </a:lnTo>
                  <a:lnTo>
                    <a:pt x="2124157" y="1134801"/>
                  </a:lnTo>
                  <a:lnTo>
                    <a:pt x="1293413" y="1131413"/>
                  </a:lnTo>
                  <a:cubicBezTo>
                    <a:pt x="1042460" y="1125203"/>
                    <a:pt x="791505" y="1113347"/>
                    <a:pt x="618433" y="1097539"/>
                  </a:cubicBezTo>
                  <a:cubicBezTo>
                    <a:pt x="445362" y="1081731"/>
                    <a:pt x="324211" y="1065358"/>
                    <a:pt x="254983" y="1036564"/>
                  </a:cubicBezTo>
                  <a:cubicBezTo>
                    <a:pt x="185754" y="1007771"/>
                    <a:pt x="214600" y="1058018"/>
                    <a:pt x="203061" y="924778"/>
                  </a:cubicBezTo>
                  <a:cubicBezTo>
                    <a:pt x="198734" y="874813"/>
                    <a:pt x="189540" y="778403"/>
                    <a:pt x="181867" y="672614"/>
                  </a:cubicBezTo>
                  <a:cubicBezTo>
                    <a:pt x="181774" y="671167"/>
                    <a:pt x="181680" y="669719"/>
                    <a:pt x="181587" y="668272"/>
                  </a:cubicBezTo>
                  <a:lnTo>
                    <a:pt x="145043" y="659067"/>
                  </a:lnTo>
                  <a:cubicBezTo>
                    <a:pt x="128104" y="652794"/>
                    <a:pt x="108656" y="638991"/>
                    <a:pt x="84815" y="625189"/>
                  </a:cubicBezTo>
                  <a:cubicBezTo>
                    <a:pt x="60975" y="611387"/>
                    <a:pt x="10785" y="591310"/>
                    <a:pt x="2001" y="576253"/>
                  </a:cubicBezTo>
                  <a:cubicBezTo>
                    <a:pt x="-6782" y="561196"/>
                    <a:pt x="15176" y="546766"/>
                    <a:pt x="32115" y="534846"/>
                  </a:cubicBezTo>
                  <a:cubicBezTo>
                    <a:pt x="49054" y="522926"/>
                    <a:pt x="82306" y="514770"/>
                    <a:pt x="103636" y="504732"/>
                  </a:cubicBezTo>
                  <a:cubicBezTo>
                    <a:pt x="124967" y="494694"/>
                    <a:pt x="146925" y="479637"/>
                    <a:pt x="160100" y="474618"/>
                  </a:cubicBezTo>
                  <a:lnTo>
                    <a:pt x="170834" y="468732"/>
                  </a:lnTo>
                  <a:lnTo>
                    <a:pt x="170441" y="459514"/>
                  </a:lnTo>
                  <a:cubicBezTo>
                    <a:pt x="167636" y="357695"/>
                    <a:pt x="170610" y="271209"/>
                    <a:pt x="185754" y="237123"/>
                  </a:cubicBezTo>
                  <a:cubicBezTo>
                    <a:pt x="226138" y="146226"/>
                    <a:pt x="229023" y="123078"/>
                    <a:pt x="324211" y="98237"/>
                  </a:cubicBezTo>
                  <a:cubicBezTo>
                    <a:pt x="466256" y="61167"/>
                    <a:pt x="978998" y="58716"/>
                    <a:pt x="1224184" y="47425"/>
                  </a:cubicBezTo>
                  <a:cubicBezTo>
                    <a:pt x="1469370" y="36133"/>
                    <a:pt x="1584751" y="34439"/>
                    <a:pt x="1795321" y="30487"/>
                  </a:cubicBezTo>
                  <a:lnTo>
                    <a:pt x="2487607" y="23713"/>
                  </a:lnTo>
                  <a:lnTo>
                    <a:pt x="2954901" y="23713"/>
                  </a:lnTo>
                  <a:lnTo>
                    <a:pt x="4426010" y="16938"/>
                  </a:lnTo>
                  <a:lnTo>
                    <a:pt x="5447133" y="0"/>
                  </a:lnTo>
                  <a:close/>
                </a:path>
              </a:pathLst>
            </a:custGeom>
            <a:noFill/>
            <a:ln w="28575">
              <a:solidFill>
                <a:srgbClr val="2055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421072" y="5070292"/>
              <a:ext cx="6462828" cy="682394"/>
              <a:chOff x="7325360" y="2384859"/>
              <a:chExt cx="6462828" cy="682394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7325360" y="2737483"/>
                <a:ext cx="6462828" cy="32977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TW" sz="1400" dirty="0">
                    <a:solidFill>
                      <a:srgbClr val="3C3C3B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2005</a:t>
                </a:r>
                <a:r>
                  <a:rPr lang="zh-TW" altLang="en-US" sz="1400" dirty="0">
                    <a:solidFill>
                      <a:srgbClr val="3C3C3B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年</a:t>
                </a:r>
                <a:r>
                  <a:rPr lang="en-US" altLang="zh-TW" sz="1400" dirty="0">
                    <a:solidFill>
                      <a:srgbClr val="3C3C3B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~</a:t>
                </a:r>
                <a:r>
                  <a:rPr lang="zh-TW" altLang="en-US" sz="1400" dirty="0">
                    <a:solidFill>
                      <a:srgbClr val="3C3C3B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迄今</a:t>
                </a:r>
                <a:endParaRPr lang="zh-CN" altLang="en-US" sz="1400" dirty="0">
                  <a:solidFill>
                    <a:srgbClr val="3C3C3B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7325360" y="2384859"/>
                <a:ext cx="2241974" cy="397609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TW" altLang="en-US" b="1" dirty="0">
                    <a:solidFill>
                      <a:srgbClr val="3C3C3B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任教年資</a:t>
                </a:r>
                <a:endParaRPr lang="zh-CN" altLang="en-US" b="1" dirty="0">
                  <a:solidFill>
                    <a:srgbClr val="3C3C3B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DE2D0DA0-E4DA-40D9-89A0-BF22EB612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22" y="1879209"/>
            <a:ext cx="3082672" cy="41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472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667369" y="2158093"/>
            <a:ext cx="6857262" cy="2541814"/>
            <a:chOff x="2177143" y="2131786"/>
            <a:chExt cx="6857262" cy="2541814"/>
          </a:xfrm>
        </p:grpSpPr>
        <p:grpSp>
          <p:nvGrpSpPr>
            <p:cNvPr id="6" name="组合 5"/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2" name="任意多边形 1"/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" name="任意多边形 2"/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" name="任意多边形 3"/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2593701" y="3285551"/>
              <a:ext cx="5200469" cy="83856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4400" b="1" dirty="0">
                  <a:solidFill>
                    <a:srgbClr val="20558B"/>
                  </a:solidFill>
                </a:rPr>
                <a:t>對適性教學的分享</a:t>
              </a:r>
              <a:endParaRPr lang="zh-CN" altLang="en-US" sz="4400" b="1" dirty="0">
                <a:solidFill>
                  <a:srgbClr val="20558B"/>
                </a:solidFill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590717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包图主题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469</TotalTime>
  <Words>318</Words>
  <Application>Microsoft Office PowerPoint</Application>
  <PresentationFormat>寬螢幕</PresentationFormat>
  <Paragraphs>54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4" baseType="lpstr">
      <vt:lpstr>印品黑体</vt:lpstr>
      <vt:lpstr>Arial</vt:lpstr>
      <vt:lpstr>包图主题2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明軒 吳</cp:lastModifiedBy>
  <cp:revision>46</cp:revision>
  <dcterms:created xsi:type="dcterms:W3CDTF">2017-07-10T06:31:12Z</dcterms:created>
  <dcterms:modified xsi:type="dcterms:W3CDTF">2021-01-05T17:12:57Z</dcterms:modified>
</cp:coreProperties>
</file>