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21" r:id="rId2"/>
  </p:sldMasterIdLst>
  <p:notesMasterIdLst>
    <p:notesMasterId r:id="rId38"/>
  </p:notesMasterIdLst>
  <p:sldIdLst>
    <p:sldId id="256" r:id="rId3"/>
    <p:sldId id="257" r:id="rId4"/>
    <p:sldId id="299" r:id="rId5"/>
    <p:sldId id="270" r:id="rId6"/>
    <p:sldId id="258" r:id="rId7"/>
    <p:sldId id="259" r:id="rId8"/>
    <p:sldId id="300" r:id="rId9"/>
    <p:sldId id="301" r:id="rId10"/>
    <p:sldId id="302" r:id="rId11"/>
    <p:sldId id="303" r:id="rId12"/>
    <p:sldId id="304" r:id="rId13"/>
    <p:sldId id="271" r:id="rId14"/>
    <p:sldId id="261" r:id="rId15"/>
    <p:sldId id="262" r:id="rId16"/>
    <p:sldId id="263" r:id="rId17"/>
    <p:sldId id="272" r:id="rId18"/>
    <p:sldId id="264" r:id="rId19"/>
    <p:sldId id="265" r:id="rId20"/>
    <p:sldId id="274" r:id="rId21"/>
    <p:sldId id="275" r:id="rId22"/>
    <p:sldId id="273" r:id="rId23"/>
    <p:sldId id="277" r:id="rId24"/>
    <p:sldId id="278" r:id="rId25"/>
    <p:sldId id="279" r:id="rId26"/>
    <p:sldId id="305" r:id="rId27"/>
    <p:sldId id="306" r:id="rId28"/>
    <p:sldId id="295" r:id="rId29"/>
    <p:sldId id="297" r:id="rId30"/>
    <p:sldId id="298" r:id="rId31"/>
    <p:sldId id="296" r:id="rId32"/>
    <p:sldId id="280" r:id="rId33"/>
    <p:sldId id="281" r:id="rId34"/>
    <p:sldId id="283" r:id="rId35"/>
    <p:sldId id="290" r:id="rId36"/>
    <p:sldId id="289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CE"/>
    <a:srgbClr val="DACBC4"/>
    <a:srgbClr val="C7E4E7"/>
    <a:srgbClr val="E0D4CE"/>
    <a:srgbClr val="E6D9B0"/>
    <a:srgbClr val="F0C9AE"/>
    <a:srgbClr val="FF9900"/>
    <a:srgbClr val="E8DCB6"/>
    <a:srgbClr val="DACBF3"/>
    <a:srgbClr val="D9F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70" d="100"/>
          <a:sy n="70" d="100"/>
        </p:scale>
        <p:origin x="-4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DCEDA-9798-4AD6-862D-FFB8579ECFE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0119C47-D98C-458B-8E91-B3F7083A1FCB}">
      <dgm:prSet phldrT="[文字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一</a:t>
          </a:r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知覺歷程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F2C80887-684E-462A-A531-A9B24BF838AF}" type="parTrans" cxnId="{E1E79634-3737-401A-9C82-2A0B55CA4550}">
      <dgm:prSet/>
      <dgm:spPr/>
      <dgm:t>
        <a:bodyPr/>
        <a:lstStyle/>
        <a:p>
          <a:endParaRPr lang="zh-TW" altLang="en-US"/>
        </a:p>
      </dgm:t>
    </dgm:pt>
    <dgm:pt modelId="{57B42134-B17C-4E33-9FD3-ADE7D33BA95F}" type="sibTrans" cxnId="{E1E79634-3737-401A-9C82-2A0B55CA4550}">
      <dgm:prSet/>
      <dgm:spPr/>
      <dgm:t>
        <a:bodyPr/>
        <a:lstStyle/>
        <a:p>
          <a:endParaRPr lang="zh-TW" altLang="en-US"/>
        </a:p>
      </dgm:t>
    </dgm:pt>
    <dgm:pt modelId="{6D212AFA-FE3D-4BC6-A176-50D7A226B4DE}">
      <dgm:prSet phldrT="[文字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二</a:t>
          </a:r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生理歷程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647572EE-4CE8-405A-ADCB-F97C8405C1F5}" type="parTrans" cxnId="{9815FD44-59DE-408B-AA68-A1224716392F}">
      <dgm:prSet/>
      <dgm:spPr/>
      <dgm:t>
        <a:bodyPr/>
        <a:lstStyle/>
        <a:p>
          <a:endParaRPr lang="zh-TW" altLang="en-US"/>
        </a:p>
      </dgm:t>
    </dgm:pt>
    <dgm:pt modelId="{B65181DB-28B1-49C4-BC91-0AB439363F31}" type="sibTrans" cxnId="{9815FD44-59DE-408B-AA68-A1224716392F}">
      <dgm:prSet/>
      <dgm:spPr/>
      <dgm:t>
        <a:bodyPr/>
        <a:lstStyle/>
        <a:p>
          <a:endParaRPr lang="zh-TW" altLang="en-US"/>
        </a:p>
      </dgm:t>
    </dgm:pt>
    <dgm:pt modelId="{0D481E1A-80AE-46B7-90EE-9DE6465AE2C0}">
      <dgm:prSet phldrT="[文字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三</a:t>
          </a:r>
          <a:r>
            <a:rPr lang="en-US" altLang="zh-TW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感覺歷程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E463CA0D-FE91-4FCD-A424-993FCED41D5F}" type="parTrans" cxnId="{E73716A7-D75A-420C-97FC-BBB5D7905C85}">
      <dgm:prSet/>
      <dgm:spPr/>
      <dgm:t>
        <a:bodyPr/>
        <a:lstStyle/>
        <a:p>
          <a:endParaRPr lang="zh-TW" altLang="en-US"/>
        </a:p>
      </dgm:t>
    </dgm:pt>
    <dgm:pt modelId="{3633CF0E-52DF-4796-95F1-F5CE0751A47F}" type="sibTrans" cxnId="{E73716A7-D75A-420C-97FC-BBB5D7905C85}">
      <dgm:prSet/>
      <dgm:spPr/>
      <dgm:t>
        <a:bodyPr/>
        <a:lstStyle/>
        <a:p>
          <a:endParaRPr lang="zh-TW" altLang="en-US"/>
        </a:p>
      </dgm:t>
    </dgm:pt>
    <dgm:pt modelId="{2DF2486B-E544-40EB-AAFE-0CAD41C0218C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algn="r">
            <a:lnSpc>
              <a:spcPct val="100000"/>
            </a:lnSpc>
            <a:spcAft>
              <a:spcPts val="0"/>
            </a:spcAft>
          </a:pP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了解刺激的意義與性質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936D1401-71C6-478D-9B48-A77E28F894AC}" type="parTrans" cxnId="{DFDBBA11-6F1E-4D68-8C50-EE1E508CD4B6}">
      <dgm:prSet/>
      <dgm:spPr/>
      <dgm:t>
        <a:bodyPr/>
        <a:lstStyle/>
        <a:p>
          <a:endParaRPr lang="zh-TW" altLang="en-US"/>
        </a:p>
      </dgm:t>
    </dgm:pt>
    <dgm:pt modelId="{92FF26E6-A5FE-465F-8EFE-5F71E93E27A4}" type="sibTrans" cxnId="{DFDBBA11-6F1E-4D68-8C50-EE1E508CD4B6}">
      <dgm:prSet/>
      <dgm:spPr/>
      <dgm:t>
        <a:bodyPr/>
        <a:lstStyle/>
        <a:p>
          <a:endParaRPr lang="zh-TW" altLang="en-US"/>
        </a:p>
      </dgm:t>
    </dgm:pt>
    <dgm:pt modelId="{99DB73FD-08BF-4C47-8EE8-43425525443D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algn="r">
            <a:lnSpc>
              <a:spcPct val="100000"/>
            </a:lnSpc>
            <a:spcAft>
              <a:spcPts val="0"/>
            </a:spcAft>
          </a:pP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呼吸、循環等隨情緒起伏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C4D2EEF6-09D1-4FA2-A2BE-5524803C582B}" type="parTrans" cxnId="{A3A92AE0-A8B1-4A86-9AFC-14D1E8BD231A}">
      <dgm:prSet/>
      <dgm:spPr/>
      <dgm:t>
        <a:bodyPr/>
        <a:lstStyle/>
        <a:p>
          <a:endParaRPr lang="zh-TW" altLang="en-US"/>
        </a:p>
      </dgm:t>
    </dgm:pt>
    <dgm:pt modelId="{158B9CC7-906B-4F0F-8228-BF7B3DB350A3}" type="sibTrans" cxnId="{A3A92AE0-A8B1-4A86-9AFC-14D1E8BD231A}">
      <dgm:prSet/>
      <dgm:spPr/>
      <dgm:t>
        <a:bodyPr/>
        <a:lstStyle/>
        <a:p>
          <a:endParaRPr lang="zh-TW" altLang="en-US"/>
        </a:p>
      </dgm:t>
    </dgm:pt>
    <dgm:pt modelId="{1C30D717-1462-4F2D-85B0-BCB1E89BDF22}">
      <dgm:prSet custT="1"/>
      <dgm:spPr>
        <a:solidFill>
          <a:srgbClr val="FFFFFF">
            <a:alpha val="90000"/>
          </a:srgbClr>
        </a:solidFill>
      </dgm:spPr>
      <dgm:t>
        <a:bodyPr/>
        <a:lstStyle/>
        <a:p>
          <a:pPr algn="r">
            <a:lnSpc>
              <a:spcPct val="100000"/>
            </a:lnSpc>
            <a:spcAft>
              <a:spcPts val="0"/>
            </a:spcAft>
          </a:pPr>
          <a:r>
            <a:rPr lang="zh-TW" altLang="en-US" sz="28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主觀的感受，如恐懼、快樂等</a:t>
          </a:r>
          <a:endParaRPr lang="zh-TW" altLang="en-US" sz="28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gm:t>
    </dgm:pt>
    <dgm:pt modelId="{7A15BCA2-1D2A-4895-8BD1-C0F8D673BA1D}" type="parTrans" cxnId="{E8684EF6-ABD9-446D-B93A-B2CDD21F5AFD}">
      <dgm:prSet/>
      <dgm:spPr/>
      <dgm:t>
        <a:bodyPr/>
        <a:lstStyle/>
        <a:p>
          <a:endParaRPr lang="zh-TW" altLang="en-US"/>
        </a:p>
      </dgm:t>
    </dgm:pt>
    <dgm:pt modelId="{22517FF2-2B25-41E0-9CA3-A22E1802061E}" type="sibTrans" cxnId="{E8684EF6-ABD9-446D-B93A-B2CDD21F5AFD}">
      <dgm:prSet/>
      <dgm:spPr/>
      <dgm:t>
        <a:bodyPr/>
        <a:lstStyle/>
        <a:p>
          <a:endParaRPr lang="zh-TW" altLang="en-US"/>
        </a:p>
      </dgm:t>
    </dgm:pt>
    <dgm:pt modelId="{1000E36A-CC64-409A-8519-DA58A3912601}" type="pres">
      <dgm:prSet presAssocID="{EF6DCEDA-9798-4AD6-862D-FFB8579ECF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872EF24-55C0-4321-9F1C-3603C6AE407B}" type="pres">
      <dgm:prSet presAssocID="{50119C47-D98C-458B-8E91-B3F7083A1FCB}" presName="parentLin" presStyleCnt="0"/>
      <dgm:spPr/>
    </dgm:pt>
    <dgm:pt modelId="{1AC21837-2D70-488E-A571-33C6DF554073}" type="pres">
      <dgm:prSet presAssocID="{50119C47-D98C-458B-8E91-B3F7083A1FCB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D6F71974-3A30-42AD-A3E3-63B45EBF7C40}" type="pres">
      <dgm:prSet presAssocID="{50119C47-D98C-458B-8E91-B3F7083A1FCB}" presName="parentText" presStyleLbl="node1" presStyleIdx="0" presStyleCnt="3" custScaleX="54862" custScaleY="66794" custLinFactNeighborX="-79381" custLinFactNeighborY="-167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FFF589-C385-4F9C-92DC-901BDBDCD0FA}" type="pres">
      <dgm:prSet presAssocID="{50119C47-D98C-458B-8E91-B3F7083A1FCB}" presName="negativeSpace" presStyleCnt="0"/>
      <dgm:spPr/>
    </dgm:pt>
    <dgm:pt modelId="{ACA3A25F-FB4A-4AFE-B8C3-7013DEE74BBE}" type="pres">
      <dgm:prSet presAssocID="{50119C47-D98C-458B-8E91-B3F7083A1FCB}" presName="childText" presStyleLbl="conFgAcc1" presStyleIdx="0" presStyleCnt="3" custScaleY="64709" custLinFactNeighborY="52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0649-B4CD-4812-B5DB-0477855B57C7}" type="pres">
      <dgm:prSet presAssocID="{57B42134-B17C-4E33-9FD3-ADE7D33BA95F}" presName="spaceBetweenRectangles" presStyleCnt="0"/>
      <dgm:spPr/>
    </dgm:pt>
    <dgm:pt modelId="{E844B619-F8C9-4283-8A17-8D4469F0A2C0}" type="pres">
      <dgm:prSet presAssocID="{6D212AFA-FE3D-4BC6-A176-50D7A226B4DE}" presName="parentLin" presStyleCnt="0"/>
      <dgm:spPr/>
    </dgm:pt>
    <dgm:pt modelId="{0C408CCC-EBA0-4CE3-B145-00D1F03202B5}" type="pres">
      <dgm:prSet presAssocID="{6D212AFA-FE3D-4BC6-A176-50D7A226B4DE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13E2BA33-E09B-4CA0-BFDC-B11ED265A816}" type="pres">
      <dgm:prSet presAssocID="{6D212AFA-FE3D-4BC6-A176-50D7A226B4DE}" presName="parentText" presStyleLbl="node1" presStyleIdx="1" presStyleCnt="3" custScaleX="54161" custScaleY="66794" custLinFactNeighborX="-79381" custLinFactNeighborY="-816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89B30F-440A-485D-BCBF-72DC3868DB0F}" type="pres">
      <dgm:prSet presAssocID="{6D212AFA-FE3D-4BC6-A176-50D7A226B4DE}" presName="negativeSpace" presStyleCnt="0"/>
      <dgm:spPr/>
    </dgm:pt>
    <dgm:pt modelId="{9C8CBACD-705E-4B4F-AD1F-FAF4E13924A0}" type="pres">
      <dgm:prSet presAssocID="{6D212AFA-FE3D-4BC6-A176-50D7A226B4DE}" presName="childText" presStyleLbl="conFgAcc1" presStyleIdx="1" presStyleCnt="3" custScaleY="63941" custLinFactNeighborY="-121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C091CD-DA5B-4D52-87E4-BAB4D12C9670}" type="pres">
      <dgm:prSet presAssocID="{B65181DB-28B1-49C4-BC91-0AB439363F31}" presName="spaceBetweenRectangles" presStyleCnt="0"/>
      <dgm:spPr/>
    </dgm:pt>
    <dgm:pt modelId="{A8CA2133-E2B3-4A51-8385-4B428D27C5DE}" type="pres">
      <dgm:prSet presAssocID="{0D481E1A-80AE-46B7-90EE-9DE6465AE2C0}" presName="parentLin" presStyleCnt="0"/>
      <dgm:spPr/>
    </dgm:pt>
    <dgm:pt modelId="{440480EB-D361-4413-A0F0-0B30D224B909}" type="pres">
      <dgm:prSet presAssocID="{0D481E1A-80AE-46B7-90EE-9DE6465AE2C0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19B0471E-39B9-4BC6-BE5C-8C68647E4ABF}" type="pres">
      <dgm:prSet presAssocID="{0D481E1A-80AE-46B7-90EE-9DE6465AE2C0}" presName="parentText" presStyleLbl="node1" presStyleIdx="2" presStyleCnt="3" custScaleX="54161" custScaleY="66794" custLinFactNeighborX="-79381" custLinFactNeighborY="-1254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ACDF40-F3B8-46CC-8754-C2201D641A4E}" type="pres">
      <dgm:prSet presAssocID="{0D481E1A-80AE-46B7-90EE-9DE6465AE2C0}" presName="negativeSpace" presStyleCnt="0"/>
      <dgm:spPr/>
    </dgm:pt>
    <dgm:pt modelId="{0D81FFCC-555C-472A-B4CD-130001C5B511}" type="pres">
      <dgm:prSet presAssocID="{0D481E1A-80AE-46B7-90EE-9DE6465AE2C0}" presName="childText" presStyleLbl="conFgAcc1" presStyleIdx="2" presStyleCnt="3" custScaleY="62819" custLinFactNeighborY="149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73716A7-D75A-420C-97FC-BBB5D7905C85}" srcId="{EF6DCEDA-9798-4AD6-862D-FFB8579ECFE2}" destId="{0D481E1A-80AE-46B7-90EE-9DE6465AE2C0}" srcOrd="2" destOrd="0" parTransId="{E463CA0D-FE91-4FCD-A424-993FCED41D5F}" sibTransId="{3633CF0E-52DF-4796-95F1-F5CE0751A47F}"/>
    <dgm:cxn modelId="{249A8648-6BDA-4E0D-90B4-7082E22EEE08}" type="presOf" srcId="{1C30D717-1462-4F2D-85B0-BCB1E89BDF22}" destId="{0D81FFCC-555C-472A-B4CD-130001C5B511}" srcOrd="0" destOrd="0" presId="urn:microsoft.com/office/officeart/2005/8/layout/list1"/>
    <dgm:cxn modelId="{C8B6A4D7-3CD4-49E0-A889-88203BBA402E}" type="presOf" srcId="{50119C47-D98C-458B-8E91-B3F7083A1FCB}" destId="{D6F71974-3A30-42AD-A3E3-63B45EBF7C40}" srcOrd="1" destOrd="0" presId="urn:microsoft.com/office/officeart/2005/8/layout/list1"/>
    <dgm:cxn modelId="{77F85C15-1017-44C0-8229-F0E124C3FD50}" type="presOf" srcId="{2DF2486B-E544-40EB-AAFE-0CAD41C0218C}" destId="{ACA3A25F-FB4A-4AFE-B8C3-7013DEE74BBE}" srcOrd="0" destOrd="0" presId="urn:microsoft.com/office/officeart/2005/8/layout/list1"/>
    <dgm:cxn modelId="{0088696A-9748-404D-819B-B2B6238C87D8}" type="presOf" srcId="{6D212AFA-FE3D-4BC6-A176-50D7A226B4DE}" destId="{0C408CCC-EBA0-4CE3-B145-00D1F03202B5}" srcOrd="0" destOrd="0" presId="urn:microsoft.com/office/officeart/2005/8/layout/list1"/>
    <dgm:cxn modelId="{8981C481-586C-4FDA-839A-001CA7E8465C}" type="presOf" srcId="{6D212AFA-FE3D-4BC6-A176-50D7A226B4DE}" destId="{13E2BA33-E09B-4CA0-BFDC-B11ED265A816}" srcOrd="1" destOrd="0" presId="urn:microsoft.com/office/officeart/2005/8/layout/list1"/>
    <dgm:cxn modelId="{9815FD44-59DE-408B-AA68-A1224716392F}" srcId="{EF6DCEDA-9798-4AD6-862D-FFB8579ECFE2}" destId="{6D212AFA-FE3D-4BC6-A176-50D7A226B4DE}" srcOrd="1" destOrd="0" parTransId="{647572EE-4CE8-405A-ADCB-F97C8405C1F5}" sibTransId="{B65181DB-28B1-49C4-BC91-0AB439363F31}"/>
    <dgm:cxn modelId="{E8684EF6-ABD9-446D-B93A-B2CDD21F5AFD}" srcId="{0D481E1A-80AE-46B7-90EE-9DE6465AE2C0}" destId="{1C30D717-1462-4F2D-85B0-BCB1E89BDF22}" srcOrd="0" destOrd="0" parTransId="{7A15BCA2-1D2A-4895-8BD1-C0F8D673BA1D}" sibTransId="{22517FF2-2B25-41E0-9CA3-A22E1802061E}"/>
    <dgm:cxn modelId="{DFDBBA11-6F1E-4D68-8C50-EE1E508CD4B6}" srcId="{50119C47-D98C-458B-8E91-B3F7083A1FCB}" destId="{2DF2486B-E544-40EB-AAFE-0CAD41C0218C}" srcOrd="0" destOrd="0" parTransId="{936D1401-71C6-478D-9B48-A77E28F894AC}" sibTransId="{92FF26E6-A5FE-465F-8EFE-5F71E93E27A4}"/>
    <dgm:cxn modelId="{0FBD70D9-CB02-4D2C-BF7B-528D444266F2}" type="presOf" srcId="{50119C47-D98C-458B-8E91-B3F7083A1FCB}" destId="{1AC21837-2D70-488E-A571-33C6DF554073}" srcOrd="0" destOrd="0" presId="urn:microsoft.com/office/officeart/2005/8/layout/list1"/>
    <dgm:cxn modelId="{E892DA90-B644-4DBE-AA1F-7CD65354ABD0}" type="presOf" srcId="{99DB73FD-08BF-4C47-8EE8-43425525443D}" destId="{9C8CBACD-705E-4B4F-AD1F-FAF4E13924A0}" srcOrd="0" destOrd="0" presId="urn:microsoft.com/office/officeart/2005/8/layout/list1"/>
    <dgm:cxn modelId="{A3A92AE0-A8B1-4A86-9AFC-14D1E8BD231A}" srcId="{6D212AFA-FE3D-4BC6-A176-50D7A226B4DE}" destId="{99DB73FD-08BF-4C47-8EE8-43425525443D}" srcOrd="0" destOrd="0" parTransId="{C4D2EEF6-09D1-4FA2-A2BE-5524803C582B}" sibTransId="{158B9CC7-906B-4F0F-8228-BF7B3DB350A3}"/>
    <dgm:cxn modelId="{AD4DA66B-EDB8-4BCD-AB1D-320E47542DE0}" type="presOf" srcId="{EF6DCEDA-9798-4AD6-862D-FFB8579ECFE2}" destId="{1000E36A-CC64-409A-8519-DA58A3912601}" srcOrd="0" destOrd="0" presId="urn:microsoft.com/office/officeart/2005/8/layout/list1"/>
    <dgm:cxn modelId="{31C8D8E9-D63E-49A4-A6F9-7464EC051893}" type="presOf" srcId="{0D481E1A-80AE-46B7-90EE-9DE6465AE2C0}" destId="{19B0471E-39B9-4BC6-BE5C-8C68647E4ABF}" srcOrd="1" destOrd="0" presId="urn:microsoft.com/office/officeart/2005/8/layout/list1"/>
    <dgm:cxn modelId="{E1E79634-3737-401A-9C82-2A0B55CA4550}" srcId="{EF6DCEDA-9798-4AD6-862D-FFB8579ECFE2}" destId="{50119C47-D98C-458B-8E91-B3F7083A1FCB}" srcOrd="0" destOrd="0" parTransId="{F2C80887-684E-462A-A531-A9B24BF838AF}" sibTransId="{57B42134-B17C-4E33-9FD3-ADE7D33BA95F}"/>
    <dgm:cxn modelId="{94899A28-8DC4-46D9-9B51-3A5FCB176828}" type="presOf" srcId="{0D481E1A-80AE-46B7-90EE-9DE6465AE2C0}" destId="{440480EB-D361-4413-A0F0-0B30D224B909}" srcOrd="0" destOrd="0" presId="urn:microsoft.com/office/officeart/2005/8/layout/list1"/>
    <dgm:cxn modelId="{D7EDE718-C1E9-4D3C-9622-F658440FDC4B}" type="presParOf" srcId="{1000E36A-CC64-409A-8519-DA58A3912601}" destId="{5872EF24-55C0-4321-9F1C-3603C6AE407B}" srcOrd="0" destOrd="0" presId="urn:microsoft.com/office/officeart/2005/8/layout/list1"/>
    <dgm:cxn modelId="{1FA4ECB4-1F2C-4B28-BB59-7909D4BDF7A5}" type="presParOf" srcId="{5872EF24-55C0-4321-9F1C-3603C6AE407B}" destId="{1AC21837-2D70-488E-A571-33C6DF554073}" srcOrd="0" destOrd="0" presId="urn:microsoft.com/office/officeart/2005/8/layout/list1"/>
    <dgm:cxn modelId="{57BDCB79-955F-41F4-BA14-9744DAB3A792}" type="presParOf" srcId="{5872EF24-55C0-4321-9F1C-3603C6AE407B}" destId="{D6F71974-3A30-42AD-A3E3-63B45EBF7C40}" srcOrd="1" destOrd="0" presId="urn:microsoft.com/office/officeart/2005/8/layout/list1"/>
    <dgm:cxn modelId="{D529CBA1-ECB2-4C80-A8F8-F6A8A385B99C}" type="presParOf" srcId="{1000E36A-CC64-409A-8519-DA58A3912601}" destId="{BAFFF589-C385-4F9C-92DC-901BDBDCD0FA}" srcOrd="1" destOrd="0" presId="urn:microsoft.com/office/officeart/2005/8/layout/list1"/>
    <dgm:cxn modelId="{965797B2-AB17-4D9C-B4C6-AE4EAC5AF32E}" type="presParOf" srcId="{1000E36A-CC64-409A-8519-DA58A3912601}" destId="{ACA3A25F-FB4A-4AFE-B8C3-7013DEE74BBE}" srcOrd="2" destOrd="0" presId="urn:microsoft.com/office/officeart/2005/8/layout/list1"/>
    <dgm:cxn modelId="{3FED3E2B-820A-4D7E-AD0A-EF133410F1B8}" type="presParOf" srcId="{1000E36A-CC64-409A-8519-DA58A3912601}" destId="{94AD0649-B4CD-4812-B5DB-0477855B57C7}" srcOrd="3" destOrd="0" presId="urn:microsoft.com/office/officeart/2005/8/layout/list1"/>
    <dgm:cxn modelId="{75F543B8-1C85-47A1-B665-ABA03EE3DCDB}" type="presParOf" srcId="{1000E36A-CC64-409A-8519-DA58A3912601}" destId="{E844B619-F8C9-4283-8A17-8D4469F0A2C0}" srcOrd="4" destOrd="0" presId="urn:microsoft.com/office/officeart/2005/8/layout/list1"/>
    <dgm:cxn modelId="{6ACDC366-D733-4CB8-A01C-7602A92DBCD5}" type="presParOf" srcId="{E844B619-F8C9-4283-8A17-8D4469F0A2C0}" destId="{0C408CCC-EBA0-4CE3-B145-00D1F03202B5}" srcOrd="0" destOrd="0" presId="urn:microsoft.com/office/officeart/2005/8/layout/list1"/>
    <dgm:cxn modelId="{747C0770-57F9-4264-8CC3-1BBEEC29A3A1}" type="presParOf" srcId="{E844B619-F8C9-4283-8A17-8D4469F0A2C0}" destId="{13E2BA33-E09B-4CA0-BFDC-B11ED265A816}" srcOrd="1" destOrd="0" presId="urn:microsoft.com/office/officeart/2005/8/layout/list1"/>
    <dgm:cxn modelId="{A6718783-8108-4FED-9222-A65B8636FE65}" type="presParOf" srcId="{1000E36A-CC64-409A-8519-DA58A3912601}" destId="{A089B30F-440A-485D-BCBF-72DC3868DB0F}" srcOrd="5" destOrd="0" presId="urn:microsoft.com/office/officeart/2005/8/layout/list1"/>
    <dgm:cxn modelId="{32C60573-12EB-4FD1-A94C-A2ABD036BF36}" type="presParOf" srcId="{1000E36A-CC64-409A-8519-DA58A3912601}" destId="{9C8CBACD-705E-4B4F-AD1F-FAF4E13924A0}" srcOrd="6" destOrd="0" presId="urn:microsoft.com/office/officeart/2005/8/layout/list1"/>
    <dgm:cxn modelId="{6185C057-9296-432B-999A-8A0C8A7AC9A7}" type="presParOf" srcId="{1000E36A-CC64-409A-8519-DA58A3912601}" destId="{40C091CD-DA5B-4D52-87E4-BAB4D12C9670}" srcOrd="7" destOrd="0" presId="urn:microsoft.com/office/officeart/2005/8/layout/list1"/>
    <dgm:cxn modelId="{91FEA298-4816-4B22-8D88-F1BFB3581A6E}" type="presParOf" srcId="{1000E36A-CC64-409A-8519-DA58A3912601}" destId="{A8CA2133-E2B3-4A51-8385-4B428D27C5DE}" srcOrd="8" destOrd="0" presId="urn:microsoft.com/office/officeart/2005/8/layout/list1"/>
    <dgm:cxn modelId="{DA43665F-9243-4B21-B42F-D2BA0B061EC0}" type="presParOf" srcId="{A8CA2133-E2B3-4A51-8385-4B428D27C5DE}" destId="{440480EB-D361-4413-A0F0-0B30D224B909}" srcOrd="0" destOrd="0" presId="urn:microsoft.com/office/officeart/2005/8/layout/list1"/>
    <dgm:cxn modelId="{D7D2C3E0-3F9B-4C2A-8F29-BBD7397924D2}" type="presParOf" srcId="{A8CA2133-E2B3-4A51-8385-4B428D27C5DE}" destId="{19B0471E-39B9-4BC6-BE5C-8C68647E4ABF}" srcOrd="1" destOrd="0" presId="urn:microsoft.com/office/officeart/2005/8/layout/list1"/>
    <dgm:cxn modelId="{16CC362C-FE94-4485-B3CC-38A7ABCE861D}" type="presParOf" srcId="{1000E36A-CC64-409A-8519-DA58A3912601}" destId="{7FACDF40-F3B8-46CC-8754-C2201D641A4E}" srcOrd="9" destOrd="0" presId="urn:microsoft.com/office/officeart/2005/8/layout/list1"/>
    <dgm:cxn modelId="{66078043-61CC-4E19-AC41-8022E008B152}" type="presParOf" srcId="{1000E36A-CC64-409A-8519-DA58A3912601}" destId="{0D81FFCC-555C-472A-B4CD-130001C5B5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4DD37-8330-4678-A9E1-178D7C504D9A}" type="doc">
      <dgm:prSet loTypeId="urn:microsoft.com/office/officeart/2005/8/layout/hierarchy3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A7F09A8-9DA7-493F-A319-AD47AC45CEC2}">
      <dgm:prSet phldrT="[文字]" custT="1"/>
      <dgm:spPr/>
      <dgm:t>
        <a:bodyPr/>
        <a:lstStyle/>
        <a:p>
          <a:r>
            <a:rPr lang="zh-TW" altLang="en-US" sz="28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情感、愛和快樂等</a:t>
          </a:r>
          <a:endParaRPr lang="zh-TW" altLang="en-US" sz="28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64074506-8DAB-424F-89A6-B00E3A8D89DE}" type="parTrans" cxnId="{16693027-79FB-4660-A4AB-80E60666EC6D}">
      <dgm:prSet/>
      <dgm:spPr/>
      <dgm:t>
        <a:bodyPr/>
        <a:lstStyle/>
        <a:p>
          <a:endParaRPr lang="zh-TW" altLang="en-US"/>
        </a:p>
      </dgm:t>
    </dgm:pt>
    <dgm:pt modelId="{94A2922E-A349-4F55-8A82-2EEAEA9BE833}" type="sibTrans" cxnId="{16693027-79FB-4660-A4AB-80E60666EC6D}">
      <dgm:prSet/>
      <dgm:spPr/>
      <dgm:t>
        <a:bodyPr/>
        <a:lstStyle/>
        <a:p>
          <a:endParaRPr lang="zh-TW" altLang="en-US"/>
        </a:p>
      </dgm:t>
    </dgm:pt>
    <dgm:pt modelId="{D59933DF-B628-4929-A350-1A0A0D8117B8}">
      <dgm:prSet phldrT="[文字]" custT="1"/>
      <dgm:spPr/>
      <dgm:t>
        <a:bodyPr/>
        <a:lstStyle/>
        <a:p>
          <a:r>
            <a:rPr lang="zh-TW" altLang="en-US" sz="28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恐懼和焦慮等</a:t>
          </a:r>
          <a:endParaRPr lang="zh-TW" altLang="en-US" sz="28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7A803C67-B885-4B0F-8870-7329585A2996}" type="parTrans" cxnId="{F579C958-7134-429D-A5FD-41B0EDA067A4}">
      <dgm:prSet/>
      <dgm:spPr/>
      <dgm:t>
        <a:bodyPr/>
        <a:lstStyle/>
        <a:p>
          <a:endParaRPr lang="zh-TW" altLang="en-US"/>
        </a:p>
      </dgm:t>
    </dgm:pt>
    <dgm:pt modelId="{3828F9A5-41EC-4C79-9785-FAE59986DDD5}" type="sibTrans" cxnId="{F579C958-7134-429D-A5FD-41B0EDA067A4}">
      <dgm:prSet/>
      <dgm:spPr/>
      <dgm:t>
        <a:bodyPr/>
        <a:lstStyle/>
        <a:p>
          <a:endParaRPr lang="zh-TW" altLang="en-US"/>
        </a:p>
      </dgm:t>
    </dgm:pt>
    <dgm:pt modelId="{5B96C33D-7CD1-4172-90B2-34CBB0136F6F}">
      <dgm:prSet phldrT="[文字]" custT="1"/>
      <dgm:spPr/>
      <dgm:t>
        <a:bodyPr/>
        <a:lstStyle/>
        <a:p>
          <a:r>
            <a:rPr lang="zh-TW" altLang="en-US" sz="24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憤怒和憎恨等</a:t>
          </a:r>
          <a:endParaRPr lang="zh-TW" altLang="en-US" sz="24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984C8D82-37A1-4709-97FD-C112CF017C89}" type="parTrans" cxnId="{8DC552B9-ACB5-47D8-BA5B-DBE96035865F}">
      <dgm:prSet/>
      <dgm:spPr/>
      <dgm:t>
        <a:bodyPr/>
        <a:lstStyle/>
        <a:p>
          <a:endParaRPr lang="zh-TW" altLang="en-US"/>
        </a:p>
      </dgm:t>
    </dgm:pt>
    <dgm:pt modelId="{78BCE558-41EE-46BC-85D0-A9713C27D17C}" type="sibTrans" cxnId="{8DC552B9-ACB5-47D8-BA5B-DBE96035865F}">
      <dgm:prSet/>
      <dgm:spPr/>
      <dgm:t>
        <a:bodyPr/>
        <a:lstStyle/>
        <a:p>
          <a:endParaRPr lang="zh-TW" altLang="en-US"/>
        </a:p>
      </dgm:t>
    </dgm:pt>
    <dgm:pt modelId="{A2783FEE-A654-4205-BB55-2E525ABDF8B4}">
      <dgm:prSet custT="1"/>
      <dgm:spPr/>
      <dgm:t>
        <a:bodyPr/>
        <a:lstStyle/>
        <a:p>
          <a:r>
            <a:rPr lang="en-US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1.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喜悅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正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7CF2275D-2A94-4CE0-8AE1-0AC2853B9D0B}" type="parTrans" cxnId="{96FFEC35-8442-40D2-8972-18ADB7F5E7FE}">
      <dgm:prSet/>
      <dgm:spPr/>
      <dgm:t>
        <a:bodyPr/>
        <a:lstStyle/>
        <a:p>
          <a:endParaRPr lang="zh-TW" altLang="en-US"/>
        </a:p>
      </dgm:t>
    </dgm:pt>
    <dgm:pt modelId="{9E399944-0EC2-4832-BF15-2C290630AE27}" type="sibTrans" cxnId="{96FFEC35-8442-40D2-8972-18ADB7F5E7FE}">
      <dgm:prSet/>
      <dgm:spPr/>
      <dgm:t>
        <a:bodyPr/>
        <a:lstStyle/>
        <a:p>
          <a:endParaRPr lang="zh-TW" altLang="en-US"/>
        </a:p>
      </dgm:t>
    </dgm:pt>
    <dgm:pt modelId="{71A5B3FE-2AE0-40AF-8E1B-3FA70CD33307}">
      <dgm:prSet custT="1"/>
      <dgm:spPr/>
      <dgm:t>
        <a:bodyPr/>
        <a:lstStyle/>
        <a:p>
          <a:r>
            <a:rPr lang="en-US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2.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抑制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負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30D40F74-7B1D-4A20-98C8-A5F5BA49CAAB}" type="parTrans" cxnId="{875D5601-08E7-40F6-AAD7-AFF1792E52AF}">
      <dgm:prSet/>
      <dgm:spPr/>
      <dgm:t>
        <a:bodyPr/>
        <a:lstStyle/>
        <a:p>
          <a:endParaRPr lang="zh-TW" altLang="en-US"/>
        </a:p>
      </dgm:t>
    </dgm:pt>
    <dgm:pt modelId="{9C5331C2-EE76-4E0A-BA04-BB2220BF84C4}" type="sibTrans" cxnId="{875D5601-08E7-40F6-AAD7-AFF1792E52AF}">
      <dgm:prSet/>
      <dgm:spPr/>
      <dgm:t>
        <a:bodyPr/>
        <a:lstStyle/>
        <a:p>
          <a:endParaRPr lang="zh-TW" altLang="en-US"/>
        </a:p>
      </dgm:t>
    </dgm:pt>
    <dgm:pt modelId="{D7E3BB90-3785-4008-8D00-920F2F4B78CC}">
      <dgm:prSet phldrT="[文字]" custT="1"/>
      <dgm:spPr>
        <a:solidFill>
          <a:srgbClr val="FAD5CE"/>
        </a:solidFill>
      </dgm:spPr>
      <dgm:t>
        <a:bodyPr/>
        <a:lstStyle/>
        <a:p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3.</a:t>
          </a:r>
          <a:r>
            <a:rPr lang="zh-TW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敵意</a:t>
          </a:r>
          <a:r>
            <a:rPr lang="zh-TW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負</a:t>
          </a:r>
          <a:r>
            <a:rPr lang="en-US" altLang="zh-TW" sz="3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6BB09EBD-16B6-4617-86DC-9B0CE5AC6A5F}" type="sibTrans" cxnId="{DF3C9B21-12DA-47D0-9BD8-66EA2EA9ED32}">
      <dgm:prSet/>
      <dgm:spPr/>
      <dgm:t>
        <a:bodyPr/>
        <a:lstStyle/>
        <a:p>
          <a:endParaRPr lang="zh-TW" altLang="en-US"/>
        </a:p>
      </dgm:t>
    </dgm:pt>
    <dgm:pt modelId="{35B9C608-F13E-4CE1-AE16-56906F8F884D}" type="parTrans" cxnId="{DF3C9B21-12DA-47D0-9BD8-66EA2EA9ED32}">
      <dgm:prSet/>
      <dgm:spPr/>
      <dgm:t>
        <a:bodyPr/>
        <a:lstStyle/>
        <a:p>
          <a:endParaRPr lang="zh-TW" altLang="en-US"/>
        </a:p>
      </dgm:t>
    </dgm:pt>
    <dgm:pt modelId="{D109910E-8BD1-4F6C-ABC1-0523C4C29995}">
      <dgm:prSet phldrT="[文字]" custT="1"/>
      <dgm:spPr/>
      <dgm:t>
        <a:bodyPr/>
        <a:lstStyle/>
        <a:p>
          <a:r>
            <a:rPr lang="en-US" altLang="en-US" sz="3200" dirty="0" smtClean="0">
              <a:latin typeface="華康少女文字W5" panose="040F0509000000000000" pitchFamily="81" charset="-120"/>
              <a:ea typeface="華康少女文字W5" panose="040F0509000000000000" pitchFamily="81" charset="-120"/>
            </a:rPr>
            <a:t>Rice</a:t>
          </a:r>
          <a:r>
            <a:rPr lang="zh-TW" altLang="en-US" sz="3200" dirty="0" smtClean="0">
              <a:latin typeface="華康少女文字W5" panose="040F0509000000000000" pitchFamily="81" charset="-120"/>
              <a:ea typeface="華康少女文字W5" panose="040F0509000000000000" pitchFamily="81" charset="-120"/>
            </a:rPr>
            <a:t>情緒的類別</a:t>
          </a:r>
          <a:endParaRPr lang="zh-TW" altLang="en-US" sz="3200" dirty="0"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gm:t>
    </dgm:pt>
    <dgm:pt modelId="{CB0F85E8-E72F-4F15-8B2B-FF1FE1133A62}" type="sibTrans" cxnId="{C18EB1EB-61FD-4911-99A5-E92D903A01CC}">
      <dgm:prSet/>
      <dgm:spPr/>
      <dgm:t>
        <a:bodyPr/>
        <a:lstStyle/>
        <a:p>
          <a:endParaRPr lang="zh-TW" altLang="en-US"/>
        </a:p>
      </dgm:t>
    </dgm:pt>
    <dgm:pt modelId="{F169140B-4F1E-4F1D-8009-526CCCFF1175}" type="parTrans" cxnId="{C18EB1EB-61FD-4911-99A5-E92D903A01CC}">
      <dgm:prSet/>
      <dgm:spPr/>
      <dgm:t>
        <a:bodyPr/>
        <a:lstStyle/>
        <a:p>
          <a:endParaRPr lang="zh-TW" altLang="en-US"/>
        </a:p>
      </dgm:t>
    </dgm:pt>
    <dgm:pt modelId="{25E622C4-2593-4F0F-98D0-B3E42842DC51}" type="pres">
      <dgm:prSet presAssocID="{9E64DD37-8330-4678-A9E1-178D7C504D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D0212BE-4DD4-42C1-BA38-A6210D47864D}" type="pres">
      <dgm:prSet presAssocID="{D109910E-8BD1-4F6C-ABC1-0523C4C29995}" presName="root" presStyleCnt="0"/>
      <dgm:spPr/>
    </dgm:pt>
    <dgm:pt modelId="{F4D36C6E-B3CD-499A-A1D4-7992DE8FB356}" type="pres">
      <dgm:prSet presAssocID="{D109910E-8BD1-4F6C-ABC1-0523C4C29995}" presName="rootComposite" presStyleCnt="0"/>
      <dgm:spPr/>
    </dgm:pt>
    <dgm:pt modelId="{86FA5B52-5AC5-4E0D-B80A-382C01F540B2}" type="pres">
      <dgm:prSet presAssocID="{D109910E-8BD1-4F6C-ABC1-0523C4C29995}" presName="rootText" presStyleLbl="node1" presStyleIdx="0" presStyleCnt="4" custScaleX="1601360" custScaleY="644594" custLinFactY="-591085" custLinFactNeighborX="-29800" custLinFactNeighborY="-600000"/>
      <dgm:spPr/>
      <dgm:t>
        <a:bodyPr/>
        <a:lstStyle/>
        <a:p>
          <a:endParaRPr lang="zh-TW" altLang="en-US"/>
        </a:p>
      </dgm:t>
    </dgm:pt>
    <dgm:pt modelId="{59F53222-48C7-4F98-B393-D2798BF086CD}" type="pres">
      <dgm:prSet presAssocID="{D109910E-8BD1-4F6C-ABC1-0523C4C29995}" presName="rootConnector" presStyleLbl="node1" presStyleIdx="0" presStyleCnt="4"/>
      <dgm:spPr/>
      <dgm:t>
        <a:bodyPr/>
        <a:lstStyle/>
        <a:p>
          <a:endParaRPr lang="zh-TW" altLang="en-US"/>
        </a:p>
      </dgm:t>
    </dgm:pt>
    <dgm:pt modelId="{4A74FDF2-5327-47FC-AEB7-8C0241A8867E}" type="pres">
      <dgm:prSet presAssocID="{D109910E-8BD1-4F6C-ABC1-0523C4C29995}" presName="childShape" presStyleCnt="0"/>
      <dgm:spPr/>
    </dgm:pt>
    <dgm:pt modelId="{2CB2A4EE-D336-4AA2-9861-5B38852DE1FC}" type="pres">
      <dgm:prSet presAssocID="{A2783FEE-A654-4205-BB55-2E525ABDF8B4}" presName="root" presStyleCnt="0"/>
      <dgm:spPr/>
    </dgm:pt>
    <dgm:pt modelId="{3835F794-2495-4958-9270-749B88175B2F}" type="pres">
      <dgm:prSet presAssocID="{A2783FEE-A654-4205-BB55-2E525ABDF8B4}" presName="rootComposite" presStyleCnt="0"/>
      <dgm:spPr/>
    </dgm:pt>
    <dgm:pt modelId="{14E530B1-E8AE-4CCF-B798-1480153D611F}" type="pres">
      <dgm:prSet presAssocID="{A2783FEE-A654-4205-BB55-2E525ABDF8B4}" presName="rootText" presStyleLbl="node1" presStyleIdx="1" presStyleCnt="4" custScaleX="1033007" custScaleY="936660" custLinFactX="-517584" custLinFactY="3486" custLinFactNeighborX="-600000" custLinFactNeighborY="100000"/>
      <dgm:spPr/>
      <dgm:t>
        <a:bodyPr/>
        <a:lstStyle/>
        <a:p>
          <a:endParaRPr lang="zh-TW" altLang="en-US"/>
        </a:p>
      </dgm:t>
    </dgm:pt>
    <dgm:pt modelId="{D5EB890F-3695-4742-ABB4-05674E4A8CC2}" type="pres">
      <dgm:prSet presAssocID="{A2783FEE-A654-4205-BB55-2E525ABDF8B4}" presName="rootConnector" presStyleLbl="node1" presStyleIdx="1" presStyleCnt="4"/>
      <dgm:spPr/>
      <dgm:t>
        <a:bodyPr/>
        <a:lstStyle/>
        <a:p>
          <a:endParaRPr lang="zh-TW" altLang="en-US"/>
        </a:p>
      </dgm:t>
    </dgm:pt>
    <dgm:pt modelId="{7DE45F87-0CDD-4853-9D74-3C0BD8166478}" type="pres">
      <dgm:prSet presAssocID="{A2783FEE-A654-4205-BB55-2E525ABDF8B4}" presName="childShape" presStyleCnt="0"/>
      <dgm:spPr/>
    </dgm:pt>
    <dgm:pt modelId="{533D01A2-CDBA-4459-84FB-7F5580479AD6}" type="pres">
      <dgm:prSet presAssocID="{64074506-8DAB-424F-89A6-B00E3A8D89DE}" presName="Name13" presStyleLbl="parChTrans1D2" presStyleIdx="0" presStyleCnt="3"/>
      <dgm:spPr/>
      <dgm:t>
        <a:bodyPr/>
        <a:lstStyle/>
        <a:p>
          <a:endParaRPr lang="zh-TW" altLang="en-US"/>
        </a:p>
      </dgm:t>
    </dgm:pt>
    <dgm:pt modelId="{FFE11D0F-C90B-4CB4-AADB-EC53F26551BE}" type="pres">
      <dgm:prSet presAssocID="{1A7F09A8-9DA7-493F-A319-AD47AC45CEC2}" presName="childText" presStyleLbl="bgAcc1" presStyleIdx="0" presStyleCnt="3" custScaleX="1391417" custScaleY="1188976" custLinFactX="-575507" custLinFactY="300000" custLinFactNeighborX="-600000" custLinFactNeighborY="33312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EEED26-E17B-4992-AFD4-7F7A7DA4A63C}" type="pres">
      <dgm:prSet presAssocID="{71A5B3FE-2AE0-40AF-8E1B-3FA70CD33307}" presName="root" presStyleCnt="0"/>
      <dgm:spPr/>
    </dgm:pt>
    <dgm:pt modelId="{E3570D15-CCB9-4F53-94AC-2AE169DF84A0}" type="pres">
      <dgm:prSet presAssocID="{71A5B3FE-2AE0-40AF-8E1B-3FA70CD33307}" presName="rootComposite" presStyleCnt="0"/>
      <dgm:spPr/>
    </dgm:pt>
    <dgm:pt modelId="{A20E1AFC-A748-4921-BD36-9C9CCB01E05F}" type="pres">
      <dgm:prSet presAssocID="{71A5B3FE-2AE0-40AF-8E1B-3FA70CD33307}" presName="rootText" presStyleLbl="node1" presStyleIdx="2" presStyleCnt="4" custScaleX="1099057" custScaleY="948782" custLinFactX="-300000" custLinFactNeighborX="-375962" custLinFactNeighborY="71467"/>
      <dgm:spPr/>
      <dgm:t>
        <a:bodyPr/>
        <a:lstStyle/>
        <a:p>
          <a:endParaRPr lang="zh-TW" altLang="en-US"/>
        </a:p>
      </dgm:t>
    </dgm:pt>
    <dgm:pt modelId="{FF24BEDA-856E-427F-AFAD-3EBEEB569271}" type="pres">
      <dgm:prSet presAssocID="{71A5B3FE-2AE0-40AF-8E1B-3FA70CD33307}" presName="rootConnector" presStyleLbl="node1" presStyleIdx="2" presStyleCnt="4"/>
      <dgm:spPr/>
      <dgm:t>
        <a:bodyPr/>
        <a:lstStyle/>
        <a:p>
          <a:endParaRPr lang="zh-TW" altLang="en-US"/>
        </a:p>
      </dgm:t>
    </dgm:pt>
    <dgm:pt modelId="{34698089-1A13-498F-8D91-CC65EEC3D557}" type="pres">
      <dgm:prSet presAssocID="{71A5B3FE-2AE0-40AF-8E1B-3FA70CD33307}" presName="childShape" presStyleCnt="0"/>
      <dgm:spPr/>
    </dgm:pt>
    <dgm:pt modelId="{250BBDDD-36B6-4EA8-9DE6-7861D75A2C4C}" type="pres">
      <dgm:prSet presAssocID="{7A803C67-B885-4B0F-8870-7329585A2996}" presName="Name13" presStyleLbl="parChTrans1D2" presStyleIdx="1" presStyleCnt="3"/>
      <dgm:spPr/>
      <dgm:t>
        <a:bodyPr/>
        <a:lstStyle/>
        <a:p>
          <a:endParaRPr lang="zh-TW" altLang="en-US"/>
        </a:p>
      </dgm:t>
    </dgm:pt>
    <dgm:pt modelId="{363F3087-BA8B-4B43-B443-20ECC0F23333}" type="pres">
      <dgm:prSet presAssocID="{D59933DF-B628-4929-A350-1A0A0D8117B8}" presName="childText" presStyleLbl="bgAcc1" presStyleIdx="1" presStyleCnt="3" custScaleX="738823" custScaleY="1176851" custLinFactX="-300000" custLinFactY="298983" custLinFactNeighborX="-346414" custLinFactNeighborY="3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44DFC4-5C8A-47D7-A7A8-07D73260FE0C}" type="pres">
      <dgm:prSet presAssocID="{D7E3BB90-3785-4008-8D00-920F2F4B78CC}" presName="root" presStyleCnt="0"/>
      <dgm:spPr/>
    </dgm:pt>
    <dgm:pt modelId="{C45CF024-371A-4A39-96D8-FAC3F6D0D724}" type="pres">
      <dgm:prSet presAssocID="{D7E3BB90-3785-4008-8D00-920F2F4B78CC}" presName="rootComposite" presStyleCnt="0"/>
      <dgm:spPr/>
    </dgm:pt>
    <dgm:pt modelId="{722A0863-965C-4CFC-90CC-D1482D60C3E1}" type="pres">
      <dgm:prSet presAssocID="{D7E3BB90-3785-4008-8D00-920F2F4B78CC}" presName="rootText" presStyleLbl="node1" presStyleIdx="3" presStyleCnt="4" custScaleX="1110234" custScaleY="962084" custLinFactX="-100000" custLinFactNeighborX="-192561" custLinFactNeighborY="89797"/>
      <dgm:spPr/>
      <dgm:t>
        <a:bodyPr/>
        <a:lstStyle/>
        <a:p>
          <a:endParaRPr lang="zh-TW" altLang="en-US"/>
        </a:p>
      </dgm:t>
    </dgm:pt>
    <dgm:pt modelId="{764D384A-6587-47BA-A73E-0CE60EE494A5}" type="pres">
      <dgm:prSet presAssocID="{D7E3BB90-3785-4008-8D00-920F2F4B78CC}" presName="rootConnector" presStyleLbl="node1" presStyleIdx="3" presStyleCnt="4"/>
      <dgm:spPr/>
      <dgm:t>
        <a:bodyPr/>
        <a:lstStyle/>
        <a:p>
          <a:endParaRPr lang="zh-TW" altLang="en-US"/>
        </a:p>
      </dgm:t>
    </dgm:pt>
    <dgm:pt modelId="{82FB75A2-AA1D-42C6-8AB1-2AC31C073D5E}" type="pres">
      <dgm:prSet presAssocID="{D7E3BB90-3785-4008-8D00-920F2F4B78CC}" presName="childShape" presStyleCnt="0"/>
      <dgm:spPr/>
    </dgm:pt>
    <dgm:pt modelId="{D42D1E6E-962C-447A-B37A-C8B65282D8CB}" type="pres">
      <dgm:prSet presAssocID="{984C8D82-37A1-4709-97FD-C112CF017C89}" presName="Name13" presStyleLbl="parChTrans1D2" presStyleIdx="2" presStyleCnt="3"/>
      <dgm:spPr/>
      <dgm:t>
        <a:bodyPr/>
        <a:lstStyle/>
        <a:p>
          <a:endParaRPr lang="zh-TW" altLang="en-US"/>
        </a:p>
      </dgm:t>
    </dgm:pt>
    <dgm:pt modelId="{6BF81F2E-44A7-45DB-83A7-574384BFFBA3}" type="pres">
      <dgm:prSet presAssocID="{5B96C33D-7CD1-4172-90B2-34CBB0136F6F}" presName="childText" presStyleLbl="bgAcc1" presStyleIdx="2" presStyleCnt="3" custScaleX="979210" custScaleY="1117882" custLinFactX="-40230" custLinFactY="300000" custLinFactNeighborX="-100000" custLinFactNeighborY="3076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6693027-79FB-4660-A4AB-80E60666EC6D}" srcId="{A2783FEE-A654-4205-BB55-2E525ABDF8B4}" destId="{1A7F09A8-9DA7-493F-A319-AD47AC45CEC2}" srcOrd="0" destOrd="0" parTransId="{64074506-8DAB-424F-89A6-B00E3A8D89DE}" sibTransId="{94A2922E-A349-4F55-8A82-2EEAEA9BE833}"/>
    <dgm:cxn modelId="{579A702C-70DB-42E2-982F-8FFA6FD2CF03}" type="presOf" srcId="{D7E3BB90-3785-4008-8D00-920F2F4B78CC}" destId="{722A0863-965C-4CFC-90CC-D1482D60C3E1}" srcOrd="0" destOrd="0" presId="urn:microsoft.com/office/officeart/2005/8/layout/hierarchy3"/>
    <dgm:cxn modelId="{7E9B7EE6-08EE-4D50-8FA2-449638B6159B}" type="presOf" srcId="{984C8D82-37A1-4709-97FD-C112CF017C89}" destId="{D42D1E6E-962C-447A-B37A-C8B65282D8CB}" srcOrd="0" destOrd="0" presId="urn:microsoft.com/office/officeart/2005/8/layout/hierarchy3"/>
    <dgm:cxn modelId="{DF3C9B21-12DA-47D0-9BD8-66EA2EA9ED32}" srcId="{9E64DD37-8330-4678-A9E1-178D7C504D9A}" destId="{D7E3BB90-3785-4008-8D00-920F2F4B78CC}" srcOrd="3" destOrd="0" parTransId="{35B9C608-F13E-4CE1-AE16-56906F8F884D}" sibTransId="{6BB09EBD-16B6-4617-86DC-9B0CE5AC6A5F}"/>
    <dgm:cxn modelId="{89209A27-9808-4DB2-80C6-F9775FEFAA98}" type="presOf" srcId="{D109910E-8BD1-4F6C-ABC1-0523C4C29995}" destId="{59F53222-48C7-4F98-B393-D2798BF086CD}" srcOrd="1" destOrd="0" presId="urn:microsoft.com/office/officeart/2005/8/layout/hierarchy3"/>
    <dgm:cxn modelId="{D0C98099-2149-4C4C-B645-E51684EE7693}" type="presOf" srcId="{1A7F09A8-9DA7-493F-A319-AD47AC45CEC2}" destId="{FFE11D0F-C90B-4CB4-AADB-EC53F26551BE}" srcOrd="0" destOrd="0" presId="urn:microsoft.com/office/officeart/2005/8/layout/hierarchy3"/>
    <dgm:cxn modelId="{DA76C729-0DCB-4E84-9927-82E746A6DB10}" type="presOf" srcId="{A2783FEE-A654-4205-BB55-2E525ABDF8B4}" destId="{14E530B1-E8AE-4CCF-B798-1480153D611F}" srcOrd="0" destOrd="0" presId="urn:microsoft.com/office/officeart/2005/8/layout/hierarchy3"/>
    <dgm:cxn modelId="{C18EB1EB-61FD-4911-99A5-E92D903A01CC}" srcId="{9E64DD37-8330-4678-A9E1-178D7C504D9A}" destId="{D109910E-8BD1-4F6C-ABC1-0523C4C29995}" srcOrd="0" destOrd="0" parTransId="{F169140B-4F1E-4F1D-8009-526CCCFF1175}" sibTransId="{CB0F85E8-E72F-4F15-8B2B-FF1FE1133A62}"/>
    <dgm:cxn modelId="{F579C958-7134-429D-A5FD-41B0EDA067A4}" srcId="{71A5B3FE-2AE0-40AF-8E1B-3FA70CD33307}" destId="{D59933DF-B628-4929-A350-1A0A0D8117B8}" srcOrd="0" destOrd="0" parTransId="{7A803C67-B885-4B0F-8870-7329585A2996}" sibTransId="{3828F9A5-41EC-4C79-9785-FAE59986DDD5}"/>
    <dgm:cxn modelId="{875D5601-08E7-40F6-AAD7-AFF1792E52AF}" srcId="{9E64DD37-8330-4678-A9E1-178D7C504D9A}" destId="{71A5B3FE-2AE0-40AF-8E1B-3FA70CD33307}" srcOrd="2" destOrd="0" parTransId="{30D40F74-7B1D-4A20-98C8-A5F5BA49CAAB}" sibTransId="{9C5331C2-EE76-4E0A-BA04-BB2220BF84C4}"/>
    <dgm:cxn modelId="{970E5EAF-9EF0-42AB-B83E-4406BB1D77A2}" type="presOf" srcId="{9E64DD37-8330-4678-A9E1-178D7C504D9A}" destId="{25E622C4-2593-4F0F-98D0-B3E42842DC51}" srcOrd="0" destOrd="0" presId="urn:microsoft.com/office/officeart/2005/8/layout/hierarchy3"/>
    <dgm:cxn modelId="{2EFE1B79-F600-44FD-ACDD-188B19F7DB5B}" type="presOf" srcId="{64074506-8DAB-424F-89A6-B00E3A8D89DE}" destId="{533D01A2-CDBA-4459-84FB-7F5580479AD6}" srcOrd="0" destOrd="0" presId="urn:microsoft.com/office/officeart/2005/8/layout/hierarchy3"/>
    <dgm:cxn modelId="{2B1F5214-32A1-4313-BE37-1746BEDB488B}" type="presOf" srcId="{5B96C33D-7CD1-4172-90B2-34CBB0136F6F}" destId="{6BF81F2E-44A7-45DB-83A7-574384BFFBA3}" srcOrd="0" destOrd="0" presId="urn:microsoft.com/office/officeart/2005/8/layout/hierarchy3"/>
    <dgm:cxn modelId="{527554C0-A809-454E-B847-0D80B032E26A}" type="presOf" srcId="{71A5B3FE-2AE0-40AF-8E1B-3FA70CD33307}" destId="{A20E1AFC-A748-4921-BD36-9C9CCB01E05F}" srcOrd="0" destOrd="0" presId="urn:microsoft.com/office/officeart/2005/8/layout/hierarchy3"/>
    <dgm:cxn modelId="{79BD2821-952F-425D-BC37-51272D728888}" type="presOf" srcId="{71A5B3FE-2AE0-40AF-8E1B-3FA70CD33307}" destId="{FF24BEDA-856E-427F-AFAD-3EBEEB569271}" srcOrd="1" destOrd="0" presId="urn:microsoft.com/office/officeart/2005/8/layout/hierarchy3"/>
    <dgm:cxn modelId="{8DC552B9-ACB5-47D8-BA5B-DBE96035865F}" srcId="{D7E3BB90-3785-4008-8D00-920F2F4B78CC}" destId="{5B96C33D-7CD1-4172-90B2-34CBB0136F6F}" srcOrd="0" destOrd="0" parTransId="{984C8D82-37A1-4709-97FD-C112CF017C89}" sibTransId="{78BCE558-41EE-46BC-85D0-A9713C27D17C}"/>
    <dgm:cxn modelId="{1D7AD58A-F005-4289-8F23-587A6759221D}" type="presOf" srcId="{7A803C67-B885-4B0F-8870-7329585A2996}" destId="{250BBDDD-36B6-4EA8-9DE6-7861D75A2C4C}" srcOrd="0" destOrd="0" presId="urn:microsoft.com/office/officeart/2005/8/layout/hierarchy3"/>
    <dgm:cxn modelId="{EC212CD7-77E6-4E40-802C-F55E8D02A132}" type="presOf" srcId="{D109910E-8BD1-4F6C-ABC1-0523C4C29995}" destId="{86FA5B52-5AC5-4E0D-B80A-382C01F540B2}" srcOrd="0" destOrd="0" presId="urn:microsoft.com/office/officeart/2005/8/layout/hierarchy3"/>
    <dgm:cxn modelId="{724C7034-FED0-4A87-9D43-D38EEC846438}" type="presOf" srcId="{D59933DF-B628-4929-A350-1A0A0D8117B8}" destId="{363F3087-BA8B-4B43-B443-20ECC0F23333}" srcOrd="0" destOrd="0" presId="urn:microsoft.com/office/officeart/2005/8/layout/hierarchy3"/>
    <dgm:cxn modelId="{E2F9B863-50CB-4E4A-9060-22F12BC36B52}" type="presOf" srcId="{A2783FEE-A654-4205-BB55-2E525ABDF8B4}" destId="{D5EB890F-3695-4742-ABB4-05674E4A8CC2}" srcOrd="1" destOrd="0" presId="urn:microsoft.com/office/officeart/2005/8/layout/hierarchy3"/>
    <dgm:cxn modelId="{6BDB1D7D-0787-4502-9A6B-106DC67891D0}" type="presOf" srcId="{D7E3BB90-3785-4008-8D00-920F2F4B78CC}" destId="{764D384A-6587-47BA-A73E-0CE60EE494A5}" srcOrd="1" destOrd="0" presId="urn:microsoft.com/office/officeart/2005/8/layout/hierarchy3"/>
    <dgm:cxn modelId="{96FFEC35-8442-40D2-8972-18ADB7F5E7FE}" srcId="{9E64DD37-8330-4678-A9E1-178D7C504D9A}" destId="{A2783FEE-A654-4205-BB55-2E525ABDF8B4}" srcOrd="1" destOrd="0" parTransId="{7CF2275D-2A94-4CE0-8AE1-0AC2853B9D0B}" sibTransId="{9E399944-0EC2-4832-BF15-2C290630AE27}"/>
    <dgm:cxn modelId="{BCFE8313-3A31-48FB-A2BC-77EE72ADC77A}" type="presParOf" srcId="{25E622C4-2593-4F0F-98D0-B3E42842DC51}" destId="{1D0212BE-4DD4-42C1-BA38-A6210D47864D}" srcOrd="0" destOrd="0" presId="urn:microsoft.com/office/officeart/2005/8/layout/hierarchy3"/>
    <dgm:cxn modelId="{9CBCC05A-D573-4F2F-B8B1-AE59DB4932BA}" type="presParOf" srcId="{1D0212BE-4DD4-42C1-BA38-A6210D47864D}" destId="{F4D36C6E-B3CD-499A-A1D4-7992DE8FB356}" srcOrd="0" destOrd="0" presId="urn:microsoft.com/office/officeart/2005/8/layout/hierarchy3"/>
    <dgm:cxn modelId="{5CC6BF3F-D42A-49B5-A63F-0DC59F435B0F}" type="presParOf" srcId="{F4D36C6E-B3CD-499A-A1D4-7992DE8FB356}" destId="{86FA5B52-5AC5-4E0D-B80A-382C01F540B2}" srcOrd="0" destOrd="0" presId="urn:microsoft.com/office/officeart/2005/8/layout/hierarchy3"/>
    <dgm:cxn modelId="{D73AE8F7-6A65-4E50-958A-5070E19B8C5C}" type="presParOf" srcId="{F4D36C6E-B3CD-499A-A1D4-7992DE8FB356}" destId="{59F53222-48C7-4F98-B393-D2798BF086CD}" srcOrd="1" destOrd="0" presId="urn:microsoft.com/office/officeart/2005/8/layout/hierarchy3"/>
    <dgm:cxn modelId="{FC084722-0DCC-4650-BA32-0959E68EABB6}" type="presParOf" srcId="{1D0212BE-4DD4-42C1-BA38-A6210D47864D}" destId="{4A74FDF2-5327-47FC-AEB7-8C0241A8867E}" srcOrd="1" destOrd="0" presId="urn:microsoft.com/office/officeart/2005/8/layout/hierarchy3"/>
    <dgm:cxn modelId="{354F1890-44B3-478F-9135-20EA766BC03A}" type="presParOf" srcId="{25E622C4-2593-4F0F-98D0-B3E42842DC51}" destId="{2CB2A4EE-D336-4AA2-9861-5B38852DE1FC}" srcOrd="1" destOrd="0" presId="urn:microsoft.com/office/officeart/2005/8/layout/hierarchy3"/>
    <dgm:cxn modelId="{43EC7DA4-F1F7-4B41-972F-8B1E4932A183}" type="presParOf" srcId="{2CB2A4EE-D336-4AA2-9861-5B38852DE1FC}" destId="{3835F794-2495-4958-9270-749B88175B2F}" srcOrd="0" destOrd="0" presId="urn:microsoft.com/office/officeart/2005/8/layout/hierarchy3"/>
    <dgm:cxn modelId="{EF904BE0-416F-4550-B8A3-914DD1BF335F}" type="presParOf" srcId="{3835F794-2495-4958-9270-749B88175B2F}" destId="{14E530B1-E8AE-4CCF-B798-1480153D611F}" srcOrd="0" destOrd="0" presId="urn:microsoft.com/office/officeart/2005/8/layout/hierarchy3"/>
    <dgm:cxn modelId="{5C6A37F4-CBBE-4201-B7AC-4EF490F21509}" type="presParOf" srcId="{3835F794-2495-4958-9270-749B88175B2F}" destId="{D5EB890F-3695-4742-ABB4-05674E4A8CC2}" srcOrd="1" destOrd="0" presId="urn:microsoft.com/office/officeart/2005/8/layout/hierarchy3"/>
    <dgm:cxn modelId="{9B2A5E92-0B88-4AD5-AB5F-63B6671D7B8B}" type="presParOf" srcId="{2CB2A4EE-D336-4AA2-9861-5B38852DE1FC}" destId="{7DE45F87-0CDD-4853-9D74-3C0BD8166478}" srcOrd="1" destOrd="0" presId="urn:microsoft.com/office/officeart/2005/8/layout/hierarchy3"/>
    <dgm:cxn modelId="{EEDC16AC-1EEF-4827-AE78-C7F8A3612299}" type="presParOf" srcId="{7DE45F87-0CDD-4853-9D74-3C0BD8166478}" destId="{533D01A2-CDBA-4459-84FB-7F5580479AD6}" srcOrd="0" destOrd="0" presId="urn:microsoft.com/office/officeart/2005/8/layout/hierarchy3"/>
    <dgm:cxn modelId="{EED25ED9-490F-4293-8B15-72DA0590BA10}" type="presParOf" srcId="{7DE45F87-0CDD-4853-9D74-3C0BD8166478}" destId="{FFE11D0F-C90B-4CB4-AADB-EC53F26551BE}" srcOrd="1" destOrd="0" presId="urn:microsoft.com/office/officeart/2005/8/layout/hierarchy3"/>
    <dgm:cxn modelId="{FE4B3E9D-7AEC-42B5-BC18-A220B16EAADB}" type="presParOf" srcId="{25E622C4-2593-4F0F-98D0-B3E42842DC51}" destId="{71EEED26-E17B-4992-AFD4-7F7A7DA4A63C}" srcOrd="2" destOrd="0" presId="urn:microsoft.com/office/officeart/2005/8/layout/hierarchy3"/>
    <dgm:cxn modelId="{ED683AC5-AFBB-412A-8115-3D88313B68A8}" type="presParOf" srcId="{71EEED26-E17B-4992-AFD4-7F7A7DA4A63C}" destId="{E3570D15-CCB9-4F53-94AC-2AE169DF84A0}" srcOrd="0" destOrd="0" presId="urn:microsoft.com/office/officeart/2005/8/layout/hierarchy3"/>
    <dgm:cxn modelId="{978991EA-4F8B-4BA2-B600-FD8D076C4320}" type="presParOf" srcId="{E3570D15-CCB9-4F53-94AC-2AE169DF84A0}" destId="{A20E1AFC-A748-4921-BD36-9C9CCB01E05F}" srcOrd="0" destOrd="0" presId="urn:microsoft.com/office/officeart/2005/8/layout/hierarchy3"/>
    <dgm:cxn modelId="{84358D1B-146A-4F06-A7FC-1326BD83BED5}" type="presParOf" srcId="{E3570D15-CCB9-4F53-94AC-2AE169DF84A0}" destId="{FF24BEDA-856E-427F-AFAD-3EBEEB569271}" srcOrd="1" destOrd="0" presId="urn:microsoft.com/office/officeart/2005/8/layout/hierarchy3"/>
    <dgm:cxn modelId="{A665F025-D031-4961-B67F-482D8127E305}" type="presParOf" srcId="{71EEED26-E17B-4992-AFD4-7F7A7DA4A63C}" destId="{34698089-1A13-498F-8D91-CC65EEC3D557}" srcOrd="1" destOrd="0" presId="urn:microsoft.com/office/officeart/2005/8/layout/hierarchy3"/>
    <dgm:cxn modelId="{76C225F9-DEDE-460D-A94E-38A3D04A2069}" type="presParOf" srcId="{34698089-1A13-498F-8D91-CC65EEC3D557}" destId="{250BBDDD-36B6-4EA8-9DE6-7861D75A2C4C}" srcOrd="0" destOrd="0" presId="urn:microsoft.com/office/officeart/2005/8/layout/hierarchy3"/>
    <dgm:cxn modelId="{F473B614-6627-42B7-A1FD-10D8C4446FD8}" type="presParOf" srcId="{34698089-1A13-498F-8D91-CC65EEC3D557}" destId="{363F3087-BA8B-4B43-B443-20ECC0F23333}" srcOrd="1" destOrd="0" presId="urn:microsoft.com/office/officeart/2005/8/layout/hierarchy3"/>
    <dgm:cxn modelId="{97FE7E27-611E-44BE-8D25-49AF2B9A8E3D}" type="presParOf" srcId="{25E622C4-2593-4F0F-98D0-B3E42842DC51}" destId="{3344DFC4-5C8A-47D7-A7A8-07D73260FE0C}" srcOrd="3" destOrd="0" presId="urn:microsoft.com/office/officeart/2005/8/layout/hierarchy3"/>
    <dgm:cxn modelId="{A8DF22C5-CB4C-42E5-9F37-3E4BE1F1EDCB}" type="presParOf" srcId="{3344DFC4-5C8A-47D7-A7A8-07D73260FE0C}" destId="{C45CF024-371A-4A39-96D8-FAC3F6D0D724}" srcOrd="0" destOrd="0" presId="urn:microsoft.com/office/officeart/2005/8/layout/hierarchy3"/>
    <dgm:cxn modelId="{BDC299BD-467A-4DB1-88E8-25D7C597BCE0}" type="presParOf" srcId="{C45CF024-371A-4A39-96D8-FAC3F6D0D724}" destId="{722A0863-965C-4CFC-90CC-D1482D60C3E1}" srcOrd="0" destOrd="0" presId="urn:microsoft.com/office/officeart/2005/8/layout/hierarchy3"/>
    <dgm:cxn modelId="{CA479150-08D5-407D-A3B5-A47CDAFE985D}" type="presParOf" srcId="{C45CF024-371A-4A39-96D8-FAC3F6D0D724}" destId="{764D384A-6587-47BA-A73E-0CE60EE494A5}" srcOrd="1" destOrd="0" presId="urn:microsoft.com/office/officeart/2005/8/layout/hierarchy3"/>
    <dgm:cxn modelId="{1C335FCD-1D20-410A-8095-1EAC82733A01}" type="presParOf" srcId="{3344DFC4-5C8A-47D7-A7A8-07D73260FE0C}" destId="{82FB75A2-AA1D-42C6-8AB1-2AC31C073D5E}" srcOrd="1" destOrd="0" presId="urn:microsoft.com/office/officeart/2005/8/layout/hierarchy3"/>
    <dgm:cxn modelId="{30C71C68-D386-4F43-9187-E9724EC85905}" type="presParOf" srcId="{82FB75A2-AA1D-42C6-8AB1-2AC31C073D5E}" destId="{D42D1E6E-962C-447A-B37A-C8B65282D8CB}" srcOrd="0" destOrd="0" presId="urn:microsoft.com/office/officeart/2005/8/layout/hierarchy3"/>
    <dgm:cxn modelId="{B4C0DC9B-9DC5-472C-B6C5-A52AFEF95845}" type="presParOf" srcId="{82FB75A2-AA1D-42C6-8AB1-2AC31C073D5E}" destId="{6BF81F2E-44A7-45DB-83A7-574384BFFB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EBCA0-6C04-4D18-A447-11540376E8D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zh-TW" altLang="en-US"/>
        </a:p>
      </dgm:t>
    </dgm:pt>
    <dgm:pt modelId="{A87A12E7-AB21-4407-8657-B0D9A4F0037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kumimoji="1" 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1.</a:t>
          </a:r>
          <a:r>
            <a:rPr kumimoji="1" lang="zh-TW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對東西與自然現象的恐懼：昆蟲、水、飛機等</a:t>
          </a:r>
          <a:endParaRPr lang="zh-TW" sz="28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9FBD4B75-709F-4534-AA05-23126525F2DA}" type="parTrans" cxnId="{989338CD-32E6-4FCD-B268-C0047D421AD0}">
      <dgm:prSet/>
      <dgm:spPr/>
      <dgm:t>
        <a:bodyPr/>
        <a:lstStyle/>
        <a:p>
          <a:endParaRPr lang="zh-TW" altLang="en-US"/>
        </a:p>
      </dgm:t>
    </dgm:pt>
    <dgm:pt modelId="{8E4C5EA9-ED67-41BE-AFDB-1E89C9016CA8}" type="sibTrans" cxnId="{989338CD-32E6-4FCD-B268-C0047D421AD0}">
      <dgm:prSet/>
      <dgm:spPr/>
      <dgm:t>
        <a:bodyPr/>
        <a:lstStyle/>
        <a:p>
          <a:endParaRPr lang="zh-TW" altLang="en-US"/>
        </a:p>
      </dgm:t>
    </dgm:pt>
    <dgm:pt modelId="{60BA6F34-3774-480C-BAA3-6B95FAB3537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kumimoji="1" 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2.</a:t>
          </a:r>
          <a:r>
            <a:rPr kumimoji="1" lang="zh-TW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對自我有關的恐懼：學業失敗、受傷和脾氣等</a:t>
          </a:r>
          <a:endParaRPr lang="zh-TW" sz="28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B32B4006-A870-4F68-881C-4D6790E2D07C}" type="parTrans" cxnId="{A7D3E9CD-6724-4014-94FE-F26C82E3A36F}">
      <dgm:prSet/>
      <dgm:spPr/>
      <dgm:t>
        <a:bodyPr/>
        <a:lstStyle/>
        <a:p>
          <a:endParaRPr lang="zh-TW" altLang="en-US"/>
        </a:p>
      </dgm:t>
    </dgm:pt>
    <dgm:pt modelId="{2EC1B1AC-B23C-4D92-B025-0B54C00BE1FC}" type="sibTrans" cxnId="{A7D3E9CD-6724-4014-94FE-F26C82E3A36F}">
      <dgm:prSet/>
      <dgm:spPr/>
      <dgm:t>
        <a:bodyPr/>
        <a:lstStyle/>
        <a:p>
          <a:endParaRPr lang="zh-TW" altLang="en-US"/>
        </a:p>
      </dgm:t>
    </dgm:pt>
    <dgm:pt modelId="{DA8825A4-A32F-4C3B-B8B9-A27695394223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kumimoji="1" 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3.</a:t>
          </a:r>
          <a:r>
            <a:rPr kumimoji="1" lang="zh-TW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對社會關係的恐懼</a:t>
          </a:r>
          <a:r>
            <a:rPr kumimoji="1" lang="zh-TW" sz="26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：與異性約會、參加聚會和對父母等</a:t>
          </a:r>
          <a:endParaRPr lang="zh-TW" sz="26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0276AEC4-769F-4AA9-AC96-6814191121BF}" type="parTrans" cxnId="{B52CCF55-5D65-4928-BFED-E7ECCA5C6015}">
      <dgm:prSet/>
      <dgm:spPr/>
      <dgm:t>
        <a:bodyPr/>
        <a:lstStyle/>
        <a:p>
          <a:endParaRPr lang="zh-TW" altLang="en-US"/>
        </a:p>
      </dgm:t>
    </dgm:pt>
    <dgm:pt modelId="{CA49B46E-2558-40C2-9E6B-1701EC228F9C}" type="sibTrans" cxnId="{B52CCF55-5D65-4928-BFED-E7ECCA5C6015}">
      <dgm:prSet/>
      <dgm:spPr/>
      <dgm:t>
        <a:bodyPr/>
        <a:lstStyle/>
        <a:p>
          <a:endParaRPr lang="zh-TW" altLang="en-US"/>
        </a:p>
      </dgm:t>
    </dgm:pt>
    <dgm:pt modelId="{871AC2A2-801F-4302-906A-F956E7D26F3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kumimoji="1" 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4.</a:t>
          </a:r>
          <a:r>
            <a:rPr kumimoji="1" lang="zh-TW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不知名的恐懼</a:t>
          </a:r>
          <a:r>
            <a:rPr kumimoji="1" lang="zh-TW" sz="26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：難預期的未來和世界發生的重要事件等</a:t>
          </a:r>
          <a:endParaRPr lang="zh-TW" sz="26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BAA9190B-0925-421B-968E-F859D7B3DA5B}" type="parTrans" cxnId="{00AC9897-BF8E-4BDD-8FB9-607C1746FA55}">
      <dgm:prSet/>
      <dgm:spPr/>
      <dgm:t>
        <a:bodyPr/>
        <a:lstStyle/>
        <a:p>
          <a:endParaRPr lang="zh-TW" altLang="en-US"/>
        </a:p>
      </dgm:t>
    </dgm:pt>
    <dgm:pt modelId="{32FE3DDA-0160-4FE7-8B02-A33D11B34567}" type="sibTrans" cxnId="{00AC9897-BF8E-4BDD-8FB9-607C1746FA55}">
      <dgm:prSet/>
      <dgm:spPr/>
      <dgm:t>
        <a:bodyPr/>
        <a:lstStyle/>
        <a:p>
          <a:endParaRPr lang="zh-TW" altLang="en-US"/>
        </a:p>
      </dgm:t>
    </dgm:pt>
    <dgm:pt modelId="{F5C77C93-B173-47A2-9772-BCD674B2994D}" type="pres">
      <dgm:prSet presAssocID="{9ECEBCA0-6C04-4D18-A447-11540376E8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349F50A5-E02E-4DF5-A174-BF74AFAB4868}" type="pres">
      <dgm:prSet presAssocID="{A87A12E7-AB21-4407-8657-B0D9A4F0037E}" presName="thickLine" presStyleLbl="alignNode1" presStyleIdx="0" presStyleCnt="4"/>
      <dgm:spPr/>
    </dgm:pt>
    <dgm:pt modelId="{B441B78D-A3AD-4BF6-A902-C7ECCE73C665}" type="pres">
      <dgm:prSet presAssocID="{A87A12E7-AB21-4407-8657-B0D9A4F0037E}" presName="horz1" presStyleCnt="0"/>
      <dgm:spPr/>
    </dgm:pt>
    <dgm:pt modelId="{0A4DCC74-5A7C-4E88-BA75-9988B0D19459}" type="pres">
      <dgm:prSet presAssocID="{A87A12E7-AB21-4407-8657-B0D9A4F0037E}" presName="tx1" presStyleLbl="revTx" presStyleIdx="0" presStyleCnt="4"/>
      <dgm:spPr/>
      <dgm:t>
        <a:bodyPr/>
        <a:lstStyle/>
        <a:p>
          <a:endParaRPr lang="zh-TW" altLang="en-US"/>
        </a:p>
      </dgm:t>
    </dgm:pt>
    <dgm:pt modelId="{5F38EAE8-79EF-482B-AA5B-97772B40583F}" type="pres">
      <dgm:prSet presAssocID="{A87A12E7-AB21-4407-8657-B0D9A4F0037E}" presName="vert1" presStyleCnt="0"/>
      <dgm:spPr/>
    </dgm:pt>
    <dgm:pt modelId="{81EC7540-2375-4D78-A392-55FAD1BD3A5E}" type="pres">
      <dgm:prSet presAssocID="{60BA6F34-3774-480C-BAA3-6B95FAB35371}" presName="thickLine" presStyleLbl="alignNode1" presStyleIdx="1" presStyleCnt="4"/>
      <dgm:spPr/>
    </dgm:pt>
    <dgm:pt modelId="{1BBCB9E0-8A95-4D8A-BC12-9CE6A69F23C6}" type="pres">
      <dgm:prSet presAssocID="{60BA6F34-3774-480C-BAA3-6B95FAB35371}" presName="horz1" presStyleCnt="0"/>
      <dgm:spPr/>
    </dgm:pt>
    <dgm:pt modelId="{DAA794BE-53B9-4604-A133-36EB7B8EB3B2}" type="pres">
      <dgm:prSet presAssocID="{60BA6F34-3774-480C-BAA3-6B95FAB35371}" presName="tx1" presStyleLbl="revTx" presStyleIdx="1" presStyleCnt="4"/>
      <dgm:spPr/>
      <dgm:t>
        <a:bodyPr/>
        <a:lstStyle/>
        <a:p>
          <a:endParaRPr lang="zh-TW" altLang="en-US"/>
        </a:p>
      </dgm:t>
    </dgm:pt>
    <dgm:pt modelId="{0F880764-133A-4766-A01F-4B94A880DB55}" type="pres">
      <dgm:prSet presAssocID="{60BA6F34-3774-480C-BAA3-6B95FAB35371}" presName="vert1" presStyleCnt="0"/>
      <dgm:spPr/>
    </dgm:pt>
    <dgm:pt modelId="{5144CBBC-C8B2-497A-8F5D-8D8F9118CE86}" type="pres">
      <dgm:prSet presAssocID="{DA8825A4-A32F-4C3B-B8B9-A27695394223}" presName="thickLine" presStyleLbl="alignNode1" presStyleIdx="2" presStyleCnt="4"/>
      <dgm:spPr/>
    </dgm:pt>
    <dgm:pt modelId="{FA0FD722-21C9-4875-BC2C-2B9E9147F6DB}" type="pres">
      <dgm:prSet presAssocID="{DA8825A4-A32F-4C3B-B8B9-A27695394223}" presName="horz1" presStyleCnt="0"/>
      <dgm:spPr/>
    </dgm:pt>
    <dgm:pt modelId="{AE5EEBE7-471C-4A39-A6AD-54A300795871}" type="pres">
      <dgm:prSet presAssocID="{DA8825A4-A32F-4C3B-B8B9-A27695394223}" presName="tx1" presStyleLbl="revTx" presStyleIdx="2" presStyleCnt="4"/>
      <dgm:spPr/>
      <dgm:t>
        <a:bodyPr/>
        <a:lstStyle/>
        <a:p>
          <a:endParaRPr lang="zh-TW" altLang="en-US"/>
        </a:p>
      </dgm:t>
    </dgm:pt>
    <dgm:pt modelId="{DCE6CAC7-9E83-4429-9EA1-33C45C41F667}" type="pres">
      <dgm:prSet presAssocID="{DA8825A4-A32F-4C3B-B8B9-A27695394223}" presName="vert1" presStyleCnt="0"/>
      <dgm:spPr/>
    </dgm:pt>
    <dgm:pt modelId="{ADB24CDF-144F-4AAF-8C13-CCCFDC72AE82}" type="pres">
      <dgm:prSet presAssocID="{871AC2A2-801F-4302-906A-F956E7D26F39}" presName="thickLine" presStyleLbl="alignNode1" presStyleIdx="3" presStyleCnt="4"/>
      <dgm:spPr/>
    </dgm:pt>
    <dgm:pt modelId="{80F5613B-66D5-4C56-A72F-C53E41A1DB8D}" type="pres">
      <dgm:prSet presAssocID="{871AC2A2-801F-4302-906A-F956E7D26F39}" presName="horz1" presStyleCnt="0"/>
      <dgm:spPr/>
    </dgm:pt>
    <dgm:pt modelId="{E20DA276-D571-410F-883D-D5A3ADF4262C}" type="pres">
      <dgm:prSet presAssocID="{871AC2A2-801F-4302-906A-F956E7D26F39}" presName="tx1" presStyleLbl="revTx" presStyleIdx="3" presStyleCnt="4"/>
      <dgm:spPr/>
      <dgm:t>
        <a:bodyPr/>
        <a:lstStyle/>
        <a:p>
          <a:endParaRPr lang="zh-TW" altLang="en-US"/>
        </a:p>
      </dgm:t>
    </dgm:pt>
    <dgm:pt modelId="{B350C4C8-0BE3-4163-A013-FB6672CD9B5B}" type="pres">
      <dgm:prSet presAssocID="{871AC2A2-801F-4302-906A-F956E7D26F39}" presName="vert1" presStyleCnt="0"/>
      <dgm:spPr/>
    </dgm:pt>
  </dgm:ptLst>
  <dgm:cxnLst>
    <dgm:cxn modelId="{5827BF20-C036-48B7-9E50-BFFBFE57FC21}" type="presOf" srcId="{DA8825A4-A32F-4C3B-B8B9-A27695394223}" destId="{AE5EEBE7-471C-4A39-A6AD-54A300795871}" srcOrd="0" destOrd="0" presId="urn:microsoft.com/office/officeart/2008/layout/LinedList"/>
    <dgm:cxn modelId="{86738293-AEA3-479B-B60D-A7027307AB91}" type="presOf" srcId="{871AC2A2-801F-4302-906A-F956E7D26F39}" destId="{E20DA276-D571-410F-883D-D5A3ADF4262C}" srcOrd="0" destOrd="0" presId="urn:microsoft.com/office/officeart/2008/layout/LinedList"/>
    <dgm:cxn modelId="{9AAC7C7A-CF99-4731-A57A-06B69BBF2085}" type="presOf" srcId="{60BA6F34-3774-480C-BAA3-6B95FAB35371}" destId="{DAA794BE-53B9-4604-A133-36EB7B8EB3B2}" srcOrd="0" destOrd="0" presId="urn:microsoft.com/office/officeart/2008/layout/LinedList"/>
    <dgm:cxn modelId="{00AC9897-BF8E-4BDD-8FB9-607C1746FA55}" srcId="{9ECEBCA0-6C04-4D18-A447-11540376E8D3}" destId="{871AC2A2-801F-4302-906A-F956E7D26F39}" srcOrd="3" destOrd="0" parTransId="{BAA9190B-0925-421B-968E-F859D7B3DA5B}" sibTransId="{32FE3DDA-0160-4FE7-8B02-A33D11B34567}"/>
    <dgm:cxn modelId="{A7D3E9CD-6724-4014-94FE-F26C82E3A36F}" srcId="{9ECEBCA0-6C04-4D18-A447-11540376E8D3}" destId="{60BA6F34-3774-480C-BAA3-6B95FAB35371}" srcOrd="1" destOrd="0" parTransId="{B32B4006-A870-4F68-881C-4D6790E2D07C}" sibTransId="{2EC1B1AC-B23C-4D92-B025-0B54C00BE1FC}"/>
    <dgm:cxn modelId="{989338CD-32E6-4FCD-B268-C0047D421AD0}" srcId="{9ECEBCA0-6C04-4D18-A447-11540376E8D3}" destId="{A87A12E7-AB21-4407-8657-B0D9A4F0037E}" srcOrd="0" destOrd="0" parTransId="{9FBD4B75-709F-4534-AA05-23126525F2DA}" sibTransId="{8E4C5EA9-ED67-41BE-AFDB-1E89C9016CA8}"/>
    <dgm:cxn modelId="{06466FE8-EEF8-46C9-B850-DB047B1A4E35}" type="presOf" srcId="{9ECEBCA0-6C04-4D18-A447-11540376E8D3}" destId="{F5C77C93-B173-47A2-9772-BCD674B2994D}" srcOrd="0" destOrd="0" presId="urn:microsoft.com/office/officeart/2008/layout/LinedList"/>
    <dgm:cxn modelId="{B52CCF55-5D65-4928-BFED-E7ECCA5C6015}" srcId="{9ECEBCA0-6C04-4D18-A447-11540376E8D3}" destId="{DA8825A4-A32F-4C3B-B8B9-A27695394223}" srcOrd="2" destOrd="0" parTransId="{0276AEC4-769F-4AA9-AC96-6814191121BF}" sibTransId="{CA49B46E-2558-40C2-9E6B-1701EC228F9C}"/>
    <dgm:cxn modelId="{09C61302-8231-4716-AC1D-ADF0EA3D1F7E}" type="presOf" srcId="{A87A12E7-AB21-4407-8657-B0D9A4F0037E}" destId="{0A4DCC74-5A7C-4E88-BA75-9988B0D19459}" srcOrd="0" destOrd="0" presId="urn:microsoft.com/office/officeart/2008/layout/LinedList"/>
    <dgm:cxn modelId="{9AC519D7-6C60-4229-B985-812E72A07092}" type="presParOf" srcId="{F5C77C93-B173-47A2-9772-BCD674B2994D}" destId="{349F50A5-E02E-4DF5-A174-BF74AFAB4868}" srcOrd="0" destOrd="0" presId="urn:microsoft.com/office/officeart/2008/layout/LinedList"/>
    <dgm:cxn modelId="{93EE0ED8-313A-42FE-87A5-701EC5FA3E82}" type="presParOf" srcId="{F5C77C93-B173-47A2-9772-BCD674B2994D}" destId="{B441B78D-A3AD-4BF6-A902-C7ECCE73C665}" srcOrd="1" destOrd="0" presId="urn:microsoft.com/office/officeart/2008/layout/LinedList"/>
    <dgm:cxn modelId="{C7FA5BCA-C55F-4DAE-80E0-C5FE3AF0BD84}" type="presParOf" srcId="{B441B78D-A3AD-4BF6-A902-C7ECCE73C665}" destId="{0A4DCC74-5A7C-4E88-BA75-9988B0D19459}" srcOrd="0" destOrd="0" presId="urn:microsoft.com/office/officeart/2008/layout/LinedList"/>
    <dgm:cxn modelId="{791483CD-8D23-43E4-9B2A-D29CFAE2E9B0}" type="presParOf" srcId="{B441B78D-A3AD-4BF6-A902-C7ECCE73C665}" destId="{5F38EAE8-79EF-482B-AA5B-97772B40583F}" srcOrd="1" destOrd="0" presId="urn:microsoft.com/office/officeart/2008/layout/LinedList"/>
    <dgm:cxn modelId="{84932E17-26CA-4FD4-943D-4927E9DC7512}" type="presParOf" srcId="{F5C77C93-B173-47A2-9772-BCD674B2994D}" destId="{81EC7540-2375-4D78-A392-55FAD1BD3A5E}" srcOrd="2" destOrd="0" presId="urn:microsoft.com/office/officeart/2008/layout/LinedList"/>
    <dgm:cxn modelId="{9E029C68-52F0-441B-A549-6724BC791D97}" type="presParOf" srcId="{F5C77C93-B173-47A2-9772-BCD674B2994D}" destId="{1BBCB9E0-8A95-4D8A-BC12-9CE6A69F23C6}" srcOrd="3" destOrd="0" presId="urn:microsoft.com/office/officeart/2008/layout/LinedList"/>
    <dgm:cxn modelId="{860F33BD-E43C-461F-89E4-7CB90626FBFB}" type="presParOf" srcId="{1BBCB9E0-8A95-4D8A-BC12-9CE6A69F23C6}" destId="{DAA794BE-53B9-4604-A133-36EB7B8EB3B2}" srcOrd="0" destOrd="0" presId="urn:microsoft.com/office/officeart/2008/layout/LinedList"/>
    <dgm:cxn modelId="{8F878E85-CFB6-48F7-BDEA-A2E11C7C7B80}" type="presParOf" srcId="{1BBCB9E0-8A95-4D8A-BC12-9CE6A69F23C6}" destId="{0F880764-133A-4766-A01F-4B94A880DB55}" srcOrd="1" destOrd="0" presId="urn:microsoft.com/office/officeart/2008/layout/LinedList"/>
    <dgm:cxn modelId="{EAB839D3-7818-494D-8877-A602CE7B1EC5}" type="presParOf" srcId="{F5C77C93-B173-47A2-9772-BCD674B2994D}" destId="{5144CBBC-C8B2-497A-8F5D-8D8F9118CE86}" srcOrd="4" destOrd="0" presId="urn:microsoft.com/office/officeart/2008/layout/LinedList"/>
    <dgm:cxn modelId="{BE39210F-6510-4CFB-BF62-24B89232274A}" type="presParOf" srcId="{F5C77C93-B173-47A2-9772-BCD674B2994D}" destId="{FA0FD722-21C9-4875-BC2C-2B9E9147F6DB}" srcOrd="5" destOrd="0" presId="urn:microsoft.com/office/officeart/2008/layout/LinedList"/>
    <dgm:cxn modelId="{1094A624-72B1-408D-AB7F-6B062557E760}" type="presParOf" srcId="{FA0FD722-21C9-4875-BC2C-2B9E9147F6DB}" destId="{AE5EEBE7-471C-4A39-A6AD-54A300795871}" srcOrd="0" destOrd="0" presId="urn:microsoft.com/office/officeart/2008/layout/LinedList"/>
    <dgm:cxn modelId="{C8DE31BE-9C0A-4224-B712-2488DC035A9A}" type="presParOf" srcId="{FA0FD722-21C9-4875-BC2C-2B9E9147F6DB}" destId="{DCE6CAC7-9E83-4429-9EA1-33C45C41F667}" srcOrd="1" destOrd="0" presId="urn:microsoft.com/office/officeart/2008/layout/LinedList"/>
    <dgm:cxn modelId="{36B5EB9C-3F3B-4350-B97A-67C1E948832E}" type="presParOf" srcId="{F5C77C93-B173-47A2-9772-BCD674B2994D}" destId="{ADB24CDF-144F-4AAF-8C13-CCCFDC72AE82}" srcOrd="6" destOrd="0" presId="urn:microsoft.com/office/officeart/2008/layout/LinedList"/>
    <dgm:cxn modelId="{0AA70DA0-4E9F-47D9-9383-46E229798F48}" type="presParOf" srcId="{F5C77C93-B173-47A2-9772-BCD674B2994D}" destId="{80F5613B-66D5-4C56-A72F-C53E41A1DB8D}" srcOrd="7" destOrd="0" presId="urn:microsoft.com/office/officeart/2008/layout/LinedList"/>
    <dgm:cxn modelId="{C868B589-72CA-47CD-B49D-C70349E8912F}" type="presParOf" srcId="{80F5613B-66D5-4C56-A72F-C53E41A1DB8D}" destId="{E20DA276-D571-410F-883D-D5A3ADF4262C}" srcOrd="0" destOrd="0" presId="urn:microsoft.com/office/officeart/2008/layout/LinedList"/>
    <dgm:cxn modelId="{2BF7E8F7-62B0-4E5B-97CE-2A656D9240F9}" type="presParOf" srcId="{80F5613B-66D5-4C56-A72F-C53E41A1DB8D}" destId="{B350C4C8-0BE3-4163-A013-FB6672CD9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99F67-D382-4EA5-ADBB-1B6C19BABF5B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C4C78AE-9586-407D-A9AC-E7D6DBAD030D}">
      <dgm:prSet/>
      <dgm:spPr/>
      <dgm:t>
        <a:bodyPr/>
        <a:lstStyle/>
        <a:p>
          <a:pPr rtl="0"/>
          <a:r>
            <a:rPr kumimoji="1" lang="en-US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1.</a:t>
          </a:r>
          <a:r>
            <a:rPr kumimoji="1" lang="zh-TW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生理剝奪：缺乏食物、休息等</a:t>
          </a:r>
          <a:endParaRPr lang="zh-TW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8B9DCFF7-CF51-4285-8FD1-A40CA6A88AE0}" type="parTrans" cxnId="{AC6003E2-C879-4D25-B6A7-5914F01855F6}">
      <dgm:prSet/>
      <dgm:spPr/>
      <dgm:t>
        <a:bodyPr/>
        <a:lstStyle/>
        <a:p>
          <a:endParaRPr lang="zh-TW" altLang="en-US"/>
        </a:p>
      </dgm:t>
    </dgm:pt>
    <dgm:pt modelId="{900E447A-129C-40DA-BE7E-570629D24438}" type="sibTrans" cxnId="{AC6003E2-C879-4D25-B6A7-5914F01855F6}">
      <dgm:prSet/>
      <dgm:spPr/>
      <dgm:t>
        <a:bodyPr/>
        <a:lstStyle/>
        <a:p>
          <a:endParaRPr lang="zh-TW" altLang="en-US"/>
        </a:p>
      </dgm:t>
    </dgm:pt>
    <dgm:pt modelId="{10780550-7869-4FEA-9EC0-80C2022DD80F}">
      <dgm:prSet/>
      <dgm:spPr/>
      <dgm:t>
        <a:bodyPr/>
        <a:lstStyle/>
        <a:p>
          <a:pPr rtl="0"/>
          <a:r>
            <a:rPr kumimoji="1" lang="en-US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2.</a:t>
          </a:r>
          <a:r>
            <a:rPr kumimoji="1" lang="zh-TW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情緒剝奪：被拒絕與責罵時</a:t>
          </a:r>
          <a:endParaRPr lang="zh-TW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789A8E06-BE9D-486E-BDA2-E855674BE690}" type="parTrans" cxnId="{8CCBDBC1-9848-454D-BD4E-1F58D3E813D6}">
      <dgm:prSet/>
      <dgm:spPr/>
      <dgm:t>
        <a:bodyPr/>
        <a:lstStyle/>
        <a:p>
          <a:endParaRPr lang="zh-TW" altLang="en-US"/>
        </a:p>
      </dgm:t>
    </dgm:pt>
    <dgm:pt modelId="{5D00B824-3E60-4FAB-9FBB-97616BE9F97C}" type="sibTrans" cxnId="{8CCBDBC1-9848-454D-BD4E-1F58D3E813D6}">
      <dgm:prSet/>
      <dgm:spPr/>
      <dgm:t>
        <a:bodyPr/>
        <a:lstStyle/>
        <a:p>
          <a:endParaRPr lang="zh-TW" altLang="en-US"/>
        </a:p>
      </dgm:t>
    </dgm:pt>
    <dgm:pt modelId="{1D6CE800-941D-408A-AE49-F314C3C7B25D}">
      <dgm:prSet/>
      <dgm:spPr/>
      <dgm:t>
        <a:bodyPr/>
        <a:lstStyle/>
        <a:p>
          <a:pPr rtl="0"/>
          <a:r>
            <a:rPr kumimoji="1" lang="en-US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3.</a:t>
          </a:r>
          <a:r>
            <a:rPr kumimoji="1" lang="zh-TW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與環境的衝突</a:t>
          </a:r>
          <a:r>
            <a:rPr kumimoji="1" lang="zh-TW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對立</a:t>
          </a:r>
          <a:r>
            <a:rPr kumimoji="1" lang="zh-TW" altLang="en-US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：親子衝突</a:t>
          </a:r>
          <a:endParaRPr lang="zh-TW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F19F16C6-0E3E-4F0F-8FF8-8CC0DCAF7E87}" type="parTrans" cxnId="{8A16EFFC-55B2-4E40-980A-E2BAAB0B94C6}">
      <dgm:prSet/>
      <dgm:spPr/>
      <dgm:t>
        <a:bodyPr/>
        <a:lstStyle/>
        <a:p>
          <a:endParaRPr lang="zh-TW" altLang="en-US"/>
        </a:p>
      </dgm:t>
    </dgm:pt>
    <dgm:pt modelId="{E4FDDC69-4B84-4BBD-BD70-B80676591151}" type="sibTrans" cxnId="{8A16EFFC-55B2-4E40-980A-E2BAAB0B94C6}">
      <dgm:prSet/>
      <dgm:spPr/>
      <dgm:t>
        <a:bodyPr/>
        <a:lstStyle/>
        <a:p>
          <a:endParaRPr lang="zh-TW" altLang="en-US"/>
        </a:p>
      </dgm:t>
    </dgm:pt>
    <dgm:pt modelId="{9AE26BE0-E02D-4C7E-BCF8-BC6D34ED06F9}" type="pres">
      <dgm:prSet presAssocID="{D8599F67-D382-4EA5-ADBB-1B6C19BABF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EEE9DB1A-06D3-4EE2-A59F-761BA11BA64F}" type="pres">
      <dgm:prSet presAssocID="{D8599F67-D382-4EA5-ADBB-1B6C19BABF5B}" presName="Name1" presStyleCnt="0"/>
      <dgm:spPr/>
    </dgm:pt>
    <dgm:pt modelId="{1D8B889A-76EF-456D-9D51-42ABD96358A3}" type="pres">
      <dgm:prSet presAssocID="{D8599F67-D382-4EA5-ADBB-1B6C19BABF5B}" presName="cycle" presStyleCnt="0"/>
      <dgm:spPr/>
    </dgm:pt>
    <dgm:pt modelId="{0ECDFC85-A823-4C71-A88F-B3F550849158}" type="pres">
      <dgm:prSet presAssocID="{D8599F67-D382-4EA5-ADBB-1B6C19BABF5B}" presName="srcNode" presStyleLbl="node1" presStyleIdx="0" presStyleCnt="3"/>
      <dgm:spPr/>
    </dgm:pt>
    <dgm:pt modelId="{2643FAB3-4FCC-4088-A0B9-787212CEA546}" type="pres">
      <dgm:prSet presAssocID="{D8599F67-D382-4EA5-ADBB-1B6C19BABF5B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5D5622E-E0FF-4D29-B027-5559C01165C2}" type="pres">
      <dgm:prSet presAssocID="{D8599F67-D382-4EA5-ADBB-1B6C19BABF5B}" presName="extraNode" presStyleLbl="node1" presStyleIdx="0" presStyleCnt="3"/>
      <dgm:spPr/>
    </dgm:pt>
    <dgm:pt modelId="{21A28C13-B197-4F15-9FC7-8F307E9062D8}" type="pres">
      <dgm:prSet presAssocID="{D8599F67-D382-4EA5-ADBB-1B6C19BABF5B}" presName="dstNode" presStyleLbl="node1" presStyleIdx="0" presStyleCnt="3"/>
      <dgm:spPr/>
    </dgm:pt>
    <dgm:pt modelId="{932D3A6D-1A93-4546-8926-136A38F22682}" type="pres">
      <dgm:prSet presAssocID="{BC4C78AE-9586-407D-A9AC-E7D6DBAD030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1D6588-7A91-4EAB-8947-D950EC43846C}" type="pres">
      <dgm:prSet presAssocID="{BC4C78AE-9586-407D-A9AC-E7D6DBAD030D}" presName="accent_1" presStyleCnt="0"/>
      <dgm:spPr/>
    </dgm:pt>
    <dgm:pt modelId="{391B034D-6584-4246-AA44-D0E9C1835CD0}" type="pres">
      <dgm:prSet presAssocID="{BC4C78AE-9586-407D-A9AC-E7D6DBAD030D}" presName="accentRepeatNode" presStyleLbl="solidFgAcc1" presStyleIdx="0" presStyleCnt="3"/>
      <dgm:spPr/>
    </dgm:pt>
    <dgm:pt modelId="{A84BE074-171D-4B74-98BE-D1F767C95824}" type="pres">
      <dgm:prSet presAssocID="{10780550-7869-4FEA-9EC0-80C2022DD80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DCB7CF-472D-423F-ADA1-5FF357370761}" type="pres">
      <dgm:prSet presAssocID="{10780550-7869-4FEA-9EC0-80C2022DD80F}" presName="accent_2" presStyleCnt="0"/>
      <dgm:spPr/>
    </dgm:pt>
    <dgm:pt modelId="{70E17949-3425-4B3A-9856-FB0EC24A86E6}" type="pres">
      <dgm:prSet presAssocID="{10780550-7869-4FEA-9EC0-80C2022DD80F}" presName="accentRepeatNode" presStyleLbl="solidFgAcc1" presStyleIdx="1" presStyleCnt="3"/>
      <dgm:spPr/>
    </dgm:pt>
    <dgm:pt modelId="{D6D26180-4F1F-4319-BBAA-A272A7702B03}" type="pres">
      <dgm:prSet presAssocID="{1D6CE800-941D-408A-AE49-F314C3C7B25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720881-6F7A-491F-9042-BFA9BCAFD9B5}" type="pres">
      <dgm:prSet presAssocID="{1D6CE800-941D-408A-AE49-F314C3C7B25D}" presName="accent_3" presStyleCnt="0"/>
      <dgm:spPr/>
    </dgm:pt>
    <dgm:pt modelId="{C5A2CABF-4AE8-44E7-94E9-0E62CD6066E2}" type="pres">
      <dgm:prSet presAssocID="{1D6CE800-941D-408A-AE49-F314C3C7B25D}" presName="accentRepeatNode" presStyleLbl="solidFgAcc1" presStyleIdx="2" presStyleCnt="3"/>
      <dgm:spPr/>
    </dgm:pt>
  </dgm:ptLst>
  <dgm:cxnLst>
    <dgm:cxn modelId="{AC6003E2-C879-4D25-B6A7-5914F01855F6}" srcId="{D8599F67-D382-4EA5-ADBB-1B6C19BABF5B}" destId="{BC4C78AE-9586-407D-A9AC-E7D6DBAD030D}" srcOrd="0" destOrd="0" parTransId="{8B9DCFF7-CF51-4285-8FD1-A40CA6A88AE0}" sibTransId="{900E447A-129C-40DA-BE7E-570629D24438}"/>
    <dgm:cxn modelId="{451B8FAF-C001-4CB2-9999-7A8FB152DE35}" type="presOf" srcId="{1D6CE800-941D-408A-AE49-F314C3C7B25D}" destId="{D6D26180-4F1F-4319-BBAA-A272A7702B03}" srcOrd="0" destOrd="0" presId="urn:microsoft.com/office/officeart/2008/layout/VerticalCurvedList"/>
    <dgm:cxn modelId="{8A16EFFC-55B2-4E40-980A-E2BAAB0B94C6}" srcId="{D8599F67-D382-4EA5-ADBB-1B6C19BABF5B}" destId="{1D6CE800-941D-408A-AE49-F314C3C7B25D}" srcOrd="2" destOrd="0" parTransId="{F19F16C6-0E3E-4F0F-8FF8-8CC0DCAF7E87}" sibTransId="{E4FDDC69-4B84-4BBD-BD70-B80676591151}"/>
    <dgm:cxn modelId="{8CCBDBC1-9848-454D-BD4E-1F58D3E813D6}" srcId="{D8599F67-D382-4EA5-ADBB-1B6C19BABF5B}" destId="{10780550-7869-4FEA-9EC0-80C2022DD80F}" srcOrd="1" destOrd="0" parTransId="{789A8E06-BE9D-486E-BDA2-E855674BE690}" sibTransId="{5D00B824-3E60-4FAB-9FBB-97616BE9F97C}"/>
    <dgm:cxn modelId="{93622B4D-7826-403D-AD4B-8C302020640A}" type="presOf" srcId="{BC4C78AE-9586-407D-A9AC-E7D6DBAD030D}" destId="{932D3A6D-1A93-4546-8926-136A38F22682}" srcOrd="0" destOrd="0" presId="urn:microsoft.com/office/officeart/2008/layout/VerticalCurvedList"/>
    <dgm:cxn modelId="{1ACF4944-438C-4810-B657-6289ABF2B807}" type="presOf" srcId="{900E447A-129C-40DA-BE7E-570629D24438}" destId="{2643FAB3-4FCC-4088-A0B9-787212CEA546}" srcOrd="0" destOrd="0" presId="urn:microsoft.com/office/officeart/2008/layout/VerticalCurvedList"/>
    <dgm:cxn modelId="{CB451DBE-73AA-4AA2-8A5C-ACE54A9DA3E4}" type="presOf" srcId="{10780550-7869-4FEA-9EC0-80C2022DD80F}" destId="{A84BE074-171D-4B74-98BE-D1F767C95824}" srcOrd="0" destOrd="0" presId="urn:microsoft.com/office/officeart/2008/layout/VerticalCurvedList"/>
    <dgm:cxn modelId="{7A76CD5C-96A5-44DB-A6B5-48298E1EDA26}" type="presOf" srcId="{D8599F67-D382-4EA5-ADBB-1B6C19BABF5B}" destId="{9AE26BE0-E02D-4C7E-BCF8-BC6D34ED06F9}" srcOrd="0" destOrd="0" presId="urn:microsoft.com/office/officeart/2008/layout/VerticalCurvedList"/>
    <dgm:cxn modelId="{680EFE5F-7B68-4B33-8D6E-4E833A5B5FCF}" type="presParOf" srcId="{9AE26BE0-E02D-4C7E-BCF8-BC6D34ED06F9}" destId="{EEE9DB1A-06D3-4EE2-A59F-761BA11BA64F}" srcOrd="0" destOrd="0" presId="urn:microsoft.com/office/officeart/2008/layout/VerticalCurvedList"/>
    <dgm:cxn modelId="{3BCF6C94-786F-4DA3-AD0E-1A971FEE33F1}" type="presParOf" srcId="{EEE9DB1A-06D3-4EE2-A59F-761BA11BA64F}" destId="{1D8B889A-76EF-456D-9D51-42ABD96358A3}" srcOrd="0" destOrd="0" presId="urn:microsoft.com/office/officeart/2008/layout/VerticalCurvedList"/>
    <dgm:cxn modelId="{3396A7B8-7DB7-404B-B455-3A5230246B3F}" type="presParOf" srcId="{1D8B889A-76EF-456D-9D51-42ABD96358A3}" destId="{0ECDFC85-A823-4C71-A88F-B3F550849158}" srcOrd="0" destOrd="0" presId="urn:microsoft.com/office/officeart/2008/layout/VerticalCurvedList"/>
    <dgm:cxn modelId="{362BE2FD-D555-4603-A1D6-754D4297923B}" type="presParOf" srcId="{1D8B889A-76EF-456D-9D51-42ABD96358A3}" destId="{2643FAB3-4FCC-4088-A0B9-787212CEA546}" srcOrd="1" destOrd="0" presId="urn:microsoft.com/office/officeart/2008/layout/VerticalCurvedList"/>
    <dgm:cxn modelId="{AC09B46C-1194-4ED5-A6D8-69809B615461}" type="presParOf" srcId="{1D8B889A-76EF-456D-9D51-42ABD96358A3}" destId="{05D5622E-E0FF-4D29-B027-5559C01165C2}" srcOrd="2" destOrd="0" presId="urn:microsoft.com/office/officeart/2008/layout/VerticalCurvedList"/>
    <dgm:cxn modelId="{787D3744-0802-4AF2-B324-97AA5C695390}" type="presParOf" srcId="{1D8B889A-76EF-456D-9D51-42ABD96358A3}" destId="{21A28C13-B197-4F15-9FC7-8F307E9062D8}" srcOrd="3" destOrd="0" presId="urn:microsoft.com/office/officeart/2008/layout/VerticalCurvedList"/>
    <dgm:cxn modelId="{4714F0C3-FDA4-40B6-AD43-09D3464C6ABB}" type="presParOf" srcId="{EEE9DB1A-06D3-4EE2-A59F-761BA11BA64F}" destId="{932D3A6D-1A93-4546-8926-136A38F22682}" srcOrd="1" destOrd="0" presId="urn:microsoft.com/office/officeart/2008/layout/VerticalCurvedList"/>
    <dgm:cxn modelId="{22732387-41EB-4A5A-8B81-1AE97BA1A1DC}" type="presParOf" srcId="{EEE9DB1A-06D3-4EE2-A59F-761BA11BA64F}" destId="{EF1D6588-7A91-4EAB-8947-D950EC43846C}" srcOrd="2" destOrd="0" presId="urn:microsoft.com/office/officeart/2008/layout/VerticalCurvedList"/>
    <dgm:cxn modelId="{717FF0C3-25FA-46CF-8CFD-9B02B6206CAA}" type="presParOf" srcId="{EF1D6588-7A91-4EAB-8947-D950EC43846C}" destId="{391B034D-6584-4246-AA44-D0E9C1835CD0}" srcOrd="0" destOrd="0" presId="urn:microsoft.com/office/officeart/2008/layout/VerticalCurvedList"/>
    <dgm:cxn modelId="{24710F10-2F5B-4164-8B46-BD1420420D62}" type="presParOf" srcId="{EEE9DB1A-06D3-4EE2-A59F-761BA11BA64F}" destId="{A84BE074-171D-4B74-98BE-D1F767C95824}" srcOrd="3" destOrd="0" presId="urn:microsoft.com/office/officeart/2008/layout/VerticalCurvedList"/>
    <dgm:cxn modelId="{328B1929-26FB-4D97-99FD-5985D35D0A28}" type="presParOf" srcId="{EEE9DB1A-06D3-4EE2-A59F-761BA11BA64F}" destId="{A6DCB7CF-472D-423F-ADA1-5FF357370761}" srcOrd="4" destOrd="0" presId="urn:microsoft.com/office/officeart/2008/layout/VerticalCurvedList"/>
    <dgm:cxn modelId="{E5846A98-7B25-45FA-A9B3-6FAC91723D67}" type="presParOf" srcId="{A6DCB7CF-472D-423F-ADA1-5FF357370761}" destId="{70E17949-3425-4B3A-9856-FB0EC24A86E6}" srcOrd="0" destOrd="0" presId="urn:microsoft.com/office/officeart/2008/layout/VerticalCurvedList"/>
    <dgm:cxn modelId="{17F410DE-F889-4D85-8D29-53022960F8B0}" type="presParOf" srcId="{EEE9DB1A-06D3-4EE2-A59F-761BA11BA64F}" destId="{D6D26180-4F1F-4319-BBAA-A272A7702B03}" srcOrd="5" destOrd="0" presId="urn:microsoft.com/office/officeart/2008/layout/VerticalCurvedList"/>
    <dgm:cxn modelId="{A67999F5-3A7F-48F3-B834-D45FE834EDE2}" type="presParOf" srcId="{EEE9DB1A-06D3-4EE2-A59F-761BA11BA64F}" destId="{D2720881-6F7A-491F-9042-BFA9BCAFD9B5}" srcOrd="6" destOrd="0" presId="urn:microsoft.com/office/officeart/2008/layout/VerticalCurvedList"/>
    <dgm:cxn modelId="{A4BAF3AD-A4BE-4547-B6D8-D30B4F1E3006}" type="presParOf" srcId="{D2720881-6F7A-491F-9042-BFA9BCAFD9B5}" destId="{C5A2CABF-4AE8-44E7-94E9-0E62CD6066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86DCD-4BD6-419D-92B8-0F9E92417F05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8F7038B-DAFA-465C-814A-73040DB230DF}">
      <dgm:prSet custT="1"/>
      <dgm:spPr>
        <a:solidFill>
          <a:schemeClr val="accent5">
            <a:lumMod val="90000"/>
          </a:schemeClr>
        </a:solidFill>
      </dgm:spPr>
      <dgm:t>
        <a:bodyPr/>
        <a:lstStyle/>
        <a:p>
          <a:pPr rtl="0"/>
          <a:r>
            <a:rPr kumimoji="1" lang="zh-TW" sz="28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交互抑制法</a:t>
          </a:r>
          <a:r>
            <a:rPr kumimoji="1" lang="en-US" sz="28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/</a:t>
          </a:r>
          <a:r>
            <a:rPr kumimoji="1" lang="zh-TW" sz="28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系統減敏感法</a:t>
          </a:r>
          <a:endParaRPr lang="zh-TW" sz="2800" dirty="0">
            <a:solidFill>
              <a:schemeClr val="accent3">
                <a:lumMod val="50000"/>
              </a:schemeClr>
            </a:solidFill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gm:t>
    </dgm:pt>
    <dgm:pt modelId="{188D7400-9E88-49BE-9D94-C7ABF807BCBA}" type="parTrans" cxnId="{EDEC692D-9472-4E62-A874-4538BD80CD92}">
      <dgm:prSet/>
      <dgm:spPr/>
      <dgm:t>
        <a:bodyPr/>
        <a:lstStyle/>
        <a:p>
          <a:endParaRPr lang="zh-TW" altLang="en-US"/>
        </a:p>
      </dgm:t>
    </dgm:pt>
    <dgm:pt modelId="{B1FCA3E5-6A74-435F-B3FE-819856876F03}" type="sibTrans" cxnId="{EDEC692D-9472-4E62-A874-4538BD80CD92}">
      <dgm:prSet/>
      <dgm:spPr/>
      <dgm:t>
        <a:bodyPr/>
        <a:lstStyle/>
        <a:p>
          <a:endParaRPr lang="zh-TW" altLang="en-US"/>
        </a:p>
      </dgm:t>
    </dgm:pt>
    <dgm:pt modelId="{52A9A6E5-1465-4ECB-A200-BEE897867D03}">
      <dgm:prSet custT="1"/>
      <dgm:spPr>
        <a:solidFill>
          <a:srgbClr val="D5F1A7">
            <a:alpha val="89804"/>
          </a:srgbClr>
        </a:solidFill>
      </dgm:spPr>
      <dgm:t>
        <a:bodyPr/>
        <a:lstStyle/>
        <a:p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主要功能打破當事人</a:t>
          </a:r>
          <a:r>
            <a:rPr lang="zh-TW" altLang="en-US" sz="2800" b="1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焦慮反應</a:t>
          </a:r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的習慣，先協助或訓練當事人學會肌肉鬆弛，放鬆生理上的緊張度。</a:t>
          </a:r>
          <a:r>
            <a:rPr lang="zh-TW" altLang="en-US" sz="28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減敏</a:t>
          </a:r>
          <a:r>
            <a:rPr lang="en-US" altLang="en-US" sz="28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-</a:t>
          </a:r>
          <a:r>
            <a:rPr lang="zh-TW" altLang="en-US" sz="28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就含有</a:t>
          </a:r>
          <a:r>
            <a:rPr lang="zh-TW" altLang="en-US" sz="2800" b="1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循序漸進、逐步減少</a:t>
          </a:r>
          <a:r>
            <a:rPr lang="zh-TW" altLang="en-US" sz="28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的意思</a:t>
          </a:r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。</a:t>
          </a:r>
          <a:endParaRPr lang="zh-TW" altLang="en-US" sz="28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23157345-1C9A-4898-9327-6B0383CEF36B}" type="parTrans" cxnId="{092D86A3-AFD0-48F7-8E69-6643A6A303F1}">
      <dgm:prSet/>
      <dgm:spPr/>
      <dgm:t>
        <a:bodyPr/>
        <a:lstStyle/>
        <a:p>
          <a:endParaRPr lang="zh-TW" altLang="en-US"/>
        </a:p>
      </dgm:t>
    </dgm:pt>
    <dgm:pt modelId="{B93BE725-7AFC-4485-A2FA-22F77EB2F2FD}" type="sibTrans" cxnId="{092D86A3-AFD0-48F7-8E69-6643A6A303F1}">
      <dgm:prSet/>
      <dgm:spPr/>
      <dgm:t>
        <a:bodyPr/>
        <a:lstStyle/>
        <a:p>
          <a:endParaRPr lang="zh-TW" altLang="en-US"/>
        </a:p>
      </dgm:t>
    </dgm:pt>
    <dgm:pt modelId="{62EB9491-6987-4A5F-925A-EEF107F83C3F}">
      <dgm:prSet custT="1"/>
      <dgm:spPr>
        <a:solidFill>
          <a:schemeClr val="accent6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zh-TW" altLang="en-US" sz="28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認知改變</a:t>
          </a:r>
          <a:endParaRPr lang="zh-TW" altLang="en-US" sz="2800" dirty="0">
            <a:solidFill>
              <a:schemeClr val="accent3">
                <a:lumMod val="50000"/>
              </a:schemeClr>
            </a:solidFill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gm:t>
    </dgm:pt>
    <dgm:pt modelId="{83479B60-64D5-4DB5-8411-EC8FFEB2E5B2}" type="parTrans" cxnId="{8D818774-C2F9-4190-A7D9-861B6E632F18}">
      <dgm:prSet/>
      <dgm:spPr/>
      <dgm:t>
        <a:bodyPr/>
        <a:lstStyle/>
        <a:p>
          <a:endParaRPr lang="zh-TW" altLang="en-US"/>
        </a:p>
      </dgm:t>
    </dgm:pt>
    <dgm:pt modelId="{7E793C6F-7F50-48CC-8160-CC352ABC4DD0}" type="sibTrans" cxnId="{8D818774-C2F9-4190-A7D9-861B6E632F18}">
      <dgm:prSet/>
      <dgm:spPr/>
      <dgm:t>
        <a:bodyPr/>
        <a:lstStyle/>
        <a:p>
          <a:endParaRPr lang="zh-TW" altLang="en-US"/>
        </a:p>
      </dgm:t>
    </dgm:pt>
    <dgm:pt modelId="{8270B20B-D2DF-4FCF-A863-9F1457F4556C}">
      <dgm:prSet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改變當事人</a:t>
          </a:r>
          <a:r>
            <a:rPr lang="zh-TW" altLang="en-US" sz="2800" b="1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非理性部分</a:t>
          </a:r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，使當事人達到</a:t>
          </a:r>
          <a:r>
            <a:rPr lang="zh-TW" altLang="en-US" sz="2800" b="1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自我覺察</a:t>
          </a:r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與</a:t>
          </a:r>
          <a:r>
            <a:rPr lang="zh-TW" altLang="en-US" sz="2800" b="1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自我實現</a:t>
          </a:r>
          <a:r>
            <a:rPr lang="zh-TW" altLang="en-US" sz="28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。</a:t>
          </a:r>
          <a:endParaRPr lang="zh-TW" altLang="en-US" sz="28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gm:t>
    </dgm:pt>
    <dgm:pt modelId="{3A563FCB-8158-47D7-84D8-8EF36F1D6AF2}" type="parTrans" cxnId="{BD330B2D-4260-4E8D-A171-AD9113077729}">
      <dgm:prSet/>
      <dgm:spPr/>
      <dgm:t>
        <a:bodyPr/>
        <a:lstStyle/>
        <a:p>
          <a:endParaRPr lang="zh-TW" altLang="en-US"/>
        </a:p>
      </dgm:t>
    </dgm:pt>
    <dgm:pt modelId="{EB4A2BE2-8998-48BC-A127-94E4A8AA41A9}" type="sibTrans" cxnId="{BD330B2D-4260-4E8D-A171-AD9113077729}">
      <dgm:prSet/>
      <dgm:spPr/>
      <dgm:t>
        <a:bodyPr/>
        <a:lstStyle/>
        <a:p>
          <a:endParaRPr lang="zh-TW" altLang="en-US"/>
        </a:p>
      </dgm:t>
    </dgm:pt>
    <dgm:pt modelId="{B41CD1AF-B44C-4FF5-B425-21E914466CD2}" type="pres">
      <dgm:prSet presAssocID="{3E486DCD-4BD6-419D-92B8-0F9E92417F0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22D265-9888-4FCA-BD37-830AADCE0B6C}" type="pres">
      <dgm:prSet presAssocID="{98F7038B-DAFA-465C-814A-73040DB230DF}" presName="parentLin" presStyleCnt="0"/>
      <dgm:spPr/>
    </dgm:pt>
    <dgm:pt modelId="{EF64C621-4836-4C06-81CC-2EFB450B0F6E}" type="pres">
      <dgm:prSet presAssocID="{98F7038B-DAFA-465C-814A-73040DB230DF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D5524BA-E6EC-4701-BA14-015DAC389779}" type="pres">
      <dgm:prSet presAssocID="{98F7038B-DAFA-465C-814A-73040DB230DF}" presName="parentText" presStyleLbl="node1" presStyleIdx="0" presStyleCnt="2" custLinFactY="-123368" custLinFactNeighborX="-44987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C2BBDD-8C79-4A12-96EF-7071AEEA87A9}" type="pres">
      <dgm:prSet presAssocID="{98F7038B-DAFA-465C-814A-73040DB230DF}" presName="negativeSpace" presStyleCnt="0"/>
      <dgm:spPr/>
    </dgm:pt>
    <dgm:pt modelId="{12829D24-09C9-47DE-878A-85D191B79A9F}" type="pres">
      <dgm:prSet presAssocID="{98F7038B-DAFA-465C-814A-73040DB230D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8459AD-8CCB-4B47-92FF-474E70E48B74}" type="pres">
      <dgm:prSet presAssocID="{B1FCA3E5-6A74-435F-B3FE-819856876F03}" presName="spaceBetweenRectangles" presStyleCnt="0"/>
      <dgm:spPr/>
    </dgm:pt>
    <dgm:pt modelId="{742A944C-490D-498B-83D1-2F8876DD29C3}" type="pres">
      <dgm:prSet presAssocID="{62EB9491-6987-4A5F-925A-EEF107F83C3F}" presName="parentLin" presStyleCnt="0"/>
      <dgm:spPr/>
    </dgm:pt>
    <dgm:pt modelId="{C2410706-6C1A-4ABB-9435-75D1867677B2}" type="pres">
      <dgm:prSet presAssocID="{62EB9491-6987-4A5F-925A-EEF107F83C3F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91DF672-2D2C-497F-96F3-10B44D45C250}" type="pres">
      <dgm:prSet presAssocID="{62EB9491-6987-4A5F-925A-EEF107F83C3F}" presName="parentText" presStyleLbl="node1" presStyleIdx="1" presStyleCnt="2" custLinFactNeighborX="-37001" custLinFactNeighborY="343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8A4259-4D5B-4E66-A9CF-07D09D87E8F4}" type="pres">
      <dgm:prSet presAssocID="{62EB9491-6987-4A5F-925A-EEF107F83C3F}" presName="negativeSpace" presStyleCnt="0"/>
      <dgm:spPr/>
    </dgm:pt>
    <dgm:pt modelId="{2AA0E584-EE3A-4D7D-9B8D-B3B92A8CA322}" type="pres">
      <dgm:prSet presAssocID="{62EB9491-6987-4A5F-925A-EEF107F83C3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DEC692D-9472-4E62-A874-4538BD80CD92}" srcId="{3E486DCD-4BD6-419D-92B8-0F9E92417F05}" destId="{98F7038B-DAFA-465C-814A-73040DB230DF}" srcOrd="0" destOrd="0" parTransId="{188D7400-9E88-49BE-9D94-C7ABF807BCBA}" sibTransId="{B1FCA3E5-6A74-435F-B3FE-819856876F03}"/>
    <dgm:cxn modelId="{092D86A3-AFD0-48F7-8E69-6643A6A303F1}" srcId="{98F7038B-DAFA-465C-814A-73040DB230DF}" destId="{52A9A6E5-1465-4ECB-A200-BEE897867D03}" srcOrd="0" destOrd="0" parTransId="{23157345-1C9A-4898-9327-6B0383CEF36B}" sibTransId="{B93BE725-7AFC-4485-A2FA-22F77EB2F2FD}"/>
    <dgm:cxn modelId="{BD330B2D-4260-4E8D-A171-AD9113077729}" srcId="{62EB9491-6987-4A5F-925A-EEF107F83C3F}" destId="{8270B20B-D2DF-4FCF-A863-9F1457F4556C}" srcOrd="0" destOrd="0" parTransId="{3A563FCB-8158-47D7-84D8-8EF36F1D6AF2}" sibTransId="{EB4A2BE2-8998-48BC-A127-94E4A8AA41A9}"/>
    <dgm:cxn modelId="{0774BD13-DED3-4CC8-BB1D-F64DE687EF83}" type="presOf" srcId="{98F7038B-DAFA-465C-814A-73040DB230DF}" destId="{1D5524BA-E6EC-4701-BA14-015DAC389779}" srcOrd="1" destOrd="0" presId="urn:microsoft.com/office/officeart/2005/8/layout/list1"/>
    <dgm:cxn modelId="{8D818774-C2F9-4190-A7D9-861B6E632F18}" srcId="{3E486DCD-4BD6-419D-92B8-0F9E92417F05}" destId="{62EB9491-6987-4A5F-925A-EEF107F83C3F}" srcOrd="1" destOrd="0" parTransId="{83479B60-64D5-4DB5-8411-EC8FFEB2E5B2}" sibTransId="{7E793C6F-7F50-48CC-8160-CC352ABC4DD0}"/>
    <dgm:cxn modelId="{0C101C41-6B42-4DC3-9D05-04F8B7160387}" type="presOf" srcId="{62EB9491-6987-4A5F-925A-EEF107F83C3F}" destId="{C2410706-6C1A-4ABB-9435-75D1867677B2}" srcOrd="0" destOrd="0" presId="urn:microsoft.com/office/officeart/2005/8/layout/list1"/>
    <dgm:cxn modelId="{9A49C13E-8E98-401A-A3F1-4891B9FC4073}" type="presOf" srcId="{98F7038B-DAFA-465C-814A-73040DB230DF}" destId="{EF64C621-4836-4C06-81CC-2EFB450B0F6E}" srcOrd="0" destOrd="0" presId="urn:microsoft.com/office/officeart/2005/8/layout/list1"/>
    <dgm:cxn modelId="{AB7A4AEE-2AEA-43BE-AEA9-895EF0A0B582}" type="presOf" srcId="{8270B20B-D2DF-4FCF-A863-9F1457F4556C}" destId="{2AA0E584-EE3A-4D7D-9B8D-B3B92A8CA322}" srcOrd="0" destOrd="0" presId="urn:microsoft.com/office/officeart/2005/8/layout/list1"/>
    <dgm:cxn modelId="{DF78E0E7-99FB-494C-B62A-C69165231A7C}" type="presOf" srcId="{52A9A6E5-1465-4ECB-A200-BEE897867D03}" destId="{12829D24-09C9-47DE-878A-85D191B79A9F}" srcOrd="0" destOrd="0" presId="urn:microsoft.com/office/officeart/2005/8/layout/list1"/>
    <dgm:cxn modelId="{E5C6691E-BC33-48E3-AB98-5F77DE98B0DF}" type="presOf" srcId="{3E486DCD-4BD6-419D-92B8-0F9E92417F05}" destId="{B41CD1AF-B44C-4FF5-B425-21E914466CD2}" srcOrd="0" destOrd="0" presId="urn:microsoft.com/office/officeart/2005/8/layout/list1"/>
    <dgm:cxn modelId="{1021A4C1-FE6A-4E3E-9862-B0FED195CC6A}" type="presOf" srcId="{62EB9491-6987-4A5F-925A-EEF107F83C3F}" destId="{391DF672-2D2C-497F-96F3-10B44D45C250}" srcOrd="1" destOrd="0" presId="urn:microsoft.com/office/officeart/2005/8/layout/list1"/>
    <dgm:cxn modelId="{9B73E4A3-0A1E-434C-B9F7-07AACC6A00FC}" type="presParOf" srcId="{B41CD1AF-B44C-4FF5-B425-21E914466CD2}" destId="{0822D265-9888-4FCA-BD37-830AADCE0B6C}" srcOrd="0" destOrd="0" presId="urn:microsoft.com/office/officeart/2005/8/layout/list1"/>
    <dgm:cxn modelId="{B2187C47-22AB-41E1-8563-2116ABDBC0B5}" type="presParOf" srcId="{0822D265-9888-4FCA-BD37-830AADCE0B6C}" destId="{EF64C621-4836-4C06-81CC-2EFB450B0F6E}" srcOrd="0" destOrd="0" presId="urn:microsoft.com/office/officeart/2005/8/layout/list1"/>
    <dgm:cxn modelId="{1C3EC5E0-B60B-44CD-AE73-D13B08BBD7A5}" type="presParOf" srcId="{0822D265-9888-4FCA-BD37-830AADCE0B6C}" destId="{1D5524BA-E6EC-4701-BA14-015DAC389779}" srcOrd="1" destOrd="0" presId="urn:microsoft.com/office/officeart/2005/8/layout/list1"/>
    <dgm:cxn modelId="{4B878B68-4104-4CEE-895C-8B1834CDCA37}" type="presParOf" srcId="{B41CD1AF-B44C-4FF5-B425-21E914466CD2}" destId="{29C2BBDD-8C79-4A12-96EF-7071AEEA87A9}" srcOrd="1" destOrd="0" presId="urn:microsoft.com/office/officeart/2005/8/layout/list1"/>
    <dgm:cxn modelId="{A15E125B-9F62-4229-9374-4904FD2DA3FE}" type="presParOf" srcId="{B41CD1AF-B44C-4FF5-B425-21E914466CD2}" destId="{12829D24-09C9-47DE-878A-85D191B79A9F}" srcOrd="2" destOrd="0" presId="urn:microsoft.com/office/officeart/2005/8/layout/list1"/>
    <dgm:cxn modelId="{4E696A8C-1374-4EBD-8EA1-22A95FE4BC8F}" type="presParOf" srcId="{B41CD1AF-B44C-4FF5-B425-21E914466CD2}" destId="{318459AD-8CCB-4B47-92FF-474E70E48B74}" srcOrd="3" destOrd="0" presId="urn:microsoft.com/office/officeart/2005/8/layout/list1"/>
    <dgm:cxn modelId="{389FF9F3-E0C2-4ADB-B040-2EB53BCB10EA}" type="presParOf" srcId="{B41CD1AF-B44C-4FF5-B425-21E914466CD2}" destId="{742A944C-490D-498B-83D1-2F8876DD29C3}" srcOrd="4" destOrd="0" presId="urn:microsoft.com/office/officeart/2005/8/layout/list1"/>
    <dgm:cxn modelId="{49E6E779-5EFC-4325-BC18-E70D8A60B797}" type="presParOf" srcId="{742A944C-490D-498B-83D1-2F8876DD29C3}" destId="{C2410706-6C1A-4ABB-9435-75D1867677B2}" srcOrd="0" destOrd="0" presId="urn:microsoft.com/office/officeart/2005/8/layout/list1"/>
    <dgm:cxn modelId="{8943C21F-1BC3-47CA-842A-233FADD18D2D}" type="presParOf" srcId="{742A944C-490D-498B-83D1-2F8876DD29C3}" destId="{391DF672-2D2C-497F-96F3-10B44D45C250}" srcOrd="1" destOrd="0" presId="urn:microsoft.com/office/officeart/2005/8/layout/list1"/>
    <dgm:cxn modelId="{072AB803-5835-46D1-9866-97C07E9422B1}" type="presParOf" srcId="{B41CD1AF-B44C-4FF5-B425-21E914466CD2}" destId="{728A4259-4D5B-4E66-A9CF-07D09D87E8F4}" srcOrd="5" destOrd="0" presId="urn:microsoft.com/office/officeart/2005/8/layout/list1"/>
    <dgm:cxn modelId="{027BACC0-DEDA-4806-9352-A06DD78A4024}" type="presParOf" srcId="{B41CD1AF-B44C-4FF5-B425-21E914466CD2}" destId="{2AA0E584-EE3A-4D7D-9B8D-B3B92A8CA3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FD5295-A103-49D0-A39C-A3850C5FDF71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0164A9D-49C7-49BB-91AC-1C110246706B}">
      <dgm:prSet custT="1"/>
      <dgm:spPr>
        <a:solidFill>
          <a:srgbClr val="DACBF3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示範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F64E45A0-BD75-4499-93EB-13FB0D49F336}" type="parTrans" cxnId="{AC4FAD9F-2A74-4E78-8BA9-56A35DB45F7E}">
      <dgm:prSet/>
      <dgm:spPr/>
      <dgm:t>
        <a:bodyPr/>
        <a:lstStyle/>
        <a:p>
          <a:endParaRPr lang="zh-TW" altLang="en-US"/>
        </a:p>
      </dgm:t>
    </dgm:pt>
    <dgm:pt modelId="{9968805F-12A6-4865-AA2A-D400A8ACB352}" type="sibTrans" cxnId="{AC4FAD9F-2A74-4E78-8BA9-56A35DB45F7E}">
      <dgm:prSet/>
      <dgm:spPr/>
      <dgm:t>
        <a:bodyPr/>
        <a:lstStyle/>
        <a:p>
          <a:endParaRPr lang="zh-TW" altLang="en-US"/>
        </a:p>
      </dgm:t>
    </dgm:pt>
    <dgm:pt modelId="{D00AA776-E477-4D3F-86B6-D0FA0605E8A6}">
      <dgm:prSet custT="1"/>
      <dgm:spPr>
        <a:solidFill>
          <a:srgbClr val="E6D9B0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回饋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B611948F-1DD1-471C-AEEC-BD2E782F9774}" type="parTrans" cxnId="{EA8B62EB-EA9B-48B6-AE70-605FAEC4FFAB}">
      <dgm:prSet/>
      <dgm:spPr/>
      <dgm:t>
        <a:bodyPr/>
        <a:lstStyle/>
        <a:p>
          <a:endParaRPr lang="zh-TW" altLang="en-US"/>
        </a:p>
      </dgm:t>
    </dgm:pt>
    <dgm:pt modelId="{238F1D6C-3D56-490B-BC65-C19EA7D7E49B}" type="sibTrans" cxnId="{EA8B62EB-EA9B-48B6-AE70-605FAEC4FFAB}">
      <dgm:prSet/>
      <dgm:spPr/>
      <dgm:t>
        <a:bodyPr/>
        <a:lstStyle/>
        <a:p>
          <a:endParaRPr lang="zh-TW" altLang="en-US"/>
        </a:p>
      </dgm:t>
    </dgm:pt>
    <dgm:pt modelId="{843624A5-B0D5-4AE0-9467-80ED480B82FF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教導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81158AB7-4C83-4CC3-9435-F1E7F466FD8B}" type="parTrans" cxnId="{C06AF2A6-69CA-484B-AA5F-BE30C59B2584}">
      <dgm:prSet/>
      <dgm:spPr/>
      <dgm:t>
        <a:bodyPr/>
        <a:lstStyle/>
        <a:p>
          <a:endParaRPr lang="zh-TW" altLang="en-US"/>
        </a:p>
      </dgm:t>
    </dgm:pt>
    <dgm:pt modelId="{A0F7D940-7392-4BCF-A9D3-BF2551F8524E}" type="sibTrans" cxnId="{C06AF2A6-69CA-484B-AA5F-BE30C59B2584}">
      <dgm:prSet/>
      <dgm:spPr/>
      <dgm:t>
        <a:bodyPr/>
        <a:lstStyle/>
        <a:p>
          <a:endParaRPr lang="zh-TW" altLang="en-US"/>
        </a:p>
      </dgm:t>
    </dgm:pt>
    <dgm:pt modelId="{1F7531E8-E518-4C16-9A14-B2B886B5C99C}">
      <dgm:prSet custT="1"/>
      <dgm:spPr>
        <a:solidFill>
          <a:srgbClr val="C7E4E7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角色扮演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EEFCF418-03B5-49BE-AEAF-34347EF71646}" type="parTrans" cxnId="{F016B919-FEC1-44EC-A97D-89EB6E93FF61}">
      <dgm:prSet/>
      <dgm:spPr/>
      <dgm:t>
        <a:bodyPr/>
        <a:lstStyle/>
        <a:p>
          <a:endParaRPr lang="zh-TW" altLang="en-US"/>
        </a:p>
      </dgm:t>
    </dgm:pt>
    <dgm:pt modelId="{F3D60E20-B5BE-4878-817F-423A9F2CAA5E}" type="sibTrans" cxnId="{F016B919-FEC1-44EC-A97D-89EB6E93FF61}">
      <dgm:prSet/>
      <dgm:spPr/>
      <dgm:t>
        <a:bodyPr/>
        <a:lstStyle/>
        <a:p>
          <a:endParaRPr lang="zh-TW" altLang="en-US"/>
        </a:p>
      </dgm:t>
    </dgm:pt>
    <dgm:pt modelId="{1EC2E1B2-8A77-4575-9620-A3AAC3E3C03C}">
      <dgm:prSet custT="1"/>
      <dgm:spPr>
        <a:solidFill>
          <a:srgbClr val="FFFFCC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練習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222F2BBD-559B-46DE-9349-C872A6220865}" type="parTrans" cxnId="{E20761B6-F68D-44BA-991F-8A9C2F636C5A}">
      <dgm:prSet/>
      <dgm:spPr/>
      <dgm:t>
        <a:bodyPr/>
        <a:lstStyle/>
        <a:p>
          <a:endParaRPr lang="zh-TW" altLang="en-US"/>
        </a:p>
      </dgm:t>
    </dgm:pt>
    <dgm:pt modelId="{80136AE3-5F89-4A9A-ACBD-78D2561C129A}" type="sibTrans" cxnId="{E20761B6-F68D-44BA-991F-8A9C2F636C5A}">
      <dgm:prSet/>
      <dgm:spPr/>
      <dgm:t>
        <a:bodyPr/>
        <a:lstStyle/>
        <a:p>
          <a:endParaRPr lang="zh-TW" altLang="en-US"/>
        </a:p>
      </dgm:t>
    </dgm:pt>
    <dgm:pt modelId="{FD7A6552-8967-4BC4-BCD6-B3A1D9A73152}">
      <dgm:prSet custT="1"/>
      <dgm:spPr>
        <a:solidFill>
          <a:srgbClr val="D9F9A5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增強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79A1D5F5-2CCF-40DA-A9A4-5F8D4AF5CEE9}" type="parTrans" cxnId="{2C9C5452-39AA-4D80-9FBD-7E8E4B2F93E5}">
      <dgm:prSet/>
      <dgm:spPr/>
      <dgm:t>
        <a:bodyPr/>
        <a:lstStyle/>
        <a:p>
          <a:endParaRPr lang="zh-TW" altLang="en-US"/>
        </a:p>
      </dgm:t>
    </dgm:pt>
    <dgm:pt modelId="{6019CFB0-E7CD-440E-B0E1-B50C639E0A7A}" type="sibTrans" cxnId="{2C9C5452-39AA-4D80-9FBD-7E8E4B2F93E5}">
      <dgm:prSet/>
      <dgm:spPr/>
      <dgm:t>
        <a:bodyPr/>
        <a:lstStyle/>
        <a:p>
          <a:endParaRPr lang="zh-TW" altLang="en-US"/>
        </a:p>
      </dgm:t>
    </dgm:pt>
    <dgm:pt modelId="{B603D404-E677-47F9-B68A-F33B18BA52B5}">
      <dgm:prSet custT="1"/>
      <dgm:spPr>
        <a:solidFill>
          <a:srgbClr val="E0D4CE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酬賞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2C739A34-3D48-44D9-AF29-3DF4F442F3E0}" type="parTrans" cxnId="{B3B67D39-914A-4821-9158-81D6943867B5}">
      <dgm:prSet/>
      <dgm:spPr/>
      <dgm:t>
        <a:bodyPr/>
        <a:lstStyle/>
        <a:p>
          <a:endParaRPr lang="zh-TW" altLang="en-US"/>
        </a:p>
      </dgm:t>
    </dgm:pt>
    <dgm:pt modelId="{3A47AD1D-AC31-4216-AEB2-9D5576452F3A}" type="sibTrans" cxnId="{B3B67D39-914A-4821-9158-81D6943867B5}">
      <dgm:prSet/>
      <dgm:spPr/>
      <dgm:t>
        <a:bodyPr/>
        <a:lstStyle/>
        <a:p>
          <a:endParaRPr lang="zh-TW" altLang="en-US"/>
        </a:p>
      </dgm:t>
    </dgm:pt>
    <dgm:pt modelId="{4D59C244-7C94-411B-B47F-6123C399D6B1}">
      <dgm:prSet custT="1"/>
      <dgm:spPr>
        <a:solidFill>
          <a:srgbClr val="F0C9AE"/>
        </a:solidFill>
      </dgm:spPr>
      <dgm:t>
        <a:bodyPr/>
        <a:lstStyle/>
        <a:p>
          <a:pPr rtl="0"/>
          <a:r>
            <a:rPr kumimoji="1" lang="zh-TW" altLang="en-US" sz="28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家庭作業</a:t>
          </a:r>
          <a:endParaRPr lang="zh-TW" altLang="en-US" sz="28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gm:t>
    </dgm:pt>
    <dgm:pt modelId="{3653165B-8D94-41FB-9996-30CE2C168066}" type="parTrans" cxnId="{D7DB256D-11CD-4E0F-A78E-A070F71AAC28}">
      <dgm:prSet/>
      <dgm:spPr/>
      <dgm:t>
        <a:bodyPr/>
        <a:lstStyle/>
        <a:p>
          <a:endParaRPr lang="zh-TW" altLang="en-US"/>
        </a:p>
      </dgm:t>
    </dgm:pt>
    <dgm:pt modelId="{8E6E7694-4F2A-4FBD-95D3-F6BDA3C31800}" type="sibTrans" cxnId="{D7DB256D-11CD-4E0F-A78E-A070F71AAC28}">
      <dgm:prSet/>
      <dgm:spPr/>
      <dgm:t>
        <a:bodyPr/>
        <a:lstStyle/>
        <a:p>
          <a:endParaRPr lang="zh-TW" altLang="en-US"/>
        </a:p>
      </dgm:t>
    </dgm:pt>
    <dgm:pt modelId="{43BBD382-E89F-4809-8E1A-11B46C1B66F1}" type="pres">
      <dgm:prSet presAssocID="{F1FD5295-A103-49D0-A39C-A3850C5FDF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8E953A9-DF76-4A3B-BEE2-5F507FB47D54}" type="pres">
      <dgm:prSet presAssocID="{40164A9D-49C7-49BB-91AC-1C110246706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CEEB3F-487E-45EA-95EA-2E80A8512F18}" type="pres">
      <dgm:prSet presAssocID="{9968805F-12A6-4865-AA2A-D400A8ACB352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961F64F6-264C-4848-BB79-905D9A918723}" type="pres">
      <dgm:prSet presAssocID="{9968805F-12A6-4865-AA2A-D400A8ACB352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51E9BC3B-FB5F-45B5-9CFA-E573F37EB1A8}" type="pres">
      <dgm:prSet presAssocID="{843624A5-B0D5-4AE0-9467-80ED480B82F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6B0C69-9C9D-4B50-BC34-346F27B5A0B8}" type="pres">
      <dgm:prSet presAssocID="{A0F7D940-7392-4BCF-A9D3-BF2551F8524E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7B6FEEA1-3378-43BF-95D2-DB0E6DB577C1}" type="pres">
      <dgm:prSet presAssocID="{A0F7D940-7392-4BCF-A9D3-BF2551F8524E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F72D7279-A702-4EE9-97BF-904A9712F3FA}" type="pres">
      <dgm:prSet presAssocID="{1F7531E8-E518-4C16-9A14-B2B886B5C99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AD42D0-05C8-4BE3-B7D6-E84375334871}" type="pres">
      <dgm:prSet presAssocID="{F3D60E20-B5BE-4878-817F-423A9F2CAA5E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8BE1365C-6FE8-4B18-B1AA-050633FA1903}" type="pres">
      <dgm:prSet presAssocID="{F3D60E20-B5BE-4878-817F-423A9F2CAA5E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EEC8AC40-D332-4E29-9D05-D59D4D2051C3}" type="pres">
      <dgm:prSet presAssocID="{1EC2E1B2-8A77-4575-9620-A3AAC3E3C03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34B68A-CBCF-4446-9985-BF6EE7835E38}" type="pres">
      <dgm:prSet presAssocID="{80136AE3-5F89-4A9A-ACBD-78D2561C129A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CDCCDB5B-0E5F-4948-ABF2-23ABB8F97286}" type="pres">
      <dgm:prSet presAssocID="{80136AE3-5F89-4A9A-ACBD-78D2561C129A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2BEEBA39-E1C9-4084-8038-DC57420860BA}" type="pres">
      <dgm:prSet presAssocID="{FD7A6552-8967-4BC4-BCD6-B3A1D9A7315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E670F4-A1CF-4C29-A583-E2F06B24715C}" type="pres">
      <dgm:prSet presAssocID="{6019CFB0-E7CD-440E-B0E1-B50C639E0A7A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F25E2709-1969-4046-924D-3462ED8727DF}" type="pres">
      <dgm:prSet presAssocID="{6019CFB0-E7CD-440E-B0E1-B50C639E0A7A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C52C1C4D-6DE8-4A51-9263-7EAE30CE9CFC}" type="pres">
      <dgm:prSet presAssocID="{D00AA776-E477-4D3F-86B6-D0FA0605E8A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7ACD7B-4666-41FE-B651-5C7B8809E2F4}" type="pres">
      <dgm:prSet presAssocID="{238F1D6C-3D56-490B-BC65-C19EA7D7E49B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121D0010-DD42-442A-ADDF-2D88CB441526}" type="pres">
      <dgm:prSet presAssocID="{238F1D6C-3D56-490B-BC65-C19EA7D7E49B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E285E39D-4175-44FD-9023-F0AA35AB463E}" type="pres">
      <dgm:prSet presAssocID="{B603D404-E677-47F9-B68A-F33B18BA52B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616416-8E4E-42EF-8354-2E7BF7894262}" type="pres">
      <dgm:prSet presAssocID="{3A47AD1D-AC31-4216-AEB2-9D5576452F3A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C0C97939-D198-4BEA-B0E1-7E8ABB368B61}" type="pres">
      <dgm:prSet presAssocID="{3A47AD1D-AC31-4216-AEB2-9D5576452F3A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8A3FCDEE-2DC2-4C9F-961B-C14E854AD188}" type="pres">
      <dgm:prSet presAssocID="{4D59C244-7C94-411B-B47F-6123C399D6B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BBADC0-587A-46E3-B971-E32C7BDE33B5}" type="presOf" srcId="{80136AE3-5F89-4A9A-ACBD-78D2561C129A}" destId="{1234B68A-CBCF-4446-9985-BF6EE7835E38}" srcOrd="0" destOrd="0" presId="urn:microsoft.com/office/officeart/2005/8/layout/process5"/>
    <dgm:cxn modelId="{7B909CD7-D4BC-435F-90EF-82527BB3E49B}" type="presOf" srcId="{FD7A6552-8967-4BC4-BCD6-B3A1D9A73152}" destId="{2BEEBA39-E1C9-4084-8038-DC57420860BA}" srcOrd="0" destOrd="0" presId="urn:microsoft.com/office/officeart/2005/8/layout/process5"/>
    <dgm:cxn modelId="{F5A00F4D-A2E8-45E4-9F25-4AC39EBA3A38}" type="presOf" srcId="{6019CFB0-E7CD-440E-B0E1-B50C639E0A7A}" destId="{02E670F4-A1CF-4C29-A583-E2F06B24715C}" srcOrd="0" destOrd="0" presId="urn:microsoft.com/office/officeart/2005/8/layout/process5"/>
    <dgm:cxn modelId="{6247C57A-8892-4F7B-94D2-9CB53AE82C09}" type="presOf" srcId="{80136AE3-5F89-4A9A-ACBD-78D2561C129A}" destId="{CDCCDB5B-0E5F-4948-ABF2-23ABB8F97286}" srcOrd="1" destOrd="0" presId="urn:microsoft.com/office/officeart/2005/8/layout/process5"/>
    <dgm:cxn modelId="{B63BCE0B-C97E-4CD3-9B24-F9CB6478F5F3}" type="presOf" srcId="{1F7531E8-E518-4C16-9A14-B2B886B5C99C}" destId="{F72D7279-A702-4EE9-97BF-904A9712F3FA}" srcOrd="0" destOrd="0" presId="urn:microsoft.com/office/officeart/2005/8/layout/process5"/>
    <dgm:cxn modelId="{D930C0B5-2249-477E-8007-D2759342BCF0}" type="presOf" srcId="{238F1D6C-3D56-490B-BC65-C19EA7D7E49B}" destId="{121D0010-DD42-442A-ADDF-2D88CB441526}" srcOrd="1" destOrd="0" presId="urn:microsoft.com/office/officeart/2005/8/layout/process5"/>
    <dgm:cxn modelId="{B5365498-A96B-4BFA-903E-3F07D7BA83AE}" type="presOf" srcId="{3A47AD1D-AC31-4216-AEB2-9D5576452F3A}" destId="{A1616416-8E4E-42EF-8354-2E7BF7894262}" srcOrd="0" destOrd="0" presId="urn:microsoft.com/office/officeart/2005/8/layout/process5"/>
    <dgm:cxn modelId="{E20761B6-F68D-44BA-991F-8A9C2F636C5A}" srcId="{F1FD5295-A103-49D0-A39C-A3850C5FDF71}" destId="{1EC2E1B2-8A77-4575-9620-A3AAC3E3C03C}" srcOrd="3" destOrd="0" parTransId="{222F2BBD-559B-46DE-9349-C872A6220865}" sibTransId="{80136AE3-5F89-4A9A-ACBD-78D2561C129A}"/>
    <dgm:cxn modelId="{C06AF2A6-69CA-484B-AA5F-BE30C59B2584}" srcId="{F1FD5295-A103-49D0-A39C-A3850C5FDF71}" destId="{843624A5-B0D5-4AE0-9467-80ED480B82FF}" srcOrd="1" destOrd="0" parTransId="{81158AB7-4C83-4CC3-9435-F1E7F466FD8B}" sibTransId="{A0F7D940-7392-4BCF-A9D3-BF2551F8524E}"/>
    <dgm:cxn modelId="{78A378C0-3E32-4E90-A12C-4FF7A63A6B88}" type="presOf" srcId="{F3D60E20-B5BE-4878-817F-423A9F2CAA5E}" destId="{3AAD42D0-05C8-4BE3-B7D6-E84375334871}" srcOrd="0" destOrd="0" presId="urn:microsoft.com/office/officeart/2005/8/layout/process5"/>
    <dgm:cxn modelId="{63F47D64-51B2-4B45-8D2D-BD8AB600F6B5}" type="presOf" srcId="{843624A5-B0D5-4AE0-9467-80ED480B82FF}" destId="{51E9BC3B-FB5F-45B5-9CFA-E573F37EB1A8}" srcOrd="0" destOrd="0" presId="urn:microsoft.com/office/officeart/2005/8/layout/process5"/>
    <dgm:cxn modelId="{3A053C1D-B4FD-401B-9AA4-B451D666089F}" type="presOf" srcId="{D00AA776-E477-4D3F-86B6-D0FA0605E8A6}" destId="{C52C1C4D-6DE8-4A51-9263-7EAE30CE9CFC}" srcOrd="0" destOrd="0" presId="urn:microsoft.com/office/officeart/2005/8/layout/process5"/>
    <dgm:cxn modelId="{44CF396D-D301-4302-A025-442590641A10}" type="presOf" srcId="{1EC2E1B2-8A77-4575-9620-A3AAC3E3C03C}" destId="{EEC8AC40-D332-4E29-9D05-D59D4D2051C3}" srcOrd="0" destOrd="0" presId="urn:microsoft.com/office/officeart/2005/8/layout/process5"/>
    <dgm:cxn modelId="{081F122B-B5AE-47C5-BF5F-5B10C7107592}" type="presOf" srcId="{F3D60E20-B5BE-4878-817F-423A9F2CAA5E}" destId="{8BE1365C-6FE8-4B18-B1AA-050633FA1903}" srcOrd="1" destOrd="0" presId="urn:microsoft.com/office/officeart/2005/8/layout/process5"/>
    <dgm:cxn modelId="{F016B919-FEC1-44EC-A97D-89EB6E93FF61}" srcId="{F1FD5295-A103-49D0-A39C-A3850C5FDF71}" destId="{1F7531E8-E518-4C16-9A14-B2B886B5C99C}" srcOrd="2" destOrd="0" parTransId="{EEFCF418-03B5-49BE-AEAF-34347EF71646}" sibTransId="{F3D60E20-B5BE-4878-817F-423A9F2CAA5E}"/>
    <dgm:cxn modelId="{B3B67D39-914A-4821-9158-81D6943867B5}" srcId="{F1FD5295-A103-49D0-A39C-A3850C5FDF71}" destId="{B603D404-E677-47F9-B68A-F33B18BA52B5}" srcOrd="6" destOrd="0" parTransId="{2C739A34-3D48-44D9-AF29-3DF4F442F3E0}" sibTransId="{3A47AD1D-AC31-4216-AEB2-9D5576452F3A}"/>
    <dgm:cxn modelId="{2E9FA8F4-27ED-434D-9DDD-040E76BFDCB4}" type="presOf" srcId="{9968805F-12A6-4865-AA2A-D400A8ACB352}" destId="{54CEEB3F-487E-45EA-95EA-2E80A8512F18}" srcOrd="0" destOrd="0" presId="urn:microsoft.com/office/officeart/2005/8/layout/process5"/>
    <dgm:cxn modelId="{2C9C5452-39AA-4D80-9FBD-7E8E4B2F93E5}" srcId="{F1FD5295-A103-49D0-A39C-A3850C5FDF71}" destId="{FD7A6552-8967-4BC4-BCD6-B3A1D9A73152}" srcOrd="4" destOrd="0" parTransId="{79A1D5F5-2CCF-40DA-A9A4-5F8D4AF5CEE9}" sibTransId="{6019CFB0-E7CD-440E-B0E1-B50C639E0A7A}"/>
    <dgm:cxn modelId="{10DDA982-9137-4B6C-AA93-EC5E7E7A5418}" type="presOf" srcId="{40164A9D-49C7-49BB-91AC-1C110246706B}" destId="{B8E953A9-DF76-4A3B-BEE2-5F507FB47D54}" srcOrd="0" destOrd="0" presId="urn:microsoft.com/office/officeart/2005/8/layout/process5"/>
    <dgm:cxn modelId="{1DF51658-B0AA-4272-B893-500D19690E3C}" type="presOf" srcId="{A0F7D940-7392-4BCF-A9D3-BF2551F8524E}" destId="{B96B0C69-9C9D-4B50-BC34-346F27B5A0B8}" srcOrd="0" destOrd="0" presId="urn:microsoft.com/office/officeart/2005/8/layout/process5"/>
    <dgm:cxn modelId="{EA8B62EB-EA9B-48B6-AE70-605FAEC4FFAB}" srcId="{F1FD5295-A103-49D0-A39C-A3850C5FDF71}" destId="{D00AA776-E477-4D3F-86B6-D0FA0605E8A6}" srcOrd="5" destOrd="0" parTransId="{B611948F-1DD1-471C-AEEC-BD2E782F9774}" sibTransId="{238F1D6C-3D56-490B-BC65-C19EA7D7E49B}"/>
    <dgm:cxn modelId="{D1BB9848-3935-49F3-A4EF-9B09BED2DAAA}" type="presOf" srcId="{238F1D6C-3D56-490B-BC65-C19EA7D7E49B}" destId="{047ACD7B-4666-41FE-B651-5C7B8809E2F4}" srcOrd="0" destOrd="0" presId="urn:microsoft.com/office/officeart/2005/8/layout/process5"/>
    <dgm:cxn modelId="{F2B784A7-31D6-418D-909E-AA835A8DBF95}" type="presOf" srcId="{9968805F-12A6-4865-AA2A-D400A8ACB352}" destId="{961F64F6-264C-4848-BB79-905D9A918723}" srcOrd="1" destOrd="0" presId="urn:microsoft.com/office/officeart/2005/8/layout/process5"/>
    <dgm:cxn modelId="{D3D4A7A1-2B4F-48C1-B948-9F6F78633C0C}" type="presOf" srcId="{3A47AD1D-AC31-4216-AEB2-9D5576452F3A}" destId="{C0C97939-D198-4BEA-B0E1-7E8ABB368B61}" srcOrd="1" destOrd="0" presId="urn:microsoft.com/office/officeart/2005/8/layout/process5"/>
    <dgm:cxn modelId="{2B59BF56-2F7F-41DC-B7B1-F98B96F7E1E5}" type="presOf" srcId="{A0F7D940-7392-4BCF-A9D3-BF2551F8524E}" destId="{7B6FEEA1-3378-43BF-95D2-DB0E6DB577C1}" srcOrd="1" destOrd="0" presId="urn:microsoft.com/office/officeart/2005/8/layout/process5"/>
    <dgm:cxn modelId="{6B3840E6-1511-43ED-B790-147C104A256D}" type="presOf" srcId="{4D59C244-7C94-411B-B47F-6123C399D6B1}" destId="{8A3FCDEE-2DC2-4C9F-961B-C14E854AD188}" srcOrd="0" destOrd="0" presId="urn:microsoft.com/office/officeart/2005/8/layout/process5"/>
    <dgm:cxn modelId="{29343AD3-AA8B-4718-A4C3-E2E90550A9B2}" type="presOf" srcId="{F1FD5295-A103-49D0-A39C-A3850C5FDF71}" destId="{43BBD382-E89F-4809-8E1A-11B46C1B66F1}" srcOrd="0" destOrd="0" presId="urn:microsoft.com/office/officeart/2005/8/layout/process5"/>
    <dgm:cxn modelId="{725CF0AE-A3FA-4140-9268-5C85577FE41B}" type="presOf" srcId="{6019CFB0-E7CD-440E-B0E1-B50C639E0A7A}" destId="{F25E2709-1969-4046-924D-3462ED8727DF}" srcOrd="1" destOrd="0" presId="urn:microsoft.com/office/officeart/2005/8/layout/process5"/>
    <dgm:cxn modelId="{D7DB256D-11CD-4E0F-A78E-A070F71AAC28}" srcId="{F1FD5295-A103-49D0-A39C-A3850C5FDF71}" destId="{4D59C244-7C94-411B-B47F-6123C399D6B1}" srcOrd="7" destOrd="0" parTransId="{3653165B-8D94-41FB-9996-30CE2C168066}" sibTransId="{8E6E7694-4F2A-4FBD-95D3-F6BDA3C31800}"/>
    <dgm:cxn modelId="{AC4FAD9F-2A74-4E78-8BA9-56A35DB45F7E}" srcId="{F1FD5295-A103-49D0-A39C-A3850C5FDF71}" destId="{40164A9D-49C7-49BB-91AC-1C110246706B}" srcOrd="0" destOrd="0" parTransId="{F64E45A0-BD75-4499-93EB-13FB0D49F336}" sibTransId="{9968805F-12A6-4865-AA2A-D400A8ACB352}"/>
    <dgm:cxn modelId="{8A32CB98-530B-49D2-A159-DB40991ABB03}" type="presOf" srcId="{B603D404-E677-47F9-B68A-F33B18BA52B5}" destId="{E285E39D-4175-44FD-9023-F0AA35AB463E}" srcOrd="0" destOrd="0" presId="urn:microsoft.com/office/officeart/2005/8/layout/process5"/>
    <dgm:cxn modelId="{EA5349EC-EE76-4631-8252-B56640C0B16C}" type="presParOf" srcId="{43BBD382-E89F-4809-8E1A-11B46C1B66F1}" destId="{B8E953A9-DF76-4A3B-BEE2-5F507FB47D54}" srcOrd="0" destOrd="0" presId="urn:microsoft.com/office/officeart/2005/8/layout/process5"/>
    <dgm:cxn modelId="{96ACCF6A-18C0-4125-8E38-3415D666F3BF}" type="presParOf" srcId="{43BBD382-E89F-4809-8E1A-11B46C1B66F1}" destId="{54CEEB3F-487E-45EA-95EA-2E80A8512F18}" srcOrd="1" destOrd="0" presId="urn:microsoft.com/office/officeart/2005/8/layout/process5"/>
    <dgm:cxn modelId="{32F407CF-BFC1-471E-845E-1C61C22C1A1A}" type="presParOf" srcId="{54CEEB3F-487E-45EA-95EA-2E80A8512F18}" destId="{961F64F6-264C-4848-BB79-905D9A918723}" srcOrd="0" destOrd="0" presId="urn:microsoft.com/office/officeart/2005/8/layout/process5"/>
    <dgm:cxn modelId="{6F4B8031-4BA2-49E8-8A4B-10C89BC9853D}" type="presParOf" srcId="{43BBD382-E89F-4809-8E1A-11B46C1B66F1}" destId="{51E9BC3B-FB5F-45B5-9CFA-E573F37EB1A8}" srcOrd="2" destOrd="0" presId="urn:microsoft.com/office/officeart/2005/8/layout/process5"/>
    <dgm:cxn modelId="{94D34C98-A382-4575-ACCE-56B476216779}" type="presParOf" srcId="{43BBD382-E89F-4809-8E1A-11B46C1B66F1}" destId="{B96B0C69-9C9D-4B50-BC34-346F27B5A0B8}" srcOrd="3" destOrd="0" presId="urn:microsoft.com/office/officeart/2005/8/layout/process5"/>
    <dgm:cxn modelId="{5D5C2C8B-125D-466E-AF4A-F8ABE571FD3C}" type="presParOf" srcId="{B96B0C69-9C9D-4B50-BC34-346F27B5A0B8}" destId="{7B6FEEA1-3378-43BF-95D2-DB0E6DB577C1}" srcOrd="0" destOrd="0" presId="urn:microsoft.com/office/officeart/2005/8/layout/process5"/>
    <dgm:cxn modelId="{CD04BC4F-8121-4DAB-9438-1EBA302DC5DA}" type="presParOf" srcId="{43BBD382-E89F-4809-8E1A-11B46C1B66F1}" destId="{F72D7279-A702-4EE9-97BF-904A9712F3FA}" srcOrd="4" destOrd="0" presId="urn:microsoft.com/office/officeart/2005/8/layout/process5"/>
    <dgm:cxn modelId="{0896BEC2-82B3-4D59-A7DD-5FC155678A05}" type="presParOf" srcId="{43BBD382-E89F-4809-8E1A-11B46C1B66F1}" destId="{3AAD42D0-05C8-4BE3-B7D6-E84375334871}" srcOrd="5" destOrd="0" presId="urn:microsoft.com/office/officeart/2005/8/layout/process5"/>
    <dgm:cxn modelId="{052C4988-C06C-4D1C-BC89-13F1E7869578}" type="presParOf" srcId="{3AAD42D0-05C8-4BE3-B7D6-E84375334871}" destId="{8BE1365C-6FE8-4B18-B1AA-050633FA1903}" srcOrd="0" destOrd="0" presId="urn:microsoft.com/office/officeart/2005/8/layout/process5"/>
    <dgm:cxn modelId="{E3F2367C-D020-42EE-AE3D-7BAF8A6A17D1}" type="presParOf" srcId="{43BBD382-E89F-4809-8E1A-11B46C1B66F1}" destId="{EEC8AC40-D332-4E29-9D05-D59D4D2051C3}" srcOrd="6" destOrd="0" presId="urn:microsoft.com/office/officeart/2005/8/layout/process5"/>
    <dgm:cxn modelId="{F869BCA1-447A-4A36-BC55-7E1ED0678DA5}" type="presParOf" srcId="{43BBD382-E89F-4809-8E1A-11B46C1B66F1}" destId="{1234B68A-CBCF-4446-9985-BF6EE7835E38}" srcOrd="7" destOrd="0" presId="urn:microsoft.com/office/officeart/2005/8/layout/process5"/>
    <dgm:cxn modelId="{386A9890-968C-49B6-A4AE-E1464795673B}" type="presParOf" srcId="{1234B68A-CBCF-4446-9985-BF6EE7835E38}" destId="{CDCCDB5B-0E5F-4948-ABF2-23ABB8F97286}" srcOrd="0" destOrd="0" presId="urn:microsoft.com/office/officeart/2005/8/layout/process5"/>
    <dgm:cxn modelId="{22565E83-A632-4D10-952F-318BA21FD4AB}" type="presParOf" srcId="{43BBD382-E89F-4809-8E1A-11B46C1B66F1}" destId="{2BEEBA39-E1C9-4084-8038-DC57420860BA}" srcOrd="8" destOrd="0" presId="urn:microsoft.com/office/officeart/2005/8/layout/process5"/>
    <dgm:cxn modelId="{FE7868B4-67B0-429E-ABBE-69E6D3C62735}" type="presParOf" srcId="{43BBD382-E89F-4809-8E1A-11B46C1B66F1}" destId="{02E670F4-A1CF-4C29-A583-E2F06B24715C}" srcOrd="9" destOrd="0" presId="urn:microsoft.com/office/officeart/2005/8/layout/process5"/>
    <dgm:cxn modelId="{46E7D467-46D4-4B39-9A4E-E7C9E94C5904}" type="presParOf" srcId="{02E670F4-A1CF-4C29-A583-E2F06B24715C}" destId="{F25E2709-1969-4046-924D-3462ED8727DF}" srcOrd="0" destOrd="0" presId="urn:microsoft.com/office/officeart/2005/8/layout/process5"/>
    <dgm:cxn modelId="{0F01B447-F09A-4965-B1BC-6C89463ADB15}" type="presParOf" srcId="{43BBD382-E89F-4809-8E1A-11B46C1B66F1}" destId="{C52C1C4D-6DE8-4A51-9263-7EAE30CE9CFC}" srcOrd="10" destOrd="0" presId="urn:microsoft.com/office/officeart/2005/8/layout/process5"/>
    <dgm:cxn modelId="{ECF01645-42AD-47F2-8D7A-590DF0AD9512}" type="presParOf" srcId="{43BBD382-E89F-4809-8E1A-11B46C1B66F1}" destId="{047ACD7B-4666-41FE-B651-5C7B8809E2F4}" srcOrd="11" destOrd="0" presId="urn:microsoft.com/office/officeart/2005/8/layout/process5"/>
    <dgm:cxn modelId="{7E24FBE0-E07E-4956-B05F-D159F7D18250}" type="presParOf" srcId="{047ACD7B-4666-41FE-B651-5C7B8809E2F4}" destId="{121D0010-DD42-442A-ADDF-2D88CB441526}" srcOrd="0" destOrd="0" presId="urn:microsoft.com/office/officeart/2005/8/layout/process5"/>
    <dgm:cxn modelId="{A0AE528B-50A9-4DCC-A8ED-84EE60637159}" type="presParOf" srcId="{43BBD382-E89F-4809-8E1A-11B46C1B66F1}" destId="{E285E39D-4175-44FD-9023-F0AA35AB463E}" srcOrd="12" destOrd="0" presId="urn:microsoft.com/office/officeart/2005/8/layout/process5"/>
    <dgm:cxn modelId="{1526ACA0-9051-404F-BDB2-D087C9A24BFB}" type="presParOf" srcId="{43BBD382-E89F-4809-8E1A-11B46C1B66F1}" destId="{A1616416-8E4E-42EF-8354-2E7BF7894262}" srcOrd="13" destOrd="0" presId="urn:microsoft.com/office/officeart/2005/8/layout/process5"/>
    <dgm:cxn modelId="{E787F68B-BDB8-4A0F-BB72-E1A19E6D1D53}" type="presParOf" srcId="{A1616416-8E4E-42EF-8354-2E7BF7894262}" destId="{C0C97939-D198-4BEA-B0E1-7E8ABB368B61}" srcOrd="0" destOrd="0" presId="urn:microsoft.com/office/officeart/2005/8/layout/process5"/>
    <dgm:cxn modelId="{6F0B7CF0-2EE5-4076-992F-DDB9B3BB2226}" type="presParOf" srcId="{43BBD382-E89F-4809-8E1A-11B46C1B66F1}" destId="{8A3FCDEE-2DC2-4C9F-961B-C14E854AD18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3A25F-FB4A-4AFE-B8C3-7013DEE74BBE}">
      <dsp:nvSpPr>
        <dsp:cNvPr id="0" name=""/>
        <dsp:cNvSpPr/>
      </dsp:nvSpPr>
      <dsp:spPr>
        <a:xfrm>
          <a:off x="0" y="216025"/>
          <a:ext cx="7056784" cy="981967"/>
        </a:xfrm>
        <a:prstGeom prst="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437388" rIns="547685" bIns="199136" numCol="1" spcCol="1270" anchor="t" anchorCtr="0">
          <a:noAutofit/>
        </a:bodyPr>
        <a:lstStyle/>
        <a:p>
          <a:pPr marL="285750" lvl="1" indent="-285750" algn="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了解刺激的意義與性質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0" y="216025"/>
        <a:ext cx="7056784" cy="981967"/>
      </dsp:txXfrm>
    </dsp:sp>
    <dsp:sp modelId="{D6F71974-3A30-42AD-A3E3-63B45EBF7C40}">
      <dsp:nvSpPr>
        <dsp:cNvPr id="0" name=""/>
        <dsp:cNvSpPr/>
      </dsp:nvSpPr>
      <dsp:spPr>
        <a:xfrm>
          <a:off x="72751" y="0"/>
          <a:ext cx="2710044" cy="808421"/>
        </a:xfrm>
        <a:prstGeom prst="roundRect">
          <a:avLst/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一</a:t>
          </a: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知覺歷程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112215" y="39464"/>
        <a:ext cx="2631116" cy="729493"/>
      </dsp:txXfrm>
    </dsp:sp>
    <dsp:sp modelId="{9C8CBACD-705E-4B4F-AD1F-FAF4E13924A0}">
      <dsp:nvSpPr>
        <dsp:cNvPr id="0" name=""/>
        <dsp:cNvSpPr/>
      </dsp:nvSpPr>
      <dsp:spPr>
        <a:xfrm>
          <a:off x="0" y="1584176"/>
          <a:ext cx="7056784" cy="970312"/>
        </a:xfrm>
        <a:prstGeom prst="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437388" rIns="547685" bIns="199136" numCol="1" spcCol="1270" anchor="t" anchorCtr="0">
          <a:noAutofit/>
        </a:bodyPr>
        <a:lstStyle/>
        <a:p>
          <a:pPr marL="285750" lvl="1" indent="-285750" algn="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呼吸、循環等隨情緒起伏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0" y="1584176"/>
        <a:ext cx="7056784" cy="970312"/>
      </dsp:txXfrm>
    </dsp:sp>
    <dsp:sp modelId="{13E2BA33-E09B-4CA0-BFDC-B11ED265A816}">
      <dsp:nvSpPr>
        <dsp:cNvPr id="0" name=""/>
        <dsp:cNvSpPr/>
      </dsp:nvSpPr>
      <dsp:spPr>
        <a:xfrm>
          <a:off x="72751" y="1308926"/>
          <a:ext cx="2675417" cy="808421"/>
        </a:xfrm>
        <a:prstGeom prst="roundRect">
          <a:avLst/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二</a:t>
          </a: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生理歷程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112215" y="1348390"/>
        <a:ext cx="2596489" cy="729493"/>
      </dsp:txXfrm>
    </dsp:sp>
    <dsp:sp modelId="{0D81FFCC-555C-472A-B4CD-130001C5B511}">
      <dsp:nvSpPr>
        <dsp:cNvPr id="0" name=""/>
        <dsp:cNvSpPr/>
      </dsp:nvSpPr>
      <dsp:spPr>
        <a:xfrm>
          <a:off x="0" y="3007153"/>
          <a:ext cx="7056784" cy="953286"/>
        </a:xfrm>
        <a:prstGeom prst="rect">
          <a:avLst/>
        </a:prstGeom>
        <a:solidFill>
          <a:srgbClr val="FFFFFF">
            <a:alpha val="90000"/>
          </a:srgb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85" tIns="437388" rIns="547685" bIns="199136" numCol="1" spcCol="1270" anchor="t" anchorCtr="0">
          <a:noAutofit/>
        </a:bodyPr>
        <a:lstStyle/>
        <a:p>
          <a:pPr marL="285750" lvl="1" indent="-285750" algn="r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主觀的感受，如恐懼、快樂等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0" y="3007153"/>
        <a:ext cx="7056784" cy="953286"/>
      </dsp:txXfrm>
    </dsp:sp>
    <dsp:sp modelId="{19B0471E-39B9-4BC6-BE5C-8C68647E4ABF}">
      <dsp:nvSpPr>
        <dsp:cNvPr id="0" name=""/>
        <dsp:cNvSpPr/>
      </dsp:nvSpPr>
      <dsp:spPr>
        <a:xfrm>
          <a:off x="72751" y="2650900"/>
          <a:ext cx="2675417" cy="808421"/>
        </a:xfrm>
        <a:prstGeom prst="roundRect">
          <a:avLst/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(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三</a:t>
          </a:r>
          <a:r>
            <a:rPr lang="en-US" altLang="zh-TW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)</a:t>
          </a:r>
          <a:r>
            <a:rPr lang="zh-TW" altLang="en-US" sz="2800" kern="1200" dirty="0" smtClean="0">
              <a:latin typeface="華康隸書體W5" panose="03000509000000000000" pitchFamily="65" charset="-120"/>
              <a:ea typeface="華康隸書體W5" panose="03000509000000000000" pitchFamily="65" charset="-120"/>
            </a:rPr>
            <a:t>感覺歷程</a:t>
          </a:r>
          <a:endParaRPr lang="zh-TW" altLang="en-US" sz="2800" kern="1200" dirty="0">
            <a:latin typeface="華康隸書體W5" panose="03000509000000000000" pitchFamily="65" charset="-120"/>
            <a:ea typeface="華康隸書體W5" panose="03000509000000000000" pitchFamily="65" charset="-120"/>
          </a:endParaRPr>
        </a:p>
      </dsp:txBody>
      <dsp:txXfrm>
        <a:off x="112215" y="2690364"/>
        <a:ext cx="2596489" cy="729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5B52-5AC5-4E0D-B80A-382C01F540B2}">
      <dsp:nvSpPr>
        <dsp:cNvPr id="0" name=""/>
        <dsp:cNvSpPr/>
      </dsp:nvSpPr>
      <dsp:spPr>
        <a:xfrm>
          <a:off x="0" y="635510"/>
          <a:ext cx="2612543" cy="525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>
              <a:latin typeface="華康少女文字W5" panose="040F0509000000000000" pitchFamily="81" charset="-120"/>
              <a:ea typeface="華康少女文字W5" panose="040F0509000000000000" pitchFamily="81" charset="-120"/>
            </a:rPr>
            <a:t>Rice</a:t>
          </a:r>
          <a:r>
            <a:rPr lang="zh-TW" altLang="en-US" sz="3200" kern="1200" dirty="0" smtClean="0">
              <a:latin typeface="華康少女文字W5" panose="040F0509000000000000" pitchFamily="81" charset="-120"/>
              <a:ea typeface="華康少女文字W5" panose="040F0509000000000000" pitchFamily="81" charset="-120"/>
            </a:rPr>
            <a:t>情緒的類別</a:t>
          </a:r>
          <a:endParaRPr lang="zh-TW" altLang="en-US" sz="3200" kern="1200" dirty="0"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sp:txBody>
      <dsp:txXfrm>
        <a:off x="15401" y="650911"/>
        <a:ext cx="2581741" cy="495010"/>
      </dsp:txXfrm>
    </dsp:sp>
    <dsp:sp modelId="{14E530B1-E8AE-4CCF-B798-1480153D611F}">
      <dsp:nvSpPr>
        <dsp:cNvPr id="0" name=""/>
        <dsp:cNvSpPr/>
      </dsp:nvSpPr>
      <dsp:spPr>
        <a:xfrm>
          <a:off x="831630" y="1691526"/>
          <a:ext cx="1685302" cy="764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-33333"/>
                <a:lumOff val="-31438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-33333"/>
                <a:lumOff val="-31438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-33333"/>
                <a:lumOff val="-314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1.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喜悅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正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854008" y="1713904"/>
        <a:ext cx="1640546" cy="719302"/>
      </dsp:txXfrm>
    </dsp:sp>
    <dsp:sp modelId="{533D01A2-CDBA-4459-84FB-7F5580479AD6}">
      <dsp:nvSpPr>
        <dsp:cNvPr id="0" name=""/>
        <dsp:cNvSpPr/>
      </dsp:nvSpPr>
      <dsp:spPr>
        <a:xfrm>
          <a:off x="1000160" y="2455585"/>
          <a:ext cx="457588" cy="93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370"/>
              </a:lnTo>
              <a:lnTo>
                <a:pt x="457588" y="9373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11D0F-C90B-4CB4-AADB-EC53F26551BE}">
      <dsp:nvSpPr>
        <dsp:cNvPr id="0" name=""/>
        <dsp:cNvSpPr/>
      </dsp:nvSpPr>
      <dsp:spPr>
        <a:xfrm>
          <a:off x="1457749" y="2908015"/>
          <a:ext cx="1816025" cy="96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情感、愛和快樂等</a:t>
          </a:r>
          <a:endParaRPr lang="zh-TW" altLang="en-US" sz="28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1486156" y="2936422"/>
        <a:ext cx="1759211" cy="913065"/>
      </dsp:txXfrm>
    </dsp:sp>
    <dsp:sp modelId="{A20E1AFC-A748-4921-BD36-9C9CCB01E05F}">
      <dsp:nvSpPr>
        <dsp:cNvPr id="0" name=""/>
        <dsp:cNvSpPr/>
      </dsp:nvSpPr>
      <dsp:spPr>
        <a:xfrm>
          <a:off x="3387376" y="1665408"/>
          <a:ext cx="1793060" cy="77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-66667"/>
                <a:lumOff val="-62876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-66667"/>
                <a:lumOff val="-62876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-66667"/>
                <a:lumOff val="-6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2.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抑制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負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3410044" y="1688076"/>
        <a:ext cx="1747724" cy="728610"/>
      </dsp:txXfrm>
    </dsp:sp>
    <dsp:sp modelId="{250BBDDD-36B6-4EA8-9DE6-7861D75A2C4C}">
      <dsp:nvSpPr>
        <dsp:cNvPr id="0" name=""/>
        <dsp:cNvSpPr/>
      </dsp:nvSpPr>
      <dsp:spPr>
        <a:xfrm>
          <a:off x="3566682" y="2439354"/>
          <a:ext cx="438431" cy="930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696"/>
              </a:lnTo>
              <a:lnTo>
                <a:pt x="438431" y="93069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F3087-BA8B-4B43-B443-20ECC0F23333}">
      <dsp:nvSpPr>
        <dsp:cNvPr id="0" name=""/>
        <dsp:cNvSpPr/>
      </dsp:nvSpPr>
      <dsp:spPr>
        <a:xfrm>
          <a:off x="4005113" y="2890056"/>
          <a:ext cx="964284" cy="959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-50000"/>
              <a:lumOff val="-47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恐懼和焦慮等</a:t>
          </a:r>
          <a:endParaRPr lang="zh-TW" altLang="en-US" sz="28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4033230" y="2918173"/>
        <a:ext cx="908050" cy="903754"/>
      </dsp:txXfrm>
    </dsp:sp>
    <dsp:sp modelId="{722A0863-965C-4CFC-90CC-D1482D60C3E1}">
      <dsp:nvSpPr>
        <dsp:cNvPr id="0" name=""/>
        <dsp:cNvSpPr/>
      </dsp:nvSpPr>
      <dsp:spPr>
        <a:xfrm>
          <a:off x="5846723" y="1680360"/>
          <a:ext cx="1811294" cy="784797"/>
        </a:xfrm>
        <a:prstGeom prst="roundRect">
          <a:avLst>
            <a:gd name="adj" fmla="val 10000"/>
          </a:avLst>
        </a:prstGeom>
        <a:solidFill>
          <a:srgbClr val="FAD5CE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3.</a:t>
          </a:r>
          <a:r>
            <a:rPr lang="zh-TW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敵意</a:t>
          </a:r>
          <a:r>
            <a:rPr lang="zh-TW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狀態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(</a:t>
          </a:r>
          <a:r>
            <a:rPr lang="zh-TW" altLang="en-US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負</a:t>
          </a:r>
          <a:r>
            <a:rPr lang="en-US" altLang="zh-TW" sz="32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)</a:t>
          </a:r>
          <a:endParaRPr lang="zh-TW" altLang="en-US" sz="32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5869709" y="1703346"/>
        <a:ext cx="1765322" cy="738825"/>
      </dsp:txXfrm>
    </dsp:sp>
    <dsp:sp modelId="{D42D1E6E-962C-447A-B37A-C8B65282D8CB}">
      <dsp:nvSpPr>
        <dsp:cNvPr id="0" name=""/>
        <dsp:cNvSpPr/>
      </dsp:nvSpPr>
      <dsp:spPr>
        <a:xfrm>
          <a:off x="6027852" y="2465157"/>
          <a:ext cx="475406" cy="898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801"/>
              </a:lnTo>
              <a:lnTo>
                <a:pt x="475406" y="8988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81F2E-44A7-45DB-83A7-574384BFFBA3}">
      <dsp:nvSpPr>
        <dsp:cNvPr id="0" name=""/>
        <dsp:cNvSpPr/>
      </dsp:nvSpPr>
      <dsp:spPr>
        <a:xfrm>
          <a:off x="6503259" y="2908015"/>
          <a:ext cx="1278028" cy="911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-100000"/>
              <a:lumOff val="-9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華康娃娃體(P)" panose="040B0500000000000000" pitchFamily="82" charset="-120"/>
              <a:ea typeface="華康娃娃體(P)" panose="040B0500000000000000" pitchFamily="82" charset="-120"/>
            </a:rPr>
            <a:t>憤怒和憎恨等</a:t>
          </a:r>
          <a:endParaRPr lang="zh-TW" altLang="en-US" sz="2400" kern="1200" dirty="0"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6529967" y="2934723"/>
        <a:ext cx="1224612" cy="858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F50A5-E02E-4DF5-A174-BF74AFAB4868}">
      <dsp:nvSpPr>
        <dsp:cNvPr id="0" name=""/>
        <dsp:cNvSpPr/>
      </dsp:nvSpPr>
      <dsp:spPr>
        <a:xfrm>
          <a:off x="0" y="0"/>
          <a:ext cx="87129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4DCC74-5A7C-4E88-BA75-9988B0D19459}">
      <dsp:nvSpPr>
        <dsp:cNvPr id="0" name=""/>
        <dsp:cNvSpPr/>
      </dsp:nvSpPr>
      <dsp:spPr>
        <a:xfrm>
          <a:off x="0" y="0"/>
          <a:ext cx="8712968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1.</a:t>
          </a:r>
          <a:r>
            <a:rPr kumimoji="1" lang="zh-TW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對東西與自然現象的恐懼：昆蟲、水、飛機等</a:t>
          </a:r>
          <a:endParaRPr lang="zh-TW" sz="28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0"/>
        <a:ext cx="8712968" cy="1131490"/>
      </dsp:txXfrm>
    </dsp:sp>
    <dsp:sp modelId="{81EC7540-2375-4D78-A392-55FAD1BD3A5E}">
      <dsp:nvSpPr>
        <dsp:cNvPr id="0" name=""/>
        <dsp:cNvSpPr/>
      </dsp:nvSpPr>
      <dsp:spPr>
        <a:xfrm>
          <a:off x="0" y="1131490"/>
          <a:ext cx="87129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A794BE-53B9-4604-A133-36EB7B8EB3B2}">
      <dsp:nvSpPr>
        <dsp:cNvPr id="0" name=""/>
        <dsp:cNvSpPr/>
      </dsp:nvSpPr>
      <dsp:spPr>
        <a:xfrm>
          <a:off x="0" y="1131490"/>
          <a:ext cx="8712968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2.</a:t>
          </a:r>
          <a:r>
            <a:rPr kumimoji="1" lang="zh-TW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對自我有關的恐懼：學業失敗、受傷和脾氣等</a:t>
          </a:r>
          <a:endParaRPr lang="zh-TW" sz="28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1131490"/>
        <a:ext cx="8712968" cy="1131490"/>
      </dsp:txXfrm>
    </dsp:sp>
    <dsp:sp modelId="{5144CBBC-C8B2-497A-8F5D-8D8F9118CE86}">
      <dsp:nvSpPr>
        <dsp:cNvPr id="0" name=""/>
        <dsp:cNvSpPr/>
      </dsp:nvSpPr>
      <dsp:spPr>
        <a:xfrm>
          <a:off x="0" y="2262981"/>
          <a:ext cx="87129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5EEBE7-471C-4A39-A6AD-54A300795871}">
      <dsp:nvSpPr>
        <dsp:cNvPr id="0" name=""/>
        <dsp:cNvSpPr/>
      </dsp:nvSpPr>
      <dsp:spPr>
        <a:xfrm>
          <a:off x="0" y="2262981"/>
          <a:ext cx="8712968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3.</a:t>
          </a:r>
          <a:r>
            <a:rPr kumimoji="1" lang="zh-TW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對社會關係的恐懼</a:t>
          </a:r>
          <a:r>
            <a:rPr kumimoji="1" lang="zh-TW" sz="26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：與異性約會、參加聚會和對父母等</a:t>
          </a:r>
          <a:endParaRPr lang="zh-TW" sz="26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2262981"/>
        <a:ext cx="8712968" cy="1131490"/>
      </dsp:txXfrm>
    </dsp:sp>
    <dsp:sp modelId="{ADB24CDF-144F-4AAF-8C13-CCCFDC72AE82}">
      <dsp:nvSpPr>
        <dsp:cNvPr id="0" name=""/>
        <dsp:cNvSpPr/>
      </dsp:nvSpPr>
      <dsp:spPr>
        <a:xfrm>
          <a:off x="0" y="3394472"/>
          <a:ext cx="87129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0DA276-D571-410F-883D-D5A3ADF4262C}">
      <dsp:nvSpPr>
        <dsp:cNvPr id="0" name=""/>
        <dsp:cNvSpPr/>
      </dsp:nvSpPr>
      <dsp:spPr>
        <a:xfrm>
          <a:off x="0" y="3394472"/>
          <a:ext cx="8712968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4.</a:t>
          </a:r>
          <a:r>
            <a:rPr kumimoji="1" lang="zh-TW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不知名的恐懼</a:t>
          </a:r>
          <a:r>
            <a:rPr kumimoji="1" lang="zh-TW" sz="26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：難預期的未來和世界發生的重要事件等</a:t>
          </a:r>
          <a:endParaRPr lang="zh-TW" sz="26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3394472"/>
        <a:ext cx="8712968" cy="1131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3FAB3-4FCC-4088-A0B9-787212CEA546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3A6D-1A93-4546-8926-136A38F22682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497" tIns="93980" rIns="93980" bIns="9398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1.</a:t>
          </a:r>
          <a:r>
            <a:rPr kumimoji="1" lang="zh-TW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生理剝奪：缺乏食物、休息等</a:t>
          </a:r>
          <a:endParaRPr lang="zh-TW" sz="37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628203" y="452596"/>
        <a:ext cx="7538938" cy="905192"/>
      </dsp:txXfrm>
    </dsp:sp>
    <dsp:sp modelId="{391B034D-6584-4246-AA44-D0E9C1835CD0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84BE074-171D-4B74-98BE-D1F767C95824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gradFill rotWithShape="0">
          <a:gsLst>
            <a:gs pos="0">
              <a:schemeClr val="accent2">
                <a:hueOff val="-7200000"/>
                <a:satOff val="24999"/>
                <a:lumOff val="27157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24999"/>
                <a:lumOff val="2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24999"/>
                <a:lumOff val="27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497" tIns="93980" rIns="93980" bIns="9398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2.</a:t>
          </a:r>
          <a:r>
            <a:rPr kumimoji="1" lang="zh-TW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情緒剝奪：被拒絕與責罵時</a:t>
          </a:r>
          <a:endParaRPr lang="zh-TW" sz="37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957241" y="1810385"/>
        <a:ext cx="7209900" cy="905192"/>
      </dsp:txXfrm>
    </dsp:sp>
    <dsp:sp modelId="{70E17949-3425-4B3A-9856-FB0EC24A86E6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7200000"/>
              <a:satOff val="24999"/>
              <a:lumOff val="27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6D26180-4F1F-4319-BBAA-A272A7702B03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gradFill rotWithShape="0">
          <a:gsLst>
            <a:gs pos="0">
              <a:schemeClr val="accent2">
                <a:hueOff val="-14400000"/>
                <a:satOff val="49997"/>
                <a:lumOff val="54315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49997"/>
                <a:lumOff val="54315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49997"/>
                <a:lumOff val="543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497" tIns="93980" rIns="93980" bIns="9398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3.</a:t>
          </a:r>
          <a:r>
            <a:rPr kumimoji="1" lang="zh-TW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與環境的衝突</a:t>
          </a:r>
          <a:r>
            <a:rPr kumimoji="1" lang="zh-TW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對立</a:t>
          </a:r>
          <a:r>
            <a:rPr kumimoji="1" lang="zh-TW" altLang="en-US" sz="37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：親子衝突</a:t>
          </a:r>
          <a:endParaRPr lang="zh-TW" sz="37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628203" y="3168174"/>
        <a:ext cx="7538938" cy="905192"/>
      </dsp:txXfrm>
    </dsp:sp>
    <dsp:sp modelId="{C5A2CABF-4AE8-44E7-94E9-0E62CD6066E2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14400000"/>
              <a:satOff val="49997"/>
              <a:lumOff val="543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29D24-09C9-47DE-878A-85D191B79A9F}">
      <dsp:nvSpPr>
        <dsp:cNvPr id="0" name=""/>
        <dsp:cNvSpPr/>
      </dsp:nvSpPr>
      <dsp:spPr>
        <a:xfrm>
          <a:off x="0" y="359340"/>
          <a:ext cx="8999984" cy="1956150"/>
        </a:xfrm>
        <a:prstGeom prst="rect">
          <a:avLst/>
        </a:prstGeom>
        <a:solidFill>
          <a:srgbClr val="D5F1A7">
            <a:alpha val="89804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9" tIns="479044" rIns="6984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主要功能打破當事人</a:t>
          </a:r>
          <a:r>
            <a:rPr lang="zh-TW" altLang="en-US" sz="2800" b="1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焦慮反應</a:t>
          </a: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的習慣，先協助或訓練當事人學會肌肉鬆弛，放鬆生理上的緊張度。</a:t>
          </a:r>
          <a:r>
            <a:rPr lang="zh-TW" altLang="en-US" sz="2800" kern="12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減敏</a:t>
          </a:r>
          <a:r>
            <a:rPr lang="en-US" altLang="en-US" sz="2800" kern="12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-</a:t>
          </a:r>
          <a:r>
            <a:rPr lang="zh-TW" altLang="en-US" sz="2800" kern="12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就含有</a:t>
          </a:r>
          <a:r>
            <a:rPr lang="zh-TW" altLang="en-US" sz="2800" b="1" kern="12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循序漸進、逐步減少</a:t>
          </a:r>
          <a:r>
            <a:rPr lang="zh-TW" altLang="en-US" sz="2800" kern="1200" dirty="0" smtClean="0">
              <a:solidFill>
                <a:srgbClr val="7030A0"/>
              </a:solidFill>
              <a:latin typeface="華康隸書體W7" panose="03000709000000000000" pitchFamily="65" charset="-120"/>
              <a:ea typeface="華康隸書體W7" panose="03000709000000000000" pitchFamily="65" charset="-120"/>
            </a:rPr>
            <a:t>的意思</a:t>
          </a: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。</a:t>
          </a:r>
          <a:endParaRPr lang="zh-TW" altLang="en-US" sz="28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359340"/>
        <a:ext cx="8999984" cy="1956150"/>
      </dsp:txXfrm>
    </dsp:sp>
    <dsp:sp modelId="{1D5524BA-E6EC-4701-BA14-015DAC389779}">
      <dsp:nvSpPr>
        <dsp:cNvPr id="0" name=""/>
        <dsp:cNvSpPr/>
      </dsp:nvSpPr>
      <dsp:spPr>
        <a:xfrm>
          <a:off x="247558" y="0"/>
          <a:ext cx="6299988" cy="678960"/>
        </a:xfrm>
        <a:prstGeom prst="roundRect">
          <a:avLst/>
        </a:prstGeom>
        <a:solidFill>
          <a:schemeClr val="accent5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25" tIns="0" rIns="23812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800" kern="12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交互抑制法</a:t>
          </a:r>
          <a:r>
            <a:rPr kumimoji="1" lang="en-US" sz="2800" kern="12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/</a:t>
          </a:r>
          <a:r>
            <a:rPr kumimoji="1" lang="zh-TW" sz="2800" kern="12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系統減敏感法</a:t>
          </a:r>
          <a:endParaRPr lang="zh-TW" sz="2800" kern="1200" dirty="0">
            <a:solidFill>
              <a:schemeClr val="accent3">
                <a:lumMod val="50000"/>
              </a:schemeClr>
            </a:solidFill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sp:txBody>
      <dsp:txXfrm>
        <a:off x="280702" y="33144"/>
        <a:ext cx="6233700" cy="612672"/>
      </dsp:txXfrm>
    </dsp:sp>
    <dsp:sp modelId="{2AA0E584-EE3A-4D7D-9B8D-B3B92A8CA322}">
      <dsp:nvSpPr>
        <dsp:cNvPr id="0" name=""/>
        <dsp:cNvSpPr/>
      </dsp:nvSpPr>
      <dsp:spPr>
        <a:xfrm>
          <a:off x="0" y="2779170"/>
          <a:ext cx="8999984" cy="1521449"/>
        </a:xfrm>
        <a:prstGeom prst="rect">
          <a:avLst/>
        </a:prstGeom>
        <a:solidFill>
          <a:schemeClr val="bg1">
            <a:alpha val="89804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99" tIns="479044" rIns="6984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改變當事人</a:t>
          </a:r>
          <a:r>
            <a:rPr lang="zh-TW" altLang="en-US" sz="2800" b="1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非理性部分</a:t>
          </a: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，使當事人達到</a:t>
          </a:r>
          <a:r>
            <a:rPr lang="zh-TW" altLang="en-US" sz="2800" b="1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自我覺察</a:t>
          </a: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與</a:t>
          </a:r>
          <a:r>
            <a:rPr lang="zh-TW" altLang="en-US" sz="2800" b="1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自我實現</a:t>
          </a:r>
          <a:r>
            <a:rPr lang="zh-TW" altLang="en-US" sz="2800" kern="1200" dirty="0" smtClean="0">
              <a:latin typeface="華康隸書體W7" panose="03000709000000000000" pitchFamily="65" charset="-120"/>
              <a:ea typeface="華康隸書體W7" panose="03000709000000000000" pitchFamily="65" charset="-120"/>
            </a:rPr>
            <a:t>。</a:t>
          </a:r>
          <a:endParaRPr lang="zh-TW" altLang="en-US" sz="2800" kern="1200" dirty="0">
            <a:latin typeface="華康隸書體W7" panose="03000709000000000000" pitchFamily="65" charset="-120"/>
            <a:ea typeface="華康隸書體W7" panose="03000709000000000000" pitchFamily="65" charset="-120"/>
          </a:endParaRPr>
        </a:p>
      </dsp:txBody>
      <dsp:txXfrm>
        <a:off x="0" y="2779170"/>
        <a:ext cx="8999984" cy="1521449"/>
      </dsp:txXfrm>
    </dsp:sp>
    <dsp:sp modelId="{391DF672-2D2C-497F-96F3-10B44D45C250}">
      <dsp:nvSpPr>
        <dsp:cNvPr id="0" name=""/>
        <dsp:cNvSpPr/>
      </dsp:nvSpPr>
      <dsp:spPr>
        <a:xfrm>
          <a:off x="283494" y="2463005"/>
          <a:ext cx="6299988" cy="678960"/>
        </a:xfrm>
        <a:prstGeom prst="roundRect">
          <a:avLst/>
        </a:prstGeom>
        <a:solidFill>
          <a:schemeClr val="accent6">
            <a:lumMod val="20000"/>
            <a:lumOff val="80000"/>
            <a:alpha val="89804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25" tIns="0" rIns="2381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chemeClr val="accent3">
                  <a:lumMod val="50000"/>
                </a:schemeClr>
              </a:solidFill>
              <a:latin typeface="華康少女文字W5" panose="040F0509000000000000" pitchFamily="81" charset="-120"/>
              <a:ea typeface="華康少女文字W5" panose="040F0509000000000000" pitchFamily="81" charset="-120"/>
            </a:rPr>
            <a:t>認知改變</a:t>
          </a:r>
          <a:endParaRPr lang="zh-TW" altLang="en-US" sz="2800" kern="1200" dirty="0">
            <a:solidFill>
              <a:schemeClr val="accent3">
                <a:lumMod val="50000"/>
              </a:schemeClr>
            </a:solidFill>
            <a:latin typeface="華康少女文字W5" panose="040F0509000000000000" pitchFamily="81" charset="-120"/>
            <a:ea typeface="華康少女文字W5" panose="040F0509000000000000" pitchFamily="81" charset="-120"/>
          </a:endParaRPr>
        </a:p>
      </dsp:txBody>
      <dsp:txXfrm>
        <a:off x="316638" y="2496149"/>
        <a:ext cx="6233700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953A9-DF76-4A3B-BEE2-5F507FB47D54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rgbClr val="DACBF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示範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839472" y="31624"/>
        <a:ext cx="1678795" cy="982815"/>
      </dsp:txXfrm>
    </dsp:sp>
    <dsp:sp modelId="{54CEEB3F-487E-45EA-95EA-2E80A8512F18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701960" y="393579"/>
        <a:ext cx="258208" cy="258905"/>
      </dsp:txXfrm>
    </dsp:sp>
    <dsp:sp modelId="{51E9BC3B-FB5F-45B5-9CFA-E573F37EB1A8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教導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3275402" y="31624"/>
        <a:ext cx="1678795" cy="982815"/>
      </dsp:txXfrm>
    </dsp:sp>
    <dsp:sp modelId="{B96B0C69-9C9D-4B50-BC34-346F27B5A0B8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5137890" y="393579"/>
        <a:ext cx="258208" cy="258905"/>
      </dsp:txXfrm>
    </dsp:sp>
    <dsp:sp modelId="{F72D7279-A702-4EE9-97BF-904A9712F3FA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rgbClr val="C7E4E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角色扮演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5711331" y="31624"/>
        <a:ext cx="1678795" cy="982815"/>
      </dsp:txXfrm>
    </dsp:sp>
    <dsp:sp modelId="{3AAD42D0-05C8-4BE3-B7D6-E84375334871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6421277" y="1198132"/>
        <a:ext cx="258905" cy="258208"/>
      </dsp:txXfrm>
    </dsp:sp>
    <dsp:sp modelId="{EEC8AC40-D332-4E29-9D05-D59D4D2051C3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練習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5711331" y="1771573"/>
        <a:ext cx="1678795" cy="982815"/>
      </dsp:txXfrm>
    </dsp:sp>
    <dsp:sp modelId="{1234B68A-CBCF-4446-9985-BF6EE7835E38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10800000">
        <a:off x="5269430" y="2133528"/>
        <a:ext cx="258208" cy="258905"/>
      </dsp:txXfrm>
    </dsp:sp>
    <dsp:sp modelId="{2BEEBA39-E1C9-4084-8038-DC57420860BA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rgbClr val="D9F9A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增強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3275402" y="1771573"/>
        <a:ext cx="1678795" cy="982815"/>
      </dsp:txXfrm>
    </dsp:sp>
    <dsp:sp modelId="{02E670F4-A1CF-4C29-A583-E2F06B24715C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10800000">
        <a:off x="2833501" y="2133528"/>
        <a:ext cx="258208" cy="258905"/>
      </dsp:txXfrm>
    </dsp:sp>
    <dsp:sp modelId="{C52C1C4D-6DE8-4A51-9263-7EAE30CE9CF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rgbClr val="E6D9B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回饋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839472" y="1771573"/>
        <a:ext cx="1678795" cy="982815"/>
      </dsp:txXfrm>
    </dsp:sp>
    <dsp:sp modelId="{047ACD7B-4666-41FE-B651-5C7B8809E2F4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 rot="-5400000">
        <a:off x="1549418" y="2938081"/>
        <a:ext cx="258905" cy="258208"/>
      </dsp:txXfrm>
    </dsp:sp>
    <dsp:sp modelId="{E285E39D-4175-44FD-9023-F0AA35AB463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rgbClr val="E0D4C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酬賞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839472" y="3511523"/>
        <a:ext cx="1678795" cy="982815"/>
      </dsp:txXfrm>
    </dsp:sp>
    <dsp:sp modelId="{A1616416-8E4E-42EF-8354-2E7BF7894262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701960" y="3873478"/>
        <a:ext cx="258208" cy="258905"/>
      </dsp:txXfrm>
    </dsp:sp>
    <dsp:sp modelId="{8A3FCDEE-2DC2-4C9F-961B-C14E854AD188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solidFill>
          <a:srgbClr val="F0C9A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800" kern="1200" dirty="0" smtClean="0">
              <a:solidFill>
                <a:schemeClr val="tx1"/>
              </a:solidFill>
              <a:latin typeface="華康娃娃體(P)" panose="040B0500000000000000" pitchFamily="82" charset="-120"/>
              <a:ea typeface="華康娃娃體(P)" panose="040B0500000000000000" pitchFamily="82" charset="-120"/>
            </a:rPr>
            <a:t>家庭作業</a:t>
          </a:r>
          <a:endParaRPr lang="zh-TW" altLang="en-US" sz="2800" kern="1200" dirty="0">
            <a:solidFill>
              <a:schemeClr val="tx1"/>
            </a:solidFill>
            <a:latin typeface="華康娃娃體(P)" panose="040B0500000000000000" pitchFamily="82" charset="-120"/>
            <a:ea typeface="華康娃娃體(P)" panose="040B0500000000000000" pitchFamily="82" charset="-120"/>
          </a:endParaRPr>
        </a:p>
      </dsp:txBody>
      <dsp:txXfrm>
        <a:off x="327540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6546-AED3-482E-9BC5-4E6A8FECCC55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E37B4-FF85-4E02-9591-E30D28B6E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37B4-FF85-4E02-9591-E30D28B6E0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06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37B4-FF85-4E02-9591-E30D28B6E0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8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 rot="20766308">
            <a:off x="6372225" y="1052513"/>
            <a:ext cx="1693863" cy="503237"/>
          </a:xfrm>
          <a:custGeom>
            <a:avLst/>
            <a:gdLst>
              <a:gd name="T0" fmla="*/ 1693863 w 2381"/>
              <a:gd name="T1" fmla="*/ 96511 h 1022"/>
              <a:gd name="T2" fmla="*/ 1268441 w 2381"/>
              <a:gd name="T3" fmla="*/ 35946 h 1022"/>
              <a:gd name="T4" fmla="*/ 1223622 w 2381"/>
              <a:gd name="T5" fmla="*/ 310707 h 1022"/>
              <a:gd name="T6" fmla="*/ 901354 w 2381"/>
              <a:gd name="T7" fmla="*/ 277224 h 1022"/>
              <a:gd name="T8" fmla="*/ 872898 w 2381"/>
              <a:gd name="T9" fmla="*/ 470738 h 1022"/>
              <a:gd name="T10" fmla="*/ 163624 w 2381"/>
              <a:gd name="T11" fmla="*/ 402787 h 1022"/>
              <a:gd name="T12" fmla="*/ 0 w 2381"/>
              <a:gd name="T13" fmla="*/ 503237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 rot="722160">
            <a:off x="4716463" y="188913"/>
            <a:ext cx="3168650" cy="1079500"/>
          </a:xfrm>
          <a:custGeom>
            <a:avLst/>
            <a:gdLst>
              <a:gd name="T0" fmla="*/ 3168650 w 2381"/>
              <a:gd name="T1" fmla="*/ 207027 h 1022"/>
              <a:gd name="T2" fmla="*/ 2372828 w 2381"/>
              <a:gd name="T3" fmla="*/ 77107 h 1022"/>
              <a:gd name="T4" fmla="*/ 2288987 w 2381"/>
              <a:gd name="T5" fmla="*/ 666501 h 1022"/>
              <a:gd name="T6" fmla="*/ 1686132 w 2381"/>
              <a:gd name="T7" fmla="*/ 594676 h 1022"/>
              <a:gd name="T8" fmla="*/ 1632899 w 2381"/>
              <a:gd name="T9" fmla="*/ 1009787 h 1022"/>
              <a:gd name="T10" fmla="*/ 306085 w 2381"/>
              <a:gd name="T11" fmla="*/ 864023 h 1022"/>
              <a:gd name="T12" fmla="*/ 0 w 2381"/>
              <a:gd name="T13" fmla="*/ 1079500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Arc 4"/>
          <p:cNvSpPr>
            <a:spLocks/>
          </p:cNvSpPr>
          <p:nvPr/>
        </p:nvSpPr>
        <p:spPr bwMode="auto">
          <a:xfrm rot="19409914">
            <a:off x="7380288" y="1484313"/>
            <a:ext cx="1090612" cy="592137"/>
          </a:xfrm>
          <a:custGeom>
            <a:avLst/>
            <a:gdLst>
              <a:gd name="T0" fmla="*/ 0 w 35849"/>
              <a:gd name="T1" fmla="*/ 12080582 h 21600"/>
              <a:gd name="T2" fmla="*/ 33179016 w 35849"/>
              <a:gd name="T3" fmla="*/ 4529382 h 21600"/>
              <a:gd name="T4" fmla="*/ 19325819 w 35849"/>
              <a:gd name="T5" fmla="*/ 162326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849" h="21600" fill="none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</a:path>
              <a:path w="35849" h="21600" stroke="0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  <a:lnTo>
                  <a:pt x="20881" y="21600"/>
                </a:lnTo>
                <a:lnTo>
                  <a:pt x="-1" y="1607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7812088" y="-100013"/>
            <a:ext cx="1439862" cy="1295401"/>
            <a:chOff x="4558" y="52"/>
            <a:chExt cx="822" cy="726"/>
          </a:xfrm>
        </p:grpSpPr>
        <p:sp>
          <p:nvSpPr>
            <p:cNvPr id="8" name="AutoShape 11"/>
            <p:cNvSpPr>
              <a:spLocks noChangeArrowheads="1"/>
            </p:cNvSpPr>
            <p:nvPr userDrawn="1"/>
          </p:nvSpPr>
          <p:spPr bwMode="auto">
            <a:xfrm rot="3429514">
              <a:off x="4609" y="7"/>
              <a:ext cx="726" cy="81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  <a:effectLst>
              <a:prstShdw prst="shdw17" dist="35921" dir="2700000">
                <a:srgbClr val="000000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Freeform 12"/>
            <p:cNvSpPr>
              <a:spLocks/>
            </p:cNvSpPr>
            <p:nvPr userDrawn="1"/>
          </p:nvSpPr>
          <p:spPr bwMode="auto">
            <a:xfrm rot="2946621">
              <a:off x="4540" y="182"/>
              <a:ext cx="596" cy="560"/>
            </a:xfrm>
            <a:custGeom>
              <a:avLst/>
              <a:gdLst>
                <a:gd name="T0" fmla="*/ 414 w 695"/>
                <a:gd name="T1" fmla="*/ 0 h 816"/>
                <a:gd name="T2" fmla="*/ 142 w 695"/>
                <a:gd name="T3" fmla="*/ 31 h 816"/>
                <a:gd name="T4" fmla="*/ 570 w 695"/>
                <a:gd name="T5" fmla="*/ 187 h 816"/>
                <a:gd name="T6" fmla="*/ 181 w 695"/>
                <a:gd name="T7" fmla="*/ 218 h 816"/>
                <a:gd name="T8" fmla="*/ 64 w 695"/>
                <a:gd name="T9" fmla="*/ 280 h 816"/>
                <a:gd name="T10" fmla="*/ 570 w 695"/>
                <a:gd name="T11" fmla="*/ 436 h 816"/>
                <a:gd name="T12" fmla="*/ 220 w 695"/>
                <a:gd name="T13" fmla="*/ 56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5" h="816">
                  <a:moveTo>
                    <a:pt x="483" y="0"/>
                  </a:moveTo>
                  <a:cubicBezTo>
                    <a:pt x="309" y="0"/>
                    <a:pt x="136" y="0"/>
                    <a:pt x="166" y="45"/>
                  </a:cubicBezTo>
                  <a:cubicBezTo>
                    <a:pt x="196" y="90"/>
                    <a:pt x="658" y="227"/>
                    <a:pt x="665" y="272"/>
                  </a:cubicBezTo>
                  <a:cubicBezTo>
                    <a:pt x="672" y="317"/>
                    <a:pt x="309" y="294"/>
                    <a:pt x="211" y="317"/>
                  </a:cubicBezTo>
                  <a:cubicBezTo>
                    <a:pt x="113" y="340"/>
                    <a:pt x="0" y="355"/>
                    <a:pt x="75" y="408"/>
                  </a:cubicBezTo>
                  <a:cubicBezTo>
                    <a:pt x="150" y="461"/>
                    <a:pt x="635" y="567"/>
                    <a:pt x="665" y="635"/>
                  </a:cubicBezTo>
                  <a:cubicBezTo>
                    <a:pt x="695" y="703"/>
                    <a:pt x="476" y="759"/>
                    <a:pt x="257" y="816"/>
                  </a:cubicBezTo>
                </a:path>
              </a:pathLst>
            </a:cu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Arc 13"/>
          <p:cNvSpPr>
            <a:spLocks/>
          </p:cNvSpPr>
          <p:nvPr/>
        </p:nvSpPr>
        <p:spPr bwMode="auto">
          <a:xfrm rot="10800000">
            <a:off x="5795963" y="-171450"/>
            <a:ext cx="1454150" cy="592138"/>
          </a:xfrm>
          <a:custGeom>
            <a:avLst/>
            <a:gdLst>
              <a:gd name="T0" fmla="*/ 0 w 27921"/>
              <a:gd name="T1" fmla="*/ 3242805 h 21600"/>
              <a:gd name="T2" fmla="*/ 75733399 w 27921"/>
              <a:gd name="T3" fmla="*/ 4529390 h 21600"/>
              <a:gd name="T4" fmla="*/ 35133964 w 27921"/>
              <a:gd name="T5" fmla="*/ 1623275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21" h="21600" fill="none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</a:path>
              <a:path w="27921" h="21600" stroke="0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  <a:lnTo>
                  <a:pt x="12953" y="21600"/>
                </a:lnTo>
                <a:lnTo>
                  <a:pt x="-1" y="43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5288" y="2420938"/>
            <a:ext cx="73025" cy="714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019925" y="1270000"/>
            <a:ext cx="71438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411413" y="1268413"/>
            <a:ext cx="73025" cy="714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rot="19716032">
            <a:off x="563563" y="5386388"/>
            <a:ext cx="71437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956550" y="4292600"/>
            <a:ext cx="71438" cy="714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43888" y="2027238"/>
            <a:ext cx="73025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443663" y="84138"/>
            <a:ext cx="71437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065588" y="1700213"/>
            <a:ext cx="74612" cy="7302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476375" y="1882775"/>
            <a:ext cx="71438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 rot="4269694">
            <a:off x="987426" y="896937"/>
            <a:ext cx="82550" cy="92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820150" y="981075"/>
            <a:ext cx="73025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708400" y="260350"/>
            <a:ext cx="71438" cy="71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235825" y="693738"/>
            <a:ext cx="71438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7954963" y="1700213"/>
            <a:ext cx="73025" cy="71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3059113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154738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8101013" y="14843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4448175" y="1312863"/>
            <a:ext cx="1335088" cy="368300"/>
          </a:xfrm>
          <a:custGeom>
            <a:avLst/>
            <a:gdLst>
              <a:gd name="T0" fmla="*/ 1335088 w 841"/>
              <a:gd name="T1" fmla="*/ 46038 h 232"/>
              <a:gd name="T2" fmla="*/ 1042988 w 841"/>
              <a:gd name="T3" fmla="*/ 20638 h 232"/>
              <a:gd name="T4" fmla="*/ 863600 w 841"/>
              <a:gd name="T5" fmla="*/ 168275 h 232"/>
              <a:gd name="T6" fmla="*/ 631825 w 841"/>
              <a:gd name="T7" fmla="*/ 355600 h 232"/>
              <a:gd name="T8" fmla="*/ 346075 w 841"/>
              <a:gd name="T9" fmla="*/ 244475 h 232"/>
              <a:gd name="T10" fmla="*/ 0 w 841"/>
              <a:gd name="T11" fmla="*/ 344488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1" h="232">
                <a:moveTo>
                  <a:pt x="841" y="29"/>
                </a:moveTo>
                <a:cubicBezTo>
                  <a:pt x="811" y="27"/>
                  <a:pt x="706" y="0"/>
                  <a:pt x="657" y="13"/>
                </a:cubicBezTo>
                <a:cubicBezTo>
                  <a:pt x="608" y="26"/>
                  <a:pt x="587" y="71"/>
                  <a:pt x="544" y="106"/>
                </a:cubicBezTo>
                <a:cubicBezTo>
                  <a:pt x="501" y="141"/>
                  <a:pt x="452" y="216"/>
                  <a:pt x="398" y="224"/>
                </a:cubicBezTo>
                <a:cubicBezTo>
                  <a:pt x="344" y="232"/>
                  <a:pt x="284" y="155"/>
                  <a:pt x="218" y="154"/>
                </a:cubicBezTo>
                <a:cubicBezTo>
                  <a:pt x="152" y="153"/>
                  <a:pt x="79" y="190"/>
                  <a:pt x="0" y="217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2700338" y="6308725"/>
            <a:ext cx="73025" cy="714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348038" y="5661025"/>
            <a:ext cx="73025" cy="714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 rot="4269694">
            <a:off x="6947694" y="5950744"/>
            <a:ext cx="144463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5264D-2278-4B69-BF74-4BF53610DD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62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B06B-A4E8-4159-90C5-6E2BF7C45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478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2349F-0211-44A1-B99E-28A9748C7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49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 rot="20766308">
            <a:off x="6372225" y="1052513"/>
            <a:ext cx="1693863" cy="503237"/>
          </a:xfrm>
          <a:custGeom>
            <a:avLst/>
            <a:gdLst>
              <a:gd name="T0" fmla="*/ 1693863 w 2381"/>
              <a:gd name="T1" fmla="*/ 96511 h 1022"/>
              <a:gd name="T2" fmla="*/ 1268441 w 2381"/>
              <a:gd name="T3" fmla="*/ 35946 h 1022"/>
              <a:gd name="T4" fmla="*/ 1223622 w 2381"/>
              <a:gd name="T5" fmla="*/ 310707 h 1022"/>
              <a:gd name="T6" fmla="*/ 901354 w 2381"/>
              <a:gd name="T7" fmla="*/ 277224 h 1022"/>
              <a:gd name="T8" fmla="*/ 872898 w 2381"/>
              <a:gd name="T9" fmla="*/ 470738 h 1022"/>
              <a:gd name="T10" fmla="*/ 163624 w 2381"/>
              <a:gd name="T11" fmla="*/ 402787 h 1022"/>
              <a:gd name="T12" fmla="*/ 0 w 2381"/>
              <a:gd name="T13" fmla="*/ 503237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 rot="722160">
            <a:off x="4716463" y="188913"/>
            <a:ext cx="3168650" cy="1079500"/>
          </a:xfrm>
          <a:custGeom>
            <a:avLst/>
            <a:gdLst>
              <a:gd name="T0" fmla="*/ 3168650 w 2381"/>
              <a:gd name="T1" fmla="*/ 207027 h 1022"/>
              <a:gd name="T2" fmla="*/ 2372828 w 2381"/>
              <a:gd name="T3" fmla="*/ 77107 h 1022"/>
              <a:gd name="T4" fmla="*/ 2288987 w 2381"/>
              <a:gd name="T5" fmla="*/ 666501 h 1022"/>
              <a:gd name="T6" fmla="*/ 1686132 w 2381"/>
              <a:gd name="T7" fmla="*/ 594676 h 1022"/>
              <a:gd name="T8" fmla="*/ 1632899 w 2381"/>
              <a:gd name="T9" fmla="*/ 1009787 h 1022"/>
              <a:gd name="T10" fmla="*/ 306085 w 2381"/>
              <a:gd name="T11" fmla="*/ 864023 h 1022"/>
              <a:gd name="T12" fmla="*/ 0 w 2381"/>
              <a:gd name="T13" fmla="*/ 1079500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Arc 4"/>
          <p:cNvSpPr>
            <a:spLocks/>
          </p:cNvSpPr>
          <p:nvPr/>
        </p:nvSpPr>
        <p:spPr bwMode="auto">
          <a:xfrm rot="19409914">
            <a:off x="7380288" y="1484313"/>
            <a:ext cx="1090612" cy="592137"/>
          </a:xfrm>
          <a:custGeom>
            <a:avLst/>
            <a:gdLst>
              <a:gd name="T0" fmla="*/ 0 w 35849"/>
              <a:gd name="T1" fmla="*/ 12080582 h 21600"/>
              <a:gd name="T2" fmla="*/ 33179016 w 35849"/>
              <a:gd name="T3" fmla="*/ 4529382 h 21600"/>
              <a:gd name="T4" fmla="*/ 19325819 w 35849"/>
              <a:gd name="T5" fmla="*/ 162326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849" h="21600" fill="none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</a:path>
              <a:path w="35849" h="21600" stroke="0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  <a:lnTo>
                  <a:pt x="20881" y="21600"/>
                </a:lnTo>
                <a:lnTo>
                  <a:pt x="-1" y="1607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7812088" y="-100013"/>
            <a:ext cx="1439862" cy="1295401"/>
            <a:chOff x="4558" y="52"/>
            <a:chExt cx="822" cy="726"/>
          </a:xfrm>
        </p:grpSpPr>
        <p:sp>
          <p:nvSpPr>
            <p:cNvPr id="8" name="AutoShape 11"/>
            <p:cNvSpPr>
              <a:spLocks noChangeArrowheads="1"/>
            </p:cNvSpPr>
            <p:nvPr userDrawn="1"/>
          </p:nvSpPr>
          <p:spPr bwMode="auto">
            <a:xfrm rot="3429514">
              <a:off x="4609" y="7"/>
              <a:ext cx="726" cy="81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  <a:effectLst>
              <a:prstShdw prst="shdw17" dist="35921" dir="2700000">
                <a:srgbClr val="000000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Freeform 12"/>
            <p:cNvSpPr>
              <a:spLocks/>
            </p:cNvSpPr>
            <p:nvPr userDrawn="1"/>
          </p:nvSpPr>
          <p:spPr bwMode="auto">
            <a:xfrm rot="2946621">
              <a:off x="4540" y="182"/>
              <a:ext cx="596" cy="560"/>
            </a:xfrm>
            <a:custGeom>
              <a:avLst/>
              <a:gdLst>
                <a:gd name="T0" fmla="*/ 414 w 695"/>
                <a:gd name="T1" fmla="*/ 0 h 816"/>
                <a:gd name="T2" fmla="*/ 142 w 695"/>
                <a:gd name="T3" fmla="*/ 31 h 816"/>
                <a:gd name="T4" fmla="*/ 570 w 695"/>
                <a:gd name="T5" fmla="*/ 187 h 816"/>
                <a:gd name="T6" fmla="*/ 181 w 695"/>
                <a:gd name="T7" fmla="*/ 218 h 816"/>
                <a:gd name="T8" fmla="*/ 64 w 695"/>
                <a:gd name="T9" fmla="*/ 280 h 816"/>
                <a:gd name="T10" fmla="*/ 570 w 695"/>
                <a:gd name="T11" fmla="*/ 436 h 816"/>
                <a:gd name="T12" fmla="*/ 220 w 695"/>
                <a:gd name="T13" fmla="*/ 56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5" h="816">
                  <a:moveTo>
                    <a:pt x="483" y="0"/>
                  </a:moveTo>
                  <a:cubicBezTo>
                    <a:pt x="309" y="0"/>
                    <a:pt x="136" y="0"/>
                    <a:pt x="166" y="45"/>
                  </a:cubicBezTo>
                  <a:cubicBezTo>
                    <a:pt x="196" y="90"/>
                    <a:pt x="658" y="227"/>
                    <a:pt x="665" y="272"/>
                  </a:cubicBezTo>
                  <a:cubicBezTo>
                    <a:pt x="672" y="317"/>
                    <a:pt x="309" y="294"/>
                    <a:pt x="211" y="317"/>
                  </a:cubicBezTo>
                  <a:cubicBezTo>
                    <a:pt x="113" y="340"/>
                    <a:pt x="0" y="355"/>
                    <a:pt x="75" y="408"/>
                  </a:cubicBezTo>
                  <a:cubicBezTo>
                    <a:pt x="150" y="461"/>
                    <a:pt x="635" y="567"/>
                    <a:pt x="665" y="635"/>
                  </a:cubicBezTo>
                  <a:cubicBezTo>
                    <a:pt x="695" y="703"/>
                    <a:pt x="476" y="759"/>
                    <a:pt x="257" y="816"/>
                  </a:cubicBezTo>
                </a:path>
              </a:pathLst>
            </a:cu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" name="Arc 13"/>
          <p:cNvSpPr>
            <a:spLocks/>
          </p:cNvSpPr>
          <p:nvPr/>
        </p:nvSpPr>
        <p:spPr bwMode="auto">
          <a:xfrm rot="10800000">
            <a:off x="5795963" y="-171450"/>
            <a:ext cx="1454150" cy="592138"/>
          </a:xfrm>
          <a:custGeom>
            <a:avLst/>
            <a:gdLst>
              <a:gd name="T0" fmla="*/ 0 w 27921"/>
              <a:gd name="T1" fmla="*/ 3242805 h 21600"/>
              <a:gd name="T2" fmla="*/ 75733399 w 27921"/>
              <a:gd name="T3" fmla="*/ 4529390 h 21600"/>
              <a:gd name="T4" fmla="*/ 35133964 w 27921"/>
              <a:gd name="T5" fmla="*/ 1623275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21" h="21600" fill="none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</a:path>
              <a:path w="27921" h="21600" stroke="0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  <a:lnTo>
                  <a:pt x="12953" y="21600"/>
                </a:lnTo>
                <a:lnTo>
                  <a:pt x="-1" y="43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5288" y="2420938"/>
            <a:ext cx="73025" cy="714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019925" y="1270000"/>
            <a:ext cx="71438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411413" y="1268413"/>
            <a:ext cx="73025" cy="714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rot="19716032">
            <a:off x="563563" y="5386388"/>
            <a:ext cx="71437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956550" y="4292600"/>
            <a:ext cx="71438" cy="714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43888" y="2027238"/>
            <a:ext cx="73025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443663" y="84138"/>
            <a:ext cx="71437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065588" y="1700213"/>
            <a:ext cx="74612" cy="7302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476375" y="1882775"/>
            <a:ext cx="71438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 rot="4269694">
            <a:off x="987426" y="896937"/>
            <a:ext cx="82550" cy="92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820150" y="981075"/>
            <a:ext cx="73025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708400" y="260350"/>
            <a:ext cx="71438" cy="71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235825" y="693738"/>
            <a:ext cx="71438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7954963" y="1700213"/>
            <a:ext cx="73025" cy="71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3059113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154738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8101013" y="14843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4448175" y="1312863"/>
            <a:ext cx="1335088" cy="368300"/>
          </a:xfrm>
          <a:custGeom>
            <a:avLst/>
            <a:gdLst>
              <a:gd name="T0" fmla="*/ 1335088 w 841"/>
              <a:gd name="T1" fmla="*/ 46038 h 232"/>
              <a:gd name="T2" fmla="*/ 1042988 w 841"/>
              <a:gd name="T3" fmla="*/ 20638 h 232"/>
              <a:gd name="T4" fmla="*/ 863600 w 841"/>
              <a:gd name="T5" fmla="*/ 168275 h 232"/>
              <a:gd name="T6" fmla="*/ 631825 w 841"/>
              <a:gd name="T7" fmla="*/ 355600 h 232"/>
              <a:gd name="T8" fmla="*/ 346075 w 841"/>
              <a:gd name="T9" fmla="*/ 244475 h 232"/>
              <a:gd name="T10" fmla="*/ 0 w 841"/>
              <a:gd name="T11" fmla="*/ 344488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1" h="232">
                <a:moveTo>
                  <a:pt x="841" y="29"/>
                </a:moveTo>
                <a:cubicBezTo>
                  <a:pt x="811" y="27"/>
                  <a:pt x="706" y="0"/>
                  <a:pt x="657" y="13"/>
                </a:cubicBezTo>
                <a:cubicBezTo>
                  <a:pt x="608" y="26"/>
                  <a:pt x="587" y="71"/>
                  <a:pt x="544" y="106"/>
                </a:cubicBezTo>
                <a:cubicBezTo>
                  <a:pt x="501" y="141"/>
                  <a:pt x="452" y="216"/>
                  <a:pt x="398" y="224"/>
                </a:cubicBezTo>
                <a:cubicBezTo>
                  <a:pt x="344" y="232"/>
                  <a:pt x="284" y="155"/>
                  <a:pt x="218" y="154"/>
                </a:cubicBezTo>
                <a:cubicBezTo>
                  <a:pt x="152" y="153"/>
                  <a:pt x="79" y="190"/>
                  <a:pt x="0" y="217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2700338" y="6308725"/>
            <a:ext cx="73025" cy="714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348038" y="5661025"/>
            <a:ext cx="73025" cy="714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 rot="4269694">
            <a:off x="6947694" y="5950744"/>
            <a:ext cx="144463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5264D-2278-4B69-BF74-4BF53610DD0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A9C9-E91B-4AB4-B405-3865C742EB0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4F12-75BD-4C15-B475-E10B29637AB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CEC2-A1B3-4961-8835-18B213ED80B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3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C28FB-64E3-40CD-BB1E-F5E4E900AC2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0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3052-0567-44C3-9EF1-F3311F15A6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1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017FD-F265-412A-BBE4-FCE333DC4F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7099B-280A-412D-A42E-A92A509A37F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A9C9-E91B-4AB4-B405-3865C742E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338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4B7EB-BE9D-4A55-B7FF-67E822F223E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7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B06B-A4E8-4159-90C5-6E2BF7C45E5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82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2349F-0211-44A1-B99E-28A9748C7DD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4F12-75BD-4C15-B475-E10B29637A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95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CEC2-A1B3-4961-8835-18B213ED80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7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C28FB-64E3-40CD-BB1E-F5E4E900A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3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3052-0567-44C3-9EF1-F3311F15A6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00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017FD-F265-412A-BBE4-FCE333DC4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7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7099B-280A-412D-A42E-A92A509A3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37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4B7EB-BE9D-4A55-B7FF-67E822F223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3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EA731771-B531-4650-8987-DDF51C2200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 rot="-833692">
            <a:off x="6443663" y="1052513"/>
            <a:ext cx="1693862" cy="503237"/>
          </a:xfrm>
          <a:custGeom>
            <a:avLst/>
            <a:gdLst>
              <a:gd name="T0" fmla="*/ 1693862 w 2381"/>
              <a:gd name="T1" fmla="*/ 96511 h 1022"/>
              <a:gd name="T2" fmla="*/ 1268440 w 2381"/>
              <a:gd name="T3" fmla="*/ 35946 h 1022"/>
              <a:gd name="T4" fmla="*/ 1223621 w 2381"/>
              <a:gd name="T5" fmla="*/ 310707 h 1022"/>
              <a:gd name="T6" fmla="*/ 901354 w 2381"/>
              <a:gd name="T7" fmla="*/ 277224 h 1022"/>
              <a:gd name="T8" fmla="*/ 872897 w 2381"/>
              <a:gd name="T9" fmla="*/ 470738 h 1022"/>
              <a:gd name="T10" fmla="*/ 163624 w 2381"/>
              <a:gd name="T11" fmla="*/ 402787 h 1022"/>
              <a:gd name="T12" fmla="*/ 0 w 2381"/>
              <a:gd name="T13" fmla="*/ 503237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722160">
            <a:off x="4932363" y="188913"/>
            <a:ext cx="3168650" cy="1079500"/>
          </a:xfrm>
          <a:custGeom>
            <a:avLst/>
            <a:gdLst>
              <a:gd name="T0" fmla="*/ 3168650 w 2381"/>
              <a:gd name="T1" fmla="*/ 207027 h 1022"/>
              <a:gd name="T2" fmla="*/ 2372828 w 2381"/>
              <a:gd name="T3" fmla="*/ 77107 h 1022"/>
              <a:gd name="T4" fmla="*/ 2288987 w 2381"/>
              <a:gd name="T5" fmla="*/ 666501 h 1022"/>
              <a:gd name="T6" fmla="*/ 1686132 w 2381"/>
              <a:gd name="T7" fmla="*/ 594676 h 1022"/>
              <a:gd name="T8" fmla="*/ 1632899 w 2381"/>
              <a:gd name="T9" fmla="*/ 1009787 h 1022"/>
              <a:gd name="T10" fmla="*/ 306085 w 2381"/>
              <a:gd name="T11" fmla="*/ 864023 h 1022"/>
              <a:gd name="T12" fmla="*/ 0 w 2381"/>
              <a:gd name="T13" fmla="*/ 1079500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3" name="Arc 9"/>
          <p:cNvSpPr>
            <a:spLocks/>
          </p:cNvSpPr>
          <p:nvPr/>
        </p:nvSpPr>
        <p:spPr bwMode="auto">
          <a:xfrm rot="-2190086">
            <a:off x="7451725" y="1484313"/>
            <a:ext cx="1090613" cy="592137"/>
          </a:xfrm>
          <a:custGeom>
            <a:avLst/>
            <a:gdLst>
              <a:gd name="T0" fmla="*/ 0 w 35849"/>
              <a:gd name="T1" fmla="*/ 12080582 h 21600"/>
              <a:gd name="T2" fmla="*/ 33179077 w 35849"/>
              <a:gd name="T3" fmla="*/ 4529382 h 21600"/>
              <a:gd name="T4" fmla="*/ 19325836 w 35849"/>
              <a:gd name="T5" fmla="*/ 162326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849" h="21600" fill="none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</a:path>
              <a:path w="35849" h="21600" stroke="0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  <a:lnTo>
                  <a:pt x="20881" y="21600"/>
                </a:lnTo>
                <a:lnTo>
                  <a:pt x="-1" y="1607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 rot="-703722">
            <a:off x="8243888" y="-100013"/>
            <a:ext cx="936625" cy="862013"/>
            <a:chOff x="4558" y="52"/>
            <a:chExt cx="822" cy="726"/>
          </a:xfrm>
        </p:grpSpPr>
        <p:sp>
          <p:nvSpPr>
            <p:cNvPr id="1046" name="AutoShape 11"/>
            <p:cNvSpPr>
              <a:spLocks noChangeArrowheads="1"/>
            </p:cNvSpPr>
            <p:nvPr userDrawn="1"/>
          </p:nvSpPr>
          <p:spPr bwMode="auto">
            <a:xfrm rot="3429514">
              <a:off x="4591" y="6"/>
              <a:ext cx="726" cy="81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  <a:effectLst>
              <a:prstShdw prst="shdw17" dist="35921" dir="2700000">
                <a:srgbClr val="000000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47" name="Freeform 12"/>
            <p:cNvSpPr>
              <a:spLocks/>
            </p:cNvSpPr>
            <p:nvPr userDrawn="1"/>
          </p:nvSpPr>
          <p:spPr bwMode="auto">
            <a:xfrm rot="2946621">
              <a:off x="4540" y="182"/>
              <a:ext cx="596" cy="560"/>
            </a:xfrm>
            <a:custGeom>
              <a:avLst/>
              <a:gdLst>
                <a:gd name="T0" fmla="*/ 414 w 695"/>
                <a:gd name="T1" fmla="*/ 0 h 816"/>
                <a:gd name="T2" fmla="*/ 142 w 695"/>
                <a:gd name="T3" fmla="*/ 31 h 816"/>
                <a:gd name="T4" fmla="*/ 570 w 695"/>
                <a:gd name="T5" fmla="*/ 187 h 816"/>
                <a:gd name="T6" fmla="*/ 181 w 695"/>
                <a:gd name="T7" fmla="*/ 218 h 816"/>
                <a:gd name="T8" fmla="*/ 64 w 695"/>
                <a:gd name="T9" fmla="*/ 280 h 816"/>
                <a:gd name="T10" fmla="*/ 570 w 695"/>
                <a:gd name="T11" fmla="*/ 436 h 816"/>
                <a:gd name="T12" fmla="*/ 220 w 695"/>
                <a:gd name="T13" fmla="*/ 56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5" h="816">
                  <a:moveTo>
                    <a:pt x="483" y="0"/>
                  </a:moveTo>
                  <a:cubicBezTo>
                    <a:pt x="309" y="0"/>
                    <a:pt x="136" y="0"/>
                    <a:pt x="166" y="45"/>
                  </a:cubicBezTo>
                  <a:cubicBezTo>
                    <a:pt x="196" y="90"/>
                    <a:pt x="658" y="227"/>
                    <a:pt x="665" y="272"/>
                  </a:cubicBezTo>
                  <a:cubicBezTo>
                    <a:pt x="672" y="317"/>
                    <a:pt x="309" y="294"/>
                    <a:pt x="211" y="317"/>
                  </a:cubicBezTo>
                  <a:cubicBezTo>
                    <a:pt x="113" y="340"/>
                    <a:pt x="0" y="355"/>
                    <a:pt x="75" y="408"/>
                  </a:cubicBezTo>
                  <a:cubicBezTo>
                    <a:pt x="150" y="461"/>
                    <a:pt x="635" y="567"/>
                    <a:pt x="665" y="635"/>
                  </a:cubicBezTo>
                  <a:cubicBezTo>
                    <a:pt x="695" y="703"/>
                    <a:pt x="476" y="759"/>
                    <a:pt x="257" y="816"/>
                  </a:cubicBezTo>
                </a:path>
              </a:pathLst>
            </a:cu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35" name="Arc 13"/>
          <p:cNvSpPr>
            <a:spLocks/>
          </p:cNvSpPr>
          <p:nvPr/>
        </p:nvSpPr>
        <p:spPr bwMode="auto">
          <a:xfrm rot="10800000">
            <a:off x="5867400" y="-171450"/>
            <a:ext cx="1454150" cy="592138"/>
          </a:xfrm>
          <a:custGeom>
            <a:avLst/>
            <a:gdLst>
              <a:gd name="T0" fmla="*/ 0 w 27921"/>
              <a:gd name="T1" fmla="*/ 3242805 h 21600"/>
              <a:gd name="T2" fmla="*/ 75733399 w 27921"/>
              <a:gd name="T3" fmla="*/ 4529390 h 21600"/>
              <a:gd name="T4" fmla="*/ 35133964 w 27921"/>
              <a:gd name="T5" fmla="*/ 1623275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21" h="21600" fill="none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</a:path>
              <a:path w="27921" h="21600" stroke="0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  <a:lnTo>
                  <a:pt x="12953" y="21600"/>
                </a:lnTo>
                <a:lnTo>
                  <a:pt x="-1" y="43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7091363" y="1270000"/>
            <a:ext cx="71437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8315325" y="2027238"/>
            <a:ext cx="73025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6515100" y="84138"/>
            <a:ext cx="71438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9" name="Rectangle 17"/>
          <p:cNvSpPr>
            <a:spLocks noChangeArrowheads="1"/>
          </p:cNvSpPr>
          <p:nvPr/>
        </p:nvSpPr>
        <p:spPr bwMode="auto">
          <a:xfrm>
            <a:off x="4137025" y="1700213"/>
            <a:ext cx="74613" cy="7302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0" name="Rectangle 18"/>
          <p:cNvSpPr>
            <a:spLocks noChangeArrowheads="1"/>
          </p:cNvSpPr>
          <p:nvPr/>
        </p:nvSpPr>
        <p:spPr bwMode="auto">
          <a:xfrm>
            <a:off x="8891588" y="908050"/>
            <a:ext cx="144462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7307263" y="693738"/>
            <a:ext cx="71437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8026400" y="1628775"/>
            <a:ext cx="144463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6226175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4" name="Rectangle 22"/>
          <p:cNvSpPr>
            <a:spLocks noChangeArrowheads="1"/>
          </p:cNvSpPr>
          <p:nvPr/>
        </p:nvSpPr>
        <p:spPr bwMode="auto">
          <a:xfrm>
            <a:off x="8172450" y="14843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45" name="Freeform 23"/>
          <p:cNvSpPr>
            <a:spLocks/>
          </p:cNvSpPr>
          <p:nvPr/>
        </p:nvSpPr>
        <p:spPr bwMode="auto">
          <a:xfrm>
            <a:off x="4519613" y="1312863"/>
            <a:ext cx="1335087" cy="368300"/>
          </a:xfrm>
          <a:custGeom>
            <a:avLst/>
            <a:gdLst>
              <a:gd name="T0" fmla="*/ 1335087 w 841"/>
              <a:gd name="T1" fmla="*/ 46038 h 232"/>
              <a:gd name="T2" fmla="*/ 1042987 w 841"/>
              <a:gd name="T3" fmla="*/ 20638 h 232"/>
              <a:gd name="T4" fmla="*/ 863600 w 841"/>
              <a:gd name="T5" fmla="*/ 168275 h 232"/>
              <a:gd name="T6" fmla="*/ 631825 w 841"/>
              <a:gd name="T7" fmla="*/ 355600 h 232"/>
              <a:gd name="T8" fmla="*/ 346075 w 841"/>
              <a:gd name="T9" fmla="*/ 244475 h 232"/>
              <a:gd name="T10" fmla="*/ 0 w 841"/>
              <a:gd name="T11" fmla="*/ 344488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1" h="232">
                <a:moveTo>
                  <a:pt x="841" y="29"/>
                </a:moveTo>
                <a:cubicBezTo>
                  <a:pt x="811" y="27"/>
                  <a:pt x="706" y="0"/>
                  <a:pt x="657" y="13"/>
                </a:cubicBezTo>
                <a:cubicBezTo>
                  <a:pt x="608" y="26"/>
                  <a:pt x="587" y="71"/>
                  <a:pt x="544" y="106"/>
                </a:cubicBezTo>
                <a:cubicBezTo>
                  <a:pt x="501" y="141"/>
                  <a:pt x="452" y="216"/>
                  <a:pt x="398" y="224"/>
                </a:cubicBezTo>
                <a:cubicBezTo>
                  <a:pt x="344" y="232"/>
                  <a:pt x="284" y="155"/>
                  <a:pt x="218" y="154"/>
                </a:cubicBezTo>
                <a:cubicBezTo>
                  <a:pt x="152" y="153"/>
                  <a:pt x="79" y="190"/>
                  <a:pt x="0" y="217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EA731771-B531-4650-8987-DDF51C22003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 rot="-833692">
            <a:off x="6443663" y="1052513"/>
            <a:ext cx="1693862" cy="503237"/>
          </a:xfrm>
          <a:custGeom>
            <a:avLst/>
            <a:gdLst>
              <a:gd name="T0" fmla="*/ 1693862 w 2381"/>
              <a:gd name="T1" fmla="*/ 96511 h 1022"/>
              <a:gd name="T2" fmla="*/ 1268440 w 2381"/>
              <a:gd name="T3" fmla="*/ 35946 h 1022"/>
              <a:gd name="T4" fmla="*/ 1223621 w 2381"/>
              <a:gd name="T5" fmla="*/ 310707 h 1022"/>
              <a:gd name="T6" fmla="*/ 901354 w 2381"/>
              <a:gd name="T7" fmla="*/ 277224 h 1022"/>
              <a:gd name="T8" fmla="*/ 872897 w 2381"/>
              <a:gd name="T9" fmla="*/ 470738 h 1022"/>
              <a:gd name="T10" fmla="*/ 163624 w 2381"/>
              <a:gd name="T11" fmla="*/ 402787 h 1022"/>
              <a:gd name="T12" fmla="*/ 0 w 2381"/>
              <a:gd name="T13" fmla="*/ 503237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722160">
            <a:off x="4932363" y="188913"/>
            <a:ext cx="3168650" cy="1079500"/>
          </a:xfrm>
          <a:custGeom>
            <a:avLst/>
            <a:gdLst>
              <a:gd name="T0" fmla="*/ 3168650 w 2381"/>
              <a:gd name="T1" fmla="*/ 207027 h 1022"/>
              <a:gd name="T2" fmla="*/ 2372828 w 2381"/>
              <a:gd name="T3" fmla="*/ 77107 h 1022"/>
              <a:gd name="T4" fmla="*/ 2288987 w 2381"/>
              <a:gd name="T5" fmla="*/ 666501 h 1022"/>
              <a:gd name="T6" fmla="*/ 1686132 w 2381"/>
              <a:gd name="T7" fmla="*/ 594676 h 1022"/>
              <a:gd name="T8" fmla="*/ 1632899 w 2381"/>
              <a:gd name="T9" fmla="*/ 1009787 h 1022"/>
              <a:gd name="T10" fmla="*/ 306085 w 2381"/>
              <a:gd name="T11" fmla="*/ 864023 h 1022"/>
              <a:gd name="T12" fmla="*/ 0 w 2381"/>
              <a:gd name="T13" fmla="*/ 1079500 h 1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81" h="1022">
                <a:moveTo>
                  <a:pt x="2381" y="196"/>
                </a:moveTo>
                <a:cubicBezTo>
                  <a:pt x="2283" y="176"/>
                  <a:pt x="1893" y="0"/>
                  <a:pt x="1783" y="73"/>
                </a:cubicBezTo>
                <a:cubicBezTo>
                  <a:pt x="1673" y="146"/>
                  <a:pt x="1806" y="549"/>
                  <a:pt x="1720" y="631"/>
                </a:cubicBezTo>
                <a:cubicBezTo>
                  <a:pt x="1635" y="714"/>
                  <a:pt x="1349" y="508"/>
                  <a:pt x="1267" y="563"/>
                </a:cubicBezTo>
                <a:cubicBezTo>
                  <a:pt x="1185" y="617"/>
                  <a:pt x="1400" y="913"/>
                  <a:pt x="1227" y="956"/>
                </a:cubicBezTo>
                <a:cubicBezTo>
                  <a:pt x="1054" y="998"/>
                  <a:pt x="434" y="808"/>
                  <a:pt x="230" y="818"/>
                </a:cubicBezTo>
                <a:cubicBezTo>
                  <a:pt x="25" y="829"/>
                  <a:pt x="13" y="925"/>
                  <a:pt x="0" y="1022"/>
                </a:cubicBezTo>
              </a:path>
            </a:pathLst>
          </a:custGeom>
          <a:noFill/>
          <a:ln w="635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Arc 9"/>
          <p:cNvSpPr>
            <a:spLocks/>
          </p:cNvSpPr>
          <p:nvPr/>
        </p:nvSpPr>
        <p:spPr bwMode="auto">
          <a:xfrm rot="-2190086">
            <a:off x="7451725" y="1484313"/>
            <a:ext cx="1090613" cy="592137"/>
          </a:xfrm>
          <a:custGeom>
            <a:avLst/>
            <a:gdLst>
              <a:gd name="T0" fmla="*/ 0 w 35849"/>
              <a:gd name="T1" fmla="*/ 12080582 h 21600"/>
              <a:gd name="T2" fmla="*/ 33179077 w 35849"/>
              <a:gd name="T3" fmla="*/ 4529382 h 21600"/>
              <a:gd name="T4" fmla="*/ 19325836 w 35849"/>
              <a:gd name="T5" fmla="*/ 162326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849" h="21600" fill="none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</a:path>
              <a:path w="35849" h="21600" stroke="0" extrusionOk="0">
                <a:moveTo>
                  <a:pt x="-1" y="16074"/>
                </a:moveTo>
                <a:cubicBezTo>
                  <a:pt x="2506" y="6599"/>
                  <a:pt x="11079" y="-1"/>
                  <a:pt x="20881" y="0"/>
                </a:cubicBezTo>
                <a:cubicBezTo>
                  <a:pt x="26461" y="0"/>
                  <a:pt x="31825" y="2159"/>
                  <a:pt x="35849" y="6026"/>
                </a:cubicBezTo>
                <a:lnTo>
                  <a:pt x="20881" y="21600"/>
                </a:lnTo>
                <a:lnTo>
                  <a:pt x="-1" y="1607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 rot="-703722">
            <a:off x="8243888" y="-100013"/>
            <a:ext cx="936625" cy="862013"/>
            <a:chOff x="4558" y="52"/>
            <a:chExt cx="822" cy="726"/>
          </a:xfrm>
        </p:grpSpPr>
        <p:sp>
          <p:nvSpPr>
            <p:cNvPr id="1046" name="AutoShape 11"/>
            <p:cNvSpPr>
              <a:spLocks noChangeArrowheads="1"/>
            </p:cNvSpPr>
            <p:nvPr userDrawn="1"/>
          </p:nvSpPr>
          <p:spPr bwMode="auto">
            <a:xfrm rot="3429514">
              <a:off x="4591" y="6"/>
              <a:ext cx="726" cy="81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  <a:effectLst>
              <a:prstShdw prst="shdw17" dist="35921" dir="2700000">
                <a:srgbClr val="000000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Freeform 12"/>
            <p:cNvSpPr>
              <a:spLocks/>
            </p:cNvSpPr>
            <p:nvPr userDrawn="1"/>
          </p:nvSpPr>
          <p:spPr bwMode="auto">
            <a:xfrm rot="2946621">
              <a:off x="4540" y="182"/>
              <a:ext cx="596" cy="560"/>
            </a:xfrm>
            <a:custGeom>
              <a:avLst/>
              <a:gdLst>
                <a:gd name="T0" fmla="*/ 414 w 695"/>
                <a:gd name="T1" fmla="*/ 0 h 816"/>
                <a:gd name="T2" fmla="*/ 142 w 695"/>
                <a:gd name="T3" fmla="*/ 31 h 816"/>
                <a:gd name="T4" fmla="*/ 570 w 695"/>
                <a:gd name="T5" fmla="*/ 187 h 816"/>
                <a:gd name="T6" fmla="*/ 181 w 695"/>
                <a:gd name="T7" fmla="*/ 218 h 816"/>
                <a:gd name="T8" fmla="*/ 64 w 695"/>
                <a:gd name="T9" fmla="*/ 280 h 816"/>
                <a:gd name="T10" fmla="*/ 570 w 695"/>
                <a:gd name="T11" fmla="*/ 436 h 816"/>
                <a:gd name="T12" fmla="*/ 220 w 695"/>
                <a:gd name="T13" fmla="*/ 56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5" h="816">
                  <a:moveTo>
                    <a:pt x="483" y="0"/>
                  </a:moveTo>
                  <a:cubicBezTo>
                    <a:pt x="309" y="0"/>
                    <a:pt x="136" y="0"/>
                    <a:pt x="166" y="45"/>
                  </a:cubicBezTo>
                  <a:cubicBezTo>
                    <a:pt x="196" y="90"/>
                    <a:pt x="658" y="227"/>
                    <a:pt x="665" y="272"/>
                  </a:cubicBezTo>
                  <a:cubicBezTo>
                    <a:pt x="672" y="317"/>
                    <a:pt x="309" y="294"/>
                    <a:pt x="211" y="317"/>
                  </a:cubicBezTo>
                  <a:cubicBezTo>
                    <a:pt x="113" y="340"/>
                    <a:pt x="0" y="355"/>
                    <a:pt x="75" y="408"/>
                  </a:cubicBezTo>
                  <a:cubicBezTo>
                    <a:pt x="150" y="461"/>
                    <a:pt x="635" y="567"/>
                    <a:pt x="665" y="635"/>
                  </a:cubicBezTo>
                  <a:cubicBezTo>
                    <a:pt x="695" y="703"/>
                    <a:pt x="476" y="759"/>
                    <a:pt x="257" y="816"/>
                  </a:cubicBezTo>
                </a:path>
              </a:pathLst>
            </a:custGeom>
            <a:noFill/>
            <a:ln w="508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35" name="Arc 13"/>
          <p:cNvSpPr>
            <a:spLocks/>
          </p:cNvSpPr>
          <p:nvPr/>
        </p:nvSpPr>
        <p:spPr bwMode="auto">
          <a:xfrm rot="10800000">
            <a:off x="5867400" y="-171450"/>
            <a:ext cx="1454150" cy="592138"/>
          </a:xfrm>
          <a:custGeom>
            <a:avLst/>
            <a:gdLst>
              <a:gd name="T0" fmla="*/ 0 w 27921"/>
              <a:gd name="T1" fmla="*/ 3242805 h 21600"/>
              <a:gd name="T2" fmla="*/ 75733399 w 27921"/>
              <a:gd name="T3" fmla="*/ 4529390 h 21600"/>
              <a:gd name="T4" fmla="*/ 35133964 w 27921"/>
              <a:gd name="T5" fmla="*/ 1623275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21" h="21600" fill="none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</a:path>
              <a:path w="27921" h="21600" stroke="0" extrusionOk="0">
                <a:moveTo>
                  <a:pt x="-1" y="4314"/>
                </a:moveTo>
                <a:cubicBezTo>
                  <a:pt x="3737" y="1513"/>
                  <a:pt x="8282" y="-1"/>
                  <a:pt x="12953" y="0"/>
                </a:cubicBezTo>
                <a:cubicBezTo>
                  <a:pt x="18533" y="0"/>
                  <a:pt x="23897" y="2159"/>
                  <a:pt x="27921" y="6026"/>
                </a:cubicBezTo>
                <a:lnTo>
                  <a:pt x="12953" y="21600"/>
                </a:lnTo>
                <a:lnTo>
                  <a:pt x="-1" y="43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7091363" y="1270000"/>
            <a:ext cx="71437" cy="6985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8315325" y="2027238"/>
            <a:ext cx="73025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6515100" y="84138"/>
            <a:ext cx="71438" cy="6985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39" name="Rectangle 17"/>
          <p:cNvSpPr>
            <a:spLocks noChangeArrowheads="1"/>
          </p:cNvSpPr>
          <p:nvPr/>
        </p:nvSpPr>
        <p:spPr bwMode="auto">
          <a:xfrm>
            <a:off x="4137025" y="1700213"/>
            <a:ext cx="74613" cy="73025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0" name="Rectangle 18"/>
          <p:cNvSpPr>
            <a:spLocks noChangeArrowheads="1"/>
          </p:cNvSpPr>
          <p:nvPr/>
        </p:nvSpPr>
        <p:spPr bwMode="auto">
          <a:xfrm>
            <a:off x="8891588" y="908050"/>
            <a:ext cx="144462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1" name="Rectangle 19"/>
          <p:cNvSpPr>
            <a:spLocks noChangeArrowheads="1"/>
          </p:cNvSpPr>
          <p:nvPr/>
        </p:nvSpPr>
        <p:spPr bwMode="auto">
          <a:xfrm>
            <a:off x="7307263" y="693738"/>
            <a:ext cx="71437" cy="69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2" name="Rectangle 20"/>
          <p:cNvSpPr>
            <a:spLocks noChangeArrowheads="1"/>
          </p:cNvSpPr>
          <p:nvPr/>
        </p:nvSpPr>
        <p:spPr bwMode="auto">
          <a:xfrm>
            <a:off x="8026400" y="1628775"/>
            <a:ext cx="144463" cy="142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6226175" y="6207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4" name="Rectangle 22"/>
          <p:cNvSpPr>
            <a:spLocks noChangeArrowheads="1"/>
          </p:cNvSpPr>
          <p:nvPr/>
        </p:nvSpPr>
        <p:spPr bwMode="auto">
          <a:xfrm>
            <a:off x="8172450" y="1484313"/>
            <a:ext cx="73025" cy="71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045" name="Freeform 23"/>
          <p:cNvSpPr>
            <a:spLocks/>
          </p:cNvSpPr>
          <p:nvPr/>
        </p:nvSpPr>
        <p:spPr bwMode="auto">
          <a:xfrm>
            <a:off x="4519613" y="1312863"/>
            <a:ext cx="1335087" cy="368300"/>
          </a:xfrm>
          <a:custGeom>
            <a:avLst/>
            <a:gdLst>
              <a:gd name="T0" fmla="*/ 1335087 w 841"/>
              <a:gd name="T1" fmla="*/ 46038 h 232"/>
              <a:gd name="T2" fmla="*/ 1042987 w 841"/>
              <a:gd name="T3" fmla="*/ 20638 h 232"/>
              <a:gd name="T4" fmla="*/ 863600 w 841"/>
              <a:gd name="T5" fmla="*/ 168275 h 232"/>
              <a:gd name="T6" fmla="*/ 631825 w 841"/>
              <a:gd name="T7" fmla="*/ 355600 h 232"/>
              <a:gd name="T8" fmla="*/ 346075 w 841"/>
              <a:gd name="T9" fmla="*/ 244475 h 232"/>
              <a:gd name="T10" fmla="*/ 0 w 841"/>
              <a:gd name="T11" fmla="*/ 344488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1" h="232">
                <a:moveTo>
                  <a:pt x="841" y="29"/>
                </a:moveTo>
                <a:cubicBezTo>
                  <a:pt x="811" y="27"/>
                  <a:pt x="706" y="0"/>
                  <a:pt x="657" y="13"/>
                </a:cubicBezTo>
                <a:cubicBezTo>
                  <a:pt x="608" y="26"/>
                  <a:pt x="587" y="71"/>
                  <a:pt x="544" y="106"/>
                </a:cubicBezTo>
                <a:cubicBezTo>
                  <a:pt x="501" y="141"/>
                  <a:pt x="452" y="216"/>
                  <a:pt x="398" y="224"/>
                </a:cubicBezTo>
                <a:cubicBezTo>
                  <a:pt x="344" y="232"/>
                  <a:pt x="284" y="155"/>
                  <a:pt x="218" y="154"/>
                </a:cubicBezTo>
                <a:cubicBezTo>
                  <a:pt x="152" y="153"/>
                  <a:pt x="79" y="190"/>
                  <a:pt x="0" y="217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8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zh-TW" sz="6600" b="1" dirty="0" smtClean="0">
                <a:latin typeface="華康行楷體W5(P)" pitchFamily="66" charset="-120"/>
                <a:ea typeface="華康行楷體W5(P)" pitchFamily="66" charset="-120"/>
              </a:rPr>
              <a:t>青少年情緒發展</a:t>
            </a:r>
            <a:endParaRPr lang="zh-TW" altLang="zh-TW" sz="6600" dirty="0" smtClean="0"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692150"/>
            <a:ext cx="6400800" cy="1752600"/>
          </a:xfrm>
        </p:spPr>
        <p:txBody>
          <a:bodyPr/>
          <a:lstStyle/>
          <a:p>
            <a:pPr eaLnBrk="1" hangingPunct="1"/>
            <a:endParaRPr lang="zh-TW" altLang="zh-TW" sz="4400" dirty="0" smtClean="0">
              <a:latin typeface="華康流隸體(P)" pitchFamily="66" charset="-120"/>
              <a:ea typeface="華康流隸體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4"/>
          <p:cNvSpPr>
            <a:spLocks noChangeArrowheads="1"/>
          </p:cNvSpPr>
          <p:nvPr/>
        </p:nvSpPr>
        <p:spPr bwMode="auto">
          <a:xfrm>
            <a:off x="1619672" y="1857375"/>
            <a:ext cx="5160963" cy="3263900"/>
          </a:xfrm>
          <a:prstGeom prst="ellipse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3600" dirty="0" smtClean="0">
                <a:solidFill>
                  <a:srgbClr val="FFFFFF"/>
                </a:solidFill>
                <a:latin typeface="華康唐風隸" pitchFamily="65" charset="-120"/>
                <a:ea typeface="華康唐風隸" pitchFamily="65" charset="-120"/>
              </a:rPr>
              <a:t> </a:t>
            </a:r>
            <a:r>
              <a:rPr lang="zh-TW" altLang="en-US" sz="3600" dirty="0" smtClean="0">
                <a:solidFill>
                  <a:srgbClr val="FFFFFF"/>
                </a:solidFill>
                <a:latin typeface="華康唐風隸" pitchFamily="65" charset="-120"/>
                <a:ea typeface="華康唐風隸" pitchFamily="65" charset="-120"/>
              </a:rPr>
              <a:t>參、</a:t>
            </a:r>
            <a:r>
              <a:rPr lang="zh-TW" altLang="en-US" sz="3600" dirty="0">
                <a:solidFill>
                  <a:srgbClr val="FFFFFF"/>
                </a:solidFill>
                <a:latin typeface="華康唐風隸" pitchFamily="65" charset="-120"/>
                <a:ea typeface="華康唐風隸" pitchFamily="65" charset="-120"/>
              </a:rPr>
              <a:t>影響情緒</a:t>
            </a:r>
            <a:endParaRPr lang="en-US" altLang="zh-TW" sz="3600" dirty="0">
              <a:solidFill>
                <a:srgbClr val="FFFFFF"/>
              </a:solidFill>
              <a:latin typeface="華康唐風隸" pitchFamily="65" charset="-120"/>
              <a:ea typeface="華康唐風隸" pitchFamily="65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3600" dirty="0">
                <a:solidFill>
                  <a:srgbClr val="FFFFFF"/>
                </a:solidFill>
                <a:latin typeface="華康唐風隸" pitchFamily="65" charset="-120"/>
                <a:ea typeface="華康唐風隸" pitchFamily="65" charset="-120"/>
              </a:rPr>
              <a:t>發展的因素</a:t>
            </a:r>
            <a:endParaRPr lang="zh-TW" altLang="zh-TW" sz="3600" dirty="0">
              <a:solidFill>
                <a:srgbClr val="FFFFFF"/>
              </a:solidFill>
              <a:latin typeface="華康唐風隸" pitchFamily="65" charset="-120"/>
              <a:ea typeface="華康唐風隸" pitchFamily="65" charset="-12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036801" y="769008"/>
            <a:ext cx="2533650" cy="1778000"/>
          </a:xfrm>
          <a:prstGeom prst="ellipse">
            <a:avLst/>
          </a:prstGeom>
          <a:solidFill>
            <a:srgbClr val="E0B8A0"/>
          </a:solidFill>
          <a:ln w="57150" algn="ctr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二、家庭</a:t>
            </a:r>
            <a:endParaRPr lang="ja-JP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31639" y="4223290"/>
            <a:ext cx="2532063" cy="1778000"/>
          </a:xfrm>
          <a:prstGeom prst="ellipse">
            <a:avLst/>
          </a:prstGeom>
          <a:solidFill>
            <a:srgbClr val="A0A0E0"/>
          </a:solidFill>
          <a:ln w="5715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五、文化</a:t>
            </a:r>
            <a:endParaRPr lang="ja-JP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63428" y="2045041"/>
            <a:ext cx="2606675" cy="1776412"/>
          </a:xfrm>
          <a:prstGeom prst="ellipse">
            <a:avLst/>
          </a:prstGeom>
          <a:solidFill>
            <a:srgbClr val="E0A0E0"/>
          </a:solidFill>
          <a:ln w="57150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一、生物</a:t>
            </a:r>
            <a:endParaRPr lang="ja-JP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65397" y="2073107"/>
            <a:ext cx="2606675" cy="1776413"/>
          </a:xfrm>
          <a:prstGeom prst="ellipse">
            <a:avLst/>
          </a:prstGeom>
          <a:solidFill>
            <a:srgbClr val="E0DEA0"/>
          </a:solidFill>
          <a:ln w="57150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b="1">
                <a:latin typeface="微軟正黑體" pitchFamily="34" charset="-120"/>
                <a:ea typeface="微軟正黑體" pitchFamily="34" charset="-120"/>
              </a:rPr>
              <a:t>三、性別</a:t>
            </a:r>
            <a:endParaRPr lang="ja-JP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635085" y="4232275"/>
            <a:ext cx="2601212" cy="1778000"/>
          </a:xfrm>
          <a:prstGeom prst="ellipse">
            <a:avLst/>
          </a:prstGeom>
          <a:solidFill>
            <a:srgbClr val="A0E0A0"/>
          </a:solidFill>
          <a:ln w="571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四、電視影響</a:t>
            </a:r>
            <a:endParaRPr lang="ja-JP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151894" y="901564"/>
            <a:ext cx="2303463" cy="151288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38100" algn="ctr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家庭環境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家庭管教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74602" y="2636669"/>
            <a:ext cx="1584325" cy="64928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38100" algn="ctr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下視丘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791671" y="1916485"/>
            <a:ext cx="3168650" cy="2160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女性反應較多感性，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女性重視考試分數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而產生情緒，男性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受到較大的期望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960065" y="4076700"/>
            <a:ext cx="3240088" cy="208915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 algn="ctr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東方人較抑制，不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同文化對不同性別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、年齡有不同限制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charset="-120"/>
              </a:rPr>
              <a:t>肆、情緒對</a:t>
            </a:r>
            <a:r>
              <a:rPr lang="zh-TW" altLang="en-US" dirty="0" smtClean="0">
                <a:ea typeface="新細明體" charset="-120"/>
              </a:rPr>
              <a:t>青少年的</a:t>
            </a:r>
            <a:r>
              <a:rPr lang="zh-TW" altLang="en-US" dirty="0" smtClean="0">
                <a:ea typeface="新細明體" charset="-120"/>
              </a:rPr>
              <a:t>影響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zh-TW" altLang="en-US" sz="2000" dirty="0" smtClean="0">
                <a:ea typeface="新細明體" charset="-120"/>
              </a:rPr>
              <a:t>黃德祥，</a:t>
            </a:r>
            <a:r>
              <a:rPr lang="en-US" altLang="zh-TW" sz="2000" dirty="0" smtClean="0">
                <a:ea typeface="新細明體" charset="-120"/>
              </a:rPr>
              <a:t>2005</a:t>
            </a:r>
            <a:r>
              <a:rPr lang="zh-TW" altLang="en-US" sz="2000" dirty="0" smtClean="0">
                <a:ea typeface="新細明體" charset="-120"/>
              </a:rPr>
              <a:t>，</a:t>
            </a:r>
            <a:r>
              <a:rPr lang="en-US" altLang="zh-TW" sz="2000" dirty="0" smtClean="0">
                <a:ea typeface="新細明體" charset="-120"/>
              </a:rPr>
              <a:t>335</a:t>
            </a:r>
            <a:r>
              <a:rPr lang="zh-TW" altLang="en-US" sz="2000" dirty="0" smtClean="0">
                <a:ea typeface="新細明體" charset="-120"/>
              </a:rPr>
              <a:t>頁</a:t>
            </a:r>
            <a:r>
              <a:rPr lang="en-US" altLang="zh-TW" sz="2000" dirty="0" smtClean="0">
                <a:ea typeface="新細明體" charset="-120"/>
              </a:rPr>
              <a:t>)</a:t>
            </a:r>
            <a:r>
              <a:rPr lang="zh-TW" altLang="en-US" sz="2000" dirty="0" smtClean="0">
                <a:ea typeface="新細明體" charset="-120"/>
              </a:rPr>
              <a:t> </a:t>
            </a:r>
            <a:endParaRPr lang="zh-TW" altLang="en-US" sz="2000" dirty="0" smtClean="0">
              <a:ea typeface="新細明體" charset="-12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539552" y="1700808"/>
            <a:ext cx="8077200" cy="4065587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charset="-120"/>
              </a:rPr>
              <a:t>情緒狀態會影響</a:t>
            </a:r>
            <a:r>
              <a:rPr lang="zh-TW" altLang="en-US" dirty="0" smtClean="0">
                <a:ea typeface="新細明體" charset="-120"/>
              </a:rPr>
              <a:t>身心健康：焦慮使胃酸分泌失常、憂鬱者我去自信及生存勇氣 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情緒會影響</a:t>
            </a:r>
            <a:r>
              <a:rPr lang="zh-TW" altLang="en-US" dirty="0" smtClean="0">
                <a:ea typeface="新細明體" charset="-120"/>
              </a:rPr>
              <a:t>人際關係：生氣容易傷害他人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情緒會影響行為</a:t>
            </a:r>
            <a:r>
              <a:rPr lang="zh-TW" altLang="en-US" dirty="0" smtClean="0">
                <a:ea typeface="新細明體" charset="-120"/>
              </a:rPr>
              <a:t>表現：恐懼導致考試失敗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情緒是青少年喜悅、快樂與滿足的</a:t>
            </a:r>
            <a:r>
              <a:rPr lang="zh-TW" altLang="en-US" dirty="0" smtClean="0">
                <a:ea typeface="新細明體" charset="-120"/>
              </a:rPr>
              <a:t>來源：追求自我實現的動力</a:t>
            </a:r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09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肆、</a:t>
            </a:r>
            <a:r>
              <a:rPr lang="zh-TW" altLang="en-US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青少年情緒</a:t>
            </a:r>
            <a:r>
              <a:rPr lang="zh-TW" altLang="en-US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發展</a:t>
            </a:r>
            <a:r>
              <a:rPr lang="en-US" altLang="zh-TW" sz="3200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(</a:t>
            </a:r>
            <a:r>
              <a:rPr lang="zh-TW" altLang="en-US" sz="3200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王</a:t>
            </a:r>
            <a:r>
              <a:rPr lang="en-US" altLang="zh-TW" sz="3200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&amp;</a:t>
            </a:r>
            <a:r>
              <a:rPr lang="zh-TW" altLang="en-US" sz="3200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柯，</a:t>
            </a:r>
            <a:r>
              <a:rPr lang="en-US" altLang="zh-TW" sz="3200" b="1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116)</a:t>
            </a:r>
            <a:endParaRPr lang="zh-TW" altLang="en-US" dirty="0" smtClean="0">
              <a:solidFill>
                <a:srgbClr val="00B05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620412"/>
              </p:ext>
            </p:extLst>
          </p:nvPr>
        </p:nvGraphicFramePr>
        <p:xfrm>
          <a:off x="1116013" y="1916113"/>
          <a:ext cx="7067550" cy="424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4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2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solidFill>
                            <a:schemeClr val="tx1"/>
                          </a:solidFill>
                          <a:latin typeface="華康隸書體W5" panose="03000509000000000000" pitchFamily="65" charset="-120"/>
                          <a:ea typeface="華康隸書體W5" panose="03000509000000000000" pitchFamily="65" charset="-120"/>
                        </a:rPr>
                        <a:t>學者</a:t>
                      </a:r>
                      <a:endParaRPr lang="zh-TW" altLang="en-US" sz="2600" dirty="0">
                        <a:solidFill>
                          <a:schemeClr val="tx1"/>
                        </a:solidFill>
                        <a:latin typeface="華康隸書體W5" panose="03000509000000000000" pitchFamily="65" charset="-120"/>
                        <a:ea typeface="華康隸書體W5" panose="030005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solidFill>
                            <a:schemeClr val="tx1"/>
                          </a:solidFill>
                          <a:latin typeface="華康隸書體W5" panose="03000509000000000000" pitchFamily="65" charset="-120"/>
                          <a:ea typeface="華康隸書體W5" panose="03000509000000000000" pitchFamily="65" charset="-120"/>
                        </a:rPr>
                        <a:t>主張</a:t>
                      </a:r>
                      <a:endParaRPr lang="zh-TW" altLang="en-US" sz="2600" dirty="0">
                        <a:solidFill>
                          <a:schemeClr val="tx1"/>
                        </a:solidFill>
                        <a:latin typeface="華康隸書體W5" panose="03000509000000000000" pitchFamily="65" charset="-120"/>
                        <a:ea typeface="華康隸書體W5" panose="030005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7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華康隸書體W5" panose="03000509000000000000" pitchFamily="65" charset="-120"/>
                        </a:rPr>
                        <a:t>Kohlberg &amp; Gilligan</a:t>
                      </a:r>
                      <a:r>
                        <a:rPr lang="zh-TW" altLang="zh-TW" sz="2800" dirty="0" smtClean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華康隸書體W5" panose="03000509000000000000" pitchFamily="65" charset="-120"/>
                        </a:rPr>
                        <a:t>、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華康隸書體W5" panose="03000509000000000000" pitchFamily="65" charset="-120"/>
                        </a:rPr>
                        <a:t>Vygotsky</a:t>
                      </a:r>
                      <a:endParaRPr lang="zh-TW" altLang="en-US" sz="2800" dirty="0">
                        <a:latin typeface="Rockwell" panose="02060603020205020403" pitchFamily="18" charset="0"/>
                        <a:ea typeface="華康隸書體W5" panose="030005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2800" dirty="0" smtClean="0">
                          <a:solidFill>
                            <a:schemeClr val="tx1"/>
                          </a:solidFill>
                          <a:latin typeface="華康隸書體W7" panose="03000709000000000000" pitchFamily="65" charset="-120"/>
                          <a:ea typeface="華康隸書體W7" panose="03000709000000000000" pitchFamily="65" charset="-120"/>
                        </a:rPr>
                        <a:t>沒有不帶情緒的認知或學習，</a:t>
                      </a:r>
                      <a:r>
                        <a:rPr lang="zh-TW" altLang="zh-TW" sz="2800" u="sng" dirty="0" smtClean="0">
                          <a:solidFill>
                            <a:schemeClr val="tx1"/>
                          </a:solidFill>
                          <a:latin typeface="華康隸書體W7" panose="03000709000000000000" pitchFamily="65" charset="-120"/>
                          <a:ea typeface="華康隸書體W7" panose="03000709000000000000" pitchFamily="65" charset="-120"/>
                        </a:rPr>
                        <a:t>沒有認知因素之情緒是不可能的</a:t>
                      </a:r>
                      <a:endParaRPr lang="zh-TW" altLang="en-US" sz="2800" u="sng" dirty="0">
                        <a:latin typeface="華康隸書體W7" panose="03000709000000000000" pitchFamily="65" charset="-120"/>
                        <a:ea typeface="華康隸書體W7" panose="030007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7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華康隸書體W5" panose="03000509000000000000" pitchFamily="65" charset="-120"/>
                        </a:rPr>
                        <a:t>Piaget</a:t>
                      </a:r>
                      <a:endParaRPr lang="zh-TW" altLang="en-US" sz="2800" dirty="0">
                        <a:latin typeface="Rockwell" panose="02060603020205020403" pitchFamily="18" charset="0"/>
                        <a:ea typeface="華康隸書體W5" panose="030005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2800" dirty="0" smtClean="0">
                          <a:solidFill>
                            <a:schemeClr val="tx1"/>
                          </a:solidFill>
                          <a:latin typeface="華康隸書體W7" panose="03000709000000000000" pitchFamily="65" charset="-120"/>
                          <a:ea typeface="華康隸書體W7" panose="03000709000000000000" pitchFamily="65" charset="-120"/>
                        </a:rPr>
                        <a:t>認知的發展也會產生</a:t>
                      </a:r>
                      <a:r>
                        <a:rPr lang="zh-TW" altLang="zh-TW" sz="2800" dirty="0" smtClean="0">
                          <a:solidFill>
                            <a:srgbClr val="FF0000"/>
                          </a:solidFill>
                          <a:latin typeface="華康隸書體W7" panose="03000709000000000000" pitchFamily="65" charset="-120"/>
                          <a:ea typeface="華康隸書體W7" panose="03000709000000000000" pitchFamily="65" charset="-120"/>
                        </a:rPr>
                        <a:t>積極</a:t>
                      </a:r>
                      <a:r>
                        <a:rPr lang="zh-TW" altLang="zh-TW" sz="2800" dirty="0" smtClean="0">
                          <a:solidFill>
                            <a:schemeClr val="tx1"/>
                          </a:solidFill>
                          <a:latin typeface="華康隸書體W7" panose="03000709000000000000" pitchFamily="65" charset="-120"/>
                          <a:ea typeface="華康隸書體W7" panose="03000709000000000000" pitchFamily="65" charset="-120"/>
                        </a:rPr>
                        <a:t>的情緒狀態</a:t>
                      </a:r>
                      <a:endParaRPr lang="zh-TW" altLang="en-US" sz="2800" dirty="0">
                        <a:latin typeface="華康隸書體W7" panose="03000709000000000000" pitchFamily="65" charset="-120"/>
                        <a:ea typeface="華康隸書體W7" panose="03000709000000000000" pitchFamily="65" charset="-120"/>
                      </a:endParaRPr>
                    </a:p>
                  </a:txBody>
                  <a:tcPr marL="91445" marR="91445" marT="45717" marB="4571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>
            <a:spLocks noGrp="1"/>
          </p:cNvSpPr>
          <p:nvPr>
            <p:ph idx="1"/>
          </p:nvPr>
        </p:nvSpPr>
        <p:spPr>
          <a:xfrm>
            <a:off x="323850" y="1628775"/>
            <a:ext cx="8820150" cy="6762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>
                    <a:lumMod val="1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Ellinwood(1969)</a:t>
            </a:r>
            <a:r>
              <a:rPr lang="zh-TW" altLang="zh-TW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與</a:t>
            </a:r>
            <a:r>
              <a:rPr lang="en-US" altLang="zh-TW" dirty="0" smtClean="0">
                <a:solidFill>
                  <a:schemeClr val="bg1">
                    <a:lumMod val="1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Piaget</a:t>
            </a:r>
            <a:r>
              <a:rPr lang="zh-TW" altLang="en-US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個體的</a:t>
            </a:r>
            <a:r>
              <a:rPr lang="zh-TW" altLang="zh-TW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情緒發展階段：</a:t>
            </a:r>
          </a:p>
          <a:p>
            <a:pPr eaLnBrk="1" hangingPunct="1">
              <a:defRPr/>
            </a:pPr>
            <a:endParaRPr lang="zh-TW" altLang="en-US" dirty="0" smtClean="0"/>
          </a:p>
        </p:txBody>
      </p:sp>
      <p:grpSp>
        <p:nvGrpSpPr>
          <p:cNvPr id="3" name="群組 5"/>
          <p:cNvGrpSpPr>
            <a:grpSpLocks/>
          </p:cNvGrpSpPr>
          <p:nvPr/>
        </p:nvGrpSpPr>
        <p:grpSpPr bwMode="auto">
          <a:xfrm>
            <a:off x="178805" y="2348881"/>
            <a:ext cx="8280983" cy="4104308"/>
            <a:chOff x="178805" y="2348878"/>
            <a:chExt cx="8280984" cy="4104458"/>
          </a:xfrm>
        </p:grpSpPr>
        <p:sp>
          <p:nvSpPr>
            <p:cNvPr id="11" name="矩形 10"/>
            <p:cNvSpPr/>
            <p:nvPr/>
          </p:nvSpPr>
          <p:spPr>
            <a:xfrm>
              <a:off x="611188" y="2924193"/>
              <a:ext cx="7848601" cy="352914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TW" altLang="en-US" sz="2600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    </a:t>
              </a:r>
              <a:r>
                <a:rPr lang="zh-TW" altLang="zh-TW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嬰幼兒的情緒有階段性，其狀態為</a:t>
              </a:r>
              <a:r>
                <a:rPr lang="zh-TW" altLang="zh-TW" sz="26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全有全無－平靜與爆發</a:t>
              </a:r>
              <a:r>
                <a:rPr lang="zh-TW" altLang="zh-TW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交替，且內部情緒和外部事物是不可分，就如同主觀和客觀的現實看起來都是現實。</a:t>
              </a:r>
              <a:endParaRPr lang="en-US" altLang="zh-TW" sz="26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     </a:t>
              </a:r>
              <a:r>
                <a:rPr lang="zh-TW" altLang="zh-TW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所在以表情方面，都以</a:t>
              </a:r>
              <a:r>
                <a:rPr lang="zh-TW" altLang="zh-TW" sz="26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身體運動</a:t>
              </a:r>
              <a:r>
                <a:rPr lang="zh-TW" altLang="zh-TW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和</a:t>
              </a:r>
              <a:r>
                <a:rPr lang="zh-TW" altLang="zh-TW" sz="26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口頭發聲</a:t>
              </a:r>
              <a:r>
                <a:rPr lang="zh-TW" altLang="zh-TW" sz="26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為主。</a:t>
              </a:r>
              <a:endParaRPr lang="zh-TW" altLang="en-US" sz="26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178805" y="2348878"/>
              <a:ext cx="3529012" cy="863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一、</a:t>
              </a:r>
              <a:r>
                <a:rPr lang="en-US" altLang="zh-TW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0~2</a:t>
              </a: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歲時期</a:t>
              </a:r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TW" altLang="en-US" sz="4400" b="1" kern="0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肆、</a:t>
            </a: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青少年情緒發展</a:t>
            </a:r>
            <a:endParaRPr lang="zh-TW" altLang="en-US" sz="4400" kern="0" dirty="0">
              <a:solidFill>
                <a:srgbClr val="00B050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179388" y="1557338"/>
            <a:ext cx="8353425" cy="4751387"/>
            <a:chOff x="179388" y="1557338"/>
            <a:chExt cx="8353052" cy="4751982"/>
          </a:xfrm>
        </p:grpSpPr>
        <p:sp>
          <p:nvSpPr>
            <p:cNvPr id="5" name="矩形 4"/>
            <p:cNvSpPr/>
            <p:nvPr/>
          </p:nvSpPr>
          <p:spPr>
            <a:xfrm>
              <a:off x="684190" y="2060638"/>
              <a:ext cx="7848250" cy="424868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TW" altLang="en-US" sz="2800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    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個體發現情緒與外部事物分離的意識性增加。外部世界被視為有感情的，但這種感情是由兒童</a:t>
              </a:r>
              <a:r>
                <a:rPr lang="zh-TW" altLang="zh-TW" sz="28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直覺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反射上去，且以</a:t>
              </a:r>
              <a:r>
                <a:rPr lang="zh-TW" altLang="zh-TW" sz="28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運思前期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兒童的表現性智能，已可體驗到對</a:t>
              </a:r>
              <a:r>
                <a:rPr lang="zh-TW" altLang="zh-TW" sz="28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不在面前人事物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的情感。其</a:t>
              </a:r>
              <a:r>
                <a:rPr lang="zh-TW" altLang="zh-TW" sz="28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符號思維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可透過</a:t>
              </a:r>
              <a:r>
                <a:rPr lang="zh-TW" altLang="zh-TW" sz="28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遊戲、模仿、語言</a:t>
              </a:r>
              <a:r>
                <a:rPr lang="zh-TW" altLang="zh-TW" sz="28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來表現情緒。</a:t>
              </a:r>
              <a:endParaRPr lang="zh-TW" altLang="en-US" sz="28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179388" y="1557338"/>
              <a:ext cx="3528854" cy="86370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二、</a:t>
              </a:r>
              <a:r>
                <a:rPr lang="en-US" altLang="zh-TW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2~7</a:t>
              </a: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歲時期</a:t>
              </a:r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en-US" sz="4400" b="1" kern="0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、</a:t>
            </a: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青少年情緒發展</a:t>
            </a:r>
            <a:endParaRPr lang="zh-TW" altLang="en-US" sz="4400" kern="0" dirty="0">
              <a:solidFill>
                <a:srgbClr val="00B050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179388" y="1628775"/>
            <a:ext cx="8280400" cy="4321175"/>
            <a:chOff x="179388" y="1628775"/>
            <a:chExt cx="8280400" cy="4320505"/>
          </a:xfrm>
        </p:grpSpPr>
        <p:sp>
          <p:nvSpPr>
            <p:cNvPr id="5" name="矩形 4"/>
            <p:cNvSpPr/>
            <p:nvPr/>
          </p:nvSpPr>
          <p:spPr>
            <a:xfrm>
              <a:off x="684213" y="2133522"/>
              <a:ext cx="7775575" cy="381575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TW" altLang="en-US" sz="2700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   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此時期無論情感的內部世界或事物的外部世界，都被賦予</a:t>
              </a:r>
              <a:r>
                <a:rPr lang="zh-TW" altLang="zh-TW" sz="27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獨立地位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。即情緒是由於特殊的人或情境而產生，通常更多把情緒看作是一個人的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內心體驗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</a:t>
              </a:r>
              <a:endParaRPr lang="en-US" altLang="zh-TW" sz="27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    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由於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具體運思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、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推理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出現了多種心理能力，因而</a:t>
              </a:r>
              <a:r>
                <a:rPr lang="zh-TW" altLang="zh-TW" sz="27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更能表現比較精細的情緒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</a:t>
              </a:r>
              <a:endParaRPr lang="zh-TW" altLang="en-US" sz="27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179388" y="1628775"/>
              <a:ext cx="3887787" cy="86346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三、</a:t>
              </a:r>
              <a:r>
                <a:rPr lang="en-US" altLang="zh-TW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7~11</a:t>
              </a: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歲時期</a:t>
              </a:r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en-US" sz="4400" b="1" kern="0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、</a:t>
            </a: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青少年情緒發展</a:t>
            </a:r>
            <a:endParaRPr lang="zh-TW" altLang="en-US" sz="4400" kern="0" dirty="0">
              <a:solidFill>
                <a:srgbClr val="00B050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6"/>
          <p:cNvGrpSpPr>
            <a:grpSpLocks/>
          </p:cNvGrpSpPr>
          <p:nvPr/>
        </p:nvGrpSpPr>
        <p:grpSpPr bwMode="auto">
          <a:xfrm>
            <a:off x="250824" y="1628775"/>
            <a:ext cx="8280401" cy="4392613"/>
            <a:chOff x="179387" y="1628775"/>
            <a:chExt cx="8280401" cy="4392513"/>
          </a:xfrm>
        </p:grpSpPr>
        <p:sp>
          <p:nvSpPr>
            <p:cNvPr id="5" name="矩形 4"/>
            <p:cNvSpPr/>
            <p:nvPr/>
          </p:nvSpPr>
          <p:spPr>
            <a:xfrm>
              <a:off x="684213" y="2133589"/>
              <a:ext cx="7775575" cy="388769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TW" altLang="en-US" sz="2700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   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這時主觀與客觀世界已被明確劃分，情緒完全是屬於</a:t>
              </a:r>
              <a:r>
                <a:rPr lang="zh-TW" altLang="zh-TW" sz="2700" u="sng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內部和個人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。因為情緒獨立於外世界而發生，則情緒更能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自主化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</a:t>
              </a:r>
              <a:endParaRPr lang="en-US" altLang="zh-TW" sz="27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    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由於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認知形式運思</a:t>
              </a:r>
              <a:r>
                <a:rPr lang="zh-TW" altLang="zh-TW" sz="2700" dirty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的發展，思想和感情能夠進一步從熟悉的具體而產生</a:t>
              </a:r>
              <a:r>
                <a:rPr lang="zh-TW" altLang="zh-TW" sz="27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抽象思考</a:t>
              </a:r>
              <a:r>
                <a:rPr lang="zh-TW" altLang="zh-TW" sz="2700" dirty="0" smtClean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。</a:t>
              </a:r>
              <a:r>
                <a:rPr lang="zh-TW" altLang="en-US" sz="2700" dirty="0" smtClean="0">
                  <a:solidFill>
                    <a:schemeClr val="tx1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新的感情能夠根據假設的人事物創造出來，如宗教、社會理想。</a:t>
              </a:r>
              <a:endParaRPr lang="zh-TW" altLang="en-US" sz="27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179387" y="1628775"/>
              <a:ext cx="5905351" cy="8635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四、</a:t>
              </a:r>
              <a:r>
                <a:rPr lang="en-US" altLang="zh-TW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11</a:t>
              </a:r>
              <a:r>
                <a:rPr lang="zh-TW" altLang="en-US" sz="2800" dirty="0">
                  <a:solidFill>
                    <a:srgbClr val="FFFFFF"/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rPr>
                <a:t>歲以後的青少時期</a:t>
              </a: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en-US" sz="4400" b="1" kern="0" dirty="0" smtClean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、</a:t>
            </a:r>
            <a:r>
              <a:rPr lang="zh-TW" altLang="en-US" sz="4400" b="1" kern="0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青少年情緒發展</a:t>
            </a:r>
            <a:endParaRPr lang="zh-TW" altLang="en-US" sz="4400" kern="0" dirty="0">
              <a:solidFill>
                <a:srgbClr val="00B050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青少年期情緒特徵</a:t>
            </a:r>
            <a:endParaRPr lang="zh-TW" altLang="en-US" b="1" dirty="0" smtClean="0">
              <a:solidFill>
                <a:srgbClr val="00B0F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670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5000"/>
              </a:lnSpc>
              <a:buFontTx/>
              <a:buNone/>
              <a:defRPr/>
            </a:pP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   </a:t>
            </a: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青少年處於典型的</a:t>
            </a:r>
            <a:r>
              <a:rPr lang="zh-TW" altLang="zh-TW" sz="3600" u="sng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煩惱增生期</a:t>
            </a: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，在情緒體與情緒表現上帶有明顯的</a:t>
            </a:r>
            <a:r>
              <a:rPr lang="zh-TW" altLang="zh-TW" sz="3600" u="sng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年齡特徵</a:t>
            </a: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，因為青少年認知發展與生理變化回饋之間複雜的交互作用，產生各種不同情緒，並具有十分</a:t>
            </a:r>
            <a:r>
              <a:rPr lang="zh-TW" altLang="zh-TW" sz="36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主觀</a:t>
            </a: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體驗色彩</a:t>
            </a:r>
            <a:r>
              <a:rPr lang="zh-TW" altLang="zh-TW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r>
              <a:rPr lang="zh-TW" altLang="en-US" sz="36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其情緒發展呈現三大特徵</a:t>
            </a:r>
            <a:endParaRPr lang="en-US" altLang="zh-TW" sz="3600" dirty="0" smtClean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611188" y="1412875"/>
            <a:ext cx="8004175" cy="1008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zh-TW" sz="30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由於青少年的</a:t>
            </a:r>
            <a:r>
              <a:rPr lang="zh-TW" altLang="zh-TW" sz="3000" b="1" u="sng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認知能力</a:t>
            </a:r>
            <a:r>
              <a:rPr lang="zh-TW" altLang="zh-TW" sz="30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及</a:t>
            </a:r>
            <a:r>
              <a:rPr lang="zh-TW" altLang="zh-TW" sz="3000" b="1" u="sng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意識水準提升</a:t>
            </a:r>
            <a:r>
              <a:rPr lang="zh-TW" altLang="zh-TW" sz="3000" dirty="0" smtClean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，其特徵如下：</a:t>
            </a:r>
            <a:endParaRPr lang="zh-TW" altLang="en-US" sz="3000" dirty="0" smtClean="0">
              <a:latin typeface="華康娃娃體(P)" panose="040B0500000000000000" pitchFamily="82" charset="-120"/>
              <a:ea typeface="華康娃娃體(P)" panose="040B0500000000000000" pitchFamily="82" charset="-120"/>
            </a:endParaRPr>
          </a:p>
        </p:txBody>
      </p:sp>
      <p:sp>
        <p:nvSpPr>
          <p:cNvPr id="24579" name="AutoShape 6"/>
          <p:cNvSpPr>
            <a:spLocks noChangeArrowheads="1"/>
          </p:cNvSpPr>
          <p:nvPr/>
        </p:nvSpPr>
        <p:spPr bwMode="auto">
          <a:xfrm>
            <a:off x="179388" y="2492375"/>
            <a:ext cx="2017712" cy="647700"/>
          </a:xfrm>
          <a:prstGeom prst="roundRect">
            <a:avLst>
              <a:gd name="adj" fmla="val 14690"/>
            </a:avLst>
          </a:prstGeom>
          <a:solidFill>
            <a:srgbClr val="7FFF8E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7FFF8E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6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一、延續性</a:t>
            </a:r>
            <a:endParaRPr lang="zh-TW" altLang="zh-TW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2852738"/>
            <a:ext cx="6707187" cy="3756025"/>
            <a:chOff x="343" y="816"/>
            <a:chExt cx="5129" cy="3120"/>
          </a:xfrm>
        </p:grpSpPr>
        <p:grpSp>
          <p:nvGrpSpPr>
            <p:cNvPr id="24583" name="Group 4"/>
            <p:cNvGrpSpPr>
              <a:grpSpLocks/>
            </p:cNvGrpSpPr>
            <p:nvPr/>
          </p:nvGrpSpPr>
          <p:grpSpPr bwMode="auto">
            <a:xfrm>
              <a:off x="343" y="816"/>
              <a:ext cx="2313" cy="3107"/>
              <a:chOff x="343" y="816"/>
              <a:chExt cx="2313" cy="3107"/>
            </a:xfrm>
          </p:grpSpPr>
          <p:sp>
            <p:nvSpPr>
              <p:cNvPr id="24588" name="AutoShape 5"/>
              <p:cNvSpPr>
                <a:spLocks noChangeArrowheads="1"/>
              </p:cNvSpPr>
              <p:nvPr/>
            </p:nvSpPr>
            <p:spPr bwMode="auto">
              <a:xfrm>
                <a:off x="343" y="995"/>
                <a:ext cx="2313" cy="2925"/>
              </a:xfrm>
              <a:prstGeom prst="roundRect">
                <a:avLst>
                  <a:gd name="adj" fmla="val 5625"/>
                </a:avLst>
              </a:prstGeom>
              <a:solidFill>
                <a:srgbClr val="9393B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zh-TW" sz="2800" dirty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情緒具有易激性、易發性、易感性及易表現性，情緒發作延續的時間較短</a:t>
                </a:r>
                <a:r>
                  <a:rPr lang="zh-TW" altLang="en-US" sz="2800" dirty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。</a:t>
                </a:r>
                <a:endParaRPr lang="ja-JP" altLang="en-US" sz="2800" dirty="0">
                  <a:latin typeface="華康娃娃體(P)" panose="040B0500000000000000" pitchFamily="82" charset="-120"/>
                  <a:ea typeface="微軟正黑體" pitchFamily="34" charset="-120"/>
                </a:endParaRPr>
              </a:p>
            </p:txBody>
          </p:sp>
          <p:sp>
            <p:nvSpPr>
              <p:cNvPr id="24589" name="AutoShape 6"/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1725" cy="384"/>
              </a:xfrm>
              <a:prstGeom prst="roundRect">
                <a:avLst>
                  <a:gd name="adj" fmla="val 16667"/>
                </a:avLst>
              </a:prstGeom>
              <a:solidFill>
                <a:srgbClr val="282878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000" dirty="0">
                    <a:solidFill>
                      <a:schemeClr val="bg1"/>
                    </a:solidFill>
                    <a:latin typeface="華康少女文字W5" panose="040F0509000000000000" pitchFamily="81" charset="-120"/>
                    <a:ea typeface="華康少女文字W5" panose="040F0509000000000000" pitchFamily="81" charset="-120"/>
                  </a:rPr>
                  <a:t>兒童期</a:t>
                </a:r>
                <a:endParaRPr lang="en-US" altLang="ja-JP" sz="3000" dirty="0">
                  <a:solidFill>
                    <a:schemeClr val="bg1"/>
                  </a:solidFill>
                  <a:latin typeface="華康少女文字W5" panose="040F0509000000000000" pitchFamily="81" charset="-120"/>
                  <a:ea typeface="華康少女文字W5" panose="040F0509000000000000" pitchFamily="81" charset="-120"/>
                </a:endParaRPr>
              </a:p>
            </p:txBody>
          </p:sp>
        </p:grpSp>
        <p:grpSp>
          <p:nvGrpSpPr>
            <p:cNvPr id="24584" name="Group 7"/>
            <p:cNvGrpSpPr>
              <a:grpSpLocks/>
            </p:cNvGrpSpPr>
            <p:nvPr/>
          </p:nvGrpSpPr>
          <p:grpSpPr bwMode="auto">
            <a:xfrm>
              <a:off x="3096" y="816"/>
              <a:ext cx="2376" cy="3120"/>
              <a:chOff x="3096" y="816"/>
              <a:chExt cx="2376" cy="3120"/>
            </a:xfrm>
          </p:grpSpPr>
          <p:sp>
            <p:nvSpPr>
              <p:cNvPr id="24586" name="AutoShape 8"/>
              <p:cNvSpPr>
                <a:spLocks noChangeArrowheads="1"/>
              </p:cNvSpPr>
              <p:nvPr/>
            </p:nvSpPr>
            <p:spPr bwMode="auto">
              <a:xfrm>
                <a:off x="3096" y="1009"/>
                <a:ext cx="2376" cy="2927"/>
              </a:xfrm>
              <a:prstGeom prst="roundRect">
                <a:avLst>
                  <a:gd name="adj" fmla="val 5625"/>
                </a:avLst>
              </a:prstGeom>
              <a:solidFill>
                <a:srgbClr val="C49C9C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zh-TW" sz="2800" dirty="0">
                    <a:latin typeface="華康娃娃體(P)" panose="040B0500000000000000" pitchFamily="82" charset="-120"/>
                    <a:ea typeface="華康娃娃體(P)" panose="040B0500000000000000" pitchFamily="82" charset="-120"/>
                  </a:rPr>
                  <a:t>情緒爆發的頻率降低、作為心境的延續時間加長，再加上情緒的控制能力提高，情緒體驗時間延長，穩定性提高。</a:t>
                </a:r>
                <a:endParaRPr lang="ja-JP" altLang="en-US" sz="2800" dirty="0">
                  <a:latin typeface="華康娃娃體(P)" panose="040B0500000000000000" pitchFamily="82" charset="-120"/>
                  <a:ea typeface="微軟正黑體" pitchFamily="34" charset="-120"/>
                </a:endParaRPr>
              </a:p>
            </p:txBody>
          </p:sp>
          <p:sp>
            <p:nvSpPr>
              <p:cNvPr id="24587" name="AutoShape 9"/>
              <p:cNvSpPr>
                <a:spLocks noChangeArrowheads="1"/>
              </p:cNvSpPr>
              <p:nvPr/>
            </p:nvSpPr>
            <p:spPr bwMode="auto">
              <a:xfrm>
                <a:off x="3457" y="816"/>
                <a:ext cx="1727" cy="384"/>
              </a:xfrm>
              <a:prstGeom prst="roundRect">
                <a:avLst>
                  <a:gd name="adj" fmla="val 16667"/>
                </a:avLst>
              </a:prstGeom>
              <a:solidFill>
                <a:srgbClr val="782828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hlink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000" dirty="0">
                    <a:solidFill>
                      <a:schemeClr val="bg1"/>
                    </a:solidFill>
                    <a:latin typeface="華康少女文字W5" panose="040F0509000000000000" pitchFamily="81" charset="-120"/>
                    <a:ea typeface="華康少女文字W5" panose="040F0509000000000000" pitchFamily="81" charset="-120"/>
                  </a:rPr>
                  <a:t>青少年期</a:t>
                </a:r>
                <a:endParaRPr lang="en-US" altLang="ja-JP" sz="3000" dirty="0">
                  <a:solidFill>
                    <a:schemeClr val="bg1"/>
                  </a:solidFill>
                  <a:latin typeface="華康少女文字W5" panose="040F0509000000000000" pitchFamily="81" charset="-120"/>
                  <a:ea typeface="華康少女文字W5" panose="040F0509000000000000" pitchFamily="81" charset="-120"/>
                </a:endParaRPr>
              </a:p>
            </p:txBody>
          </p:sp>
        </p:grpSp>
        <p:sp>
          <p:nvSpPr>
            <p:cNvPr id="24585" name="AutoShape 10"/>
            <p:cNvSpPr>
              <a:spLocks noChangeArrowheads="1"/>
            </p:cNvSpPr>
            <p:nvPr/>
          </p:nvSpPr>
          <p:spPr bwMode="auto">
            <a:xfrm>
              <a:off x="2711" y="1773"/>
              <a:ext cx="354" cy="1296"/>
            </a:xfrm>
            <a:prstGeom prst="leftRightArrow">
              <a:avLst>
                <a:gd name="adj1" fmla="val 56019"/>
                <a:gd name="adj2" fmla="val 25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4342" name="文字方塊 17"/>
          <p:cNvSpPr txBox="1">
            <a:spLocks noChangeArrowheads="1"/>
          </p:cNvSpPr>
          <p:nvPr/>
        </p:nvSpPr>
        <p:spPr bwMode="auto">
          <a:xfrm>
            <a:off x="60325" y="4070350"/>
            <a:ext cx="1979613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※</a:t>
            </a:r>
            <a:r>
              <a:rPr lang="zh-TW" altLang="en-US" sz="2600" b="1" dirty="0">
                <a:latin typeface="華康娃娃體(P)" panose="040B0500000000000000" pitchFamily="82" charset="-120"/>
                <a:ea typeface="華康娃娃體(P)" panose="040B0500000000000000" pitchFamily="82" charset="-120"/>
              </a:rPr>
              <a:t>若太長可改變個人性格。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青少年期情緒特徵</a:t>
            </a:r>
            <a:endParaRPr lang="zh-TW" altLang="en-US" b="1" dirty="0" smtClean="0">
              <a:solidFill>
                <a:srgbClr val="00B0F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6"/>
          <p:cNvSpPr>
            <a:spLocks noChangeArrowheads="1"/>
          </p:cNvSpPr>
          <p:nvPr/>
        </p:nvSpPr>
        <p:spPr bwMode="auto">
          <a:xfrm>
            <a:off x="323850" y="1412875"/>
            <a:ext cx="2016125" cy="647700"/>
          </a:xfrm>
          <a:prstGeom prst="roundRect">
            <a:avLst>
              <a:gd name="adj" fmla="val 14690"/>
            </a:avLst>
          </a:prstGeom>
          <a:solidFill>
            <a:srgbClr val="7FFF8E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7FFF8E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6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二、豐富性</a:t>
            </a:r>
            <a:endParaRPr lang="zh-TW" altLang="zh-TW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68313" y="2133600"/>
            <a:ext cx="8351837" cy="45354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lnSpc>
                <a:spcPts val="3300"/>
              </a:lnSpc>
              <a:spcAft>
                <a:spcPts val="600"/>
              </a:spcAft>
              <a:buFontTx/>
              <a:buNone/>
              <a:defRPr/>
            </a:pPr>
            <a:r>
              <a:rPr lang="en-US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1.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多夢階段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─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人類所具有之各種情緒會在青少年身上體現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endParaRPr lang="en-US" altLang="zh-TW" sz="2800" dirty="0" smtClean="0">
              <a:solidFill>
                <a:schemeClr val="tx1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>
              <a:lnSpc>
                <a:spcPts val="3300"/>
              </a:lnSpc>
              <a:spcAft>
                <a:spcPts val="600"/>
              </a:spcAft>
              <a:buFontTx/>
              <a:buNone/>
              <a:defRPr/>
            </a:pPr>
            <a:r>
              <a:rPr lang="en-US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2.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 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各類情境的</a:t>
            </a:r>
            <a:r>
              <a:rPr lang="zh-TW" altLang="zh-TW" sz="2800" u="sng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強度不一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，</a:t>
            </a:r>
            <a:r>
              <a:rPr lang="zh-TW" altLang="zh-TW" sz="2800" u="sng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層次不同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。如悲哀，遺憾、失望、難過、哀痛、絕望等，這不同層次在青少年身上都存在著。</a:t>
            </a:r>
            <a:endParaRPr lang="en-US" altLang="zh-TW" sz="2800" dirty="0" smtClean="0">
              <a:solidFill>
                <a:schemeClr val="tx1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>
              <a:lnSpc>
                <a:spcPts val="3500"/>
              </a:lnSpc>
              <a:buFontTx/>
              <a:buNone/>
              <a:defRPr/>
            </a:pPr>
            <a:r>
              <a:rPr lang="en-US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3.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 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在情緒體上的內容上，已是千頭萬緒，豐富多彩。以「</a:t>
            </a:r>
            <a:r>
              <a:rPr lang="zh-TW" altLang="zh-TW" sz="2800" u="sng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懼怕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」為例，青少年所怕的事物，主要與社會、文化、想像、抽象複雜事物與情勢有關。</a:t>
            </a:r>
            <a:endParaRPr lang="zh-TW" altLang="en-US" sz="2800" dirty="0" smtClean="0">
              <a:solidFill>
                <a:schemeClr val="tx1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參、青少年期情緒特徵</a:t>
            </a:r>
            <a:endParaRPr lang="zh-TW" altLang="en-US" b="1" dirty="0" smtClean="0">
              <a:solidFill>
                <a:srgbClr val="00B0F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395288" y="549275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zh-TW" b="1" dirty="0" smtClean="0">
                <a:solidFill>
                  <a:srgbClr val="CC00CC"/>
                </a:solidFill>
                <a:latin typeface="華康行楷體W5(P)" pitchFamily="66" charset="-120"/>
                <a:ea typeface="華康行楷體W5(P)" pitchFamily="66" charset="-120"/>
              </a:rPr>
              <a:t>壹、情緒的意義</a:t>
            </a:r>
            <a:endParaRPr lang="zh-TW" altLang="en-US" b="1" dirty="0" smtClean="0">
              <a:solidFill>
                <a:srgbClr val="CC00CC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539750" y="1916113"/>
            <a:ext cx="8280400" cy="40338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742950" indent="-742950">
              <a:lnSpc>
                <a:spcPts val="4600"/>
              </a:lnSpc>
              <a:buFont typeface="+mj-lt"/>
              <a:buAutoNum type="arabicPeriod"/>
              <a:defRPr/>
            </a:pPr>
            <a:r>
              <a:rPr lang="zh-TW" altLang="zh-TW" sz="34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情緒</a:t>
            </a:r>
            <a:r>
              <a:rPr lang="zh-TW" altLang="en-US" sz="34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是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由</a:t>
            </a:r>
            <a:r>
              <a:rPr lang="zh-TW" altLang="zh-TW" sz="34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刺激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所引起</a:t>
            </a: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endParaRPr lang="en-US" altLang="zh-TW" sz="3400" dirty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 marL="742950" indent="-742950">
              <a:lnSpc>
                <a:spcPts val="4600"/>
              </a:lnSpc>
              <a:buFont typeface="+mj-lt"/>
              <a:buAutoNum type="arabicPeriod"/>
              <a:defRPr/>
            </a:pP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情緒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是個體的一種</a:t>
            </a:r>
            <a:r>
              <a:rPr lang="zh-TW" altLang="zh-TW" sz="34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主觀的意識歷程</a:t>
            </a: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endParaRPr lang="en-US" altLang="zh-TW" sz="3400" dirty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 marL="742950" indent="-742950">
              <a:lnSpc>
                <a:spcPts val="4600"/>
              </a:lnSpc>
              <a:buFont typeface="+mj-lt"/>
              <a:buAutoNum type="arabicPeriod"/>
              <a:defRPr/>
            </a:pP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情緒的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表現是</a:t>
            </a:r>
            <a:r>
              <a:rPr lang="zh-TW" altLang="zh-TW" sz="34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身心全面性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的變化</a:t>
            </a: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endParaRPr lang="en-US" altLang="zh-TW" sz="3400" dirty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 marL="742950" indent="-742950">
              <a:lnSpc>
                <a:spcPts val="4600"/>
              </a:lnSpc>
              <a:buFont typeface="+mj-lt"/>
              <a:buAutoNum type="arabicPeriod"/>
              <a:defRPr/>
            </a:pP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情緒是一種強烈</a:t>
            </a:r>
            <a:r>
              <a:rPr lang="zh-TW" altLang="zh-TW" sz="34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刺激</a:t>
            </a:r>
            <a:r>
              <a:rPr lang="zh-TW" altLang="zh-TW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所引起的反應</a:t>
            </a:r>
            <a:r>
              <a:rPr lang="zh-TW" altLang="en-US" sz="34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endParaRPr lang="en-US" altLang="zh-TW" sz="3400" dirty="0" smtClean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 marL="742950" indent="-742950">
              <a:lnSpc>
                <a:spcPts val="4600"/>
              </a:lnSpc>
              <a:buFont typeface="+mj-lt"/>
              <a:buAutoNum type="arabicPeriod"/>
              <a:defRPr/>
            </a:pPr>
            <a:r>
              <a:rPr lang="zh-TW" altLang="en-US" sz="34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定義：情緒是個體對刺激作反應所獲致的主觀情感與個別</a:t>
            </a:r>
            <a:r>
              <a:rPr lang="zh-TW" altLang="en-US" sz="34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經驗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339" y1="21687" x2="89753" y2="60241"/>
                        <a14:foregroundMark x1="15548" y1="7229" x2="21908" y2="55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6225540"/>
            <a:ext cx="2156460" cy="6324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0859" y1="38272" x2="57388" y2="81481"/>
                        <a14:foregroundMark x1="82474" y1="27160" x2="89691" y2="81481"/>
                        <a14:foregroundMark x1="85911" y1="66667" x2="82474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304"/>
            <a:ext cx="221742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250825" y="1341438"/>
            <a:ext cx="2016125" cy="647700"/>
          </a:xfrm>
          <a:prstGeom prst="roundRect">
            <a:avLst>
              <a:gd name="adj" fmla="val 14690"/>
            </a:avLst>
          </a:prstGeom>
          <a:solidFill>
            <a:srgbClr val="7FFF8E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7FFF8E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6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三、特異性</a:t>
            </a:r>
            <a:endParaRPr lang="zh-TW" altLang="zh-TW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9750" y="2060575"/>
            <a:ext cx="7993063" cy="1728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marL="0" indent="0">
              <a:lnSpc>
                <a:spcPts val="3500"/>
              </a:lnSpc>
              <a:buFontTx/>
              <a:buNone/>
              <a:defRPr/>
            </a:pPr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zh-TW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青少年自我意識迅速發展，為他們的情緒發展增添一圈獨特光環。包含</a:t>
            </a:r>
            <a:r>
              <a:rPr lang="zh-TW" altLang="zh-TW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個性</a:t>
            </a:r>
            <a:r>
              <a:rPr lang="en-US" altLang="zh-TW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內外向</a:t>
            </a:r>
            <a:r>
              <a:rPr lang="en-US" altLang="zh-TW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)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、</a:t>
            </a:r>
            <a:r>
              <a:rPr lang="zh-TW" altLang="zh-TW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自我感知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及</a:t>
            </a:r>
            <a:r>
              <a:rPr lang="zh-TW" altLang="zh-TW" sz="28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性別差異</a:t>
            </a:r>
            <a:r>
              <a:rPr lang="zh-TW" altLang="zh-TW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例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男性</a:t>
            </a:r>
            <a:r>
              <a:rPr lang="zh-TW" altLang="en-US" sz="28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傾向發怒，女生則是悲哀和</a:t>
            </a:r>
            <a:r>
              <a:rPr lang="zh-TW" altLang="en-US" sz="28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懼怕。</a:t>
            </a:r>
            <a:endParaRPr lang="zh-TW" altLang="en-US" sz="2800" dirty="0" smtClean="0">
              <a:solidFill>
                <a:schemeClr val="tx1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250825" y="3933825"/>
            <a:ext cx="2089150" cy="647700"/>
          </a:xfrm>
          <a:prstGeom prst="roundRect">
            <a:avLst>
              <a:gd name="adj" fmla="val 14690"/>
            </a:avLst>
          </a:prstGeom>
          <a:solidFill>
            <a:srgbClr val="7FFF8E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7FFF8E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6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四、兩極波動</a:t>
            </a:r>
            <a:endParaRPr lang="zh-TW" altLang="zh-TW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  <p:sp>
        <p:nvSpPr>
          <p:cNvPr id="7" name="內容版面配置區 5"/>
          <p:cNvSpPr txBox="1">
            <a:spLocks/>
          </p:cNvSpPr>
          <p:nvPr/>
        </p:nvSpPr>
        <p:spPr bwMode="auto">
          <a:xfrm>
            <a:off x="539750" y="4724400"/>
            <a:ext cx="7993063" cy="1728788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3900"/>
              </a:lnSpc>
              <a:defRPr/>
            </a:pPr>
            <a:r>
              <a:rPr lang="zh-TW" altLang="zh-TW" sz="2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　</a:t>
            </a:r>
            <a:r>
              <a:rPr lang="zh-TW" altLang="zh-TW" sz="28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青少年雖然自控能力提升，但身體、學業、心理發展</a:t>
            </a:r>
            <a:r>
              <a:rPr lang="zh-TW" altLang="zh-TW" sz="2800" u="sng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未成熟</a:t>
            </a:r>
            <a:r>
              <a:rPr lang="zh-TW" altLang="zh-TW" sz="2800" dirty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等原因，情緒表態常有明顯的兩極化，如勝利時得意忘形，而挫折時垂頭喪氣。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青少年期情緒特徵</a:t>
            </a:r>
            <a:endParaRPr lang="zh-TW" altLang="en-US" b="1" dirty="0" smtClean="0">
              <a:solidFill>
                <a:srgbClr val="00B0F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6"/>
          <p:cNvSpPr>
            <a:spLocks noChangeArrowheads="1"/>
          </p:cNvSpPr>
          <p:nvPr/>
        </p:nvSpPr>
        <p:spPr bwMode="auto">
          <a:xfrm>
            <a:off x="323850" y="1916113"/>
            <a:ext cx="2016125" cy="647700"/>
          </a:xfrm>
          <a:prstGeom prst="roundRect">
            <a:avLst>
              <a:gd name="adj" fmla="val 14690"/>
            </a:avLst>
          </a:prstGeom>
          <a:solidFill>
            <a:srgbClr val="7FFF8E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7FFF8E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6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五、文飾性</a:t>
            </a:r>
            <a:endParaRPr lang="zh-TW" altLang="zh-TW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  <p:sp>
        <p:nvSpPr>
          <p:cNvPr id="5" name="內容版面配置區 5"/>
          <p:cNvSpPr>
            <a:spLocks noGrp="1"/>
          </p:cNvSpPr>
          <p:nvPr>
            <p:ph idx="1"/>
          </p:nvPr>
        </p:nvSpPr>
        <p:spPr>
          <a:xfrm>
            <a:off x="467545" y="2924175"/>
            <a:ext cx="7992244" cy="26650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TW" altLang="en-US" sz="2800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zh-TW" sz="2800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隨著青少年</a:t>
            </a:r>
            <a:r>
              <a:rPr lang="zh-TW" altLang="zh-TW" sz="2800" u="sng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社會化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漸完成與心理成熟，其能根據</a:t>
            </a:r>
            <a:r>
              <a:rPr lang="zh-TW" altLang="zh-TW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特有條件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、</a:t>
            </a:r>
            <a:r>
              <a:rPr lang="zh-TW" altLang="zh-TW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規範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或</a:t>
            </a:r>
            <a:r>
              <a:rPr lang="zh-TW" altLang="zh-TW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目標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來表達自己的情緒，以形成</a:t>
            </a:r>
            <a:r>
              <a:rPr lang="zh-TW" altLang="zh-TW" sz="2800" u="sng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外部表情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與</a:t>
            </a:r>
            <a:r>
              <a:rPr lang="zh-TW" altLang="zh-TW" sz="2800" u="sng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內部體驗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的</a:t>
            </a:r>
            <a:r>
              <a:rPr lang="zh-TW" altLang="zh-TW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不</a:t>
            </a:r>
            <a:r>
              <a:rPr lang="zh-TW" altLang="en-US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一</a:t>
            </a:r>
            <a:r>
              <a:rPr lang="zh-TW" altLang="zh-TW" sz="2800" kern="12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致性</a:t>
            </a:r>
            <a:r>
              <a:rPr lang="zh-TW" altLang="zh-TW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。</a:t>
            </a:r>
            <a:r>
              <a:rPr lang="zh-TW" altLang="en-US" sz="2800" kern="1200" dirty="0" smtClean="0">
                <a:solidFill>
                  <a:schemeClr val="tx1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喜歡異性卻故意貶低對方。</a:t>
            </a:r>
            <a:endParaRPr lang="zh-TW" altLang="zh-TW" sz="2800" kern="1200" dirty="0" smtClean="0">
              <a:solidFill>
                <a:schemeClr val="tx1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00B050"/>
                </a:solidFill>
                <a:latin typeface="華康行楷體W5(P)" pitchFamily="66" charset="-120"/>
                <a:ea typeface="華康行楷體W5(P)" pitchFamily="66" charset="-120"/>
              </a:rPr>
              <a:t>肆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rgbClr val="00B0F0"/>
                </a:solidFill>
                <a:latin typeface="華康行楷體W5(P)" pitchFamily="66" charset="-120"/>
                <a:ea typeface="華康行楷體W5(P)" pitchFamily="66" charset="-120"/>
              </a:rPr>
              <a:t>青少年期情緒特徵</a:t>
            </a:r>
            <a:endParaRPr lang="zh-TW" altLang="en-US" b="1" dirty="0" smtClean="0">
              <a:solidFill>
                <a:srgbClr val="00B0F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伍</a:t>
            </a:r>
            <a:r>
              <a:rPr lang="zh-TW" altLang="zh-TW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壓力的產生與輔導</a:t>
            </a:r>
            <a:endParaRPr lang="zh-TW" altLang="en-US" b="1" dirty="0" smtClean="0">
              <a:solidFill>
                <a:schemeClr val="bg1">
                  <a:lumMod val="25000"/>
                </a:schemeClr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288" y="1557338"/>
            <a:ext cx="1944687" cy="47815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864288">
                  <a:shade val="30000"/>
                  <a:satMod val="115000"/>
                </a:srgbClr>
              </a:gs>
              <a:gs pos="50000">
                <a:srgbClr val="864288">
                  <a:shade val="67500"/>
                  <a:satMod val="115000"/>
                </a:srgbClr>
              </a:gs>
              <a:gs pos="100000">
                <a:srgbClr val="86428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none" anchor="ctr"/>
          <a:lstStyle/>
          <a:p>
            <a:pPr algn="ctr">
              <a:defRPr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一、壓力的產生可分為三類</a:t>
            </a:r>
            <a:endParaRPr lang="ja-JP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4075" y="1557338"/>
            <a:ext cx="6502400" cy="1489075"/>
            <a:chOff x="1331" y="916"/>
            <a:chExt cx="4096" cy="912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 rot="10800000">
              <a:off x="1331" y="916"/>
              <a:ext cx="4096" cy="912"/>
            </a:xfrm>
            <a:prstGeom prst="homePlate">
              <a:avLst>
                <a:gd name="adj" fmla="val 38304"/>
              </a:avLst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1739" y="1401"/>
              <a:ext cx="3039" cy="336"/>
            </a:xfrm>
            <a:prstGeom prst="rect">
              <a:avLst/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6E526E"/>
              </a:prst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zh-TW" sz="2600" dirty="0">
                  <a:latin typeface="微軟正黑體" pitchFamily="34" charset="-120"/>
                  <a:ea typeface="微軟正黑體" pitchFamily="34" charset="-120"/>
                </a:rPr>
                <a:t>天然與人為災害，會造成焦慮症</a:t>
              </a:r>
              <a:endParaRPr lang="ja-JP" altLang="en-US" sz="2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469" name="Rectangle 8"/>
            <p:cNvSpPr>
              <a:spLocks noChangeArrowheads="1"/>
            </p:cNvSpPr>
            <p:nvPr/>
          </p:nvSpPr>
          <p:spPr bwMode="auto">
            <a:xfrm>
              <a:off x="1739" y="1004"/>
              <a:ext cx="1225" cy="349"/>
            </a:xfrm>
            <a:prstGeom prst="rect">
              <a:avLst/>
            </a:prstGeom>
            <a:solidFill>
              <a:srgbClr val="78487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zh-TW" sz="2400" dirty="0">
                  <a:latin typeface="微軟正黑體" pitchFamily="34" charset="-120"/>
                  <a:ea typeface="微軟正黑體" pitchFamily="34" charset="-120"/>
                </a:rPr>
                <a:t>一</a:t>
              </a: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zh-TW" sz="2400" dirty="0">
                  <a:latin typeface="微軟正黑體" pitchFamily="34" charset="-120"/>
                  <a:ea typeface="微軟正黑體" pitchFamily="34" charset="-120"/>
                </a:rPr>
                <a:t>災害性</a:t>
              </a:r>
              <a:endParaRPr lang="en-US" altLang="ja-JP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15"/>
          <p:cNvGrpSpPr>
            <a:grpSpLocks/>
          </p:cNvGrpSpPr>
          <p:nvPr/>
        </p:nvGrpSpPr>
        <p:grpSpPr bwMode="auto">
          <a:xfrm>
            <a:off x="2124075" y="3203575"/>
            <a:ext cx="6502400" cy="1489075"/>
            <a:chOff x="2124075" y="3203575"/>
            <a:chExt cx="6502400" cy="1489075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10800000">
              <a:off x="2124075" y="3203575"/>
              <a:ext cx="6502400" cy="1489075"/>
            </a:xfrm>
            <a:prstGeom prst="homePlate">
              <a:avLst>
                <a:gd name="adj" fmla="val 36730"/>
              </a:avLst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463" name="Rectangle 10"/>
            <p:cNvSpPr>
              <a:spLocks noChangeArrowheads="1"/>
            </p:cNvSpPr>
            <p:nvPr/>
          </p:nvSpPr>
          <p:spPr bwMode="auto">
            <a:xfrm>
              <a:off x="2771775" y="4005263"/>
              <a:ext cx="5760665" cy="549275"/>
            </a:xfrm>
            <a:prstGeom prst="rect">
              <a:avLst/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6E526E"/>
              </a:prst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zh-TW" sz="2600" dirty="0">
                  <a:latin typeface="微軟正黑體" pitchFamily="34" charset="-120"/>
                  <a:ea typeface="微軟正黑體" pitchFamily="34" charset="-120"/>
                </a:rPr>
                <a:t>如</a:t>
              </a:r>
              <a:r>
                <a:rPr lang="zh-TW" altLang="en-US" sz="2600" dirty="0">
                  <a:latin typeface="微軟正黑體" pitchFamily="34" charset="-120"/>
                  <a:ea typeface="微軟正黑體" pitchFamily="34" charset="-120"/>
                </a:rPr>
                <a:t>配偶或</a:t>
              </a:r>
              <a:r>
                <a:rPr lang="zh-TW" altLang="zh-TW" sz="2600" dirty="0">
                  <a:latin typeface="微軟正黑體" pitchFamily="34" charset="-120"/>
                  <a:ea typeface="微軟正黑體" pitchFamily="34" charset="-120"/>
                </a:rPr>
                <a:t>親人死亡等，會造成生活挫折</a:t>
              </a:r>
              <a:endParaRPr lang="ja-JP" altLang="en-US" sz="2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2771775" y="3357563"/>
              <a:ext cx="3240088" cy="569912"/>
            </a:xfrm>
            <a:prstGeom prst="rect">
              <a:avLst/>
            </a:prstGeom>
            <a:solidFill>
              <a:srgbClr val="78487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2400">
                  <a:latin typeface="微軟正黑體" pitchFamily="34" charset="-120"/>
                  <a:ea typeface="微軟正黑體" pitchFamily="34" charset="-120"/>
                </a:rPr>
                <a:t>二</a:t>
              </a: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2400">
                  <a:latin typeface="微軟正黑體" pitchFamily="34" charset="-120"/>
                  <a:ea typeface="微軟正黑體" pitchFamily="34" charset="-120"/>
                </a:rPr>
                <a:t>生活上的重大改變</a:t>
              </a:r>
              <a:endParaRPr lang="en-US" altLang="ja-JP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4"/>
          <p:cNvGrpSpPr>
            <a:grpSpLocks/>
          </p:cNvGrpSpPr>
          <p:nvPr/>
        </p:nvGrpSpPr>
        <p:grpSpPr bwMode="auto">
          <a:xfrm>
            <a:off x="2124075" y="4848225"/>
            <a:ext cx="6502400" cy="1490663"/>
            <a:chOff x="2124075" y="4848225"/>
            <a:chExt cx="6502400" cy="1490663"/>
          </a:xfrm>
        </p:grpSpPr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 rot="10800000">
              <a:off x="2124075" y="4848225"/>
              <a:ext cx="6502400" cy="1490663"/>
            </a:xfrm>
            <a:prstGeom prst="homePlate">
              <a:avLst>
                <a:gd name="adj" fmla="val 36730"/>
              </a:avLst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771775" y="5661025"/>
              <a:ext cx="5761038" cy="549275"/>
            </a:xfrm>
            <a:prstGeom prst="rect">
              <a:avLst/>
            </a:prstGeom>
            <a:solidFill>
              <a:srgbClr val="B888B8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6E526E"/>
              </a:prst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zh-TW" sz="2600" dirty="0">
                  <a:latin typeface="微軟正黑體" pitchFamily="34" charset="-120"/>
                  <a:ea typeface="微軟正黑體" pitchFamily="34" charset="-120"/>
                </a:rPr>
                <a:t>生活上的壓力，亦會造成情緒不良反應</a:t>
              </a:r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2771775" y="5013325"/>
              <a:ext cx="1944688" cy="569913"/>
            </a:xfrm>
            <a:prstGeom prst="rect">
              <a:avLst/>
            </a:prstGeom>
            <a:solidFill>
              <a:srgbClr val="78487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2400">
                  <a:latin typeface="微軟正黑體" pitchFamily="34" charset="-120"/>
                  <a:ea typeface="微軟正黑體" pitchFamily="34" charset="-120"/>
                </a:rPr>
                <a:t>三</a:t>
              </a:r>
              <a:r>
                <a:rPr lang="en-US" altLang="zh-TW" sz="2400" dirty="0"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2400">
                  <a:latin typeface="微軟正黑體" pitchFamily="34" charset="-120"/>
                  <a:ea typeface="微軟正黑體" pitchFamily="34" charset="-120"/>
                </a:rPr>
                <a:t>日常衝突</a:t>
              </a:r>
              <a:endParaRPr lang="en-US" altLang="ja-JP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40152" y="1628800"/>
            <a:ext cx="2756992" cy="4525963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9E7155"/>
              </a:gs>
              <a:gs pos="50000">
                <a:srgbClr val="D09570"/>
              </a:gs>
              <a:gs pos="100000">
                <a:srgbClr val="9E715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none" anchor="ctr"/>
          <a:lstStyle/>
          <a:p>
            <a:pPr algn="ctr">
              <a:defRPr/>
            </a:pP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二、壓力的紓導</a:t>
            </a:r>
            <a:endParaRPr lang="ja-JP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1628775"/>
            <a:ext cx="5761037" cy="1409700"/>
            <a:chOff x="288" y="960"/>
            <a:chExt cx="3629" cy="912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288" y="960"/>
              <a:ext cx="3629" cy="912"/>
            </a:xfrm>
            <a:prstGeom prst="homePlate">
              <a:avLst>
                <a:gd name="adj" fmla="val 36730"/>
              </a:avLst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33" y="1426"/>
              <a:ext cx="3221" cy="336"/>
            </a:xfrm>
            <a:prstGeom prst="rect">
              <a:avLst/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906D56"/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zh-TW" sz="2800" dirty="0">
                  <a:latin typeface="微軟正黑體" pitchFamily="34" charset="-120"/>
                  <a:ea typeface="微軟正黑體" pitchFamily="34" charset="-120"/>
                </a:rPr>
                <a:t>針對問題對策，請求第三者觀點</a:t>
              </a:r>
              <a:endParaRPr lang="ja-JP" altLang="en-US" sz="28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36" y="1043"/>
              <a:ext cx="1358" cy="349"/>
            </a:xfrm>
            <a:prstGeom prst="rect">
              <a:avLst/>
            </a:prstGeom>
            <a:solidFill>
              <a:srgbClr val="785A4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一</a:t>
              </a: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面對難題</a:t>
              </a:r>
              <a:endParaRPr lang="en-US" altLang="ja-JP" sz="24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8313" y="3187700"/>
            <a:ext cx="5761037" cy="1409700"/>
            <a:chOff x="288" y="1968"/>
            <a:chExt cx="3629" cy="912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88" y="1968"/>
              <a:ext cx="3629" cy="912"/>
            </a:xfrm>
            <a:prstGeom prst="homePlate">
              <a:avLst>
                <a:gd name="adj" fmla="val 36730"/>
              </a:avLst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3" y="2451"/>
              <a:ext cx="3221" cy="336"/>
            </a:xfrm>
            <a:prstGeom prst="rect">
              <a:avLst/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906D56"/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zh-TW" sz="2800" dirty="0">
                  <a:latin typeface="微軟正黑體" pitchFamily="34" charset="-120"/>
                  <a:ea typeface="微軟正黑體" pitchFamily="34" charset="-120"/>
                </a:rPr>
                <a:t>運用認知重估做為應付壓力對策</a:t>
              </a:r>
              <a:endParaRPr lang="ja-JP" altLang="en-US" sz="28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6" y="2051"/>
              <a:ext cx="1540" cy="349"/>
            </a:xfrm>
            <a:prstGeom prst="rect">
              <a:avLst/>
            </a:prstGeom>
            <a:solidFill>
              <a:srgbClr val="785A4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二</a:t>
              </a: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重新考量問題</a:t>
              </a:r>
              <a:endParaRPr lang="en-US" altLang="ja-JP" sz="24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8313" y="4745038"/>
            <a:ext cx="5761037" cy="1409700"/>
            <a:chOff x="288" y="2976"/>
            <a:chExt cx="3629" cy="912"/>
          </a:xfrm>
        </p:grpSpPr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288" y="2976"/>
              <a:ext cx="3629" cy="912"/>
            </a:xfrm>
            <a:prstGeom prst="homePlate">
              <a:avLst>
                <a:gd name="adj" fmla="val 36730"/>
              </a:avLst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33" y="3476"/>
              <a:ext cx="771" cy="336"/>
            </a:xfrm>
            <a:prstGeom prst="rect">
              <a:avLst/>
            </a:prstGeom>
            <a:solidFill>
              <a:srgbClr val="F0B590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13500000">
                <a:srgbClr val="906D56"/>
              </a:prst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zh-TW" altLang="en-US" sz="2800" dirty="0">
                  <a:latin typeface="微軟正黑體" pitchFamily="34" charset="-120"/>
                  <a:ea typeface="微軟正黑體" pitchFamily="34" charset="-120"/>
                </a:rPr>
                <a:t>放輕鬆</a:t>
              </a:r>
              <a:endParaRPr lang="ja-JP" altLang="en-US" sz="28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336" y="3059"/>
              <a:ext cx="2084" cy="349"/>
            </a:xfrm>
            <a:prstGeom prst="rect">
              <a:avLst/>
            </a:prstGeom>
            <a:solidFill>
              <a:srgbClr val="785A48"/>
            </a:solidFill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三</a:t>
              </a:r>
              <a:r>
                <a:rPr lang="en-US" altLang="zh-TW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sz="2400" dirty="0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減少壓力的不良影響</a:t>
              </a:r>
              <a:endParaRPr lang="en-US" altLang="ja-JP" sz="24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伍</a:t>
            </a:r>
            <a:r>
              <a:rPr lang="zh-TW" altLang="zh-TW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chemeClr val="bg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壓力的產生與輔導</a:t>
            </a:r>
            <a:endParaRPr lang="zh-TW" altLang="en-US" b="1" dirty="0" smtClean="0">
              <a:solidFill>
                <a:schemeClr val="bg1">
                  <a:lumMod val="25000"/>
                </a:schemeClr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7030A0"/>
                </a:solidFill>
                <a:latin typeface="華康行楷體W5(P)" pitchFamily="66" charset="-120"/>
                <a:ea typeface="華康行楷體W5(P)" pitchFamily="66" charset="-120"/>
              </a:rPr>
              <a:t>陸</a:t>
            </a:r>
            <a:r>
              <a:rPr lang="zh-TW" altLang="zh-TW" b="1" dirty="0" smtClean="0">
                <a:solidFill>
                  <a:srgbClr val="7030A0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rgbClr val="7030A0"/>
                </a:solidFill>
                <a:latin typeface="華康行楷體W5(P)" pitchFamily="66" charset="-120"/>
                <a:ea typeface="華康行楷體W5(P)" pitchFamily="66" charset="-120"/>
              </a:rPr>
              <a:t>診斷青少年情緒問題</a:t>
            </a:r>
            <a:endParaRPr lang="zh-TW" altLang="en-US" b="1" dirty="0" smtClean="0">
              <a:solidFill>
                <a:srgbClr val="7030A0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grpSp>
        <p:nvGrpSpPr>
          <p:cNvPr id="2" name="Group 3"/>
          <p:cNvGrpSpPr>
            <a:grpSpLocks noGrp="1"/>
          </p:cNvGrpSpPr>
          <p:nvPr/>
        </p:nvGrpSpPr>
        <p:grpSpPr bwMode="auto">
          <a:xfrm>
            <a:off x="457200" y="1600200"/>
            <a:ext cx="8237538" cy="4525963"/>
            <a:chOff x="723" y="1673"/>
            <a:chExt cx="1959" cy="193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2367" y="1675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940" y="1673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847" name="AutoShape 6"/>
            <p:cNvSpPr>
              <a:spLocks noChangeArrowheads="1"/>
            </p:cNvSpPr>
            <p:nvPr/>
          </p:nvSpPr>
          <p:spPr bwMode="gray">
            <a:xfrm>
              <a:off x="723" y="1798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636398"/>
                </a:gs>
                <a:gs pos="50000">
                  <a:srgbClr val="9191DB"/>
                </a:gs>
                <a:gs pos="100000">
                  <a:srgbClr val="ADADFF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TW" altLang="en-US" sz="2800" b="1">
                  <a:latin typeface="微軟正黑體" pitchFamily="34" charset="-120"/>
                  <a:ea typeface="微軟正黑體" pitchFamily="34" charset="-120"/>
                </a:rPr>
                <a:t>一、自我陳述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848" name="AutoShape 7"/>
            <p:cNvSpPr>
              <a:spLocks noChangeArrowheads="1"/>
            </p:cNvSpPr>
            <p:nvPr/>
          </p:nvSpPr>
          <p:spPr bwMode="gray">
            <a:xfrm>
              <a:off x="723" y="2134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636398"/>
                </a:gs>
                <a:gs pos="50000">
                  <a:srgbClr val="9191DB"/>
                </a:gs>
                <a:gs pos="100000">
                  <a:srgbClr val="ADADFF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TW" altLang="en-US" sz="2800" b="1">
                  <a:latin typeface="微軟正黑體" pitchFamily="34" charset="-120"/>
                  <a:ea typeface="微軟正黑體" pitchFamily="34" charset="-120"/>
                </a:rPr>
                <a:t>二、外在行為觀察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849" name="AutoShape 8"/>
            <p:cNvSpPr>
              <a:spLocks noChangeArrowheads="1"/>
            </p:cNvSpPr>
            <p:nvPr/>
          </p:nvSpPr>
          <p:spPr bwMode="gray">
            <a:xfrm>
              <a:off x="723" y="2470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636398"/>
                </a:gs>
                <a:gs pos="50000">
                  <a:srgbClr val="9191DB"/>
                </a:gs>
                <a:gs pos="100000">
                  <a:srgbClr val="ADADFF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三、</a:t>
              </a:r>
              <a:r>
                <a:rPr lang="zh-TW" altLang="zh-TW" sz="2800" b="1" dirty="0">
                  <a:latin typeface="微軟正黑體" pitchFamily="34" charset="-120"/>
                  <a:ea typeface="微軟正黑體" pitchFamily="34" charset="-120"/>
                </a:rPr>
                <a:t>投射測驗：羅夏墨跡測驗與主題統覺測驗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850" name="AutoShape 9"/>
            <p:cNvSpPr>
              <a:spLocks noChangeArrowheads="1"/>
            </p:cNvSpPr>
            <p:nvPr/>
          </p:nvSpPr>
          <p:spPr bwMode="gray">
            <a:xfrm>
              <a:off x="725" y="2795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636398"/>
                </a:gs>
                <a:gs pos="50000">
                  <a:srgbClr val="9191DB"/>
                </a:gs>
                <a:gs pos="100000">
                  <a:srgbClr val="ADADFF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TW" altLang="en-US" sz="2800" b="1">
                  <a:latin typeface="微軟正黑體" pitchFamily="34" charset="-120"/>
                  <a:ea typeface="微軟正黑體" pitchFamily="34" charset="-120"/>
                </a:rPr>
                <a:t>四、人格檢核表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851" name="AutoShape 10"/>
            <p:cNvSpPr>
              <a:spLocks noChangeArrowheads="1"/>
            </p:cNvSpPr>
            <p:nvPr/>
          </p:nvSpPr>
          <p:spPr bwMode="gray">
            <a:xfrm>
              <a:off x="725" y="3134"/>
              <a:ext cx="1957" cy="239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rgbClr val="636398"/>
                </a:gs>
                <a:gs pos="50000">
                  <a:srgbClr val="9191DB"/>
                </a:gs>
                <a:gs pos="100000">
                  <a:srgbClr val="ADADFF"/>
                </a:gs>
              </a:gsLst>
              <a:lin ang="135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Font typeface="Wingdings" pitchFamily="2" charset="2"/>
                <a:buNone/>
              </a:pPr>
              <a:r>
                <a:rPr lang="zh-TW" altLang="en-US" sz="2800" b="1">
                  <a:latin typeface="微軟正黑體" pitchFamily="34" charset="-120"/>
                  <a:ea typeface="微軟正黑體" pitchFamily="34" charset="-120"/>
                </a:rPr>
                <a:t>五、儀器測量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5844" name="矩形 10"/>
          <p:cNvSpPr>
            <a:spLocks noChangeArrowheads="1"/>
          </p:cNvSpPr>
          <p:nvPr/>
        </p:nvSpPr>
        <p:spPr bwMode="auto">
          <a:xfrm>
            <a:off x="3276600" y="5949950"/>
            <a:ext cx="2312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/>
              <a:t>http://theinkblot.com/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zh-TW" altLang="en-US" b="1" dirty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柒、情緒問題預防與輔導</a:t>
            </a:r>
            <a:endParaRPr lang="zh-TW" altLang="en-US" b="1" dirty="0">
              <a:solidFill>
                <a:srgbClr val="0066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情緒問題預防與</a:t>
            </a:r>
            <a:r>
              <a:rPr lang="zh-TW" altLang="en-US" b="1" dirty="0" smtClean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輔導的目的有以下兩項：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1.</a:t>
            </a:r>
            <a:r>
              <a:rPr lang="zh-TW" altLang="en-US" dirty="0" smtClean="0">
                <a:ea typeface="新細明體" charset="-120"/>
              </a:rPr>
              <a:t>增進正</a:t>
            </a:r>
            <a:r>
              <a:rPr lang="zh-TW" altLang="en-US" dirty="0" smtClean="0">
                <a:ea typeface="新細明體" charset="-120"/>
              </a:rPr>
              <a:t>向的</a:t>
            </a:r>
            <a:r>
              <a:rPr lang="zh-TW" altLang="en-US" dirty="0" smtClean="0">
                <a:ea typeface="新細明體" charset="-120"/>
              </a:rPr>
              <a:t>情緒發展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zh-TW" altLang="en-US" dirty="0" smtClean="0">
                <a:ea typeface="新細明體" charset="-120"/>
              </a:rPr>
              <a:t>很多情緒發展對人是有益的、積極的。</a:t>
            </a:r>
            <a:r>
              <a:rPr lang="zh-TW" altLang="en-US" u="sng" dirty="0" smtClean="0">
                <a:solidFill>
                  <a:srgbClr val="FF0000"/>
                </a:solidFill>
                <a:ea typeface="新細明體" charset="-120"/>
              </a:rPr>
              <a:t>熱愛、關心及親切恰當的表現</a:t>
            </a:r>
            <a:r>
              <a:rPr lang="zh-TW" altLang="en-US" dirty="0" smtClean="0">
                <a:ea typeface="新細明體" charset="-120"/>
              </a:rPr>
              <a:t>，包括愛情、愛好和惻隱心的情緒和反應能力，是青少年、成人發展的基礎。</a:t>
            </a: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5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zh-TW" altLang="en-US" b="1" dirty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柒、情緒問題預防與輔導</a:t>
            </a:r>
            <a:endParaRPr lang="zh-TW" altLang="en-US" b="1" dirty="0">
              <a:solidFill>
                <a:srgbClr val="0066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2.</a:t>
            </a:r>
            <a:r>
              <a:rPr lang="zh-TW" altLang="en-US" dirty="0" smtClean="0">
                <a:ea typeface="新細明體" charset="-120"/>
              </a:rPr>
              <a:t>降低負</a:t>
            </a:r>
            <a:r>
              <a:rPr lang="zh-TW" altLang="en-US" dirty="0" smtClean="0">
                <a:ea typeface="新細明體" charset="-120"/>
              </a:rPr>
              <a:t>向的情緒</a:t>
            </a:r>
            <a:r>
              <a:rPr lang="zh-TW" altLang="en-US" dirty="0" smtClean="0">
                <a:ea typeface="新細明體" charset="-120"/>
              </a:rPr>
              <a:t>發展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青少年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的恐懼情緒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—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學校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恐懼症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青少年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的擔憂與焦慮情緒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—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考試、儀表 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敵意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狀態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—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攻擊、訕笑、怨恨、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唱反調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憤怒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罪惡感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悲傷</a:t>
            </a:r>
            <a:r>
              <a:rPr lang="zh-TW" altLang="en-US" dirty="0" smtClean="0">
                <a:solidFill>
                  <a:srgbClr val="FF0000"/>
                </a:solidFill>
                <a:ea typeface="新細明體" charset="-120"/>
              </a:rPr>
              <a:t>、憂鬱及孤獨</a:t>
            </a:r>
          </a:p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4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>
          <a:xfrm>
            <a:off x="2123728" y="1268760"/>
            <a:ext cx="4896544" cy="1143000"/>
          </a:xfrm>
        </p:spPr>
        <p:txBody>
          <a:bodyPr/>
          <a:lstStyle/>
          <a:p>
            <a:pPr algn="l"/>
            <a:r>
              <a:rPr lang="zh-TW" altLang="en-US" sz="3600" b="1" dirty="0" smtClean="0">
                <a:solidFill>
                  <a:schemeClr val="accent4"/>
                </a:solidFill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情緒發展的輔導策略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zh-TW" altLang="en-US" sz="3600" dirty="0" smtClean="0"/>
          </a:p>
        </p:txBody>
      </p:sp>
      <p:sp>
        <p:nvSpPr>
          <p:cNvPr id="2" name="矩形 1"/>
          <p:cNvSpPr/>
          <p:nvPr/>
        </p:nvSpPr>
        <p:spPr>
          <a:xfrm>
            <a:off x="1187624" y="260648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TW" altLang="en-US" sz="4400" b="1" kern="0" dirty="0" smtClean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柒、</a:t>
            </a:r>
            <a:r>
              <a:rPr lang="zh-TW" altLang="en-US" sz="4400" b="1" kern="0" dirty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情緒問題預防與輔導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068719953"/>
              </p:ext>
            </p:extLst>
          </p:nvPr>
        </p:nvGraphicFramePr>
        <p:xfrm>
          <a:off x="108170" y="2204864"/>
          <a:ext cx="899998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9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74638"/>
            <a:ext cx="6840759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0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74638"/>
            <a:ext cx="6408712" cy="6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charset="-120"/>
              </a:rPr>
              <a:t>八種基本情緒及相關</a:t>
            </a:r>
            <a:r>
              <a:rPr lang="zh-TW" altLang="en-US" dirty="0" smtClean="0">
                <a:ea typeface="新細明體" charset="-120"/>
              </a:rPr>
              <a:t>情境</a:t>
            </a:r>
            <a:r>
              <a:rPr lang="en-US" altLang="zh-TW" sz="2400" dirty="0" smtClean="0">
                <a:ea typeface="新細明體" charset="-120"/>
              </a:rPr>
              <a:t>(</a:t>
            </a:r>
            <a:r>
              <a:rPr lang="zh-TW" altLang="en-US" sz="2400" dirty="0" smtClean="0">
                <a:ea typeface="新細明體" charset="-120"/>
              </a:rPr>
              <a:t>王</a:t>
            </a:r>
            <a:r>
              <a:rPr lang="en-US" altLang="zh-TW" sz="2400" dirty="0" smtClean="0">
                <a:ea typeface="新細明體" charset="-120"/>
              </a:rPr>
              <a:t>&amp;</a:t>
            </a:r>
            <a:r>
              <a:rPr lang="zh-TW" altLang="en-US" sz="2400" dirty="0" smtClean="0">
                <a:ea typeface="新細明體" charset="-120"/>
              </a:rPr>
              <a:t>柯，</a:t>
            </a:r>
            <a:r>
              <a:rPr lang="en-US" altLang="zh-TW" sz="2400" dirty="0" smtClean="0">
                <a:ea typeface="新細明體" charset="-120"/>
              </a:rPr>
              <a:t>112)</a:t>
            </a:r>
            <a:r>
              <a:rPr lang="zh-TW" altLang="en-US" sz="2400" dirty="0" smtClean="0">
                <a:ea typeface="新細明體" charset="-120"/>
              </a:rPr>
              <a:t> 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215312" cy="4751387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charset="-120"/>
              </a:rPr>
              <a:t>悲傷 </a:t>
            </a:r>
            <a:r>
              <a:rPr lang="en-US" altLang="zh-TW" dirty="0" smtClean="0">
                <a:ea typeface="新細明體" charset="-120"/>
              </a:rPr>
              <a:t>( </a:t>
            </a:r>
            <a:r>
              <a:rPr lang="zh-TW" altLang="en-US" dirty="0" smtClean="0">
                <a:ea typeface="新細明體" charset="-120"/>
              </a:rPr>
              <a:t>難過 </a:t>
            </a:r>
            <a:r>
              <a:rPr lang="en-US" altLang="zh-TW" dirty="0" smtClean="0">
                <a:ea typeface="新細明體" charset="-120"/>
              </a:rPr>
              <a:t>)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新細明體" charset="-120"/>
              </a:rPr>
              <a:t>. </a:t>
            </a:r>
            <a:r>
              <a:rPr lang="zh-TW" altLang="en-US" dirty="0" smtClean="0">
                <a:ea typeface="新細明體" charset="-120"/>
              </a:rPr>
              <a:t>失其所愛 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恐懼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zh-TW" altLang="en-US" dirty="0" smtClean="0">
                <a:ea typeface="新細明體" charset="-120"/>
              </a:rPr>
              <a:t>受到威脅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憤怒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zh-TW" altLang="en-US" dirty="0" smtClean="0">
                <a:ea typeface="新細明體" charset="-120"/>
              </a:rPr>
              <a:t>受到阻礙 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快樂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zh-TW" altLang="en-US" dirty="0" smtClean="0">
                <a:ea typeface="新細明體" charset="-120"/>
              </a:rPr>
              <a:t>找到準配偶 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信賴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zh-TW" altLang="en-US" dirty="0" smtClean="0">
                <a:ea typeface="新細明體" charset="-120"/>
              </a:rPr>
              <a:t>與團體</a:t>
            </a:r>
            <a:r>
              <a:rPr lang="zh-TW" altLang="en-US" dirty="0" smtClean="0">
                <a:ea typeface="新細明體" charset="-120"/>
              </a:rPr>
              <a:t>成員在</a:t>
            </a:r>
            <a:r>
              <a:rPr lang="zh-TW" altLang="en-US" dirty="0" smtClean="0">
                <a:ea typeface="新細明體" charset="-120"/>
              </a:rPr>
              <a:t>一起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zh-TW" altLang="en-US" dirty="0" smtClean="0">
                <a:ea typeface="新細明體" charset="-120"/>
              </a:rPr>
              <a:t>同信仰、好朋友</a:t>
            </a:r>
            <a:r>
              <a:rPr lang="en-US" altLang="zh-TW" dirty="0" smtClean="0">
                <a:ea typeface="新細明體" charset="-120"/>
              </a:rPr>
              <a:t>)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厭惡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zh-TW" altLang="en-US" dirty="0" smtClean="0">
                <a:ea typeface="新細明體" charset="-120"/>
              </a:rPr>
              <a:t>討厭的東西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期待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zh-TW" altLang="en-US" dirty="0" smtClean="0">
                <a:ea typeface="新細明體" charset="-120"/>
              </a:rPr>
              <a:t>對於新領域未開發的事 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zh-TW" altLang="en-US" dirty="0" smtClean="0">
                <a:ea typeface="新細明體" charset="-120"/>
              </a:rPr>
              <a:t>驚訝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zh-TW" altLang="en-US" dirty="0" smtClean="0">
                <a:ea typeface="新細明體" charset="-120"/>
              </a:rPr>
              <a:t>突然遇到其妙的人事物</a:t>
            </a:r>
            <a:r>
              <a:rPr lang="en-US" altLang="zh-TW" dirty="0" smtClean="0">
                <a:ea typeface="新細明體" charset="-120"/>
              </a:rPr>
              <a:t> </a:t>
            </a:r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23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07704" y="476672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accent4"/>
                </a:solidFill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情緒發展的輔導策略</a:t>
            </a:r>
            <a:endParaRPr lang="zh-TW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330724" y="3861047"/>
            <a:ext cx="4734272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示範</a:t>
            </a:r>
            <a:r>
              <a:rPr lang="zh-TW" altLang="en-US" sz="3600" dirty="0" smtClean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法：示範正確情緒表達方式</a:t>
            </a:r>
            <a:endParaRPr lang="zh-TW" altLang="en-US" sz="3600" dirty="0">
              <a:solidFill>
                <a:srgbClr val="FF0000"/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8887" y="1988840"/>
            <a:ext cx="5850242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洪水法或內爆法</a:t>
            </a:r>
            <a:r>
              <a:rPr lang="en-US" altLang="zh-TW" sz="36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:</a:t>
            </a:r>
            <a:r>
              <a:rPr lang="zh-TW" altLang="en-US" sz="36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給予嫌惡刺激，讓情緒大量爆發</a:t>
            </a:r>
          </a:p>
        </p:txBody>
      </p:sp>
      <p:sp>
        <p:nvSpPr>
          <p:cNvPr id="15" name="矩形 14"/>
          <p:cNvSpPr/>
          <p:nvPr/>
        </p:nvSpPr>
        <p:spPr>
          <a:xfrm>
            <a:off x="2735796" y="5229200"/>
            <a:ext cx="381642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操作制約</a:t>
            </a:r>
            <a:r>
              <a:rPr lang="en-US" altLang="zh-TW" sz="3600" dirty="0">
                <a:solidFill>
                  <a:srgbClr val="FF0000"/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:</a:t>
            </a:r>
            <a:r>
              <a:rPr lang="en-US" altLang="zh-TW" sz="3600" dirty="0">
                <a:solidFill>
                  <a:srgbClr val="FF0000"/>
                </a:solidFill>
                <a:latin typeface="Rockwell" panose="02060603020205020403" pitchFamily="18" charset="0"/>
                <a:ea typeface="華康隸書體W7" panose="03000709000000000000" pitchFamily="65" charset="-120"/>
              </a:rPr>
              <a:t>S-R</a:t>
            </a:r>
          </a:p>
        </p:txBody>
      </p:sp>
    </p:spTree>
    <p:extLst>
      <p:ext uri="{BB962C8B-B14F-4D97-AF65-F5344CB8AC3E}">
        <p14:creationId xmlns:p14="http://schemas.microsoft.com/office/powerpoint/2010/main" val="40438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rgbClr val="0066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柒</a:t>
            </a:r>
            <a:r>
              <a:rPr lang="zh-TW" altLang="zh-TW" b="1" dirty="0" smtClean="0">
                <a:solidFill>
                  <a:schemeClr val="accent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zh-TW" altLang="zh-TW" b="1" dirty="0" smtClean="0">
                <a:solidFill>
                  <a:schemeClr val="accent1">
                    <a:lumMod val="2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情緒問題預防與輔導</a:t>
            </a:r>
            <a:endParaRPr lang="zh-TW" altLang="en-US" b="1" dirty="0" smtClean="0">
              <a:solidFill>
                <a:schemeClr val="accent1">
                  <a:lumMod val="25000"/>
                </a:schemeClr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484313"/>
            <a:ext cx="839787" cy="977900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一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8100" y="1484313"/>
            <a:ext cx="7389813" cy="977900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適度表達自我感受與情緒，並開放、同情地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認知他人感受與情緒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5" y="2636838"/>
            <a:ext cx="841375" cy="641350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二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33500" y="2636838"/>
            <a:ext cx="7388225" cy="641350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適度使用防衛機制以疏解焦慮與緊張</a:t>
            </a:r>
            <a:endParaRPr lang="en-US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/>
              <a:t>合理化、否認、投射、轉移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125" y="3500438"/>
            <a:ext cx="841375" cy="592137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三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3500" y="3500438"/>
            <a:ext cx="7388225" cy="592137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培養幽默感，並學習處理不良情緒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313" y="4222750"/>
            <a:ext cx="839787" cy="608013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四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08100" y="4222750"/>
            <a:ext cx="7389813" cy="608013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>
                <a:latin typeface="微軟正黑體" pitchFamily="34" charset="-120"/>
                <a:ea typeface="微軟正黑體" pitchFamily="34" charset="-120"/>
              </a:rPr>
              <a:t>行為儘量受理性控制而少受情感指使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2125" y="5013325"/>
            <a:ext cx="841375" cy="608013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五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33500" y="5013325"/>
            <a:ext cx="7388225" cy="608013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800">
                <a:latin typeface="微軟正黑體" pitchFamily="34" charset="-120"/>
                <a:ea typeface="微軟正黑體" pitchFamily="34" charset="-120"/>
              </a:rPr>
              <a:t>人際的溝通與了解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03238" y="5784850"/>
            <a:ext cx="839787" cy="609600"/>
          </a:xfrm>
          <a:prstGeom prst="rect">
            <a:avLst/>
          </a:prstGeom>
          <a:solidFill>
            <a:srgbClr val="3C643C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  <a:t>六</a:t>
            </a:r>
            <a:endParaRPr lang="en-US" altLang="ja-JP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343025" y="5784850"/>
            <a:ext cx="7389813" cy="609600"/>
          </a:xfrm>
          <a:prstGeom prst="rect">
            <a:avLst/>
          </a:prstGeom>
          <a:solidFill>
            <a:srgbClr val="C1F7C1"/>
          </a:solidFill>
          <a:ln>
            <a:noFill/>
          </a:ln>
          <a:effectLst>
            <a:outerShdw dist="71842" dir="2700000" algn="ctr" rotWithShape="0">
              <a:srgbClr val="0066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親職教育的加強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993366"/>
                </a:solidFill>
                <a:latin typeface="華康行楷體W5(P)" pitchFamily="66" charset="-120"/>
                <a:ea typeface="華康行楷體W5(P)" pitchFamily="66" charset="-120"/>
              </a:rPr>
              <a:t>捌</a:t>
            </a:r>
            <a:r>
              <a:rPr lang="zh-TW" altLang="zh-TW" b="1" dirty="0" smtClean="0">
                <a:solidFill>
                  <a:srgbClr val="993366"/>
                </a:solidFill>
                <a:latin typeface="華康行楷體W5(P)" pitchFamily="66" charset="-120"/>
                <a:ea typeface="華康行楷體W5(P)" pitchFamily="66" charset="-120"/>
              </a:rPr>
              <a:t>、</a:t>
            </a:r>
            <a:r>
              <a:rPr lang="en-US" altLang="zh-TW" b="1" dirty="0" smtClean="0">
                <a:solidFill>
                  <a:srgbClr val="993366"/>
                </a:solidFill>
                <a:latin typeface="華康行楷體W5(P)" pitchFamily="66" charset="-120"/>
                <a:ea typeface="華康行楷體W5(P)" pitchFamily="66" charset="-120"/>
              </a:rPr>
              <a:t>EQ</a:t>
            </a:r>
            <a:endParaRPr lang="zh-TW" altLang="en-US" b="1" dirty="0" smtClean="0">
              <a:solidFill>
                <a:srgbClr val="993366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258888" y="1557338"/>
            <a:ext cx="6408737" cy="4779962"/>
          </a:xfrm>
          <a:prstGeom prst="rect">
            <a:avLst/>
          </a:prstGeom>
          <a:solidFill>
            <a:srgbClr val="B1B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Rockwell" panose="02060603020205020403" pitchFamily="18" charset="0"/>
                <a:ea typeface="微軟正黑體" pitchFamily="34" charset="-120"/>
              </a:rPr>
              <a:t>Mayer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2800" dirty="0" err="1">
                <a:latin typeface="Rockwell" panose="02060603020205020403" pitchFamily="18" charset="0"/>
                <a:ea typeface="微軟正黑體" pitchFamily="34" charset="-120"/>
              </a:rPr>
              <a:t>Salovey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指出</a:t>
            </a:r>
            <a:r>
              <a:rPr lang="en-US" altLang="zh-TW" sz="2800" dirty="0">
                <a:latin typeface="Rockwell" panose="02060603020205020403" pitchFamily="18" charset="0"/>
                <a:ea typeface="微軟正黑體" pitchFamily="34" charset="-120"/>
              </a:rPr>
              <a:t>EQ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Rockwell" panose="02060603020205020403" pitchFamily="18" charset="0"/>
                <a:ea typeface="華康隸書體W7" panose="03000709000000000000" pitchFamily="65" charset="-120"/>
              </a:rPr>
              <a:t>(emotion intelligence)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包含五大能力：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1630363" y="5553075"/>
            <a:ext cx="846137" cy="582613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五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2700338" y="2636838"/>
            <a:ext cx="4616450" cy="582612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認識自己的情緒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8" name="Rectangle 16"/>
          <p:cNvSpPr>
            <a:spLocks noChangeArrowheads="1"/>
          </p:cNvSpPr>
          <p:nvPr/>
        </p:nvSpPr>
        <p:spPr bwMode="auto">
          <a:xfrm>
            <a:off x="2698750" y="3357563"/>
            <a:ext cx="4618038" cy="581025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妥善管理情緒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2698750" y="4078288"/>
            <a:ext cx="4618038" cy="581025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自我激勵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0" name="Rectangle 18"/>
          <p:cNvSpPr>
            <a:spLocks noChangeArrowheads="1"/>
          </p:cNvSpPr>
          <p:nvPr/>
        </p:nvSpPr>
        <p:spPr bwMode="auto">
          <a:xfrm>
            <a:off x="2709863" y="4833938"/>
            <a:ext cx="4616450" cy="582612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認知他人情緒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2698750" y="5588000"/>
            <a:ext cx="4618038" cy="582613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人際關係的管理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2" name="Rectangle 5"/>
          <p:cNvSpPr>
            <a:spLocks noChangeArrowheads="1"/>
          </p:cNvSpPr>
          <p:nvPr/>
        </p:nvSpPr>
        <p:spPr bwMode="auto">
          <a:xfrm>
            <a:off x="1620838" y="2636838"/>
            <a:ext cx="846137" cy="582612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一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3" name="Rectangle 6"/>
          <p:cNvSpPr>
            <a:spLocks noChangeArrowheads="1"/>
          </p:cNvSpPr>
          <p:nvPr/>
        </p:nvSpPr>
        <p:spPr bwMode="auto">
          <a:xfrm>
            <a:off x="1620838" y="3357563"/>
            <a:ext cx="846137" cy="581025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二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4" name="Rectangle 7"/>
          <p:cNvSpPr>
            <a:spLocks noChangeArrowheads="1"/>
          </p:cNvSpPr>
          <p:nvPr/>
        </p:nvSpPr>
        <p:spPr bwMode="auto">
          <a:xfrm>
            <a:off x="1620838" y="4078288"/>
            <a:ext cx="846137" cy="581025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三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65" name="Rectangle 8"/>
          <p:cNvSpPr>
            <a:spLocks noChangeArrowheads="1"/>
          </p:cNvSpPr>
          <p:nvPr/>
        </p:nvSpPr>
        <p:spPr bwMode="auto">
          <a:xfrm>
            <a:off x="1630363" y="4833938"/>
            <a:ext cx="846137" cy="582612"/>
          </a:xfrm>
          <a:prstGeom prst="rect">
            <a:avLst/>
          </a:prstGeom>
          <a:solidFill>
            <a:srgbClr val="CCCCE0"/>
          </a:solidFill>
          <a:ln>
            <a:noFill/>
          </a:ln>
          <a:effectLst>
            <a:prstShdw prst="shdw17" dist="17961" dir="13500000">
              <a:srgbClr val="7A7A86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hlink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hlink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latin typeface="微軟正黑體" pitchFamily="34" charset="-120"/>
                <a:ea typeface="微軟正黑體" pitchFamily="34" charset="-120"/>
              </a:rPr>
              <a:t>四</a:t>
            </a:r>
            <a:endParaRPr lang="zh-TW" altLang="zh-TW" sz="280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48143">
                        <a14:foregroundMark x1="8429" y1="24694" x2="16286" y2="52041"/>
                        <a14:foregroundMark x1="15714" y1="21633" x2="11143" y2="61429"/>
                        <a14:foregroundMark x1="22143" y1="25102" x2="13714" y2="50408"/>
                        <a14:foregroundMark x1="22857" y1="59796" x2="23000" y2="75306"/>
                        <a14:foregroundMark x1="10857" y1="52041" x2="5714" y2="51224"/>
                        <a14:foregroundMark x1="7143" y1="52653" x2="7143" y2="72857"/>
                        <a14:foregroundMark x1="6286" y1="62449" x2="5286" y2="75714"/>
                        <a14:foregroundMark x1="25143" y1="54082" x2="27143" y2="77959"/>
                        <a14:foregroundMark x1="23429" y1="50816" x2="7857" y2="66327"/>
                        <a14:foregroundMark x1="15571" y1="61429" x2="18857" y2="77143"/>
                        <a14:foregroundMark x1="26857" y1="53061" x2="29000" y2="6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4370370"/>
            <a:ext cx="3347863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439917" y="18864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34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A</a:t>
            </a:r>
            <a:r>
              <a:rPr lang="zh-TW" altLang="zh-TW" sz="3400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型性格（</a:t>
            </a:r>
            <a:r>
              <a:rPr lang="en-US" altLang="zh-TW" sz="34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Type A</a:t>
            </a:r>
            <a:r>
              <a:rPr lang="zh-TW" altLang="zh-TW" sz="3400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4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B</a:t>
            </a:r>
            <a:r>
              <a:rPr lang="zh-TW" altLang="zh-TW" sz="3400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型性格（</a:t>
            </a:r>
            <a:r>
              <a:rPr lang="en-US" altLang="zh-TW" sz="34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  <a:ea typeface="微軟正黑體" pitchFamily="34" charset="-120"/>
              </a:rPr>
              <a:t>Type B</a:t>
            </a:r>
            <a:r>
              <a:rPr lang="zh-TW" altLang="zh-TW" sz="3400" b="1" dirty="0" smtClean="0">
                <a:solidFill>
                  <a:schemeClr val="accent5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3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2321" y="2060848"/>
            <a:ext cx="4116388" cy="4525963"/>
            <a:chOff x="431" y="935"/>
            <a:chExt cx="2450" cy="2994"/>
          </a:xfrm>
        </p:grpSpPr>
        <p:sp>
          <p:nvSpPr>
            <p:cNvPr id="38919" name="AutoShape 5" descr="横線 (太)"/>
            <p:cNvSpPr>
              <a:spLocks noChangeArrowheads="1"/>
            </p:cNvSpPr>
            <p:nvPr/>
          </p:nvSpPr>
          <p:spPr bwMode="auto">
            <a:xfrm>
              <a:off x="431" y="935"/>
              <a:ext cx="2450" cy="2994"/>
            </a:xfrm>
            <a:prstGeom prst="homePlate">
              <a:avLst>
                <a:gd name="adj" fmla="val 14917"/>
              </a:avLst>
            </a:prstGeom>
            <a:pattFill prst="dkHorz">
              <a:fgClr>
                <a:srgbClr val="FFCCFF"/>
              </a:fgClr>
              <a:bgClr>
                <a:srgbClr val="FFCC99"/>
              </a:bgClr>
            </a:pattFill>
            <a:ln w="28575" algn="ctr">
              <a:solidFill>
                <a:srgbClr val="CC0066"/>
              </a:solidFill>
              <a:miter lim="800000"/>
              <a:headEnd/>
              <a:tailEnd/>
            </a:ln>
          </p:spPr>
          <p:txBody>
            <a:bodyPr lIns="360000" rIns="900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3600" dirty="0">
                  <a:latin typeface="Rockwell" panose="02060603020205020403" pitchFamily="18" charset="0"/>
                  <a:ea typeface="微軟正黑體" pitchFamily="34" charset="-120"/>
                </a:rPr>
                <a:t>A</a:t>
              </a:r>
              <a:r>
                <a:rPr lang="zh-TW" altLang="en-US" sz="3600" dirty="0">
                  <a:latin typeface="微軟正黑體" pitchFamily="34" charset="-120"/>
                  <a:ea typeface="微軟正黑體" pitchFamily="34" charset="-120"/>
                </a:rPr>
                <a:t>型性格</a:t>
              </a:r>
              <a:endParaRPr lang="en-US" altLang="zh-TW" sz="3600" dirty="0">
                <a:latin typeface="微軟正黑體" pitchFamily="34" charset="-120"/>
                <a:ea typeface="微軟正黑體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3600" dirty="0">
                <a:latin typeface="微軟正黑體" pitchFamily="34" charset="-120"/>
                <a:ea typeface="微軟正黑體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zh-TW" sz="3000" dirty="0">
                  <a:latin typeface="微軟正黑體" pitchFamily="34" charset="-120"/>
                  <a:ea typeface="微軟正黑體" pitchFamily="34" charset="-120"/>
                </a:rPr>
                <a:t>時刻在奮鬥，企求成就，生活忙碌緊張，對於阻礙自己的目標之事物很難忍受，性情急躁，而對自己的環境力求加以控制。</a:t>
              </a:r>
              <a:endParaRPr lang="en-US" altLang="ja-JP" sz="30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431" y="935"/>
              <a:ext cx="181" cy="2994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0413" y="2060847"/>
            <a:ext cx="4116387" cy="4525963"/>
            <a:chOff x="2880" y="935"/>
            <a:chExt cx="2450" cy="2994"/>
          </a:xfrm>
        </p:grpSpPr>
        <p:sp>
          <p:nvSpPr>
            <p:cNvPr id="38917" name="AutoShape 8" descr="横線 (太)"/>
            <p:cNvSpPr>
              <a:spLocks noChangeArrowheads="1"/>
            </p:cNvSpPr>
            <p:nvPr/>
          </p:nvSpPr>
          <p:spPr bwMode="auto">
            <a:xfrm flipH="1">
              <a:off x="2880" y="935"/>
              <a:ext cx="2450" cy="2994"/>
            </a:xfrm>
            <a:prstGeom prst="homePlate">
              <a:avLst>
                <a:gd name="adj" fmla="val 14917"/>
              </a:avLst>
            </a:prstGeom>
            <a:pattFill prst="dkHorz">
              <a:fgClr>
                <a:srgbClr val="CCCCFF"/>
              </a:fgClr>
              <a:bgClr>
                <a:srgbClr val="CCECFF"/>
              </a:bgClr>
            </a:pattFill>
            <a:ln w="28575">
              <a:solidFill>
                <a:srgbClr val="666699"/>
              </a:solidFill>
              <a:miter lim="800000"/>
              <a:headEnd/>
              <a:tailEnd/>
            </a:ln>
          </p:spPr>
          <p:txBody>
            <a:bodyPr rIns="3600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3600" dirty="0">
                  <a:latin typeface="微軟正黑體" pitchFamily="34" charset="-120"/>
                  <a:ea typeface="微軟正黑體" pitchFamily="34" charset="-120"/>
                </a:rPr>
                <a:t>  </a:t>
              </a:r>
              <a:r>
                <a:rPr lang="en-US" altLang="ja-JP" sz="3600" dirty="0">
                  <a:latin typeface="Rockwell" panose="02060603020205020403" pitchFamily="18" charset="0"/>
                  <a:ea typeface="微軟正黑體" pitchFamily="34" charset="-120"/>
                </a:rPr>
                <a:t>B</a:t>
              </a:r>
              <a:r>
                <a:rPr lang="zh-TW" altLang="en-US" sz="3600" dirty="0">
                  <a:latin typeface="微軟正黑體" pitchFamily="34" charset="-120"/>
                  <a:ea typeface="微軟正黑體" pitchFamily="34" charset="-120"/>
                </a:rPr>
                <a:t>型性格</a:t>
              </a:r>
              <a:endParaRPr lang="en-US" altLang="zh-TW" sz="3600" dirty="0">
                <a:latin typeface="微軟正黑體" pitchFamily="34" charset="-120"/>
                <a:ea typeface="微軟正黑體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3600" dirty="0">
                <a:latin typeface="微軟正黑體" pitchFamily="34" charset="-120"/>
                <a:ea typeface="微軟正黑體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360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Rockwell" panose="02060603020205020403" pitchFamily="18" charset="0"/>
                  <a:ea typeface="微軟正黑體" pitchFamily="34" charset="-120"/>
                </a:rPr>
                <a:t>B</a:t>
              </a:r>
              <a:r>
                <a:rPr lang="zh-TW" altLang="zh-TW" sz="3600" dirty="0">
                  <a:latin typeface="微軟正黑體" pitchFamily="34" charset="-120"/>
                  <a:ea typeface="微軟正黑體" pitchFamily="34" charset="-120"/>
                </a:rPr>
                <a:t>型控制則較平靜容忍，比較消遙自在。</a:t>
              </a:r>
              <a:endParaRPr lang="en-US" altLang="ja-JP" sz="3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918" name="Rectangle 9"/>
            <p:cNvSpPr>
              <a:spLocks noChangeArrowheads="1"/>
            </p:cNvSpPr>
            <p:nvPr/>
          </p:nvSpPr>
          <p:spPr bwMode="auto">
            <a:xfrm>
              <a:off x="5148" y="935"/>
              <a:ext cx="181" cy="2994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hlink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84375" y="1339119"/>
            <a:ext cx="71994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性格是個性與生活方式的反應，與血型無關。</a:t>
            </a:r>
            <a:endParaRPr lang="zh-TW" altLang="en-US" sz="2600" dirty="0">
              <a:latin typeface="華康少女文字W5" panose="040F0509000000000000" pitchFamily="81" charset="-120"/>
              <a:ea typeface="華康少女文字W5" panose="040F0509000000000000" pitchFamily="81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自我肯定訓練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 smtClean="0"/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5904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33" b="100000" l="9957" r="896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40579"/>
            <a:ext cx="3312368" cy="26502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94" b="89241" l="4575" r="94608">
                        <a14:foregroundMark x1="10621" y1="14557" x2="10948" y2="48734"/>
                        <a14:foregroundMark x1="9150" y1="31646" x2="10948" y2="54430"/>
                        <a14:foregroundMark x1="8497" y1="38608" x2="10131" y2="66456"/>
                        <a14:foregroundMark x1="10458" y1="68987" x2="9641" y2="79747"/>
                        <a14:foregroundMark x1="19771" y1="13291" x2="20261" y2="45570"/>
                        <a14:foregroundMark x1="21569" y1="63291" x2="20261" y2="63291"/>
                        <a14:foregroundMark x1="20261" y1="22785" x2="22222" y2="35443"/>
                        <a14:foregroundMark x1="12582" y1="38608" x2="12255" y2="48734"/>
                        <a14:foregroundMark x1="33170" y1="20886" x2="32353" y2="60759"/>
                        <a14:foregroundMark x1="33660" y1="65823" x2="34314" y2="81013"/>
                        <a14:foregroundMark x1="12255" y1="66456" x2="14379" y2="81013"/>
                        <a14:foregroundMark x1="44118" y1="19620" x2="42647" y2="58861"/>
                        <a14:foregroundMark x1="42157" y1="70886" x2="42484" y2="81013"/>
                        <a14:foregroundMark x1="50817" y1="19620" x2="56536" y2="51266"/>
                        <a14:foregroundMark x1="55392" y1="68354" x2="56046" y2="79114"/>
                        <a14:foregroundMark x1="53105" y1="77215" x2="52778" y2="80380"/>
                        <a14:foregroundMark x1="65523" y1="24684" x2="63562" y2="60127"/>
                        <a14:foregroundMark x1="64706" y1="68354" x2="65359" y2="79114"/>
                        <a14:foregroundMark x1="72549" y1="67722" x2="73039" y2="78481"/>
                        <a14:foregroundMark x1="75163" y1="72152" x2="75980" y2="81013"/>
                        <a14:foregroundMark x1="85621" y1="20886" x2="85621" y2="18987"/>
                        <a14:foregroundMark x1="85294" y1="20253" x2="81373" y2="33544"/>
                        <a14:foregroundMark x1="85621" y1="60759" x2="86111" y2="77215"/>
                        <a14:foregroundMark x1="87908" y1="72785" x2="90359" y2="77215"/>
                        <a14:foregroundMark x1="86111" y1="36709" x2="85784" y2="42405"/>
                        <a14:foregroundMark x1="85784" y1="33544" x2="83987" y2="37342"/>
                        <a14:foregroundMark x1="85294" y1="33544" x2="83497" y2="31013"/>
                        <a14:foregroundMark x1="21242" y1="72152" x2="21242" y2="72152"/>
                        <a14:backgroundMark x1="87092" y1="72785" x2="87745" y2="82278"/>
                        <a14:backgroundMark x1="85621" y1="27215" x2="82843" y2="33544"/>
                        <a14:backgroundMark x1="82680" y1="39241" x2="82680" y2="39241"/>
                        <a14:backgroundMark x1="74020" y1="70886" x2="74346" y2="74684"/>
                        <a14:backgroundMark x1="63889" y1="68987" x2="63889" y2="68987"/>
                        <a14:backgroundMark x1="64216" y1="75949" x2="64216" y2="75949"/>
                        <a14:backgroundMark x1="21242" y1="70886" x2="21242" y2="70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14" y="5229200"/>
            <a:ext cx="1792740" cy="836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E953A9-DF76-4A3B-BEE2-5F507FB47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2">
                                            <p:graphicEl>
                                              <a:dgm id="{B8E953A9-DF76-4A3B-BEE2-5F507FB47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CEEB3F-487E-45EA-95EA-2E80A8512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1000"/>
                                        <p:tgtEl>
                                          <p:spTgt spid="2">
                                            <p:graphicEl>
                                              <a:dgm id="{54CEEB3F-487E-45EA-95EA-2E80A8512F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E9BC3B-FB5F-45B5-9CFA-E573F37EB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1000"/>
                                        <p:tgtEl>
                                          <p:spTgt spid="2">
                                            <p:graphicEl>
                                              <a:dgm id="{51E9BC3B-FB5F-45B5-9CFA-E573F37EB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6B0C69-9C9D-4B50-BC34-346F27B5A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B96B0C69-9C9D-4B50-BC34-346F27B5A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2D7279-A702-4EE9-97BF-904A9712F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1000"/>
                                        <p:tgtEl>
                                          <p:spTgt spid="2">
                                            <p:graphicEl>
                                              <a:dgm id="{F72D7279-A702-4EE9-97BF-904A9712F3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AD42D0-05C8-4BE3-B7D6-E84375334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000"/>
                                        <p:tgtEl>
                                          <p:spTgt spid="2">
                                            <p:graphicEl>
                                              <a:dgm id="{3AAD42D0-05C8-4BE3-B7D6-E843753348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C8AC40-D332-4E29-9D05-D59D4D205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1000"/>
                                        <p:tgtEl>
                                          <p:spTgt spid="2">
                                            <p:graphicEl>
                                              <a:dgm id="{EEC8AC40-D332-4E29-9D05-D59D4D205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34B68A-CBCF-4446-9985-BF6EE7835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1000"/>
                                        <p:tgtEl>
                                          <p:spTgt spid="2">
                                            <p:graphicEl>
                                              <a:dgm id="{1234B68A-CBCF-4446-9985-BF6EE7835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EEBA39-E1C9-4084-8038-DC5742086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1000"/>
                                        <p:tgtEl>
                                          <p:spTgt spid="2">
                                            <p:graphicEl>
                                              <a:dgm id="{2BEEBA39-E1C9-4084-8038-DC5742086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E670F4-A1CF-4C29-A583-E2F06B247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1000"/>
                                        <p:tgtEl>
                                          <p:spTgt spid="2">
                                            <p:graphicEl>
                                              <a:dgm id="{02E670F4-A1CF-4C29-A583-E2F06B247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2C1C4D-6DE8-4A51-9263-7EAE30CE9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C52C1C4D-6DE8-4A51-9263-7EAE30CE9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7ACD7B-4666-41FE-B651-5C7B8809E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1000"/>
                                        <p:tgtEl>
                                          <p:spTgt spid="2">
                                            <p:graphicEl>
                                              <a:dgm id="{047ACD7B-4666-41FE-B651-5C7B8809E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85E39D-4175-44FD-9023-F0AA35AB4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1000"/>
                                        <p:tgtEl>
                                          <p:spTgt spid="2">
                                            <p:graphicEl>
                                              <a:dgm id="{E285E39D-4175-44FD-9023-F0AA35AB4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616416-8E4E-42EF-8354-2E7BF7894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1000"/>
                                        <p:tgtEl>
                                          <p:spTgt spid="2">
                                            <p:graphicEl>
                                              <a:dgm id="{A1616416-8E4E-42EF-8354-2E7BF7894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3FCDEE-2DC2-4C9F-961B-C14E854AD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1000"/>
                                        <p:tgtEl>
                                          <p:spTgt spid="2">
                                            <p:graphicEl>
                                              <a:dgm id="{8A3FCDEE-2DC2-4C9F-961B-C14E854AD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Graphic spid="2" grpId="0">
        <p:bldSub>
          <a:bldDgm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對於表達生氣與憤怒有困難的學生，國中教師使用以下哪一技術最恰當？</a:t>
            </a:r>
          </a:p>
          <a:p>
            <a:pPr marL="0" indent="0">
              <a:buNone/>
            </a:pPr>
            <a:r>
              <a:rPr lang="en-US" altLang="zh-TW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〈A〉</a:t>
            </a:r>
            <a:r>
              <a:rPr lang="zh-TW" altLang="en-US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洪水法</a:t>
            </a:r>
          </a:p>
          <a:p>
            <a:pPr marL="0" indent="0">
              <a:buNone/>
            </a:pPr>
            <a:r>
              <a:rPr lang="en-US" altLang="zh-TW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〈B〉</a:t>
            </a:r>
            <a:r>
              <a:rPr lang="zh-TW" altLang="en-US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間歇強化法</a:t>
            </a:r>
          </a:p>
          <a:p>
            <a:pPr marL="0" indent="0">
              <a:buNone/>
            </a:pPr>
            <a:r>
              <a:rPr lang="en-US" altLang="zh-TW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〈C〉</a:t>
            </a:r>
            <a:r>
              <a:rPr lang="zh-TW" altLang="en-US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自我肯定訓練</a:t>
            </a:r>
          </a:p>
          <a:p>
            <a:pPr marL="0" indent="0">
              <a:buNone/>
            </a:pPr>
            <a:r>
              <a:rPr lang="en-US" altLang="zh-TW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〈D〉</a:t>
            </a:r>
            <a:r>
              <a:rPr lang="zh-TW" altLang="en-US" dirty="0" smtClean="0">
                <a:latin typeface="華康隸書體W7" panose="03000709000000000000" pitchFamily="65" charset="-120"/>
                <a:ea typeface="華康隸書體W7" panose="03000709000000000000" pitchFamily="65" charset="-120"/>
              </a:rPr>
              <a:t>系統減敏感法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zh-TW" b="1" dirty="0" smtClean="0">
                <a:solidFill>
                  <a:srgbClr val="CC00CC"/>
                </a:solidFill>
                <a:latin typeface="華康行楷體W5(P)" pitchFamily="66" charset="-120"/>
                <a:ea typeface="華康行楷體W5(P)" pitchFamily="66" charset="-120"/>
              </a:rPr>
              <a:t>壹、情緒的意義</a:t>
            </a:r>
            <a:endParaRPr lang="zh-TW" altLang="en-US" dirty="0" smtClean="0">
              <a:solidFill>
                <a:srgbClr val="CC00CC"/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1412875"/>
            <a:ext cx="2592388" cy="720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solidFill>
                  <a:schemeClr val="accent3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二、情緒的性質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1116013" y="2276475"/>
            <a:ext cx="6696075" cy="4248150"/>
            <a:chOff x="455" y="845"/>
            <a:chExt cx="4693" cy="2993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455" y="845"/>
              <a:ext cx="4693" cy="680"/>
              <a:chOff x="455" y="845"/>
              <a:chExt cx="4693" cy="680"/>
            </a:xfrm>
          </p:grpSpPr>
          <p:sp>
            <p:nvSpPr>
              <p:cNvPr id="17" name="Rectangle 5" descr="横線 (太)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4693" cy="680"/>
              </a:xfrm>
              <a:prstGeom prst="rect">
                <a:avLst/>
              </a:prstGeom>
              <a:pattFill prst="dkHorz">
                <a:fgClr>
                  <a:srgbClr val="CCCCFF"/>
                </a:fgClr>
                <a:bgClr>
                  <a:srgbClr val="CCECFF"/>
                </a:bgClr>
              </a:pattFill>
              <a:ln w="28575" algn="ctr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360000" rIns="90000" anchor="ctr"/>
              <a:lstStyle/>
              <a:p>
                <a:pPr>
                  <a:defRPr/>
                </a:pPr>
                <a:r>
                  <a:rPr lang="zh-TW" altLang="en-US" sz="3200" dirty="0">
                    <a:solidFill>
                      <a:schemeClr val="bg1">
                        <a:lumMod val="1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    </a:t>
                </a:r>
                <a:r>
                  <a:rPr lang="zh-TW" altLang="zh-TW" sz="32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為刺激所引起：情緒</a:t>
                </a:r>
                <a:r>
                  <a:rPr lang="zh-TW" altLang="zh-TW" sz="3200" dirty="0">
                    <a:solidFill>
                      <a:srgbClr val="FF0000"/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非自發</a:t>
                </a:r>
                <a:endParaRPr lang="ja-JP" altLang="en-US" sz="3200" dirty="0">
                  <a:solidFill>
                    <a:srgbClr val="FF0000"/>
                  </a:solidFill>
                  <a:latin typeface="華康隸書體W7" panose="03000709000000000000" pitchFamily="65" charset="-120"/>
                  <a:ea typeface="微軟正黑體" pitchFamily="34" charset="-120"/>
                </a:endParaRP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505" cy="680"/>
              </a:xfrm>
              <a:prstGeom prst="rect">
                <a:avLst/>
              </a:prstGeom>
              <a:solidFill>
                <a:srgbClr val="8787A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360000" rIns="90000" anchor="ctr"/>
              <a:lstStyle/>
              <a:p>
                <a:pPr algn="r">
                  <a:defRPr/>
                </a:pP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一</a:t>
                </a: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)</a:t>
                </a:r>
                <a:endParaRPr lang="zh-TW" altLang="en-US" sz="20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endParaRPr>
              </a:p>
            </p:txBody>
          </p:sp>
        </p:grpSp>
        <p:grpSp>
          <p:nvGrpSpPr>
            <p:cNvPr id="15366" name="Group 7"/>
            <p:cNvGrpSpPr>
              <a:grpSpLocks/>
            </p:cNvGrpSpPr>
            <p:nvPr/>
          </p:nvGrpSpPr>
          <p:grpSpPr bwMode="auto">
            <a:xfrm>
              <a:off x="455" y="1616"/>
              <a:ext cx="4693" cy="680"/>
              <a:chOff x="455" y="845"/>
              <a:chExt cx="4693" cy="680"/>
            </a:xfrm>
          </p:grpSpPr>
          <p:sp>
            <p:nvSpPr>
              <p:cNvPr id="15" name="Rectangle 8" descr="横線 (太)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4693" cy="680"/>
              </a:xfrm>
              <a:prstGeom prst="rect">
                <a:avLst/>
              </a:prstGeom>
              <a:pattFill prst="dkHorz">
                <a:fgClr>
                  <a:srgbClr val="CCCCFF"/>
                </a:fgClr>
                <a:bgClr>
                  <a:srgbClr val="CCECFF"/>
                </a:bgClr>
              </a:pattFill>
              <a:ln w="28575" algn="ctr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360000" rIns="90000" anchor="ctr"/>
              <a:lstStyle/>
              <a:p>
                <a:pPr>
                  <a:defRPr/>
                </a:pPr>
                <a:r>
                  <a:rPr lang="zh-TW" altLang="en-US" sz="3200" dirty="0">
                    <a:solidFill>
                      <a:schemeClr val="bg1">
                        <a:lumMod val="1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    </a:t>
                </a:r>
                <a:r>
                  <a:rPr lang="zh-TW" altLang="zh-TW" sz="32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主觀的意識</a:t>
                </a:r>
                <a:r>
                  <a:rPr lang="zh-TW" altLang="zh-TW" sz="3200" dirty="0" smtClean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經驗</a:t>
                </a:r>
                <a:r>
                  <a:rPr lang="en-US" altLang="zh-TW" sz="3200" dirty="0" smtClean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(</a:t>
                </a:r>
                <a:r>
                  <a:rPr lang="zh-TW" altLang="en-US" sz="3200" dirty="0" smtClean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臉紅、緊張等</a:t>
                </a:r>
                <a:r>
                  <a:rPr lang="en-US" altLang="zh-TW" sz="3200" dirty="0" smtClean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)</a:t>
                </a:r>
                <a:endParaRPr lang="ja-JP" altLang="en-US" sz="32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微軟正黑體" pitchFamily="34" charset="-120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505" cy="680"/>
              </a:xfrm>
              <a:prstGeom prst="rect">
                <a:avLst/>
              </a:prstGeom>
              <a:solidFill>
                <a:srgbClr val="8787A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360000" rIns="90000" anchor="ctr"/>
              <a:lstStyle/>
              <a:p>
                <a:pPr algn="r">
                  <a:defRPr/>
                </a:pP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二</a:t>
                </a: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)</a:t>
                </a:r>
                <a:endParaRPr lang="zh-TW" altLang="en-US" sz="20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endParaRPr>
              </a:p>
            </p:txBody>
          </p:sp>
        </p:grpSp>
        <p:grpSp>
          <p:nvGrpSpPr>
            <p:cNvPr id="15367" name="Group 10"/>
            <p:cNvGrpSpPr>
              <a:grpSpLocks/>
            </p:cNvGrpSpPr>
            <p:nvPr/>
          </p:nvGrpSpPr>
          <p:grpSpPr bwMode="auto">
            <a:xfrm>
              <a:off x="455" y="2375"/>
              <a:ext cx="4693" cy="692"/>
              <a:chOff x="455" y="833"/>
              <a:chExt cx="4693" cy="692"/>
            </a:xfrm>
          </p:grpSpPr>
          <p:sp>
            <p:nvSpPr>
              <p:cNvPr id="13" name="Rectangle 11" descr="横線 (太)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4693" cy="680"/>
              </a:xfrm>
              <a:prstGeom prst="rect">
                <a:avLst/>
              </a:prstGeom>
              <a:pattFill prst="dkHorz">
                <a:fgClr>
                  <a:srgbClr val="CCCCFF"/>
                </a:fgClr>
                <a:bgClr>
                  <a:srgbClr val="CCECFF"/>
                </a:bgClr>
              </a:pattFill>
              <a:ln w="28575" algn="ctr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360000" rIns="90000" anchor="ctr"/>
              <a:lstStyle/>
              <a:p>
                <a:pPr>
                  <a:defRPr/>
                </a:pPr>
                <a:r>
                  <a:rPr lang="zh-TW" altLang="en-US" sz="3200" dirty="0">
                    <a:solidFill>
                      <a:schemeClr val="bg1">
                        <a:lumMod val="1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    </a:t>
                </a:r>
                <a:r>
                  <a:rPr lang="zh-TW" altLang="zh-TW" sz="32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具有動機作用</a:t>
                </a:r>
                <a:endParaRPr lang="ja-JP" altLang="en-US" sz="32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微軟正黑體" pitchFamily="34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55" y="833"/>
                <a:ext cx="505" cy="680"/>
              </a:xfrm>
              <a:prstGeom prst="rect">
                <a:avLst/>
              </a:prstGeom>
              <a:solidFill>
                <a:srgbClr val="8787A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360000" rIns="90000" anchor="ctr"/>
              <a:lstStyle/>
              <a:p>
                <a:pPr algn="r">
                  <a:defRPr/>
                </a:pP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三</a:t>
                </a: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)</a:t>
                </a:r>
                <a:endParaRPr lang="zh-TW" altLang="en-US" sz="20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endParaRPr>
              </a:p>
            </p:txBody>
          </p:sp>
        </p:grpSp>
        <p:grpSp>
          <p:nvGrpSpPr>
            <p:cNvPr id="15368" name="Group 13"/>
            <p:cNvGrpSpPr>
              <a:grpSpLocks/>
            </p:cNvGrpSpPr>
            <p:nvPr/>
          </p:nvGrpSpPr>
          <p:grpSpPr bwMode="auto">
            <a:xfrm>
              <a:off x="455" y="3154"/>
              <a:ext cx="4693" cy="684"/>
              <a:chOff x="455" y="841"/>
              <a:chExt cx="4693" cy="684"/>
            </a:xfrm>
          </p:grpSpPr>
          <p:sp>
            <p:nvSpPr>
              <p:cNvPr id="11" name="Rectangle 14" descr="横線 (太)"/>
              <p:cNvSpPr>
                <a:spLocks noChangeArrowheads="1"/>
              </p:cNvSpPr>
              <p:nvPr/>
            </p:nvSpPr>
            <p:spPr bwMode="auto">
              <a:xfrm>
                <a:off x="455" y="845"/>
                <a:ext cx="4693" cy="680"/>
              </a:xfrm>
              <a:prstGeom prst="rect">
                <a:avLst/>
              </a:prstGeom>
              <a:pattFill prst="dkHorz">
                <a:fgClr>
                  <a:srgbClr val="CCCCFF"/>
                </a:fgClr>
                <a:bgClr>
                  <a:srgbClr val="CCECFF"/>
                </a:bgClr>
              </a:pattFill>
              <a:ln w="28575" algn="ctr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lIns="360000" rIns="90000" anchor="ctr"/>
              <a:lstStyle/>
              <a:p>
                <a:pPr>
                  <a:defRPr/>
                </a:pPr>
                <a:r>
                  <a:rPr lang="zh-TW" altLang="en-US" sz="3200" dirty="0"/>
                  <a:t>    </a:t>
                </a:r>
                <a:r>
                  <a:rPr lang="zh-TW" altLang="zh-TW" sz="32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是身心全面性變化：心理、生理</a:t>
                </a:r>
                <a:endParaRPr lang="ja-JP" altLang="en-US" sz="32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微軟正黑體" pitchFamily="34" charset="-120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456" y="841"/>
                <a:ext cx="505" cy="680"/>
              </a:xfrm>
              <a:prstGeom prst="rect">
                <a:avLst/>
              </a:prstGeom>
              <a:solidFill>
                <a:srgbClr val="8787A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360000" rIns="90000" anchor="ctr"/>
              <a:lstStyle/>
              <a:p>
                <a:pPr algn="r">
                  <a:defRPr/>
                </a:pP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(</a:t>
                </a:r>
                <a:r>
                  <a:rPr lang="zh-TW" altLang="en-US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四</a:t>
                </a:r>
                <a:r>
                  <a:rPr lang="en-US" altLang="zh-TW" sz="2000" dirty="0">
                    <a:solidFill>
                      <a:schemeClr val="bg1">
                        <a:lumMod val="10000"/>
                      </a:schemeClr>
                    </a:solidFill>
                    <a:latin typeface="華康隸書體W7" panose="03000709000000000000" pitchFamily="65" charset="-120"/>
                    <a:ea typeface="華康隸書體W7" panose="03000709000000000000" pitchFamily="65" charset="-120"/>
                  </a:rPr>
                  <a:t>)</a:t>
                </a:r>
                <a:endParaRPr lang="zh-TW" altLang="en-US" sz="2000" dirty="0">
                  <a:solidFill>
                    <a:schemeClr val="bg1">
                      <a:lumMod val="10000"/>
                    </a:schemeClr>
                  </a:solidFill>
                  <a:latin typeface="華康隸書體W7" panose="03000709000000000000" pitchFamily="65" charset="-120"/>
                  <a:ea typeface="華康隸書體W7" panose="03000709000000000000" pitchFamily="65" charset="-120"/>
                </a:endParaRPr>
              </a:p>
            </p:txBody>
          </p:sp>
        </p:grp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89933" l="0" r="100000">
                        <a14:foregroundMark x1="62907" y1="73826" x2="71930" y2="75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25" y="5796285"/>
            <a:ext cx="1935183" cy="144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0" y="1484313"/>
            <a:ext cx="3240088" cy="720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600" b="1" dirty="0">
                <a:solidFill>
                  <a:schemeClr val="accent3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三、情緒的反應歷程</a:t>
            </a: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661373838"/>
              </p:ext>
            </p:extLst>
          </p:nvPr>
        </p:nvGraphicFramePr>
        <p:xfrm>
          <a:off x="1331640" y="2492896"/>
          <a:ext cx="705678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 bwMode="auto">
          <a:xfrm>
            <a:off x="395288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TW" altLang="zh-TW" sz="4400" b="1" kern="0" dirty="0">
                <a:solidFill>
                  <a:srgbClr val="CC00CC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壹、情緒的意義</a:t>
            </a:r>
            <a:endParaRPr lang="zh-TW" altLang="en-US" sz="4400" kern="0" dirty="0">
              <a:solidFill>
                <a:srgbClr val="CC00CC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74021" y1="38652" x2="74021" y2="38652"/>
                        <a14:foregroundMark x1="28470" y1="39362" x2="28470" y2="39362"/>
                        <a14:foregroundMark x1="46263" y1="65248" x2="46263" y2="65248"/>
                        <a14:foregroundMark x1="82206" y1="67376" x2="71174" y2="64184"/>
                        <a14:foregroundMark x1="71174" y1="64184" x2="65125" y2="66312"/>
                        <a14:foregroundMark x1="62278" y1="66312" x2="50178" y2="61348"/>
                        <a14:foregroundMark x1="50178" y1="61348" x2="50178" y2="61348"/>
                        <a14:foregroundMark x1="69039" y1="5674" x2="69039" y2="5674"/>
                        <a14:foregroundMark x1="69039" y1="5674" x2="90036" y2="2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62" y="6165304"/>
            <a:ext cx="69013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4" y="5832415"/>
            <a:ext cx="966953" cy="966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27088" y="2924175"/>
            <a:ext cx="7416800" cy="2376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(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一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)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判斷依據：臉部表情、聲音語調、動作</a:t>
            </a:r>
            <a:r>
              <a:rPr lang="zh-TW" altLang="en-US" sz="2800" dirty="0" smtClean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姿勢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、情境</a:t>
            </a:r>
            <a:endParaRPr lang="en-US" altLang="zh-TW" sz="2800" dirty="0">
              <a:solidFill>
                <a:schemeClr val="bg1">
                  <a:lumMod val="10000"/>
                </a:schemeClr>
              </a:solidFill>
              <a:latin typeface="華康隸書體W7" panose="03000709000000000000" pitchFamily="65" charset="-120"/>
              <a:ea typeface="華康隸書體W7" panose="03000709000000000000" pitchFamily="65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(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二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)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華康隸書體W7" panose="03000709000000000000" pitchFamily="65" charset="-120"/>
                <a:ea typeface="華康隸書體W7" panose="03000709000000000000" pitchFamily="65" charset="-120"/>
              </a:rPr>
              <a:t>震驚的情緒最易判斷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844675"/>
            <a:ext cx="2879725" cy="720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3000" b="1" dirty="0">
                <a:solidFill>
                  <a:schemeClr val="accent3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四、情緒的判斷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395288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TW" altLang="zh-TW" sz="4400" b="1" kern="0" dirty="0">
                <a:solidFill>
                  <a:srgbClr val="CC00CC"/>
                </a:solidFill>
                <a:latin typeface="華康行楷體W5(P)" pitchFamily="66" charset="-120"/>
                <a:ea typeface="華康行楷體W5(P)" pitchFamily="66" charset="-120"/>
                <a:cs typeface="+mj-cs"/>
              </a:rPr>
              <a:t>壹、情緒的意義</a:t>
            </a:r>
            <a:endParaRPr lang="zh-TW" altLang="en-US" sz="4400" kern="0" dirty="0">
              <a:solidFill>
                <a:srgbClr val="CC00CC"/>
              </a:solidFill>
              <a:latin typeface="華康行楷體W5(P)" pitchFamily="66" charset="-120"/>
              <a:ea typeface="華康行楷體W5(P)" pitchFamily="66" charset="-120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" y="5460881"/>
            <a:ext cx="1624316" cy="140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8012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990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貳、</a:t>
            </a:r>
            <a:r>
              <a:rPr lang="zh-TW" altLang="en-US" b="1" dirty="0" smtClean="0">
                <a:solidFill>
                  <a:srgbClr val="FF9900"/>
                </a:solidFill>
                <a:latin typeface="華康行書體(P)" panose="03000500000000000000" pitchFamily="66" charset="-120"/>
                <a:ea typeface="華康行書體(P)" panose="03000500000000000000" pitchFamily="66" charset="-120"/>
              </a:rPr>
              <a:t>情緒的類別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495615656"/>
              </p:ext>
            </p:extLst>
          </p:nvPr>
        </p:nvGraphicFramePr>
        <p:xfrm>
          <a:off x="539552" y="1484784"/>
          <a:ext cx="813690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31" b="98675" l="1986" r="100000">
                        <a14:foregroundMark x1="34468" y1="35788" x2="26525" y2="55965"/>
                        <a14:foregroundMark x1="63972" y1="33137" x2="75177" y2="55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85185"/>
            <a:ext cx="966448" cy="9308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885185"/>
            <a:ext cx="940160" cy="940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885184"/>
            <a:ext cx="881080" cy="9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FA5B52-5AC5-4E0D-B80A-382C01F54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6FA5B52-5AC5-4E0D-B80A-382C01F54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E530B1-E8AE-4CCF-B798-1480153D6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14E530B1-E8AE-4CCF-B798-1480153D6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0E1AFC-A748-4921-BD36-9C9CCB01E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A20E1AFC-A748-4921-BD36-9C9CCB01E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2A0863-965C-4CFC-90CC-D1482D60C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722A0863-965C-4CFC-90CC-D1482D60C3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3D01A2-CDBA-4459-84FB-7F5580479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533D01A2-CDBA-4459-84FB-7F5580479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E11D0F-C90B-4CB4-AADB-EC53F2655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FFE11D0F-C90B-4CB4-AADB-EC53F2655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0BBDDD-36B6-4EA8-9DE6-7861D75A2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250BBDDD-36B6-4EA8-9DE6-7861D75A2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3F3087-BA8B-4B43-B443-20ECC0F23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363F3087-BA8B-4B43-B443-20ECC0F23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2D1E6E-962C-447A-B37A-C8B65282D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D42D1E6E-962C-447A-B37A-C8B65282D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F81F2E-44A7-45DB-83A7-574384BFF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6BF81F2E-44A7-45DB-83A7-574384BFFB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056784" cy="1080120"/>
          </a:xfrm>
        </p:spPr>
        <p:txBody>
          <a:bodyPr/>
          <a:lstStyle/>
          <a:p>
            <a:pPr algn="l"/>
            <a:r>
              <a:rPr lang="zh-TW" altLang="en-US" b="1" dirty="0" smtClean="0">
                <a:solidFill>
                  <a:srgbClr val="FF9900"/>
                </a:solidFill>
                <a:latin typeface="Rockwell" panose="02060603020205020403" pitchFamily="18" charset="0"/>
                <a:ea typeface="華康行楷體W5" panose="03000509000000000000" pitchFamily="65" charset="-120"/>
              </a:rPr>
              <a:t>抑制狀態：</a:t>
            </a:r>
            <a:r>
              <a:rPr lang="en-US" altLang="zh-TW" sz="4000" b="1" dirty="0" smtClean="0">
                <a:solidFill>
                  <a:srgbClr val="FF9900"/>
                </a:solidFill>
                <a:latin typeface="Rockwell" panose="02060603020205020403" pitchFamily="18" charset="0"/>
                <a:ea typeface="華康行楷體W5" panose="03000509000000000000" pitchFamily="65" charset="-120"/>
              </a:rPr>
              <a:t>Rice</a:t>
            </a:r>
            <a:r>
              <a:rPr lang="zh-TW" altLang="en-US" sz="4000" b="1" dirty="0" smtClean="0">
                <a:solidFill>
                  <a:srgbClr val="FF99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認為恐懼可分成四</a:t>
            </a:r>
            <a:r>
              <a:rPr lang="zh-TW" altLang="en-US" sz="4000" b="1" dirty="0" smtClean="0">
                <a:solidFill>
                  <a:srgbClr val="FF99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類</a:t>
            </a:r>
            <a:endParaRPr lang="zh-TW" altLang="en-US" b="1" dirty="0" smtClean="0">
              <a:solidFill>
                <a:srgbClr val="FF99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873660"/>
              </p:ext>
            </p:extLst>
          </p:nvPr>
        </p:nvGraphicFramePr>
        <p:xfrm>
          <a:off x="251520" y="1844824"/>
          <a:ext cx="871296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400377"/>
              </p:ext>
            </p:extLst>
          </p:nvPr>
        </p:nvGraphicFramePr>
        <p:xfrm>
          <a:off x="457200" y="184482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827584" y="496144"/>
            <a:ext cx="7704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altLang="zh-TW" sz="4400" b="1" kern="0" dirty="0">
                <a:solidFill>
                  <a:srgbClr val="FF9900"/>
                </a:solidFill>
                <a:latin typeface="Rockwell" panose="02060603020205020403" pitchFamily="18" charset="0"/>
                <a:ea typeface="新細明體"/>
              </a:rPr>
              <a:t>Rice</a:t>
            </a:r>
            <a:r>
              <a:rPr lang="zh-TW" altLang="en-US" sz="4400" b="1" kern="0" dirty="0">
                <a:solidFill>
                  <a:srgbClr val="FF99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指出焦慮情緒有三大根源</a:t>
            </a:r>
          </a:p>
        </p:txBody>
      </p:sp>
    </p:spTree>
    <p:extLst>
      <p:ext uri="{BB962C8B-B14F-4D97-AF65-F5344CB8AC3E}">
        <p14:creationId xmlns:p14="http://schemas.microsoft.com/office/powerpoint/2010/main" val="3968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27094">
  <a:themeElements>
    <a:clrScheme name="K12_19 16">
      <a:dk1>
        <a:srgbClr val="000000"/>
      </a:dk1>
      <a:lt1>
        <a:srgbClr val="FFCCCC"/>
      </a:lt1>
      <a:dk2>
        <a:srgbClr val="0000FF"/>
      </a:dk2>
      <a:lt2>
        <a:srgbClr val="808080"/>
      </a:lt2>
      <a:accent1>
        <a:srgbClr val="BBE0E3"/>
      </a:accent1>
      <a:accent2>
        <a:srgbClr val="333399"/>
      </a:accent2>
      <a:accent3>
        <a:srgbClr val="FFE2E2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12_19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12_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3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4">
        <a:dk1>
          <a:srgbClr val="3333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5">
        <a:dk1>
          <a:srgbClr val="000000"/>
        </a:dk1>
        <a:lt1>
          <a:srgbClr val="FFCC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6">
        <a:dk1>
          <a:srgbClr val="000000"/>
        </a:dk1>
        <a:lt1>
          <a:srgbClr val="FFCCCC"/>
        </a:lt1>
        <a:dk2>
          <a:srgbClr val="0000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127094">
  <a:themeElements>
    <a:clrScheme name="K12_19 16">
      <a:dk1>
        <a:srgbClr val="000000"/>
      </a:dk1>
      <a:lt1>
        <a:srgbClr val="FFCCCC"/>
      </a:lt1>
      <a:dk2>
        <a:srgbClr val="0000FF"/>
      </a:dk2>
      <a:lt2>
        <a:srgbClr val="808080"/>
      </a:lt2>
      <a:accent1>
        <a:srgbClr val="BBE0E3"/>
      </a:accent1>
      <a:accent2>
        <a:srgbClr val="333399"/>
      </a:accent2>
      <a:accent3>
        <a:srgbClr val="FFE2E2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12_19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12_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12_19 13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4">
        <a:dk1>
          <a:srgbClr val="3333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5">
        <a:dk1>
          <a:srgbClr val="000000"/>
        </a:dk1>
        <a:lt1>
          <a:srgbClr val="FFCC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12_19 16">
        <a:dk1>
          <a:srgbClr val="000000"/>
        </a:dk1>
        <a:lt1>
          <a:srgbClr val="FFCCCC"/>
        </a:lt1>
        <a:dk2>
          <a:srgbClr val="0000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01127094</Template>
  <TotalTime>950</TotalTime>
  <Words>1751</Words>
  <Application>Microsoft Office PowerPoint</Application>
  <PresentationFormat>如螢幕大小 (4:3)</PresentationFormat>
  <Paragraphs>220</Paragraphs>
  <Slides>35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01127094</vt:lpstr>
      <vt:lpstr>1_01127094</vt:lpstr>
      <vt:lpstr>青少年情緒發展</vt:lpstr>
      <vt:lpstr>壹、情緒的意義</vt:lpstr>
      <vt:lpstr>八種基本情緒及相關情境(王&amp;柯，112) </vt:lpstr>
      <vt:lpstr>壹、情緒的意義</vt:lpstr>
      <vt:lpstr>PowerPoint 簡報</vt:lpstr>
      <vt:lpstr>PowerPoint 簡報</vt:lpstr>
      <vt:lpstr>貳、情緒的類別</vt:lpstr>
      <vt:lpstr>抑制狀態：Rice認為恐懼可分成四類</vt:lpstr>
      <vt:lpstr>PowerPoint 簡報</vt:lpstr>
      <vt:lpstr>PowerPoint 簡報</vt:lpstr>
      <vt:lpstr>肆、情緒對青少年的影響(黃德祥，2005，335頁) </vt:lpstr>
      <vt:lpstr>肆、青少年情緒發展(王&amp;柯，116)</vt:lpstr>
      <vt:lpstr>PowerPoint 簡報</vt:lpstr>
      <vt:lpstr>PowerPoint 簡報</vt:lpstr>
      <vt:lpstr>PowerPoint 簡報</vt:lpstr>
      <vt:lpstr>PowerPoint 簡報</vt:lpstr>
      <vt:lpstr>肆、青少年期情緒特徵</vt:lpstr>
      <vt:lpstr>肆、青少年期情緒特徵</vt:lpstr>
      <vt:lpstr>參、青少年期情緒特徵</vt:lpstr>
      <vt:lpstr>肆、青少年期情緒特徵</vt:lpstr>
      <vt:lpstr>肆、青少年期情緒特徵</vt:lpstr>
      <vt:lpstr>伍、壓力的產生與輔導</vt:lpstr>
      <vt:lpstr>伍、壓力的產生與輔導</vt:lpstr>
      <vt:lpstr>陸、診斷青少年情緒問題</vt:lpstr>
      <vt:lpstr>柒、情緒問題預防與輔導</vt:lpstr>
      <vt:lpstr>柒、情緒問題預防與輔導</vt:lpstr>
      <vt:lpstr>情緒發展的輔導策略 </vt:lpstr>
      <vt:lpstr>PowerPoint 簡報</vt:lpstr>
      <vt:lpstr>PowerPoint 簡報</vt:lpstr>
      <vt:lpstr>PowerPoint 簡報</vt:lpstr>
      <vt:lpstr>柒、情緒問題預防與輔導</vt:lpstr>
      <vt:lpstr>捌、EQ</vt:lpstr>
      <vt:lpstr>A型性格（Type A）B型性格（Type B）</vt:lpstr>
      <vt:lpstr>自我肯定訓練 </vt:lpstr>
      <vt:lpstr>PowerPoint 簡報</vt:lpstr>
    </vt:vector>
  </TitlesOfParts>
  <Company>MSOFT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青少年情緒發展</dc:title>
  <dc:creator>user</dc:creator>
  <cp:lastModifiedBy>shinfu</cp:lastModifiedBy>
  <cp:revision>94</cp:revision>
  <dcterms:created xsi:type="dcterms:W3CDTF">2011-03-18T01:25:25Z</dcterms:created>
  <dcterms:modified xsi:type="dcterms:W3CDTF">2020-10-26T03:39:01Z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TC011270941028</vt:lpwstr>
  </property>
</Properties>
</file>