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7EA"/>
          </a:solidFill>
        </a:fill>
      </a:tcStyle>
    </a:wholeTbl>
    <a:band2H>
      <a:tcTxStyle/>
      <a:tcStyle>
        <a:tcBdr/>
        <a:fill>
          <a:solidFill>
            <a:srgbClr val="E9F3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7EA"/>
          </a:solidFill>
        </a:fill>
      </a:tcStyle>
    </a:wholeTbl>
    <a:band2H>
      <a:tcTxStyle/>
      <a:tcStyle>
        <a:tcBdr/>
        <a:fill>
          <a:solidFill>
            <a:srgbClr val="E9F3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E5CA"/>
          </a:solidFill>
        </a:fill>
      </a:tcStyle>
    </a:wholeTbl>
    <a:band2H>
      <a:tcTxStyle/>
      <a:tcStyle>
        <a:tcBdr/>
        <a:fill>
          <a:solidFill>
            <a:srgbClr val="FE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&#10;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2"/>
          <p:cNvGrpSpPr/>
          <p:nvPr/>
        </p:nvGrpSpPr>
        <p:grpSpPr>
          <a:xfrm>
            <a:off x="-1" y="-36714"/>
            <a:ext cx="9355507" cy="5180215"/>
            <a:chOff x="0" y="0"/>
            <a:chExt cx="9355505" cy="5180213"/>
          </a:xfrm>
        </p:grpSpPr>
        <p:sp>
          <p:nvSpPr>
            <p:cNvPr id="27" name="矩形 3"/>
            <p:cNvSpPr/>
            <p:nvPr/>
          </p:nvSpPr>
          <p:spPr>
            <a:xfrm>
              <a:off x="0" y="36713"/>
              <a:ext cx="9144000" cy="51435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3" name="组合 4"/>
            <p:cNvGrpSpPr/>
            <p:nvPr/>
          </p:nvGrpSpPr>
          <p:grpSpPr>
            <a:xfrm>
              <a:off x="152400" y="-1"/>
              <a:ext cx="9203106" cy="5128862"/>
              <a:chOff x="0" y="0"/>
              <a:chExt cx="9203105" cy="5128860"/>
            </a:xfrm>
          </p:grpSpPr>
          <p:sp>
            <p:nvSpPr>
              <p:cNvPr id="28" name="矩形 5"/>
              <p:cNvSpPr/>
              <p:nvPr/>
            </p:nvSpPr>
            <p:spPr>
              <a:xfrm>
                <a:off x="0" y="246263"/>
                <a:ext cx="8839200" cy="48006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9" name="图片 7" descr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237553" flipH="1">
                <a:off x="8180077" y="137393"/>
                <a:ext cx="872880" cy="9247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32" name="组合 8"/>
              <p:cNvGrpSpPr/>
              <p:nvPr/>
            </p:nvGrpSpPr>
            <p:grpSpPr>
              <a:xfrm>
                <a:off x="43070" y="4165533"/>
                <a:ext cx="1926090" cy="963328"/>
                <a:chOff x="0" y="0"/>
                <a:chExt cx="1926088" cy="963327"/>
              </a:xfrm>
            </p:grpSpPr>
            <p:pic>
              <p:nvPicPr>
                <p:cNvPr id="30" name="图片 9" descr="图片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0"/>
                  <a:ext cx="1328529" cy="96332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1" name="图片 10" descr="图片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555023">
                  <a:off x="1287824" y="241971"/>
                  <a:ext cx="526569" cy="63228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</p:grpSp>
      <p:sp>
        <p:nvSpPr>
          <p:cNvPr id="35" name="文本框 6"/>
          <p:cNvSpPr txBox="1"/>
          <p:nvPr/>
        </p:nvSpPr>
        <p:spPr>
          <a:xfrm>
            <a:off x="198119" y="209550"/>
            <a:ext cx="147574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教学方案介绍</a:t>
            </a:r>
          </a:p>
        </p:txBody>
      </p:sp>
      <p:sp>
        <p:nvSpPr>
          <p:cNvPr id="3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2"/>
          <p:cNvGrpSpPr/>
          <p:nvPr/>
        </p:nvGrpSpPr>
        <p:grpSpPr>
          <a:xfrm>
            <a:off x="-1" y="-36714"/>
            <a:ext cx="9355507" cy="5180215"/>
            <a:chOff x="0" y="0"/>
            <a:chExt cx="9355505" cy="5180213"/>
          </a:xfrm>
        </p:grpSpPr>
        <p:sp>
          <p:nvSpPr>
            <p:cNvPr id="43" name="矩形 3"/>
            <p:cNvSpPr/>
            <p:nvPr/>
          </p:nvSpPr>
          <p:spPr>
            <a:xfrm>
              <a:off x="0" y="36713"/>
              <a:ext cx="9144000" cy="51435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9" name="组合 4"/>
            <p:cNvGrpSpPr/>
            <p:nvPr/>
          </p:nvGrpSpPr>
          <p:grpSpPr>
            <a:xfrm>
              <a:off x="152400" y="-1"/>
              <a:ext cx="9203106" cy="5128862"/>
              <a:chOff x="0" y="0"/>
              <a:chExt cx="9203105" cy="5128860"/>
            </a:xfrm>
          </p:grpSpPr>
          <p:sp>
            <p:nvSpPr>
              <p:cNvPr id="44" name="矩形 5"/>
              <p:cNvSpPr/>
              <p:nvPr/>
            </p:nvSpPr>
            <p:spPr>
              <a:xfrm>
                <a:off x="0" y="246263"/>
                <a:ext cx="8839200" cy="48006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45" name="图片 7" descr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237553" flipH="1">
                <a:off x="8180077" y="137393"/>
                <a:ext cx="872880" cy="9247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48" name="组合 8"/>
              <p:cNvGrpSpPr/>
              <p:nvPr/>
            </p:nvGrpSpPr>
            <p:grpSpPr>
              <a:xfrm>
                <a:off x="43070" y="4165533"/>
                <a:ext cx="1926090" cy="963328"/>
                <a:chOff x="0" y="0"/>
                <a:chExt cx="1926088" cy="963327"/>
              </a:xfrm>
            </p:grpSpPr>
            <p:pic>
              <p:nvPicPr>
                <p:cNvPr id="46" name="图片 9" descr="图片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0"/>
                  <a:ext cx="1328529" cy="96332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47" name="图片 10" descr="图片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555023">
                  <a:off x="1287824" y="241971"/>
                  <a:ext cx="526569" cy="63228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</p:grpSp>
      <p:sp>
        <p:nvSpPr>
          <p:cNvPr id="51" name="文本框 6"/>
          <p:cNvSpPr txBox="1"/>
          <p:nvPr/>
        </p:nvSpPr>
        <p:spPr>
          <a:xfrm>
            <a:off x="198119" y="209550"/>
            <a:ext cx="147574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教学内容说明</a:t>
            </a:r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2"/>
          <p:cNvGrpSpPr/>
          <p:nvPr/>
        </p:nvGrpSpPr>
        <p:grpSpPr>
          <a:xfrm>
            <a:off x="-1" y="-36714"/>
            <a:ext cx="9355507" cy="5180215"/>
            <a:chOff x="0" y="0"/>
            <a:chExt cx="9355505" cy="5180213"/>
          </a:xfrm>
        </p:grpSpPr>
        <p:sp>
          <p:nvSpPr>
            <p:cNvPr id="59" name="矩形 3"/>
            <p:cNvSpPr/>
            <p:nvPr/>
          </p:nvSpPr>
          <p:spPr>
            <a:xfrm>
              <a:off x="0" y="36713"/>
              <a:ext cx="9144000" cy="51435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5" name="组合 4"/>
            <p:cNvGrpSpPr/>
            <p:nvPr/>
          </p:nvGrpSpPr>
          <p:grpSpPr>
            <a:xfrm>
              <a:off x="152400" y="-1"/>
              <a:ext cx="9203106" cy="5128862"/>
              <a:chOff x="0" y="0"/>
              <a:chExt cx="9203105" cy="5128860"/>
            </a:xfrm>
          </p:grpSpPr>
          <p:sp>
            <p:nvSpPr>
              <p:cNvPr id="60" name="矩形 5"/>
              <p:cNvSpPr/>
              <p:nvPr/>
            </p:nvSpPr>
            <p:spPr>
              <a:xfrm>
                <a:off x="0" y="246263"/>
                <a:ext cx="8839200" cy="48006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61" name="图片 7" descr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237553" flipH="1">
                <a:off x="8180077" y="137393"/>
                <a:ext cx="872880" cy="9247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64" name="组合 8"/>
              <p:cNvGrpSpPr/>
              <p:nvPr/>
            </p:nvGrpSpPr>
            <p:grpSpPr>
              <a:xfrm>
                <a:off x="43070" y="4165533"/>
                <a:ext cx="1926090" cy="963328"/>
                <a:chOff x="0" y="0"/>
                <a:chExt cx="1926088" cy="963327"/>
              </a:xfrm>
            </p:grpSpPr>
            <p:pic>
              <p:nvPicPr>
                <p:cNvPr id="62" name="图片 9" descr="图片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0"/>
                  <a:ext cx="1328529" cy="96332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63" name="图片 10" descr="图片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555023">
                  <a:off x="1287824" y="241971"/>
                  <a:ext cx="526569" cy="63228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</p:grpSp>
      <p:sp>
        <p:nvSpPr>
          <p:cNvPr id="67" name="文本框 6"/>
          <p:cNvSpPr txBox="1"/>
          <p:nvPr/>
        </p:nvSpPr>
        <p:spPr>
          <a:xfrm>
            <a:off x="198119" y="209550"/>
            <a:ext cx="147574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教学特点分析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2"/>
          <p:cNvGrpSpPr/>
          <p:nvPr/>
        </p:nvGrpSpPr>
        <p:grpSpPr>
          <a:xfrm>
            <a:off x="-1" y="-36714"/>
            <a:ext cx="9355507" cy="5180215"/>
            <a:chOff x="0" y="0"/>
            <a:chExt cx="9355505" cy="5180213"/>
          </a:xfrm>
        </p:grpSpPr>
        <p:sp>
          <p:nvSpPr>
            <p:cNvPr id="75" name="矩形 3"/>
            <p:cNvSpPr/>
            <p:nvPr/>
          </p:nvSpPr>
          <p:spPr>
            <a:xfrm>
              <a:off x="0" y="36713"/>
              <a:ext cx="9144000" cy="51435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1" name="组合 4"/>
            <p:cNvGrpSpPr/>
            <p:nvPr/>
          </p:nvGrpSpPr>
          <p:grpSpPr>
            <a:xfrm>
              <a:off x="152400" y="-1"/>
              <a:ext cx="9203106" cy="5128862"/>
              <a:chOff x="0" y="0"/>
              <a:chExt cx="9203105" cy="5128860"/>
            </a:xfrm>
          </p:grpSpPr>
          <p:sp>
            <p:nvSpPr>
              <p:cNvPr id="76" name="矩形 5"/>
              <p:cNvSpPr/>
              <p:nvPr/>
            </p:nvSpPr>
            <p:spPr>
              <a:xfrm>
                <a:off x="0" y="246263"/>
                <a:ext cx="8839200" cy="48006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77" name="图片 7" descr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237553" flipH="1">
                <a:off x="8180077" y="137393"/>
                <a:ext cx="872880" cy="9247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80" name="组合 8"/>
              <p:cNvGrpSpPr/>
              <p:nvPr/>
            </p:nvGrpSpPr>
            <p:grpSpPr>
              <a:xfrm>
                <a:off x="43070" y="4165533"/>
                <a:ext cx="1926090" cy="963328"/>
                <a:chOff x="0" y="0"/>
                <a:chExt cx="1926088" cy="963327"/>
              </a:xfrm>
            </p:grpSpPr>
            <p:pic>
              <p:nvPicPr>
                <p:cNvPr id="78" name="图片 9" descr="图片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0"/>
                  <a:ext cx="1328529" cy="96332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79" name="图片 10" descr="图片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555023">
                  <a:off x="1287824" y="241971"/>
                  <a:ext cx="526569" cy="63228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</p:grpSp>
      <p:sp>
        <p:nvSpPr>
          <p:cNvPr id="83" name="文本框 6"/>
          <p:cNvSpPr txBox="1"/>
          <p:nvPr/>
        </p:nvSpPr>
        <p:spPr>
          <a:xfrm>
            <a:off x="198119" y="209550"/>
            <a:ext cx="147574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培养学习兴趣</a:t>
            </a:r>
          </a:p>
        </p:txBody>
      </p:sp>
      <p:sp>
        <p:nvSpPr>
          <p:cNvPr id="8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87757"/>
            <a:ext cx="8712200" cy="475574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矩形 6"/>
          <p:cNvSpPr/>
          <p:nvPr/>
        </p:nvSpPr>
        <p:spPr>
          <a:xfrm>
            <a:off x="2032000" y="1253067"/>
            <a:ext cx="5698067" cy="249766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0" name="图片 7" descr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18" y="0"/>
            <a:ext cx="1140595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图片 8" descr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028950"/>
            <a:ext cx="1638570" cy="1188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图片 9" descr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559" y="373347"/>
            <a:ext cx="872880" cy="92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1"/>
          <p:cNvGrpSpPr/>
          <p:nvPr/>
        </p:nvGrpSpPr>
        <p:grpSpPr>
          <a:xfrm>
            <a:off x="-1" y="-36714"/>
            <a:ext cx="9355507" cy="5180215"/>
            <a:chOff x="0" y="0"/>
            <a:chExt cx="9355505" cy="5180213"/>
          </a:xfrm>
        </p:grpSpPr>
        <p:sp>
          <p:nvSpPr>
            <p:cNvPr id="2" name="矩形 10"/>
            <p:cNvSpPr/>
            <p:nvPr/>
          </p:nvSpPr>
          <p:spPr>
            <a:xfrm>
              <a:off x="0" y="36713"/>
              <a:ext cx="9144000" cy="51435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" name="组合 9"/>
            <p:cNvGrpSpPr/>
            <p:nvPr/>
          </p:nvGrpSpPr>
          <p:grpSpPr>
            <a:xfrm>
              <a:off x="152400" y="-1"/>
              <a:ext cx="9203106" cy="5128862"/>
              <a:chOff x="0" y="0"/>
              <a:chExt cx="9203105" cy="5128860"/>
            </a:xfrm>
          </p:grpSpPr>
          <p:sp>
            <p:nvSpPr>
              <p:cNvPr id="3" name="矩形 3"/>
              <p:cNvSpPr/>
              <p:nvPr/>
            </p:nvSpPr>
            <p:spPr>
              <a:xfrm>
                <a:off x="0" y="246263"/>
                <a:ext cx="8839200" cy="48006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4" name="图片 7" descr="图片 7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12237553" flipH="1">
                <a:off x="8180077" y="137393"/>
                <a:ext cx="872880" cy="9247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7" name="组合 1"/>
              <p:cNvGrpSpPr/>
              <p:nvPr/>
            </p:nvGrpSpPr>
            <p:grpSpPr>
              <a:xfrm>
                <a:off x="43070" y="4165533"/>
                <a:ext cx="1926090" cy="963328"/>
                <a:chOff x="0" y="0"/>
                <a:chExt cx="1926088" cy="963327"/>
              </a:xfrm>
            </p:grpSpPr>
            <p:pic>
              <p:nvPicPr>
                <p:cNvPr id="5" name="图片 5" descr="图片 5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0" y="0"/>
                  <a:ext cx="1328529" cy="96332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6" name="图片 8" descr="图片 8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 rot="1555023">
                  <a:off x="1287824" y="241971"/>
                  <a:ext cx="526569" cy="63228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</p:grpSp>
      <p:sp>
        <p:nvSpPr>
          <p:cNvPr id="10" name="文本框 6"/>
          <p:cNvSpPr txBox="1"/>
          <p:nvPr/>
        </p:nvSpPr>
        <p:spPr>
          <a:xfrm>
            <a:off x="274320" y="285750"/>
            <a:ext cx="1475741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教育教学分析</a:t>
            </a:r>
          </a:p>
        </p:txBody>
      </p:sp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87757"/>
            <a:ext cx="8712200" cy="475574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矩形 10"/>
          <p:cNvSpPr/>
          <p:nvPr/>
        </p:nvSpPr>
        <p:spPr>
          <a:xfrm>
            <a:off x="2011240" y="1165471"/>
            <a:ext cx="5698067" cy="249766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矩形 259"/>
          <p:cNvSpPr txBox="1"/>
          <p:nvPr/>
        </p:nvSpPr>
        <p:spPr>
          <a:xfrm>
            <a:off x="2114063" y="2096715"/>
            <a:ext cx="549242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000"/>
              </a:spcBef>
              <a:defRPr sz="4400" cap="all" spc="3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憂鬱症、自殺</a:t>
            </a:r>
          </a:p>
        </p:txBody>
      </p:sp>
      <p:sp>
        <p:nvSpPr>
          <p:cNvPr id="150" name="文本框 27"/>
          <p:cNvSpPr txBox="1"/>
          <p:nvPr/>
        </p:nvSpPr>
        <p:spPr>
          <a:xfrm>
            <a:off x="2429983" y="2820163"/>
            <a:ext cx="536806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spc="-300">
                <a:solidFill>
                  <a:schemeClr val="accent1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組員:陳碞濚、陳婉茹、劉庭妤、崔戎秀、吳明軒、李季函、陳玟瑄</a:t>
            </a:r>
          </a:p>
        </p:txBody>
      </p:sp>
      <p:pic>
        <p:nvPicPr>
          <p:cNvPr id="151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18" y="0"/>
            <a:ext cx="1140595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图片 7" descr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715" y="3022997"/>
            <a:ext cx="1638570" cy="1188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图片 9" descr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285750"/>
            <a:ext cx="872879" cy="92470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矩形 14"/>
          <p:cNvSpPr txBox="1"/>
          <p:nvPr/>
        </p:nvSpPr>
        <p:spPr>
          <a:xfrm>
            <a:off x="3579529" y="1573495"/>
            <a:ext cx="22377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青少年心理學</a:t>
            </a:r>
          </a:p>
        </p:txBody>
      </p:sp>
      <p:grpSp>
        <p:nvGrpSpPr>
          <p:cNvPr id="157" name="组合 24"/>
          <p:cNvGrpSpPr/>
          <p:nvPr/>
        </p:nvGrpSpPr>
        <p:grpSpPr>
          <a:xfrm>
            <a:off x="3601542" y="1472214"/>
            <a:ext cx="2758555" cy="798838"/>
            <a:chOff x="0" y="0"/>
            <a:chExt cx="2758553" cy="798836"/>
          </a:xfrm>
        </p:grpSpPr>
        <p:sp>
          <p:nvSpPr>
            <p:cNvPr id="155" name="任意多边形 23"/>
            <p:cNvSpPr/>
            <p:nvPr/>
          </p:nvSpPr>
          <p:spPr>
            <a:xfrm>
              <a:off x="0" y="541259"/>
              <a:ext cx="2161382" cy="153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89" extrusionOk="0">
                  <a:moveTo>
                    <a:pt x="0" y="2563"/>
                  </a:moveTo>
                  <a:lnTo>
                    <a:pt x="14255" y="10720"/>
                  </a:lnTo>
                  <a:cubicBezTo>
                    <a:pt x="16143" y="13439"/>
                    <a:pt x="11464" y="20387"/>
                    <a:pt x="11329" y="18877"/>
                  </a:cubicBezTo>
                  <a:cubicBezTo>
                    <a:pt x="11194" y="17366"/>
                    <a:pt x="11734" y="4527"/>
                    <a:pt x="13446" y="1657"/>
                  </a:cubicBezTo>
                  <a:cubicBezTo>
                    <a:pt x="15157" y="-1213"/>
                    <a:pt x="18379" y="222"/>
                    <a:pt x="21600" y="1657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56" name="图片 12" descr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555023">
              <a:off x="2120288" y="83278"/>
              <a:ext cx="526569" cy="6322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1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2" animBg="1" advAuto="0"/>
      <p:bldP spid="148" grpId="4" animBg="1" advAuto="0"/>
      <p:bldP spid="149" grpId="8" animBg="1" advAuto="0"/>
      <p:bldP spid="150" grpId="9" animBg="1" advAuto="0"/>
      <p:bldP spid="151" grpId="1" animBg="1" advAuto="0"/>
      <p:bldP spid="152" grpId="5" animBg="1" advAuto="0"/>
      <p:bldP spid="153" grpId="3" animBg="1" advAuto="0"/>
      <p:bldP spid="154" grpId="7" animBg="1" advAuto="0"/>
      <p:bldP spid="157" grpId="6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组合 2"/>
          <p:cNvGrpSpPr/>
          <p:nvPr/>
        </p:nvGrpSpPr>
        <p:grpSpPr>
          <a:xfrm>
            <a:off x="1523999" y="901853"/>
            <a:ext cx="1933524" cy="989101"/>
            <a:chOff x="0" y="0"/>
            <a:chExt cx="1933522" cy="989099"/>
          </a:xfrm>
        </p:grpSpPr>
        <p:sp>
          <p:nvSpPr>
            <p:cNvPr id="278" name="MH_SubTitle_1"/>
            <p:cNvSpPr/>
            <p:nvPr/>
          </p:nvSpPr>
          <p:spPr>
            <a:xfrm>
              <a:off x="-1" y="90885"/>
              <a:ext cx="1933524" cy="8982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281" name="MH_Other_1"/>
            <p:cNvGrpSpPr/>
            <p:nvPr/>
          </p:nvGrpSpPr>
          <p:grpSpPr>
            <a:xfrm>
              <a:off x="1346156" y="-1"/>
              <a:ext cx="426572" cy="280391"/>
              <a:chOff x="0" y="0"/>
              <a:chExt cx="426571" cy="280389"/>
            </a:xfrm>
          </p:grpSpPr>
          <p:sp>
            <p:nvSpPr>
              <p:cNvPr id="279" name="形狀"/>
              <p:cNvSpPr/>
              <p:nvPr/>
            </p:nvSpPr>
            <p:spPr>
              <a:xfrm>
                <a:off x="-1" y="0"/>
                <a:ext cx="426573" cy="28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280" name="01"/>
              <p:cNvSpPr txBox="1"/>
              <p:nvPr/>
            </p:nvSpPr>
            <p:spPr>
              <a:xfrm>
                <a:off x="-1" y="-1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01</a:t>
                </a:r>
              </a:p>
            </p:txBody>
          </p:sp>
        </p:grpSp>
      </p:grpSp>
      <p:grpSp>
        <p:nvGrpSpPr>
          <p:cNvPr id="287" name="组合 6"/>
          <p:cNvGrpSpPr/>
          <p:nvPr/>
        </p:nvGrpSpPr>
        <p:grpSpPr>
          <a:xfrm>
            <a:off x="1523999" y="2040816"/>
            <a:ext cx="1933524" cy="988134"/>
            <a:chOff x="0" y="0"/>
            <a:chExt cx="1933522" cy="988132"/>
          </a:xfrm>
        </p:grpSpPr>
        <p:sp>
          <p:nvSpPr>
            <p:cNvPr id="283" name="MH_SubTitle_4"/>
            <p:cNvSpPr/>
            <p:nvPr/>
          </p:nvSpPr>
          <p:spPr>
            <a:xfrm>
              <a:off x="-1" y="89917"/>
              <a:ext cx="1933524" cy="89821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286" name="MH_Other_4"/>
            <p:cNvGrpSpPr/>
            <p:nvPr/>
          </p:nvGrpSpPr>
          <p:grpSpPr>
            <a:xfrm>
              <a:off x="1346156" y="0"/>
              <a:ext cx="426572" cy="279423"/>
              <a:chOff x="0" y="0"/>
              <a:chExt cx="426571" cy="279422"/>
            </a:xfrm>
          </p:grpSpPr>
          <p:sp>
            <p:nvSpPr>
              <p:cNvPr id="284" name="形狀"/>
              <p:cNvSpPr/>
              <p:nvPr/>
            </p:nvSpPr>
            <p:spPr>
              <a:xfrm>
                <a:off x="-1" y="-1"/>
                <a:ext cx="426573" cy="27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285" name="04"/>
              <p:cNvSpPr txBox="1"/>
              <p:nvPr/>
            </p:nvSpPr>
            <p:spPr>
              <a:xfrm>
                <a:off x="-1" y="0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04</a:t>
                </a:r>
              </a:p>
            </p:txBody>
          </p:sp>
        </p:grpSp>
      </p:grpSp>
      <p:grpSp>
        <p:nvGrpSpPr>
          <p:cNvPr id="292" name="组合 3"/>
          <p:cNvGrpSpPr/>
          <p:nvPr/>
        </p:nvGrpSpPr>
        <p:grpSpPr>
          <a:xfrm>
            <a:off x="3682101" y="901853"/>
            <a:ext cx="1933524" cy="989101"/>
            <a:chOff x="0" y="0"/>
            <a:chExt cx="1933522" cy="989099"/>
          </a:xfrm>
        </p:grpSpPr>
        <p:sp>
          <p:nvSpPr>
            <p:cNvPr id="288" name="MH_SubTitle_2"/>
            <p:cNvSpPr/>
            <p:nvPr/>
          </p:nvSpPr>
          <p:spPr>
            <a:xfrm>
              <a:off x="-1" y="90885"/>
              <a:ext cx="1933524" cy="8982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291" name="MH_Other_2"/>
            <p:cNvGrpSpPr/>
            <p:nvPr/>
          </p:nvGrpSpPr>
          <p:grpSpPr>
            <a:xfrm>
              <a:off x="1346156" y="-1"/>
              <a:ext cx="426572" cy="280391"/>
              <a:chOff x="0" y="0"/>
              <a:chExt cx="426571" cy="280389"/>
            </a:xfrm>
          </p:grpSpPr>
          <p:sp>
            <p:nvSpPr>
              <p:cNvPr id="289" name="形狀"/>
              <p:cNvSpPr/>
              <p:nvPr/>
            </p:nvSpPr>
            <p:spPr>
              <a:xfrm>
                <a:off x="-1" y="0"/>
                <a:ext cx="426573" cy="28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290" name="02"/>
              <p:cNvSpPr txBox="1"/>
              <p:nvPr/>
            </p:nvSpPr>
            <p:spPr>
              <a:xfrm>
                <a:off x="-1" y="-1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02</a:t>
                </a:r>
              </a:p>
            </p:txBody>
          </p:sp>
        </p:grpSp>
      </p:grpSp>
      <p:grpSp>
        <p:nvGrpSpPr>
          <p:cNvPr id="297" name="组合 7"/>
          <p:cNvGrpSpPr/>
          <p:nvPr/>
        </p:nvGrpSpPr>
        <p:grpSpPr>
          <a:xfrm>
            <a:off x="3682101" y="2040816"/>
            <a:ext cx="1933524" cy="988134"/>
            <a:chOff x="0" y="0"/>
            <a:chExt cx="1933522" cy="988132"/>
          </a:xfrm>
        </p:grpSpPr>
        <p:sp>
          <p:nvSpPr>
            <p:cNvPr id="293" name="MH_SubTitle_5"/>
            <p:cNvSpPr/>
            <p:nvPr/>
          </p:nvSpPr>
          <p:spPr>
            <a:xfrm>
              <a:off x="-1" y="89917"/>
              <a:ext cx="1933524" cy="89821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296" name="MH_Other_5"/>
            <p:cNvGrpSpPr/>
            <p:nvPr/>
          </p:nvGrpSpPr>
          <p:grpSpPr>
            <a:xfrm>
              <a:off x="1346156" y="0"/>
              <a:ext cx="426572" cy="279423"/>
              <a:chOff x="0" y="0"/>
              <a:chExt cx="426571" cy="279422"/>
            </a:xfrm>
          </p:grpSpPr>
          <p:sp>
            <p:nvSpPr>
              <p:cNvPr id="294" name="形狀"/>
              <p:cNvSpPr/>
              <p:nvPr/>
            </p:nvSpPr>
            <p:spPr>
              <a:xfrm>
                <a:off x="-1" y="-1"/>
                <a:ext cx="426573" cy="27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295" name="05"/>
              <p:cNvSpPr txBox="1"/>
              <p:nvPr/>
            </p:nvSpPr>
            <p:spPr>
              <a:xfrm>
                <a:off x="-1" y="0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05</a:t>
                </a:r>
              </a:p>
            </p:txBody>
          </p:sp>
        </p:grpSp>
      </p:grpSp>
      <p:grpSp>
        <p:nvGrpSpPr>
          <p:cNvPr id="302" name="组合 5"/>
          <p:cNvGrpSpPr/>
          <p:nvPr/>
        </p:nvGrpSpPr>
        <p:grpSpPr>
          <a:xfrm>
            <a:off x="5840207" y="901853"/>
            <a:ext cx="1932193" cy="989101"/>
            <a:chOff x="0" y="0"/>
            <a:chExt cx="1932191" cy="989099"/>
          </a:xfrm>
        </p:grpSpPr>
        <p:sp>
          <p:nvSpPr>
            <p:cNvPr id="298" name="MH_SubTitle_3"/>
            <p:cNvSpPr/>
            <p:nvPr/>
          </p:nvSpPr>
          <p:spPr>
            <a:xfrm>
              <a:off x="0" y="90885"/>
              <a:ext cx="1932192" cy="8982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301" name="MH_Other_3"/>
            <p:cNvGrpSpPr/>
            <p:nvPr/>
          </p:nvGrpSpPr>
          <p:grpSpPr>
            <a:xfrm>
              <a:off x="1346155" y="-1"/>
              <a:ext cx="426572" cy="280391"/>
              <a:chOff x="0" y="0"/>
              <a:chExt cx="426571" cy="280389"/>
            </a:xfrm>
          </p:grpSpPr>
          <p:sp>
            <p:nvSpPr>
              <p:cNvPr id="299" name="形狀"/>
              <p:cNvSpPr/>
              <p:nvPr/>
            </p:nvSpPr>
            <p:spPr>
              <a:xfrm>
                <a:off x="-1" y="0"/>
                <a:ext cx="426573" cy="28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300" name="03"/>
              <p:cNvSpPr txBox="1"/>
              <p:nvPr/>
            </p:nvSpPr>
            <p:spPr>
              <a:xfrm>
                <a:off x="-1" y="-1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03</a:t>
                </a:r>
              </a:p>
            </p:txBody>
          </p:sp>
        </p:grpSp>
      </p:grpSp>
      <p:grpSp>
        <p:nvGrpSpPr>
          <p:cNvPr id="307" name="组合 8"/>
          <p:cNvGrpSpPr/>
          <p:nvPr/>
        </p:nvGrpSpPr>
        <p:grpSpPr>
          <a:xfrm>
            <a:off x="5840207" y="2040816"/>
            <a:ext cx="1932193" cy="988134"/>
            <a:chOff x="0" y="0"/>
            <a:chExt cx="1932191" cy="988132"/>
          </a:xfrm>
        </p:grpSpPr>
        <p:sp>
          <p:nvSpPr>
            <p:cNvPr id="303" name="MH_SubTitle_6"/>
            <p:cNvSpPr/>
            <p:nvPr/>
          </p:nvSpPr>
          <p:spPr>
            <a:xfrm>
              <a:off x="0" y="89917"/>
              <a:ext cx="1932192" cy="89821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306" name="MH_Other_6"/>
            <p:cNvGrpSpPr/>
            <p:nvPr/>
          </p:nvGrpSpPr>
          <p:grpSpPr>
            <a:xfrm>
              <a:off x="1346155" y="0"/>
              <a:ext cx="426572" cy="279423"/>
              <a:chOff x="0" y="0"/>
              <a:chExt cx="426571" cy="279422"/>
            </a:xfrm>
          </p:grpSpPr>
          <p:sp>
            <p:nvSpPr>
              <p:cNvPr id="304" name="形狀"/>
              <p:cNvSpPr/>
              <p:nvPr/>
            </p:nvSpPr>
            <p:spPr>
              <a:xfrm>
                <a:off x="-1" y="-1"/>
                <a:ext cx="426573" cy="27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305" name="06"/>
              <p:cNvSpPr txBox="1"/>
              <p:nvPr/>
            </p:nvSpPr>
            <p:spPr>
              <a:xfrm>
                <a:off x="-1" y="0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06</a:t>
                </a:r>
              </a:p>
            </p:txBody>
          </p:sp>
        </p:grpSp>
      </p:grpSp>
      <p:sp>
        <p:nvSpPr>
          <p:cNvPr id="308" name="矩形 1"/>
          <p:cNvSpPr/>
          <p:nvPr/>
        </p:nvSpPr>
        <p:spPr>
          <a:xfrm>
            <a:off x="304800" y="285750"/>
            <a:ext cx="15240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" name="文字方塊 31"/>
          <p:cNvSpPr txBox="1"/>
          <p:nvPr/>
        </p:nvSpPr>
        <p:spPr>
          <a:xfrm>
            <a:off x="350520" y="332192"/>
            <a:ext cx="303276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憂鬱症症狀</a:t>
            </a:r>
          </a:p>
        </p:txBody>
      </p:sp>
      <p:grpSp>
        <p:nvGrpSpPr>
          <p:cNvPr id="314" name="组合 2"/>
          <p:cNvGrpSpPr/>
          <p:nvPr/>
        </p:nvGrpSpPr>
        <p:grpSpPr>
          <a:xfrm>
            <a:off x="1495477" y="3268731"/>
            <a:ext cx="1933524" cy="989100"/>
            <a:chOff x="0" y="0"/>
            <a:chExt cx="1933522" cy="989099"/>
          </a:xfrm>
        </p:grpSpPr>
        <p:sp>
          <p:nvSpPr>
            <p:cNvPr id="310" name="MH_SubTitle_1"/>
            <p:cNvSpPr/>
            <p:nvPr/>
          </p:nvSpPr>
          <p:spPr>
            <a:xfrm>
              <a:off x="-1" y="90885"/>
              <a:ext cx="1933524" cy="8982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313" name="MH_Other_1"/>
            <p:cNvGrpSpPr/>
            <p:nvPr/>
          </p:nvGrpSpPr>
          <p:grpSpPr>
            <a:xfrm>
              <a:off x="1346156" y="-1"/>
              <a:ext cx="426572" cy="280391"/>
              <a:chOff x="0" y="0"/>
              <a:chExt cx="426571" cy="280389"/>
            </a:xfrm>
          </p:grpSpPr>
          <p:sp>
            <p:nvSpPr>
              <p:cNvPr id="311" name="形狀"/>
              <p:cNvSpPr/>
              <p:nvPr/>
            </p:nvSpPr>
            <p:spPr>
              <a:xfrm>
                <a:off x="-1" y="0"/>
                <a:ext cx="426573" cy="28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312" name="07"/>
              <p:cNvSpPr txBox="1"/>
              <p:nvPr/>
            </p:nvSpPr>
            <p:spPr>
              <a:xfrm>
                <a:off x="-1" y="-1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07</a:t>
                </a:r>
              </a:p>
            </p:txBody>
          </p:sp>
        </p:grpSp>
      </p:grpSp>
      <p:grpSp>
        <p:nvGrpSpPr>
          <p:cNvPr id="319" name="组合 3"/>
          <p:cNvGrpSpPr/>
          <p:nvPr/>
        </p:nvGrpSpPr>
        <p:grpSpPr>
          <a:xfrm>
            <a:off x="3653580" y="3268731"/>
            <a:ext cx="1933523" cy="989100"/>
            <a:chOff x="0" y="0"/>
            <a:chExt cx="1933522" cy="989099"/>
          </a:xfrm>
        </p:grpSpPr>
        <p:sp>
          <p:nvSpPr>
            <p:cNvPr id="315" name="MH_SubTitle_2"/>
            <p:cNvSpPr/>
            <p:nvPr/>
          </p:nvSpPr>
          <p:spPr>
            <a:xfrm>
              <a:off x="-1" y="90885"/>
              <a:ext cx="1933524" cy="8982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318" name="MH_Other_2"/>
            <p:cNvGrpSpPr/>
            <p:nvPr/>
          </p:nvGrpSpPr>
          <p:grpSpPr>
            <a:xfrm>
              <a:off x="1346156" y="-1"/>
              <a:ext cx="426572" cy="280391"/>
              <a:chOff x="0" y="0"/>
              <a:chExt cx="426571" cy="280389"/>
            </a:xfrm>
          </p:grpSpPr>
          <p:sp>
            <p:nvSpPr>
              <p:cNvPr id="316" name="形狀"/>
              <p:cNvSpPr/>
              <p:nvPr/>
            </p:nvSpPr>
            <p:spPr>
              <a:xfrm>
                <a:off x="-1" y="0"/>
                <a:ext cx="426573" cy="28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317" name="08"/>
              <p:cNvSpPr txBox="1"/>
              <p:nvPr/>
            </p:nvSpPr>
            <p:spPr>
              <a:xfrm>
                <a:off x="-1" y="-1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08</a:t>
                </a:r>
              </a:p>
            </p:txBody>
          </p:sp>
        </p:grpSp>
      </p:grpSp>
      <p:grpSp>
        <p:nvGrpSpPr>
          <p:cNvPr id="324" name="组合 5"/>
          <p:cNvGrpSpPr/>
          <p:nvPr/>
        </p:nvGrpSpPr>
        <p:grpSpPr>
          <a:xfrm>
            <a:off x="5811685" y="3268731"/>
            <a:ext cx="1932193" cy="989100"/>
            <a:chOff x="0" y="0"/>
            <a:chExt cx="1932191" cy="989099"/>
          </a:xfrm>
        </p:grpSpPr>
        <p:sp>
          <p:nvSpPr>
            <p:cNvPr id="320" name="MH_SubTitle_3"/>
            <p:cNvSpPr/>
            <p:nvPr/>
          </p:nvSpPr>
          <p:spPr>
            <a:xfrm>
              <a:off x="0" y="90885"/>
              <a:ext cx="1932192" cy="8982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323" name="MH_Other_3"/>
            <p:cNvGrpSpPr/>
            <p:nvPr/>
          </p:nvGrpSpPr>
          <p:grpSpPr>
            <a:xfrm>
              <a:off x="1346155" y="-1"/>
              <a:ext cx="426572" cy="280391"/>
              <a:chOff x="0" y="0"/>
              <a:chExt cx="426571" cy="280389"/>
            </a:xfrm>
          </p:grpSpPr>
          <p:sp>
            <p:nvSpPr>
              <p:cNvPr id="321" name="形狀"/>
              <p:cNvSpPr/>
              <p:nvPr/>
            </p:nvSpPr>
            <p:spPr>
              <a:xfrm>
                <a:off x="-1" y="0"/>
                <a:ext cx="426573" cy="28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322" name="09"/>
              <p:cNvSpPr txBox="1"/>
              <p:nvPr/>
            </p:nvSpPr>
            <p:spPr>
              <a:xfrm>
                <a:off x="-1" y="-1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09</a:t>
                </a:r>
              </a:p>
            </p:txBody>
          </p:sp>
        </p:grpSp>
      </p:grpSp>
      <p:sp>
        <p:nvSpPr>
          <p:cNvPr id="325" name="矩形 11"/>
          <p:cNvSpPr txBox="1"/>
          <p:nvPr/>
        </p:nvSpPr>
        <p:spPr>
          <a:xfrm>
            <a:off x="1481826" y="1224604"/>
            <a:ext cx="196082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spc="1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大多數的時間都呈現憂鬱鬱悶的情緒</a:t>
            </a:r>
          </a:p>
        </p:txBody>
      </p:sp>
      <p:sp>
        <p:nvSpPr>
          <p:cNvPr id="326" name="矩形 12"/>
          <p:cNvSpPr txBox="1"/>
          <p:nvPr/>
        </p:nvSpPr>
        <p:spPr>
          <a:xfrm>
            <a:off x="3763107" y="1224604"/>
            <a:ext cx="182929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spc="1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無法從活動中得到愉悅</a:t>
            </a:r>
          </a:p>
        </p:txBody>
      </p:sp>
      <p:sp>
        <p:nvSpPr>
          <p:cNvPr id="327" name="矩形 13"/>
          <p:cNvSpPr txBox="1"/>
          <p:nvPr/>
        </p:nvSpPr>
        <p:spPr>
          <a:xfrm>
            <a:off x="5997547" y="1224604"/>
            <a:ext cx="161751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spc="1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食慾、體重明顯下降或增加</a:t>
            </a:r>
          </a:p>
        </p:txBody>
      </p:sp>
      <p:sp>
        <p:nvSpPr>
          <p:cNvPr id="328" name="矩形 14"/>
          <p:cNvSpPr txBox="1"/>
          <p:nvPr/>
        </p:nvSpPr>
        <p:spPr>
          <a:xfrm>
            <a:off x="1574437" y="2387591"/>
            <a:ext cx="185781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spc="1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幾乎每天都有嗜睡及失眠的現象</a:t>
            </a:r>
          </a:p>
        </p:txBody>
      </p:sp>
      <p:sp>
        <p:nvSpPr>
          <p:cNvPr id="329" name="矩形 15"/>
          <p:cNvSpPr txBox="1"/>
          <p:nvPr/>
        </p:nvSpPr>
        <p:spPr>
          <a:xfrm>
            <a:off x="3876063" y="2384657"/>
            <a:ext cx="16033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spc="1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情緒表達、控管能力不佳</a:t>
            </a:r>
          </a:p>
        </p:txBody>
      </p:sp>
      <p:sp>
        <p:nvSpPr>
          <p:cNvPr id="330" name="矩形 17"/>
          <p:cNvSpPr txBox="1"/>
          <p:nvPr/>
        </p:nvSpPr>
        <p:spPr>
          <a:xfrm>
            <a:off x="5941433" y="2418079"/>
            <a:ext cx="17297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生理機能不如從前</a:t>
            </a:r>
          </a:p>
        </p:txBody>
      </p:sp>
      <p:sp>
        <p:nvSpPr>
          <p:cNvPr id="331" name="矩形 45"/>
          <p:cNvSpPr txBox="1"/>
          <p:nvPr/>
        </p:nvSpPr>
        <p:spPr>
          <a:xfrm>
            <a:off x="1582305" y="3550578"/>
            <a:ext cx="175986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總是覺得自己沒有價值</a:t>
            </a:r>
          </a:p>
        </p:txBody>
      </p:sp>
      <p:sp>
        <p:nvSpPr>
          <p:cNvPr id="332" name="矩形 46"/>
          <p:cNvSpPr txBox="1"/>
          <p:nvPr/>
        </p:nvSpPr>
        <p:spPr>
          <a:xfrm>
            <a:off x="3772487" y="3647232"/>
            <a:ext cx="175986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思考、專注力下降</a:t>
            </a:r>
          </a:p>
        </p:txBody>
      </p:sp>
      <p:sp>
        <p:nvSpPr>
          <p:cNvPr id="333" name="矩形 47"/>
          <p:cNvSpPr txBox="1"/>
          <p:nvPr/>
        </p:nvSpPr>
        <p:spPr>
          <a:xfrm>
            <a:off x="5926369" y="3647232"/>
            <a:ext cx="175986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出現輕生的念頭</a:t>
            </a:r>
          </a:p>
        </p:txBody>
      </p:sp>
      <p:grpSp>
        <p:nvGrpSpPr>
          <p:cNvPr id="336" name="群組 20"/>
          <p:cNvGrpSpPr/>
          <p:nvPr/>
        </p:nvGrpSpPr>
        <p:grpSpPr>
          <a:xfrm>
            <a:off x="3144363" y="3852615"/>
            <a:ext cx="5219717" cy="1545202"/>
            <a:chOff x="0" y="0"/>
            <a:chExt cx="5219715" cy="1545200"/>
          </a:xfrm>
        </p:grpSpPr>
        <p:sp>
          <p:nvSpPr>
            <p:cNvPr id="334" name="矩形 18"/>
            <p:cNvSpPr/>
            <p:nvPr/>
          </p:nvSpPr>
          <p:spPr>
            <a:xfrm>
              <a:off x="482386" y="453640"/>
              <a:ext cx="4737330" cy="1091561"/>
            </a:xfrm>
            <a:prstGeom prst="rect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>
                  <a:solidFill>
                    <a:srgbClr val="FF0000"/>
                  </a:solidFill>
                  <a:latin typeface="新細明體"/>
                  <a:ea typeface="新細明體"/>
                  <a:cs typeface="新細明體"/>
                  <a:sym typeface="新細明體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新細明體"/>
                  <a:ea typeface="新細明體"/>
                  <a:cs typeface="新細明體"/>
                  <a:sym typeface="新細明體"/>
                </a:rPr>
                <a:t>如果症狀持續超過兩週以上，且造成生活功能品質的影響，就要小心可能是得了憂鬱症。</a:t>
              </a:r>
            </a:p>
          </p:txBody>
        </p:sp>
        <p:sp>
          <p:nvSpPr>
            <p:cNvPr id="335" name="爆炸 1 19"/>
            <p:cNvSpPr/>
            <p:nvPr/>
          </p:nvSpPr>
          <p:spPr>
            <a:xfrm>
              <a:off x="0" y="0"/>
              <a:ext cx="750238" cy="666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E889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矩形 1"/>
          <p:cNvSpPr/>
          <p:nvPr/>
        </p:nvSpPr>
        <p:spPr>
          <a:xfrm>
            <a:off x="304800" y="285750"/>
            <a:ext cx="15240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9" name="文字方塊 31"/>
          <p:cNvSpPr txBox="1"/>
          <p:nvPr/>
        </p:nvSpPr>
        <p:spPr>
          <a:xfrm>
            <a:off x="350520" y="332192"/>
            <a:ext cx="303276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憂鬱症檢測量表</a:t>
            </a:r>
          </a:p>
        </p:txBody>
      </p:sp>
      <p:pic>
        <p:nvPicPr>
          <p:cNvPr id="340" name="圖片 21" descr="圖片 21"/>
          <p:cNvPicPr>
            <a:picLocks noChangeAspect="1"/>
          </p:cNvPicPr>
          <p:nvPr/>
        </p:nvPicPr>
        <p:blipFill>
          <a:blip r:embed="rId2"/>
          <a:srcRect l="28893" t="34277" r="31163" b="9634"/>
          <a:stretch>
            <a:fillRect/>
          </a:stretch>
        </p:blipFill>
        <p:spPr>
          <a:xfrm>
            <a:off x="2362200" y="901853"/>
            <a:ext cx="4826002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群組 2"/>
          <p:cNvGrpSpPr/>
          <p:nvPr/>
        </p:nvGrpSpPr>
        <p:grpSpPr>
          <a:xfrm>
            <a:off x="1484446" y="653212"/>
            <a:ext cx="6851834" cy="4104229"/>
            <a:chOff x="0" y="0"/>
            <a:chExt cx="6851834" cy="4104227"/>
          </a:xfrm>
        </p:grpSpPr>
        <p:sp>
          <p:nvSpPr>
            <p:cNvPr id="342" name="Freeform 6"/>
            <p:cNvSpPr/>
            <p:nvPr/>
          </p:nvSpPr>
          <p:spPr>
            <a:xfrm>
              <a:off x="0" y="2007888"/>
              <a:ext cx="2559027" cy="209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8" h="19074" extrusionOk="0">
                  <a:moveTo>
                    <a:pt x="2507" y="3144"/>
                  </a:moveTo>
                  <a:cubicBezTo>
                    <a:pt x="-1110" y="7031"/>
                    <a:pt x="-758" y="13083"/>
                    <a:pt x="3210" y="16577"/>
                  </a:cubicBezTo>
                  <a:cubicBezTo>
                    <a:pt x="7681" y="20513"/>
                    <a:pt x="15216" y="18594"/>
                    <a:pt x="20138" y="18692"/>
                  </a:cubicBezTo>
                  <a:cubicBezTo>
                    <a:pt x="19385" y="13821"/>
                    <a:pt x="20490" y="6195"/>
                    <a:pt x="16220" y="2456"/>
                  </a:cubicBezTo>
                  <a:cubicBezTo>
                    <a:pt x="12202" y="-1087"/>
                    <a:pt x="6073" y="-743"/>
                    <a:pt x="2507" y="3144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684513">
                <a:defRPr sz="1600"/>
              </a:pPr>
              <a:endParaRPr/>
            </a:p>
          </p:txBody>
        </p:sp>
        <p:grpSp>
          <p:nvGrpSpPr>
            <p:cNvPr id="359" name="群組 1"/>
            <p:cNvGrpSpPr/>
            <p:nvPr/>
          </p:nvGrpSpPr>
          <p:grpSpPr>
            <a:xfrm>
              <a:off x="160349" y="-1"/>
              <a:ext cx="6691486" cy="3345879"/>
              <a:chOff x="0" y="0"/>
              <a:chExt cx="6691484" cy="3345877"/>
            </a:xfrm>
          </p:grpSpPr>
          <p:sp>
            <p:nvSpPr>
              <p:cNvPr id="343" name="Freeform 5"/>
              <p:cNvSpPr/>
              <p:nvPr/>
            </p:nvSpPr>
            <p:spPr>
              <a:xfrm>
                <a:off x="-1" y="1263706"/>
                <a:ext cx="2157709" cy="20821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50" h="19078" extrusionOk="0">
                    <a:moveTo>
                      <a:pt x="2516" y="3166"/>
                    </a:moveTo>
                    <a:cubicBezTo>
                      <a:pt x="-1097" y="7055"/>
                      <a:pt x="-783" y="13061"/>
                      <a:pt x="3223" y="16604"/>
                    </a:cubicBezTo>
                    <a:cubicBezTo>
                      <a:pt x="7700" y="20531"/>
                      <a:pt x="15240" y="18567"/>
                      <a:pt x="20150" y="18721"/>
                    </a:cubicBezTo>
                    <a:cubicBezTo>
                      <a:pt x="19403" y="13832"/>
                      <a:pt x="20503" y="6208"/>
                      <a:pt x="16222" y="2435"/>
                    </a:cubicBezTo>
                    <a:cubicBezTo>
                      <a:pt x="12216" y="-1069"/>
                      <a:pt x="6090" y="-761"/>
                      <a:pt x="2516" y="3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4513">
                  <a:defRPr sz="1600"/>
                </a:pPr>
                <a:endParaRPr/>
              </a:p>
            </p:txBody>
          </p:sp>
          <p:sp>
            <p:nvSpPr>
              <p:cNvPr id="344" name="Freeform 6"/>
              <p:cNvSpPr/>
              <p:nvPr/>
            </p:nvSpPr>
            <p:spPr>
              <a:xfrm>
                <a:off x="210450" y="819263"/>
                <a:ext cx="1685791" cy="16303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38" h="19074" extrusionOk="0">
                    <a:moveTo>
                      <a:pt x="2507" y="3144"/>
                    </a:moveTo>
                    <a:cubicBezTo>
                      <a:pt x="-1110" y="7031"/>
                      <a:pt x="-758" y="13083"/>
                      <a:pt x="3210" y="16577"/>
                    </a:cubicBezTo>
                    <a:cubicBezTo>
                      <a:pt x="7681" y="20513"/>
                      <a:pt x="15216" y="18594"/>
                      <a:pt x="20138" y="18692"/>
                    </a:cubicBezTo>
                    <a:cubicBezTo>
                      <a:pt x="19385" y="13821"/>
                      <a:pt x="20490" y="6195"/>
                      <a:pt x="16220" y="2456"/>
                    </a:cubicBezTo>
                    <a:cubicBezTo>
                      <a:pt x="12202" y="-1087"/>
                      <a:pt x="6073" y="-743"/>
                      <a:pt x="2507" y="31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4513">
                  <a:defRPr sz="1600"/>
                </a:pPr>
                <a:endParaRPr/>
              </a:p>
            </p:txBody>
          </p:sp>
          <p:sp>
            <p:nvSpPr>
              <p:cNvPr id="345" name="Freeform 7"/>
              <p:cNvSpPr/>
              <p:nvPr/>
            </p:nvSpPr>
            <p:spPr>
              <a:xfrm>
                <a:off x="351658" y="370149"/>
                <a:ext cx="1359887" cy="1312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34" h="19061" extrusionOk="0">
                    <a:moveTo>
                      <a:pt x="2517" y="3173"/>
                    </a:moveTo>
                    <a:cubicBezTo>
                      <a:pt x="-1093" y="7078"/>
                      <a:pt x="-782" y="13058"/>
                      <a:pt x="3202" y="16597"/>
                    </a:cubicBezTo>
                    <a:cubicBezTo>
                      <a:pt x="7684" y="20502"/>
                      <a:pt x="15216" y="18549"/>
                      <a:pt x="20134" y="18733"/>
                    </a:cubicBezTo>
                    <a:cubicBezTo>
                      <a:pt x="19387" y="13851"/>
                      <a:pt x="20507" y="6224"/>
                      <a:pt x="16212" y="2441"/>
                    </a:cubicBezTo>
                    <a:cubicBezTo>
                      <a:pt x="12228" y="-1098"/>
                      <a:pt x="6066" y="-732"/>
                      <a:pt x="2517" y="3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>
                <a:solidFill>
                  <a:srgbClr val="FFFFFF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4513">
                  <a:defRPr sz="1600"/>
                </a:pPr>
                <a:endParaRPr/>
              </a:p>
            </p:txBody>
          </p:sp>
          <p:sp>
            <p:nvSpPr>
              <p:cNvPr id="346" name="Freeform 8"/>
              <p:cNvSpPr/>
              <p:nvPr/>
            </p:nvSpPr>
            <p:spPr>
              <a:xfrm>
                <a:off x="455515" y="0"/>
                <a:ext cx="1125298" cy="1088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6" h="19035" extrusionOk="0">
                    <a:moveTo>
                      <a:pt x="2460" y="3165"/>
                    </a:moveTo>
                    <a:cubicBezTo>
                      <a:pt x="-1077" y="7059"/>
                      <a:pt x="-776" y="13084"/>
                      <a:pt x="3213" y="16537"/>
                    </a:cubicBezTo>
                    <a:cubicBezTo>
                      <a:pt x="7729" y="20504"/>
                      <a:pt x="15255" y="18520"/>
                      <a:pt x="20147" y="18667"/>
                    </a:cubicBezTo>
                    <a:cubicBezTo>
                      <a:pt x="19469" y="13818"/>
                      <a:pt x="20523" y="6177"/>
                      <a:pt x="16233" y="2431"/>
                    </a:cubicBezTo>
                    <a:cubicBezTo>
                      <a:pt x="12244" y="-1096"/>
                      <a:pt x="6073" y="-729"/>
                      <a:pt x="2460" y="316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684513">
                  <a:defRPr sz="1600"/>
                </a:pPr>
                <a:endParaRPr/>
              </a:p>
            </p:txBody>
          </p:sp>
          <p:sp>
            <p:nvSpPr>
              <p:cNvPr id="347" name="TextBox 682"/>
              <p:cNvSpPr txBox="1"/>
              <p:nvPr/>
            </p:nvSpPr>
            <p:spPr>
              <a:xfrm>
                <a:off x="695057" y="307214"/>
                <a:ext cx="702294" cy="4240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4241" tIns="34241" rIns="34241" bIns="34241" numCol="1" anchor="t">
                <a:spAutoFit/>
              </a:bodyPr>
              <a:lstStyle/>
              <a:p>
                <a:pPr algn="ctr" defTabSz="684513">
                  <a:defRPr sz="2000">
                    <a:solidFill>
                      <a:srgbClr val="FFFFFF"/>
                    </a:solidFill>
                    <a:latin typeface="方正中等线简体"/>
                    <a:ea typeface="方正中等线简体"/>
                    <a:cs typeface="方正中等线简体"/>
                    <a:sym typeface="方正中等线简体"/>
                  </a:defRPr>
                </a:pPr>
                <a:r>
                  <a:t>0-8分</a:t>
                </a:r>
              </a:p>
            </p:txBody>
          </p:sp>
          <p:sp>
            <p:nvSpPr>
              <p:cNvPr id="348" name="TextBox 682"/>
              <p:cNvSpPr txBox="1"/>
              <p:nvPr/>
            </p:nvSpPr>
            <p:spPr>
              <a:xfrm>
                <a:off x="624426" y="1108902"/>
                <a:ext cx="843557" cy="4240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4241" tIns="34241" rIns="34241" bIns="34241" numCol="1" anchor="t">
                <a:spAutoFit/>
              </a:bodyPr>
              <a:lstStyle/>
              <a:p>
                <a:pPr algn="ctr" defTabSz="684513">
                  <a:defRPr sz="2000">
                    <a:solidFill>
                      <a:srgbClr val="FFFFFF"/>
                    </a:solidFill>
                    <a:latin typeface="方正中等线简体"/>
                    <a:ea typeface="方正中等线简体"/>
                    <a:cs typeface="方正中等线简体"/>
                    <a:sym typeface="方正中等线简体"/>
                  </a:defRPr>
                </a:pPr>
                <a:r>
                  <a:t>9-14分</a:t>
                </a:r>
              </a:p>
            </p:txBody>
          </p:sp>
          <p:sp>
            <p:nvSpPr>
              <p:cNvPr id="349" name="TextBox 682"/>
              <p:cNvSpPr txBox="1"/>
              <p:nvPr/>
            </p:nvSpPr>
            <p:spPr>
              <a:xfrm>
                <a:off x="553794" y="1909000"/>
                <a:ext cx="984820" cy="4240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4241" tIns="34241" rIns="34241" bIns="34241" numCol="1" anchor="t">
                <a:spAutoFit/>
              </a:bodyPr>
              <a:lstStyle/>
              <a:p>
                <a:pPr algn="ctr" defTabSz="684513">
                  <a:defRPr sz="2000">
                    <a:solidFill>
                      <a:srgbClr val="FFFFFF"/>
                    </a:solidFill>
                    <a:latin typeface="方正中等线简体"/>
                    <a:ea typeface="方正中等线简体"/>
                    <a:cs typeface="方正中等线简体"/>
                    <a:sym typeface="方正中等线简体"/>
                  </a:defRPr>
                </a:pPr>
                <a:r>
                  <a:t>15-18分</a:t>
                </a:r>
              </a:p>
            </p:txBody>
          </p:sp>
          <p:sp>
            <p:nvSpPr>
              <p:cNvPr id="350" name="TextBox 682"/>
              <p:cNvSpPr txBox="1"/>
              <p:nvPr/>
            </p:nvSpPr>
            <p:spPr>
              <a:xfrm>
                <a:off x="553794" y="2721799"/>
                <a:ext cx="984820" cy="4240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34241" tIns="34241" rIns="34241" bIns="34241" numCol="1" anchor="t">
                <a:spAutoFit/>
              </a:bodyPr>
              <a:lstStyle/>
              <a:p>
                <a:pPr algn="ctr" defTabSz="684513">
                  <a:defRPr sz="2000">
                    <a:solidFill>
                      <a:srgbClr val="FFFFFF"/>
                    </a:solidFill>
                    <a:latin typeface="方正中等线简体"/>
                    <a:ea typeface="方正中等线简体"/>
                    <a:cs typeface="方正中等线简体"/>
                    <a:sym typeface="方正中等线简体"/>
                  </a:defRPr>
                </a:pPr>
                <a:r>
                  <a:t>19-28分</a:t>
                </a:r>
              </a:p>
            </p:txBody>
          </p:sp>
          <p:sp>
            <p:nvSpPr>
              <p:cNvPr id="351" name="任意多边形 8"/>
              <p:cNvSpPr/>
              <p:nvPr/>
            </p:nvSpPr>
            <p:spPr>
              <a:xfrm flipH="1" flipV="1">
                <a:off x="1511350" y="586608"/>
                <a:ext cx="885826" cy="1"/>
              </a:xfrm>
              <a:prstGeom prst="line">
                <a:avLst/>
              </a:prstGeom>
              <a:noFill/>
              <a:ln w="12700" cap="flat">
                <a:solidFill>
                  <a:srgbClr val="7F7F7F"/>
                </a:solidFill>
                <a:prstDash val="dash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2" name="任意多边形 71"/>
              <p:cNvSpPr/>
              <p:nvPr/>
            </p:nvSpPr>
            <p:spPr>
              <a:xfrm flipH="1">
                <a:off x="1682788" y="1302570"/>
                <a:ext cx="714376" cy="1"/>
              </a:xfrm>
              <a:prstGeom prst="line">
                <a:avLst/>
              </a:prstGeom>
              <a:noFill/>
              <a:ln w="12700" cap="flat">
                <a:solidFill>
                  <a:srgbClr val="7F7F7F"/>
                </a:solidFill>
                <a:prstDash val="dash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3" name="任意多边形 73"/>
              <p:cNvSpPr/>
              <p:nvPr/>
            </p:nvSpPr>
            <p:spPr>
              <a:xfrm flipH="1">
                <a:off x="1841543" y="2045520"/>
                <a:ext cx="557213" cy="1"/>
              </a:xfrm>
              <a:prstGeom prst="line">
                <a:avLst/>
              </a:prstGeom>
              <a:noFill/>
              <a:ln w="12700" cap="flat">
                <a:solidFill>
                  <a:srgbClr val="7F7F7F"/>
                </a:solidFill>
                <a:prstDash val="dash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4" name="任意多边形 75"/>
              <p:cNvSpPr/>
              <p:nvPr/>
            </p:nvSpPr>
            <p:spPr>
              <a:xfrm flipH="1">
                <a:off x="2119366" y="2801171"/>
                <a:ext cx="277814" cy="1"/>
              </a:xfrm>
              <a:prstGeom prst="line">
                <a:avLst/>
              </a:prstGeom>
              <a:noFill/>
              <a:ln w="12700" cap="flat">
                <a:solidFill>
                  <a:srgbClr val="7F7F7F"/>
                </a:solidFill>
                <a:prstDash val="dash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5" name="文本框 22"/>
              <p:cNvSpPr txBox="1"/>
              <p:nvPr/>
            </p:nvSpPr>
            <p:spPr>
              <a:xfrm>
                <a:off x="2462285" y="307929"/>
                <a:ext cx="167468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684513">
                  <a:lnSpc>
                    <a:spcPct val="150000"/>
                  </a:lnSpc>
                  <a:defRPr sz="1600">
                    <a:latin typeface="標楷體"/>
                    <a:ea typeface="標楷體"/>
                    <a:cs typeface="標楷體"/>
                    <a:sym typeface="標楷體"/>
                  </a:defRPr>
                </a:lvl1pPr>
              </a:lstStyle>
              <a:p>
                <a:r>
                  <a:t>一般正常範圍</a:t>
                </a:r>
              </a:p>
            </p:txBody>
          </p:sp>
          <p:sp>
            <p:nvSpPr>
              <p:cNvPr id="356" name="文本框 22"/>
              <p:cNvSpPr txBox="1"/>
              <p:nvPr/>
            </p:nvSpPr>
            <p:spPr>
              <a:xfrm>
                <a:off x="2429183" y="950258"/>
                <a:ext cx="4262302" cy="6311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684513">
                  <a:lnSpc>
                    <a:spcPct val="150000"/>
                  </a:lnSpc>
                  <a:defRPr sz="1600">
                    <a:latin typeface="標楷體"/>
                    <a:ea typeface="標楷體"/>
                    <a:cs typeface="標楷體"/>
                    <a:sym typeface="標楷體"/>
                  </a:defRPr>
                </a:lvl1pPr>
              </a:lstStyle>
              <a:p>
                <a:r>
                  <a:t>給自己多點關心，試著了解心情變化的原由，做適當的處理</a:t>
                </a:r>
              </a:p>
            </p:txBody>
          </p:sp>
          <p:sp>
            <p:nvSpPr>
              <p:cNvPr id="357" name="矩形 21"/>
              <p:cNvSpPr txBox="1"/>
              <p:nvPr/>
            </p:nvSpPr>
            <p:spPr>
              <a:xfrm>
                <a:off x="2476220" y="1818885"/>
                <a:ext cx="374627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684513">
                  <a:lnSpc>
                    <a:spcPct val="150000"/>
                  </a:lnSpc>
                  <a:defRPr sz="1600">
                    <a:latin typeface="標楷體"/>
                    <a:ea typeface="標楷體"/>
                    <a:cs typeface="標楷體"/>
                    <a:sym typeface="標楷體"/>
                  </a:defRPr>
                </a:lvl1pPr>
              </a:lstStyle>
              <a:p>
                <a:r>
                  <a:t>輕度憂鬱症</a:t>
                </a:r>
              </a:p>
            </p:txBody>
          </p:sp>
          <p:sp>
            <p:nvSpPr>
              <p:cNvPr id="358" name="矩形 21"/>
              <p:cNvSpPr txBox="1"/>
              <p:nvPr/>
            </p:nvSpPr>
            <p:spPr>
              <a:xfrm>
                <a:off x="2573981" y="2546823"/>
                <a:ext cx="374627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defTabSz="684513">
                  <a:lnSpc>
                    <a:spcPct val="150000"/>
                  </a:lnSpc>
                  <a:defRPr sz="1600">
                    <a:latin typeface="標楷體"/>
                    <a:ea typeface="標楷體"/>
                    <a:cs typeface="標楷體"/>
                    <a:sym typeface="標楷體"/>
                  </a:defRPr>
                </a:lvl1pPr>
              </a:lstStyle>
              <a:p>
                <a:r>
                  <a:t>中度憂鬱症</a:t>
                </a:r>
              </a:p>
            </p:txBody>
          </p:sp>
        </p:grpSp>
      </p:grpSp>
      <p:sp>
        <p:nvSpPr>
          <p:cNvPr id="361" name="TextBox 682"/>
          <p:cNvSpPr txBox="1"/>
          <p:nvPr/>
        </p:nvSpPr>
        <p:spPr>
          <a:xfrm>
            <a:off x="2233677" y="4075569"/>
            <a:ext cx="1125711" cy="424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41" tIns="34241" rIns="34241" bIns="34241">
            <a:spAutoFit/>
          </a:bodyPr>
          <a:lstStyle/>
          <a:p>
            <a:pPr algn="ctr" defTabSz="684513">
              <a:defRPr sz="2000">
                <a:solidFill>
                  <a:srgbClr val="FFFFFF"/>
                </a:solidFill>
                <a:latin typeface="方正中等线简体"/>
                <a:ea typeface="方正中等线简体"/>
                <a:cs typeface="方正中等线简体"/>
                <a:sym typeface="方正中等线简体"/>
              </a:defRPr>
            </a:pPr>
            <a:r>
              <a:t>29分以上</a:t>
            </a:r>
          </a:p>
        </p:txBody>
      </p:sp>
      <p:sp>
        <p:nvSpPr>
          <p:cNvPr id="362" name="任意多边形 75"/>
          <p:cNvSpPr/>
          <p:nvPr/>
        </p:nvSpPr>
        <p:spPr>
          <a:xfrm flipH="1">
            <a:off x="4018457" y="4324813"/>
            <a:ext cx="685801" cy="1"/>
          </a:xfrm>
          <a:prstGeom prst="line">
            <a:avLst/>
          </a:prstGeom>
          <a:ln w="12700">
            <a:solidFill>
              <a:srgbClr val="7F7F7F"/>
            </a:solidFill>
            <a:prstDash val="dash"/>
            <a:bevel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3" name="矩形 21"/>
          <p:cNvSpPr txBox="1"/>
          <p:nvPr/>
        </p:nvSpPr>
        <p:spPr>
          <a:xfrm>
            <a:off x="4732047" y="4034115"/>
            <a:ext cx="374627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684513">
              <a:lnSpc>
                <a:spcPct val="150000"/>
              </a:lnSpc>
              <a:defRPr sz="16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重度憂鬱症</a:t>
            </a:r>
          </a:p>
        </p:txBody>
      </p:sp>
      <p:sp>
        <p:nvSpPr>
          <p:cNvPr id="364" name="矩形 4"/>
          <p:cNvSpPr/>
          <p:nvPr/>
        </p:nvSpPr>
        <p:spPr>
          <a:xfrm>
            <a:off x="304800" y="285750"/>
            <a:ext cx="1371600" cy="4572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5" name="文字方塊 7"/>
          <p:cNvSpPr txBox="1"/>
          <p:nvPr/>
        </p:nvSpPr>
        <p:spPr>
          <a:xfrm>
            <a:off x="370803" y="437496"/>
            <a:ext cx="19329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量表評分說明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矩形 40"/>
          <p:cNvSpPr txBox="1"/>
          <p:nvPr/>
        </p:nvSpPr>
        <p:spPr>
          <a:xfrm>
            <a:off x="4580997" y="1346992"/>
            <a:ext cx="60007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rPr dirty="0"/>
              <a:t>0</a:t>
            </a:r>
            <a:r>
              <a:rPr lang="en-US" altLang="zh-TW" dirty="0"/>
              <a:t>4</a:t>
            </a:r>
            <a:endParaRPr dirty="0"/>
          </a:p>
        </p:txBody>
      </p:sp>
      <p:sp>
        <p:nvSpPr>
          <p:cNvPr id="368" name="文本框 32"/>
          <p:cNvSpPr txBox="1"/>
          <p:nvPr/>
        </p:nvSpPr>
        <p:spPr>
          <a:xfrm>
            <a:off x="2554798" y="1922779"/>
            <a:ext cx="465247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憂鬱症種類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1" animBg="1" advAuto="0"/>
      <p:bldP spid="368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矩形 6"/>
          <p:cNvSpPr/>
          <p:nvPr/>
        </p:nvSpPr>
        <p:spPr>
          <a:xfrm>
            <a:off x="255173" y="3840558"/>
            <a:ext cx="2030828" cy="116959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1" name="右箭头 6"/>
          <p:cNvSpPr/>
          <p:nvPr/>
        </p:nvSpPr>
        <p:spPr>
          <a:xfrm>
            <a:off x="457200" y="845095"/>
            <a:ext cx="8458200" cy="18721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 defTabSz="685800">
              <a:defRPr sz="13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372" name="直接连接符 25"/>
          <p:cNvSpPr/>
          <p:nvPr/>
        </p:nvSpPr>
        <p:spPr>
          <a:xfrm>
            <a:off x="7630320" y="2100702"/>
            <a:ext cx="1" cy="448287"/>
          </a:xfrm>
          <a:prstGeom prst="line">
            <a:avLst/>
          </a:prstGeom>
          <a:ln w="12700">
            <a:solidFill>
              <a:srgbClr val="303C41"/>
            </a:solidFill>
            <a:prstDash val="sysDash"/>
            <a:miter/>
            <a:tailEnd type="oval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75" name="群組 1"/>
          <p:cNvGrpSpPr/>
          <p:nvPr/>
        </p:nvGrpSpPr>
        <p:grpSpPr>
          <a:xfrm>
            <a:off x="531299" y="1428750"/>
            <a:ext cx="1158253" cy="704852"/>
            <a:chOff x="0" y="0"/>
            <a:chExt cx="1158251" cy="704851"/>
          </a:xfrm>
        </p:grpSpPr>
        <p:sp>
          <p:nvSpPr>
            <p:cNvPr id="373" name="圆角矩形 11"/>
            <p:cNvSpPr/>
            <p:nvPr/>
          </p:nvSpPr>
          <p:spPr>
            <a:xfrm>
              <a:off x="0" y="0"/>
              <a:ext cx="1158252" cy="70485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90000"/>
              </a:schemeClr>
            </a:solidFill>
            <a:ln w="15875" cap="flat">
              <a:solidFill>
                <a:srgbClr val="FFFFFF"/>
              </a:solidFill>
              <a:prstDash val="solid"/>
              <a:miter lim="800000"/>
            </a:ln>
            <a:effectLst>
              <a:outerShdw blurRad="330200" dist="215900" dir="2700000" rotWithShape="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800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74" name="矩形 44"/>
            <p:cNvSpPr txBox="1"/>
            <p:nvPr/>
          </p:nvSpPr>
          <p:spPr>
            <a:xfrm>
              <a:off x="261773" y="232882"/>
              <a:ext cx="59944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just" defTabSz="685800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重鬱症</a:t>
              </a:r>
            </a:p>
          </p:txBody>
        </p:sp>
      </p:grpSp>
      <p:grpSp>
        <p:nvGrpSpPr>
          <p:cNvPr id="378" name="群組 2"/>
          <p:cNvGrpSpPr/>
          <p:nvPr/>
        </p:nvGrpSpPr>
        <p:grpSpPr>
          <a:xfrm>
            <a:off x="1990136" y="1452849"/>
            <a:ext cx="1402999" cy="704852"/>
            <a:chOff x="0" y="0"/>
            <a:chExt cx="1402997" cy="704851"/>
          </a:xfrm>
        </p:grpSpPr>
        <p:sp>
          <p:nvSpPr>
            <p:cNvPr id="376" name="圆角矩形 12"/>
            <p:cNvSpPr/>
            <p:nvPr/>
          </p:nvSpPr>
          <p:spPr>
            <a:xfrm>
              <a:off x="0" y="0"/>
              <a:ext cx="1402998" cy="70485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90000"/>
              </a:schemeClr>
            </a:solidFill>
            <a:ln w="15875" cap="flat">
              <a:solidFill>
                <a:srgbClr val="FFFFFF"/>
              </a:solidFill>
              <a:prstDash val="solid"/>
              <a:miter lim="800000"/>
            </a:ln>
            <a:effectLst>
              <a:outerShdw blurRad="330200" dist="215900" dir="2700000" rotWithShape="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800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77" name="矩形 45"/>
            <p:cNvSpPr txBox="1"/>
            <p:nvPr/>
          </p:nvSpPr>
          <p:spPr>
            <a:xfrm>
              <a:off x="171060" y="202384"/>
              <a:ext cx="109474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just" defTabSz="685800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雙極性憂鬱症</a:t>
              </a:r>
            </a:p>
          </p:txBody>
        </p:sp>
      </p:grpSp>
      <p:grpSp>
        <p:nvGrpSpPr>
          <p:cNvPr id="381" name="群組 3"/>
          <p:cNvGrpSpPr/>
          <p:nvPr/>
        </p:nvGrpSpPr>
        <p:grpSpPr>
          <a:xfrm>
            <a:off x="3660318" y="1411916"/>
            <a:ext cx="1239738" cy="704853"/>
            <a:chOff x="0" y="0"/>
            <a:chExt cx="1239736" cy="704851"/>
          </a:xfrm>
        </p:grpSpPr>
        <p:sp>
          <p:nvSpPr>
            <p:cNvPr id="379" name="圆角矩形 13"/>
            <p:cNvSpPr/>
            <p:nvPr/>
          </p:nvSpPr>
          <p:spPr>
            <a:xfrm>
              <a:off x="0" y="0"/>
              <a:ext cx="1239737" cy="70485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90000"/>
              </a:schemeClr>
            </a:solidFill>
            <a:ln w="15875" cap="flat">
              <a:solidFill>
                <a:srgbClr val="FFFFFF"/>
              </a:solidFill>
              <a:prstDash val="solid"/>
              <a:miter lim="800000"/>
            </a:ln>
            <a:effectLst>
              <a:outerShdw blurRad="330200" dist="215900" dir="2700000" rotWithShape="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800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80" name="矩形 46"/>
            <p:cNvSpPr txBox="1"/>
            <p:nvPr/>
          </p:nvSpPr>
          <p:spPr>
            <a:xfrm>
              <a:off x="26118" y="219218"/>
              <a:ext cx="119391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 defTabSz="685800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季節性憂鬱症</a:t>
              </a:r>
            </a:p>
          </p:txBody>
        </p:sp>
      </p:grpSp>
      <p:grpSp>
        <p:nvGrpSpPr>
          <p:cNvPr id="384" name="群組 4"/>
          <p:cNvGrpSpPr/>
          <p:nvPr/>
        </p:nvGrpSpPr>
        <p:grpSpPr>
          <a:xfrm>
            <a:off x="5370952" y="1411916"/>
            <a:ext cx="1355122" cy="704853"/>
            <a:chOff x="0" y="0"/>
            <a:chExt cx="1355121" cy="704851"/>
          </a:xfrm>
        </p:grpSpPr>
        <p:sp>
          <p:nvSpPr>
            <p:cNvPr id="382" name="圆角矩形 14"/>
            <p:cNvSpPr/>
            <p:nvPr/>
          </p:nvSpPr>
          <p:spPr>
            <a:xfrm>
              <a:off x="0" y="0"/>
              <a:ext cx="1355122" cy="70485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90000"/>
              </a:schemeClr>
            </a:solidFill>
            <a:ln w="15875" cap="flat">
              <a:solidFill>
                <a:srgbClr val="FFFFFF"/>
              </a:solidFill>
              <a:prstDash val="solid"/>
              <a:miter lim="800000"/>
            </a:ln>
            <a:effectLst>
              <a:outerShdw blurRad="330200" dist="215900" dir="2700000" rotWithShape="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800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83" name="矩形 47"/>
            <p:cNvSpPr txBox="1"/>
            <p:nvPr/>
          </p:nvSpPr>
          <p:spPr>
            <a:xfrm>
              <a:off x="27382" y="186319"/>
              <a:ext cx="125984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just" defTabSz="685800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精神病性憂鬱症</a:t>
              </a:r>
            </a:p>
          </p:txBody>
        </p:sp>
      </p:grpSp>
      <p:sp>
        <p:nvSpPr>
          <p:cNvPr id="385" name="矩形 60"/>
          <p:cNvSpPr/>
          <p:nvPr/>
        </p:nvSpPr>
        <p:spPr>
          <a:xfrm>
            <a:off x="255174" y="249845"/>
            <a:ext cx="137160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6" name="文字方塊 61"/>
          <p:cNvSpPr txBox="1"/>
          <p:nvPr/>
        </p:nvSpPr>
        <p:spPr>
          <a:xfrm>
            <a:off x="390999" y="444426"/>
            <a:ext cx="7137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種類</a:t>
            </a:r>
          </a:p>
        </p:txBody>
      </p:sp>
      <p:grpSp>
        <p:nvGrpSpPr>
          <p:cNvPr id="389" name="群組 62"/>
          <p:cNvGrpSpPr/>
          <p:nvPr/>
        </p:nvGrpSpPr>
        <p:grpSpPr>
          <a:xfrm>
            <a:off x="6991308" y="1395851"/>
            <a:ext cx="1214087" cy="704853"/>
            <a:chOff x="0" y="0"/>
            <a:chExt cx="1214086" cy="704851"/>
          </a:xfrm>
        </p:grpSpPr>
        <p:sp>
          <p:nvSpPr>
            <p:cNvPr id="387" name="圆角矩形 11"/>
            <p:cNvSpPr/>
            <p:nvPr/>
          </p:nvSpPr>
          <p:spPr>
            <a:xfrm>
              <a:off x="-1" y="0"/>
              <a:ext cx="1214088" cy="70485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90000"/>
              </a:schemeClr>
            </a:solidFill>
            <a:ln w="15875" cap="flat">
              <a:solidFill>
                <a:srgbClr val="FFFFFF"/>
              </a:solidFill>
              <a:prstDash val="solid"/>
              <a:miter lim="800000"/>
            </a:ln>
            <a:effectLst>
              <a:outerShdw blurRad="330200" dist="215900" dir="2700000" rotWithShape="0">
                <a:srgbClr val="000000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685800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388" name="矩形 65"/>
            <p:cNvSpPr txBox="1"/>
            <p:nvPr/>
          </p:nvSpPr>
          <p:spPr>
            <a:xfrm>
              <a:off x="214180" y="218449"/>
              <a:ext cx="76454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just" defTabSz="685800">
                <a:defRPr sz="13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其他種類</a:t>
              </a:r>
            </a:p>
          </p:txBody>
        </p:sp>
      </p:grpSp>
      <p:sp>
        <p:nvSpPr>
          <p:cNvPr id="390" name="直接连接符 25"/>
          <p:cNvSpPr/>
          <p:nvPr/>
        </p:nvSpPr>
        <p:spPr>
          <a:xfrm>
            <a:off x="1091763" y="2142887"/>
            <a:ext cx="7497" cy="422514"/>
          </a:xfrm>
          <a:prstGeom prst="line">
            <a:avLst/>
          </a:prstGeom>
          <a:ln w="12700">
            <a:solidFill>
              <a:srgbClr val="303C41"/>
            </a:solidFill>
            <a:prstDash val="sysDash"/>
            <a:miter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1" name="文字方塊 5"/>
          <p:cNvSpPr txBox="1"/>
          <p:nvPr/>
        </p:nvSpPr>
        <p:spPr>
          <a:xfrm>
            <a:off x="298492" y="2587859"/>
            <a:ext cx="1645924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症狀出現頻率高，持續時間較長</a:t>
            </a:r>
          </a:p>
        </p:txBody>
      </p:sp>
      <p:sp>
        <p:nvSpPr>
          <p:cNvPr id="392" name="文字方塊 69"/>
          <p:cNvSpPr txBox="1"/>
          <p:nvPr/>
        </p:nvSpPr>
        <p:spPr>
          <a:xfrm>
            <a:off x="3569663" y="2587859"/>
            <a:ext cx="1586183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又名季節性情緒失調</a:t>
            </a:r>
          </a:p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天氣變化導致情感障礙</a:t>
            </a:r>
          </a:p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好發於秋冬兩季</a:t>
            </a:r>
          </a:p>
        </p:txBody>
      </p:sp>
      <p:sp>
        <p:nvSpPr>
          <p:cNvPr id="393" name="直接连接符 25"/>
          <p:cNvSpPr/>
          <p:nvPr/>
        </p:nvSpPr>
        <p:spPr>
          <a:xfrm>
            <a:off x="2723378" y="2133601"/>
            <a:ext cx="7497" cy="422515"/>
          </a:xfrm>
          <a:prstGeom prst="line">
            <a:avLst/>
          </a:prstGeom>
          <a:ln w="12700">
            <a:solidFill>
              <a:srgbClr val="303C41"/>
            </a:solidFill>
            <a:prstDash val="sysDash"/>
            <a:miter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4" name="直接连接符 25"/>
          <p:cNvSpPr/>
          <p:nvPr/>
        </p:nvSpPr>
        <p:spPr>
          <a:xfrm>
            <a:off x="4332883" y="2126476"/>
            <a:ext cx="7497" cy="422515"/>
          </a:xfrm>
          <a:prstGeom prst="line">
            <a:avLst/>
          </a:prstGeom>
          <a:ln w="12700">
            <a:solidFill>
              <a:srgbClr val="303C41"/>
            </a:solidFill>
            <a:prstDash val="sysDash"/>
            <a:miter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文字方塊 73"/>
          <p:cNvSpPr txBox="1"/>
          <p:nvPr/>
        </p:nvSpPr>
        <p:spPr>
          <a:xfrm>
            <a:off x="1893166" y="2587859"/>
            <a:ext cx="1645924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又名躁鬱症</a:t>
            </a:r>
          </a:p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會出現輕症和躁症</a:t>
            </a:r>
          </a:p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不部分時間處於憂鬱的情緒</a:t>
            </a:r>
          </a:p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不好治療</a:t>
            </a:r>
          </a:p>
        </p:txBody>
      </p:sp>
      <p:sp>
        <p:nvSpPr>
          <p:cNvPr id="396" name="直接连接符 25"/>
          <p:cNvSpPr/>
          <p:nvPr/>
        </p:nvSpPr>
        <p:spPr>
          <a:xfrm>
            <a:off x="6040904" y="2126476"/>
            <a:ext cx="7497" cy="422515"/>
          </a:xfrm>
          <a:prstGeom prst="line">
            <a:avLst/>
          </a:prstGeom>
          <a:ln w="12700">
            <a:solidFill>
              <a:srgbClr val="303C41"/>
            </a:solidFill>
            <a:prstDash val="sysDash"/>
            <a:miter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文字方塊 75"/>
          <p:cNvSpPr txBox="1"/>
          <p:nvPr/>
        </p:nvSpPr>
        <p:spPr>
          <a:xfrm>
            <a:off x="5171187" y="2587859"/>
            <a:ext cx="1586183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造成幻覺、出現臆想或脫離現實感</a:t>
            </a:r>
          </a:p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常會有外在表現來表達自己的不安和憂鬱</a:t>
            </a:r>
          </a:p>
        </p:txBody>
      </p:sp>
      <p:sp>
        <p:nvSpPr>
          <p:cNvPr id="398" name="文字方塊 76"/>
          <p:cNvSpPr txBox="1"/>
          <p:nvPr/>
        </p:nvSpPr>
        <p:spPr>
          <a:xfrm>
            <a:off x="6767647" y="2717257"/>
            <a:ext cx="1949632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完美主義、責任感強的人</a:t>
            </a:r>
          </a:p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高壓工作者</a:t>
            </a:r>
          </a:p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手機重度使用者</a:t>
            </a:r>
          </a:p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事件、疾病因素</a:t>
            </a:r>
          </a:p>
          <a:p>
            <a:pPr marL="285750" indent="-285750">
              <a:buSzPct val="100000"/>
              <a:buChar char="●"/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酗酒、吸菸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1" animBg="1" advAuto="0"/>
      <p:bldP spid="372" grpId="2" animBg="1" advAuto="0"/>
      <p:bldP spid="390" grpId="3" animBg="1" advAuto="0"/>
      <p:bldP spid="393" grpId="4" animBg="1" advAuto="0"/>
      <p:bldP spid="394" grpId="5" animBg="1" advAuto="0"/>
      <p:bldP spid="396" grpId="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矩形 40"/>
          <p:cNvSpPr txBox="1"/>
          <p:nvPr/>
        </p:nvSpPr>
        <p:spPr>
          <a:xfrm>
            <a:off x="4580997" y="1346992"/>
            <a:ext cx="600074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0</a:t>
            </a:r>
            <a:r>
              <a:rPr lang="en-US" altLang="zh-TW"/>
              <a:t>5</a:t>
            </a:r>
          </a:p>
        </p:txBody>
      </p:sp>
      <p:sp>
        <p:nvSpPr>
          <p:cNvPr id="404" name="文本框 32"/>
          <p:cNvSpPr txBox="1"/>
          <p:nvPr/>
        </p:nvSpPr>
        <p:spPr>
          <a:xfrm>
            <a:off x="2554798" y="1922779"/>
            <a:ext cx="465247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治療方式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1" animBg="1" advAuto="0"/>
      <p:bldP spid="404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组合 38"/>
          <p:cNvGrpSpPr/>
          <p:nvPr/>
        </p:nvGrpSpPr>
        <p:grpSpPr>
          <a:xfrm>
            <a:off x="685800" y="1276350"/>
            <a:ext cx="1630335" cy="2846634"/>
            <a:chOff x="0" y="0"/>
            <a:chExt cx="1630334" cy="2846633"/>
          </a:xfrm>
        </p:grpSpPr>
        <p:sp>
          <p:nvSpPr>
            <p:cNvPr id="406" name="任意多边形: 形状 13"/>
            <p:cNvSpPr/>
            <p:nvPr/>
          </p:nvSpPr>
          <p:spPr>
            <a:xfrm>
              <a:off x="0" y="0"/>
              <a:ext cx="1630335" cy="829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3554"/>
                    <a:pt x="21600" y="793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7939"/>
                  </a:lnTo>
                  <a:cubicBezTo>
                    <a:pt x="0" y="3554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矩形: 圆角 1"/>
            <p:cNvSpPr/>
            <p:nvPr/>
          </p:nvSpPr>
          <p:spPr>
            <a:xfrm>
              <a:off x="0" y="0"/>
              <a:ext cx="1630335" cy="2754975"/>
            </a:xfrm>
            <a:prstGeom prst="roundRect">
              <a:avLst>
                <a:gd name="adj" fmla="val 16667"/>
              </a:avLst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10" name="组合 17"/>
            <p:cNvGrpSpPr/>
            <p:nvPr/>
          </p:nvGrpSpPr>
          <p:grpSpPr>
            <a:xfrm>
              <a:off x="45720" y="967053"/>
              <a:ext cx="1520992" cy="1879581"/>
              <a:chOff x="0" y="0"/>
              <a:chExt cx="1520991" cy="1879579"/>
            </a:xfrm>
          </p:grpSpPr>
          <p:sp>
            <p:nvSpPr>
              <p:cNvPr id="408" name="矩形 18"/>
              <p:cNvSpPr txBox="1"/>
              <p:nvPr/>
            </p:nvSpPr>
            <p:spPr>
              <a:xfrm>
                <a:off x="0" y="291390"/>
                <a:ext cx="1520992" cy="1588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 defTabSz="685800">
                  <a:lnSpc>
                    <a:spcPct val="120000"/>
                  </a:lnSpc>
                  <a:defRPr sz="1100" b="1">
                    <a:solidFill>
                      <a:srgbClr val="FF0000"/>
                    </a:solidFill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分為藥浴治療及電療</a:t>
                </a:r>
              </a:p>
              <a:p>
                <a:pPr defTabSz="685800">
                  <a:lnSpc>
                    <a:spcPct val="120000"/>
                  </a:lnSpc>
                  <a:defRPr sz="1000">
                    <a:solidFill>
                      <a:srgbClr val="FF0000"/>
                    </a:solidFill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藥物治療</a:t>
                </a:r>
                <a:r>
                  <a:rPr>
                    <a:solidFill>
                      <a:srgbClr val="000000"/>
                    </a:solidFill>
                  </a:rPr>
                  <a:t>:</a:t>
                </a:r>
                <a:r>
                  <a:rPr>
                    <a:solidFill>
                      <a:srgbClr val="000000"/>
                    </a:solidFill>
                    <a:latin typeface="微软雅黑"/>
                    <a:ea typeface="微软雅黑"/>
                    <a:cs typeface="微软雅黑"/>
                    <a:sym typeface="微软雅黑"/>
                  </a:rPr>
                  <a:t>用抗憂鬱劑合併使用安眠藥，輔助患者的失眠以及焦慮</a:t>
                </a:r>
              </a:p>
              <a:p>
                <a:pPr defTabSz="685800">
                  <a:lnSpc>
                    <a:spcPct val="120000"/>
                  </a:lnSpc>
                  <a:defRPr sz="1000">
                    <a:solidFill>
                      <a:srgbClr val="FF0000"/>
                    </a:solidFill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電療</a:t>
                </a:r>
                <a:r>
                  <a:rPr b="1">
                    <a:solidFill>
                      <a:srgbClr val="000000"/>
                    </a:solidFill>
                  </a:rPr>
                  <a:t>:</a:t>
                </a:r>
                <a:r>
                  <a:rPr>
                    <a:solidFill>
                      <a:srgbClr val="000000"/>
                    </a:solidFill>
                    <a:latin typeface="微软雅黑"/>
                    <a:ea typeface="微软雅黑"/>
                    <a:cs typeface="微软雅黑"/>
                    <a:sym typeface="微软雅黑"/>
                  </a:rPr>
                  <a:t>增加大腦內調控情緒的神經傳導物質的釋放，改善憂鬱症</a:t>
                </a:r>
              </a:p>
            </p:txBody>
          </p:sp>
          <p:sp>
            <p:nvSpPr>
              <p:cNvPr id="409" name="矩形 19"/>
              <p:cNvSpPr txBox="1"/>
              <p:nvPr/>
            </p:nvSpPr>
            <p:spPr>
              <a:xfrm>
                <a:off x="193781" y="0"/>
                <a:ext cx="113342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 defTabSz="685800">
                  <a:lnSpc>
                    <a:spcPct val="120000"/>
                  </a:lnSpc>
                  <a:defRPr sz="1300" b="1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生物治療</a:t>
                </a:r>
              </a:p>
            </p:txBody>
          </p:sp>
        </p:grpSp>
        <p:sp>
          <p:nvSpPr>
            <p:cNvPr id="411" name="椭圆 29"/>
            <p:cNvSpPr/>
            <p:nvPr/>
          </p:nvSpPr>
          <p:spPr>
            <a:xfrm>
              <a:off x="582262" y="160547"/>
              <a:ext cx="465810" cy="522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70" y="9228"/>
                  </a:moveTo>
                  <a:cubicBezTo>
                    <a:pt x="10238" y="9228"/>
                    <a:pt x="10406" y="9313"/>
                    <a:pt x="10575" y="9482"/>
                  </a:cubicBezTo>
                  <a:cubicBezTo>
                    <a:pt x="10575" y="9482"/>
                    <a:pt x="10575" y="9482"/>
                    <a:pt x="15961" y="14906"/>
                  </a:cubicBezTo>
                  <a:cubicBezTo>
                    <a:pt x="15961" y="14906"/>
                    <a:pt x="15961" y="14906"/>
                    <a:pt x="17897" y="14821"/>
                  </a:cubicBezTo>
                  <a:cubicBezTo>
                    <a:pt x="18065" y="14821"/>
                    <a:pt x="18234" y="14906"/>
                    <a:pt x="18318" y="14990"/>
                  </a:cubicBezTo>
                  <a:cubicBezTo>
                    <a:pt x="18318" y="14990"/>
                    <a:pt x="18318" y="14990"/>
                    <a:pt x="21432" y="18126"/>
                  </a:cubicBezTo>
                  <a:cubicBezTo>
                    <a:pt x="21600" y="18295"/>
                    <a:pt x="21600" y="18465"/>
                    <a:pt x="21600" y="18719"/>
                  </a:cubicBezTo>
                  <a:cubicBezTo>
                    <a:pt x="21516" y="18888"/>
                    <a:pt x="21348" y="19058"/>
                    <a:pt x="21095" y="19058"/>
                  </a:cubicBezTo>
                  <a:cubicBezTo>
                    <a:pt x="21095" y="19058"/>
                    <a:pt x="21095" y="19058"/>
                    <a:pt x="19917" y="19397"/>
                  </a:cubicBezTo>
                  <a:cubicBezTo>
                    <a:pt x="19664" y="19397"/>
                    <a:pt x="19496" y="19566"/>
                    <a:pt x="19412" y="19821"/>
                  </a:cubicBezTo>
                  <a:cubicBezTo>
                    <a:pt x="19412" y="19821"/>
                    <a:pt x="19412" y="19821"/>
                    <a:pt x="19159" y="21176"/>
                  </a:cubicBezTo>
                  <a:cubicBezTo>
                    <a:pt x="19075" y="21346"/>
                    <a:pt x="18907" y="21515"/>
                    <a:pt x="18739" y="21600"/>
                  </a:cubicBezTo>
                  <a:cubicBezTo>
                    <a:pt x="18654" y="21600"/>
                    <a:pt x="18654" y="21600"/>
                    <a:pt x="18570" y="21600"/>
                  </a:cubicBezTo>
                  <a:cubicBezTo>
                    <a:pt x="18402" y="21600"/>
                    <a:pt x="18234" y="21515"/>
                    <a:pt x="18149" y="21431"/>
                  </a:cubicBezTo>
                  <a:cubicBezTo>
                    <a:pt x="18149" y="21431"/>
                    <a:pt x="18149" y="21431"/>
                    <a:pt x="15035" y="18295"/>
                  </a:cubicBezTo>
                  <a:cubicBezTo>
                    <a:pt x="14867" y="18126"/>
                    <a:pt x="14867" y="17956"/>
                    <a:pt x="14867" y="17871"/>
                  </a:cubicBezTo>
                  <a:cubicBezTo>
                    <a:pt x="14867" y="17871"/>
                    <a:pt x="14867" y="17871"/>
                    <a:pt x="14951" y="15923"/>
                  </a:cubicBezTo>
                  <a:cubicBezTo>
                    <a:pt x="14951" y="15923"/>
                    <a:pt x="14951" y="15923"/>
                    <a:pt x="9565" y="10499"/>
                  </a:cubicBezTo>
                  <a:cubicBezTo>
                    <a:pt x="9228" y="10160"/>
                    <a:pt x="9228" y="9737"/>
                    <a:pt x="9565" y="9482"/>
                  </a:cubicBezTo>
                  <a:cubicBezTo>
                    <a:pt x="9649" y="9313"/>
                    <a:pt x="9901" y="9228"/>
                    <a:pt x="10070" y="9228"/>
                  </a:cubicBezTo>
                  <a:close/>
                  <a:moveTo>
                    <a:pt x="9321" y="7707"/>
                  </a:moveTo>
                  <a:cubicBezTo>
                    <a:pt x="10086" y="7707"/>
                    <a:pt x="10681" y="8200"/>
                    <a:pt x="10851" y="8776"/>
                  </a:cubicBezTo>
                  <a:cubicBezTo>
                    <a:pt x="10681" y="8611"/>
                    <a:pt x="10341" y="8529"/>
                    <a:pt x="10086" y="8529"/>
                  </a:cubicBezTo>
                  <a:cubicBezTo>
                    <a:pt x="9661" y="8529"/>
                    <a:pt x="9321" y="8694"/>
                    <a:pt x="9066" y="9023"/>
                  </a:cubicBezTo>
                  <a:cubicBezTo>
                    <a:pt x="8557" y="9434"/>
                    <a:pt x="8472" y="10256"/>
                    <a:pt x="8812" y="10749"/>
                  </a:cubicBezTo>
                  <a:cubicBezTo>
                    <a:pt x="8217" y="10585"/>
                    <a:pt x="7707" y="10009"/>
                    <a:pt x="7707" y="9269"/>
                  </a:cubicBezTo>
                  <a:cubicBezTo>
                    <a:pt x="7707" y="8447"/>
                    <a:pt x="8472" y="7707"/>
                    <a:pt x="9321" y="7707"/>
                  </a:cubicBezTo>
                  <a:close/>
                  <a:moveTo>
                    <a:pt x="9330" y="3854"/>
                  </a:moveTo>
                  <a:cubicBezTo>
                    <a:pt x="12269" y="3854"/>
                    <a:pt x="14704" y="6312"/>
                    <a:pt x="14704" y="9279"/>
                  </a:cubicBezTo>
                  <a:cubicBezTo>
                    <a:pt x="14704" y="10211"/>
                    <a:pt x="14452" y="11144"/>
                    <a:pt x="14032" y="11907"/>
                  </a:cubicBezTo>
                  <a:lnTo>
                    <a:pt x="12353" y="10296"/>
                  </a:lnTo>
                  <a:cubicBezTo>
                    <a:pt x="12521" y="9957"/>
                    <a:pt x="12521" y="9618"/>
                    <a:pt x="12521" y="9279"/>
                  </a:cubicBezTo>
                  <a:cubicBezTo>
                    <a:pt x="12521" y="7499"/>
                    <a:pt x="11093" y="6058"/>
                    <a:pt x="9330" y="6058"/>
                  </a:cubicBezTo>
                  <a:cubicBezTo>
                    <a:pt x="7566" y="6058"/>
                    <a:pt x="6138" y="7499"/>
                    <a:pt x="6138" y="9279"/>
                  </a:cubicBezTo>
                  <a:cubicBezTo>
                    <a:pt x="6138" y="11059"/>
                    <a:pt x="7566" y="12500"/>
                    <a:pt x="9330" y="12500"/>
                  </a:cubicBezTo>
                  <a:cubicBezTo>
                    <a:pt x="9666" y="12500"/>
                    <a:pt x="10001" y="12415"/>
                    <a:pt x="10337" y="12331"/>
                  </a:cubicBezTo>
                  <a:cubicBezTo>
                    <a:pt x="10337" y="12331"/>
                    <a:pt x="10337" y="12331"/>
                    <a:pt x="12017" y="14026"/>
                  </a:cubicBezTo>
                  <a:cubicBezTo>
                    <a:pt x="11177" y="14450"/>
                    <a:pt x="10337" y="14704"/>
                    <a:pt x="9330" y="14704"/>
                  </a:cubicBezTo>
                  <a:cubicBezTo>
                    <a:pt x="6390" y="14704"/>
                    <a:pt x="3955" y="12246"/>
                    <a:pt x="3955" y="9279"/>
                  </a:cubicBezTo>
                  <a:cubicBezTo>
                    <a:pt x="3955" y="6312"/>
                    <a:pt x="6390" y="3854"/>
                    <a:pt x="9330" y="3854"/>
                  </a:cubicBezTo>
                  <a:close/>
                  <a:moveTo>
                    <a:pt x="9279" y="0"/>
                  </a:moveTo>
                  <a:cubicBezTo>
                    <a:pt x="14424" y="0"/>
                    <a:pt x="18558" y="4133"/>
                    <a:pt x="18558" y="9279"/>
                  </a:cubicBezTo>
                  <a:cubicBezTo>
                    <a:pt x="18558" y="11050"/>
                    <a:pt x="18052" y="12737"/>
                    <a:pt x="17208" y="14171"/>
                  </a:cubicBezTo>
                  <a:cubicBezTo>
                    <a:pt x="17208" y="14171"/>
                    <a:pt x="17208" y="14171"/>
                    <a:pt x="16280" y="14171"/>
                  </a:cubicBezTo>
                  <a:cubicBezTo>
                    <a:pt x="16280" y="14171"/>
                    <a:pt x="16280" y="14171"/>
                    <a:pt x="15268" y="13159"/>
                  </a:cubicBezTo>
                  <a:cubicBezTo>
                    <a:pt x="15943" y="12063"/>
                    <a:pt x="16365" y="10713"/>
                    <a:pt x="16365" y="9279"/>
                  </a:cubicBezTo>
                  <a:cubicBezTo>
                    <a:pt x="16365" y="5399"/>
                    <a:pt x="13244" y="2193"/>
                    <a:pt x="9279" y="2193"/>
                  </a:cubicBezTo>
                  <a:cubicBezTo>
                    <a:pt x="5399" y="2193"/>
                    <a:pt x="2193" y="5399"/>
                    <a:pt x="2193" y="9279"/>
                  </a:cubicBezTo>
                  <a:cubicBezTo>
                    <a:pt x="2193" y="13244"/>
                    <a:pt x="5399" y="16365"/>
                    <a:pt x="9279" y="16365"/>
                  </a:cubicBezTo>
                  <a:cubicBezTo>
                    <a:pt x="10713" y="16365"/>
                    <a:pt x="12063" y="15943"/>
                    <a:pt x="13159" y="15268"/>
                  </a:cubicBezTo>
                  <a:cubicBezTo>
                    <a:pt x="13159" y="15268"/>
                    <a:pt x="13159" y="15268"/>
                    <a:pt x="14171" y="16280"/>
                  </a:cubicBezTo>
                  <a:cubicBezTo>
                    <a:pt x="14171" y="16280"/>
                    <a:pt x="14171" y="16280"/>
                    <a:pt x="14171" y="17208"/>
                  </a:cubicBezTo>
                  <a:cubicBezTo>
                    <a:pt x="12737" y="18052"/>
                    <a:pt x="11050" y="18558"/>
                    <a:pt x="9279" y="18558"/>
                  </a:cubicBezTo>
                  <a:cubicBezTo>
                    <a:pt x="4133" y="18558"/>
                    <a:pt x="0" y="14424"/>
                    <a:pt x="0" y="9279"/>
                  </a:cubicBezTo>
                  <a:cubicBezTo>
                    <a:pt x="0" y="4133"/>
                    <a:pt x="4133" y="0"/>
                    <a:pt x="927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19" name="组合 39"/>
          <p:cNvGrpSpPr/>
          <p:nvPr/>
        </p:nvGrpSpPr>
        <p:grpSpPr>
          <a:xfrm>
            <a:off x="2753095" y="1276350"/>
            <a:ext cx="1630335" cy="2754975"/>
            <a:chOff x="0" y="0"/>
            <a:chExt cx="1630334" cy="2754974"/>
          </a:xfrm>
        </p:grpSpPr>
        <p:sp>
          <p:nvSpPr>
            <p:cNvPr id="413" name="任意多边形: 形状 14"/>
            <p:cNvSpPr/>
            <p:nvPr/>
          </p:nvSpPr>
          <p:spPr>
            <a:xfrm>
              <a:off x="-1" y="0"/>
              <a:ext cx="1630335" cy="829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3554"/>
                    <a:pt x="21600" y="793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7939"/>
                  </a:lnTo>
                  <a:cubicBezTo>
                    <a:pt x="0" y="3554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4" name="矩形: 圆角 2"/>
            <p:cNvSpPr/>
            <p:nvPr/>
          </p:nvSpPr>
          <p:spPr>
            <a:xfrm>
              <a:off x="0" y="0"/>
              <a:ext cx="1630335" cy="2754975"/>
            </a:xfrm>
            <a:prstGeom prst="roundRect">
              <a:avLst>
                <a:gd name="adj" fmla="val 16667"/>
              </a:avLst>
            </a:prstGeom>
            <a:noFill/>
            <a:ln w="381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17" name="组合 20"/>
            <p:cNvGrpSpPr/>
            <p:nvPr/>
          </p:nvGrpSpPr>
          <p:grpSpPr>
            <a:xfrm>
              <a:off x="45720" y="967053"/>
              <a:ext cx="1520992" cy="1388671"/>
              <a:chOff x="0" y="0"/>
              <a:chExt cx="1520991" cy="1388670"/>
            </a:xfrm>
          </p:grpSpPr>
          <p:sp>
            <p:nvSpPr>
              <p:cNvPr id="415" name="矩形 21"/>
              <p:cNvSpPr txBox="1"/>
              <p:nvPr/>
            </p:nvSpPr>
            <p:spPr>
              <a:xfrm>
                <a:off x="0" y="291390"/>
                <a:ext cx="1520992" cy="10972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defTabSz="685800">
                  <a:lnSpc>
                    <a:spcPct val="120000"/>
                  </a:lnSpc>
                  <a:defRPr sz="1000"/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給予鼓勵、肯定、傾聽、同理心、再認可</a:t>
                </a:r>
              </a:p>
              <a:p>
                <a:pPr defTabSz="685800">
                  <a:lnSpc>
                    <a:spcPct val="120000"/>
                  </a:lnSpc>
                  <a:defRPr sz="1000"/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協助改正某種扭曲而造成憂鬱情緒的觀念。</a:t>
                </a:r>
              </a:p>
            </p:txBody>
          </p:sp>
          <p:sp>
            <p:nvSpPr>
              <p:cNvPr id="416" name="矩形 22"/>
              <p:cNvSpPr txBox="1"/>
              <p:nvPr/>
            </p:nvSpPr>
            <p:spPr>
              <a:xfrm>
                <a:off x="193781" y="0"/>
                <a:ext cx="113342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 defTabSz="685800">
                  <a:lnSpc>
                    <a:spcPct val="120000"/>
                  </a:lnSpc>
                  <a:defRPr sz="1300" b="1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心理治療</a:t>
                </a:r>
              </a:p>
            </p:txBody>
          </p:sp>
        </p:grpSp>
        <p:sp>
          <p:nvSpPr>
            <p:cNvPr id="418" name="椭圆 30"/>
            <p:cNvSpPr/>
            <p:nvPr/>
          </p:nvSpPr>
          <p:spPr>
            <a:xfrm>
              <a:off x="582261" y="181978"/>
              <a:ext cx="465812" cy="479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extrusionOk="0">
                  <a:moveTo>
                    <a:pt x="7464" y="13403"/>
                  </a:moveTo>
                  <a:cubicBezTo>
                    <a:pt x="7733" y="13587"/>
                    <a:pt x="8002" y="13679"/>
                    <a:pt x="8272" y="13679"/>
                  </a:cubicBezTo>
                  <a:cubicBezTo>
                    <a:pt x="8272" y="13679"/>
                    <a:pt x="8272" y="13679"/>
                    <a:pt x="8272" y="19463"/>
                  </a:cubicBezTo>
                  <a:cubicBezTo>
                    <a:pt x="8272" y="19922"/>
                    <a:pt x="7913" y="20290"/>
                    <a:pt x="7464" y="20382"/>
                  </a:cubicBezTo>
                  <a:close/>
                  <a:moveTo>
                    <a:pt x="11199" y="13071"/>
                  </a:moveTo>
                  <a:cubicBezTo>
                    <a:pt x="11434" y="13254"/>
                    <a:pt x="11670" y="13346"/>
                    <a:pt x="11905" y="13346"/>
                  </a:cubicBezTo>
                  <a:cubicBezTo>
                    <a:pt x="11905" y="13346"/>
                    <a:pt x="11905" y="13346"/>
                    <a:pt x="11905" y="18669"/>
                  </a:cubicBezTo>
                  <a:cubicBezTo>
                    <a:pt x="11905" y="19128"/>
                    <a:pt x="11591" y="19495"/>
                    <a:pt x="11199" y="19495"/>
                  </a:cubicBezTo>
                  <a:cubicBezTo>
                    <a:pt x="11199" y="19495"/>
                    <a:pt x="11199" y="19495"/>
                    <a:pt x="11199" y="13071"/>
                  </a:cubicBezTo>
                  <a:close/>
                  <a:moveTo>
                    <a:pt x="14731" y="12628"/>
                  </a:moveTo>
                  <a:cubicBezTo>
                    <a:pt x="14876" y="12814"/>
                    <a:pt x="15020" y="12814"/>
                    <a:pt x="15236" y="12907"/>
                  </a:cubicBezTo>
                  <a:cubicBezTo>
                    <a:pt x="15236" y="12907"/>
                    <a:pt x="15236" y="12907"/>
                    <a:pt x="15236" y="17753"/>
                  </a:cubicBezTo>
                  <a:cubicBezTo>
                    <a:pt x="15236" y="18126"/>
                    <a:pt x="15020" y="18405"/>
                    <a:pt x="14731" y="18498"/>
                  </a:cubicBezTo>
                  <a:close/>
                  <a:moveTo>
                    <a:pt x="17658" y="12406"/>
                  </a:moveTo>
                  <a:cubicBezTo>
                    <a:pt x="17831" y="12497"/>
                    <a:pt x="18005" y="12587"/>
                    <a:pt x="18264" y="12587"/>
                  </a:cubicBezTo>
                  <a:cubicBezTo>
                    <a:pt x="18264" y="12587"/>
                    <a:pt x="18264" y="12587"/>
                    <a:pt x="18264" y="16666"/>
                  </a:cubicBezTo>
                  <a:cubicBezTo>
                    <a:pt x="18264" y="17028"/>
                    <a:pt x="18005" y="17300"/>
                    <a:pt x="17658" y="17391"/>
                  </a:cubicBezTo>
                  <a:close/>
                  <a:moveTo>
                    <a:pt x="17860" y="6425"/>
                  </a:moveTo>
                  <a:cubicBezTo>
                    <a:pt x="17945" y="6425"/>
                    <a:pt x="19466" y="6425"/>
                    <a:pt x="19550" y="6425"/>
                  </a:cubicBezTo>
                  <a:cubicBezTo>
                    <a:pt x="19804" y="6425"/>
                    <a:pt x="19973" y="6607"/>
                    <a:pt x="20057" y="6790"/>
                  </a:cubicBezTo>
                  <a:cubicBezTo>
                    <a:pt x="20057" y="6790"/>
                    <a:pt x="20057" y="6790"/>
                    <a:pt x="21410" y="11085"/>
                  </a:cubicBezTo>
                  <a:cubicBezTo>
                    <a:pt x="21494" y="11359"/>
                    <a:pt x="21410" y="11725"/>
                    <a:pt x="21072" y="11816"/>
                  </a:cubicBezTo>
                  <a:cubicBezTo>
                    <a:pt x="20818" y="11908"/>
                    <a:pt x="20480" y="11725"/>
                    <a:pt x="20395" y="11451"/>
                  </a:cubicBezTo>
                  <a:cubicBezTo>
                    <a:pt x="20395" y="11451"/>
                    <a:pt x="20395" y="11451"/>
                    <a:pt x="19973" y="10171"/>
                  </a:cubicBezTo>
                  <a:cubicBezTo>
                    <a:pt x="19973" y="10171"/>
                    <a:pt x="19973" y="10171"/>
                    <a:pt x="19973" y="16660"/>
                  </a:cubicBezTo>
                  <a:cubicBezTo>
                    <a:pt x="19973" y="17025"/>
                    <a:pt x="19719" y="17391"/>
                    <a:pt x="19381" y="17391"/>
                  </a:cubicBezTo>
                  <a:cubicBezTo>
                    <a:pt x="19043" y="17391"/>
                    <a:pt x="18705" y="17025"/>
                    <a:pt x="18705" y="16660"/>
                  </a:cubicBezTo>
                  <a:cubicBezTo>
                    <a:pt x="18705" y="16660"/>
                    <a:pt x="18705" y="16660"/>
                    <a:pt x="18705" y="12547"/>
                  </a:cubicBezTo>
                  <a:cubicBezTo>
                    <a:pt x="18705" y="12547"/>
                    <a:pt x="18705" y="12547"/>
                    <a:pt x="18367" y="12547"/>
                  </a:cubicBezTo>
                  <a:cubicBezTo>
                    <a:pt x="18536" y="12547"/>
                    <a:pt x="18621" y="12547"/>
                    <a:pt x="18705" y="12456"/>
                  </a:cubicBezTo>
                  <a:cubicBezTo>
                    <a:pt x="19212" y="12273"/>
                    <a:pt x="19550" y="11634"/>
                    <a:pt x="19381" y="10994"/>
                  </a:cubicBezTo>
                  <a:cubicBezTo>
                    <a:pt x="19381" y="10994"/>
                    <a:pt x="19381" y="10994"/>
                    <a:pt x="17860" y="6425"/>
                  </a:cubicBezTo>
                  <a:close/>
                  <a:moveTo>
                    <a:pt x="14731" y="5760"/>
                  </a:moveTo>
                  <a:cubicBezTo>
                    <a:pt x="14987" y="5760"/>
                    <a:pt x="15242" y="5760"/>
                    <a:pt x="15497" y="5760"/>
                  </a:cubicBezTo>
                  <a:cubicBezTo>
                    <a:pt x="16093" y="5760"/>
                    <a:pt x="16689" y="5760"/>
                    <a:pt x="16689" y="5760"/>
                  </a:cubicBezTo>
                  <a:cubicBezTo>
                    <a:pt x="17029" y="5760"/>
                    <a:pt x="17284" y="5943"/>
                    <a:pt x="17370" y="6218"/>
                  </a:cubicBezTo>
                  <a:cubicBezTo>
                    <a:pt x="17370" y="6218"/>
                    <a:pt x="17370" y="6218"/>
                    <a:pt x="18901" y="11167"/>
                  </a:cubicBezTo>
                  <a:cubicBezTo>
                    <a:pt x="19072" y="11534"/>
                    <a:pt x="18901" y="11900"/>
                    <a:pt x="18561" y="11992"/>
                  </a:cubicBezTo>
                  <a:cubicBezTo>
                    <a:pt x="18221" y="12175"/>
                    <a:pt x="17880" y="11900"/>
                    <a:pt x="17795" y="11625"/>
                  </a:cubicBezTo>
                  <a:cubicBezTo>
                    <a:pt x="17795" y="11625"/>
                    <a:pt x="17795" y="11625"/>
                    <a:pt x="17284" y="10067"/>
                  </a:cubicBezTo>
                  <a:cubicBezTo>
                    <a:pt x="17284" y="10067"/>
                    <a:pt x="17284" y="10067"/>
                    <a:pt x="17284" y="17674"/>
                  </a:cubicBezTo>
                  <a:cubicBezTo>
                    <a:pt x="17284" y="18132"/>
                    <a:pt x="16944" y="18498"/>
                    <a:pt x="16518" y="18498"/>
                  </a:cubicBezTo>
                  <a:cubicBezTo>
                    <a:pt x="16093" y="18498"/>
                    <a:pt x="15753" y="18132"/>
                    <a:pt x="15753" y="17674"/>
                  </a:cubicBezTo>
                  <a:cubicBezTo>
                    <a:pt x="15753" y="17674"/>
                    <a:pt x="15753" y="17674"/>
                    <a:pt x="15753" y="12817"/>
                  </a:cubicBezTo>
                  <a:cubicBezTo>
                    <a:pt x="16348" y="12542"/>
                    <a:pt x="16689" y="11809"/>
                    <a:pt x="16433" y="11167"/>
                  </a:cubicBezTo>
                  <a:cubicBezTo>
                    <a:pt x="16433" y="11167"/>
                    <a:pt x="16433" y="11167"/>
                    <a:pt x="14731" y="5760"/>
                  </a:cubicBezTo>
                  <a:close/>
                  <a:moveTo>
                    <a:pt x="11300" y="5428"/>
                  </a:moveTo>
                  <a:cubicBezTo>
                    <a:pt x="11300" y="5428"/>
                    <a:pt x="13555" y="5428"/>
                    <a:pt x="13638" y="5428"/>
                  </a:cubicBezTo>
                  <a:cubicBezTo>
                    <a:pt x="13973" y="5428"/>
                    <a:pt x="14223" y="5610"/>
                    <a:pt x="14307" y="5976"/>
                  </a:cubicBezTo>
                  <a:cubicBezTo>
                    <a:pt x="14307" y="5976"/>
                    <a:pt x="14307" y="5976"/>
                    <a:pt x="16061" y="11365"/>
                  </a:cubicBezTo>
                  <a:cubicBezTo>
                    <a:pt x="16144" y="11731"/>
                    <a:pt x="15977" y="12188"/>
                    <a:pt x="15643" y="12279"/>
                  </a:cubicBezTo>
                  <a:cubicBezTo>
                    <a:pt x="15226" y="12462"/>
                    <a:pt x="14891" y="12279"/>
                    <a:pt x="14724" y="11822"/>
                  </a:cubicBezTo>
                  <a:cubicBezTo>
                    <a:pt x="14724" y="11822"/>
                    <a:pt x="14724" y="11822"/>
                    <a:pt x="14223" y="10178"/>
                  </a:cubicBezTo>
                  <a:cubicBezTo>
                    <a:pt x="14223" y="10178"/>
                    <a:pt x="14223" y="10178"/>
                    <a:pt x="14223" y="18582"/>
                  </a:cubicBezTo>
                  <a:cubicBezTo>
                    <a:pt x="14223" y="19039"/>
                    <a:pt x="13889" y="19495"/>
                    <a:pt x="13388" y="19495"/>
                  </a:cubicBezTo>
                  <a:cubicBezTo>
                    <a:pt x="12970" y="19495"/>
                    <a:pt x="12636" y="19039"/>
                    <a:pt x="12636" y="18582"/>
                  </a:cubicBezTo>
                  <a:cubicBezTo>
                    <a:pt x="12636" y="18582"/>
                    <a:pt x="12636" y="18582"/>
                    <a:pt x="12636" y="13192"/>
                  </a:cubicBezTo>
                  <a:cubicBezTo>
                    <a:pt x="12636" y="13192"/>
                    <a:pt x="12636" y="13192"/>
                    <a:pt x="12573" y="13192"/>
                  </a:cubicBezTo>
                  <a:lnTo>
                    <a:pt x="12385" y="13192"/>
                  </a:lnTo>
                  <a:cubicBezTo>
                    <a:pt x="12720" y="13101"/>
                    <a:pt x="12970" y="12827"/>
                    <a:pt x="13137" y="12462"/>
                  </a:cubicBezTo>
                  <a:cubicBezTo>
                    <a:pt x="13304" y="12096"/>
                    <a:pt x="13304" y="11731"/>
                    <a:pt x="13137" y="11365"/>
                  </a:cubicBezTo>
                  <a:cubicBezTo>
                    <a:pt x="13137" y="11365"/>
                    <a:pt x="13137" y="11365"/>
                    <a:pt x="11300" y="5519"/>
                  </a:cubicBezTo>
                  <a:cubicBezTo>
                    <a:pt x="11300" y="5519"/>
                    <a:pt x="11300" y="5428"/>
                    <a:pt x="11300" y="5428"/>
                  </a:cubicBezTo>
                  <a:close/>
                  <a:moveTo>
                    <a:pt x="7666" y="5095"/>
                  </a:moveTo>
                  <a:cubicBezTo>
                    <a:pt x="7666" y="5095"/>
                    <a:pt x="9982" y="5095"/>
                    <a:pt x="9982" y="5095"/>
                  </a:cubicBezTo>
                  <a:cubicBezTo>
                    <a:pt x="10313" y="5095"/>
                    <a:pt x="10644" y="5280"/>
                    <a:pt x="10727" y="5649"/>
                  </a:cubicBezTo>
                  <a:cubicBezTo>
                    <a:pt x="10727" y="5649"/>
                    <a:pt x="10727" y="5649"/>
                    <a:pt x="12547" y="11641"/>
                  </a:cubicBezTo>
                  <a:cubicBezTo>
                    <a:pt x="12713" y="12010"/>
                    <a:pt x="12547" y="12471"/>
                    <a:pt x="12134" y="12656"/>
                  </a:cubicBezTo>
                  <a:cubicBezTo>
                    <a:pt x="11720" y="12840"/>
                    <a:pt x="11306" y="12563"/>
                    <a:pt x="11223" y="12102"/>
                  </a:cubicBezTo>
                  <a:lnTo>
                    <a:pt x="10644" y="10351"/>
                  </a:lnTo>
                  <a:cubicBezTo>
                    <a:pt x="10644" y="10351"/>
                    <a:pt x="10644" y="10351"/>
                    <a:pt x="10644" y="19478"/>
                  </a:cubicBezTo>
                  <a:cubicBezTo>
                    <a:pt x="10644" y="20031"/>
                    <a:pt x="10231" y="20492"/>
                    <a:pt x="9734" y="20492"/>
                  </a:cubicBezTo>
                  <a:cubicBezTo>
                    <a:pt x="9238" y="20492"/>
                    <a:pt x="8907" y="20031"/>
                    <a:pt x="8907" y="19478"/>
                  </a:cubicBezTo>
                  <a:cubicBezTo>
                    <a:pt x="8907" y="19478"/>
                    <a:pt x="8907" y="19478"/>
                    <a:pt x="8907" y="13670"/>
                  </a:cubicBezTo>
                  <a:cubicBezTo>
                    <a:pt x="8907" y="13670"/>
                    <a:pt x="8907" y="13670"/>
                    <a:pt x="8493" y="13670"/>
                  </a:cubicBezTo>
                  <a:cubicBezTo>
                    <a:pt x="8576" y="13670"/>
                    <a:pt x="8659" y="13670"/>
                    <a:pt x="8824" y="13578"/>
                  </a:cubicBezTo>
                  <a:cubicBezTo>
                    <a:pt x="9569" y="13301"/>
                    <a:pt x="9900" y="12379"/>
                    <a:pt x="9652" y="11641"/>
                  </a:cubicBezTo>
                  <a:cubicBezTo>
                    <a:pt x="9652" y="11641"/>
                    <a:pt x="9652" y="11641"/>
                    <a:pt x="7666" y="5095"/>
                  </a:cubicBezTo>
                  <a:close/>
                  <a:moveTo>
                    <a:pt x="2938" y="4652"/>
                  </a:moveTo>
                  <a:cubicBezTo>
                    <a:pt x="3023" y="4652"/>
                    <a:pt x="3784" y="4652"/>
                    <a:pt x="4630" y="4652"/>
                  </a:cubicBezTo>
                  <a:cubicBezTo>
                    <a:pt x="5391" y="4652"/>
                    <a:pt x="6152" y="4652"/>
                    <a:pt x="6237" y="4652"/>
                  </a:cubicBezTo>
                  <a:cubicBezTo>
                    <a:pt x="6575" y="4652"/>
                    <a:pt x="6913" y="4837"/>
                    <a:pt x="7082" y="5205"/>
                  </a:cubicBezTo>
                  <a:cubicBezTo>
                    <a:pt x="7082" y="5205"/>
                    <a:pt x="7082" y="5205"/>
                    <a:pt x="9112" y="11837"/>
                  </a:cubicBezTo>
                  <a:cubicBezTo>
                    <a:pt x="9281" y="12297"/>
                    <a:pt x="9112" y="12850"/>
                    <a:pt x="8604" y="12942"/>
                  </a:cubicBezTo>
                  <a:cubicBezTo>
                    <a:pt x="8182" y="13126"/>
                    <a:pt x="7759" y="12850"/>
                    <a:pt x="7590" y="12389"/>
                  </a:cubicBezTo>
                  <a:cubicBezTo>
                    <a:pt x="7590" y="12389"/>
                    <a:pt x="7590" y="12389"/>
                    <a:pt x="6913" y="10363"/>
                  </a:cubicBezTo>
                  <a:cubicBezTo>
                    <a:pt x="6913" y="10363"/>
                    <a:pt x="6913" y="10363"/>
                    <a:pt x="6913" y="20587"/>
                  </a:cubicBezTo>
                  <a:cubicBezTo>
                    <a:pt x="6913" y="21139"/>
                    <a:pt x="6490" y="21600"/>
                    <a:pt x="5983" y="21600"/>
                  </a:cubicBezTo>
                  <a:cubicBezTo>
                    <a:pt x="5391" y="21600"/>
                    <a:pt x="4968" y="21139"/>
                    <a:pt x="4968" y="20587"/>
                  </a:cubicBezTo>
                  <a:cubicBezTo>
                    <a:pt x="4968" y="20587"/>
                    <a:pt x="4968" y="20587"/>
                    <a:pt x="4968" y="14139"/>
                  </a:cubicBezTo>
                  <a:cubicBezTo>
                    <a:pt x="4968" y="14139"/>
                    <a:pt x="4968" y="14139"/>
                    <a:pt x="4207" y="14139"/>
                  </a:cubicBezTo>
                  <a:cubicBezTo>
                    <a:pt x="4207" y="14139"/>
                    <a:pt x="4207" y="14139"/>
                    <a:pt x="4207" y="20587"/>
                  </a:cubicBezTo>
                  <a:cubicBezTo>
                    <a:pt x="4207" y="21139"/>
                    <a:pt x="3784" y="21600"/>
                    <a:pt x="3192" y="21600"/>
                  </a:cubicBezTo>
                  <a:cubicBezTo>
                    <a:pt x="2685" y="21600"/>
                    <a:pt x="2262" y="21139"/>
                    <a:pt x="2262" y="20587"/>
                  </a:cubicBezTo>
                  <a:cubicBezTo>
                    <a:pt x="2262" y="20587"/>
                    <a:pt x="2262" y="20587"/>
                    <a:pt x="2262" y="10363"/>
                  </a:cubicBezTo>
                  <a:cubicBezTo>
                    <a:pt x="2262" y="10363"/>
                    <a:pt x="2262" y="10363"/>
                    <a:pt x="1585" y="12389"/>
                  </a:cubicBezTo>
                  <a:cubicBezTo>
                    <a:pt x="1416" y="12850"/>
                    <a:pt x="993" y="13126"/>
                    <a:pt x="571" y="12942"/>
                  </a:cubicBezTo>
                  <a:cubicBezTo>
                    <a:pt x="63" y="12850"/>
                    <a:pt x="-106" y="12297"/>
                    <a:pt x="63" y="11837"/>
                  </a:cubicBezTo>
                  <a:cubicBezTo>
                    <a:pt x="63" y="11837"/>
                    <a:pt x="63" y="11837"/>
                    <a:pt x="2093" y="5205"/>
                  </a:cubicBezTo>
                  <a:cubicBezTo>
                    <a:pt x="2262" y="4837"/>
                    <a:pt x="2600" y="4652"/>
                    <a:pt x="2938" y="4652"/>
                  </a:cubicBezTo>
                  <a:close/>
                  <a:moveTo>
                    <a:pt x="18415" y="3434"/>
                  </a:moveTo>
                  <a:cubicBezTo>
                    <a:pt x="19172" y="3434"/>
                    <a:pt x="19677" y="4054"/>
                    <a:pt x="19677" y="4763"/>
                  </a:cubicBezTo>
                  <a:cubicBezTo>
                    <a:pt x="19677" y="5561"/>
                    <a:pt x="19088" y="6092"/>
                    <a:pt x="18415" y="6092"/>
                  </a:cubicBezTo>
                  <a:cubicBezTo>
                    <a:pt x="17827" y="6092"/>
                    <a:pt x="17154" y="5561"/>
                    <a:pt x="17154" y="4763"/>
                  </a:cubicBezTo>
                  <a:cubicBezTo>
                    <a:pt x="17154" y="4763"/>
                    <a:pt x="17238" y="4763"/>
                    <a:pt x="17238" y="4763"/>
                  </a:cubicBezTo>
                  <a:cubicBezTo>
                    <a:pt x="17238" y="4586"/>
                    <a:pt x="17322" y="4409"/>
                    <a:pt x="17322" y="4143"/>
                  </a:cubicBezTo>
                  <a:cubicBezTo>
                    <a:pt x="17574" y="3788"/>
                    <a:pt x="17995" y="3434"/>
                    <a:pt x="18415" y="3434"/>
                  </a:cubicBezTo>
                  <a:close/>
                  <a:moveTo>
                    <a:pt x="15548" y="2326"/>
                  </a:moveTo>
                  <a:cubicBezTo>
                    <a:pt x="16374" y="2326"/>
                    <a:pt x="16952" y="3060"/>
                    <a:pt x="16952" y="3886"/>
                  </a:cubicBezTo>
                  <a:cubicBezTo>
                    <a:pt x="16952" y="4804"/>
                    <a:pt x="16291" y="5539"/>
                    <a:pt x="15548" y="5539"/>
                  </a:cubicBezTo>
                  <a:cubicBezTo>
                    <a:pt x="14970" y="5539"/>
                    <a:pt x="14392" y="5080"/>
                    <a:pt x="14227" y="4437"/>
                  </a:cubicBezTo>
                  <a:cubicBezTo>
                    <a:pt x="14309" y="4162"/>
                    <a:pt x="14392" y="3795"/>
                    <a:pt x="14392" y="3428"/>
                  </a:cubicBezTo>
                  <a:cubicBezTo>
                    <a:pt x="14392" y="3336"/>
                    <a:pt x="14392" y="3244"/>
                    <a:pt x="14392" y="3060"/>
                  </a:cubicBezTo>
                  <a:cubicBezTo>
                    <a:pt x="14640" y="2602"/>
                    <a:pt x="15053" y="2326"/>
                    <a:pt x="15548" y="2326"/>
                  </a:cubicBezTo>
                  <a:close/>
                  <a:moveTo>
                    <a:pt x="12259" y="1662"/>
                  </a:moveTo>
                  <a:cubicBezTo>
                    <a:pt x="13082" y="1662"/>
                    <a:pt x="13823" y="2475"/>
                    <a:pt x="13823" y="3379"/>
                  </a:cubicBezTo>
                  <a:cubicBezTo>
                    <a:pt x="13823" y="4372"/>
                    <a:pt x="13082" y="5095"/>
                    <a:pt x="12259" y="5095"/>
                  </a:cubicBezTo>
                  <a:cubicBezTo>
                    <a:pt x="11435" y="5095"/>
                    <a:pt x="10776" y="4463"/>
                    <a:pt x="10694" y="3559"/>
                  </a:cubicBezTo>
                  <a:cubicBezTo>
                    <a:pt x="10776" y="3379"/>
                    <a:pt x="10859" y="3107"/>
                    <a:pt x="10859" y="2746"/>
                  </a:cubicBezTo>
                  <a:cubicBezTo>
                    <a:pt x="10859" y="2746"/>
                    <a:pt x="10859" y="2746"/>
                    <a:pt x="10859" y="2656"/>
                  </a:cubicBezTo>
                  <a:cubicBezTo>
                    <a:pt x="11106" y="2113"/>
                    <a:pt x="11600" y="1662"/>
                    <a:pt x="12259" y="1662"/>
                  </a:cubicBezTo>
                  <a:close/>
                  <a:moveTo>
                    <a:pt x="8473" y="886"/>
                  </a:moveTo>
                  <a:cubicBezTo>
                    <a:pt x="9417" y="886"/>
                    <a:pt x="10189" y="1713"/>
                    <a:pt x="10189" y="2723"/>
                  </a:cubicBezTo>
                  <a:cubicBezTo>
                    <a:pt x="10189" y="3826"/>
                    <a:pt x="9417" y="4652"/>
                    <a:pt x="8473" y="4652"/>
                  </a:cubicBezTo>
                  <a:cubicBezTo>
                    <a:pt x="7701" y="4652"/>
                    <a:pt x="7015" y="4193"/>
                    <a:pt x="6758" y="3366"/>
                  </a:cubicBezTo>
                  <a:cubicBezTo>
                    <a:pt x="6929" y="2999"/>
                    <a:pt x="7101" y="2540"/>
                    <a:pt x="7101" y="2080"/>
                  </a:cubicBezTo>
                  <a:cubicBezTo>
                    <a:pt x="7101" y="1897"/>
                    <a:pt x="7015" y="1805"/>
                    <a:pt x="7015" y="1621"/>
                  </a:cubicBezTo>
                  <a:cubicBezTo>
                    <a:pt x="7358" y="1162"/>
                    <a:pt x="7873" y="886"/>
                    <a:pt x="8473" y="886"/>
                  </a:cubicBezTo>
                  <a:close/>
                  <a:moveTo>
                    <a:pt x="4629" y="0"/>
                  </a:moveTo>
                  <a:cubicBezTo>
                    <a:pt x="5625" y="0"/>
                    <a:pt x="6455" y="1007"/>
                    <a:pt x="6455" y="2105"/>
                  </a:cubicBezTo>
                  <a:cubicBezTo>
                    <a:pt x="6455" y="3294"/>
                    <a:pt x="5542" y="4209"/>
                    <a:pt x="4629" y="4209"/>
                  </a:cubicBezTo>
                  <a:cubicBezTo>
                    <a:pt x="3633" y="4209"/>
                    <a:pt x="2720" y="3294"/>
                    <a:pt x="2720" y="2105"/>
                  </a:cubicBezTo>
                  <a:cubicBezTo>
                    <a:pt x="2720" y="1007"/>
                    <a:pt x="3550" y="0"/>
                    <a:pt x="462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26" name="组合 40"/>
          <p:cNvGrpSpPr/>
          <p:nvPr/>
        </p:nvGrpSpPr>
        <p:grpSpPr>
          <a:xfrm>
            <a:off x="4820391" y="1276350"/>
            <a:ext cx="1630335" cy="2754975"/>
            <a:chOff x="0" y="0"/>
            <a:chExt cx="1630334" cy="2754974"/>
          </a:xfrm>
        </p:grpSpPr>
        <p:sp>
          <p:nvSpPr>
            <p:cNvPr id="420" name="任意多边形: 形状 15"/>
            <p:cNvSpPr/>
            <p:nvPr/>
          </p:nvSpPr>
          <p:spPr>
            <a:xfrm>
              <a:off x="-1" y="0"/>
              <a:ext cx="1630335" cy="829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3554"/>
                    <a:pt x="21600" y="793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7939"/>
                  </a:lnTo>
                  <a:cubicBezTo>
                    <a:pt x="0" y="3554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1" name="矩形: 圆角 3"/>
            <p:cNvSpPr/>
            <p:nvPr/>
          </p:nvSpPr>
          <p:spPr>
            <a:xfrm>
              <a:off x="0" y="0"/>
              <a:ext cx="1630335" cy="2754975"/>
            </a:xfrm>
            <a:prstGeom prst="roundRect">
              <a:avLst>
                <a:gd name="adj" fmla="val 16667"/>
              </a:avLst>
            </a:prstGeom>
            <a:noFill/>
            <a:ln w="381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24" name="组合 23"/>
            <p:cNvGrpSpPr/>
            <p:nvPr/>
          </p:nvGrpSpPr>
          <p:grpSpPr>
            <a:xfrm>
              <a:off x="54671" y="967053"/>
              <a:ext cx="1520992" cy="1200711"/>
              <a:chOff x="0" y="0"/>
              <a:chExt cx="1520991" cy="1200710"/>
            </a:xfrm>
          </p:grpSpPr>
          <p:sp>
            <p:nvSpPr>
              <p:cNvPr id="422" name="矩形 24"/>
              <p:cNvSpPr txBox="1"/>
              <p:nvPr/>
            </p:nvSpPr>
            <p:spPr>
              <a:xfrm>
                <a:off x="0" y="291390"/>
                <a:ext cx="1520992" cy="909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defTabSz="685800">
                  <a:lnSpc>
                    <a:spcPct val="120000"/>
                  </a:lnSpc>
                  <a:defRPr sz="1000"/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多接受陽光與運動</a:t>
                </a:r>
              </a:p>
              <a:p>
                <a:pPr defTabSz="685800">
                  <a:lnSpc>
                    <a:spcPct val="120000"/>
                  </a:lnSpc>
                  <a:defRPr sz="1000"/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多活動活動身體，可使心 情得到意想不到的放鬆作用。 </a:t>
                </a:r>
              </a:p>
            </p:txBody>
          </p:sp>
          <p:sp>
            <p:nvSpPr>
              <p:cNvPr id="423" name="矩形 25"/>
              <p:cNvSpPr txBox="1"/>
              <p:nvPr/>
            </p:nvSpPr>
            <p:spPr>
              <a:xfrm>
                <a:off x="193781" y="0"/>
                <a:ext cx="113342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 defTabSz="685800">
                  <a:lnSpc>
                    <a:spcPct val="120000"/>
                  </a:lnSpc>
                  <a:defRPr sz="1300" b="1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陽光及運動</a:t>
                </a:r>
              </a:p>
            </p:txBody>
          </p:sp>
        </p:grpSp>
        <p:sp>
          <p:nvSpPr>
            <p:cNvPr id="425" name="椭圆 31"/>
            <p:cNvSpPr/>
            <p:nvPr/>
          </p:nvSpPr>
          <p:spPr>
            <a:xfrm>
              <a:off x="582261" y="160548"/>
              <a:ext cx="465810" cy="52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88" y="17259"/>
                  </a:moveTo>
                  <a:cubicBezTo>
                    <a:pt x="13239" y="17593"/>
                    <a:pt x="13407" y="17844"/>
                    <a:pt x="13658" y="18178"/>
                  </a:cubicBezTo>
                  <a:cubicBezTo>
                    <a:pt x="14496" y="19263"/>
                    <a:pt x="15083" y="20014"/>
                    <a:pt x="15502" y="20515"/>
                  </a:cubicBezTo>
                  <a:cubicBezTo>
                    <a:pt x="14077" y="21183"/>
                    <a:pt x="12485" y="21600"/>
                    <a:pt x="10808" y="21600"/>
                  </a:cubicBezTo>
                  <a:cubicBezTo>
                    <a:pt x="9802" y="21600"/>
                    <a:pt x="8880" y="21433"/>
                    <a:pt x="7958" y="21183"/>
                  </a:cubicBezTo>
                  <a:cubicBezTo>
                    <a:pt x="9215" y="20348"/>
                    <a:pt x="11060" y="19096"/>
                    <a:pt x="12988" y="17259"/>
                  </a:cubicBezTo>
                  <a:close/>
                  <a:moveTo>
                    <a:pt x="12402" y="14882"/>
                  </a:moveTo>
                  <a:cubicBezTo>
                    <a:pt x="12640" y="14882"/>
                    <a:pt x="12879" y="14882"/>
                    <a:pt x="13117" y="14882"/>
                  </a:cubicBezTo>
                  <a:cubicBezTo>
                    <a:pt x="13197" y="15051"/>
                    <a:pt x="13276" y="15221"/>
                    <a:pt x="13435" y="15390"/>
                  </a:cubicBezTo>
                  <a:cubicBezTo>
                    <a:pt x="13276" y="15474"/>
                    <a:pt x="13117" y="15643"/>
                    <a:pt x="13038" y="15812"/>
                  </a:cubicBezTo>
                  <a:cubicBezTo>
                    <a:pt x="12799" y="15474"/>
                    <a:pt x="12640" y="15221"/>
                    <a:pt x="12402" y="14882"/>
                  </a:cubicBezTo>
                  <a:close/>
                  <a:moveTo>
                    <a:pt x="9534" y="14882"/>
                  </a:moveTo>
                  <a:cubicBezTo>
                    <a:pt x="9956" y="14882"/>
                    <a:pt x="10378" y="14967"/>
                    <a:pt x="10715" y="14967"/>
                  </a:cubicBezTo>
                  <a:cubicBezTo>
                    <a:pt x="10715" y="14967"/>
                    <a:pt x="10715" y="14967"/>
                    <a:pt x="10799" y="14967"/>
                  </a:cubicBezTo>
                  <a:cubicBezTo>
                    <a:pt x="10968" y="14967"/>
                    <a:pt x="11137" y="14967"/>
                    <a:pt x="11306" y="14967"/>
                  </a:cubicBezTo>
                  <a:cubicBezTo>
                    <a:pt x="11643" y="15473"/>
                    <a:pt x="12065" y="15980"/>
                    <a:pt x="12402" y="16486"/>
                  </a:cubicBezTo>
                  <a:cubicBezTo>
                    <a:pt x="10209" y="18682"/>
                    <a:pt x="8016" y="20117"/>
                    <a:pt x="6751" y="20877"/>
                  </a:cubicBezTo>
                  <a:cubicBezTo>
                    <a:pt x="6161" y="20623"/>
                    <a:pt x="5570" y="20286"/>
                    <a:pt x="5064" y="19948"/>
                  </a:cubicBezTo>
                  <a:cubicBezTo>
                    <a:pt x="5486" y="19104"/>
                    <a:pt x="6329" y="17668"/>
                    <a:pt x="7341" y="15895"/>
                  </a:cubicBezTo>
                  <a:cubicBezTo>
                    <a:pt x="7510" y="15980"/>
                    <a:pt x="7679" y="15980"/>
                    <a:pt x="7932" y="15980"/>
                  </a:cubicBezTo>
                  <a:cubicBezTo>
                    <a:pt x="8607" y="15980"/>
                    <a:pt x="9281" y="15558"/>
                    <a:pt x="9534" y="14882"/>
                  </a:cubicBezTo>
                  <a:close/>
                  <a:moveTo>
                    <a:pt x="21083" y="14159"/>
                  </a:moveTo>
                  <a:cubicBezTo>
                    <a:pt x="20236" y="16684"/>
                    <a:pt x="18540" y="18703"/>
                    <a:pt x="16251" y="20050"/>
                  </a:cubicBezTo>
                  <a:cubicBezTo>
                    <a:pt x="15658" y="19208"/>
                    <a:pt x="14641" y="17946"/>
                    <a:pt x="13539" y="16515"/>
                  </a:cubicBezTo>
                  <a:cubicBezTo>
                    <a:pt x="13793" y="16263"/>
                    <a:pt x="13963" y="16094"/>
                    <a:pt x="14217" y="15842"/>
                  </a:cubicBezTo>
                  <a:cubicBezTo>
                    <a:pt x="14386" y="15926"/>
                    <a:pt x="14556" y="15926"/>
                    <a:pt x="14810" y="15926"/>
                  </a:cubicBezTo>
                  <a:cubicBezTo>
                    <a:pt x="15573" y="15926"/>
                    <a:pt x="16336" y="15421"/>
                    <a:pt x="16506" y="14664"/>
                  </a:cubicBezTo>
                  <a:cubicBezTo>
                    <a:pt x="18286" y="14495"/>
                    <a:pt x="19812" y="14327"/>
                    <a:pt x="21083" y="14159"/>
                  </a:cubicBezTo>
                  <a:close/>
                  <a:moveTo>
                    <a:pt x="207" y="12815"/>
                  </a:moveTo>
                  <a:cubicBezTo>
                    <a:pt x="1534" y="13324"/>
                    <a:pt x="3608" y="14003"/>
                    <a:pt x="6096" y="14511"/>
                  </a:cubicBezTo>
                  <a:cubicBezTo>
                    <a:pt x="6179" y="14851"/>
                    <a:pt x="6262" y="15105"/>
                    <a:pt x="6511" y="15359"/>
                  </a:cubicBezTo>
                  <a:cubicBezTo>
                    <a:pt x="5516" y="17055"/>
                    <a:pt x="4686" y="18497"/>
                    <a:pt x="4271" y="19430"/>
                  </a:cubicBezTo>
                  <a:cubicBezTo>
                    <a:pt x="2198" y="17819"/>
                    <a:pt x="704" y="15444"/>
                    <a:pt x="207" y="12815"/>
                  </a:cubicBezTo>
                  <a:close/>
                  <a:moveTo>
                    <a:pt x="9539" y="12505"/>
                  </a:moveTo>
                  <a:cubicBezTo>
                    <a:pt x="9879" y="13022"/>
                    <a:pt x="10219" y="13539"/>
                    <a:pt x="10645" y="14056"/>
                  </a:cubicBezTo>
                  <a:cubicBezTo>
                    <a:pt x="10305" y="14056"/>
                    <a:pt x="9964" y="13969"/>
                    <a:pt x="9624" y="13969"/>
                  </a:cubicBezTo>
                  <a:cubicBezTo>
                    <a:pt x="9624" y="13625"/>
                    <a:pt x="9453" y="13280"/>
                    <a:pt x="9198" y="13022"/>
                  </a:cubicBezTo>
                  <a:cubicBezTo>
                    <a:pt x="9283" y="12850"/>
                    <a:pt x="9453" y="12678"/>
                    <a:pt x="9539" y="12505"/>
                  </a:cubicBezTo>
                  <a:close/>
                  <a:moveTo>
                    <a:pt x="18090" y="10438"/>
                  </a:moveTo>
                  <a:cubicBezTo>
                    <a:pt x="18938" y="11456"/>
                    <a:pt x="19700" y="12389"/>
                    <a:pt x="20463" y="13321"/>
                  </a:cubicBezTo>
                  <a:cubicBezTo>
                    <a:pt x="19361" y="13406"/>
                    <a:pt x="18006" y="13576"/>
                    <a:pt x="16480" y="13745"/>
                  </a:cubicBezTo>
                  <a:cubicBezTo>
                    <a:pt x="16395" y="13491"/>
                    <a:pt x="16395" y="13321"/>
                    <a:pt x="16226" y="13237"/>
                  </a:cubicBezTo>
                  <a:cubicBezTo>
                    <a:pt x="16904" y="12304"/>
                    <a:pt x="17582" y="11371"/>
                    <a:pt x="18090" y="10438"/>
                  </a:cubicBezTo>
                  <a:close/>
                  <a:moveTo>
                    <a:pt x="18913" y="10025"/>
                  </a:moveTo>
                  <a:cubicBezTo>
                    <a:pt x="19953" y="10365"/>
                    <a:pt x="20907" y="10621"/>
                    <a:pt x="21600" y="10876"/>
                  </a:cubicBezTo>
                  <a:cubicBezTo>
                    <a:pt x="21600" y="11642"/>
                    <a:pt x="21513" y="12238"/>
                    <a:pt x="21427" y="12919"/>
                  </a:cubicBezTo>
                  <a:cubicBezTo>
                    <a:pt x="20647" y="12068"/>
                    <a:pt x="19780" y="11131"/>
                    <a:pt x="18913" y="10025"/>
                  </a:cubicBezTo>
                  <a:close/>
                  <a:moveTo>
                    <a:pt x="7379" y="9095"/>
                  </a:moveTo>
                  <a:cubicBezTo>
                    <a:pt x="7714" y="9766"/>
                    <a:pt x="8133" y="10436"/>
                    <a:pt x="8469" y="11023"/>
                  </a:cubicBezTo>
                  <a:cubicBezTo>
                    <a:pt x="8636" y="11191"/>
                    <a:pt x="8804" y="11443"/>
                    <a:pt x="8888" y="11610"/>
                  </a:cubicBezTo>
                  <a:cubicBezTo>
                    <a:pt x="8720" y="11946"/>
                    <a:pt x="8553" y="12197"/>
                    <a:pt x="8385" y="12449"/>
                  </a:cubicBezTo>
                  <a:cubicBezTo>
                    <a:pt x="8217" y="12365"/>
                    <a:pt x="8050" y="12365"/>
                    <a:pt x="7882" y="12365"/>
                  </a:cubicBezTo>
                  <a:cubicBezTo>
                    <a:pt x="7127" y="12365"/>
                    <a:pt x="6456" y="12868"/>
                    <a:pt x="6205" y="13539"/>
                  </a:cubicBezTo>
                  <a:cubicBezTo>
                    <a:pt x="3438" y="13036"/>
                    <a:pt x="1258" y="12197"/>
                    <a:pt x="84" y="11694"/>
                  </a:cubicBezTo>
                  <a:cubicBezTo>
                    <a:pt x="0" y="11359"/>
                    <a:pt x="0" y="11107"/>
                    <a:pt x="0" y="10772"/>
                  </a:cubicBezTo>
                  <a:cubicBezTo>
                    <a:pt x="0" y="10436"/>
                    <a:pt x="0" y="10185"/>
                    <a:pt x="84" y="9849"/>
                  </a:cubicBezTo>
                  <a:cubicBezTo>
                    <a:pt x="1509" y="9598"/>
                    <a:pt x="4192" y="9262"/>
                    <a:pt x="7379" y="9095"/>
                  </a:cubicBezTo>
                  <a:close/>
                  <a:moveTo>
                    <a:pt x="12129" y="8991"/>
                  </a:moveTo>
                  <a:cubicBezTo>
                    <a:pt x="14047" y="9076"/>
                    <a:pt x="15882" y="9329"/>
                    <a:pt x="17466" y="9751"/>
                  </a:cubicBezTo>
                  <a:cubicBezTo>
                    <a:pt x="16882" y="10679"/>
                    <a:pt x="16215" y="11692"/>
                    <a:pt x="15548" y="12621"/>
                  </a:cubicBezTo>
                  <a:cubicBezTo>
                    <a:pt x="15298" y="12536"/>
                    <a:pt x="15048" y="12452"/>
                    <a:pt x="14798" y="12452"/>
                  </a:cubicBezTo>
                  <a:cubicBezTo>
                    <a:pt x="13880" y="12452"/>
                    <a:pt x="13130" y="13127"/>
                    <a:pt x="13047" y="13971"/>
                  </a:cubicBezTo>
                  <a:cubicBezTo>
                    <a:pt x="12630" y="13971"/>
                    <a:pt x="12129" y="13971"/>
                    <a:pt x="11713" y="14056"/>
                  </a:cubicBezTo>
                  <a:cubicBezTo>
                    <a:pt x="11129" y="13212"/>
                    <a:pt x="10629" y="12452"/>
                    <a:pt x="10128" y="11692"/>
                  </a:cubicBezTo>
                  <a:cubicBezTo>
                    <a:pt x="10462" y="11186"/>
                    <a:pt x="10879" y="10595"/>
                    <a:pt x="11296" y="10089"/>
                  </a:cubicBezTo>
                  <a:cubicBezTo>
                    <a:pt x="11546" y="9667"/>
                    <a:pt x="11879" y="9329"/>
                    <a:pt x="12129" y="8991"/>
                  </a:cubicBezTo>
                  <a:close/>
                  <a:moveTo>
                    <a:pt x="10955" y="8991"/>
                  </a:moveTo>
                  <a:cubicBezTo>
                    <a:pt x="10783" y="9153"/>
                    <a:pt x="10697" y="9315"/>
                    <a:pt x="10524" y="9477"/>
                  </a:cubicBezTo>
                  <a:cubicBezTo>
                    <a:pt x="10180" y="9962"/>
                    <a:pt x="9835" y="10366"/>
                    <a:pt x="9491" y="10852"/>
                  </a:cubicBezTo>
                  <a:cubicBezTo>
                    <a:pt x="9405" y="10771"/>
                    <a:pt x="9319" y="10609"/>
                    <a:pt x="9233" y="10528"/>
                  </a:cubicBezTo>
                  <a:cubicBezTo>
                    <a:pt x="8974" y="10043"/>
                    <a:pt x="8630" y="9557"/>
                    <a:pt x="8371" y="9072"/>
                  </a:cubicBezTo>
                  <a:cubicBezTo>
                    <a:pt x="9233" y="9072"/>
                    <a:pt x="10094" y="8991"/>
                    <a:pt x="10955" y="8991"/>
                  </a:cubicBezTo>
                  <a:close/>
                  <a:moveTo>
                    <a:pt x="14324" y="6718"/>
                  </a:moveTo>
                  <a:cubicBezTo>
                    <a:pt x="14572" y="6802"/>
                    <a:pt x="14820" y="6887"/>
                    <a:pt x="15151" y="6887"/>
                  </a:cubicBezTo>
                  <a:cubicBezTo>
                    <a:pt x="15234" y="6887"/>
                    <a:pt x="15399" y="6887"/>
                    <a:pt x="15482" y="6887"/>
                  </a:cubicBezTo>
                  <a:cubicBezTo>
                    <a:pt x="15730" y="7140"/>
                    <a:pt x="15895" y="7479"/>
                    <a:pt x="16060" y="7732"/>
                  </a:cubicBezTo>
                  <a:cubicBezTo>
                    <a:pt x="16226" y="7986"/>
                    <a:pt x="16474" y="8324"/>
                    <a:pt x="16639" y="8578"/>
                  </a:cubicBezTo>
                  <a:cubicBezTo>
                    <a:pt x="15482" y="8409"/>
                    <a:pt x="14242" y="8240"/>
                    <a:pt x="12919" y="8155"/>
                  </a:cubicBezTo>
                  <a:cubicBezTo>
                    <a:pt x="13415" y="7648"/>
                    <a:pt x="13911" y="7140"/>
                    <a:pt x="14324" y="6718"/>
                  </a:cubicBezTo>
                  <a:close/>
                  <a:moveTo>
                    <a:pt x="20653" y="6408"/>
                  </a:moveTo>
                  <a:cubicBezTo>
                    <a:pt x="21169" y="7522"/>
                    <a:pt x="21428" y="8722"/>
                    <a:pt x="21600" y="9922"/>
                  </a:cubicBezTo>
                  <a:cubicBezTo>
                    <a:pt x="20825" y="9664"/>
                    <a:pt x="19964" y="9407"/>
                    <a:pt x="19016" y="9150"/>
                  </a:cubicBezTo>
                  <a:cubicBezTo>
                    <a:pt x="19619" y="8122"/>
                    <a:pt x="20222" y="7265"/>
                    <a:pt x="20653" y="6408"/>
                  </a:cubicBezTo>
                  <a:close/>
                  <a:moveTo>
                    <a:pt x="18624" y="3410"/>
                  </a:moveTo>
                  <a:cubicBezTo>
                    <a:pt x="19218" y="4000"/>
                    <a:pt x="19728" y="4675"/>
                    <a:pt x="20153" y="5517"/>
                  </a:cubicBezTo>
                  <a:cubicBezTo>
                    <a:pt x="19643" y="6444"/>
                    <a:pt x="18878" y="7624"/>
                    <a:pt x="18114" y="8888"/>
                  </a:cubicBezTo>
                  <a:cubicBezTo>
                    <a:pt x="18114" y="8888"/>
                    <a:pt x="18029" y="8888"/>
                    <a:pt x="18029" y="8888"/>
                  </a:cubicBezTo>
                  <a:cubicBezTo>
                    <a:pt x="17604" y="8298"/>
                    <a:pt x="17264" y="7793"/>
                    <a:pt x="16839" y="7203"/>
                  </a:cubicBezTo>
                  <a:cubicBezTo>
                    <a:pt x="16669" y="6950"/>
                    <a:pt x="16499" y="6697"/>
                    <a:pt x="16329" y="6444"/>
                  </a:cubicBezTo>
                  <a:cubicBezTo>
                    <a:pt x="16669" y="6107"/>
                    <a:pt x="16924" y="5602"/>
                    <a:pt x="16924" y="5096"/>
                  </a:cubicBezTo>
                  <a:cubicBezTo>
                    <a:pt x="16924" y="4927"/>
                    <a:pt x="16924" y="4759"/>
                    <a:pt x="16839" y="4590"/>
                  </a:cubicBezTo>
                  <a:cubicBezTo>
                    <a:pt x="17519" y="4085"/>
                    <a:pt x="18114" y="3748"/>
                    <a:pt x="18624" y="3410"/>
                  </a:cubicBezTo>
                  <a:close/>
                  <a:moveTo>
                    <a:pt x="4754" y="1860"/>
                  </a:moveTo>
                  <a:cubicBezTo>
                    <a:pt x="5175" y="3558"/>
                    <a:pt x="6017" y="6020"/>
                    <a:pt x="7028" y="8227"/>
                  </a:cubicBezTo>
                  <a:cubicBezTo>
                    <a:pt x="4165" y="8397"/>
                    <a:pt x="1638" y="8737"/>
                    <a:pt x="207" y="8991"/>
                  </a:cubicBezTo>
                  <a:cubicBezTo>
                    <a:pt x="712" y="6020"/>
                    <a:pt x="2396" y="3473"/>
                    <a:pt x="4754" y="1860"/>
                  </a:cubicBezTo>
                  <a:close/>
                  <a:moveTo>
                    <a:pt x="13229" y="310"/>
                  </a:moveTo>
                  <a:cubicBezTo>
                    <a:pt x="15004" y="726"/>
                    <a:pt x="16611" y="1558"/>
                    <a:pt x="17879" y="2722"/>
                  </a:cubicBezTo>
                  <a:cubicBezTo>
                    <a:pt x="17457" y="2972"/>
                    <a:pt x="16949" y="3388"/>
                    <a:pt x="16357" y="3721"/>
                  </a:cubicBezTo>
                  <a:cubicBezTo>
                    <a:pt x="16019" y="3471"/>
                    <a:pt x="15596" y="3305"/>
                    <a:pt x="15174" y="3305"/>
                  </a:cubicBezTo>
                  <a:cubicBezTo>
                    <a:pt x="15004" y="3305"/>
                    <a:pt x="14835" y="3305"/>
                    <a:pt x="14666" y="3388"/>
                  </a:cubicBezTo>
                  <a:cubicBezTo>
                    <a:pt x="14074" y="2223"/>
                    <a:pt x="13567" y="1142"/>
                    <a:pt x="13229" y="310"/>
                  </a:cubicBezTo>
                  <a:close/>
                  <a:moveTo>
                    <a:pt x="10759" y="0"/>
                  </a:moveTo>
                  <a:cubicBezTo>
                    <a:pt x="11260" y="0"/>
                    <a:pt x="11677" y="0"/>
                    <a:pt x="12095" y="84"/>
                  </a:cubicBezTo>
                  <a:cubicBezTo>
                    <a:pt x="12513" y="1008"/>
                    <a:pt x="13014" y="2351"/>
                    <a:pt x="13849" y="3863"/>
                  </a:cubicBezTo>
                  <a:cubicBezTo>
                    <a:pt x="13515" y="4115"/>
                    <a:pt x="13348" y="4534"/>
                    <a:pt x="13348" y="5038"/>
                  </a:cubicBezTo>
                  <a:cubicBezTo>
                    <a:pt x="13348" y="5374"/>
                    <a:pt x="13431" y="5710"/>
                    <a:pt x="13598" y="5962"/>
                  </a:cubicBezTo>
                  <a:cubicBezTo>
                    <a:pt x="12930" y="6550"/>
                    <a:pt x="12262" y="7222"/>
                    <a:pt x="11677" y="7977"/>
                  </a:cubicBezTo>
                  <a:cubicBezTo>
                    <a:pt x="11594" y="7977"/>
                    <a:pt x="11594" y="7977"/>
                    <a:pt x="11510" y="7977"/>
                  </a:cubicBezTo>
                  <a:cubicBezTo>
                    <a:pt x="10341" y="7977"/>
                    <a:pt x="9088" y="8061"/>
                    <a:pt x="8003" y="8061"/>
                  </a:cubicBezTo>
                  <a:cubicBezTo>
                    <a:pt x="6834" y="5710"/>
                    <a:pt x="5998" y="2939"/>
                    <a:pt x="5581" y="1344"/>
                  </a:cubicBezTo>
                  <a:cubicBezTo>
                    <a:pt x="7084" y="504"/>
                    <a:pt x="8838" y="0"/>
                    <a:pt x="1075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33" name="组合 41"/>
          <p:cNvGrpSpPr/>
          <p:nvPr/>
        </p:nvGrpSpPr>
        <p:grpSpPr>
          <a:xfrm>
            <a:off x="6887688" y="1276350"/>
            <a:ext cx="1630335" cy="2754975"/>
            <a:chOff x="0" y="0"/>
            <a:chExt cx="1630334" cy="2754974"/>
          </a:xfrm>
        </p:grpSpPr>
        <p:sp>
          <p:nvSpPr>
            <p:cNvPr id="427" name="任意多边形: 形状 16"/>
            <p:cNvSpPr/>
            <p:nvPr/>
          </p:nvSpPr>
          <p:spPr>
            <a:xfrm>
              <a:off x="-1" y="0"/>
              <a:ext cx="1630335" cy="829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3554"/>
                    <a:pt x="21600" y="793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7939"/>
                  </a:lnTo>
                  <a:cubicBezTo>
                    <a:pt x="0" y="3554"/>
                    <a:pt x="1612" y="0"/>
                    <a:pt x="3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8" name="矩形: 圆角 4"/>
            <p:cNvSpPr/>
            <p:nvPr/>
          </p:nvSpPr>
          <p:spPr>
            <a:xfrm>
              <a:off x="0" y="0"/>
              <a:ext cx="1630335" cy="2754975"/>
            </a:xfrm>
            <a:prstGeom prst="roundRect">
              <a:avLst>
                <a:gd name="adj" fmla="val 16667"/>
              </a:avLst>
            </a:prstGeom>
            <a:noFill/>
            <a:ln w="381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431" name="组合 26"/>
            <p:cNvGrpSpPr/>
            <p:nvPr/>
          </p:nvGrpSpPr>
          <p:grpSpPr>
            <a:xfrm>
              <a:off x="54671" y="967053"/>
              <a:ext cx="1520992" cy="1414071"/>
              <a:chOff x="0" y="0"/>
              <a:chExt cx="1520991" cy="1414070"/>
            </a:xfrm>
          </p:grpSpPr>
          <p:sp>
            <p:nvSpPr>
              <p:cNvPr id="429" name="矩形 27"/>
              <p:cNvSpPr txBox="1"/>
              <p:nvPr/>
            </p:nvSpPr>
            <p:spPr>
              <a:xfrm>
                <a:off x="0" y="291390"/>
                <a:ext cx="1520992" cy="1122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defTabSz="685800">
                  <a:lnSpc>
                    <a:spcPct val="120000"/>
                  </a:lnSpc>
                  <a:defRPr sz="1000"/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規律與安定的生活</a:t>
                </a:r>
              </a:p>
              <a:p>
                <a:pPr defTabSz="685800">
                  <a:lnSpc>
                    <a:spcPct val="120000"/>
                  </a:lnSpc>
                  <a:defRPr sz="1000"/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保持身心愉快 ，以愉悅的心情面對每一天，對凡事都抱著積極樂觀的態度。</a:t>
                </a:r>
              </a:p>
            </p:txBody>
          </p:sp>
          <p:sp>
            <p:nvSpPr>
              <p:cNvPr id="430" name="矩形 28"/>
              <p:cNvSpPr txBox="1"/>
              <p:nvPr/>
            </p:nvSpPr>
            <p:spPr>
              <a:xfrm>
                <a:off x="193781" y="0"/>
                <a:ext cx="113342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 defTabSz="685800">
                  <a:lnSpc>
                    <a:spcPct val="120000"/>
                  </a:lnSpc>
                  <a:defRPr sz="1300" b="1"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好的生活習慣</a:t>
                </a:r>
              </a:p>
            </p:txBody>
          </p:sp>
        </p:grpSp>
        <p:sp>
          <p:nvSpPr>
            <p:cNvPr id="432" name="椭圆 32"/>
            <p:cNvSpPr/>
            <p:nvPr/>
          </p:nvSpPr>
          <p:spPr>
            <a:xfrm>
              <a:off x="586146" y="160547"/>
              <a:ext cx="458040" cy="522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600" extrusionOk="0">
                  <a:moveTo>
                    <a:pt x="5165" y="9244"/>
                  </a:moveTo>
                  <a:cubicBezTo>
                    <a:pt x="6018" y="9496"/>
                    <a:pt x="6445" y="10336"/>
                    <a:pt x="6189" y="11177"/>
                  </a:cubicBezTo>
                  <a:cubicBezTo>
                    <a:pt x="5847" y="12186"/>
                    <a:pt x="5506" y="13194"/>
                    <a:pt x="5335" y="14035"/>
                  </a:cubicBezTo>
                  <a:cubicBezTo>
                    <a:pt x="6701" y="13615"/>
                    <a:pt x="10541" y="11933"/>
                    <a:pt x="10541" y="11933"/>
                  </a:cubicBezTo>
                  <a:cubicBezTo>
                    <a:pt x="10541" y="11933"/>
                    <a:pt x="10541" y="11933"/>
                    <a:pt x="11394" y="11177"/>
                  </a:cubicBezTo>
                  <a:cubicBezTo>
                    <a:pt x="11394" y="11177"/>
                    <a:pt x="11394" y="11177"/>
                    <a:pt x="12845" y="12522"/>
                  </a:cubicBezTo>
                  <a:cubicBezTo>
                    <a:pt x="12845" y="12522"/>
                    <a:pt x="12845" y="12522"/>
                    <a:pt x="11991" y="18574"/>
                  </a:cubicBezTo>
                  <a:cubicBezTo>
                    <a:pt x="11991" y="18574"/>
                    <a:pt x="11991" y="18574"/>
                    <a:pt x="11991" y="18658"/>
                  </a:cubicBezTo>
                  <a:cubicBezTo>
                    <a:pt x="11991" y="18658"/>
                    <a:pt x="11991" y="18658"/>
                    <a:pt x="12845" y="19835"/>
                  </a:cubicBezTo>
                  <a:cubicBezTo>
                    <a:pt x="12845" y="19835"/>
                    <a:pt x="12845" y="19835"/>
                    <a:pt x="12930" y="19835"/>
                  </a:cubicBezTo>
                  <a:cubicBezTo>
                    <a:pt x="12930" y="19835"/>
                    <a:pt x="12930" y="19835"/>
                    <a:pt x="13869" y="18658"/>
                  </a:cubicBezTo>
                  <a:cubicBezTo>
                    <a:pt x="13869" y="18574"/>
                    <a:pt x="13869" y="18574"/>
                    <a:pt x="13869" y="18574"/>
                  </a:cubicBezTo>
                  <a:cubicBezTo>
                    <a:pt x="13869" y="18574"/>
                    <a:pt x="13869" y="18574"/>
                    <a:pt x="13015" y="12522"/>
                  </a:cubicBezTo>
                  <a:cubicBezTo>
                    <a:pt x="13015" y="12522"/>
                    <a:pt x="13015" y="12522"/>
                    <a:pt x="14381" y="11177"/>
                  </a:cubicBezTo>
                  <a:cubicBezTo>
                    <a:pt x="14381" y="11177"/>
                    <a:pt x="14381" y="11177"/>
                    <a:pt x="15234" y="11933"/>
                  </a:cubicBezTo>
                  <a:cubicBezTo>
                    <a:pt x="15234" y="11933"/>
                    <a:pt x="17282" y="12774"/>
                    <a:pt x="17282" y="12774"/>
                  </a:cubicBezTo>
                  <a:cubicBezTo>
                    <a:pt x="18392" y="13362"/>
                    <a:pt x="19416" y="14539"/>
                    <a:pt x="20354" y="16641"/>
                  </a:cubicBezTo>
                  <a:cubicBezTo>
                    <a:pt x="21037" y="17986"/>
                    <a:pt x="21464" y="19162"/>
                    <a:pt x="21464" y="19246"/>
                  </a:cubicBezTo>
                  <a:cubicBezTo>
                    <a:pt x="21549" y="19415"/>
                    <a:pt x="21549" y="19583"/>
                    <a:pt x="21549" y="19835"/>
                  </a:cubicBezTo>
                  <a:cubicBezTo>
                    <a:pt x="21549" y="19919"/>
                    <a:pt x="21464" y="20591"/>
                    <a:pt x="21208" y="21600"/>
                  </a:cubicBezTo>
                  <a:cubicBezTo>
                    <a:pt x="21208" y="21600"/>
                    <a:pt x="21208" y="21600"/>
                    <a:pt x="17965" y="21600"/>
                  </a:cubicBezTo>
                  <a:cubicBezTo>
                    <a:pt x="18221" y="20759"/>
                    <a:pt x="18392" y="20171"/>
                    <a:pt x="18477" y="19835"/>
                  </a:cubicBezTo>
                  <a:cubicBezTo>
                    <a:pt x="18306" y="19499"/>
                    <a:pt x="18050" y="18826"/>
                    <a:pt x="17709" y="18154"/>
                  </a:cubicBezTo>
                  <a:cubicBezTo>
                    <a:pt x="17709" y="18154"/>
                    <a:pt x="17709" y="18154"/>
                    <a:pt x="17709" y="21600"/>
                  </a:cubicBezTo>
                  <a:cubicBezTo>
                    <a:pt x="17709" y="21600"/>
                    <a:pt x="17709" y="21600"/>
                    <a:pt x="8066" y="21600"/>
                  </a:cubicBezTo>
                  <a:cubicBezTo>
                    <a:pt x="8066" y="21600"/>
                    <a:pt x="8066" y="21600"/>
                    <a:pt x="8066" y="16304"/>
                  </a:cubicBezTo>
                  <a:cubicBezTo>
                    <a:pt x="6274" y="16977"/>
                    <a:pt x="4652" y="17397"/>
                    <a:pt x="3714" y="17397"/>
                  </a:cubicBezTo>
                  <a:cubicBezTo>
                    <a:pt x="3202" y="17397"/>
                    <a:pt x="2690" y="17145"/>
                    <a:pt x="2348" y="16725"/>
                  </a:cubicBezTo>
                  <a:cubicBezTo>
                    <a:pt x="1836" y="15968"/>
                    <a:pt x="1836" y="14959"/>
                    <a:pt x="2519" y="12606"/>
                  </a:cubicBezTo>
                  <a:cubicBezTo>
                    <a:pt x="2860" y="11429"/>
                    <a:pt x="3202" y="10252"/>
                    <a:pt x="3287" y="10168"/>
                  </a:cubicBezTo>
                  <a:cubicBezTo>
                    <a:pt x="3543" y="9412"/>
                    <a:pt x="4396" y="8991"/>
                    <a:pt x="5165" y="9244"/>
                  </a:cubicBezTo>
                  <a:close/>
                  <a:moveTo>
                    <a:pt x="6577" y="5350"/>
                  </a:moveTo>
                  <a:lnTo>
                    <a:pt x="7725" y="5907"/>
                  </a:lnTo>
                  <a:cubicBezTo>
                    <a:pt x="7813" y="5986"/>
                    <a:pt x="7813" y="6066"/>
                    <a:pt x="7725" y="6225"/>
                  </a:cubicBezTo>
                  <a:cubicBezTo>
                    <a:pt x="7725" y="6304"/>
                    <a:pt x="7637" y="6304"/>
                    <a:pt x="7548" y="6304"/>
                  </a:cubicBezTo>
                  <a:cubicBezTo>
                    <a:pt x="7548" y="6304"/>
                    <a:pt x="7460" y="6304"/>
                    <a:pt x="7460" y="6304"/>
                  </a:cubicBezTo>
                  <a:cubicBezTo>
                    <a:pt x="7460" y="6304"/>
                    <a:pt x="7460" y="6304"/>
                    <a:pt x="6312" y="5668"/>
                  </a:cubicBezTo>
                  <a:cubicBezTo>
                    <a:pt x="6224" y="5668"/>
                    <a:pt x="6135" y="5509"/>
                    <a:pt x="6224" y="5430"/>
                  </a:cubicBezTo>
                  <a:cubicBezTo>
                    <a:pt x="6312" y="5271"/>
                    <a:pt x="6400" y="5271"/>
                    <a:pt x="6577" y="5350"/>
                  </a:cubicBezTo>
                  <a:close/>
                  <a:moveTo>
                    <a:pt x="1615" y="5350"/>
                  </a:moveTo>
                  <a:cubicBezTo>
                    <a:pt x="1697" y="5271"/>
                    <a:pt x="1860" y="5271"/>
                    <a:pt x="1941" y="5430"/>
                  </a:cubicBezTo>
                  <a:cubicBezTo>
                    <a:pt x="1941" y="5509"/>
                    <a:pt x="1941" y="5668"/>
                    <a:pt x="1860" y="5668"/>
                  </a:cubicBezTo>
                  <a:cubicBezTo>
                    <a:pt x="1860" y="5668"/>
                    <a:pt x="1860" y="5668"/>
                    <a:pt x="800" y="6304"/>
                  </a:cubicBezTo>
                  <a:cubicBezTo>
                    <a:pt x="800" y="6304"/>
                    <a:pt x="718" y="6304"/>
                    <a:pt x="718" y="6304"/>
                  </a:cubicBezTo>
                  <a:cubicBezTo>
                    <a:pt x="636" y="6304"/>
                    <a:pt x="555" y="6304"/>
                    <a:pt x="473" y="6225"/>
                  </a:cubicBezTo>
                  <a:cubicBezTo>
                    <a:pt x="473" y="6066"/>
                    <a:pt x="473" y="5986"/>
                    <a:pt x="555" y="5907"/>
                  </a:cubicBezTo>
                  <a:cubicBezTo>
                    <a:pt x="555" y="5907"/>
                    <a:pt x="555" y="5907"/>
                    <a:pt x="1615" y="5350"/>
                  </a:cubicBezTo>
                  <a:close/>
                  <a:moveTo>
                    <a:pt x="3904" y="4031"/>
                  </a:moveTo>
                  <a:cubicBezTo>
                    <a:pt x="3904" y="4031"/>
                    <a:pt x="3814" y="4031"/>
                    <a:pt x="3814" y="4119"/>
                  </a:cubicBezTo>
                  <a:cubicBezTo>
                    <a:pt x="3814" y="4119"/>
                    <a:pt x="3724" y="4119"/>
                    <a:pt x="3724" y="4208"/>
                  </a:cubicBezTo>
                  <a:cubicBezTo>
                    <a:pt x="3724" y="4208"/>
                    <a:pt x="3724" y="4208"/>
                    <a:pt x="4083" y="5891"/>
                  </a:cubicBezTo>
                  <a:lnTo>
                    <a:pt x="4353" y="4208"/>
                  </a:lnTo>
                  <a:cubicBezTo>
                    <a:pt x="4353" y="4119"/>
                    <a:pt x="4353" y="4119"/>
                    <a:pt x="4353" y="4119"/>
                  </a:cubicBezTo>
                  <a:cubicBezTo>
                    <a:pt x="4353" y="4031"/>
                    <a:pt x="4263" y="4031"/>
                    <a:pt x="4263" y="4031"/>
                  </a:cubicBezTo>
                  <a:cubicBezTo>
                    <a:pt x="4263" y="4031"/>
                    <a:pt x="4173" y="4031"/>
                    <a:pt x="4173" y="4119"/>
                  </a:cubicBezTo>
                  <a:cubicBezTo>
                    <a:pt x="4173" y="4119"/>
                    <a:pt x="4083" y="4119"/>
                    <a:pt x="4083" y="4119"/>
                  </a:cubicBezTo>
                  <a:cubicBezTo>
                    <a:pt x="3993" y="4119"/>
                    <a:pt x="3993" y="4119"/>
                    <a:pt x="3993" y="4119"/>
                  </a:cubicBezTo>
                  <a:cubicBezTo>
                    <a:pt x="3904" y="4031"/>
                    <a:pt x="3904" y="4031"/>
                    <a:pt x="3904" y="4031"/>
                  </a:cubicBezTo>
                  <a:close/>
                  <a:moveTo>
                    <a:pt x="7998" y="3204"/>
                  </a:moveTo>
                  <a:cubicBezTo>
                    <a:pt x="8168" y="3204"/>
                    <a:pt x="8253" y="3294"/>
                    <a:pt x="8253" y="3475"/>
                  </a:cubicBezTo>
                  <a:cubicBezTo>
                    <a:pt x="8337" y="3566"/>
                    <a:pt x="8253" y="3656"/>
                    <a:pt x="8083" y="3746"/>
                  </a:cubicBezTo>
                  <a:cubicBezTo>
                    <a:pt x="8083" y="3746"/>
                    <a:pt x="8083" y="3746"/>
                    <a:pt x="6894" y="3927"/>
                  </a:cubicBezTo>
                  <a:cubicBezTo>
                    <a:pt x="6810" y="3927"/>
                    <a:pt x="6810" y="3927"/>
                    <a:pt x="6810" y="3927"/>
                  </a:cubicBezTo>
                  <a:cubicBezTo>
                    <a:pt x="6725" y="3927"/>
                    <a:pt x="6640" y="3837"/>
                    <a:pt x="6640" y="3746"/>
                  </a:cubicBezTo>
                  <a:cubicBezTo>
                    <a:pt x="6555" y="3656"/>
                    <a:pt x="6640" y="3475"/>
                    <a:pt x="6810" y="3475"/>
                  </a:cubicBezTo>
                  <a:cubicBezTo>
                    <a:pt x="6810" y="3475"/>
                    <a:pt x="6810" y="3475"/>
                    <a:pt x="7998" y="3204"/>
                  </a:cubicBezTo>
                  <a:close/>
                  <a:moveTo>
                    <a:pt x="285" y="3204"/>
                  </a:moveTo>
                  <a:cubicBezTo>
                    <a:pt x="285" y="3204"/>
                    <a:pt x="285" y="3204"/>
                    <a:pt x="1459" y="3475"/>
                  </a:cubicBezTo>
                  <a:cubicBezTo>
                    <a:pt x="1627" y="3475"/>
                    <a:pt x="1627" y="3656"/>
                    <a:pt x="1627" y="3746"/>
                  </a:cubicBezTo>
                  <a:cubicBezTo>
                    <a:pt x="1627" y="3837"/>
                    <a:pt x="1543" y="3927"/>
                    <a:pt x="1459" y="3927"/>
                  </a:cubicBezTo>
                  <a:cubicBezTo>
                    <a:pt x="1375" y="3927"/>
                    <a:pt x="1375" y="3927"/>
                    <a:pt x="1375" y="3927"/>
                  </a:cubicBezTo>
                  <a:cubicBezTo>
                    <a:pt x="1375" y="3927"/>
                    <a:pt x="1375" y="3927"/>
                    <a:pt x="201" y="3746"/>
                  </a:cubicBezTo>
                  <a:cubicBezTo>
                    <a:pt x="33" y="3656"/>
                    <a:pt x="-51" y="3566"/>
                    <a:pt x="33" y="3475"/>
                  </a:cubicBezTo>
                  <a:cubicBezTo>
                    <a:pt x="33" y="3294"/>
                    <a:pt x="117" y="3204"/>
                    <a:pt x="285" y="3204"/>
                  </a:cubicBezTo>
                  <a:close/>
                  <a:moveTo>
                    <a:pt x="4143" y="2687"/>
                  </a:moveTo>
                  <a:cubicBezTo>
                    <a:pt x="3366" y="2687"/>
                    <a:pt x="2675" y="3273"/>
                    <a:pt x="2675" y="3942"/>
                  </a:cubicBezTo>
                  <a:cubicBezTo>
                    <a:pt x="2675" y="4528"/>
                    <a:pt x="2934" y="4779"/>
                    <a:pt x="3107" y="5113"/>
                  </a:cubicBezTo>
                  <a:cubicBezTo>
                    <a:pt x="3366" y="5448"/>
                    <a:pt x="3625" y="5783"/>
                    <a:pt x="3625" y="6201"/>
                  </a:cubicBezTo>
                  <a:cubicBezTo>
                    <a:pt x="3625" y="6201"/>
                    <a:pt x="3625" y="6201"/>
                    <a:pt x="3884" y="6201"/>
                  </a:cubicBezTo>
                  <a:cubicBezTo>
                    <a:pt x="3884" y="6201"/>
                    <a:pt x="3884" y="6201"/>
                    <a:pt x="3539" y="4277"/>
                  </a:cubicBezTo>
                  <a:cubicBezTo>
                    <a:pt x="3539" y="4193"/>
                    <a:pt x="3539" y="4026"/>
                    <a:pt x="3625" y="3942"/>
                  </a:cubicBezTo>
                  <a:cubicBezTo>
                    <a:pt x="3711" y="3858"/>
                    <a:pt x="3884" y="3858"/>
                    <a:pt x="3971" y="3858"/>
                  </a:cubicBezTo>
                  <a:cubicBezTo>
                    <a:pt x="4057" y="3858"/>
                    <a:pt x="4057" y="3858"/>
                    <a:pt x="4143" y="3858"/>
                  </a:cubicBezTo>
                  <a:cubicBezTo>
                    <a:pt x="4230" y="3858"/>
                    <a:pt x="4230" y="3858"/>
                    <a:pt x="4316" y="3858"/>
                  </a:cubicBezTo>
                  <a:cubicBezTo>
                    <a:pt x="4402" y="3858"/>
                    <a:pt x="4575" y="3858"/>
                    <a:pt x="4661" y="3942"/>
                  </a:cubicBezTo>
                  <a:cubicBezTo>
                    <a:pt x="4661" y="4026"/>
                    <a:pt x="4748" y="4193"/>
                    <a:pt x="4748" y="4277"/>
                  </a:cubicBezTo>
                  <a:cubicBezTo>
                    <a:pt x="4748" y="4277"/>
                    <a:pt x="4748" y="4277"/>
                    <a:pt x="4402" y="6201"/>
                  </a:cubicBezTo>
                  <a:cubicBezTo>
                    <a:pt x="4402" y="6201"/>
                    <a:pt x="4402" y="6201"/>
                    <a:pt x="4575" y="6201"/>
                  </a:cubicBezTo>
                  <a:cubicBezTo>
                    <a:pt x="4661" y="5783"/>
                    <a:pt x="4920" y="5448"/>
                    <a:pt x="5093" y="5113"/>
                  </a:cubicBezTo>
                  <a:cubicBezTo>
                    <a:pt x="5352" y="4779"/>
                    <a:pt x="5611" y="4528"/>
                    <a:pt x="5611" y="3942"/>
                  </a:cubicBezTo>
                  <a:cubicBezTo>
                    <a:pt x="5611" y="3273"/>
                    <a:pt x="4920" y="2687"/>
                    <a:pt x="4143" y="2687"/>
                  </a:cubicBezTo>
                  <a:close/>
                  <a:moveTo>
                    <a:pt x="4143" y="2170"/>
                  </a:moveTo>
                  <a:cubicBezTo>
                    <a:pt x="5173" y="2170"/>
                    <a:pt x="6031" y="3009"/>
                    <a:pt x="6031" y="3932"/>
                  </a:cubicBezTo>
                  <a:cubicBezTo>
                    <a:pt x="6031" y="4603"/>
                    <a:pt x="5773" y="5022"/>
                    <a:pt x="5516" y="5358"/>
                  </a:cubicBezTo>
                  <a:cubicBezTo>
                    <a:pt x="5258" y="5693"/>
                    <a:pt x="5087" y="6029"/>
                    <a:pt x="5087" y="6448"/>
                  </a:cubicBezTo>
                  <a:cubicBezTo>
                    <a:pt x="5087" y="6448"/>
                    <a:pt x="5087" y="6448"/>
                    <a:pt x="5001" y="7287"/>
                  </a:cubicBezTo>
                  <a:cubicBezTo>
                    <a:pt x="5001" y="7455"/>
                    <a:pt x="4915" y="7539"/>
                    <a:pt x="4830" y="7539"/>
                  </a:cubicBezTo>
                  <a:cubicBezTo>
                    <a:pt x="4830" y="7539"/>
                    <a:pt x="4830" y="7539"/>
                    <a:pt x="4658" y="7539"/>
                  </a:cubicBezTo>
                  <a:cubicBezTo>
                    <a:pt x="4572" y="7790"/>
                    <a:pt x="4401" y="7958"/>
                    <a:pt x="4143" y="7958"/>
                  </a:cubicBezTo>
                  <a:cubicBezTo>
                    <a:pt x="3886" y="7958"/>
                    <a:pt x="3628" y="7790"/>
                    <a:pt x="3628" y="7539"/>
                  </a:cubicBezTo>
                  <a:cubicBezTo>
                    <a:pt x="3628" y="7539"/>
                    <a:pt x="3628" y="7539"/>
                    <a:pt x="3457" y="7539"/>
                  </a:cubicBezTo>
                  <a:cubicBezTo>
                    <a:pt x="3371" y="7539"/>
                    <a:pt x="3200" y="7455"/>
                    <a:pt x="3200" y="7287"/>
                  </a:cubicBezTo>
                  <a:cubicBezTo>
                    <a:pt x="3200" y="7287"/>
                    <a:pt x="3200" y="7287"/>
                    <a:pt x="3200" y="6448"/>
                  </a:cubicBezTo>
                  <a:cubicBezTo>
                    <a:pt x="3200" y="6029"/>
                    <a:pt x="2942" y="5693"/>
                    <a:pt x="2771" y="5358"/>
                  </a:cubicBezTo>
                  <a:cubicBezTo>
                    <a:pt x="2513" y="5022"/>
                    <a:pt x="2256" y="4603"/>
                    <a:pt x="2256" y="3932"/>
                  </a:cubicBezTo>
                  <a:cubicBezTo>
                    <a:pt x="2256" y="3009"/>
                    <a:pt x="3114" y="2170"/>
                    <a:pt x="4143" y="2170"/>
                  </a:cubicBezTo>
                  <a:close/>
                  <a:moveTo>
                    <a:pt x="12889" y="1757"/>
                  </a:moveTo>
                  <a:cubicBezTo>
                    <a:pt x="15717" y="1757"/>
                    <a:pt x="16831" y="3182"/>
                    <a:pt x="16831" y="5612"/>
                  </a:cubicBezTo>
                  <a:cubicBezTo>
                    <a:pt x="16745" y="9047"/>
                    <a:pt x="15117" y="11058"/>
                    <a:pt x="12889" y="11058"/>
                  </a:cubicBezTo>
                  <a:cubicBezTo>
                    <a:pt x="10575" y="11058"/>
                    <a:pt x="8947" y="9047"/>
                    <a:pt x="8862" y="5612"/>
                  </a:cubicBezTo>
                  <a:cubicBezTo>
                    <a:pt x="8862" y="3182"/>
                    <a:pt x="10061" y="1757"/>
                    <a:pt x="12889" y="1757"/>
                  </a:cubicBezTo>
                  <a:close/>
                  <a:moveTo>
                    <a:pt x="6804" y="930"/>
                  </a:moveTo>
                  <a:cubicBezTo>
                    <a:pt x="6974" y="1014"/>
                    <a:pt x="6974" y="1182"/>
                    <a:pt x="6889" y="1266"/>
                  </a:cubicBezTo>
                  <a:cubicBezTo>
                    <a:pt x="6889" y="1266"/>
                    <a:pt x="6889" y="1266"/>
                    <a:pt x="6037" y="2190"/>
                  </a:cubicBezTo>
                  <a:cubicBezTo>
                    <a:pt x="6037" y="2274"/>
                    <a:pt x="5952" y="2274"/>
                    <a:pt x="5867" y="2274"/>
                  </a:cubicBezTo>
                  <a:cubicBezTo>
                    <a:pt x="5867" y="2274"/>
                    <a:pt x="5782" y="2274"/>
                    <a:pt x="5782" y="2274"/>
                  </a:cubicBezTo>
                  <a:cubicBezTo>
                    <a:pt x="5696" y="2190"/>
                    <a:pt x="5611" y="2022"/>
                    <a:pt x="5696" y="1938"/>
                  </a:cubicBezTo>
                  <a:cubicBezTo>
                    <a:pt x="5696" y="1938"/>
                    <a:pt x="5696" y="1938"/>
                    <a:pt x="6548" y="1014"/>
                  </a:cubicBezTo>
                  <a:cubicBezTo>
                    <a:pt x="6634" y="930"/>
                    <a:pt x="6719" y="930"/>
                    <a:pt x="6804" y="930"/>
                  </a:cubicBezTo>
                  <a:close/>
                  <a:moveTo>
                    <a:pt x="1396" y="930"/>
                  </a:moveTo>
                  <a:cubicBezTo>
                    <a:pt x="1480" y="930"/>
                    <a:pt x="1648" y="930"/>
                    <a:pt x="1732" y="1014"/>
                  </a:cubicBezTo>
                  <a:cubicBezTo>
                    <a:pt x="1732" y="1014"/>
                    <a:pt x="1732" y="1014"/>
                    <a:pt x="2487" y="1938"/>
                  </a:cubicBezTo>
                  <a:cubicBezTo>
                    <a:pt x="2570" y="2022"/>
                    <a:pt x="2570" y="2190"/>
                    <a:pt x="2487" y="2274"/>
                  </a:cubicBezTo>
                  <a:cubicBezTo>
                    <a:pt x="2487" y="2274"/>
                    <a:pt x="2403" y="2274"/>
                    <a:pt x="2319" y="2274"/>
                  </a:cubicBezTo>
                  <a:cubicBezTo>
                    <a:pt x="2319" y="2274"/>
                    <a:pt x="2235" y="2274"/>
                    <a:pt x="2151" y="2190"/>
                  </a:cubicBezTo>
                  <a:lnTo>
                    <a:pt x="1396" y="1266"/>
                  </a:lnTo>
                  <a:cubicBezTo>
                    <a:pt x="1396" y="1266"/>
                    <a:pt x="1312" y="1182"/>
                    <a:pt x="1312" y="1098"/>
                  </a:cubicBezTo>
                  <a:cubicBezTo>
                    <a:pt x="1312" y="1098"/>
                    <a:pt x="1396" y="1014"/>
                    <a:pt x="1396" y="930"/>
                  </a:cubicBezTo>
                  <a:close/>
                  <a:moveTo>
                    <a:pt x="4091" y="0"/>
                  </a:moveTo>
                  <a:cubicBezTo>
                    <a:pt x="4178" y="0"/>
                    <a:pt x="4353" y="88"/>
                    <a:pt x="4353" y="264"/>
                  </a:cubicBezTo>
                  <a:cubicBezTo>
                    <a:pt x="4353" y="264"/>
                    <a:pt x="4353" y="264"/>
                    <a:pt x="4353" y="1493"/>
                  </a:cubicBezTo>
                  <a:cubicBezTo>
                    <a:pt x="4353" y="1669"/>
                    <a:pt x="4178" y="1757"/>
                    <a:pt x="4091" y="1757"/>
                  </a:cubicBezTo>
                  <a:cubicBezTo>
                    <a:pt x="4003" y="1757"/>
                    <a:pt x="4003" y="1757"/>
                    <a:pt x="3916" y="1669"/>
                  </a:cubicBezTo>
                  <a:cubicBezTo>
                    <a:pt x="3916" y="1669"/>
                    <a:pt x="3829" y="1581"/>
                    <a:pt x="3829" y="1493"/>
                  </a:cubicBezTo>
                  <a:cubicBezTo>
                    <a:pt x="3829" y="1493"/>
                    <a:pt x="3829" y="1493"/>
                    <a:pt x="3829" y="264"/>
                  </a:cubicBezTo>
                  <a:cubicBezTo>
                    <a:pt x="3829" y="88"/>
                    <a:pt x="3916" y="0"/>
                    <a:pt x="409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34" name="矩形 5"/>
          <p:cNvSpPr/>
          <p:nvPr/>
        </p:nvSpPr>
        <p:spPr>
          <a:xfrm>
            <a:off x="228600" y="216332"/>
            <a:ext cx="1505272" cy="446454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文字方塊 30"/>
          <p:cNvSpPr txBox="1"/>
          <p:nvPr/>
        </p:nvSpPr>
        <p:spPr>
          <a:xfrm>
            <a:off x="390999" y="444426"/>
            <a:ext cx="1323341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治療方法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5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1" animBg="1" advAuto="0"/>
      <p:bldP spid="419" grpId="2" animBg="1" advAuto="0"/>
      <p:bldP spid="426" grpId="3" animBg="1" advAuto="0"/>
      <p:bldP spid="433" grpId="4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文字方塊 1"/>
          <p:cNvSpPr txBox="1"/>
          <p:nvPr/>
        </p:nvSpPr>
        <p:spPr>
          <a:xfrm>
            <a:off x="2026920" y="2114550"/>
            <a:ext cx="5242560" cy="136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6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當家人、朋友得了憂鬱症你能夠做甚麼呢</a:t>
            </a:r>
            <a:r>
              <a:t>?</a:t>
            </a:r>
          </a:p>
        </p:txBody>
      </p:sp>
      <p:sp>
        <p:nvSpPr>
          <p:cNvPr id="438" name="矩形 2"/>
          <p:cNvSpPr/>
          <p:nvPr/>
        </p:nvSpPr>
        <p:spPr>
          <a:xfrm>
            <a:off x="228600" y="285750"/>
            <a:ext cx="1981200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文字方塊 50"/>
          <p:cNvSpPr txBox="1"/>
          <p:nvPr/>
        </p:nvSpPr>
        <p:spPr>
          <a:xfrm>
            <a:off x="350520" y="332192"/>
            <a:ext cx="196596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省思與結論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矩形 40"/>
          <p:cNvSpPr txBox="1"/>
          <p:nvPr/>
        </p:nvSpPr>
        <p:spPr>
          <a:xfrm>
            <a:off x="4310736" y="1331323"/>
            <a:ext cx="114059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Part2</a:t>
            </a:r>
          </a:p>
        </p:txBody>
      </p:sp>
      <p:sp>
        <p:nvSpPr>
          <p:cNvPr id="442" name="文本框 32"/>
          <p:cNvSpPr txBox="1"/>
          <p:nvPr/>
        </p:nvSpPr>
        <p:spPr>
          <a:xfrm>
            <a:off x="3830320" y="1922779"/>
            <a:ext cx="2101427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自殺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1" animBg="1" advAuto="0"/>
      <p:bldP spid="442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矩形 40"/>
          <p:cNvSpPr txBox="1"/>
          <p:nvPr/>
        </p:nvSpPr>
        <p:spPr>
          <a:xfrm>
            <a:off x="2604316" y="1500246"/>
            <a:ext cx="612688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pPr>
            <a:r>
              <a:t>目錄</a:t>
            </a:r>
          </a:p>
        </p:txBody>
      </p:sp>
      <p:grpSp>
        <p:nvGrpSpPr>
          <p:cNvPr id="449" name="组合 2"/>
          <p:cNvGrpSpPr/>
          <p:nvPr/>
        </p:nvGrpSpPr>
        <p:grpSpPr>
          <a:xfrm>
            <a:off x="3421843" y="1583888"/>
            <a:ext cx="457201" cy="1748274"/>
            <a:chOff x="0" y="0"/>
            <a:chExt cx="457200" cy="1748273"/>
          </a:xfrm>
        </p:grpSpPr>
        <p:grpSp>
          <p:nvGrpSpPr>
            <p:cNvPr id="447" name="组合 29"/>
            <p:cNvGrpSpPr/>
            <p:nvPr/>
          </p:nvGrpSpPr>
          <p:grpSpPr>
            <a:xfrm>
              <a:off x="0" y="0"/>
              <a:ext cx="457200" cy="457200"/>
              <a:chOff x="0" y="0"/>
              <a:chExt cx="457200" cy="457200"/>
            </a:xfrm>
          </p:grpSpPr>
          <p:sp>
            <p:nvSpPr>
              <p:cNvPr id="445" name="椭圆 31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pPr>
                <a:endParaRPr/>
              </a:p>
            </p:txBody>
          </p:sp>
          <p:sp>
            <p:nvSpPr>
              <p:cNvPr id="446" name="文本框 32"/>
              <p:cNvSpPr txBox="1"/>
              <p:nvPr/>
            </p:nvSpPr>
            <p:spPr>
              <a:xfrm>
                <a:off x="63271" y="43933"/>
                <a:ext cx="35841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lvl1pPr>
              </a:lstStyle>
              <a:p>
                <a:r>
                  <a:t>01</a:t>
                </a:r>
              </a:p>
            </p:txBody>
          </p:sp>
        </p:grpSp>
        <p:sp>
          <p:nvSpPr>
            <p:cNvPr id="448" name="文本框 30"/>
            <p:cNvSpPr txBox="1"/>
            <p:nvPr/>
          </p:nvSpPr>
          <p:spPr>
            <a:xfrm>
              <a:off x="82679" y="501133"/>
              <a:ext cx="320041" cy="1247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站酷快乐体2016修订版"/>
                  <a:ea typeface="站酷快乐体2016修订版"/>
                  <a:cs typeface="站酷快乐体2016修订版"/>
                  <a:sym typeface="站酷快乐体2016修订版"/>
                </a:defRPr>
              </a:lvl1pPr>
            </a:lstStyle>
            <a:p>
              <a:r>
                <a:t>為何想自殺</a:t>
              </a:r>
            </a:p>
          </p:txBody>
        </p:sp>
      </p:grpSp>
      <p:grpSp>
        <p:nvGrpSpPr>
          <p:cNvPr id="454" name="组合 35"/>
          <p:cNvGrpSpPr/>
          <p:nvPr/>
        </p:nvGrpSpPr>
        <p:grpSpPr>
          <a:xfrm>
            <a:off x="4232388" y="1583888"/>
            <a:ext cx="457201" cy="1748274"/>
            <a:chOff x="0" y="0"/>
            <a:chExt cx="457200" cy="1748273"/>
          </a:xfrm>
        </p:grpSpPr>
        <p:grpSp>
          <p:nvGrpSpPr>
            <p:cNvPr id="452" name="组合 36"/>
            <p:cNvGrpSpPr/>
            <p:nvPr/>
          </p:nvGrpSpPr>
          <p:grpSpPr>
            <a:xfrm>
              <a:off x="0" y="0"/>
              <a:ext cx="457200" cy="457200"/>
              <a:chOff x="0" y="0"/>
              <a:chExt cx="457200" cy="457200"/>
            </a:xfrm>
          </p:grpSpPr>
          <p:sp>
            <p:nvSpPr>
              <p:cNvPr id="450" name="椭圆 38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pPr>
                <a:endParaRPr/>
              </a:p>
            </p:txBody>
          </p:sp>
          <p:sp>
            <p:nvSpPr>
              <p:cNvPr id="451" name="文本框 39"/>
              <p:cNvSpPr txBox="1"/>
              <p:nvPr/>
            </p:nvSpPr>
            <p:spPr>
              <a:xfrm>
                <a:off x="63272" y="43933"/>
                <a:ext cx="35841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lvl1pPr>
              </a:lstStyle>
              <a:p>
                <a:r>
                  <a:t>02</a:t>
                </a:r>
              </a:p>
            </p:txBody>
          </p:sp>
        </p:grpSp>
        <p:sp>
          <p:nvSpPr>
            <p:cNvPr id="453" name="文本框 37"/>
            <p:cNvSpPr txBox="1"/>
            <p:nvPr/>
          </p:nvSpPr>
          <p:spPr>
            <a:xfrm>
              <a:off x="82679" y="501133"/>
              <a:ext cx="320040" cy="1247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站酷快乐体2016修订版"/>
                  <a:ea typeface="站酷快乐体2016修订版"/>
                  <a:cs typeface="站酷快乐体2016修订版"/>
                  <a:sym typeface="站酷快乐体2016修订版"/>
                </a:defRPr>
              </a:lvl1pPr>
            </a:lstStyle>
            <a:p>
              <a:r>
                <a:t>徵兆與保護</a:t>
              </a:r>
            </a:p>
          </p:txBody>
        </p:sp>
      </p:grpSp>
      <p:grpSp>
        <p:nvGrpSpPr>
          <p:cNvPr id="459" name="组合 41"/>
          <p:cNvGrpSpPr/>
          <p:nvPr/>
        </p:nvGrpSpPr>
        <p:grpSpPr>
          <a:xfrm>
            <a:off x="5042934" y="1583887"/>
            <a:ext cx="457201" cy="1519676"/>
            <a:chOff x="0" y="0"/>
            <a:chExt cx="457200" cy="1519673"/>
          </a:xfrm>
        </p:grpSpPr>
        <p:grpSp>
          <p:nvGrpSpPr>
            <p:cNvPr id="457" name="组合 67"/>
            <p:cNvGrpSpPr/>
            <p:nvPr/>
          </p:nvGrpSpPr>
          <p:grpSpPr>
            <a:xfrm>
              <a:off x="0" y="0"/>
              <a:ext cx="457200" cy="457200"/>
              <a:chOff x="0" y="0"/>
              <a:chExt cx="457200" cy="457200"/>
            </a:xfrm>
          </p:grpSpPr>
          <p:sp>
            <p:nvSpPr>
              <p:cNvPr id="455" name="椭圆 69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pPr>
                <a:endParaRPr/>
              </a:p>
            </p:txBody>
          </p:sp>
          <p:sp>
            <p:nvSpPr>
              <p:cNvPr id="456" name="文本框 70"/>
              <p:cNvSpPr txBox="1"/>
              <p:nvPr/>
            </p:nvSpPr>
            <p:spPr>
              <a:xfrm>
                <a:off x="63271" y="43933"/>
                <a:ext cx="35841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lvl1pPr>
              </a:lstStyle>
              <a:p>
                <a:r>
                  <a:t>03</a:t>
                </a:r>
              </a:p>
            </p:txBody>
          </p:sp>
        </p:grpSp>
        <p:sp>
          <p:nvSpPr>
            <p:cNvPr id="458" name="文本框 68"/>
            <p:cNvSpPr txBox="1"/>
            <p:nvPr/>
          </p:nvSpPr>
          <p:spPr>
            <a:xfrm>
              <a:off x="82679" y="501133"/>
              <a:ext cx="320041" cy="1018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站酷快乐体2016修订版"/>
                  <a:ea typeface="站酷快乐体2016修订版"/>
                  <a:cs typeface="站酷快乐体2016修订版"/>
                  <a:sym typeface="站酷快乐体2016修订版"/>
                </a:defRPr>
              </a:lvl1pPr>
            </a:lstStyle>
            <a:p>
              <a:r>
                <a:t>輔導原則</a:t>
              </a:r>
            </a:p>
          </p:txBody>
        </p:sp>
      </p:grpSp>
      <p:grpSp>
        <p:nvGrpSpPr>
          <p:cNvPr id="464" name="组合 71"/>
          <p:cNvGrpSpPr/>
          <p:nvPr/>
        </p:nvGrpSpPr>
        <p:grpSpPr>
          <a:xfrm>
            <a:off x="5853479" y="1583888"/>
            <a:ext cx="457201" cy="1748274"/>
            <a:chOff x="0" y="0"/>
            <a:chExt cx="457200" cy="1748273"/>
          </a:xfrm>
        </p:grpSpPr>
        <p:grpSp>
          <p:nvGrpSpPr>
            <p:cNvPr id="462" name="组合 72"/>
            <p:cNvGrpSpPr/>
            <p:nvPr/>
          </p:nvGrpSpPr>
          <p:grpSpPr>
            <a:xfrm>
              <a:off x="0" y="0"/>
              <a:ext cx="457200" cy="457200"/>
              <a:chOff x="0" y="0"/>
              <a:chExt cx="457200" cy="457200"/>
            </a:xfrm>
          </p:grpSpPr>
          <p:sp>
            <p:nvSpPr>
              <p:cNvPr id="460" name="椭圆 74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pPr>
                <a:endParaRPr/>
              </a:p>
            </p:txBody>
          </p:sp>
          <p:sp>
            <p:nvSpPr>
              <p:cNvPr id="461" name="文本框 75"/>
              <p:cNvSpPr txBox="1"/>
              <p:nvPr/>
            </p:nvSpPr>
            <p:spPr>
              <a:xfrm>
                <a:off x="63272" y="43933"/>
                <a:ext cx="35841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lvl1pPr>
              </a:lstStyle>
              <a:p>
                <a:r>
                  <a:t>04</a:t>
                </a:r>
              </a:p>
            </p:txBody>
          </p:sp>
        </p:grpSp>
        <p:sp>
          <p:nvSpPr>
            <p:cNvPr id="463" name="文本框 73"/>
            <p:cNvSpPr txBox="1"/>
            <p:nvPr/>
          </p:nvSpPr>
          <p:spPr>
            <a:xfrm>
              <a:off x="82679" y="501133"/>
              <a:ext cx="320041" cy="1247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站酷快乐体2016修订版"/>
                  <a:ea typeface="站酷快乐体2016修订版"/>
                  <a:cs typeface="站酷快乐体2016修订版"/>
                  <a:sym typeface="站酷快乐体2016修订版"/>
                </a:defRPr>
              </a:lvl1pPr>
            </a:lstStyle>
            <a:p>
              <a:r>
                <a:t>評估與預防</a:t>
              </a:r>
            </a:p>
          </p:txBody>
        </p:sp>
      </p:grpSp>
      <p:grpSp>
        <p:nvGrpSpPr>
          <p:cNvPr id="469" name="组合 76"/>
          <p:cNvGrpSpPr/>
          <p:nvPr/>
        </p:nvGrpSpPr>
        <p:grpSpPr>
          <a:xfrm>
            <a:off x="6664026" y="1583887"/>
            <a:ext cx="457201" cy="1519676"/>
            <a:chOff x="0" y="0"/>
            <a:chExt cx="457200" cy="1519673"/>
          </a:xfrm>
        </p:grpSpPr>
        <p:grpSp>
          <p:nvGrpSpPr>
            <p:cNvPr id="467" name="组合 77"/>
            <p:cNvGrpSpPr/>
            <p:nvPr/>
          </p:nvGrpSpPr>
          <p:grpSpPr>
            <a:xfrm>
              <a:off x="0" y="0"/>
              <a:ext cx="457200" cy="457200"/>
              <a:chOff x="0" y="0"/>
              <a:chExt cx="457200" cy="457200"/>
            </a:xfrm>
          </p:grpSpPr>
          <p:sp>
            <p:nvSpPr>
              <p:cNvPr id="465" name="椭圆 79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pPr>
                <a:endParaRPr/>
              </a:p>
            </p:txBody>
          </p:sp>
          <p:sp>
            <p:nvSpPr>
              <p:cNvPr id="466" name="文本框 80"/>
              <p:cNvSpPr txBox="1"/>
              <p:nvPr/>
            </p:nvSpPr>
            <p:spPr>
              <a:xfrm>
                <a:off x="63271" y="43933"/>
                <a:ext cx="35841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lvl1pPr>
              </a:lstStyle>
              <a:p>
                <a:r>
                  <a:t>05</a:t>
                </a:r>
              </a:p>
            </p:txBody>
          </p:sp>
        </p:grpSp>
        <p:sp>
          <p:nvSpPr>
            <p:cNvPr id="468" name="文本框 78"/>
            <p:cNvSpPr txBox="1"/>
            <p:nvPr/>
          </p:nvSpPr>
          <p:spPr>
            <a:xfrm>
              <a:off x="82679" y="501133"/>
              <a:ext cx="320041" cy="1018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站酷快乐体2016修订版"/>
                  <a:ea typeface="站酷快乐体2016修订版"/>
                  <a:cs typeface="站酷快乐体2016修订版"/>
                  <a:sym typeface="站酷快乐体2016修订版"/>
                </a:defRPr>
              </a:lvl1pPr>
            </a:lstStyle>
            <a:p>
              <a:r>
                <a:t>治療方式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1" animBg="1" advAuto="0"/>
      <p:bldP spid="449" grpId="2" animBg="1" advAuto="0"/>
      <p:bldP spid="454" grpId="3" animBg="1" advAuto="0"/>
      <p:bldP spid="459" grpId="4" animBg="1" advAuto="0"/>
      <p:bldP spid="464" grpId="5" animBg="1" advAuto="0"/>
      <p:bldP spid="469" grpId="6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 40"/>
          <p:cNvSpPr txBox="1"/>
          <p:nvPr/>
        </p:nvSpPr>
        <p:spPr>
          <a:xfrm>
            <a:off x="4310736" y="1331323"/>
            <a:ext cx="114059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Part1</a:t>
            </a:r>
          </a:p>
        </p:txBody>
      </p:sp>
      <p:sp>
        <p:nvSpPr>
          <p:cNvPr id="160" name="文本框 32"/>
          <p:cNvSpPr txBox="1"/>
          <p:nvPr/>
        </p:nvSpPr>
        <p:spPr>
          <a:xfrm>
            <a:off x="3521287" y="1922780"/>
            <a:ext cx="2719493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憂鬱症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0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矩形 40"/>
          <p:cNvSpPr txBox="1"/>
          <p:nvPr/>
        </p:nvSpPr>
        <p:spPr>
          <a:xfrm>
            <a:off x="4580997" y="1346992"/>
            <a:ext cx="6000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01</a:t>
            </a:r>
          </a:p>
        </p:txBody>
      </p:sp>
      <p:sp>
        <p:nvSpPr>
          <p:cNvPr id="472" name="文本框 32"/>
          <p:cNvSpPr txBox="1"/>
          <p:nvPr/>
        </p:nvSpPr>
        <p:spPr>
          <a:xfrm>
            <a:off x="2554798" y="1922779"/>
            <a:ext cx="465247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為何想自殺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1" animBg="1" advAuto="0"/>
      <p:bldP spid="472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组合 2"/>
          <p:cNvGrpSpPr/>
          <p:nvPr/>
        </p:nvGrpSpPr>
        <p:grpSpPr>
          <a:xfrm>
            <a:off x="1523999" y="901853"/>
            <a:ext cx="1933524" cy="989101"/>
            <a:chOff x="0" y="0"/>
            <a:chExt cx="1933522" cy="989099"/>
          </a:xfrm>
        </p:grpSpPr>
        <p:sp>
          <p:nvSpPr>
            <p:cNvPr id="474" name="MH_SubTitle_1"/>
            <p:cNvSpPr/>
            <p:nvPr/>
          </p:nvSpPr>
          <p:spPr>
            <a:xfrm>
              <a:off x="-1" y="90885"/>
              <a:ext cx="1933524" cy="8982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477" name="MH_Other_1"/>
            <p:cNvGrpSpPr/>
            <p:nvPr/>
          </p:nvGrpSpPr>
          <p:grpSpPr>
            <a:xfrm>
              <a:off x="1346156" y="-1"/>
              <a:ext cx="426572" cy="280391"/>
              <a:chOff x="0" y="0"/>
              <a:chExt cx="426571" cy="280389"/>
            </a:xfrm>
          </p:grpSpPr>
          <p:sp>
            <p:nvSpPr>
              <p:cNvPr id="475" name="形狀"/>
              <p:cNvSpPr/>
              <p:nvPr/>
            </p:nvSpPr>
            <p:spPr>
              <a:xfrm>
                <a:off x="-1" y="0"/>
                <a:ext cx="426573" cy="28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476" name="01"/>
              <p:cNvSpPr txBox="1"/>
              <p:nvPr/>
            </p:nvSpPr>
            <p:spPr>
              <a:xfrm>
                <a:off x="-1" y="-1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01</a:t>
                </a:r>
              </a:p>
            </p:txBody>
          </p:sp>
        </p:grpSp>
      </p:grpSp>
      <p:grpSp>
        <p:nvGrpSpPr>
          <p:cNvPr id="483" name="组合 6"/>
          <p:cNvGrpSpPr/>
          <p:nvPr/>
        </p:nvGrpSpPr>
        <p:grpSpPr>
          <a:xfrm>
            <a:off x="1523999" y="2040816"/>
            <a:ext cx="1933524" cy="988134"/>
            <a:chOff x="0" y="0"/>
            <a:chExt cx="1933522" cy="988132"/>
          </a:xfrm>
        </p:grpSpPr>
        <p:sp>
          <p:nvSpPr>
            <p:cNvPr id="479" name="MH_SubTitle_4"/>
            <p:cNvSpPr/>
            <p:nvPr/>
          </p:nvSpPr>
          <p:spPr>
            <a:xfrm>
              <a:off x="-1" y="89917"/>
              <a:ext cx="1933524" cy="89821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482" name="MH_Other_4"/>
            <p:cNvGrpSpPr/>
            <p:nvPr/>
          </p:nvGrpSpPr>
          <p:grpSpPr>
            <a:xfrm>
              <a:off x="1346156" y="0"/>
              <a:ext cx="426572" cy="279423"/>
              <a:chOff x="0" y="0"/>
              <a:chExt cx="426571" cy="279422"/>
            </a:xfrm>
          </p:grpSpPr>
          <p:sp>
            <p:nvSpPr>
              <p:cNvPr id="480" name="形狀"/>
              <p:cNvSpPr/>
              <p:nvPr/>
            </p:nvSpPr>
            <p:spPr>
              <a:xfrm>
                <a:off x="-1" y="-1"/>
                <a:ext cx="426573" cy="27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481" name="04"/>
              <p:cNvSpPr txBox="1"/>
              <p:nvPr/>
            </p:nvSpPr>
            <p:spPr>
              <a:xfrm>
                <a:off x="-1" y="0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04</a:t>
                </a:r>
              </a:p>
            </p:txBody>
          </p:sp>
        </p:grpSp>
      </p:grpSp>
      <p:grpSp>
        <p:nvGrpSpPr>
          <p:cNvPr id="488" name="组合 3"/>
          <p:cNvGrpSpPr/>
          <p:nvPr/>
        </p:nvGrpSpPr>
        <p:grpSpPr>
          <a:xfrm>
            <a:off x="3682101" y="901853"/>
            <a:ext cx="1933524" cy="989101"/>
            <a:chOff x="0" y="0"/>
            <a:chExt cx="1933522" cy="989099"/>
          </a:xfrm>
        </p:grpSpPr>
        <p:sp>
          <p:nvSpPr>
            <p:cNvPr id="484" name="MH_SubTitle_2"/>
            <p:cNvSpPr/>
            <p:nvPr/>
          </p:nvSpPr>
          <p:spPr>
            <a:xfrm>
              <a:off x="-1" y="90885"/>
              <a:ext cx="1933524" cy="8982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487" name="MH_Other_2"/>
            <p:cNvGrpSpPr/>
            <p:nvPr/>
          </p:nvGrpSpPr>
          <p:grpSpPr>
            <a:xfrm>
              <a:off x="1346156" y="-1"/>
              <a:ext cx="426572" cy="280391"/>
              <a:chOff x="0" y="0"/>
              <a:chExt cx="426571" cy="280389"/>
            </a:xfrm>
          </p:grpSpPr>
          <p:sp>
            <p:nvSpPr>
              <p:cNvPr id="485" name="形狀"/>
              <p:cNvSpPr/>
              <p:nvPr/>
            </p:nvSpPr>
            <p:spPr>
              <a:xfrm>
                <a:off x="-1" y="0"/>
                <a:ext cx="426573" cy="28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486" name="02"/>
              <p:cNvSpPr txBox="1"/>
              <p:nvPr/>
            </p:nvSpPr>
            <p:spPr>
              <a:xfrm>
                <a:off x="-1" y="-1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02</a:t>
                </a:r>
              </a:p>
            </p:txBody>
          </p:sp>
        </p:grpSp>
      </p:grpSp>
      <p:grpSp>
        <p:nvGrpSpPr>
          <p:cNvPr id="493" name="组合 7"/>
          <p:cNvGrpSpPr/>
          <p:nvPr/>
        </p:nvGrpSpPr>
        <p:grpSpPr>
          <a:xfrm>
            <a:off x="3682101" y="2040816"/>
            <a:ext cx="1933524" cy="988134"/>
            <a:chOff x="0" y="0"/>
            <a:chExt cx="1933522" cy="988132"/>
          </a:xfrm>
        </p:grpSpPr>
        <p:sp>
          <p:nvSpPr>
            <p:cNvPr id="489" name="MH_SubTitle_5"/>
            <p:cNvSpPr/>
            <p:nvPr/>
          </p:nvSpPr>
          <p:spPr>
            <a:xfrm>
              <a:off x="-1" y="89917"/>
              <a:ext cx="1933524" cy="89821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492" name="MH_Other_5"/>
            <p:cNvGrpSpPr/>
            <p:nvPr/>
          </p:nvGrpSpPr>
          <p:grpSpPr>
            <a:xfrm>
              <a:off x="1346156" y="0"/>
              <a:ext cx="426572" cy="279423"/>
              <a:chOff x="0" y="0"/>
              <a:chExt cx="426571" cy="279422"/>
            </a:xfrm>
          </p:grpSpPr>
          <p:sp>
            <p:nvSpPr>
              <p:cNvPr id="490" name="形狀"/>
              <p:cNvSpPr/>
              <p:nvPr/>
            </p:nvSpPr>
            <p:spPr>
              <a:xfrm>
                <a:off x="-1" y="-1"/>
                <a:ext cx="426573" cy="27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491" name="05"/>
              <p:cNvSpPr txBox="1"/>
              <p:nvPr/>
            </p:nvSpPr>
            <p:spPr>
              <a:xfrm>
                <a:off x="-1" y="0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05</a:t>
                </a:r>
              </a:p>
            </p:txBody>
          </p:sp>
        </p:grpSp>
      </p:grpSp>
      <p:grpSp>
        <p:nvGrpSpPr>
          <p:cNvPr id="498" name="组合 5"/>
          <p:cNvGrpSpPr/>
          <p:nvPr/>
        </p:nvGrpSpPr>
        <p:grpSpPr>
          <a:xfrm>
            <a:off x="5840207" y="901853"/>
            <a:ext cx="1932193" cy="989101"/>
            <a:chOff x="0" y="0"/>
            <a:chExt cx="1932191" cy="989099"/>
          </a:xfrm>
        </p:grpSpPr>
        <p:sp>
          <p:nvSpPr>
            <p:cNvPr id="494" name="MH_SubTitle_3"/>
            <p:cNvSpPr/>
            <p:nvPr/>
          </p:nvSpPr>
          <p:spPr>
            <a:xfrm>
              <a:off x="0" y="90885"/>
              <a:ext cx="1932192" cy="8982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497" name="MH_Other_3"/>
            <p:cNvGrpSpPr/>
            <p:nvPr/>
          </p:nvGrpSpPr>
          <p:grpSpPr>
            <a:xfrm>
              <a:off x="1346155" y="-1"/>
              <a:ext cx="426572" cy="280391"/>
              <a:chOff x="0" y="0"/>
              <a:chExt cx="426571" cy="280389"/>
            </a:xfrm>
          </p:grpSpPr>
          <p:sp>
            <p:nvSpPr>
              <p:cNvPr id="495" name="形狀"/>
              <p:cNvSpPr/>
              <p:nvPr/>
            </p:nvSpPr>
            <p:spPr>
              <a:xfrm>
                <a:off x="-1" y="0"/>
                <a:ext cx="426573" cy="28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496" name="03"/>
              <p:cNvSpPr txBox="1"/>
              <p:nvPr/>
            </p:nvSpPr>
            <p:spPr>
              <a:xfrm>
                <a:off x="-1" y="-1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03</a:t>
                </a:r>
              </a:p>
            </p:txBody>
          </p:sp>
        </p:grpSp>
      </p:grpSp>
      <p:grpSp>
        <p:nvGrpSpPr>
          <p:cNvPr id="503" name="组合 8"/>
          <p:cNvGrpSpPr/>
          <p:nvPr/>
        </p:nvGrpSpPr>
        <p:grpSpPr>
          <a:xfrm>
            <a:off x="5840207" y="2040816"/>
            <a:ext cx="1932193" cy="988134"/>
            <a:chOff x="0" y="0"/>
            <a:chExt cx="1932191" cy="988132"/>
          </a:xfrm>
        </p:grpSpPr>
        <p:sp>
          <p:nvSpPr>
            <p:cNvPr id="499" name="MH_SubTitle_6"/>
            <p:cNvSpPr/>
            <p:nvPr/>
          </p:nvSpPr>
          <p:spPr>
            <a:xfrm>
              <a:off x="0" y="89917"/>
              <a:ext cx="1932192" cy="89821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502" name="MH_Other_6"/>
            <p:cNvGrpSpPr/>
            <p:nvPr/>
          </p:nvGrpSpPr>
          <p:grpSpPr>
            <a:xfrm>
              <a:off x="1346155" y="0"/>
              <a:ext cx="426572" cy="279423"/>
              <a:chOff x="0" y="0"/>
              <a:chExt cx="426571" cy="279422"/>
            </a:xfrm>
          </p:grpSpPr>
          <p:sp>
            <p:nvSpPr>
              <p:cNvPr id="500" name="形狀"/>
              <p:cNvSpPr/>
              <p:nvPr/>
            </p:nvSpPr>
            <p:spPr>
              <a:xfrm>
                <a:off x="-1" y="-1"/>
                <a:ext cx="426573" cy="279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501" name="06"/>
              <p:cNvSpPr txBox="1"/>
              <p:nvPr/>
            </p:nvSpPr>
            <p:spPr>
              <a:xfrm>
                <a:off x="-1" y="0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06</a:t>
                </a:r>
              </a:p>
            </p:txBody>
          </p:sp>
        </p:grpSp>
      </p:grpSp>
      <p:sp>
        <p:nvSpPr>
          <p:cNvPr id="504" name="矩形 1"/>
          <p:cNvSpPr/>
          <p:nvPr/>
        </p:nvSpPr>
        <p:spPr>
          <a:xfrm>
            <a:off x="304800" y="285750"/>
            <a:ext cx="15240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5" name="文字方塊 31"/>
          <p:cNvSpPr txBox="1"/>
          <p:nvPr/>
        </p:nvSpPr>
        <p:spPr>
          <a:xfrm>
            <a:off x="350520" y="332192"/>
            <a:ext cx="303276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自殺者之心理特質</a:t>
            </a:r>
          </a:p>
        </p:txBody>
      </p:sp>
      <p:grpSp>
        <p:nvGrpSpPr>
          <p:cNvPr id="510" name="组合 2"/>
          <p:cNvGrpSpPr/>
          <p:nvPr/>
        </p:nvGrpSpPr>
        <p:grpSpPr>
          <a:xfrm>
            <a:off x="1495477" y="3268731"/>
            <a:ext cx="1933524" cy="989100"/>
            <a:chOff x="0" y="0"/>
            <a:chExt cx="1933522" cy="989099"/>
          </a:xfrm>
        </p:grpSpPr>
        <p:sp>
          <p:nvSpPr>
            <p:cNvPr id="506" name="MH_SubTitle_1"/>
            <p:cNvSpPr/>
            <p:nvPr/>
          </p:nvSpPr>
          <p:spPr>
            <a:xfrm>
              <a:off x="-1" y="90885"/>
              <a:ext cx="1933524" cy="8982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509" name="MH_Other_1"/>
            <p:cNvGrpSpPr/>
            <p:nvPr/>
          </p:nvGrpSpPr>
          <p:grpSpPr>
            <a:xfrm>
              <a:off x="1346156" y="-1"/>
              <a:ext cx="426572" cy="280391"/>
              <a:chOff x="0" y="0"/>
              <a:chExt cx="426571" cy="280389"/>
            </a:xfrm>
          </p:grpSpPr>
          <p:sp>
            <p:nvSpPr>
              <p:cNvPr id="507" name="形狀"/>
              <p:cNvSpPr/>
              <p:nvPr/>
            </p:nvSpPr>
            <p:spPr>
              <a:xfrm>
                <a:off x="-1" y="0"/>
                <a:ext cx="426573" cy="28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508" name="07"/>
              <p:cNvSpPr txBox="1"/>
              <p:nvPr/>
            </p:nvSpPr>
            <p:spPr>
              <a:xfrm>
                <a:off x="-1" y="-1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07</a:t>
                </a:r>
              </a:p>
            </p:txBody>
          </p:sp>
        </p:grpSp>
      </p:grpSp>
      <p:grpSp>
        <p:nvGrpSpPr>
          <p:cNvPr id="515" name="组合 3"/>
          <p:cNvGrpSpPr/>
          <p:nvPr/>
        </p:nvGrpSpPr>
        <p:grpSpPr>
          <a:xfrm>
            <a:off x="3653580" y="3268731"/>
            <a:ext cx="1933523" cy="989100"/>
            <a:chOff x="0" y="0"/>
            <a:chExt cx="1933522" cy="989099"/>
          </a:xfrm>
        </p:grpSpPr>
        <p:sp>
          <p:nvSpPr>
            <p:cNvPr id="511" name="MH_SubTitle_2"/>
            <p:cNvSpPr/>
            <p:nvPr/>
          </p:nvSpPr>
          <p:spPr>
            <a:xfrm>
              <a:off x="-1" y="90885"/>
              <a:ext cx="1933524" cy="8982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514" name="MH_Other_2"/>
            <p:cNvGrpSpPr/>
            <p:nvPr/>
          </p:nvGrpSpPr>
          <p:grpSpPr>
            <a:xfrm>
              <a:off x="1346156" y="-1"/>
              <a:ext cx="426572" cy="280391"/>
              <a:chOff x="0" y="0"/>
              <a:chExt cx="426571" cy="280389"/>
            </a:xfrm>
          </p:grpSpPr>
          <p:sp>
            <p:nvSpPr>
              <p:cNvPr id="512" name="形狀"/>
              <p:cNvSpPr/>
              <p:nvPr/>
            </p:nvSpPr>
            <p:spPr>
              <a:xfrm>
                <a:off x="-1" y="0"/>
                <a:ext cx="426573" cy="28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513" name="08"/>
              <p:cNvSpPr txBox="1"/>
              <p:nvPr/>
            </p:nvSpPr>
            <p:spPr>
              <a:xfrm>
                <a:off x="-1" y="-1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08</a:t>
                </a:r>
              </a:p>
            </p:txBody>
          </p:sp>
        </p:grpSp>
      </p:grpSp>
      <p:grpSp>
        <p:nvGrpSpPr>
          <p:cNvPr id="520" name="组合 5"/>
          <p:cNvGrpSpPr/>
          <p:nvPr/>
        </p:nvGrpSpPr>
        <p:grpSpPr>
          <a:xfrm>
            <a:off x="5811685" y="3268731"/>
            <a:ext cx="1932193" cy="989100"/>
            <a:chOff x="0" y="0"/>
            <a:chExt cx="1932191" cy="989099"/>
          </a:xfrm>
        </p:grpSpPr>
        <p:sp>
          <p:nvSpPr>
            <p:cNvPr id="516" name="MH_SubTitle_3"/>
            <p:cNvSpPr/>
            <p:nvPr/>
          </p:nvSpPr>
          <p:spPr>
            <a:xfrm>
              <a:off x="0" y="90885"/>
              <a:ext cx="1932192" cy="89821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300">
                  <a:solidFill>
                    <a:srgbClr val="36949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grpSp>
          <p:nvGrpSpPr>
            <p:cNvPr id="519" name="MH_Other_3"/>
            <p:cNvGrpSpPr/>
            <p:nvPr/>
          </p:nvGrpSpPr>
          <p:grpSpPr>
            <a:xfrm>
              <a:off x="1346155" y="-1"/>
              <a:ext cx="426572" cy="280391"/>
              <a:chOff x="0" y="0"/>
              <a:chExt cx="426571" cy="280389"/>
            </a:xfrm>
          </p:grpSpPr>
          <p:sp>
            <p:nvSpPr>
              <p:cNvPr id="517" name="形狀"/>
              <p:cNvSpPr/>
              <p:nvPr/>
            </p:nvSpPr>
            <p:spPr>
              <a:xfrm>
                <a:off x="-1" y="0"/>
                <a:ext cx="426573" cy="280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2" y="0"/>
                    </a:moveTo>
                    <a:lnTo>
                      <a:pt x="20398" y="0"/>
                    </a:lnTo>
                    <a:cubicBezTo>
                      <a:pt x="21062" y="0"/>
                      <a:pt x="21600" y="596"/>
                      <a:pt x="21600" y="1332"/>
                    </a:cubicBezTo>
                    <a:lnTo>
                      <a:pt x="21600" y="15637"/>
                    </a:lnTo>
                    <a:cubicBezTo>
                      <a:pt x="21600" y="16373"/>
                      <a:pt x="21062" y="16969"/>
                      <a:pt x="20398" y="16969"/>
                    </a:cubicBezTo>
                    <a:lnTo>
                      <a:pt x="13283" y="16969"/>
                    </a:lnTo>
                    <a:lnTo>
                      <a:pt x="10859" y="21600"/>
                    </a:lnTo>
                    <a:lnTo>
                      <a:pt x="8436" y="16969"/>
                    </a:lnTo>
                    <a:lnTo>
                      <a:pt x="1202" y="16969"/>
                    </a:lnTo>
                    <a:cubicBezTo>
                      <a:pt x="538" y="16969"/>
                      <a:pt x="0" y="16373"/>
                      <a:pt x="0" y="15637"/>
                    </a:cubicBezTo>
                    <a:lnTo>
                      <a:pt x="0" y="1332"/>
                    </a:lnTo>
                    <a:cubicBezTo>
                      <a:pt x="0" y="596"/>
                      <a:pt x="538" y="0"/>
                      <a:pt x="12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 sz="15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/>
              </a:p>
            </p:txBody>
          </p:sp>
          <p:sp>
            <p:nvSpPr>
              <p:cNvPr id="518" name="09"/>
              <p:cNvSpPr txBox="1"/>
              <p:nvPr/>
            </p:nvSpPr>
            <p:spPr>
              <a:xfrm>
                <a:off x="-1" y="-1"/>
                <a:ext cx="426573" cy="2063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lnSpc>
                    <a:spcPct val="90000"/>
                  </a:lnSpc>
                  <a:defRPr sz="13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r>
                  <a:t>09</a:t>
                </a:r>
              </a:p>
            </p:txBody>
          </p:sp>
        </p:grpSp>
      </p:grpSp>
      <p:sp>
        <p:nvSpPr>
          <p:cNvPr id="521" name="矩形 11"/>
          <p:cNvSpPr txBox="1"/>
          <p:nvPr/>
        </p:nvSpPr>
        <p:spPr>
          <a:xfrm>
            <a:off x="1522930" y="1229451"/>
            <a:ext cx="196082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spc="1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認為自己是世界上被不幸的人</a:t>
            </a:r>
          </a:p>
        </p:txBody>
      </p:sp>
      <p:sp>
        <p:nvSpPr>
          <p:cNvPr id="522" name="矩形 12"/>
          <p:cNvSpPr txBox="1"/>
          <p:nvPr/>
        </p:nvSpPr>
        <p:spPr>
          <a:xfrm>
            <a:off x="3786334" y="1229451"/>
            <a:ext cx="182929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spc="1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無法從生活中得到安全與成就感</a:t>
            </a:r>
          </a:p>
        </p:txBody>
      </p:sp>
      <p:sp>
        <p:nvSpPr>
          <p:cNvPr id="523" name="矩形 13"/>
          <p:cNvSpPr txBox="1"/>
          <p:nvPr/>
        </p:nvSpPr>
        <p:spPr>
          <a:xfrm>
            <a:off x="5997547" y="1134783"/>
            <a:ext cx="161751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spc="1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認為死亡可以解決所有問題</a:t>
            </a:r>
          </a:p>
        </p:txBody>
      </p:sp>
      <p:sp>
        <p:nvSpPr>
          <p:cNvPr id="524" name="矩形 14"/>
          <p:cNvSpPr txBox="1"/>
          <p:nvPr/>
        </p:nvSpPr>
        <p:spPr>
          <a:xfrm>
            <a:off x="1561855" y="2310129"/>
            <a:ext cx="185781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認為無意識與知覺就沒有煩惱</a:t>
            </a:r>
          </a:p>
        </p:txBody>
      </p:sp>
      <p:sp>
        <p:nvSpPr>
          <p:cNvPr id="525" name="矩形 15"/>
          <p:cNvSpPr txBox="1"/>
          <p:nvPr/>
        </p:nvSpPr>
        <p:spPr>
          <a:xfrm>
            <a:off x="3828247" y="2310129"/>
            <a:ext cx="160338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 spc="1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常感到無助與孤立無援</a:t>
            </a:r>
          </a:p>
        </p:txBody>
      </p:sp>
      <p:sp>
        <p:nvSpPr>
          <p:cNvPr id="526" name="矩形 17"/>
          <p:cNvSpPr txBox="1"/>
          <p:nvPr/>
        </p:nvSpPr>
        <p:spPr>
          <a:xfrm>
            <a:off x="5941433" y="2310129"/>
            <a:ext cx="172974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思考模式為二分法</a:t>
            </a:r>
          </a:p>
          <a:p>
            <a:pPr algn="ctr">
              <a:defRPr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不是成功就是失敗</a:t>
            </a:r>
          </a:p>
        </p:txBody>
      </p:sp>
      <p:sp>
        <p:nvSpPr>
          <p:cNvPr id="527" name="矩形 45"/>
          <p:cNvSpPr txBox="1"/>
          <p:nvPr/>
        </p:nvSpPr>
        <p:spPr>
          <a:xfrm>
            <a:off x="1582305" y="3501660"/>
            <a:ext cx="175986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對生死沒有正確觀念與態度</a:t>
            </a:r>
          </a:p>
        </p:txBody>
      </p:sp>
      <p:sp>
        <p:nvSpPr>
          <p:cNvPr id="528" name="矩形 46"/>
          <p:cNvSpPr txBox="1"/>
          <p:nvPr/>
        </p:nvSpPr>
        <p:spPr>
          <a:xfrm>
            <a:off x="3740407" y="3501660"/>
            <a:ext cx="175986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言談中表示對自殺的認同</a:t>
            </a:r>
          </a:p>
        </p:txBody>
      </p:sp>
      <p:sp>
        <p:nvSpPr>
          <p:cNvPr id="529" name="矩形 47"/>
          <p:cNvSpPr txBox="1"/>
          <p:nvPr/>
        </p:nvSpPr>
        <p:spPr>
          <a:xfrm>
            <a:off x="5888406" y="3501660"/>
            <a:ext cx="175986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常用逃避來解決問題自殺是最終方式</a:t>
            </a:r>
          </a:p>
        </p:txBody>
      </p:sp>
      <p:grpSp>
        <p:nvGrpSpPr>
          <p:cNvPr id="532" name="群組 20"/>
          <p:cNvGrpSpPr/>
          <p:nvPr/>
        </p:nvGrpSpPr>
        <p:grpSpPr>
          <a:xfrm>
            <a:off x="3104259" y="3893823"/>
            <a:ext cx="5430141" cy="856275"/>
            <a:chOff x="0" y="0"/>
            <a:chExt cx="5430140" cy="856273"/>
          </a:xfrm>
        </p:grpSpPr>
        <p:sp>
          <p:nvSpPr>
            <p:cNvPr id="530" name="矩形 18"/>
            <p:cNvSpPr/>
            <p:nvPr/>
          </p:nvSpPr>
          <p:spPr>
            <a:xfrm>
              <a:off x="465550" y="437808"/>
              <a:ext cx="4964591" cy="418466"/>
            </a:xfrm>
            <a:prstGeom prst="rect">
              <a:avLst/>
            </a:pr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新細明體"/>
                  <a:ea typeface="新細明體"/>
                  <a:cs typeface="新細明體"/>
                  <a:sym typeface="新細明體"/>
                </a:rPr>
                <a:t>常用的防衛機轉</a:t>
              </a:r>
              <a:r>
                <a:t>:</a:t>
              </a:r>
              <a:r>
                <a:rPr>
                  <a:latin typeface="新細明體"/>
                  <a:ea typeface="新細明體"/>
                  <a:cs typeface="新細明體"/>
                  <a:sym typeface="新細明體"/>
                </a:rPr>
                <a:t>壓抑、取代、否認和內投射</a:t>
              </a:r>
            </a:p>
          </p:txBody>
        </p:sp>
        <p:sp>
          <p:nvSpPr>
            <p:cNvPr id="531" name="爆炸 1 19"/>
            <p:cNvSpPr/>
            <p:nvPr/>
          </p:nvSpPr>
          <p:spPr>
            <a:xfrm>
              <a:off x="0" y="0"/>
              <a:ext cx="724056" cy="643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800"/>
                  </a:moveTo>
                  <a:lnTo>
                    <a:pt x="14522" y="0"/>
                  </a:lnTo>
                  <a:lnTo>
                    <a:pt x="14155" y="5325"/>
                  </a:lnTo>
                  <a:lnTo>
                    <a:pt x="18380" y="4457"/>
                  </a:lnTo>
                  <a:lnTo>
                    <a:pt x="16702" y="7315"/>
                  </a:lnTo>
                  <a:lnTo>
                    <a:pt x="21097" y="8137"/>
                  </a:lnTo>
                  <a:lnTo>
                    <a:pt x="17607" y="10475"/>
                  </a:lnTo>
                  <a:lnTo>
                    <a:pt x="21600" y="13290"/>
                  </a:lnTo>
                  <a:lnTo>
                    <a:pt x="16837" y="12942"/>
                  </a:lnTo>
                  <a:lnTo>
                    <a:pt x="18145" y="18095"/>
                  </a:lnTo>
                  <a:lnTo>
                    <a:pt x="14020" y="14457"/>
                  </a:lnTo>
                  <a:lnTo>
                    <a:pt x="13247" y="19737"/>
                  </a:lnTo>
                  <a:lnTo>
                    <a:pt x="10532" y="14935"/>
                  </a:lnTo>
                  <a:lnTo>
                    <a:pt x="8485" y="21600"/>
                  </a:lnTo>
                  <a:lnTo>
                    <a:pt x="7715" y="15627"/>
                  </a:lnTo>
                  <a:lnTo>
                    <a:pt x="4762" y="17617"/>
                  </a:lnTo>
                  <a:lnTo>
                    <a:pt x="5667" y="13937"/>
                  </a:lnTo>
                  <a:lnTo>
                    <a:pt x="135" y="14587"/>
                  </a:lnTo>
                  <a:lnTo>
                    <a:pt x="3722" y="11775"/>
                  </a:lnTo>
                  <a:lnTo>
                    <a:pt x="0" y="8615"/>
                  </a:lnTo>
                  <a:lnTo>
                    <a:pt x="4627" y="7617"/>
                  </a:lnTo>
                  <a:lnTo>
                    <a:pt x="370" y="2295"/>
                  </a:lnTo>
                  <a:lnTo>
                    <a:pt x="7312" y="6320"/>
                  </a:lnTo>
                  <a:lnTo>
                    <a:pt x="8352" y="229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E889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矩形 1"/>
          <p:cNvSpPr/>
          <p:nvPr/>
        </p:nvSpPr>
        <p:spPr>
          <a:xfrm>
            <a:off x="228600" y="231785"/>
            <a:ext cx="1447800" cy="38100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5" name="文字方塊 34"/>
          <p:cNvSpPr txBox="1"/>
          <p:nvPr/>
        </p:nvSpPr>
        <p:spPr>
          <a:xfrm>
            <a:off x="350518" y="332192"/>
            <a:ext cx="340803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自殺原因與壓力來源</a:t>
            </a:r>
          </a:p>
        </p:txBody>
      </p:sp>
      <p:grpSp>
        <p:nvGrpSpPr>
          <p:cNvPr id="581" name="群組 8"/>
          <p:cNvGrpSpPr/>
          <p:nvPr/>
        </p:nvGrpSpPr>
        <p:grpSpPr>
          <a:xfrm>
            <a:off x="2209800" y="1047749"/>
            <a:ext cx="5433006" cy="3099120"/>
            <a:chOff x="0" y="0"/>
            <a:chExt cx="5433004" cy="3099118"/>
          </a:xfrm>
        </p:grpSpPr>
        <p:grpSp>
          <p:nvGrpSpPr>
            <p:cNvPr id="540" name="组合 5"/>
            <p:cNvGrpSpPr/>
            <p:nvPr/>
          </p:nvGrpSpPr>
          <p:grpSpPr>
            <a:xfrm>
              <a:off x="0" y="32620"/>
              <a:ext cx="1416009" cy="726824"/>
              <a:chOff x="0" y="0"/>
              <a:chExt cx="1416008" cy="726823"/>
            </a:xfrm>
          </p:grpSpPr>
          <p:sp>
            <p:nvSpPr>
              <p:cNvPr id="536" name="Freeform 116"/>
              <p:cNvSpPr/>
              <p:nvPr/>
            </p:nvSpPr>
            <p:spPr>
              <a:xfrm>
                <a:off x="520445" y="0"/>
                <a:ext cx="346551" cy="253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2" y="12678"/>
                    </a:moveTo>
                    <a:cubicBezTo>
                      <a:pt x="20842" y="12678"/>
                      <a:pt x="20463" y="12678"/>
                      <a:pt x="20463" y="12678"/>
                    </a:cubicBezTo>
                    <a:cubicBezTo>
                      <a:pt x="20463" y="12678"/>
                      <a:pt x="20463" y="12678"/>
                      <a:pt x="20463" y="12678"/>
                    </a:cubicBezTo>
                    <a:cubicBezTo>
                      <a:pt x="20463" y="12678"/>
                      <a:pt x="20084" y="12678"/>
                      <a:pt x="20084" y="12678"/>
                    </a:cubicBezTo>
                    <a:cubicBezTo>
                      <a:pt x="10611" y="2817"/>
                      <a:pt x="10611" y="2817"/>
                      <a:pt x="10611" y="2817"/>
                    </a:cubicBezTo>
                    <a:cubicBezTo>
                      <a:pt x="1516" y="12678"/>
                      <a:pt x="1516" y="12678"/>
                      <a:pt x="1516" y="12678"/>
                    </a:cubicBezTo>
                    <a:cubicBezTo>
                      <a:pt x="1516" y="12678"/>
                      <a:pt x="1137" y="12678"/>
                      <a:pt x="1137" y="12678"/>
                    </a:cubicBezTo>
                    <a:cubicBezTo>
                      <a:pt x="1137" y="12678"/>
                      <a:pt x="758" y="12678"/>
                      <a:pt x="758" y="12678"/>
                    </a:cubicBezTo>
                    <a:cubicBezTo>
                      <a:pt x="0" y="11270"/>
                      <a:pt x="0" y="11270"/>
                      <a:pt x="0" y="11270"/>
                    </a:cubicBezTo>
                    <a:cubicBezTo>
                      <a:pt x="0" y="11270"/>
                      <a:pt x="0" y="10800"/>
                      <a:pt x="0" y="10800"/>
                    </a:cubicBezTo>
                    <a:cubicBezTo>
                      <a:pt x="9853" y="470"/>
                      <a:pt x="9853" y="470"/>
                      <a:pt x="9853" y="470"/>
                    </a:cubicBezTo>
                    <a:cubicBezTo>
                      <a:pt x="10232" y="0"/>
                      <a:pt x="11368" y="0"/>
                      <a:pt x="11747" y="470"/>
                    </a:cubicBezTo>
                    <a:cubicBezTo>
                      <a:pt x="15158" y="3757"/>
                      <a:pt x="15158" y="3757"/>
                      <a:pt x="15158" y="3757"/>
                    </a:cubicBezTo>
                    <a:cubicBezTo>
                      <a:pt x="15158" y="470"/>
                      <a:pt x="15158" y="470"/>
                      <a:pt x="15158" y="470"/>
                    </a:cubicBezTo>
                    <a:cubicBezTo>
                      <a:pt x="15158" y="470"/>
                      <a:pt x="15158" y="0"/>
                      <a:pt x="15537" y="0"/>
                    </a:cubicBezTo>
                    <a:cubicBezTo>
                      <a:pt x="18189" y="0"/>
                      <a:pt x="18189" y="0"/>
                      <a:pt x="18189" y="0"/>
                    </a:cubicBezTo>
                    <a:cubicBezTo>
                      <a:pt x="18568" y="0"/>
                      <a:pt x="18568" y="470"/>
                      <a:pt x="18568" y="470"/>
                    </a:cubicBezTo>
                    <a:cubicBezTo>
                      <a:pt x="18568" y="7513"/>
                      <a:pt x="18568" y="7513"/>
                      <a:pt x="18568" y="7513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10800"/>
                      <a:pt x="21600" y="11270"/>
                      <a:pt x="21600" y="11270"/>
                    </a:cubicBezTo>
                    <a:lnTo>
                      <a:pt x="20842" y="12678"/>
                    </a:lnTo>
                    <a:close/>
                    <a:moveTo>
                      <a:pt x="18568" y="20661"/>
                    </a:moveTo>
                    <a:cubicBezTo>
                      <a:pt x="18568" y="21130"/>
                      <a:pt x="18189" y="21600"/>
                      <a:pt x="17811" y="21600"/>
                    </a:cubicBezTo>
                    <a:cubicBezTo>
                      <a:pt x="12505" y="21600"/>
                      <a:pt x="12505" y="21600"/>
                      <a:pt x="12505" y="21600"/>
                    </a:cubicBezTo>
                    <a:cubicBezTo>
                      <a:pt x="12505" y="15026"/>
                      <a:pt x="12505" y="15026"/>
                      <a:pt x="12505" y="15026"/>
                    </a:cubicBezTo>
                    <a:cubicBezTo>
                      <a:pt x="9095" y="15026"/>
                      <a:pt x="9095" y="15026"/>
                      <a:pt x="9095" y="15026"/>
                    </a:cubicBezTo>
                    <a:cubicBezTo>
                      <a:pt x="9095" y="21600"/>
                      <a:pt x="9095" y="21600"/>
                      <a:pt x="9095" y="21600"/>
                    </a:cubicBezTo>
                    <a:cubicBezTo>
                      <a:pt x="3789" y="21600"/>
                      <a:pt x="3789" y="21600"/>
                      <a:pt x="3789" y="21600"/>
                    </a:cubicBezTo>
                    <a:cubicBezTo>
                      <a:pt x="3411" y="21600"/>
                      <a:pt x="3032" y="21130"/>
                      <a:pt x="3032" y="20661"/>
                    </a:cubicBezTo>
                    <a:cubicBezTo>
                      <a:pt x="3032" y="12678"/>
                      <a:pt x="3032" y="12678"/>
                      <a:pt x="3032" y="12678"/>
                    </a:cubicBezTo>
                    <a:cubicBezTo>
                      <a:pt x="3032" y="12678"/>
                      <a:pt x="3032" y="12209"/>
                      <a:pt x="3032" y="12209"/>
                    </a:cubicBezTo>
                    <a:cubicBezTo>
                      <a:pt x="10611" y="4226"/>
                      <a:pt x="10611" y="4226"/>
                      <a:pt x="10611" y="4226"/>
                    </a:cubicBezTo>
                    <a:cubicBezTo>
                      <a:pt x="18568" y="12209"/>
                      <a:pt x="18568" y="12209"/>
                      <a:pt x="18568" y="12209"/>
                    </a:cubicBezTo>
                    <a:cubicBezTo>
                      <a:pt x="18568" y="12209"/>
                      <a:pt x="18568" y="12678"/>
                      <a:pt x="18568" y="12678"/>
                    </a:cubicBezTo>
                    <a:lnTo>
                      <a:pt x="18568" y="2066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500">
                    <a:solidFill>
                      <a:srgbClr val="5F5F5F"/>
                    </a:solidFill>
                  </a:defRPr>
                </a:pPr>
                <a:endParaRPr/>
              </a:p>
            </p:txBody>
          </p:sp>
          <p:grpSp>
            <p:nvGrpSpPr>
              <p:cNvPr id="539" name="Round Same Side Corner Rectangle 154"/>
              <p:cNvGrpSpPr/>
              <p:nvPr/>
            </p:nvGrpSpPr>
            <p:grpSpPr>
              <a:xfrm>
                <a:off x="0" y="368683"/>
                <a:ext cx="1416009" cy="358141"/>
                <a:chOff x="0" y="0"/>
                <a:chExt cx="1416008" cy="358140"/>
              </a:xfrm>
            </p:grpSpPr>
            <p:sp>
              <p:nvSpPr>
                <p:cNvPr id="537" name="形狀"/>
                <p:cNvSpPr/>
                <p:nvPr/>
              </p:nvSpPr>
              <p:spPr>
                <a:xfrm>
                  <a:off x="0" y="22755"/>
                  <a:ext cx="1416009" cy="2980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58" y="0"/>
                      </a:moveTo>
                      <a:lnTo>
                        <a:pt x="20842" y="0"/>
                      </a:lnTo>
                      <a:cubicBezTo>
                        <a:pt x="21261" y="0"/>
                        <a:pt x="21600" y="1612"/>
                        <a:pt x="21600" y="360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2"/>
                        <a:pt x="339" y="0"/>
                        <a:pt x="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/>
                </a:p>
              </p:txBody>
            </p:sp>
            <p:sp>
              <p:nvSpPr>
                <p:cNvPr id="538" name="遺傳"/>
                <p:cNvSpPr txBox="1"/>
                <p:nvPr/>
              </p:nvSpPr>
              <p:spPr>
                <a:xfrm>
                  <a:off x="60271" y="0"/>
                  <a:ext cx="1295467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5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遺傳</a:t>
                  </a:r>
                </a:p>
              </p:txBody>
            </p:sp>
          </p:grpSp>
        </p:grpSp>
        <p:grpSp>
          <p:nvGrpSpPr>
            <p:cNvPr id="545" name="组合 7"/>
            <p:cNvGrpSpPr/>
            <p:nvPr/>
          </p:nvGrpSpPr>
          <p:grpSpPr>
            <a:xfrm>
              <a:off x="1870624" y="-1"/>
              <a:ext cx="1416011" cy="759445"/>
              <a:chOff x="0" y="0"/>
              <a:chExt cx="1416009" cy="759443"/>
            </a:xfrm>
          </p:grpSpPr>
          <p:sp>
            <p:nvSpPr>
              <p:cNvPr id="541" name="Freeform 105"/>
              <p:cNvSpPr/>
              <p:nvPr/>
            </p:nvSpPr>
            <p:spPr>
              <a:xfrm>
                <a:off x="531625" y="0"/>
                <a:ext cx="319224" cy="2857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12" y="21600"/>
                    </a:moveTo>
                    <a:cubicBezTo>
                      <a:pt x="19237" y="21600"/>
                      <a:pt x="18900" y="21257"/>
                      <a:pt x="18562" y="20914"/>
                    </a:cubicBezTo>
                    <a:cubicBezTo>
                      <a:pt x="14175" y="16457"/>
                      <a:pt x="14175" y="16457"/>
                      <a:pt x="14175" y="16457"/>
                    </a:cubicBezTo>
                    <a:cubicBezTo>
                      <a:pt x="12825" y="17486"/>
                      <a:pt x="11138" y="18171"/>
                      <a:pt x="9112" y="18171"/>
                    </a:cubicBezTo>
                    <a:cubicBezTo>
                      <a:pt x="4050" y="18171"/>
                      <a:pt x="0" y="14057"/>
                      <a:pt x="0" y="8914"/>
                    </a:cubicBezTo>
                    <a:cubicBezTo>
                      <a:pt x="0" y="4114"/>
                      <a:pt x="4050" y="0"/>
                      <a:pt x="9112" y="0"/>
                    </a:cubicBezTo>
                    <a:cubicBezTo>
                      <a:pt x="14175" y="0"/>
                      <a:pt x="18225" y="4114"/>
                      <a:pt x="18225" y="8914"/>
                    </a:cubicBezTo>
                    <a:cubicBezTo>
                      <a:pt x="18225" y="10971"/>
                      <a:pt x="17550" y="12686"/>
                      <a:pt x="16538" y="14057"/>
                    </a:cubicBezTo>
                    <a:cubicBezTo>
                      <a:pt x="20925" y="18514"/>
                      <a:pt x="20925" y="18514"/>
                      <a:pt x="20925" y="18514"/>
                    </a:cubicBezTo>
                    <a:cubicBezTo>
                      <a:pt x="21263" y="18857"/>
                      <a:pt x="21600" y="19543"/>
                      <a:pt x="21600" y="19886"/>
                    </a:cubicBezTo>
                    <a:cubicBezTo>
                      <a:pt x="21600" y="20914"/>
                      <a:pt x="20587" y="21600"/>
                      <a:pt x="19912" y="21600"/>
                    </a:cubicBezTo>
                    <a:close/>
                    <a:moveTo>
                      <a:pt x="9112" y="3086"/>
                    </a:moveTo>
                    <a:cubicBezTo>
                      <a:pt x="6075" y="3086"/>
                      <a:pt x="3375" y="5829"/>
                      <a:pt x="3375" y="8914"/>
                    </a:cubicBezTo>
                    <a:cubicBezTo>
                      <a:pt x="3375" y="12343"/>
                      <a:pt x="6075" y="14743"/>
                      <a:pt x="9112" y="14743"/>
                    </a:cubicBezTo>
                    <a:cubicBezTo>
                      <a:pt x="12487" y="14743"/>
                      <a:pt x="14850" y="12343"/>
                      <a:pt x="14850" y="8914"/>
                    </a:cubicBezTo>
                    <a:cubicBezTo>
                      <a:pt x="14850" y="5829"/>
                      <a:pt x="12487" y="3086"/>
                      <a:pt x="9112" y="30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500">
                    <a:solidFill>
                      <a:srgbClr val="546D32"/>
                    </a:solidFill>
                  </a:defRPr>
                </a:pPr>
                <a:endParaRPr/>
              </a:p>
            </p:txBody>
          </p:sp>
          <p:grpSp>
            <p:nvGrpSpPr>
              <p:cNvPr id="544" name="Round Same Side Corner Rectangle 154"/>
              <p:cNvGrpSpPr/>
              <p:nvPr/>
            </p:nvGrpSpPr>
            <p:grpSpPr>
              <a:xfrm>
                <a:off x="0" y="401303"/>
                <a:ext cx="1416010" cy="358141"/>
                <a:chOff x="0" y="0"/>
                <a:chExt cx="1416009" cy="358140"/>
              </a:xfrm>
            </p:grpSpPr>
            <p:sp>
              <p:nvSpPr>
                <p:cNvPr id="542" name="形狀"/>
                <p:cNvSpPr/>
                <p:nvPr/>
              </p:nvSpPr>
              <p:spPr>
                <a:xfrm>
                  <a:off x="0" y="22755"/>
                  <a:ext cx="1416010" cy="2980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58" y="0"/>
                      </a:moveTo>
                      <a:lnTo>
                        <a:pt x="20842" y="0"/>
                      </a:lnTo>
                      <a:cubicBezTo>
                        <a:pt x="21261" y="0"/>
                        <a:pt x="21600" y="1612"/>
                        <a:pt x="21600" y="360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2"/>
                        <a:pt x="339" y="0"/>
                        <a:pt x="7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/>
                </a:p>
              </p:txBody>
            </p:sp>
            <p:sp>
              <p:nvSpPr>
                <p:cNvPr id="543" name="家庭"/>
                <p:cNvSpPr txBox="1"/>
                <p:nvPr/>
              </p:nvSpPr>
              <p:spPr>
                <a:xfrm>
                  <a:off x="60271" y="0"/>
                  <a:ext cx="1295469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5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家庭</a:t>
                  </a:r>
                </a:p>
              </p:txBody>
            </p:sp>
          </p:grpSp>
        </p:grpSp>
        <p:grpSp>
          <p:nvGrpSpPr>
            <p:cNvPr id="550" name="组合 9"/>
            <p:cNvGrpSpPr/>
            <p:nvPr/>
          </p:nvGrpSpPr>
          <p:grpSpPr>
            <a:xfrm>
              <a:off x="3741247" y="52866"/>
              <a:ext cx="1416010" cy="706578"/>
              <a:chOff x="0" y="0"/>
              <a:chExt cx="1416008" cy="706576"/>
            </a:xfrm>
          </p:grpSpPr>
          <p:sp>
            <p:nvSpPr>
              <p:cNvPr id="546" name="Freeform 15"/>
              <p:cNvSpPr/>
              <p:nvPr/>
            </p:nvSpPr>
            <p:spPr>
              <a:xfrm>
                <a:off x="520446" y="0"/>
                <a:ext cx="341581" cy="232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286" y="0"/>
                    </a:lnTo>
                    <a:lnTo>
                      <a:pt x="1286" y="19714"/>
                    </a:lnTo>
                    <a:lnTo>
                      <a:pt x="21600" y="19714"/>
                    </a:lnTo>
                    <a:lnTo>
                      <a:pt x="21600" y="21600"/>
                    </a:lnTo>
                    <a:close/>
                    <a:moveTo>
                      <a:pt x="6943" y="17829"/>
                    </a:moveTo>
                    <a:lnTo>
                      <a:pt x="4114" y="17829"/>
                    </a:lnTo>
                    <a:lnTo>
                      <a:pt x="4114" y="10800"/>
                    </a:lnTo>
                    <a:lnTo>
                      <a:pt x="6943" y="10800"/>
                    </a:lnTo>
                    <a:lnTo>
                      <a:pt x="6943" y="17829"/>
                    </a:lnTo>
                    <a:close/>
                    <a:moveTo>
                      <a:pt x="10800" y="17829"/>
                    </a:moveTo>
                    <a:lnTo>
                      <a:pt x="8229" y="17829"/>
                    </a:lnTo>
                    <a:lnTo>
                      <a:pt x="8229" y="3257"/>
                    </a:lnTo>
                    <a:lnTo>
                      <a:pt x="10800" y="3257"/>
                    </a:lnTo>
                    <a:lnTo>
                      <a:pt x="10800" y="17829"/>
                    </a:lnTo>
                    <a:close/>
                    <a:moveTo>
                      <a:pt x="14914" y="17829"/>
                    </a:moveTo>
                    <a:lnTo>
                      <a:pt x="12214" y="17829"/>
                    </a:lnTo>
                    <a:lnTo>
                      <a:pt x="12214" y="7029"/>
                    </a:lnTo>
                    <a:lnTo>
                      <a:pt x="14914" y="7029"/>
                    </a:lnTo>
                    <a:lnTo>
                      <a:pt x="14914" y="17829"/>
                    </a:lnTo>
                    <a:close/>
                    <a:moveTo>
                      <a:pt x="18900" y="17829"/>
                    </a:moveTo>
                    <a:lnTo>
                      <a:pt x="16329" y="17829"/>
                    </a:lnTo>
                    <a:lnTo>
                      <a:pt x="16329" y="1543"/>
                    </a:lnTo>
                    <a:lnTo>
                      <a:pt x="18900" y="1543"/>
                    </a:lnTo>
                    <a:lnTo>
                      <a:pt x="18900" y="1782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500">
                    <a:solidFill>
                      <a:srgbClr val="5F5F5F"/>
                    </a:solidFill>
                  </a:defRPr>
                </a:pPr>
                <a:endParaRPr/>
              </a:p>
            </p:txBody>
          </p:sp>
          <p:grpSp>
            <p:nvGrpSpPr>
              <p:cNvPr id="549" name="Round Same Side Corner Rectangle 154"/>
              <p:cNvGrpSpPr/>
              <p:nvPr/>
            </p:nvGrpSpPr>
            <p:grpSpPr>
              <a:xfrm>
                <a:off x="0" y="348436"/>
                <a:ext cx="1416009" cy="358141"/>
                <a:chOff x="0" y="0"/>
                <a:chExt cx="1416008" cy="358140"/>
              </a:xfrm>
            </p:grpSpPr>
            <p:sp>
              <p:nvSpPr>
                <p:cNvPr id="547" name="形狀"/>
                <p:cNvSpPr/>
                <p:nvPr/>
              </p:nvSpPr>
              <p:spPr>
                <a:xfrm>
                  <a:off x="0" y="22755"/>
                  <a:ext cx="1416009" cy="2980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58" y="0"/>
                      </a:moveTo>
                      <a:lnTo>
                        <a:pt x="20842" y="0"/>
                      </a:lnTo>
                      <a:cubicBezTo>
                        <a:pt x="21261" y="0"/>
                        <a:pt x="21600" y="1612"/>
                        <a:pt x="21600" y="360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2"/>
                        <a:pt x="339" y="0"/>
                        <a:pt x="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/>
                </a:p>
              </p:txBody>
            </p:sp>
            <p:sp>
              <p:nvSpPr>
                <p:cNvPr id="548" name="內科疾病"/>
                <p:cNvSpPr txBox="1"/>
                <p:nvPr/>
              </p:nvSpPr>
              <p:spPr>
                <a:xfrm>
                  <a:off x="60271" y="0"/>
                  <a:ext cx="1295467" cy="3581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500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內科疾病</a:t>
                  </a:r>
                </a:p>
              </p:txBody>
            </p:sp>
          </p:grpSp>
        </p:grpSp>
        <p:grpSp>
          <p:nvGrpSpPr>
            <p:cNvPr id="555" name="组合 10"/>
            <p:cNvGrpSpPr/>
            <p:nvPr/>
          </p:nvGrpSpPr>
          <p:grpSpPr>
            <a:xfrm>
              <a:off x="25610" y="1208578"/>
              <a:ext cx="1416010" cy="784254"/>
              <a:chOff x="0" y="0"/>
              <a:chExt cx="1416008" cy="784252"/>
            </a:xfrm>
          </p:grpSpPr>
          <p:grpSp>
            <p:nvGrpSpPr>
              <p:cNvPr id="553" name="Round Same Side Corner Rectangle 154"/>
              <p:cNvGrpSpPr/>
              <p:nvPr/>
            </p:nvGrpSpPr>
            <p:grpSpPr>
              <a:xfrm>
                <a:off x="0" y="375312"/>
                <a:ext cx="1416009" cy="408941"/>
                <a:chOff x="0" y="0"/>
                <a:chExt cx="1416008" cy="408940"/>
              </a:xfrm>
            </p:grpSpPr>
            <p:sp>
              <p:nvSpPr>
                <p:cNvPr id="551" name="形狀"/>
                <p:cNvSpPr/>
                <p:nvPr/>
              </p:nvSpPr>
              <p:spPr>
                <a:xfrm>
                  <a:off x="0" y="48745"/>
                  <a:ext cx="1416009" cy="2969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55" y="0"/>
                      </a:moveTo>
                      <a:lnTo>
                        <a:pt x="20845" y="0"/>
                      </a:lnTo>
                      <a:cubicBezTo>
                        <a:pt x="21262" y="0"/>
                        <a:pt x="21600" y="1612"/>
                        <a:pt x="21600" y="360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2"/>
                        <a:pt x="338" y="0"/>
                        <a:pt x="7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/>
                </a:p>
              </p:txBody>
            </p:sp>
            <p:sp>
              <p:nvSpPr>
                <p:cNvPr id="552" name="學習障礙"/>
                <p:cNvSpPr txBox="1"/>
                <p:nvPr/>
              </p:nvSpPr>
              <p:spPr>
                <a:xfrm>
                  <a:off x="60216" y="0"/>
                  <a:ext cx="1295577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學習障礙</a:t>
                  </a:r>
                </a:p>
              </p:txBody>
            </p:sp>
          </p:grpSp>
          <p:sp>
            <p:nvSpPr>
              <p:cNvPr id="554" name="Freeform 57"/>
              <p:cNvSpPr/>
              <p:nvPr/>
            </p:nvSpPr>
            <p:spPr>
              <a:xfrm>
                <a:off x="549014" y="0"/>
                <a:ext cx="317982" cy="2879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175"/>
                    </a:moveTo>
                    <a:cubicBezTo>
                      <a:pt x="21600" y="12567"/>
                      <a:pt x="21207" y="12960"/>
                      <a:pt x="21207" y="12960"/>
                    </a:cubicBezTo>
                    <a:cubicBezTo>
                      <a:pt x="18458" y="13353"/>
                      <a:pt x="18458" y="13353"/>
                      <a:pt x="18458" y="13353"/>
                    </a:cubicBezTo>
                    <a:cubicBezTo>
                      <a:pt x="18458" y="13745"/>
                      <a:pt x="18065" y="14138"/>
                      <a:pt x="18065" y="14531"/>
                    </a:cubicBezTo>
                    <a:cubicBezTo>
                      <a:pt x="18458" y="15316"/>
                      <a:pt x="18851" y="15709"/>
                      <a:pt x="19244" y="16495"/>
                    </a:cubicBezTo>
                    <a:cubicBezTo>
                      <a:pt x="19636" y="16495"/>
                      <a:pt x="19636" y="16495"/>
                      <a:pt x="19636" y="16887"/>
                    </a:cubicBezTo>
                    <a:cubicBezTo>
                      <a:pt x="19636" y="16887"/>
                      <a:pt x="19636" y="16887"/>
                      <a:pt x="19244" y="17280"/>
                    </a:cubicBezTo>
                    <a:cubicBezTo>
                      <a:pt x="19244" y="17673"/>
                      <a:pt x="17280" y="19636"/>
                      <a:pt x="16887" y="19636"/>
                    </a:cubicBezTo>
                    <a:cubicBezTo>
                      <a:pt x="16495" y="19636"/>
                      <a:pt x="16495" y="19636"/>
                      <a:pt x="16495" y="19636"/>
                    </a:cubicBezTo>
                    <a:cubicBezTo>
                      <a:pt x="14531" y="18065"/>
                      <a:pt x="14531" y="18065"/>
                      <a:pt x="14531" y="18065"/>
                    </a:cubicBezTo>
                    <a:cubicBezTo>
                      <a:pt x="14138" y="18065"/>
                      <a:pt x="13745" y="18458"/>
                      <a:pt x="12960" y="18458"/>
                    </a:cubicBezTo>
                    <a:cubicBezTo>
                      <a:pt x="12960" y="19244"/>
                      <a:pt x="12960" y="20422"/>
                      <a:pt x="12567" y="21207"/>
                    </a:cubicBezTo>
                    <a:cubicBezTo>
                      <a:pt x="12567" y="21207"/>
                      <a:pt x="12567" y="21600"/>
                      <a:pt x="12175" y="21600"/>
                    </a:cubicBezTo>
                    <a:cubicBezTo>
                      <a:pt x="9033" y="21600"/>
                      <a:pt x="9033" y="21600"/>
                      <a:pt x="9033" y="21600"/>
                    </a:cubicBezTo>
                    <a:cubicBezTo>
                      <a:pt x="9033" y="21600"/>
                      <a:pt x="8640" y="21207"/>
                      <a:pt x="8640" y="21207"/>
                    </a:cubicBezTo>
                    <a:cubicBezTo>
                      <a:pt x="8247" y="18458"/>
                      <a:pt x="8247" y="18458"/>
                      <a:pt x="8247" y="18458"/>
                    </a:cubicBezTo>
                    <a:cubicBezTo>
                      <a:pt x="7855" y="18458"/>
                      <a:pt x="7462" y="18065"/>
                      <a:pt x="7069" y="18065"/>
                    </a:cubicBezTo>
                    <a:cubicBezTo>
                      <a:pt x="5105" y="19636"/>
                      <a:pt x="5105" y="19636"/>
                      <a:pt x="5105" y="19636"/>
                    </a:cubicBezTo>
                    <a:cubicBezTo>
                      <a:pt x="4713" y="19636"/>
                      <a:pt x="4713" y="19636"/>
                      <a:pt x="4713" y="19636"/>
                    </a:cubicBezTo>
                    <a:cubicBezTo>
                      <a:pt x="4320" y="19636"/>
                      <a:pt x="4320" y="19636"/>
                      <a:pt x="4320" y="19636"/>
                    </a:cubicBezTo>
                    <a:cubicBezTo>
                      <a:pt x="3535" y="18851"/>
                      <a:pt x="2749" y="18065"/>
                      <a:pt x="1964" y="17280"/>
                    </a:cubicBezTo>
                    <a:cubicBezTo>
                      <a:pt x="1964" y="16887"/>
                      <a:pt x="1964" y="16887"/>
                      <a:pt x="1964" y="16887"/>
                    </a:cubicBezTo>
                    <a:cubicBezTo>
                      <a:pt x="1964" y="16495"/>
                      <a:pt x="1964" y="16495"/>
                      <a:pt x="1964" y="16495"/>
                    </a:cubicBezTo>
                    <a:cubicBezTo>
                      <a:pt x="2356" y="15709"/>
                      <a:pt x="3142" y="15316"/>
                      <a:pt x="3535" y="14531"/>
                    </a:cubicBezTo>
                    <a:cubicBezTo>
                      <a:pt x="3142" y="14138"/>
                      <a:pt x="3142" y="13745"/>
                      <a:pt x="2749" y="12960"/>
                    </a:cubicBezTo>
                    <a:cubicBezTo>
                      <a:pt x="393" y="12960"/>
                      <a:pt x="393" y="12960"/>
                      <a:pt x="393" y="12960"/>
                    </a:cubicBezTo>
                    <a:cubicBezTo>
                      <a:pt x="0" y="12567"/>
                      <a:pt x="0" y="12567"/>
                      <a:pt x="0" y="12175"/>
                    </a:cubicBezTo>
                    <a:cubicBezTo>
                      <a:pt x="0" y="9033"/>
                      <a:pt x="0" y="9033"/>
                      <a:pt x="0" y="9033"/>
                    </a:cubicBezTo>
                    <a:cubicBezTo>
                      <a:pt x="0" y="9033"/>
                      <a:pt x="0" y="8640"/>
                      <a:pt x="393" y="8640"/>
                    </a:cubicBezTo>
                    <a:cubicBezTo>
                      <a:pt x="2749" y="8247"/>
                      <a:pt x="2749" y="8247"/>
                      <a:pt x="2749" y="8247"/>
                    </a:cubicBezTo>
                    <a:cubicBezTo>
                      <a:pt x="3142" y="7855"/>
                      <a:pt x="3142" y="7462"/>
                      <a:pt x="3535" y="7069"/>
                    </a:cubicBezTo>
                    <a:cubicBezTo>
                      <a:pt x="3142" y="6284"/>
                      <a:pt x="2356" y="5498"/>
                      <a:pt x="1964" y="5105"/>
                    </a:cubicBezTo>
                    <a:cubicBezTo>
                      <a:pt x="1964" y="5105"/>
                      <a:pt x="1964" y="4713"/>
                      <a:pt x="1964" y="4713"/>
                    </a:cubicBezTo>
                    <a:cubicBezTo>
                      <a:pt x="1964" y="4713"/>
                      <a:pt x="1964" y="4320"/>
                      <a:pt x="1964" y="4320"/>
                    </a:cubicBezTo>
                    <a:cubicBezTo>
                      <a:pt x="2356" y="3927"/>
                      <a:pt x="4320" y="1964"/>
                      <a:pt x="4713" y="1964"/>
                    </a:cubicBezTo>
                    <a:cubicBezTo>
                      <a:pt x="4713" y="1964"/>
                      <a:pt x="4713" y="1964"/>
                      <a:pt x="5105" y="1964"/>
                    </a:cubicBezTo>
                    <a:cubicBezTo>
                      <a:pt x="7069" y="3535"/>
                      <a:pt x="7069" y="3535"/>
                      <a:pt x="7069" y="3535"/>
                    </a:cubicBezTo>
                    <a:cubicBezTo>
                      <a:pt x="7462" y="3142"/>
                      <a:pt x="7855" y="3142"/>
                      <a:pt x="8247" y="3142"/>
                    </a:cubicBezTo>
                    <a:cubicBezTo>
                      <a:pt x="8247" y="1964"/>
                      <a:pt x="8247" y="1178"/>
                      <a:pt x="8640" y="393"/>
                    </a:cubicBezTo>
                    <a:cubicBezTo>
                      <a:pt x="8640" y="0"/>
                      <a:pt x="9033" y="0"/>
                      <a:pt x="9033" y="0"/>
                    </a:cubicBezTo>
                    <a:cubicBezTo>
                      <a:pt x="12175" y="0"/>
                      <a:pt x="12175" y="0"/>
                      <a:pt x="12175" y="0"/>
                    </a:cubicBezTo>
                    <a:cubicBezTo>
                      <a:pt x="12567" y="0"/>
                      <a:pt x="12567" y="0"/>
                      <a:pt x="12567" y="393"/>
                    </a:cubicBezTo>
                    <a:cubicBezTo>
                      <a:pt x="12960" y="3142"/>
                      <a:pt x="12960" y="3142"/>
                      <a:pt x="12960" y="3142"/>
                    </a:cubicBezTo>
                    <a:cubicBezTo>
                      <a:pt x="13745" y="3142"/>
                      <a:pt x="14138" y="3142"/>
                      <a:pt x="14531" y="3535"/>
                    </a:cubicBezTo>
                    <a:cubicBezTo>
                      <a:pt x="16495" y="1964"/>
                      <a:pt x="16495" y="1964"/>
                      <a:pt x="16495" y="1964"/>
                    </a:cubicBezTo>
                    <a:cubicBezTo>
                      <a:pt x="16495" y="1964"/>
                      <a:pt x="16495" y="1964"/>
                      <a:pt x="16887" y="1964"/>
                    </a:cubicBezTo>
                    <a:cubicBezTo>
                      <a:pt x="16887" y="1964"/>
                      <a:pt x="16887" y="1964"/>
                      <a:pt x="16887" y="1964"/>
                    </a:cubicBezTo>
                    <a:cubicBezTo>
                      <a:pt x="17673" y="2749"/>
                      <a:pt x="18851" y="3535"/>
                      <a:pt x="19244" y="4320"/>
                    </a:cubicBezTo>
                    <a:cubicBezTo>
                      <a:pt x="19636" y="4320"/>
                      <a:pt x="19636" y="4713"/>
                      <a:pt x="19636" y="4713"/>
                    </a:cubicBezTo>
                    <a:cubicBezTo>
                      <a:pt x="19636" y="4713"/>
                      <a:pt x="19244" y="5105"/>
                      <a:pt x="19244" y="5105"/>
                    </a:cubicBezTo>
                    <a:cubicBezTo>
                      <a:pt x="18851" y="5498"/>
                      <a:pt x="18458" y="6284"/>
                      <a:pt x="18065" y="7069"/>
                    </a:cubicBezTo>
                    <a:cubicBezTo>
                      <a:pt x="18065" y="7462"/>
                      <a:pt x="18458" y="7855"/>
                      <a:pt x="18458" y="8247"/>
                    </a:cubicBezTo>
                    <a:cubicBezTo>
                      <a:pt x="21207" y="8640"/>
                      <a:pt x="21207" y="8640"/>
                      <a:pt x="21207" y="8640"/>
                    </a:cubicBezTo>
                    <a:cubicBezTo>
                      <a:pt x="21207" y="8640"/>
                      <a:pt x="21600" y="9033"/>
                      <a:pt x="21600" y="9033"/>
                    </a:cubicBezTo>
                    <a:lnTo>
                      <a:pt x="21600" y="12175"/>
                    </a:lnTo>
                    <a:close/>
                    <a:moveTo>
                      <a:pt x="10604" y="7069"/>
                    </a:moveTo>
                    <a:cubicBezTo>
                      <a:pt x="8640" y="7069"/>
                      <a:pt x="7069" y="8640"/>
                      <a:pt x="7069" y="10604"/>
                    </a:cubicBezTo>
                    <a:cubicBezTo>
                      <a:pt x="7069" y="12567"/>
                      <a:pt x="8640" y="14138"/>
                      <a:pt x="10604" y="14138"/>
                    </a:cubicBezTo>
                    <a:cubicBezTo>
                      <a:pt x="12567" y="14138"/>
                      <a:pt x="14138" y="12567"/>
                      <a:pt x="14138" y="10604"/>
                    </a:cubicBezTo>
                    <a:cubicBezTo>
                      <a:pt x="14138" y="8640"/>
                      <a:pt x="12567" y="7069"/>
                      <a:pt x="10604" y="706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500">
                    <a:solidFill>
                      <a:srgbClr val="5F5F5F"/>
                    </a:solidFill>
                  </a:defRPr>
                </a:pPr>
                <a:endParaRPr/>
              </a:p>
            </p:txBody>
          </p:sp>
        </p:grpSp>
        <p:grpSp>
          <p:nvGrpSpPr>
            <p:cNvPr id="560" name="组合 11"/>
            <p:cNvGrpSpPr/>
            <p:nvPr/>
          </p:nvGrpSpPr>
          <p:grpSpPr>
            <a:xfrm>
              <a:off x="1878077" y="1193541"/>
              <a:ext cx="1416011" cy="777505"/>
              <a:chOff x="0" y="0"/>
              <a:chExt cx="1416009" cy="777504"/>
            </a:xfrm>
          </p:grpSpPr>
          <p:grpSp>
            <p:nvGrpSpPr>
              <p:cNvPr id="558" name="Round Same Side Corner Rectangle 154"/>
              <p:cNvGrpSpPr/>
              <p:nvPr/>
            </p:nvGrpSpPr>
            <p:grpSpPr>
              <a:xfrm>
                <a:off x="0" y="368564"/>
                <a:ext cx="1416010" cy="408941"/>
                <a:chOff x="0" y="0"/>
                <a:chExt cx="1416009" cy="408940"/>
              </a:xfrm>
            </p:grpSpPr>
            <p:sp>
              <p:nvSpPr>
                <p:cNvPr id="556" name="形狀"/>
                <p:cNvSpPr/>
                <p:nvPr/>
              </p:nvSpPr>
              <p:spPr>
                <a:xfrm>
                  <a:off x="0" y="48745"/>
                  <a:ext cx="1416010" cy="2969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55" y="0"/>
                      </a:moveTo>
                      <a:lnTo>
                        <a:pt x="20845" y="0"/>
                      </a:lnTo>
                      <a:cubicBezTo>
                        <a:pt x="21262" y="0"/>
                        <a:pt x="21600" y="1612"/>
                        <a:pt x="21600" y="360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2"/>
                        <a:pt x="338" y="0"/>
                        <a:pt x="7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/>
                </a:p>
              </p:txBody>
            </p:sp>
            <p:sp>
              <p:nvSpPr>
                <p:cNvPr id="557" name="社會文化"/>
                <p:cNvSpPr txBox="1"/>
                <p:nvPr/>
              </p:nvSpPr>
              <p:spPr>
                <a:xfrm>
                  <a:off x="60215" y="0"/>
                  <a:ext cx="1295580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社會文化</a:t>
                  </a:r>
                </a:p>
              </p:txBody>
            </p:sp>
          </p:grpSp>
          <p:sp>
            <p:nvSpPr>
              <p:cNvPr id="559" name="Freeform 52"/>
              <p:cNvSpPr/>
              <p:nvPr/>
            </p:nvSpPr>
            <p:spPr>
              <a:xfrm>
                <a:off x="563920" y="0"/>
                <a:ext cx="303077" cy="2755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495"/>
                      <a:pt x="0" y="10604"/>
                    </a:cubicBezTo>
                    <a:cubicBezTo>
                      <a:pt x="0" y="4713"/>
                      <a:pt x="4713" y="0"/>
                      <a:pt x="10604" y="0"/>
                    </a:cubicBezTo>
                    <a:cubicBezTo>
                      <a:pt x="16495" y="0"/>
                      <a:pt x="21600" y="4713"/>
                      <a:pt x="21600" y="10604"/>
                    </a:cubicBezTo>
                    <a:cubicBezTo>
                      <a:pt x="21600" y="16495"/>
                      <a:pt x="16495" y="21600"/>
                      <a:pt x="10604" y="21600"/>
                    </a:cubicBezTo>
                    <a:close/>
                    <a:moveTo>
                      <a:pt x="10604" y="3142"/>
                    </a:moveTo>
                    <a:cubicBezTo>
                      <a:pt x="6284" y="3142"/>
                      <a:pt x="3142" y="6676"/>
                      <a:pt x="3142" y="10604"/>
                    </a:cubicBezTo>
                    <a:cubicBezTo>
                      <a:pt x="3142" y="14924"/>
                      <a:pt x="6284" y="18458"/>
                      <a:pt x="10604" y="18458"/>
                    </a:cubicBezTo>
                    <a:cubicBezTo>
                      <a:pt x="14924" y="18458"/>
                      <a:pt x="18458" y="14924"/>
                      <a:pt x="18458" y="10604"/>
                    </a:cubicBezTo>
                    <a:cubicBezTo>
                      <a:pt x="18458" y="6676"/>
                      <a:pt x="14924" y="3142"/>
                      <a:pt x="10604" y="3142"/>
                    </a:cubicBezTo>
                    <a:close/>
                    <a:moveTo>
                      <a:pt x="12567" y="12175"/>
                    </a:moveTo>
                    <a:cubicBezTo>
                      <a:pt x="12567" y="12175"/>
                      <a:pt x="12175" y="12567"/>
                      <a:pt x="12175" y="12567"/>
                    </a:cubicBezTo>
                    <a:cubicBezTo>
                      <a:pt x="7462" y="12567"/>
                      <a:pt x="7462" y="12567"/>
                      <a:pt x="7462" y="12567"/>
                    </a:cubicBezTo>
                    <a:cubicBezTo>
                      <a:pt x="7462" y="12567"/>
                      <a:pt x="7069" y="12175"/>
                      <a:pt x="7069" y="12175"/>
                    </a:cubicBezTo>
                    <a:cubicBezTo>
                      <a:pt x="7069" y="10996"/>
                      <a:pt x="7069" y="10996"/>
                      <a:pt x="7069" y="10996"/>
                    </a:cubicBezTo>
                    <a:cubicBezTo>
                      <a:pt x="7069" y="10996"/>
                      <a:pt x="7462" y="10604"/>
                      <a:pt x="7462" y="10604"/>
                    </a:cubicBezTo>
                    <a:cubicBezTo>
                      <a:pt x="10604" y="10604"/>
                      <a:pt x="10604" y="10604"/>
                      <a:pt x="10604" y="10604"/>
                    </a:cubicBezTo>
                    <a:cubicBezTo>
                      <a:pt x="10604" y="5891"/>
                      <a:pt x="10604" y="5891"/>
                      <a:pt x="10604" y="5891"/>
                    </a:cubicBezTo>
                    <a:cubicBezTo>
                      <a:pt x="10604" y="5498"/>
                      <a:pt x="10996" y="5498"/>
                      <a:pt x="10996" y="5498"/>
                    </a:cubicBezTo>
                    <a:cubicBezTo>
                      <a:pt x="12175" y="5498"/>
                      <a:pt x="12175" y="5498"/>
                      <a:pt x="12175" y="5498"/>
                    </a:cubicBezTo>
                    <a:cubicBezTo>
                      <a:pt x="12175" y="5498"/>
                      <a:pt x="12567" y="5498"/>
                      <a:pt x="12567" y="5891"/>
                    </a:cubicBezTo>
                    <a:lnTo>
                      <a:pt x="12567" y="1217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500">
                    <a:solidFill>
                      <a:srgbClr val="5F5F5F"/>
                    </a:solidFill>
                  </a:defRPr>
                </a:pPr>
                <a:endParaRPr/>
              </a:p>
            </p:txBody>
          </p:sp>
        </p:grpSp>
        <p:grpSp>
          <p:nvGrpSpPr>
            <p:cNvPr id="565" name="组合 12"/>
            <p:cNvGrpSpPr/>
            <p:nvPr/>
          </p:nvGrpSpPr>
          <p:grpSpPr>
            <a:xfrm>
              <a:off x="3887816" y="1179949"/>
              <a:ext cx="1416010" cy="786504"/>
              <a:chOff x="0" y="0"/>
              <a:chExt cx="1416008" cy="786502"/>
            </a:xfrm>
          </p:grpSpPr>
          <p:grpSp>
            <p:nvGrpSpPr>
              <p:cNvPr id="563" name="Round Same Side Corner Rectangle 154"/>
              <p:cNvGrpSpPr/>
              <p:nvPr/>
            </p:nvGrpSpPr>
            <p:grpSpPr>
              <a:xfrm>
                <a:off x="0" y="377562"/>
                <a:ext cx="1416009" cy="408941"/>
                <a:chOff x="0" y="0"/>
                <a:chExt cx="1416008" cy="408940"/>
              </a:xfrm>
            </p:grpSpPr>
            <p:sp>
              <p:nvSpPr>
                <p:cNvPr id="561" name="形狀"/>
                <p:cNvSpPr/>
                <p:nvPr/>
              </p:nvSpPr>
              <p:spPr>
                <a:xfrm>
                  <a:off x="0" y="48745"/>
                  <a:ext cx="1416009" cy="2969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55" y="0"/>
                      </a:moveTo>
                      <a:lnTo>
                        <a:pt x="20845" y="0"/>
                      </a:lnTo>
                      <a:cubicBezTo>
                        <a:pt x="21262" y="0"/>
                        <a:pt x="21600" y="1612"/>
                        <a:pt x="21600" y="360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2"/>
                        <a:pt x="338" y="0"/>
                        <a:pt x="7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/>
                </a:p>
              </p:txBody>
            </p:sp>
            <p:sp>
              <p:nvSpPr>
                <p:cNvPr id="562" name="模仿"/>
                <p:cNvSpPr txBox="1"/>
                <p:nvPr/>
              </p:nvSpPr>
              <p:spPr>
                <a:xfrm>
                  <a:off x="60216" y="0"/>
                  <a:ext cx="1295577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模仿</a:t>
                  </a:r>
                </a:p>
              </p:txBody>
            </p:sp>
          </p:grpSp>
          <p:sp>
            <p:nvSpPr>
              <p:cNvPr id="564" name="Freeform 245"/>
              <p:cNvSpPr/>
              <p:nvPr/>
            </p:nvSpPr>
            <p:spPr>
              <a:xfrm>
                <a:off x="520446" y="0"/>
                <a:ext cx="324192" cy="293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53"/>
                    </a:moveTo>
                    <a:cubicBezTo>
                      <a:pt x="18424" y="19376"/>
                      <a:pt x="18424" y="19376"/>
                      <a:pt x="18424" y="19376"/>
                    </a:cubicBezTo>
                    <a:cubicBezTo>
                      <a:pt x="18424" y="19694"/>
                      <a:pt x="18106" y="19694"/>
                      <a:pt x="18106" y="20012"/>
                    </a:cubicBezTo>
                    <a:cubicBezTo>
                      <a:pt x="17788" y="20012"/>
                      <a:pt x="17788" y="20012"/>
                      <a:pt x="17788" y="20012"/>
                    </a:cubicBezTo>
                    <a:cubicBezTo>
                      <a:pt x="17471" y="20012"/>
                      <a:pt x="17471" y="20012"/>
                      <a:pt x="17471" y="20012"/>
                    </a:cubicBezTo>
                    <a:cubicBezTo>
                      <a:pt x="12071" y="17788"/>
                      <a:pt x="12071" y="17788"/>
                      <a:pt x="12071" y="17788"/>
                    </a:cubicBezTo>
                    <a:cubicBezTo>
                      <a:pt x="8894" y="21282"/>
                      <a:pt x="8894" y="21282"/>
                      <a:pt x="8894" y="21282"/>
                    </a:cubicBezTo>
                    <a:cubicBezTo>
                      <a:pt x="8894" y="21282"/>
                      <a:pt x="8576" y="21600"/>
                      <a:pt x="8259" y="21600"/>
                    </a:cubicBezTo>
                    <a:cubicBezTo>
                      <a:pt x="8259" y="21600"/>
                      <a:pt x="8259" y="21600"/>
                      <a:pt x="8259" y="21600"/>
                    </a:cubicBezTo>
                    <a:cubicBezTo>
                      <a:pt x="7941" y="21282"/>
                      <a:pt x="7624" y="20965"/>
                      <a:pt x="7624" y="20647"/>
                    </a:cubicBezTo>
                    <a:cubicBezTo>
                      <a:pt x="7624" y="16518"/>
                      <a:pt x="7624" y="16518"/>
                      <a:pt x="7624" y="16518"/>
                    </a:cubicBezTo>
                    <a:cubicBezTo>
                      <a:pt x="18106" y="3812"/>
                      <a:pt x="18106" y="3812"/>
                      <a:pt x="18106" y="3812"/>
                    </a:cubicBezTo>
                    <a:cubicBezTo>
                      <a:pt x="5082" y="14929"/>
                      <a:pt x="5082" y="14929"/>
                      <a:pt x="5082" y="14929"/>
                    </a:cubicBezTo>
                    <a:cubicBezTo>
                      <a:pt x="318" y="13024"/>
                      <a:pt x="318" y="13024"/>
                      <a:pt x="318" y="13024"/>
                    </a:cubicBezTo>
                    <a:cubicBezTo>
                      <a:pt x="0" y="12706"/>
                      <a:pt x="0" y="12706"/>
                      <a:pt x="0" y="12388"/>
                    </a:cubicBezTo>
                    <a:cubicBezTo>
                      <a:pt x="0" y="12071"/>
                      <a:pt x="0" y="11753"/>
                      <a:pt x="318" y="11435"/>
                    </a:cubicBezTo>
                    <a:cubicBezTo>
                      <a:pt x="20329" y="0"/>
                      <a:pt x="20329" y="0"/>
                      <a:pt x="20329" y="0"/>
                    </a:cubicBezTo>
                    <a:cubicBezTo>
                      <a:pt x="20647" y="0"/>
                      <a:pt x="20647" y="0"/>
                      <a:pt x="20647" y="0"/>
                    </a:cubicBezTo>
                    <a:cubicBezTo>
                      <a:pt x="20965" y="0"/>
                      <a:pt x="20965" y="0"/>
                      <a:pt x="21282" y="0"/>
                    </a:cubicBezTo>
                    <a:cubicBezTo>
                      <a:pt x="21600" y="318"/>
                      <a:pt x="21600" y="635"/>
                      <a:pt x="21600" y="95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500">
                    <a:solidFill>
                      <a:srgbClr val="5F5F5F"/>
                    </a:solidFill>
                  </a:defRPr>
                </a:pPr>
                <a:endParaRPr/>
              </a:p>
            </p:txBody>
          </p:sp>
        </p:grpSp>
        <p:grpSp>
          <p:nvGrpSpPr>
            <p:cNvPr id="570" name="群組 6"/>
            <p:cNvGrpSpPr/>
            <p:nvPr/>
          </p:nvGrpSpPr>
          <p:grpSpPr>
            <a:xfrm>
              <a:off x="4016995" y="2354544"/>
              <a:ext cx="1416010" cy="716186"/>
              <a:chOff x="0" y="0"/>
              <a:chExt cx="1416009" cy="716184"/>
            </a:xfrm>
          </p:grpSpPr>
          <p:grpSp>
            <p:nvGrpSpPr>
              <p:cNvPr id="568" name="Round Same Side Corner Rectangle 154"/>
              <p:cNvGrpSpPr/>
              <p:nvPr/>
            </p:nvGrpSpPr>
            <p:grpSpPr>
              <a:xfrm>
                <a:off x="0" y="307244"/>
                <a:ext cx="1416010" cy="408941"/>
                <a:chOff x="0" y="0"/>
                <a:chExt cx="1416009" cy="408940"/>
              </a:xfrm>
            </p:grpSpPr>
            <p:sp>
              <p:nvSpPr>
                <p:cNvPr id="566" name="形狀"/>
                <p:cNvSpPr/>
                <p:nvPr/>
              </p:nvSpPr>
              <p:spPr>
                <a:xfrm>
                  <a:off x="0" y="48744"/>
                  <a:ext cx="1416010" cy="2969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55" y="0"/>
                      </a:moveTo>
                      <a:lnTo>
                        <a:pt x="20845" y="0"/>
                      </a:lnTo>
                      <a:cubicBezTo>
                        <a:pt x="21262" y="0"/>
                        <a:pt x="21600" y="1612"/>
                        <a:pt x="21600" y="360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2"/>
                        <a:pt x="338" y="0"/>
                        <a:pt x="7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/>
                </a:p>
              </p:txBody>
            </p:sp>
            <p:sp>
              <p:nvSpPr>
                <p:cNvPr id="567" name="其他"/>
                <p:cNvSpPr txBox="1"/>
                <p:nvPr/>
              </p:nvSpPr>
              <p:spPr>
                <a:xfrm>
                  <a:off x="60216" y="-1"/>
                  <a:ext cx="1295578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其他</a:t>
                  </a:r>
                </a:p>
              </p:txBody>
            </p:sp>
          </p:grpSp>
          <p:sp>
            <p:nvSpPr>
              <p:cNvPr id="569" name="Freeform 105"/>
              <p:cNvSpPr/>
              <p:nvPr/>
            </p:nvSpPr>
            <p:spPr>
              <a:xfrm>
                <a:off x="590242" y="0"/>
                <a:ext cx="319225" cy="2857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12" y="21600"/>
                    </a:moveTo>
                    <a:cubicBezTo>
                      <a:pt x="19237" y="21600"/>
                      <a:pt x="18900" y="21257"/>
                      <a:pt x="18562" y="20914"/>
                    </a:cubicBezTo>
                    <a:cubicBezTo>
                      <a:pt x="14175" y="16457"/>
                      <a:pt x="14175" y="16457"/>
                      <a:pt x="14175" y="16457"/>
                    </a:cubicBezTo>
                    <a:cubicBezTo>
                      <a:pt x="12825" y="17486"/>
                      <a:pt x="11138" y="18171"/>
                      <a:pt x="9112" y="18171"/>
                    </a:cubicBezTo>
                    <a:cubicBezTo>
                      <a:pt x="4050" y="18171"/>
                      <a:pt x="0" y="14057"/>
                      <a:pt x="0" y="8914"/>
                    </a:cubicBezTo>
                    <a:cubicBezTo>
                      <a:pt x="0" y="4114"/>
                      <a:pt x="4050" y="0"/>
                      <a:pt x="9112" y="0"/>
                    </a:cubicBezTo>
                    <a:cubicBezTo>
                      <a:pt x="14175" y="0"/>
                      <a:pt x="18225" y="4114"/>
                      <a:pt x="18225" y="8914"/>
                    </a:cubicBezTo>
                    <a:cubicBezTo>
                      <a:pt x="18225" y="10971"/>
                      <a:pt x="17550" y="12686"/>
                      <a:pt x="16538" y="14057"/>
                    </a:cubicBezTo>
                    <a:cubicBezTo>
                      <a:pt x="20925" y="18514"/>
                      <a:pt x="20925" y="18514"/>
                      <a:pt x="20925" y="18514"/>
                    </a:cubicBezTo>
                    <a:cubicBezTo>
                      <a:pt x="21263" y="18857"/>
                      <a:pt x="21600" y="19543"/>
                      <a:pt x="21600" y="19886"/>
                    </a:cubicBezTo>
                    <a:cubicBezTo>
                      <a:pt x="21600" y="20914"/>
                      <a:pt x="20587" y="21600"/>
                      <a:pt x="19912" y="21600"/>
                    </a:cubicBezTo>
                    <a:close/>
                    <a:moveTo>
                      <a:pt x="9112" y="3086"/>
                    </a:moveTo>
                    <a:cubicBezTo>
                      <a:pt x="6075" y="3086"/>
                      <a:pt x="3375" y="5829"/>
                      <a:pt x="3375" y="8914"/>
                    </a:cubicBezTo>
                    <a:cubicBezTo>
                      <a:pt x="3375" y="12343"/>
                      <a:pt x="6075" y="14743"/>
                      <a:pt x="9112" y="14743"/>
                    </a:cubicBezTo>
                    <a:cubicBezTo>
                      <a:pt x="12487" y="14743"/>
                      <a:pt x="14850" y="12343"/>
                      <a:pt x="14850" y="8914"/>
                    </a:cubicBezTo>
                    <a:cubicBezTo>
                      <a:pt x="14850" y="5829"/>
                      <a:pt x="12487" y="3086"/>
                      <a:pt x="9112" y="30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500">
                    <a:solidFill>
                      <a:srgbClr val="546D32"/>
                    </a:solidFill>
                  </a:defRPr>
                </a:pPr>
                <a:endParaRPr/>
              </a:p>
            </p:txBody>
          </p:sp>
        </p:grpSp>
        <p:grpSp>
          <p:nvGrpSpPr>
            <p:cNvPr id="575" name="群組 2"/>
            <p:cNvGrpSpPr/>
            <p:nvPr/>
          </p:nvGrpSpPr>
          <p:grpSpPr>
            <a:xfrm>
              <a:off x="45502" y="2384932"/>
              <a:ext cx="1416010" cy="697274"/>
              <a:chOff x="0" y="0"/>
              <a:chExt cx="1416009" cy="697272"/>
            </a:xfrm>
          </p:grpSpPr>
          <p:grpSp>
            <p:nvGrpSpPr>
              <p:cNvPr id="573" name="Round Same Side Corner Rectangle 154"/>
              <p:cNvGrpSpPr/>
              <p:nvPr/>
            </p:nvGrpSpPr>
            <p:grpSpPr>
              <a:xfrm>
                <a:off x="0" y="288332"/>
                <a:ext cx="1416010" cy="408941"/>
                <a:chOff x="0" y="0"/>
                <a:chExt cx="1416009" cy="408940"/>
              </a:xfrm>
            </p:grpSpPr>
            <p:sp>
              <p:nvSpPr>
                <p:cNvPr id="571" name="形狀"/>
                <p:cNvSpPr/>
                <p:nvPr/>
              </p:nvSpPr>
              <p:spPr>
                <a:xfrm>
                  <a:off x="0" y="48745"/>
                  <a:ext cx="1416010" cy="2969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55" y="0"/>
                      </a:moveTo>
                      <a:lnTo>
                        <a:pt x="20845" y="0"/>
                      </a:lnTo>
                      <a:cubicBezTo>
                        <a:pt x="21262" y="0"/>
                        <a:pt x="21600" y="1612"/>
                        <a:pt x="21600" y="360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2"/>
                        <a:pt x="338" y="0"/>
                        <a:pt x="7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/>
                </a:p>
              </p:txBody>
            </p:sp>
            <p:sp>
              <p:nvSpPr>
                <p:cNvPr id="572" name="精神疾病"/>
                <p:cNvSpPr txBox="1"/>
                <p:nvPr/>
              </p:nvSpPr>
              <p:spPr>
                <a:xfrm>
                  <a:off x="60216" y="0"/>
                  <a:ext cx="1295578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精神疾病</a:t>
                  </a:r>
                </a:p>
              </p:txBody>
            </p:sp>
          </p:grpSp>
          <p:sp>
            <p:nvSpPr>
              <p:cNvPr id="574" name="Freeform 245"/>
              <p:cNvSpPr/>
              <p:nvPr/>
            </p:nvSpPr>
            <p:spPr>
              <a:xfrm>
                <a:off x="520446" y="0"/>
                <a:ext cx="324192" cy="2935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53"/>
                    </a:moveTo>
                    <a:cubicBezTo>
                      <a:pt x="18424" y="19376"/>
                      <a:pt x="18424" y="19376"/>
                      <a:pt x="18424" y="19376"/>
                    </a:cubicBezTo>
                    <a:cubicBezTo>
                      <a:pt x="18424" y="19694"/>
                      <a:pt x="18106" y="19694"/>
                      <a:pt x="18106" y="20012"/>
                    </a:cubicBezTo>
                    <a:cubicBezTo>
                      <a:pt x="17788" y="20012"/>
                      <a:pt x="17788" y="20012"/>
                      <a:pt x="17788" y="20012"/>
                    </a:cubicBezTo>
                    <a:cubicBezTo>
                      <a:pt x="17471" y="20012"/>
                      <a:pt x="17471" y="20012"/>
                      <a:pt x="17471" y="20012"/>
                    </a:cubicBezTo>
                    <a:cubicBezTo>
                      <a:pt x="12071" y="17788"/>
                      <a:pt x="12071" y="17788"/>
                      <a:pt x="12071" y="17788"/>
                    </a:cubicBezTo>
                    <a:cubicBezTo>
                      <a:pt x="8894" y="21282"/>
                      <a:pt x="8894" y="21282"/>
                      <a:pt x="8894" y="21282"/>
                    </a:cubicBezTo>
                    <a:cubicBezTo>
                      <a:pt x="8894" y="21282"/>
                      <a:pt x="8576" y="21600"/>
                      <a:pt x="8259" y="21600"/>
                    </a:cubicBezTo>
                    <a:cubicBezTo>
                      <a:pt x="8259" y="21600"/>
                      <a:pt x="8259" y="21600"/>
                      <a:pt x="8259" y="21600"/>
                    </a:cubicBezTo>
                    <a:cubicBezTo>
                      <a:pt x="7941" y="21282"/>
                      <a:pt x="7624" y="20965"/>
                      <a:pt x="7624" y="20647"/>
                    </a:cubicBezTo>
                    <a:cubicBezTo>
                      <a:pt x="7624" y="16518"/>
                      <a:pt x="7624" y="16518"/>
                      <a:pt x="7624" y="16518"/>
                    </a:cubicBezTo>
                    <a:cubicBezTo>
                      <a:pt x="18106" y="3812"/>
                      <a:pt x="18106" y="3812"/>
                      <a:pt x="18106" y="3812"/>
                    </a:cubicBezTo>
                    <a:cubicBezTo>
                      <a:pt x="5082" y="14929"/>
                      <a:pt x="5082" y="14929"/>
                      <a:pt x="5082" y="14929"/>
                    </a:cubicBezTo>
                    <a:cubicBezTo>
                      <a:pt x="318" y="13024"/>
                      <a:pt x="318" y="13024"/>
                      <a:pt x="318" y="13024"/>
                    </a:cubicBezTo>
                    <a:cubicBezTo>
                      <a:pt x="0" y="12706"/>
                      <a:pt x="0" y="12706"/>
                      <a:pt x="0" y="12388"/>
                    </a:cubicBezTo>
                    <a:cubicBezTo>
                      <a:pt x="0" y="12071"/>
                      <a:pt x="0" y="11753"/>
                      <a:pt x="318" y="11435"/>
                    </a:cubicBezTo>
                    <a:cubicBezTo>
                      <a:pt x="20329" y="0"/>
                      <a:pt x="20329" y="0"/>
                      <a:pt x="20329" y="0"/>
                    </a:cubicBezTo>
                    <a:cubicBezTo>
                      <a:pt x="20647" y="0"/>
                      <a:pt x="20647" y="0"/>
                      <a:pt x="20647" y="0"/>
                    </a:cubicBezTo>
                    <a:cubicBezTo>
                      <a:pt x="20965" y="0"/>
                      <a:pt x="20965" y="0"/>
                      <a:pt x="21282" y="0"/>
                    </a:cubicBezTo>
                    <a:cubicBezTo>
                      <a:pt x="21600" y="318"/>
                      <a:pt x="21600" y="635"/>
                      <a:pt x="21600" y="95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500">
                    <a:solidFill>
                      <a:srgbClr val="5F5F5F"/>
                    </a:solidFill>
                  </a:defRPr>
                </a:pPr>
                <a:endParaRPr/>
              </a:p>
            </p:txBody>
          </p:sp>
        </p:grpSp>
        <p:grpSp>
          <p:nvGrpSpPr>
            <p:cNvPr id="580" name="群組 3"/>
            <p:cNvGrpSpPr/>
            <p:nvPr/>
          </p:nvGrpSpPr>
          <p:grpSpPr>
            <a:xfrm>
              <a:off x="1934398" y="2332035"/>
              <a:ext cx="1953419" cy="767084"/>
              <a:chOff x="0" y="0"/>
              <a:chExt cx="1953417" cy="767082"/>
            </a:xfrm>
          </p:grpSpPr>
          <p:grpSp>
            <p:nvGrpSpPr>
              <p:cNvPr id="578" name="Round Same Side Corner Rectangle 154"/>
              <p:cNvGrpSpPr/>
              <p:nvPr/>
            </p:nvGrpSpPr>
            <p:grpSpPr>
              <a:xfrm>
                <a:off x="0" y="358142"/>
                <a:ext cx="1953418" cy="408941"/>
                <a:chOff x="0" y="0"/>
                <a:chExt cx="1953417" cy="408940"/>
              </a:xfrm>
            </p:grpSpPr>
            <p:sp>
              <p:nvSpPr>
                <p:cNvPr id="576" name="形狀"/>
                <p:cNvSpPr/>
                <p:nvPr/>
              </p:nvSpPr>
              <p:spPr>
                <a:xfrm>
                  <a:off x="0" y="67394"/>
                  <a:ext cx="1953418" cy="2613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82" y="0"/>
                      </a:moveTo>
                      <a:lnTo>
                        <a:pt x="21118" y="0"/>
                      </a:lnTo>
                      <a:cubicBezTo>
                        <a:pt x="21384" y="0"/>
                        <a:pt x="21600" y="1612"/>
                        <a:pt x="21600" y="360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3600"/>
                      </a:lnTo>
                      <a:cubicBezTo>
                        <a:pt x="0" y="1612"/>
                        <a:pt x="216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/>
                </a:p>
              </p:txBody>
            </p:sp>
            <p:sp>
              <p:nvSpPr>
                <p:cNvPr id="577" name="藥物酒精濫用"/>
                <p:cNvSpPr txBox="1"/>
                <p:nvPr/>
              </p:nvSpPr>
              <p:spPr>
                <a:xfrm>
                  <a:off x="58479" y="-1"/>
                  <a:ext cx="1836460" cy="4089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t>藥物酒精濫用</a:t>
                  </a:r>
                </a:p>
              </p:txBody>
            </p:sp>
          </p:grpSp>
          <p:sp>
            <p:nvSpPr>
              <p:cNvPr id="579" name="Freeform 15"/>
              <p:cNvSpPr/>
              <p:nvPr/>
            </p:nvSpPr>
            <p:spPr>
              <a:xfrm>
                <a:off x="563919" y="0"/>
                <a:ext cx="341582" cy="232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286" y="0"/>
                    </a:lnTo>
                    <a:lnTo>
                      <a:pt x="1286" y="19714"/>
                    </a:lnTo>
                    <a:lnTo>
                      <a:pt x="21600" y="19714"/>
                    </a:lnTo>
                    <a:lnTo>
                      <a:pt x="21600" y="21600"/>
                    </a:lnTo>
                    <a:close/>
                    <a:moveTo>
                      <a:pt x="6943" y="17829"/>
                    </a:moveTo>
                    <a:lnTo>
                      <a:pt x="4114" y="17829"/>
                    </a:lnTo>
                    <a:lnTo>
                      <a:pt x="4114" y="10800"/>
                    </a:lnTo>
                    <a:lnTo>
                      <a:pt x="6943" y="10800"/>
                    </a:lnTo>
                    <a:lnTo>
                      <a:pt x="6943" y="17829"/>
                    </a:lnTo>
                    <a:close/>
                    <a:moveTo>
                      <a:pt x="10800" y="17829"/>
                    </a:moveTo>
                    <a:lnTo>
                      <a:pt x="8229" y="17829"/>
                    </a:lnTo>
                    <a:lnTo>
                      <a:pt x="8229" y="3257"/>
                    </a:lnTo>
                    <a:lnTo>
                      <a:pt x="10800" y="3257"/>
                    </a:lnTo>
                    <a:lnTo>
                      <a:pt x="10800" y="17829"/>
                    </a:lnTo>
                    <a:close/>
                    <a:moveTo>
                      <a:pt x="14914" y="17829"/>
                    </a:moveTo>
                    <a:lnTo>
                      <a:pt x="12214" y="17829"/>
                    </a:lnTo>
                    <a:lnTo>
                      <a:pt x="12214" y="7029"/>
                    </a:lnTo>
                    <a:lnTo>
                      <a:pt x="14914" y="7029"/>
                    </a:lnTo>
                    <a:lnTo>
                      <a:pt x="14914" y="17829"/>
                    </a:lnTo>
                    <a:close/>
                    <a:moveTo>
                      <a:pt x="18900" y="17829"/>
                    </a:moveTo>
                    <a:lnTo>
                      <a:pt x="16329" y="17829"/>
                    </a:lnTo>
                    <a:lnTo>
                      <a:pt x="16329" y="1543"/>
                    </a:lnTo>
                    <a:lnTo>
                      <a:pt x="18900" y="1543"/>
                    </a:lnTo>
                    <a:lnTo>
                      <a:pt x="18900" y="1782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500">
                    <a:solidFill>
                      <a:srgbClr val="5F5F5F"/>
                    </a:solidFill>
                  </a:defRPr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矩形 40"/>
          <p:cNvSpPr txBox="1"/>
          <p:nvPr/>
        </p:nvSpPr>
        <p:spPr>
          <a:xfrm>
            <a:off x="4580997" y="1346992"/>
            <a:ext cx="6000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02</a:t>
            </a:r>
          </a:p>
        </p:txBody>
      </p:sp>
      <p:sp>
        <p:nvSpPr>
          <p:cNvPr id="584" name="文本框 32"/>
          <p:cNvSpPr txBox="1"/>
          <p:nvPr/>
        </p:nvSpPr>
        <p:spPr>
          <a:xfrm>
            <a:off x="2554798" y="1922779"/>
            <a:ext cx="465247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徵兆與保護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" grpId="1" animBg="1" advAuto="0"/>
      <p:bldP spid="584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组合 23"/>
          <p:cNvGrpSpPr/>
          <p:nvPr/>
        </p:nvGrpSpPr>
        <p:grpSpPr>
          <a:xfrm>
            <a:off x="1052060" y="3192889"/>
            <a:ext cx="7433310" cy="361807"/>
            <a:chOff x="0" y="0"/>
            <a:chExt cx="7433309" cy="361806"/>
          </a:xfrm>
        </p:grpSpPr>
        <p:sp>
          <p:nvSpPr>
            <p:cNvPr id="586" name="矩形 24"/>
            <p:cNvSpPr/>
            <p:nvPr/>
          </p:nvSpPr>
          <p:spPr>
            <a:xfrm>
              <a:off x="0" y="361806"/>
              <a:ext cx="743331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lnSpc>
                  <a:spcPct val="120000"/>
                </a:lnSpc>
                <a:defRPr>
                  <a:latin typeface="標楷體"/>
                  <a:ea typeface="標楷體"/>
                  <a:cs typeface="標楷體"/>
                  <a:sym typeface="標楷體"/>
                </a:defRPr>
              </a:lvl1pPr>
            </a:lstStyle>
            <a:p>
              <a:r>
                <a:t>分成四方面：情緒、感受(Feelings) 、行動或事件(Action) 、 改變(Change) 、預兆(Threat)，取其第一個字母FACT。</a:t>
              </a:r>
            </a:p>
          </p:txBody>
        </p:sp>
        <p:sp>
          <p:nvSpPr>
            <p:cNvPr id="587" name="矩形 25"/>
            <p:cNvSpPr/>
            <p:nvPr/>
          </p:nvSpPr>
          <p:spPr>
            <a:xfrm>
              <a:off x="0" y="0"/>
              <a:ext cx="2102618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just">
                <a:lnSpc>
                  <a:spcPct val="120000"/>
                </a:lnSpc>
                <a:defRPr>
                  <a:latin typeface="標楷體"/>
                  <a:ea typeface="標楷體"/>
                  <a:cs typeface="標楷體"/>
                  <a:sym typeface="標楷體"/>
                </a:defRPr>
              </a:lvl1pPr>
            </a:lstStyle>
            <a:p>
              <a:r>
                <a:t>自殺警告信號亮表</a:t>
              </a:r>
            </a:p>
          </p:txBody>
        </p:sp>
      </p:grpSp>
      <p:grpSp>
        <p:nvGrpSpPr>
          <p:cNvPr id="593" name="组合 4"/>
          <p:cNvGrpSpPr/>
          <p:nvPr/>
        </p:nvGrpSpPr>
        <p:grpSpPr>
          <a:xfrm>
            <a:off x="819152" y="1469997"/>
            <a:ext cx="1327351" cy="1378404"/>
            <a:chOff x="0" y="0"/>
            <a:chExt cx="1327350" cy="1378402"/>
          </a:xfrm>
        </p:grpSpPr>
        <p:grpSp>
          <p:nvGrpSpPr>
            <p:cNvPr id="591" name="MH_SubTitle_1"/>
            <p:cNvGrpSpPr/>
            <p:nvPr/>
          </p:nvGrpSpPr>
          <p:grpSpPr>
            <a:xfrm>
              <a:off x="35581" y="86633"/>
              <a:ext cx="1205137" cy="1205137"/>
              <a:chOff x="0" y="0"/>
              <a:chExt cx="1205135" cy="1205136"/>
            </a:xfrm>
          </p:grpSpPr>
          <p:sp>
            <p:nvSpPr>
              <p:cNvPr id="589" name="圓形"/>
              <p:cNvSpPr/>
              <p:nvPr/>
            </p:nvSpPr>
            <p:spPr>
              <a:xfrm>
                <a:off x="0" y="-1"/>
                <a:ext cx="1205136" cy="120513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0" name="情緒"/>
              <p:cNvSpPr txBox="1"/>
              <p:nvPr/>
            </p:nvSpPr>
            <p:spPr>
              <a:xfrm>
                <a:off x="222208" y="379047"/>
                <a:ext cx="760719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情緒</a:t>
                </a:r>
              </a:p>
            </p:txBody>
          </p:sp>
        </p:grpSp>
        <p:sp>
          <p:nvSpPr>
            <p:cNvPr id="592" name="MH_Other_1"/>
            <p:cNvSpPr/>
            <p:nvPr/>
          </p:nvSpPr>
          <p:spPr>
            <a:xfrm>
              <a:off x="0" y="-1"/>
              <a:ext cx="1327351" cy="137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81" y="0"/>
                  </a:moveTo>
                  <a:cubicBezTo>
                    <a:pt x="16577" y="0"/>
                    <a:pt x="21600" y="4835"/>
                    <a:pt x="21600" y="10800"/>
                  </a:cubicBezTo>
                  <a:cubicBezTo>
                    <a:pt x="21600" y="16765"/>
                    <a:pt x="16577" y="21600"/>
                    <a:pt x="10381" y="21600"/>
                  </a:cubicBezTo>
                  <a:cubicBezTo>
                    <a:pt x="5734" y="21600"/>
                    <a:pt x="1747" y="18880"/>
                    <a:pt x="44" y="15004"/>
                  </a:cubicBezTo>
                  <a:lnTo>
                    <a:pt x="0" y="14869"/>
                  </a:lnTo>
                  <a:lnTo>
                    <a:pt x="860" y="14869"/>
                  </a:lnTo>
                  <a:lnTo>
                    <a:pt x="1732" y="16414"/>
                  </a:lnTo>
                  <a:cubicBezTo>
                    <a:pt x="3606" y="19085"/>
                    <a:pt x="6780" y="20841"/>
                    <a:pt x="10381" y="20841"/>
                  </a:cubicBezTo>
                  <a:cubicBezTo>
                    <a:pt x="16142" y="20841"/>
                    <a:pt x="20812" y="16346"/>
                    <a:pt x="20812" y="10800"/>
                  </a:cubicBezTo>
                  <a:cubicBezTo>
                    <a:pt x="20812" y="5254"/>
                    <a:pt x="16142" y="759"/>
                    <a:pt x="10381" y="759"/>
                  </a:cubicBezTo>
                  <a:lnTo>
                    <a:pt x="10120" y="771"/>
                  </a:lnTo>
                  <a:lnTo>
                    <a:pt x="10120" y="13"/>
                  </a:lnTo>
                  <a:close/>
                </a:path>
              </a:pathLst>
            </a:custGeom>
            <a:solidFill>
              <a:srgbClr val="BBE4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endParaRPr/>
            </a:p>
          </p:txBody>
        </p:sp>
      </p:grpSp>
      <p:grpSp>
        <p:nvGrpSpPr>
          <p:cNvPr id="598" name="组合 7"/>
          <p:cNvGrpSpPr/>
          <p:nvPr/>
        </p:nvGrpSpPr>
        <p:grpSpPr>
          <a:xfrm>
            <a:off x="2903000" y="1469997"/>
            <a:ext cx="1327352" cy="1378404"/>
            <a:chOff x="0" y="0"/>
            <a:chExt cx="1327350" cy="1378402"/>
          </a:xfrm>
        </p:grpSpPr>
        <p:grpSp>
          <p:nvGrpSpPr>
            <p:cNvPr id="596" name="MH_SubTitle_2"/>
            <p:cNvGrpSpPr/>
            <p:nvPr/>
          </p:nvGrpSpPr>
          <p:grpSpPr>
            <a:xfrm>
              <a:off x="35580" y="86633"/>
              <a:ext cx="1205137" cy="1205137"/>
              <a:chOff x="0" y="0"/>
              <a:chExt cx="1205136" cy="1205136"/>
            </a:xfrm>
          </p:grpSpPr>
          <p:sp>
            <p:nvSpPr>
              <p:cNvPr id="594" name="圓形"/>
              <p:cNvSpPr/>
              <p:nvPr/>
            </p:nvSpPr>
            <p:spPr>
              <a:xfrm>
                <a:off x="-1" y="-1"/>
                <a:ext cx="1205138" cy="1205138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5" name="事件"/>
              <p:cNvSpPr txBox="1"/>
              <p:nvPr/>
            </p:nvSpPr>
            <p:spPr>
              <a:xfrm>
                <a:off x="222207" y="379047"/>
                <a:ext cx="760721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事件</a:t>
                </a:r>
              </a:p>
            </p:txBody>
          </p:sp>
        </p:grpSp>
        <p:sp>
          <p:nvSpPr>
            <p:cNvPr id="597" name="MH_Other_5"/>
            <p:cNvSpPr/>
            <p:nvPr/>
          </p:nvSpPr>
          <p:spPr>
            <a:xfrm>
              <a:off x="0" y="-1"/>
              <a:ext cx="1327351" cy="137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81" y="0"/>
                  </a:moveTo>
                  <a:cubicBezTo>
                    <a:pt x="16577" y="0"/>
                    <a:pt x="21600" y="4835"/>
                    <a:pt x="21600" y="10800"/>
                  </a:cubicBezTo>
                  <a:cubicBezTo>
                    <a:pt x="21600" y="16765"/>
                    <a:pt x="16577" y="21600"/>
                    <a:pt x="10381" y="21600"/>
                  </a:cubicBezTo>
                  <a:cubicBezTo>
                    <a:pt x="5734" y="21600"/>
                    <a:pt x="1747" y="18880"/>
                    <a:pt x="44" y="15004"/>
                  </a:cubicBezTo>
                  <a:lnTo>
                    <a:pt x="0" y="14869"/>
                  </a:lnTo>
                  <a:lnTo>
                    <a:pt x="860" y="14869"/>
                  </a:lnTo>
                  <a:lnTo>
                    <a:pt x="1732" y="16414"/>
                  </a:lnTo>
                  <a:cubicBezTo>
                    <a:pt x="3606" y="19085"/>
                    <a:pt x="6780" y="20841"/>
                    <a:pt x="10381" y="20841"/>
                  </a:cubicBezTo>
                  <a:cubicBezTo>
                    <a:pt x="16142" y="20841"/>
                    <a:pt x="20812" y="16346"/>
                    <a:pt x="20812" y="10800"/>
                  </a:cubicBezTo>
                  <a:cubicBezTo>
                    <a:pt x="20812" y="5254"/>
                    <a:pt x="16142" y="759"/>
                    <a:pt x="10381" y="759"/>
                  </a:cubicBezTo>
                  <a:lnTo>
                    <a:pt x="10120" y="771"/>
                  </a:lnTo>
                  <a:lnTo>
                    <a:pt x="10120" y="13"/>
                  </a:lnTo>
                  <a:close/>
                </a:path>
              </a:pathLst>
            </a:custGeom>
            <a:solidFill>
              <a:srgbClr val="BBE4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endParaRPr/>
            </a:p>
          </p:txBody>
        </p:sp>
      </p:grpSp>
      <p:grpSp>
        <p:nvGrpSpPr>
          <p:cNvPr id="603" name="组合 2047"/>
          <p:cNvGrpSpPr/>
          <p:nvPr/>
        </p:nvGrpSpPr>
        <p:grpSpPr>
          <a:xfrm>
            <a:off x="4960548" y="1469997"/>
            <a:ext cx="1325804" cy="1378404"/>
            <a:chOff x="0" y="0"/>
            <a:chExt cx="1325803" cy="1378402"/>
          </a:xfrm>
        </p:grpSpPr>
        <p:grpSp>
          <p:nvGrpSpPr>
            <p:cNvPr id="601" name="MH_SubTitle_3"/>
            <p:cNvGrpSpPr/>
            <p:nvPr/>
          </p:nvGrpSpPr>
          <p:grpSpPr>
            <a:xfrm>
              <a:off x="34034" y="86633"/>
              <a:ext cx="1205137" cy="1205137"/>
              <a:chOff x="0" y="0"/>
              <a:chExt cx="1205136" cy="1205136"/>
            </a:xfrm>
          </p:grpSpPr>
          <p:sp>
            <p:nvSpPr>
              <p:cNvPr id="599" name="圓形"/>
              <p:cNvSpPr/>
              <p:nvPr/>
            </p:nvSpPr>
            <p:spPr>
              <a:xfrm>
                <a:off x="-1" y="-1"/>
                <a:ext cx="1205138" cy="1205138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0" name="改變"/>
              <p:cNvSpPr txBox="1"/>
              <p:nvPr/>
            </p:nvSpPr>
            <p:spPr>
              <a:xfrm>
                <a:off x="222207" y="379047"/>
                <a:ext cx="760720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改變</a:t>
                </a:r>
              </a:p>
            </p:txBody>
          </p:sp>
        </p:grpSp>
        <p:sp>
          <p:nvSpPr>
            <p:cNvPr id="602" name="MH_Other_6"/>
            <p:cNvSpPr/>
            <p:nvPr/>
          </p:nvSpPr>
          <p:spPr>
            <a:xfrm>
              <a:off x="0" y="-1"/>
              <a:ext cx="1325804" cy="137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81" y="0"/>
                  </a:moveTo>
                  <a:cubicBezTo>
                    <a:pt x="16577" y="0"/>
                    <a:pt x="21600" y="4835"/>
                    <a:pt x="21600" y="10800"/>
                  </a:cubicBezTo>
                  <a:cubicBezTo>
                    <a:pt x="21600" y="16765"/>
                    <a:pt x="16577" y="21600"/>
                    <a:pt x="10381" y="21600"/>
                  </a:cubicBezTo>
                  <a:cubicBezTo>
                    <a:pt x="5734" y="21600"/>
                    <a:pt x="1747" y="18880"/>
                    <a:pt x="44" y="15004"/>
                  </a:cubicBezTo>
                  <a:lnTo>
                    <a:pt x="0" y="14869"/>
                  </a:lnTo>
                  <a:lnTo>
                    <a:pt x="860" y="14869"/>
                  </a:lnTo>
                  <a:lnTo>
                    <a:pt x="1732" y="16414"/>
                  </a:lnTo>
                  <a:cubicBezTo>
                    <a:pt x="3606" y="19085"/>
                    <a:pt x="6780" y="20841"/>
                    <a:pt x="10381" y="20841"/>
                  </a:cubicBezTo>
                  <a:cubicBezTo>
                    <a:pt x="16142" y="20841"/>
                    <a:pt x="20812" y="16346"/>
                    <a:pt x="20812" y="10800"/>
                  </a:cubicBezTo>
                  <a:cubicBezTo>
                    <a:pt x="20812" y="5254"/>
                    <a:pt x="16142" y="759"/>
                    <a:pt x="10381" y="759"/>
                  </a:cubicBezTo>
                  <a:lnTo>
                    <a:pt x="10120" y="771"/>
                  </a:lnTo>
                  <a:lnTo>
                    <a:pt x="10120" y="13"/>
                  </a:lnTo>
                  <a:close/>
                </a:path>
              </a:pathLst>
            </a:custGeom>
            <a:solidFill>
              <a:srgbClr val="BBE4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endParaRPr/>
            </a:p>
          </p:txBody>
        </p:sp>
      </p:grpSp>
      <p:grpSp>
        <p:nvGrpSpPr>
          <p:cNvPr id="608" name="组合 11"/>
          <p:cNvGrpSpPr/>
          <p:nvPr/>
        </p:nvGrpSpPr>
        <p:grpSpPr>
          <a:xfrm>
            <a:off x="7018095" y="1469997"/>
            <a:ext cx="1325805" cy="1378404"/>
            <a:chOff x="0" y="0"/>
            <a:chExt cx="1325803" cy="1378402"/>
          </a:xfrm>
        </p:grpSpPr>
        <p:grpSp>
          <p:nvGrpSpPr>
            <p:cNvPr id="606" name="MH_SubTitle_4"/>
            <p:cNvGrpSpPr/>
            <p:nvPr/>
          </p:nvGrpSpPr>
          <p:grpSpPr>
            <a:xfrm>
              <a:off x="34034" y="86633"/>
              <a:ext cx="1205137" cy="1205137"/>
              <a:chOff x="0" y="0"/>
              <a:chExt cx="1205136" cy="1205136"/>
            </a:xfrm>
          </p:grpSpPr>
          <p:sp>
            <p:nvSpPr>
              <p:cNvPr id="604" name="圓形"/>
              <p:cNvSpPr/>
              <p:nvPr/>
            </p:nvSpPr>
            <p:spPr>
              <a:xfrm>
                <a:off x="-1" y="-1"/>
                <a:ext cx="1205138" cy="1205138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5" name="預兆"/>
              <p:cNvSpPr txBox="1"/>
              <p:nvPr/>
            </p:nvSpPr>
            <p:spPr>
              <a:xfrm>
                <a:off x="222207" y="379047"/>
                <a:ext cx="760720" cy="447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預兆</a:t>
                </a:r>
              </a:p>
            </p:txBody>
          </p:sp>
        </p:grpSp>
        <p:sp>
          <p:nvSpPr>
            <p:cNvPr id="607" name="MH_Other_7"/>
            <p:cNvSpPr/>
            <p:nvPr/>
          </p:nvSpPr>
          <p:spPr>
            <a:xfrm>
              <a:off x="0" y="-1"/>
              <a:ext cx="1325804" cy="137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81" y="0"/>
                  </a:moveTo>
                  <a:cubicBezTo>
                    <a:pt x="16577" y="0"/>
                    <a:pt x="21600" y="4835"/>
                    <a:pt x="21600" y="10800"/>
                  </a:cubicBezTo>
                  <a:cubicBezTo>
                    <a:pt x="21600" y="16765"/>
                    <a:pt x="16577" y="21600"/>
                    <a:pt x="10381" y="21600"/>
                  </a:cubicBezTo>
                  <a:cubicBezTo>
                    <a:pt x="5734" y="21600"/>
                    <a:pt x="1747" y="18880"/>
                    <a:pt x="44" y="15004"/>
                  </a:cubicBezTo>
                  <a:lnTo>
                    <a:pt x="0" y="14869"/>
                  </a:lnTo>
                  <a:lnTo>
                    <a:pt x="860" y="14869"/>
                  </a:lnTo>
                  <a:lnTo>
                    <a:pt x="1732" y="16414"/>
                  </a:lnTo>
                  <a:cubicBezTo>
                    <a:pt x="3606" y="19085"/>
                    <a:pt x="6780" y="20841"/>
                    <a:pt x="10381" y="20841"/>
                  </a:cubicBezTo>
                  <a:cubicBezTo>
                    <a:pt x="16142" y="20841"/>
                    <a:pt x="20812" y="16346"/>
                    <a:pt x="20812" y="10800"/>
                  </a:cubicBezTo>
                  <a:cubicBezTo>
                    <a:pt x="20812" y="5254"/>
                    <a:pt x="16142" y="759"/>
                    <a:pt x="10381" y="759"/>
                  </a:cubicBezTo>
                  <a:lnTo>
                    <a:pt x="10120" y="771"/>
                  </a:lnTo>
                  <a:lnTo>
                    <a:pt x="10120" y="13"/>
                  </a:lnTo>
                  <a:close/>
                </a:path>
              </a:pathLst>
            </a:custGeom>
            <a:solidFill>
              <a:srgbClr val="BBE4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/>
              </a:pPr>
              <a:endParaRPr/>
            </a:p>
          </p:txBody>
        </p:sp>
      </p:grpSp>
      <p:sp>
        <p:nvSpPr>
          <p:cNvPr id="609" name="矩形 1"/>
          <p:cNvSpPr/>
          <p:nvPr/>
        </p:nvSpPr>
        <p:spPr>
          <a:xfrm>
            <a:off x="206240" y="240194"/>
            <a:ext cx="1600201" cy="38100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0" name="文字方塊 26"/>
          <p:cNvSpPr txBox="1"/>
          <p:nvPr/>
        </p:nvSpPr>
        <p:spPr>
          <a:xfrm>
            <a:off x="350518" y="332192"/>
            <a:ext cx="340803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發生前徵兆</a:t>
            </a:r>
          </a:p>
        </p:txBody>
      </p:sp>
      <p:sp>
        <p:nvSpPr>
          <p:cNvPr id="611" name="十字形 2"/>
          <p:cNvSpPr/>
          <p:nvPr/>
        </p:nvSpPr>
        <p:spPr>
          <a:xfrm>
            <a:off x="2349292" y="1958084"/>
            <a:ext cx="381001" cy="402228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rgbClr val="3E889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2" name="十字形 27"/>
          <p:cNvSpPr/>
          <p:nvPr/>
        </p:nvSpPr>
        <p:spPr>
          <a:xfrm>
            <a:off x="4380681" y="1958083"/>
            <a:ext cx="381001" cy="402228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rgbClr val="3E889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3" name="十字形 28"/>
          <p:cNvSpPr/>
          <p:nvPr/>
        </p:nvSpPr>
        <p:spPr>
          <a:xfrm>
            <a:off x="6485218" y="1958083"/>
            <a:ext cx="381001" cy="402227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rgbClr val="3E889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" grpId="5" animBg="1" advAuto="0"/>
      <p:bldP spid="593" grpId="1" animBg="1" advAuto="0"/>
      <p:bldP spid="598" grpId="2" animBg="1" advAuto="0"/>
      <p:bldP spid="603" grpId="3" animBg="1" advAuto="0"/>
      <p:bldP spid="608" grpId="4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组合 2"/>
          <p:cNvGrpSpPr/>
          <p:nvPr/>
        </p:nvGrpSpPr>
        <p:grpSpPr>
          <a:xfrm>
            <a:off x="1634358" y="1104490"/>
            <a:ext cx="5959997" cy="2584576"/>
            <a:chOff x="0" y="0"/>
            <a:chExt cx="5959995" cy="2584575"/>
          </a:xfrm>
        </p:grpSpPr>
        <p:grpSp>
          <p:nvGrpSpPr>
            <p:cNvPr id="617" name="MH_SubTitle_1"/>
            <p:cNvGrpSpPr/>
            <p:nvPr/>
          </p:nvGrpSpPr>
          <p:grpSpPr>
            <a:xfrm>
              <a:off x="1294401" y="-1"/>
              <a:ext cx="1518614" cy="2053039"/>
              <a:chOff x="0" y="0"/>
              <a:chExt cx="1518613" cy="2053037"/>
            </a:xfrm>
          </p:grpSpPr>
          <p:sp>
            <p:nvSpPr>
              <p:cNvPr id="615" name="形狀"/>
              <p:cNvSpPr/>
              <p:nvPr/>
            </p:nvSpPr>
            <p:spPr>
              <a:xfrm rot="1764697">
                <a:off x="455374" y="19459"/>
                <a:ext cx="607866" cy="2014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62" y="421"/>
                    </a:moveTo>
                    <a:cubicBezTo>
                      <a:pt x="6485" y="155"/>
                      <a:pt x="8563" y="0"/>
                      <a:pt x="10800" y="0"/>
                    </a:cubicBezTo>
                    <a:cubicBezTo>
                      <a:pt x="16765" y="0"/>
                      <a:pt x="21600" y="1103"/>
                      <a:pt x="21600" y="2464"/>
                    </a:cubicBezTo>
                    <a:lnTo>
                      <a:pt x="21600" y="18821"/>
                    </a:lnTo>
                    <a:lnTo>
                      <a:pt x="0" y="21600"/>
                    </a:lnTo>
                    <a:lnTo>
                      <a:pt x="0" y="2464"/>
                    </a:lnTo>
                    <a:cubicBezTo>
                      <a:pt x="0" y="1614"/>
                      <a:pt x="1889" y="864"/>
                      <a:pt x="4762" y="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6" name="良好的陪伴者"/>
              <p:cNvSpPr txBox="1"/>
              <p:nvPr/>
            </p:nvSpPr>
            <p:spPr>
              <a:xfrm rot="17964697">
                <a:off x="-247753" y="722586"/>
                <a:ext cx="2014119" cy="607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良好的陪伴者</a:t>
                </a:r>
              </a:p>
            </p:txBody>
          </p:sp>
        </p:grpSp>
        <p:grpSp>
          <p:nvGrpSpPr>
            <p:cNvPr id="620" name="MH_Other_1"/>
            <p:cNvGrpSpPr/>
            <p:nvPr/>
          </p:nvGrpSpPr>
          <p:grpSpPr>
            <a:xfrm>
              <a:off x="900446" y="1557690"/>
              <a:ext cx="856353" cy="878284"/>
              <a:chOff x="0" y="0"/>
              <a:chExt cx="856352" cy="878282"/>
            </a:xfrm>
          </p:grpSpPr>
          <p:sp>
            <p:nvSpPr>
              <p:cNvPr id="618" name="形狀"/>
              <p:cNvSpPr/>
              <p:nvPr/>
            </p:nvSpPr>
            <p:spPr>
              <a:xfrm rot="1764697">
                <a:off x="124249" y="106361"/>
                <a:ext cx="607854" cy="665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14"/>
                    </a:moveTo>
                    <a:lnTo>
                      <a:pt x="21600" y="0"/>
                    </a:lnTo>
                    <a:lnTo>
                      <a:pt x="21600" y="14137"/>
                    </a:lnTo>
                    <a:cubicBezTo>
                      <a:pt x="21600" y="18259"/>
                      <a:pt x="16765" y="21600"/>
                      <a:pt x="10800" y="21600"/>
                    </a:cubicBezTo>
                    <a:cubicBezTo>
                      <a:pt x="4835" y="21600"/>
                      <a:pt x="0" y="18259"/>
                      <a:pt x="0" y="14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9" name="A"/>
              <p:cNvSpPr txBox="1"/>
              <p:nvPr/>
            </p:nvSpPr>
            <p:spPr>
              <a:xfrm rot="1764697">
                <a:off x="124249" y="106361"/>
                <a:ext cx="607854" cy="6655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623" name="MH_SubTitle_2"/>
            <p:cNvGrpSpPr/>
            <p:nvPr/>
          </p:nvGrpSpPr>
          <p:grpSpPr>
            <a:xfrm>
              <a:off x="2323541" y="-1"/>
              <a:ext cx="1518615" cy="2053039"/>
              <a:chOff x="0" y="0"/>
              <a:chExt cx="1518613" cy="2053037"/>
            </a:xfrm>
          </p:grpSpPr>
          <p:sp>
            <p:nvSpPr>
              <p:cNvPr id="621" name="形狀"/>
              <p:cNvSpPr/>
              <p:nvPr/>
            </p:nvSpPr>
            <p:spPr>
              <a:xfrm rot="1764697">
                <a:off x="455374" y="19459"/>
                <a:ext cx="607866" cy="2014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62" y="421"/>
                    </a:moveTo>
                    <a:cubicBezTo>
                      <a:pt x="6485" y="155"/>
                      <a:pt x="8563" y="0"/>
                      <a:pt x="10800" y="0"/>
                    </a:cubicBezTo>
                    <a:cubicBezTo>
                      <a:pt x="16765" y="0"/>
                      <a:pt x="21600" y="1103"/>
                      <a:pt x="21600" y="2464"/>
                    </a:cubicBezTo>
                    <a:lnTo>
                      <a:pt x="21600" y="18821"/>
                    </a:lnTo>
                    <a:lnTo>
                      <a:pt x="0" y="21600"/>
                    </a:lnTo>
                    <a:lnTo>
                      <a:pt x="0" y="2464"/>
                    </a:lnTo>
                    <a:cubicBezTo>
                      <a:pt x="0" y="1614"/>
                      <a:pt x="1889" y="864"/>
                      <a:pt x="4762" y="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2" name="良好的適應技巧"/>
              <p:cNvSpPr txBox="1"/>
              <p:nvPr/>
            </p:nvSpPr>
            <p:spPr>
              <a:xfrm rot="17964697">
                <a:off x="-247753" y="722586"/>
                <a:ext cx="2014119" cy="607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良好的適應技巧</a:t>
                </a:r>
              </a:p>
            </p:txBody>
          </p:sp>
        </p:grpSp>
        <p:grpSp>
          <p:nvGrpSpPr>
            <p:cNvPr id="626" name="MH_Other_2"/>
            <p:cNvGrpSpPr/>
            <p:nvPr/>
          </p:nvGrpSpPr>
          <p:grpSpPr>
            <a:xfrm>
              <a:off x="1930331" y="1557690"/>
              <a:ext cx="856354" cy="878284"/>
              <a:chOff x="0" y="0"/>
              <a:chExt cx="856352" cy="878282"/>
            </a:xfrm>
          </p:grpSpPr>
          <p:sp>
            <p:nvSpPr>
              <p:cNvPr id="624" name="形狀"/>
              <p:cNvSpPr/>
              <p:nvPr/>
            </p:nvSpPr>
            <p:spPr>
              <a:xfrm rot="1764697">
                <a:off x="124249" y="106361"/>
                <a:ext cx="607854" cy="665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14"/>
                    </a:moveTo>
                    <a:lnTo>
                      <a:pt x="21600" y="0"/>
                    </a:lnTo>
                    <a:lnTo>
                      <a:pt x="21600" y="14137"/>
                    </a:lnTo>
                    <a:cubicBezTo>
                      <a:pt x="21600" y="18259"/>
                      <a:pt x="16765" y="21600"/>
                      <a:pt x="10800" y="21600"/>
                    </a:cubicBezTo>
                    <a:cubicBezTo>
                      <a:pt x="4835" y="21600"/>
                      <a:pt x="0" y="18259"/>
                      <a:pt x="0" y="14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5" name="B"/>
              <p:cNvSpPr txBox="1"/>
              <p:nvPr/>
            </p:nvSpPr>
            <p:spPr>
              <a:xfrm rot="1764697">
                <a:off x="124249" y="106361"/>
                <a:ext cx="607854" cy="6655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629" name="MH_SubTitle_3"/>
            <p:cNvGrpSpPr/>
            <p:nvPr/>
          </p:nvGrpSpPr>
          <p:grpSpPr>
            <a:xfrm>
              <a:off x="3352681" y="-1"/>
              <a:ext cx="1518615" cy="2053039"/>
              <a:chOff x="0" y="0"/>
              <a:chExt cx="1518613" cy="2053037"/>
            </a:xfrm>
          </p:grpSpPr>
          <p:sp>
            <p:nvSpPr>
              <p:cNvPr id="627" name="形狀"/>
              <p:cNvSpPr/>
              <p:nvPr/>
            </p:nvSpPr>
            <p:spPr>
              <a:xfrm rot="1764697">
                <a:off x="455374" y="19459"/>
                <a:ext cx="607866" cy="2014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62" y="421"/>
                    </a:moveTo>
                    <a:cubicBezTo>
                      <a:pt x="6485" y="155"/>
                      <a:pt x="8563" y="0"/>
                      <a:pt x="10800" y="0"/>
                    </a:cubicBezTo>
                    <a:cubicBezTo>
                      <a:pt x="16765" y="0"/>
                      <a:pt x="21600" y="1103"/>
                      <a:pt x="21600" y="2464"/>
                    </a:cubicBezTo>
                    <a:lnTo>
                      <a:pt x="21600" y="18821"/>
                    </a:lnTo>
                    <a:lnTo>
                      <a:pt x="0" y="21600"/>
                    </a:lnTo>
                    <a:lnTo>
                      <a:pt x="0" y="2464"/>
                    </a:lnTo>
                    <a:cubicBezTo>
                      <a:pt x="0" y="1614"/>
                      <a:pt x="1889" y="864"/>
                      <a:pt x="4762" y="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8" name="家庭支持"/>
              <p:cNvSpPr txBox="1"/>
              <p:nvPr/>
            </p:nvSpPr>
            <p:spPr>
              <a:xfrm rot="17964697">
                <a:off x="-247753" y="722586"/>
                <a:ext cx="2014119" cy="607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家庭支持</a:t>
                </a:r>
              </a:p>
            </p:txBody>
          </p:sp>
        </p:grpSp>
        <p:grpSp>
          <p:nvGrpSpPr>
            <p:cNvPr id="632" name="MH_Other_3"/>
            <p:cNvGrpSpPr/>
            <p:nvPr/>
          </p:nvGrpSpPr>
          <p:grpSpPr>
            <a:xfrm>
              <a:off x="2958642" y="1557690"/>
              <a:ext cx="856353" cy="878284"/>
              <a:chOff x="0" y="0"/>
              <a:chExt cx="856352" cy="878282"/>
            </a:xfrm>
          </p:grpSpPr>
          <p:sp>
            <p:nvSpPr>
              <p:cNvPr id="630" name="形狀"/>
              <p:cNvSpPr/>
              <p:nvPr/>
            </p:nvSpPr>
            <p:spPr>
              <a:xfrm rot="1764697">
                <a:off x="124249" y="106361"/>
                <a:ext cx="607854" cy="665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14"/>
                    </a:moveTo>
                    <a:lnTo>
                      <a:pt x="21600" y="0"/>
                    </a:lnTo>
                    <a:lnTo>
                      <a:pt x="21600" y="14137"/>
                    </a:lnTo>
                    <a:cubicBezTo>
                      <a:pt x="21600" y="18259"/>
                      <a:pt x="16765" y="21600"/>
                      <a:pt x="10800" y="21600"/>
                    </a:cubicBezTo>
                    <a:cubicBezTo>
                      <a:pt x="4835" y="21600"/>
                      <a:pt x="0" y="18259"/>
                      <a:pt x="0" y="14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1" name="C"/>
              <p:cNvSpPr txBox="1"/>
              <p:nvPr/>
            </p:nvSpPr>
            <p:spPr>
              <a:xfrm rot="1764697">
                <a:off x="124249" y="106361"/>
                <a:ext cx="607854" cy="6655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633" name="MH_Other_6"/>
            <p:cNvSpPr/>
            <p:nvPr/>
          </p:nvSpPr>
          <p:spPr>
            <a:xfrm>
              <a:off x="0" y="2534059"/>
              <a:ext cx="5959996" cy="5051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35" name="矩形 1"/>
          <p:cNvSpPr/>
          <p:nvPr/>
        </p:nvSpPr>
        <p:spPr>
          <a:xfrm>
            <a:off x="228600" y="236733"/>
            <a:ext cx="1531068" cy="30480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6" name="文字方塊 15"/>
          <p:cNvSpPr txBox="1"/>
          <p:nvPr/>
        </p:nvSpPr>
        <p:spPr>
          <a:xfrm>
            <a:off x="242943" y="378009"/>
            <a:ext cx="249936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保護因子</a:t>
            </a:r>
          </a:p>
        </p:txBody>
      </p:sp>
      <p:grpSp>
        <p:nvGrpSpPr>
          <p:cNvPr id="639" name="MH_SubTitle_2"/>
          <p:cNvGrpSpPr/>
          <p:nvPr/>
        </p:nvGrpSpPr>
        <p:grpSpPr>
          <a:xfrm>
            <a:off x="5907906" y="1202575"/>
            <a:ext cx="1518615" cy="2053038"/>
            <a:chOff x="0" y="0"/>
            <a:chExt cx="1518613" cy="2053037"/>
          </a:xfrm>
        </p:grpSpPr>
        <p:sp>
          <p:nvSpPr>
            <p:cNvPr id="637" name="形狀"/>
            <p:cNvSpPr/>
            <p:nvPr/>
          </p:nvSpPr>
          <p:spPr>
            <a:xfrm rot="1764697">
              <a:off x="455374" y="19459"/>
              <a:ext cx="607866" cy="201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62" y="421"/>
                  </a:moveTo>
                  <a:cubicBezTo>
                    <a:pt x="6485" y="155"/>
                    <a:pt x="8563" y="0"/>
                    <a:pt x="10800" y="0"/>
                  </a:cubicBezTo>
                  <a:cubicBezTo>
                    <a:pt x="16765" y="0"/>
                    <a:pt x="21600" y="1103"/>
                    <a:pt x="21600" y="2464"/>
                  </a:cubicBezTo>
                  <a:lnTo>
                    <a:pt x="21600" y="18821"/>
                  </a:lnTo>
                  <a:lnTo>
                    <a:pt x="0" y="21600"/>
                  </a:lnTo>
                  <a:lnTo>
                    <a:pt x="0" y="2464"/>
                  </a:lnTo>
                  <a:cubicBezTo>
                    <a:pt x="0" y="1614"/>
                    <a:pt x="1889" y="864"/>
                    <a:pt x="4762" y="4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8" name="培養興趣及社交"/>
            <p:cNvSpPr txBox="1"/>
            <p:nvPr/>
          </p:nvSpPr>
          <p:spPr>
            <a:xfrm rot="17964697">
              <a:off x="-247753" y="722586"/>
              <a:ext cx="2014119" cy="6078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微软雅黑"/>
                  <a:ea typeface="微软雅黑"/>
                  <a:cs typeface="微软雅黑"/>
                  <a:sym typeface="微软雅黑"/>
                </a:rPr>
                <a:t>培養興趣及社交</a:t>
              </a:r>
            </a:p>
          </p:txBody>
        </p:sp>
      </p:grpSp>
      <p:grpSp>
        <p:nvGrpSpPr>
          <p:cNvPr id="642" name="MH_Other_2"/>
          <p:cNvGrpSpPr/>
          <p:nvPr/>
        </p:nvGrpSpPr>
        <p:grpSpPr>
          <a:xfrm>
            <a:off x="5514696" y="2760266"/>
            <a:ext cx="856353" cy="878283"/>
            <a:chOff x="0" y="0"/>
            <a:chExt cx="856352" cy="878282"/>
          </a:xfrm>
        </p:grpSpPr>
        <p:sp>
          <p:nvSpPr>
            <p:cNvPr id="640" name="形狀"/>
            <p:cNvSpPr/>
            <p:nvPr/>
          </p:nvSpPr>
          <p:spPr>
            <a:xfrm rot="1764697">
              <a:off x="124249" y="106361"/>
              <a:ext cx="607854" cy="66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414"/>
                  </a:moveTo>
                  <a:lnTo>
                    <a:pt x="21600" y="0"/>
                  </a:lnTo>
                  <a:lnTo>
                    <a:pt x="21600" y="14137"/>
                  </a:lnTo>
                  <a:cubicBezTo>
                    <a:pt x="21600" y="18259"/>
                    <a:pt x="16765" y="21600"/>
                    <a:pt x="10800" y="21600"/>
                  </a:cubicBezTo>
                  <a:cubicBezTo>
                    <a:pt x="4835" y="21600"/>
                    <a:pt x="0" y="18259"/>
                    <a:pt x="0" y="1413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1" name="D"/>
            <p:cNvSpPr txBox="1"/>
            <p:nvPr/>
          </p:nvSpPr>
          <p:spPr>
            <a:xfrm rot="1764697">
              <a:off x="124249" y="106361"/>
              <a:ext cx="607854" cy="6655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矩形 40"/>
          <p:cNvSpPr txBox="1"/>
          <p:nvPr/>
        </p:nvSpPr>
        <p:spPr>
          <a:xfrm>
            <a:off x="4580997" y="1346992"/>
            <a:ext cx="6000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03</a:t>
            </a:r>
          </a:p>
        </p:txBody>
      </p:sp>
      <p:sp>
        <p:nvSpPr>
          <p:cNvPr id="645" name="文本框 32"/>
          <p:cNvSpPr txBox="1"/>
          <p:nvPr/>
        </p:nvSpPr>
        <p:spPr>
          <a:xfrm>
            <a:off x="2554798" y="1922779"/>
            <a:ext cx="465247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輔導原則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" grpId="1" animBg="1" advAuto="0"/>
      <p:bldP spid="645" grpId="2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组合 1"/>
          <p:cNvGrpSpPr/>
          <p:nvPr/>
        </p:nvGrpSpPr>
        <p:grpSpPr>
          <a:xfrm>
            <a:off x="573351" y="1467168"/>
            <a:ext cx="7271633" cy="947291"/>
            <a:chOff x="0" y="0"/>
            <a:chExt cx="7271631" cy="947290"/>
          </a:xfrm>
        </p:grpSpPr>
        <p:sp>
          <p:nvSpPr>
            <p:cNvPr id="647" name="直接箭头连接符 2"/>
            <p:cNvSpPr/>
            <p:nvPr/>
          </p:nvSpPr>
          <p:spPr>
            <a:xfrm>
              <a:off x="-1" y="480480"/>
              <a:ext cx="7271633" cy="1"/>
            </a:xfrm>
            <a:prstGeom prst="lin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8" name="椭圆 6"/>
            <p:cNvSpPr/>
            <p:nvPr/>
          </p:nvSpPr>
          <p:spPr>
            <a:xfrm rot="16200000">
              <a:off x="201616" y="236359"/>
              <a:ext cx="488241" cy="488243"/>
            </a:xfrm>
            <a:prstGeom prst="ellipse">
              <a:avLst/>
            </a:prstGeom>
            <a:solidFill>
              <a:schemeClr val="accent2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368300" rotWithShape="0">
                <a:srgbClr val="000000">
                  <a:alpha val="5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9" name="椭圆 7"/>
            <p:cNvSpPr/>
            <p:nvPr/>
          </p:nvSpPr>
          <p:spPr>
            <a:xfrm rot="16200000">
              <a:off x="1464631" y="236359"/>
              <a:ext cx="488241" cy="488243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368300" rotWithShape="0">
                <a:srgbClr val="000000">
                  <a:alpha val="5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0" name="椭圆 8"/>
            <p:cNvSpPr/>
            <p:nvPr/>
          </p:nvSpPr>
          <p:spPr>
            <a:xfrm rot="16200000">
              <a:off x="2727646" y="236359"/>
              <a:ext cx="488241" cy="488243"/>
            </a:xfrm>
            <a:prstGeom prst="ellipse">
              <a:avLst/>
            </a:prstGeom>
            <a:solidFill>
              <a:schemeClr val="accent2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368300" rotWithShape="0">
                <a:srgbClr val="000000">
                  <a:alpha val="5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1" name="椭圆 9"/>
            <p:cNvSpPr/>
            <p:nvPr/>
          </p:nvSpPr>
          <p:spPr>
            <a:xfrm rot="16200000">
              <a:off x="3990661" y="236359"/>
              <a:ext cx="488241" cy="488243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368300" rotWithShape="0">
                <a:srgbClr val="000000">
                  <a:alpha val="5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2" name="椭圆 10"/>
            <p:cNvSpPr/>
            <p:nvPr/>
          </p:nvSpPr>
          <p:spPr>
            <a:xfrm rot="16200000">
              <a:off x="5253676" y="236359"/>
              <a:ext cx="488241" cy="488243"/>
            </a:xfrm>
            <a:prstGeom prst="ellipse">
              <a:avLst/>
            </a:prstGeom>
            <a:solidFill>
              <a:schemeClr val="accent2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368300" rotWithShape="0">
                <a:srgbClr val="000000">
                  <a:alpha val="5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3" name="椭圆 11"/>
            <p:cNvSpPr/>
            <p:nvPr/>
          </p:nvSpPr>
          <p:spPr>
            <a:xfrm rot="16200000">
              <a:off x="6516691" y="236359"/>
              <a:ext cx="488241" cy="488243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368300" rotWithShape="0">
                <a:srgbClr val="000000">
                  <a:alpha val="5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4" name="等腰三角形 3"/>
            <p:cNvSpPr/>
            <p:nvPr/>
          </p:nvSpPr>
          <p:spPr>
            <a:xfrm>
              <a:off x="396014" y="0"/>
              <a:ext cx="99442" cy="85725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5" name="等腰三角形 13"/>
            <p:cNvSpPr/>
            <p:nvPr/>
          </p:nvSpPr>
          <p:spPr>
            <a:xfrm>
              <a:off x="2917512" y="0"/>
              <a:ext cx="99442" cy="85725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6" name="等腰三角形 16"/>
            <p:cNvSpPr/>
            <p:nvPr/>
          </p:nvSpPr>
          <p:spPr>
            <a:xfrm>
              <a:off x="5439009" y="0"/>
              <a:ext cx="99441" cy="85725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7" name="等腰三角形 18"/>
            <p:cNvSpPr/>
            <p:nvPr/>
          </p:nvSpPr>
          <p:spPr>
            <a:xfrm rot="10800000" flipH="1">
              <a:off x="6711090" y="861565"/>
              <a:ext cx="99442" cy="85726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8" name="等腰三角形 19"/>
            <p:cNvSpPr/>
            <p:nvPr/>
          </p:nvSpPr>
          <p:spPr>
            <a:xfrm rot="10800000" flipH="1">
              <a:off x="4185060" y="861565"/>
              <a:ext cx="99441" cy="85726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9" name="等腰三角形 20"/>
            <p:cNvSpPr/>
            <p:nvPr/>
          </p:nvSpPr>
          <p:spPr>
            <a:xfrm rot="10800000" flipH="1">
              <a:off x="1659030" y="861565"/>
              <a:ext cx="99442" cy="85726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0" name="文本框 32"/>
            <p:cNvSpPr txBox="1"/>
            <p:nvPr/>
          </p:nvSpPr>
          <p:spPr>
            <a:xfrm>
              <a:off x="308908" y="341980"/>
              <a:ext cx="273656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01</a:t>
              </a:r>
            </a:p>
          </p:txBody>
        </p:sp>
        <p:sp>
          <p:nvSpPr>
            <p:cNvPr id="661" name="文本框 33"/>
            <p:cNvSpPr txBox="1"/>
            <p:nvPr/>
          </p:nvSpPr>
          <p:spPr>
            <a:xfrm>
              <a:off x="1571923" y="341980"/>
              <a:ext cx="273656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02</a:t>
              </a:r>
            </a:p>
          </p:txBody>
        </p:sp>
        <p:sp>
          <p:nvSpPr>
            <p:cNvPr id="662" name="文本框 34"/>
            <p:cNvSpPr txBox="1"/>
            <p:nvPr/>
          </p:nvSpPr>
          <p:spPr>
            <a:xfrm>
              <a:off x="2830405" y="341980"/>
              <a:ext cx="273656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03</a:t>
              </a:r>
            </a:p>
          </p:txBody>
        </p:sp>
        <p:sp>
          <p:nvSpPr>
            <p:cNvPr id="663" name="文本框 35"/>
            <p:cNvSpPr txBox="1"/>
            <p:nvPr/>
          </p:nvSpPr>
          <p:spPr>
            <a:xfrm>
              <a:off x="4088887" y="341980"/>
              <a:ext cx="273656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04</a:t>
              </a:r>
            </a:p>
          </p:txBody>
        </p:sp>
        <p:sp>
          <p:nvSpPr>
            <p:cNvPr id="664" name="文本框 36"/>
            <p:cNvSpPr txBox="1"/>
            <p:nvPr/>
          </p:nvSpPr>
          <p:spPr>
            <a:xfrm>
              <a:off x="5347369" y="341980"/>
              <a:ext cx="273656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05</a:t>
              </a:r>
            </a:p>
          </p:txBody>
        </p:sp>
        <p:sp>
          <p:nvSpPr>
            <p:cNvPr id="665" name="文本框 37"/>
            <p:cNvSpPr txBox="1"/>
            <p:nvPr/>
          </p:nvSpPr>
          <p:spPr>
            <a:xfrm>
              <a:off x="6605851" y="341980"/>
              <a:ext cx="273656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06</a:t>
              </a:r>
            </a:p>
          </p:txBody>
        </p:sp>
      </p:grpSp>
      <p:sp>
        <p:nvSpPr>
          <p:cNvPr id="667" name="矩形 5"/>
          <p:cNvSpPr/>
          <p:nvPr/>
        </p:nvSpPr>
        <p:spPr>
          <a:xfrm>
            <a:off x="236376" y="239512"/>
            <a:ext cx="1486057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8" name="文字方塊 38"/>
          <p:cNvSpPr txBox="1"/>
          <p:nvPr/>
        </p:nvSpPr>
        <p:spPr>
          <a:xfrm>
            <a:off x="242943" y="378009"/>
            <a:ext cx="249936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輔導原則</a:t>
            </a:r>
          </a:p>
        </p:txBody>
      </p:sp>
      <p:grpSp>
        <p:nvGrpSpPr>
          <p:cNvPr id="688" name="组合 1"/>
          <p:cNvGrpSpPr/>
          <p:nvPr/>
        </p:nvGrpSpPr>
        <p:grpSpPr>
          <a:xfrm>
            <a:off x="1192214" y="3409950"/>
            <a:ext cx="7271633" cy="947290"/>
            <a:chOff x="0" y="0"/>
            <a:chExt cx="7271631" cy="947289"/>
          </a:xfrm>
        </p:grpSpPr>
        <p:sp>
          <p:nvSpPr>
            <p:cNvPr id="669" name="直接箭头连接符 2"/>
            <p:cNvSpPr/>
            <p:nvPr/>
          </p:nvSpPr>
          <p:spPr>
            <a:xfrm>
              <a:off x="-1" y="480480"/>
              <a:ext cx="7271633" cy="1"/>
            </a:xfrm>
            <a:prstGeom prst="line">
              <a:avLst/>
            </a:prstGeom>
            <a:noFill/>
            <a:ln w="19050" cap="flat">
              <a:solidFill>
                <a:srgbClr val="A6A6A6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0" name="椭圆 6"/>
            <p:cNvSpPr/>
            <p:nvPr/>
          </p:nvSpPr>
          <p:spPr>
            <a:xfrm rot="16200000">
              <a:off x="201616" y="236359"/>
              <a:ext cx="488241" cy="488243"/>
            </a:xfrm>
            <a:prstGeom prst="ellipse">
              <a:avLst/>
            </a:prstGeom>
            <a:solidFill>
              <a:schemeClr val="accent2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368300" rotWithShape="0">
                <a:srgbClr val="000000">
                  <a:alpha val="5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1" name="椭圆 7"/>
            <p:cNvSpPr/>
            <p:nvPr/>
          </p:nvSpPr>
          <p:spPr>
            <a:xfrm rot="16200000">
              <a:off x="1464631" y="236359"/>
              <a:ext cx="488241" cy="488243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368300" rotWithShape="0">
                <a:srgbClr val="000000">
                  <a:alpha val="5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2" name="椭圆 8"/>
            <p:cNvSpPr/>
            <p:nvPr/>
          </p:nvSpPr>
          <p:spPr>
            <a:xfrm rot="16200000">
              <a:off x="2727646" y="236359"/>
              <a:ext cx="488241" cy="488243"/>
            </a:xfrm>
            <a:prstGeom prst="ellipse">
              <a:avLst/>
            </a:prstGeom>
            <a:solidFill>
              <a:schemeClr val="accent2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368300" rotWithShape="0">
                <a:srgbClr val="000000">
                  <a:alpha val="5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3" name="椭圆 9"/>
            <p:cNvSpPr/>
            <p:nvPr/>
          </p:nvSpPr>
          <p:spPr>
            <a:xfrm rot="16200000">
              <a:off x="3990661" y="236359"/>
              <a:ext cx="488241" cy="488243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368300" rotWithShape="0">
                <a:srgbClr val="000000">
                  <a:alpha val="5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4" name="椭圆 10"/>
            <p:cNvSpPr/>
            <p:nvPr/>
          </p:nvSpPr>
          <p:spPr>
            <a:xfrm rot="16200000">
              <a:off x="5253676" y="236359"/>
              <a:ext cx="488241" cy="488243"/>
            </a:xfrm>
            <a:prstGeom prst="ellipse">
              <a:avLst/>
            </a:prstGeom>
            <a:solidFill>
              <a:schemeClr val="accent2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368300" rotWithShape="0">
                <a:srgbClr val="000000">
                  <a:alpha val="5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5" name="椭圆 11"/>
            <p:cNvSpPr/>
            <p:nvPr/>
          </p:nvSpPr>
          <p:spPr>
            <a:xfrm rot="16200000">
              <a:off x="6516691" y="236359"/>
              <a:ext cx="488241" cy="488243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>
              <a:outerShdw blurRad="368300" rotWithShape="0">
                <a:srgbClr val="000000">
                  <a:alpha val="52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6" name="等腰三角形 47"/>
            <p:cNvSpPr/>
            <p:nvPr/>
          </p:nvSpPr>
          <p:spPr>
            <a:xfrm>
              <a:off x="396014" y="0"/>
              <a:ext cx="99442" cy="85725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7" name="等腰三角形 48"/>
            <p:cNvSpPr/>
            <p:nvPr/>
          </p:nvSpPr>
          <p:spPr>
            <a:xfrm>
              <a:off x="2917512" y="0"/>
              <a:ext cx="99442" cy="85725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8" name="等腰三角形 49"/>
            <p:cNvSpPr/>
            <p:nvPr/>
          </p:nvSpPr>
          <p:spPr>
            <a:xfrm>
              <a:off x="5439009" y="0"/>
              <a:ext cx="99442" cy="85725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9" name="等腰三角形 50"/>
            <p:cNvSpPr/>
            <p:nvPr/>
          </p:nvSpPr>
          <p:spPr>
            <a:xfrm rot="10800000" flipH="1">
              <a:off x="6711090" y="861565"/>
              <a:ext cx="99442" cy="85725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0" name="等腰三角形 51"/>
            <p:cNvSpPr/>
            <p:nvPr/>
          </p:nvSpPr>
          <p:spPr>
            <a:xfrm rot="10800000" flipH="1">
              <a:off x="4185060" y="861565"/>
              <a:ext cx="99441" cy="85725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1" name="等腰三角形 52"/>
            <p:cNvSpPr/>
            <p:nvPr/>
          </p:nvSpPr>
          <p:spPr>
            <a:xfrm rot="10800000" flipH="1">
              <a:off x="1659030" y="861565"/>
              <a:ext cx="99442" cy="85725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2" name="文本框 32"/>
            <p:cNvSpPr txBox="1"/>
            <p:nvPr/>
          </p:nvSpPr>
          <p:spPr>
            <a:xfrm>
              <a:off x="308907" y="341980"/>
              <a:ext cx="273656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07</a:t>
              </a:r>
            </a:p>
          </p:txBody>
        </p:sp>
        <p:sp>
          <p:nvSpPr>
            <p:cNvPr id="683" name="文本框 33"/>
            <p:cNvSpPr txBox="1"/>
            <p:nvPr/>
          </p:nvSpPr>
          <p:spPr>
            <a:xfrm>
              <a:off x="1571923" y="341980"/>
              <a:ext cx="273656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08</a:t>
              </a:r>
            </a:p>
          </p:txBody>
        </p:sp>
        <p:sp>
          <p:nvSpPr>
            <p:cNvPr id="684" name="文本框 34"/>
            <p:cNvSpPr txBox="1"/>
            <p:nvPr/>
          </p:nvSpPr>
          <p:spPr>
            <a:xfrm>
              <a:off x="2830405" y="341980"/>
              <a:ext cx="273656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09</a:t>
              </a:r>
            </a:p>
          </p:txBody>
        </p:sp>
        <p:sp>
          <p:nvSpPr>
            <p:cNvPr id="685" name="文本框 35"/>
            <p:cNvSpPr txBox="1"/>
            <p:nvPr/>
          </p:nvSpPr>
          <p:spPr>
            <a:xfrm>
              <a:off x="4088886" y="341980"/>
              <a:ext cx="273656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686" name="文本框 36"/>
            <p:cNvSpPr txBox="1"/>
            <p:nvPr/>
          </p:nvSpPr>
          <p:spPr>
            <a:xfrm>
              <a:off x="5351572" y="341980"/>
              <a:ext cx="265248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687" name="文本框 37"/>
            <p:cNvSpPr txBox="1"/>
            <p:nvPr/>
          </p:nvSpPr>
          <p:spPr>
            <a:xfrm>
              <a:off x="6605850" y="341980"/>
              <a:ext cx="273656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</a:defRPr>
              </a:lvl1pPr>
            </a:lstStyle>
            <a:p>
              <a:r>
                <a:t>12</a:t>
              </a:r>
            </a:p>
          </p:txBody>
        </p:sp>
      </p:grpSp>
      <p:sp>
        <p:nvSpPr>
          <p:cNvPr id="689" name="文字方塊 60"/>
          <p:cNvSpPr txBox="1"/>
          <p:nvPr/>
        </p:nvSpPr>
        <p:spPr>
          <a:xfrm>
            <a:off x="1776035" y="2459770"/>
            <a:ext cx="91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給予關心</a:t>
            </a:r>
          </a:p>
        </p:txBody>
      </p:sp>
      <p:sp>
        <p:nvSpPr>
          <p:cNvPr id="690" name="文字方塊 61"/>
          <p:cNvSpPr txBox="1"/>
          <p:nvPr/>
        </p:nvSpPr>
        <p:spPr>
          <a:xfrm>
            <a:off x="3157968" y="1108913"/>
            <a:ext cx="91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換位思考</a:t>
            </a:r>
          </a:p>
        </p:txBody>
      </p:sp>
      <p:sp>
        <p:nvSpPr>
          <p:cNvPr id="691" name="文字方塊 62"/>
          <p:cNvSpPr txBox="1"/>
          <p:nvPr/>
        </p:nvSpPr>
        <p:spPr>
          <a:xfrm>
            <a:off x="3921012" y="2471709"/>
            <a:ext cx="21361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換個角度闡述異常行為</a:t>
            </a:r>
          </a:p>
        </p:txBody>
      </p:sp>
      <p:sp>
        <p:nvSpPr>
          <p:cNvPr id="692" name="文字方塊 63"/>
          <p:cNvSpPr txBox="1"/>
          <p:nvPr/>
        </p:nvSpPr>
        <p:spPr>
          <a:xfrm>
            <a:off x="5646270" y="1108913"/>
            <a:ext cx="91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查明原因</a:t>
            </a:r>
          </a:p>
        </p:txBody>
      </p:sp>
      <p:sp>
        <p:nvSpPr>
          <p:cNvPr id="693" name="文字方塊 64"/>
          <p:cNvSpPr txBox="1"/>
          <p:nvPr/>
        </p:nvSpPr>
        <p:spPr>
          <a:xfrm>
            <a:off x="7101267" y="2527305"/>
            <a:ext cx="5105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阻止</a:t>
            </a:r>
          </a:p>
        </p:txBody>
      </p:sp>
      <p:sp>
        <p:nvSpPr>
          <p:cNvPr id="694" name="文字方塊 65"/>
          <p:cNvSpPr txBox="1"/>
          <p:nvPr/>
        </p:nvSpPr>
        <p:spPr>
          <a:xfrm>
            <a:off x="1147335" y="3062629"/>
            <a:ext cx="13233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尋求權威幫助</a:t>
            </a:r>
          </a:p>
        </p:txBody>
      </p:sp>
      <p:sp>
        <p:nvSpPr>
          <p:cNvPr id="695" name="文字方塊 66"/>
          <p:cNvSpPr txBox="1"/>
          <p:nvPr/>
        </p:nvSpPr>
        <p:spPr>
          <a:xfrm>
            <a:off x="2461932" y="4405981"/>
            <a:ext cx="91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家庭參與</a:t>
            </a:r>
          </a:p>
        </p:txBody>
      </p:sp>
      <p:sp>
        <p:nvSpPr>
          <p:cNvPr id="696" name="文字方塊 67"/>
          <p:cNvSpPr txBox="1"/>
          <p:nvPr/>
        </p:nvSpPr>
        <p:spPr>
          <a:xfrm>
            <a:off x="822066" y="1202258"/>
            <a:ext cx="91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認真看待</a:t>
            </a:r>
          </a:p>
        </p:txBody>
      </p:sp>
      <p:sp>
        <p:nvSpPr>
          <p:cNvPr id="697" name="文字方塊 68"/>
          <p:cNvSpPr txBox="1"/>
          <p:nvPr/>
        </p:nvSpPr>
        <p:spPr>
          <a:xfrm>
            <a:off x="3297546" y="3069227"/>
            <a:ext cx="1932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高警覺心、關懷生命</a:t>
            </a:r>
          </a:p>
        </p:txBody>
      </p:sp>
      <p:sp>
        <p:nvSpPr>
          <p:cNvPr id="698" name="文字方塊 69"/>
          <p:cNvSpPr txBox="1"/>
          <p:nvPr/>
        </p:nvSpPr>
        <p:spPr>
          <a:xfrm>
            <a:off x="4970012" y="4423990"/>
            <a:ext cx="91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放大原則</a:t>
            </a:r>
          </a:p>
        </p:txBody>
      </p:sp>
      <p:sp>
        <p:nvSpPr>
          <p:cNvPr id="699" name="文字方塊 70"/>
          <p:cNvSpPr txBox="1"/>
          <p:nvPr/>
        </p:nvSpPr>
        <p:spPr>
          <a:xfrm>
            <a:off x="6280561" y="3111081"/>
            <a:ext cx="7137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守密性</a:t>
            </a:r>
          </a:p>
        </p:txBody>
      </p:sp>
      <p:sp>
        <p:nvSpPr>
          <p:cNvPr id="700" name="文字方塊 71"/>
          <p:cNvSpPr txBox="1"/>
          <p:nvPr/>
        </p:nvSpPr>
        <p:spPr>
          <a:xfrm>
            <a:off x="7539042" y="4393015"/>
            <a:ext cx="91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相關管道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" grpId="1" animBg="1" advAuto="0"/>
      <p:bldP spid="688" grpId="2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矩形 40"/>
          <p:cNvSpPr txBox="1"/>
          <p:nvPr/>
        </p:nvSpPr>
        <p:spPr>
          <a:xfrm>
            <a:off x="4580997" y="1346992"/>
            <a:ext cx="6000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04</a:t>
            </a:r>
          </a:p>
        </p:txBody>
      </p:sp>
      <p:sp>
        <p:nvSpPr>
          <p:cNvPr id="703" name="文本框 32"/>
          <p:cNvSpPr txBox="1"/>
          <p:nvPr/>
        </p:nvSpPr>
        <p:spPr>
          <a:xfrm>
            <a:off x="2554798" y="1922779"/>
            <a:ext cx="465247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評估及預防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" grpId="1" animBg="1" advAuto="0"/>
      <p:bldP spid="703" grpId="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矩形 1"/>
          <p:cNvSpPr/>
          <p:nvPr/>
        </p:nvSpPr>
        <p:spPr>
          <a:xfrm>
            <a:off x="4652962" y="1417865"/>
            <a:ext cx="51164" cy="2982685"/>
          </a:xfrm>
          <a:prstGeom prst="rect">
            <a:avLst/>
          </a:prstGeom>
          <a:solidFill>
            <a:srgbClr val="37353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6" name="矩形 2"/>
          <p:cNvSpPr/>
          <p:nvPr/>
        </p:nvSpPr>
        <p:spPr>
          <a:xfrm>
            <a:off x="2791505" y="1427303"/>
            <a:ext cx="1861457" cy="2721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7" name="矩形 4"/>
          <p:cNvSpPr/>
          <p:nvPr/>
        </p:nvSpPr>
        <p:spPr>
          <a:xfrm>
            <a:off x="1735593" y="2226261"/>
            <a:ext cx="2917371" cy="2721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8" name="矩形 5"/>
          <p:cNvSpPr/>
          <p:nvPr/>
        </p:nvSpPr>
        <p:spPr>
          <a:xfrm>
            <a:off x="4704126" y="1832580"/>
            <a:ext cx="2024741" cy="27214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9" name="矩形 6"/>
          <p:cNvSpPr/>
          <p:nvPr/>
        </p:nvSpPr>
        <p:spPr>
          <a:xfrm>
            <a:off x="1219200" y="2967116"/>
            <a:ext cx="3433763" cy="2721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0" name="文本框 11"/>
          <p:cNvSpPr txBox="1"/>
          <p:nvPr/>
        </p:nvSpPr>
        <p:spPr>
          <a:xfrm>
            <a:off x="3344328" y="1163628"/>
            <a:ext cx="96362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1.建立關係</a:t>
            </a:r>
          </a:p>
        </p:txBody>
      </p:sp>
      <p:sp>
        <p:nvSpPr>
          <p:cNvPr id="711" name="矩形 22"/>
          <p:cNvSpPr/>
          <p:nvPr/>
        </p:nvSpPr>
        <p:spPr>
          <a:xfrm>
            <a:off x="163145" y="285750"/>
            <a:ext cx="2046654" cy="598716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2" name="文字方塊 23"/>
          <p:cNvSpPr txBox="1"/>
          <p:nvPr/>
        </p:nvSpPr>
        <p:spPr>
          <a:xfrm>
            <a:off x="294671" y="360073"/>
            <a:ext cx="249936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評估方式</a:t>
            </a:r>
          </a:p>
        </p:txBody>
      </p:sp>
      <p:sp>
        <p:nvSpPr>
          <p:cNvPr id="713" name="矩形 24"/>
          <p:cNvSpPr/>
          <p:nvPr/>
        </p:nvSpPr>
        <p:spPr>
          <a:xfrm>
            <a:off x="4704126" y="2574428"/>
            <a:ext cx="2230074" cy="27214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矩形 25"/>
          <p:cNvSpPr/>
          <p:nvPr/>
        </p:nvSpPr>
        <p:spPr>
          <a:xfrm>
            <a:off x="3347628" y="3646027"/>
            <a:ext cx="1319264" cy="2721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5" name="矩形 26"/>
          <p:cNvSpPr/>
          <p:nvPr/>
        </p:nvSpPr>
        <p:spPr>
          <a:xfrm>
            <a:off x="4704126" y="3464309"/>
            <a:ext cx="2687274" cy="27214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6" name="文本框 11"/>
          <p:cNvSpPr txBox="1"/>
          <p:nvPr/>
        </p:nvSpPr>
        <p:spPr>
          <a:xfrm>
            <a:off x="5442330" y="1606965"/>
            <a:ext cx="96362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2.了解企圖</a:t>
            </a:r>
          </a:p>
        </p:txBody>
      </p:sp>
      <p:sp>
        <p:nvSpPr>
          <p:cNvPr id="717" name="文本框 11"/>
          <p:cNvSpPr txBox="1"/>
          <p:nvPr/>
        </p:nvSpPr>
        <p:spPr>
          <a:xfrm>
            <a:off x="1534363" y="2705217"/>
            <a:ext cx="309722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5.澄清仍然困擾著兒童或青少年的問題</a:t>
            </a:r>
          </a:p>
        </p:txBody>
      </p:sp>
      <p:sp>
        <p:nvSpPr>
          <p:cNvPr id="718" name="文本框 11"/>
          <p:cNvSpPr txBox="1"/>
          <p:nvPr/>
        </p:nvSpPr>
        <p:spPr>
          <a:xfrm>
            <a:off x="4768115" y="2317980"/>
            <a:ext cx="220822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4.評估再度自殺的危險因子</a:t>
            </a:r>
          </a:p>
        </p:txBody>
      </p:sp>
      <p:sp>
        <p:nvSpPr>
          <p:cNvPr id="719" name="文本框 11"/>
          <p:cNvSpPr txBox="1"/>
          <p:nvPr/>
        </p:nvSpPr>
        <p:spPr>
          <a:xfrm>
            <a:off x="2929751" y="1968452"/>
            <a:ext cx="167482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3.決定進一步的危險</a:t>
            </a:r>
          </a:p>
        </p:txBody>
      </p:sp>
      <p:sp>
        <p:nvSpPr>
          <p:cNvPr id="720" name="文本框 11"/>
          <p:cNvSpPr txBox="1"/>
          <p:nvPr/>
        </p:nvSpPr>
        <p:spPr>
          <a:xfrm>
            <a:off x="4820032" y="3220312"/>
            <a:ext cx="131922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6.指出適應來源</a:t>
            </a:r>
          </a:p>
        </p:txBody>
      </p:sp>
      <p:sp>
        <p:nvSpPr>
          <p:cNvPr id="721" name="文本框 11"/>
          <p:cNvSpPr txBox="1"/>
          <p:nvPr/>
        </p:nvSpPr>
        <p:spPr>
          <a:xfrm>
            <a:off x="3598874" y="3398994"/>
            <a:ext cx="96362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 b="1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7.評估家庭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40"/>
          <p:cNvSpPr txBox="1"/>
          <p:nvPr/>
        </p:nvSpPr>
        <p:spPr>
          <a:xfrm>
            <a:off x="2604316" y="1500246"/>
            <a:ext cx="612688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pPr>
            <a:r>
              <a:t>目錄</a:t>
            </a:r>
          </a:p>
        </p:txBody>
      </p:sp>
      <p:grpSp>
        <p:nvGrpSpPr>
          <p:cNvPr id="167" name="组合 2"/>
          <p:cNvGrpSpPr/>
          <p:nvPr/>
        </p:nvGrpSpPr>
        <p:grpSpPr>
          <a:xfrm>
            <a:off x="3421843" y="1583888"/>
            <a:ext cx="457201" cy="1748274"/>
            <a:chOff x="0" y="0"/>
            <a:chExt cx="457200" cy="1748273"/>
          </a:xfrm>
        </p:grpSpPr>
        <p:grpSp>
          <p:nvGrpSpPr>
            <p:cNvPr id="165" name="组合 29"/>
            <p:cNvGrpSpPr/>
            <p:nvPr/>
          </p:nvGrpSpPr>
          <p:grpSpPr>
            <a:xfrm>
              <a:off x="0" y="0"/>
              <a:ext cx="457200" cy="457200"/>
              <a:chOff x="0" y="0"/>
              <a:chExt cx="457200" cy="457200"/>
            </a:xfrm>
          </p:grpSpPr>
          <p:sp>
            <p:nvSpPr>
              <p:cNvPr id="163" name="椭圆 31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pPr>
                <a:endParaRPr/>
              </a:p>
            </p:txBody>
          </p:sp>
          <p:sp>
            <p:nvSpPr>
              <p:cNvPr id="164" name="文本框 32"/>
              <p:cNvSpPr txBox="1"/>
              <p:nvPr/>
            </p:nvSpPr>
            <p:spPr>
              <a:xfrm>
                <a:off x="63271" y="43933"/>
                <a:ext cx="35841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lvl1pPr>
              </a:lstStyle>
              <a:p>
                <a:r>
                  <a:t>01</a:t>
                </a:r>
              </a:p>
            </p:txBody>
          </p:sp>
        </p:grpSp>
        <p:sp>
          <p:nvSpPr>
            <p:cNvPr id="166" name="文本框 30"/>
            <p:cNvSpPr txBox="1"/>
            <p:nvPr/>
          </p:nvSpPr>
          <p:spPr>
            <a:xfrm>
              <a:off x="82679" y="501133"/>
              <a:ext cx="320041" cy="1247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站酷快乐体2016修订版"/>
                  <a:ea typeface="站酷快乐体2016修订版"/>
                  <a:cs typeface="站酷快乐体2016修订版"/>
                  <a:sym typeface="站酷快乐体2016修订版"/>
                </a:defRPr>
              </a:lvl1pPr>
            </a:lstStyle>
            <a:p>
              <a:r>
                <a:t>何謂憂鬱症</a:t>
              </a:r>
            </a:p>
          </p:txBody>
        </p:sp>
      </p:grpSp>
      <p:grpSp>
        <p:nvGrpSpPr>
          <p:cNvPr id="172" name="组合 35"/>
          <p:cNvGrpSpPr/>
          <p:nvPr/>
        </p:nvGrpSpPr>
        <p:grpSpPr>
          <a:xfrm>
            <a:off x="4232388" y="1583888"/>
            <a:ext cx="457201" cy="1976874"/>
            <a:chOff x="0" y="0"/>
            <a:chExt cx="457200" cy="1976873"/>
          </a:xfrm>
        </p:grpSpPr>
        <p:grpSp>
          <p:nvGrpSpPr>
            <p:cNvPr id="170" name="组合 36"/>
            <p:cNvGrpSpPr/>
            <p:nvPr/>
          </p:nvGrpSpPr>
          <p:grpSpPr>
            <a:xfrm>
              <a:off x="0" y="0"/>
              <a:ext cx="457200" cy="457200"/>
              <a:chOff x="0" y="0"/>
              <a:chExt cx="457200" cy="457200"/>
            </a:xfrm>
          </p:grpSpPr>
          <p:sp>
            <p:nvSpPr>
              <p:cNvPr id="168" name="椭圆 38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pPr>
                <a:endParaRPr/>
              </a:p>
            </p:txBody>
          </p:sp>
          <p:sp>
            <p:nvSpPr>
              <p:cNvPr id="169" name="文本框 39"/>
              <p:cNvSpPr txBox="1"/>
              <p:nvPr/>
            </p:nvSpPr>
            <p:spPr>
              <a:xfrm>
                <a:off x="63272" y="43933"/>
                <a:ext cx="35841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lvl1pPr>
              </a:lstStyle>
              <a:p>
                <a:r>
                  <a:t>02</a:t>
                </a:r>
              </a:p>
            </p:txBody>
          </p:sp>
        </p:grpSp>
        <p:sp>
          <p:nvSpPr>
            <p:cNvPr id="171" name="文本框 37"/>
            <p:cNvSpPr txBox="1"/>
            <p:nvPr/>
          </p:nvSpPr>
          <p:spPr>
            <a:xfrm>
              <a:off x="82679" y="501133"/>
              <a:ext cx="320040" cy="147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站酷快乐体2016修订版"/>
                  <a:ea typeface="站酷快乐体2016修订版"/>
                  <a:cs typeface="站酷快乐体2016修订版"/>
                  <a:sym typeface="站酷快乐体2016修订版"/>
                </a:defRPr>
              </a:lvl1pPr>
            </a:lstStyle>
            <a:p>
              <a:r>
                <a:t>憂鬱症的原因</a:t>
              </a:r>
            </a:p>
          </p:txBody>
        </p:sp>
      </p:grpSp>
      <p:grpSp>
        <p:nvGrpSpPr>
          <p:cNvPr id="177" name="组合 41"/>
          <p:cNvGrpSpPr/>
          <p:nvPr/>
        </p:nvGrpSpPr>
        <p:grpSpPr>
          <a:xfrm>
            <a:off x="5042934" y="1583888"/>
            <a:ext cx="457201" cy="1976874"/>
            <a:chOff x="0" y="0"/>
            <a:chExt cx="457200" cy="1976873"/>
          </a:xfrm>
        </p:grpSpPr>
        <p:grpSp>
          <p:nvGrpSpPr>
            <p:cNvPr id="175" name="组合 67"/>
            <p:cNvGrpSpPr/>
            <p:nvPr/>
          </p:nvGrpSpPr>
          <p:grpSpPr>
            <a:xfrm>
              <a:off x="0" y="0"/>
              <a:ext cx="457200" cy="457200"/>
              <a:chOff x="0" y="0"/>
              <a:chExt cx="457200" cy="457200"/>
            </a:xfrm>
          </p:grpSpPr>
          <p:sp>
            <p:nvSpPr>
              <p:cNvPr id="173" name="椭圆 69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pPr>
                <a:endParaRPr/>
              </a:p>
            </p:txBody>
          </p:sp>
          <p:sp>
            <p:nvSpPr>
              <p:cNvPr id="174" name="文本框 70"/>
              <p:cNvSpPr txBox="1"/>
              <p:nvPr/>
            </p:nvSpPr>
            <p:spPr>
              <a:xfrm>
                <a:off x="63271" y="43933"/>
                <a:ext cx="35841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lvl1pPr>
              </a:lstStyle>
              <a:p>
                <a:r>
                  <a:t>03</a:t>
                </a:r>
              </a:p>
            </p:txBody>
          </p:sp>
        </p:grpSp>
        <p:sp>
          <p:nvSpPr>
            <p:cNvPr id="176" name="文本框 68"/>
            <p:cNvSpPr txBox="1"/>
            <p:nvPr/>
          </p:nvSpPr>
          <p:spPr>
            <a:xfrm>
              <a:off x="82679" y="501133"/>
              <a:ext cx="320041" cy="147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站酷快乐体2016修订版"/>
                  <a:ea typeface="站酷快乐体2016修订版"/>
                  <a:cs typeface="站酷快乐体2016修订版"/>
                  <a:sym typeface="站酷快乐体2016修订版"/>
                </a:defRPr>
              </a:lvl1pPr>
            </a:lstStyle>
            <a:p>
              <a:r>
                <a:t>憂鬱症之症狀</a:t>
              </a:r>
            </a:p>
          </p:txBody>
        </p:sp>
      </p:grpSp>
      <p:grpSp>
        <p:nvGrpSpPr>
          <p:cNvPr id="182" name="组合 71"/>
          <p:cNvGrpSpPr/>
          <p:nvPr/>
        </p:nvGrpSpPr>
        <p:grpSpPr>
          <a:xfrm>
            <a:off x="5853479" y="1583888"/>
            <a:ext cx="457201" cy="1062475"/>
            <a:chOff x="0" y="0"/>
            <a:chExt cx="457200" cy="1062473"/>
          </a:xfrm>
        </p:grpSpPr>
        <p:grpSp>
          <p:nvGrpSpPr>
            <p:cNvPr id="180" name="组合 72"/>
            <p:cNvGrpSpPr/>
            <p:nvPr/>
          </p:nvGrpSpPr>
          <p:grpSpPr>
            <a:xfrm>
              <a:off x="0" y="0"/>
              <a:ext cx="457200" cy="457200"/>
              <a:chOff x="0" y="0"/>
              <a:chExt cx="457200" cy="457200"/>
            </a:xfrm>
          </p:grpSpPr>
          <p:sp>
            <p:nvSpPr>
              <p:cNvPr id="178" name="椭圆 74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pPr>
                <a:endParaRPr/>
              </a:p>
            </p:txBody>
          </p:sp>
          <p:sp>
            <p:nvSpPr>
              <p:cNvPr id="179" name="文本框 75"/>
              <p:cNvSpPr txBox="1"/>
              <p:nvPr/>
            </p:nvSpPr>
            <p:spPr>
              <a:xfrm>
                <a:off x="63272" y="43933"/>
                <a:ext cx="35841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lvl1pPr>
              </a:lstStyle>
              <a:p>
                <a:r>
                  <a:t>04</a:t>
                </a:r>
              </a:p>
            </p:txBody>
          </p:sp>
        </p:grpSp>
        <p:sp>
          <p:nvSpPr>
            <p:cNvPr id="181" name="文本框 73"/>
            <p:cNvSpPr txBox="1"/>
            <p:nvPr/>
          </p:nvSpPr>
          <p:spPr>
            <a:xfrm>
              <a:off x="82679" y="501133"/>
              <a:ext cx="320041" cy="56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站酷快乐体2016修订版"/>
                  <a:ea typeface="站酷快乐体2016修订版"/>
                  <a:cs typeface="站酷快乐体2016修订版"/>
                  <a:sym typeface="站酷快乐体2016修订版"/>
                </a:defRPr>
              </a:lvl1pPr>
            </a:lstStyle>
            <a:p>
              <a:r>
                <a:t>種類</a:t>
              </a:r>
            </a:p>
          </p:txBody>
        </p:sp>
      </p:grpSp>
      <p:grpSp>
        <p:nvGrpSpPr>
          <p:cNvPr id="187" name="组合 76"/>
          <p:cNvGrpSpPr/>
          <p:nvPr/>
        </p:nvGrpSpPr>
        <p:grpSpPr>
          <a:xfrm>
            <a:off x="6664026" y="1583887"/>
            <a:ext cx="457201" cy="1519676"/>
            <a:chOff x="0" y="0"/>
            <a:chExt cx="457200" cy="1519673"/>
          </a:xfrm>
        </p:grpSpPr>
        <p:grpSp>
          <p:nvGrpSpPr>
            <p:cNvPr id="185" name="组合 77"/>
            <p:cNvGrpSpPr/>
            <p:nvPr/>
          </p:nvGrpSpPr>
          <p:grpSpPr>
            <a:xfrm>
              <a:off x="0" y="0"/>
              <a:ext cx="457200" cy="457200"/>
              <a:chOff x="0" y="0"/>
              <a:chExt cx="457200" cy="457200"/>
            </a:xfrm>
          </p:grpSpPr>
          <p:sp>
            <p:nvSpPr>
              <p:cNvPr id="183" name="椭圆 79"/>
              <p:cNvSpPr/>
              <p:nvPr/>
            </p:nvSpPr>
            <p:spPr>
              <a:xfrm>
                <a:off x="0" y="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pPr>
                <a:endParaRPr/>
              </a:p>
            </p:txBody>
          </p:sp>
          <p:sp>
            <p:nvSpPr>
              <p:cNvPr id="184" name="文本框 80"/>
              <p:cNvSpPr txBox="1"/>
              <p:nvPr/>
            </p:nvSpPr>
            <p:spPr>
              <a:xfrm>
                <a:off x="63271" y="43933"/>
                <a:ext cx="35841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chemeClr val="accent1"/>
                    </a:solidFill>
                    <a:latin typeface="站酷快乐体2016修订版"/>
                    <a:ea typeface="站酷快乐体2016修订版"/>
                    <a:cs typeface="站酷快乐体2016修订版"/>
                    <a:sym typeface="站酷快乐体2016修订版"/>
                  </a:defRPr>
                </a:lvl1pPr>
              </a:lstStyle>
              <a:p>
                <a:r>
                  <a:t>05</a:t>
                </a:r>
              </a:p>
            </p:txBody>
          </p:sp>
        </p:grpSp>
        <p:sp>
          <p:nvSpPr>
            <p:cNvPr id="186" name="文本框 78"/>
            <p:cNvSpPr txBox="1"/>
            <p:nvPr/>
          </p:nvSpPr>
          <p:spPr>
            <a:xfrm>
              <a:off x="82679" y="501133"/>
              <a:ext cx="320041" cy="1018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站酷快乐体2016修订版"/>
                  <a:ea typeface="站酷快乐体2016修订版"/>
                  <a:cs typeface="站酷快乐体2016修订版"/>
                  <a:sym typeface="站酷快乐体2016修订版"/>
                </a:defRPr>
              </a:lvl1pPr>
            </a:lstStyle>
            <a:p>
              <a:r>
                <a:t>治療方式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  <p:bldP spid="167" grpId="2" animBg="1" advAuto="0"/>
      <p:bldP spid="172" grpId="3" animBg="1" advAuto="0"/>
      <p:bldP spid="177" grpId="4" animBg="1" advAuto="0"/>
      <p:bldP spid="182" grpId="5" animBg="1" advAuto="0"/>
      <p:bldP spid="187" grpId="6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Oval 6"/>
          <p:cNvSpPr/>
          <p:nvPr/>
        </p:nvSpPr>
        <p:spPr>
          <a:xfrm>
            <a:off x="1144375" y="915566"/>
            <a:ext cx="3767558" cy="3769839"/>
          </a:xfrm>
          <a:prstGeom prst="ellipse">
            <a:avLst/>
          </a:prstGeom>
          <a:ln w="3175"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 algn="ctr">
              <a:defRPr sz="1300" b="1">
                <a:latin typeface="方正准圆简体"/>
                <a:ea typeface="方正准圆简体"/>
                <a:cs typeface="方正准圆简体"/>
                <a:sym typeface="方正准圆简体"/>
              </a:defRPr>
            </a:pPr>
            <a:endParaRPr/>
          </a:p>
        </p:txBody>
      </p:sp>
      <p:grpSp>
        <p:nvGrpSpPr>
          <p:cNvPr id="726" name="Oval 10"/>
          <p:cNvGrpSpPr/>
          <p:nvPr/>
        </p:nvGrpSpPr>
        <p:grpSpPr>
          <a:xfrm>
            <a:off x="2982291" y="664405"/>
            <a:ext cx="439115" cy="439240"/>
            <a:chOff x="0" y="0"/>
            <a:chExt cx="439113" cy="439238"/>
          </a:xfrm>
        </p:grpSpPr>
        <p:sp>
          <p:nvSpPr>
            <p:cNvPr id="724" name="圓形"/>
            <p:cNvSpPr/>
            <p:nvPr/>
          </p:nvSpPr>
          <p:spPr>
            <a:xfrm>
              <a:off x="0" y="-1"/>
              <a:ext cx="439114" cy="43924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pPr>
              <a:endParaRPr/>
            </a:p>
          </p:txBody>
        </p:sp>
        <p:sp>
          <p:nvSpPr>
            <p:cNvPr id="725" name="1"/>
            <p:cNvSpPr txBox="1"/>
            <p:nvPr/>
          </p:nvSpPr>
          <p:spPr>
            <a:xfrm>
              <a:off x="98553" y="64325"/>
              <a:ext cx="242008" cy="347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67" tIns="34267" rIns="34267" bIns="34267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729" name="Oval 11"/>
          <p:cNvGrpSpPr/>
          <p:nvPr/>
        </p:nvGrpSpPr>
        <p:grpSpPr>
          <a:xfrm>
            <a:off x="4720163" y="2580864"/>
            <a:ext cx="439115" cy="439239"/>
            <a:chOff x="0" y="0"/>
            <a:chExt cx="439113" cy="439238"/>
          </a:xfrm>
        </p:grpSpPr>
        <p:sp>
          <p:nvSpPr>
            <p:cNvPr id="727" name="圓形"/>
            <p:cNvSpPr/>
            <p:nvPr/>
          </p:nvSpPr>
          <p:spPr>
            <a:xfrm>
              <a:off x="0" y="-1"/>
              <a:ext cx="439114" cy="43924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pPr>
              <a:endParaRPr/>
            </a:p>
          </p:txBody>
        </p:sp>
        <p:sp>
          <p:nvSpPr>
            <p:cNvPr id="728" name="5"/>
            <p:cNvSpPr txBox="1"/>
            <p:nvPr/>
          </p:nvSpPr>
          <p:spPr>
            <a:xfrm>
              <a:off x="98553" y="64325"/>
              <a:ext cx="242008" cy="347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67" tIns="34267" rIns="34267" bIns="34267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732" name="Oval 12"/>
          <p:cNvGrpSpPr/>
          <p:nvPr/>
        </p:nvGrpSpPr>
        <p:grpSpPr>
          <a:xfrm>
            <a:off x="4609738" y="1937621"/>
            <a:ext cx="440303" cy="439239"/>
            <a:chOff x="0" y="0"/>
            <a:chExt cx="440302" cy="439238"/>
          </a:xfrm>
        </p:grpSpPr>
        <p:sp>
          <p:nvSpPr>
            <p:cNvPr id="730" name="圓形"/>
            <p:cNvSpPr/>
            <p:nvPr/>
          </p:nvSpPr>
          <p:spPr>
            <a:xfrm>
              <a:off x="-1" y="-1"/>
              <a:ext cx="440304" cy="43924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pPr>
              <a:endParaRPr/>
            </a:p>
          </p:txBody>
        </p:sp>
        <p:sp>
          <p:nvSpPr>
            <p:cNvPr id="731" name="4"/>
            <p:cNvSpPr txBox="1"/>
            <p:nvPr/>
          </p:nvSpPr>
          <p:spPr>
            <a:xfrm>
              <a:off x="98726" y="64325"/>
              <a:ext cx="242850" cy="347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67" tIns="34267" rIns="34267" bIns="34267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735" name="Oval 13"/>
          <p:cNvGrpSpPr/>
          <p:nvPr/>
        </p:nvGrpSpPr>
        <p:grpSpPr>
          <a:xfrm>
            <a:off x="3642985" y="966301"/>
            <a:ext cx="440303" cy="439239"/>
            <a:chOff x="0" y="0"/>
            <a:chExt cx="440302" cy="439238"/>
          </a:xfrm>
        </p:grpSpPr>
        <p:sp>
          <p:nvSpPr>
            <p:cNvPr id="733" name="圓形"/>
            <p:cNvSpPr/>
            <p:nvPr/>
          </p:nvSpPr>
          <p:spPr>
            <a:xfrm>
              <a:off x="-1" y="-1"/>
              <a:ext cx="440304" cy="43924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pPr>
              <a:endParaRPr/>
            </a:p>
          </p:txBody>
        </p:sp>
        <p:sp>
          <p:nvSpPr>
            <p:cNvPr id="734" name="2"/>
            <p:cNvSpPr txBox="1"/>
            <p:nvPr/>
          </p:nvSpPr>
          <p:spPr>
            <a:xfrm>
              <a:off x="98726" y="64325"/>
              <a:ext cx="242850" cy="347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67" tIns="34267" rIns="34267" bIns="34267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738" name="Oval 14"/>
          <p:cNvGrpSpPr/>
          <p:nvPr/>
        </p:nvGrpSpPr>
        <p:grpSpPr>
          <a:xfrm>
            <a:off x="4304867" y="1385672"/>
            <a:ext cx="439115" cy="439239"/>
            <a:chOff x="0" y="0"/>
            <a:chExt cx="439113" cy="439238"/>
          </a:xfrm>
        </p:grpSpPr>
        <p:sp>
          <p:nvSpPr>
            <p:cNvPr id="736" name="圓形"/>
            <p:cNvSpPr/>
            <p:nvPr/>
          </p:nvSpPr>
          <p:spPr>
            <a:xfrm>
              <a:off x="0" y="-1"/>
              <a:ext cx="439114" cy="43924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pPr>
              <a:endParaRPr/>
            </a:p>
          </p:txBody>
        </p:sp>
        <p:sp>
          <p:nvSpPr>
            <p:cNvPr id="737" name="3"/>
            <p:cNvSpPr txBox="1"/>
            <p:nvPr/>
          </p:nvSpPr>
          <p:spPr>
            <a:xfrm>
              <a:off x="98553" y="64325"/>
              <a:ext cx="242008" cy="347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67" tIns="34267" rIns="34267" bIns="34267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739" name="Oval 7"/>
          <p:cNvSpPr/>
          <p:nvPr/>
        </p:nvSpPr>
        <p:spPr>
          <a:xfrm>
            <a:off x="1062280" y="1120286"/>
            <a:ext cx="3337965" cy="333655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1300" b="1">
                <a:latin typeface="方正准圆简体"/>
                <a:ea typeface="方正准圆简体"/>
                <a:cs typeface="方正准圆简体"/>
                <a:sym typeface="方正准圆简体"/>
              </a:defRPr>
            </a:pPr>
            <a:endParaRPr/>
          </a:p>
        </p:txBody>
      </p:sp>
      <p:sp>
        <p:nvSpPr>
          <p:cNvPr id="740" name="Oval 8"/>
          <p:cNvSpPr/>
          <p:nvPr/>
        </p:nvSpPr>
        <p:spPr>
          <a:xfrm>
            <a:off x="1290771" y="1347664"/>
            <a:ext cx="2881005" cy="288183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ctr">
              <a:defRPr sz="1300" b="1">
                <a:latin typeface="方正准圆简体"/>
                <a:ea typeface="方正准圆简体"/>
                <a:cs typeface="方正准圆简体"/>
                <a:sym typeface="方正准圆简体"/>
              </a:defRPr>
            </a:pPr>
            <a:endParaRPr/>
          </a:p>
        </p:txBody>
      </p:sp>
      <p:sp>
        <p:nvSpPr>
          <p:cNvPr id="741" name="Oval 9"/>
          <p:cNvSpPr/>
          <p:nvPr/>
        </p:nvSpPr>
        <p:spPr>
          <a:xfrm>
            <a:off x="755576" y="3010884"/>
            <a:ext cx="1193255" cy="119359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1300" b="1">
                <a:latin typeface="方正准圆简体"/>
                <a:ea typeface="方正准圆简体"/>
                <a:cs typeface="方正准圆简体"/>
                <a:sym typeface="方正准圆简体"/>
              </a:defRPr>
            </a:pPr>
            <a:endParaRPr/>
          </a:p>
        </p:txBody>
      </p:sp>
      <p:sp>
        <p:nvSpPr>
          <p:cNvPr id="742" name="TextBox 18"/>
          <p:cNvSpPr txBox="1"/>
          <p:nvPr/>
        </p:nvSpPr>
        <p:spPr>
          <a:xfrm>
            <a:off x="1037024" y="3256612"/>
            <a:ext cx="628852" cy="77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67" tIns="34267" rIns="34267" bIns="34267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方正粗圆简体"/>
                <a:ea typeface="方正粗圆简体"/>
                <a:cs typeface="方正粗圆简体"/>
                <a:sym typeface="方正粗圆简体"/>
              </a:defRPr>
            </a:lvl1pPr>
          </a:lstStyle>
          <a:p>
            <a:r>
              <a:t>預防方式</a:t>
            </a:r>
          </a:p>
        </p:txBody>
      </p:sp>
      <p:sp>
        <p:nvSpPr>
          <p:cNvPr id="743" name="矩形 1"/>
          <p:cNvSpPr txBox="1"/>
          <p:nvPr/>
        </p:nvSpPr>
        <p:spPr>
          <a:xfrm>
            <a:off x="3543899" y="624099"/>
            <a:ext cx="3409434" cy="307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87" tIns="45687" rIns="45687" bIns="45687">
            <a:spAutoFit/>
          </a:bodyPr>
          <a:lstStyle>
            <a:lvl1pPr>
              <a:lnSpc>
                <a:spcPct val="150000"/>
              </a:lnSpc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與青少年形成好的關係</a:t>
            </a:r>
          </a:p>
        </p:txBody>
      </p:sp>
      <p:sp>
        <p:nvSpPr>
          <p:cNvPr id="744" name="矩形 1"/>
          <p:cNvSpPr txBox="1"/>
          <p:nvPr/>
        </p:nvSpPr>
        <p:spPr>
          <a:xfrm>
            <a:off x="4154527" y="970077"/>
            <a:ext cx="4268159" cy="307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87" tIns="45687" rIns="45687" bIns="45687">
            <a:spAutoFit/>
          </a:bodyPr>
          <a:lstStyle>
            <a:lvl1pPr>
              <a:lnSpc>
                <a:spcPct val="150000"/>
              </a:lnSpc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找出引起自殺的危險因子，對行為的改變應有高度的警覺性</a:t>
            </a:r>
          </a:p>
        </p:txBody>
      </p:sp>
      <p:sp>
        <p:nvSpPr>
          <p:cNvPr id="745" name="矩形 1"/>
          <p:cNvSpPr txBox="1"/>
          <p:nvPr/>
        </p:nvSpPr>
        <p:spPr>
          <a:xfrm>
            <a:off x="4748181" y="1389951"/>
            <a:ext cx="3142275" cy="307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87" tIns="45687" rIns="45687" bIns="45687">
            <a:spAutoFit/>
          </a:bodyPr>
          <a:lstStyle>
            <a:lvl1pPr>
              <a:lnSpc>
                <a:spcPct val="150000"/>
              </a:lnSpc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在壓力的環境下應僅早介入</a:t>
            </a:r>
          </a:p>
        </p:txBody>
      </p:sp>
      <p:sp>
        <p:nvSpPr>
          <p:cNvPr id="746" name="矩形 1"/>
          <p:cNvSpPr txBox="1"/>
          <p:nvPr/>
        </p:nvSpPr>
        <p:spPr>
          <a:xfrm>
            <a:off x="5100759" y="1937621"/>
            <a:ext cx="3142275" cy="307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87" tIns="45687" rIns="45687" bIns="45687">
            <a:spAutoFit/>
          </a:bodyPr>
          <a:lstStyle>
            <a:lvl1pPr>
              <a:lnSpc>
                <a:spcPct val="150000"/>
              </a:lnSpc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對自殺的威脅應嚴正看待</a:t>
            </a:r>
          </a:p>
        </p:txBody>
      </p:sp>
      <p:sp>
        <p:nvSpPr>
          <p:cNvPr id="747" name="矩形 1"/>
          <p:cNvSpPr txBox="1"/>
          <p:nvPr/>
        </p:nvSpPr>
        <p:spPr>
          <a:xfrm>
            <a:off x="5204966" y="2662016"/>
            <a:ext cx="3409433" cy="307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87" tIns="45687" rIns="45687" bIns="45687">
            <a:spAutoFit/>
          </a:bodyPr>
          <a:lstStyle>
            <a:lvl1pPr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早期處理以發覺是否有精神疾病需馬上治療</a:t>
            </a:r>
          </a:p>
        </p:txBody>
      </p:sp>
      <p:sp>
        <p:nvSpPr>
          <p:cNvPr id="748" name="矩形 1"/>
          <p:cNvSpPr/>
          <p:nvPr/>
        </p:nvSpPr>
        <p:spPr>
          <a:xfrm>
            <a:off x="245454" y="239933"/>
            <a:ext cx="1600201" cy="70601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9" name="文字方塊 17"/>
          <p:cNvSpPr txBox="1"/>
          <p:nvPr/>
        </p:nvSpPr>
        <p:spPr>
          <a:xfrm>
            <a:off x="294671" y="360073"/>
            <a:ext cx="249936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如何預防</a:t>
            </a:r>
          </a:p>
        </p:txBody>
      </p:sp>
      <p:grpSp>
        <p:nvGrpSpPr>
          <p:cNvPr id="752" name="Oval 12"/>
          <p:cNvGrpSpPr/>
          <p:nvPr/>
        </p:nvGrpSpPr>
        <p:grpSpPr>
          <a:xfrm>
            <a:off x="4618025" y="3204573"/>
            <a:ext cx="440303" cy="439239"/>
            <a:chOff x="0" y="0"/>
            <a:chExt cx="440302" cy="439238"/>
          </a:xfrm>
        </p:grpSpPr>
        <p:sp>
          <p:nvSpPr>
            <p:cNvPr id="750" name="圓形"/>
            <p:cNvSpPr/>
            <p:nvPr/>
          </p:nvSpPr>
          <p:spPr>
            <a:xfrm>
              <a:off x="-1" y="-1"/>
              <a:ext cx="440304" cy="43924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pPr>
              <a:endParaRPr/>
            </a:p>
          </p:txBody>
        </p:sp>
        <p:sp>
          <p:nvSpPr>
            <p:cNvPr id="751" name="6"/>
            <p:cNvSpPr txBox="1"/>
            <p:nvPr/>
          </p:nvSpPr>
          <p:spPr>
            <a:xfrm>
              <a:off x="98726" y="64325"/>
              <a:ext cx="242850" cy="347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67" tIns="34267" rIns="34267" bIns="34267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755" name="Oval 11"/>
          <p:cNvGrpSpPr/>
          <p:nvPr/>
        </p:nvGrpSpPr>
        <p:grpSpPr>
          <a:xfrm>
            <a:off x="4343760" y="3753434"/>
            <a:ext cx="439115" cy="439239"/>
            <a:chOff x="0" y="0"/>
            <a:chExt cx="439113" cy="439238"/>
          </a:xfrm>
        </p:grpSpPr>
        <p:sp>
          <p:nvSpPr>
            <p:cNvPr id="753" name="圓形"/>
            <p:cNvSpPr/>
            <p:nvPr/>
          </p:nvSpPr>
          <p:spPr>
            <a:xfrm>
              <a:off x="0" y="-1"/>
              <a:ext cx="439114" cy="43924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pPr>
              <a:endParaRPr/>
            </a:p>
          </p:txBody>
        </p:sp>
        <p:sp>
          <p:nvSpPr>
            <p:cNvPr id="754" name="7"/>
            <p:cNvSpPr txBox="1"/>
            <p:nvPr/>
          </p:nvSpPr>
          <p:spPr>
            <a:xfrm>
              <a:off x="98553" y="64325"/>
              <a:ext cx="242008" cy="347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67" tIns="34267" rIns="34267" bIns="34267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758" name="Oval 12"/>
          <p:cNvGrpSpPr/>
          <p:nvPr/>
        </p:nvGrpSpPr>
        <p:grpSpPr>
          <a:xfrm>
            <a:off x="3797087" y="4192673"/>
            <a:ext cx="440303" cy="439239"/>
            <a:chOff x="0" y="0"/>
            <a:chExt cx="440302" cy="439238"/>
          </a:xfrm>
        </p:grpSpPr>
        <p:sp>
          <p:nvSpPr>
            <p:cNvPr id="756" name="圓形"/>
            <p:cNvSpPr/>
            <p:nvPr/>
          </p:nvSpPr>
          <p:spPr>
            <a:xfrm>
              <a:off x="-1" y="-1"/>
              <a:ext cx="440304" cy="43924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pPr>
              <a:endParaRPr/>
            </a:p>
          </p:txBody>
        </p:sp>
        <p:sp>
          <p:nvSpPr>
            <p:cNvPr id="757" name="8"/>
            <p:cNvSpPr txBox="1"/>
            <p:nvPr/>
          </p:nvSpPr>
          <p:spPr>
            <a:xfrm>
              <a:off x="98726" y="64325"/>
              <a:ext cx="242850" cy="347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67" tIns="34267" rIns="34267" bIns="34267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粗圆简体"/>
                  <a:ea typeface="方正粗圆简体"/>
                  <a:cs typeface="方正粗圆简体"/>
                  <a:sym typeface="方正粗圆简体"/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759" name="矩形 2"/>
          <p:cNvSpPr txBox="1"/>
          <p:nvPr/>
        </p:nvSpPr>
        <p:spPr>
          <a:xfrm>
            <a:off x="5138206" y="3204573"/>
            <a:ext cx="3484731" cy="600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對社區民眾，公共衛生單位，學校，非精神科醫師作這方面的宣導與衛教</a:t>
            </a:r>
          </a:p>
        </p:txBody>
      </p:sp>
      <p:sp>
        <p:nvSpPr>
          <p:cNvPr id="760" name="矩形 3"/>
          <p:cNvSpPr txBox="1"/>
          <p:nvPr/>
        </p:nvSpPr>
        <p:spPr>
          <a:xfrm>
            <a:off x="4812677" y="3854987"/>
            <a:ext cx="4480561" cy="34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若發覺有問題青少年，不知如何處理，應儘早尋求專家建議</a:t>
            </a:r>
          </a:p>
        </p:txBody>
      </p:sp>
      <p:sp>
        <p:nvSpPr>
          <p:cNvPr id="761" name="矩形 4"/>
          <p:cNvSpPr txBox="1"/>
          <p:nvPr/>
        </p:nvSpPr>
        <p:spPr>
          <a:xfrm>
            <a:off x="4268809" y="4289459"/>
            <a:ext cx="178054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移除武器及不必要的藥品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5" presetClass="entr" presetSubtype="1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5" presetClass="entr" presetSubtype="1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73542 0.290509" pathEditMode="relative">
                                      <p:cBhvr>
                                        <p:cTn id="48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1432 0.155563" pathEditMode="relative">
                                      <p:cBhvr>
                                        <p:cTn id="51" dur="5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50000 0.000000" pathEditMode="relative">
                                      <p:cBhvr>
                                        <p:cTn id="54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1432 -0.155546" pathEditMode="relative">
                                      <p:cBhvr>
                                        <p:cTn id="57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73542 -0.290513" pathEditMode="relative">
                                      <p:cBhvr>
                                        <p:cTn id="60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" presetClass="entr" presetSubtype="1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" presetClass="entr" presetSubtype="1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" presetClass="entr" presetSubtype="1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2" presetClass="entr" presetSubtype="1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1432 -0.155546" pathEditMode="relative">
                                      <p:cBhvr>
                                        <p:cTn id="91" dur="5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73542 -0.290513" pathEditMode="relative">
                                      <p:cBhvr>
                                        <p:cTn id="97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31432 -0.155546" pathEditMode="relative">
                                      <p:cBhvr>
                                        <p:cTn id="103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" grpId="3" animBg="1" advAuto="0"/>
      <p:bldP spid="726" grpId="6" animBg="1" advAuto="0"/>
      <p:bldP spid="729" grpId="10" animBg="1" advAuto="0"/>
      <p:bldP spid="732" grpId="9" animBg="1" advAuto="0"/>
      <p:bldP spid="735" grpId="7" animBg="1" advAuto="0"/>
      <p:bldP spid="738" grpId="8" animBg="1" advAuto="0"/>
      <p:bldP spid="739" grpId="2" animBg="1" advAuto="0"/>
      <p:bldP spid="740" grpId="1" animBg="1" advAuto="0"/>
      <p:bldP spid="741" grpId="4" animBg="1" advAuto="0"/>
      <p:bldP spid="742" grpId="5" animBg="1" advAuto="0"/>
      <p:bldP spid="743" grpId="16" animBg="1" advAuto="0"/>
      <p:bldP spid="744" grpId="17" animBg="1" advAuto="0"/>
      <p:bldP spid="745" grpId="18" animBg="1" advAuto="0"/>
      <p:bldP spid="746" grpId="19" animBg="1" advAuto="0"/>
      <p:bldP spid="747" grpId="20" animBg="1" advAuto="0"/>
      <p:bldP spid="752" grpId="21" animBg="1" advAuto="0"/>
      <p:bldP spid="755" grpId="23" animBg="1" advAuto="0"/>
      <p:bldP spid="758" grpId="2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矩形 40"/>
          <p:cNvSpPr txBox="1"/>
          <p:nvPr/>
        </p:nvSpPr>
        <p:spPr>
          <a:xfrm>
            <a:off x="4580997" y="1346992"/>
            <a:ext cx="6000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05</a:t>
            </a:r>
          </a:p>
        </p:txBody>
      </p:sp>
      <p:sp>
        <p:nvSpPr>
          <p:cNvPr id="764" name="文本框 32"/>
          <p:cNvSpPr txBox="1"/>
          <p:nvPr/>
        </p:nvSpPr>
        <p:spPr>
          <a:xfrm>
            <a:off x="2554798" y="1922779"/>
            <a:ext cx="465247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治療方式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" grpId="1" animBg="1" advAuto="0"/>
      <p:bldP spid="764" grpId="2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组合 26"/>
          <p:cNvGrpSpPr/>
          <p:nvPr/>
        </p:nvGrpSpPr>
        <p:grpSpPr>
          <a:xfrm>
            <a:off x="1192374" y="1466856"/>
            <a:ext cx="995155" cy="995155"/>
            <a:chOff x="0" y="0"/>
            <a:chExt cx="995153" cy="995153"/>
          </a:xfrm>
        </p:grpSpPr>
        <p:sp>
          <p:nvSpPr>
            <p:cNvPr id="766" name="矩形 27"/>
            <p:cNvSpPr/>
            <p:nvPr/>
          </p:nvSpPr>
          <p:spPr>
            <a:xfrm>
              <a:off x="0" y="0"/>
              <a:ext cx="995154" cy="99515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767" name="矩形 5"/>
            <p:cNvSpPr/>
            <p:nvPr/>
          </p:nvSpPr>
          <p:spPr>
            <a:xfrm>
              <a:off x="259749" y="268258"/>
              <a:ext cx="475657" cy="458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extrusionOk="0">
                  <a:moveTo>
                    <a:pt x="11115" y="1200"/>
                  </a:moveTo>
                  <a:cubicBezTo>
                    <a:pt x="10789" y="1178"/>
                    <a:pt x="10474" y="1222"/>
                    <a:pt x="10222" y="1266"/>
                  </a:cubicBezTo>
                  <a:cubicBezTo>
                    <a:pt x="10222" y="1266"/>
                    <a:pt x="10222" y="1266"/>
                    <a:pt x="10222" y="4667"/>
                  </a:cubicBezTo>
                  <a:cubicBezTo>
                    <a:pt x="10222" y="8591"/>
                    <a:pt x="6100" y="9899"/>
                    <a:pt x="5931" y="9899"/>
                  </a:cubicBezTo>
                  <a:cubicBezTo>
                    <a:pt x="5847" y="9899"/>
                    <a:pt x="5763" y="9899"/>
                    <a:pt x="5679" y="9899"/>
                  </a:cubicBezTo>
                  <a:cubicBezTo>
                    <a:pt x="5679" y="9899"/>
                    <a:pt x="5679" y="9899"/>
                    <a:pt x="5679" y="18533"/>
                  </a:cubicBezTo>
                  <a:cubicBezTo>
                    <a:pt x="5679" y="19667"/>
                    <a:pt x="6520" y="20539"/>
                    <a:pt x="7614" y="20539"/>
                  </a:cubicBezTo>
                  <a:cubicBezTo>
                    <a:pt x="7614" y="20539"/>
                    <a:pt x="7614" y="20539"/>
                    <a:pt x="16783" y="20539"/>
                  </a:cubicBezTo>
                  <a:cubicBezTo>
                    <a:pt x="18297" y="20539"/>
                    <a:pt x="19139" y="19841"/>
                    <a:pt x="19223" y="18446"/>
                  </a:cubicBezTo>
                  <a:cubicBezTo>
                    <a:pt x="19223" y="18446"/>
                    <a:pt x="19223" y="18446"/>
                    <a:pt x="20484" y="10423"/>
                  </a:cubicBezTo>
                  <a:cubicBezTo>
                    <a:pt x="20484" y="10423"/>
                    <a:pt x="20484" y="10423"/>
                    <a:pt x="20484" y="10335"/>
                  </a:cubicBezTo>
                  <a:cubicBezTo>
                    <a:pt x="20484" y="9289"/>
                    <a:pt x="19643" y="8417"/>
                    <a:pt x="18550" y="8417"/>
                  </a:cubicBezTo>
                  <a:cubicBezTo>
                    <a:pt x="18550" y="8417"/>
                    <a:pt x="18550" y="8417"/>
                    <a:pt x="13418" y="8417"/>
                  </a:cubicBezTo>
                  <a:cubicBezTo>
                    <a:pt x="13082" y="8417"/>
                    <a:pt x="12829" y="8155"/>
                    <a:pt x="12829" y="7806"/>
                  </a:cubicBezTo>
                  <a:cubicBezTo>
                    <a:pt x="12829" y="7806"/>
                    <a:pt x="12829" y="7806"/>
                    <a:pt x="12829" y="3795"/>
                  </a:cubicBezTo>
                  <a:cubicBezTo>
                    <a:pt x="12829" y="2661"/>
                    <a:pt x="12577" y="1963"/>
                    <a:pt x="12072" y="1527"/>
                  </a:cubicBezTo>
                  <a:cubicBezTo>
                    <a:pt x="11778" y="1309"/>
                    <a:pt x="11441" y="1222"/>
                    <a:pt x="11115" y="1200"/>
                  </a:cubicBezTo>
                  <a:close/>
                  <a:moveTo>
                    <a:pt x="10663" y="1"/>
                  </a:moveTo>
                  <a:cubicBezTo>
                    <a:pt x="11285" y="-10"/>
                    <a:pt x="12066" y="99"/>
                    <a:pt x="12741" y="578"/>
                  </a:cubicBezTo>
                  <a:cubicBezTo>
                    <a:pt x="13500" y="1189"/>
                    <a:pt x="13922" y="2235"/>
                    <a:pt x="13922" y="3717"/>
                  </a:cubicBezTo>
                  <a:cubicBezTo>
                    <a:pt x="13922" y="3717"/>
                    <a:pt x="13922" y="3717"/>
                    <a:pt x="13922" y="7205"/>
                  </a:cubicBezTo>
                  <a:cubicBezTo>
                    <a:pt x="13922" y="7205"/>
                    <a:pt x="13922" y="7205"/>
                    <a:pt x="18563" y="7205"/>
                  </a:cubicBezTo>
                  <a:cubicBezTo>
                    <a:pt x="20250" y="7205"/>
                    <a:pt x="21600" y="8599"/>
                    <a:pt x="21600" y="10256"/>
                  </a:cubicBezTo>
                  <a:cubicBezTo>
                    <a:pt x="21600" y="10256"/>
                    <a:pt x="21600" y="10256"/>
                    <a:pt x="21600" y="10430"/>
                  </a:cubicBezTo>
                  <a:cubicBezTo>
                    <a:pt x="21600" y="10430"/>
                    <a:pt x="21600" y="10430"/>
                    <a:pt x="21600" y="10518"/>
                  </a:cubicBezTo>
                  <a:cubicBezTo>
                    <a:pt x="21600" y="10518"/>
                    <a:pt x="21600" y="10518"/>
                    <a:pt x="20334" y="18539"/>
                  </a:cubicBezTo>
                  <a:cubicBezTo>
                    <a:pt x="20081" y="20457"/>
                    <a:pt x="18816" y="21590"/>
                    <a:pt x="16791" y="21590"/>
                  </a:cubicBezTo>
                  <a:cubicBezTo>
                    <a:pt x="16791" y="21590"/>
                    <a:pt x="16791" y="21590"/>
                    <a:pt x="7594" y="21590"/>
                  </a:cubicBezTo>
                  <a:cubicBezTo>
                    <a:pt x="5906" y="21590"/>
                    <a:pt x="4556" y="20195"/>
                    <a:pt x="4556" y="18451"/>
                  </a:cubicBezTo>
                  <a:cubicBezTo>
                    <a:pt x="4556" y="18451"/>
                    <a:pt x="4556" y="18451"/>
                    <a:pt x="4556" y="9559"/>
                  </a:cubicBezTo>
                  <a:cubicBezTo>
                    <a:pt x="4556" y="9210"/>
                    <a:pt x="4303" y="9035"/>
                    <a:pt x="4050" y="9035"/>
                  </a:cubicBezTo>
                  <a:cubicBezTo>
                    <a:pt x="4050" y="9035"/>
                    <a:pt x="4050" y="9035"/>
                    <a:pt x="1519" y="9035"/>
                  </a:cubicBezTo>
                  <a:cubicBezTo>
                    <a:pt x="1266" y="9035"/>
                    <a:pt x="1097" y="9210"/>
                    <a:pt x="1097" y="9559"/>
                  </a:cubicBezTo>
                  <a:cubicBezTo>
                    <a:pt x="1097" y="9559"/>
                    <a:pt x="1097" y="9559"/>
                    <a:pt x="1097" y="18974"/>
                  </a:cubicBezTo>
                  <a:cubicBezTo>
                    <a:pt x="1097" y="19236"/>
                    <a:pt x="1266" y="19498"/>
                    <a:pt x="1519" y="19498"/>
                  </a:cubicBezTo>
                  <a:cubicBezTo>
                    <a:pt x="1519" y="19498"/>
                    <a:pt x="1519" y="19498"/>
                    <a:pt x="3037" y="19498"/>
                  </a:cubicBezTo>
                  <a:cubicBezTo>
                    <a:pt x="3291" y="19498"/>
                    <a:pt x="3544" y="19759"/>
                    <a:pt x="3544" y="20021"/>
                  </a:cubicBezTo>
                  <a:cubicBezTo>
                    <a:pt x="3544" y="20369"/>
                    <a:pt x="3291" y="20631"/>
                    <a:pt x="3037" y="20631"/>
                  </a:cubicBezTo>
                  <a:cubicBezTo>
                    <a:pt x="3037" y="20631"/>
                    <a:pt x="3037" y="20631"/>
                    <a:pt x="1519" y="20631"/>
                  </a:cubicBezTo>
                  <a:cubicBezTo>
                    <a:pt x="675" y="20631"/>
                    <a:pt x="0" y="19846"/>
                    <a:pt x="0" y="18974"/>
                  </a:cubicBezTo>
                  <a:cubicBezTo>
                    <a:pt x="0" y="18974"/>
                    <a:pt x="0" y="18974"/>
                    <a:pt x="0" y="9559"/>
                  </a:cubicBezTo>
                  <a:cubicBezTo>
                    <a:pt x="0" y="8599"/>
                    <a:pt x="675" y="7902"/>
                    <a:pt x="1519" y="7902"/>
                  </a:cubicBezTo>
                  <a:cubicBezTo>
                    <a:pt x="1519" y="7902"/>
                    <a:pt x="1519" y="7902"/>
                    <a:pt x="4050" y="7902"/>
                  </a:cubicBezTo>
                  <a:cubicBezTo>
                    <a:pt x="4641" y="7902"/>
                    <a:pt x="5231" y="8251"/>
                    <a:pt x="5484" y="8774"/>
                  </a:cubicBezTo>
                  <a:cubicBezTo>
                    <a:pt x="5484" y="8774"/>
                    <a:pt x="5569" y="8774"/>
                    <a:pt x="5569" y="8774"/>
                  </a:cubicBezTo>
                  <a:cubicBezTo>
                    <a:pt x="5738" y="8687"/>
                    <a:pt x="9197" y="7640"/>
                    <a:pt x="9197" y="4589"/>
                  </a:cubicBezTo>
                  <a:cubicBezTo>
                    <a:pt x="9197" y="4589"/>
                    <a:pt x="9197" y="4589"/>
                    <a:pt x="9197" y="753"/>
                  </a:cubicBezTo>
                  <a:cubicBezTo>
                    <a:pt x="9197" y="491"/>
                    <a:pt x="9366" y="230"/>
                    <a:pt x="9534" y="143"/>
                  </a:cubicBezTo>
                  <a:cubicBezTo>
                    <a:pt x="9577" y="143"/>
                    <a:pt x="10041" y="12"/>
                    <a:pt x="10663" y="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/>
            </a:p>
          </p:txBody>
        </p:sp>
      </p:grpSp>
      <p:grpSp>
        <p:nvGrpSpPr>
          <p:cNvPr id="771" name="组合 29"/>
          <p:cNvGrpSpPr/>
          <p:nvPr/>
        </p:nvGrpSpPr>
        <p:grpSpPr>
          <a:xfrm>
            <a:off x="2654687" y="1065543"/>
            <a:ext cx="995155" cy="995155"/>
            <a:chOff x="0" y="0"/>
            <a:chExt cx="995153" cy="995153"/>
          </a:xfrm>
        </p:grpSpPr>
        <p:sp>
          <p:nvSpPr>
            <p:cNvPr id="769" name="矩形 30"/>
            <p:cNvSpPr/>
            <p:nvPr/>
          </p:nvSpPr>
          <p:spPr>
            <a:xfrm>
              <a:off x="0" y="0"/>
              <a:ext cx="995154" cy="9951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770" name="矩形 8"/>
            <p:cNvSpPr/>
            <p:nvPr/>
          </p:nvSpPr>
          <p:spPr>
            <a:xfrm>
              <a:off x="260888" y="259749"/>
              <a:ext cx="473380" cy="475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19" y="5241"/>
                  </a:moveTo>
                  <a:cubicBezTo>
                    <a:pt x="7019" y="5252"/>
                    <a:pt x="7209" y="5336"/>
                    <a:pt x="7336" y="5504"/>
                  </a:cubicBezTo>
                  <a:cubicBezTo>
                    <a:pt x="10716" y="10053"/>
                    <a:pt x="10716" y="10053"/>
                    <a:pt x="10716" y="10053"/>
                  </a:cubicBezTo>
                  <a:cubicBezTo>
                    <a:pt x="10885" y="10053"/>
                    <a:pt x="10885" y="10053"/>
                    <a:pt x="10885" y="10053"/>
                  </a:cubicBezTo>
                  <a:cubicBezTo>
                    <a:pt x="14348" y="5504"/>
                    <a:pt x="14348" y="5504"/>
                    <a:pt x="14348" y="5504"/>
                  </a:cubicBezTo>
                  <a:cubicBezTo>
                    <a:pt x="14517" y="5167"/>
                    <a:pt x="15024" y="5167"/>
                    <a:pt x="15362" y="5420"/>
                  </a:cubicBezTo>
                  <a:cubicBezTo>
                    <a:pt x="15700" y="5589"/>
                    <a:pt x="15785" y="6094"/>
                    <a:pt x="15531" y="6431"/>
                  </a:cubicBezTo>
                  <a:cubicBezTo>
                    <a:pt x="12743" y="10053"/>
                    <a:pt x="12743" y="10053"/>
                    <a:pt x="12743" y="10053"/>
                  </a:cubicBezTo>
                  <a:cubicBezTo>
                    <a:pt x="14179" y="10053"/>
                    <a:pt x="14179" y="10053"/>
                    <a:pt x="14179" y="10053"/>
                  </a:cubicBezTo>
                  <a:cubicBezTo>
                    <a:pt x="14602" y="10053"/>
                    <a:pt x="14940" y="10390"/>
                    <a:pt x="14940" y="10811"/>
                  </a:cubicBezTo>
                  <a:cubicBezTo>
                    <a:pt x="14940" y="11233"/>
                    <a:pt x="14602" y="11570"/>
                    <a:pt x="14179" y="11570"/>
                  </a:cubicBezTo>
                  <a:cubicBezTo>
                    <a:pt x="11645" y="11570"/>
                    <a:pt x="11645" y="11570"/>
                    <a:pt x="11645" y="11570"/>
                  </a:cubicBezTo>
                  <a:cubicBezTo>
                    <a:pt x="11560" y="11654"/>
                    <a:pt x="11560" y="11654"/>
                    <a:pt x="11560" y="11654"/>
                  </a:cubicBezTo>
                  <a:cubicBezTo>
                    <a:pt x="11560" y="12665"/>
                    <a:pt x="11560" y="12665"/>
                    <a:pt x="11560" y="12665"/>
                  </a:cubicBezTo>
                  <a:cubicBezTo>
                    <a:pt x="14179" y="12665"/>
                    <a:pt x="14179" y="12665"/>
                    <a:pt x="14179" y="12665"/>
                  </a:cubicBezTo>
                  <a:cubicBezTo>
                    <a:pt x="14602" y="12665"/>
                    <a:pt x="14940" y="13001"/>
                    <a:pt x="14940" y="13423"/>
                  </a:cubicBezTo>
                  <a:cubicBezTo>
                    <a:pt x="14940" y="13844"/>
                    <a:pt x="14602" y="14181"/>
                    <a:pt x="14179" y="14181"/>
                  </a:cubicBezTo>
                  <a:cubicBezTo>
                    <a:pt x="11560" y="14181"/>
                    <a:pt x="11560" y="14181"/>
                    <a:pt x="11560" y="14181"/>
                  </a:cubicBezTo>
                  <a:cubicBezTo>
                    <a:pt x="11560" y="16792"/>
                    <a:pt x="11560" y="16792"/>
                    <a:pt x="11560" y="16792"/>
                  </a:cubicBezTo>
                  <a:cubicBezTo>
                    <a:pt x="11560" y="17213"/>
                    <a:pt x="11222" y="17466"/>
                    <a:pt x="10800" y="17466"/>
                  </a:cubicBezTo>
                  <a:cubicBezTo>
                    <a:pt x="10378" y="17466"/>
                    <a:pt x="10040" y="17213"/>
                    <a:pt x="10040" y="16792"/>
                  </a:cubicBezTo>
                  <a:cubicBezTo>
                    <a:pt x="10040" y="14181"/>
                    <a:pt x="10040" y="14181"/>
                    <a:pt x="10040" y="14181"/>
                  </a:cubicBezTo>
                  <a:cubicBezTo>
                    <a:pt x="7421" y="14181"/>
                    <a:pt x="7421" y="14181"/>
                    <a:pt x="7421" y="14181"/>
                  </a:cubicBezTo>
                  <a:cubicBezTo>
                    <a:pt x="6998" y="14181"/>
                    <a:pt x="6660" y="13844"/>
                    <a:pt x="6660" y="13423"/>
                  </a:cubicBezTo>
                  <a:cubicBezTo>
                    <a:pt x="6660" y="13001"/>
                    <a:pt x="6998" y="12665"/>
                    <a:pt x="7421" y="12665"/>
                  </a:cubicBezTo>
                  <a:cubicBezTo>
                    <a:pt x="10040" y="12665"/>
                    <a:pt x="10040" y="12665"/>
                    <a:pt x="10040" y="12665"/>
                  </a:cubicBezTo>
                  <a:cubicBezTo>
                    <a:pt x="10040" y="11654"/>
                    <a:pt x="10040" y="11654"/>
                    <a:pt x="10040" y="11654"/>
                  </a:cubicBezTo>
                  <a:cubicBezTo>
                    <a:pt x="9955" y="11570"/>
                    <a:pt x="9955" y="11570"/>
                    <a:pt x="9955" y="11570"/>
                  </a:cubicBezTo>
                  <a:cubicBezTo>
                    <a:pt x="7421" y="11570"/>
                    <a:pt x="7421" y="11570"/>
                    <a:pt x="7421" y="11570"/>
                  </a:cubicBezTo>
                  <a:cubicBezTo>
                    <a:pt x="6998" y="11570"/>
                    <a:pt x="6660" y="11233"/>
                    <a:pt x="6660" y="10811"/>
                  </a:cubicBezTo>
                  <a:cubicBezTo>
                    <a:pt x="6660" y="10390"/>
                    <a:pt x="6998" y="10053"/>
                    <a:pt x="7421" y="10053"/>
                  </a:cubicBezTo>
                  <a:cubicBezTo>
                    <a:pt x="8857" y="10053"/>
                    <a:pt x="8857" y="10053"/>
                    <a:pt x="8857" y="10053"/>
                  </a:cubicBezTo>
                  <a:cubicBezTo>
                    <a:pt x="6069" y="6431"/>
                    <a:pt x="6069" y="6431"/>
                    <a:pt x="6069" y="6431"/>
                  </a:cubicBezTo>
                  <a:cubicBezTo>
                    <a:pt x="5815" y="6094"/>
                    <a:pt x="5900" y="5589"/>
                    <a:pt x="6238" y="5420"/>
                  </a:cubicBezTo>
                  <a:cubicBezTo>
                    <a:pt x="6407" y="5294"/>
                    <a:pt x="6618" y="5231"/>
                    <a:pt x="6819" y="5241"/>
                  </a:cubicBezTo>
                  <a:close/>
                  <a:moveTo>
                    <a:pt x="10800" y="1757"/>
                  </a:moveTo>
                  <a:cubicBezTo>
                    <a:pt x="5810" y="1757"/>
                    <a:pt x="1765" y="5783"/>
                    <a:pt x="1765" y="10748"/>
                  </a:cubicBezTo>
                  <a:cubicBezTo>
                    <a:pt x="1765" y="15714"/>
                    <a:pt x="5810" y="19740"/>
                    <a:pt x="10800" y="19740"/>
                  </a:cubicBezTo>
                  <a:cubicBezTo>
                    <a:pt x="15790" y="19740"/>
                    <a:pt x="19835" y="15714"/>
                    <a:pt x="19835" y="10748"/>
                  </a:cubicBezTo>
                  <a:cubicBezTo>
                    <a:pt x="19835" y="5783"/>
                    <a:pt x="15790" y="1757"/>
                    <a:pt x="10800" y="1757"/>
                  </a:cubicBezTo>
                  <a:close/>
                  <a:moveTo>
                    <a:pt x="10800" y="0"/>
                  </a:move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/>
            </a:p>
          </p:txBody>
        </p:sp>
      </p:grpSp>
      <p:grpSp>
        <p:nvGrpSpPr>
          <p:cNvPr id="774" name="组合 32"/>
          <p:cNvGrpSpPr/>
          <p:nvPr/>
        </p:nvGrpSpPr>
        <p:grpSpPr>
          <a:xfrm>
            <a:off x="4107515" y="1491331"/>
            <a:ext cx="995155" cy="995155"/>
            <a:chOff x="0" y="0"/>
            <a:chExt cx="995153" cy="995153"/>
          </a:xfrm>
        </p:grpSpPr>
        <p:sp>
          <p:nvSpPr>
            <p:cNvPr id="772" name="矩形 33"/>
            <p:cNvSpPr/>
            <p:nvPr/>
          </p:nvSpPr>
          <p:spPr>
            <a:xfrm>
              <a:off x="0" y="0"/>
              <a:ext cx="995154" cy="99515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773" name="矩形 11"/>
            <p:cNvSpPr/>
            <p:nvPr/>
          </p:nvSpPr>
          <p:spPr>
            <a:xfrm>
              <a:off x="259749" y="260865"/>
              <a:ext cx="475657" cy="473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61" y="11921"/>
                  </a:moveTo>
                  <a:cubicBezTo>
                    <a:pt x="20161" y="11921"/>
                    <a:pt x="20161" y="11921"/>
                    <a:pt x="21600" y="11921"/>
                  </a:cubicBezTo>
                  <a:cubicBezTo>
                    <a:pt x="21092" y="17055"/>
                    <a:pt x="17029" y="21095"/>
                    <a:pt x="11865" y="21600"/>
                  </a:cubicBezTo>
                  <a:cubicBezTo>
                    <a:pt x="11865" y="21600"/>
                    <a:pt x="11865" y="21600"/>
                    <a:pt x="11865" y="20169"/>
                  </a:cubicBezTo>
                  <a:cubicBezTo>
                    <a:pt x="16182" y="19664"/>
                    <a:pt x="19653" y="16213"/>
                    <a:pt x="20161" y="11921"/>
                  </a:cubicBezTo>
                  <a:close/>
                  <a:moveTo>
                    <a:pt x="15909" y="11921"/>
                  </a:moveTo>
                  <a:cubicBezTo>
                    <a:pt x="15909" y="11921"/>
                    <a:pt x="15909" y="11921"/>
                    <a:pt x="17341" y="11921"/>
                  </a:cubicBezTo>
                  <a:cubicBezTo>
                    <a:pt x="16920" y="14662"/>
                    <a:pt x="14645" y="16905"/>
                    <a:pt x="11865" y="17321"/>
                  </a:cubicBezTo>
                  <a:cubicBezTo>
                    <a:pt x="11865" y="17321"/>
                    <a:pt x="11865" y="17321"/>
                    <a:pt x="11865" y="15908"/>
                  </a:cubicBezTo>
                  <a:cubicBezTo>
                    <a:pt x="13887" y="15493"/>
                    <a:pt x="15487" y="13915"/>
                    <a:pt x="15909" y="11921"/>
                  </a:cubicBezTo>
                  <a:close/>
                  <a:moveTo>
                    <a:pt x="4259" y="11921"/>
                  </a:moveTo>
                  <a:cubicBezTo>
                    <a:pt x="4259" y="11921"/>
                    <a:pt x="4259" y="11921"/>
                    <a:pt x="5691" y="11921"/>
                  </a:cubicBezTo>
                  <a:cubicBezTo>
                    <a:pt x="6113" y="13915"/>
                    <a:pt x="7713" y="15493"/>
                    <a:pt x="9735" y="15908"/>
                  </a:cubicBezTo>
                  <a:cubicBezTo>
                    <a:pt x="9735" y="15908"/>
                    <a:pt x="9735" y="15908"/>
                    <a:pt x="9735" y="17321"/>
                  </a:cubicBezTo>
                  <a:cubicBezTo>
                    <a:pt x="6955" y="16905"/>
                    <a:pt x="4680" y="14662"/>
                    <a:pt x="4259" y="11921"/>
                  </a:cubicBezTo>
                  <a:close/>
                  <a:moveTo>
                    <a:pt x="0" y="11921"/>
                  </a:moveTo>
                  <a:cubicBezTo>
                    <a:pt x="0" y="11921"/>
                    <a:pt x="0" y="11921"/>
                    <a:pt x="1439" y="11921"/>
                  </a:cubicBezTo>
                  <a:cubicBezTo>
                    <a:pt x="1947" y="16213"/>
                    <a:pt x="5418" y="19664"/>
                    <a:pt x="9735" y="20169"/>
                  </a:cubicBezTo>
                  <a:cubicBezTo>
                    <a:pt x="9735" y="20169"/>
                    <a:pt x="9735" y="20169"/>
                    <a:pt x="9735" y="21600"/>
                  </a:cubicBezTo>
                  <a:cubicBezTo>
                    <a:pt x="4571" y="21095"/>
                    <a:pt x="508" y="17055"/>
                    <a:pt x="0" y="11921"/>
                  </a:cubicBezTo>
                  <a:close/>
                  <a:moveTo>
                    <a:pt x="10800" y="8151"/>
                  </a:moveTo>
                  <a:cubicBezTo>
                    <a:pt x="11217" y="8151"/>
                    <a:pt x="11551" y="8235"/>
                    <a:pt x="11884" y="8402"/>
                  </a:cubicBezTo>
                  <a:cubicBezTo>
                    <a:pt x="12468" y="8654"/>
                    <a:pt x="12885" y="9073"/>
                    <a:pt x="13136" y="9660"/>
                  </a:cubicBezTo>
                  <a:cubicBezTo>
                    <a:pt x="13303" y="9995"/>
                    <a:pt x="13386" y="10330"/>
                    <a:pt x="13386" y="10749"/>
                  </a:cubicBezTo>
                  <a:cubicBezTo>
                    <a:pt x="13386" y="11168"/>
                    <a:pt x="13303" y="11503"/>
                    <a:pt x="13136" y="11839"/>
                  </a:cubicBezTo>
                  <a:cubicBezTo>
                    <a:pt x="12885" y="12425"/>
                    <a:pt x="12468" y="12844"/>
                    <a:pt x="11884" y="13096"/>
                  </a:cubicBezTo>
                  <a:cubicBezTo>
                    <a:pt x="11551" y="13263"/>
                    <a:pt x="11217" y="13347"/>
                    <a:pt x="10800" y="13347"/>
                  </a:cubicBezTo>
                  <a:cubicBezTo>
                    <a:pt x="10383" y="13347"/>
                    <a:pt x="10049" y="13263"/>
                    <a:pt x="9716" y="13096"/>
                  </a:cubicBezTo>
                  <a:cubicBezTo>
                    <a:pt x="9132" y="12844"/>
                    <a:pt x="8715" y="12425"/>
                    <a:pt x="8464" y="11839"/>
                  </a:cubicBezTo>
                  <a:cubicBezTo>
                    <a:pt x="8297" y="11503"/>
                    <a:pt x="8214" y="11168"/>
                    <a:pt x="8214" y="10749"/>
                  </a:cubicBezTo>
                  <a:cubicBezTo>
                    <a:pt x="8214" y="10330"/>
                    <a:pt x="8297" y="9995"/>
                    <a:pt x="8464" y="9660"/>
                  </a:cubicBezTo>
                  <a:cubicBezTo>
                    <a:pt x="8715" y="9073"/>
                    <a:pt x="9132" y="8654"/>
                    <a:pt x="9716" y="8402"/>
                  </a:cubicBezTo>
                  <a:cubicBezTo>
                    <a:pt x="10049" y="8235"/>
                    <a:pt x="10383" y="8151"/>
                    <a:pt x="10800" y="8151"/>
                  </a:cubicBezTo>
                  <a:close/>
                  <a:moveTo>
                    <a:pt x="11865" y="4177"/>
                  </a:moveTo>
                  <a:cubicBezTo>
                    <a:pt x="14645" y="4601"/>
                    <a:pt x="16920" y="6886"/>
                    <a:pt x="17341" y="9679"/>
                  </a:cubicBezTo>
                  <a:cubicBezTo>
                    <a:pt x="17341" y="9679"/>
                    <a:pt x="17341" y="9679"/>
                    <a:pt x="15909" y="9679"/>
                  </a:cubicBezTo>
                  <a:cubicBezTo>
                    <a:pt x="15487" y="7648"/>
                    <a:pt x="13887" y="6039"/>
                    <a:pt x="11865" y="5616"/>
                  </a:cubicBezTo>
                  <a:cubicBezTo>
                    <a:pt x="11865" y="5616"/>
                    <a:pt x="11865" y="5616"/>
                    <a:pt x="11865" y="4177"/>
                  </a:cubicBezTo>
                  <a:close/>
                  <a:moveTo>
                    <a:pt x="9735" y="4177"/>
                  </a:moveTo>
                  <a:cubicBezTo>
                    <a:pt x="9735" y="4177"/>
                    <a:pt x="9735" y="4177"/>
                    <a:pt x="9735" y="5616"/>
                  </a:cubicBezTo>
                  <a:cubicBezTo>
                    <a:pt x="7713" y="6039"/>
                    <a:pt x="6113" y="7648"/>
                    <a:pt x="5691" y="9679"/>
                  </a:cubicBezTo>
                  <a:lnTo>
                    <a:pt x="4259" y="9679"/>
                  </a:lnTo>
                  <a:cubicBezTo>
                    <a:pt x="4680" y="6886"/>
                    <a:pt x="6955" y="4601"/>
                    <a:pt x="9735" y="4177"/>
                  </a:cubicBezTo>
                  <a:close/>
                  <a:moveTo>
                    <a:pt x="11865" y="0"/>
                  </a:moveTo>
                  <a:cubicBezTo>
                    <a:pt x="17029" y="505"/>
                    <a:pt x="21092" y="4545"/>
                    <a:pt x="21600" y="9679"/>
                  </a:cubicBezTo>
                  <a:cubicBezTo>
                    <a:pt x="21600" y="9679"/>
                    <a:pt x="21600" y="9679"/>
                    <a:pt x="20161" y="9679"/>
                  </a:cubicBezTo>
                  <a:cubicBezTo>
                    <a:pt x="19653" y="5387"/>
                    <a:pt x="16182" y="1936"/>
                    <a:pt x="11865" y="1431"/>
                  </a:cubicBezTo>
                  <a:cubicBezTo>
                    <a:pt x="11865" y="1431"/>
                    <a:pt x="11865" y="1431"/>
                    <a:pt x="11865" y="0"/>
                  </a:cubicBezTo>
                  <a:close/>
                  <a:moveTo>
                    <a:pt x="9735" y="0"/>
                  </a:moveTo>
                  <a:cubicBezTo>
                    <a:pt x="9735" y="0"/>
                    <a:pt x="9735" y="0"/>
                    <a:pt x="9735" y="1431"/>
                  </a:cubicBezTo>
                  <a:cubicBezTo>
                    <a:pt x="5418" y="1936"/>
                    <a:pt x="1947" y="5387"/>
                    <a:pt x="1439" y="9679"/>
                  </a:cubicBezTo>
                  <a:cubicBezTo>
                    <a:pt x="1439" y="9679"/>
                    <a:pt x="1439" y="9679"/>
                    <a:pt x="0" y="9679"/>
                  </a:cubicBezTo>
                  <a:cubicBezTo>
                    <a:pt x="508" y="4545"/>
                    <a:pt x="4571" y="505"/>
                    <a:pt x="973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/>
            </a:p>
          </p:txBody>
        </p:sp>
      </p:grpSp>
      <p:grpSp>
        <p:nvGrpSpPr>
          <p:cNvPr id="777" name="组合 35"/>
          <p:cNvGrpSpPr/>
          <p:nvPr/>
        </p:nvGrpSpPr>
        <p:grpSpPr>
          <a:xfrm>
            <a:off x="5588344" y="1191249"/>
            <a:ext cx="995155" cy="995155"/>
            <a:chOff x="0" y="0"/>
            <a:chExt cx="995153" cy="995153"/>
          </a:xfrm>
        </p:grpSpPr>
        <p:sp>
          <p:nvSpPr>
            <p:cNvPr id="775" name="矩形 36"/>
            <p:cNvSpPr/>
            <p:nvPr/>
          </p:nvSpPr>
          <p:spPr>
            <a:xfrm>
              <a:off x="0" y="0"/>
              <a:ext cx="995154" cy="9951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776" name="矩形 14"/>
            <p:cNvSpPr/>
            <p:nvPr/>
          </p:nvSpPr>
          <p:spPr>
            <a:xfrm>
              <a:off x="353256" y="172551"/>
              <a:ext cx="307384" cy="43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09" y="10663"/>
                  </a:moveTo>
                  <a:cubicBezTo>
                    <a:pt x="14606" y="10494"/>
                    <a:pt x="15136" y="10494"/>
                    <a:pt x="15533" y="10747"/>
                  </a:cubicBezTo>
                  <a:cubicBezTo>
                    <a:pt x="15666" y="10831"/>
                    <a:pt x="18447" y="13017"/>
                    <a:pt x="17785" y="15371"/>
                  </a:cubicBezTo>
                  <a:cubicBezTo>
                    <a:pt x="17520" y="16885"/>
                    <a:pt x="15930" y="18062"/>
                    <a:pt x="13282" y="19071"/>
                  </a:cubicBezTo>
                  <a:cubicBezTo>
                    <a:pt x="13149" y="19071"/>
                    <a:pt x="13017" y="19155"/>
                    <a:pt x="12884" y="19155"/>
                  </a:cubicBezTo>
                  <a:cubicBezTo>
                    <a:pt x="12487" y="19155"/>
                    <a:pt x="12222" y="18987"/>
                    <a:pt x="12090" y="18818"/>
                  </a:cubicBezTo>
                  <a:cubicBezTo>
                    <a:pt x="11825" y="18566"/>
                    <a:pt x="11957" y="18230"/>
                    <a:pt x="12355" y="18062"/>
                  </a:cubicBezTo>
                  <a:cubicBezTo>
                    <a:pt x="14474" y="17221"/>
                    <a:pt x="15666" y="16296"/>
                    <a:pt x="16063" y="15203"/>
                  </a:cubicBezTo>
                  <a:cubicBezTo>
                    <a:pt x="16195" y="14446"/>
                    <a:pt x="15930" y="13689"/>
                    <a:pt x="15533" y="13101"/>
                  </a:cubicBezTo>
                  <a:cubicBezTo>
                    <a:pt x="15401" y="12765"/>
                    <a:pt x="15268" y="12512"/>
                    <a:pt x="15003" y="12260"/>
                  </a:cubicBezTo>
                  <a:cubicBezTo>
                    <a:pt x="14474" y="11756"/>
                    <a:pt x="14209" y="11587"/>
                    <a:pt x="14076" y="11503"/>
                  </a:cubicBezTo>
                  <a:cubicBezTo>
                    <a:pt x="13811" y="11251"/>
                    <a:pt x="13811" y="10831"/>
                    <a:pt x="14209" y="10663"/>
                  </a:cubicBezTo>
                  <a:close/>
                  <a:moveTo>
                    <a:pt x="10800" y="1732"/>
                  </a:moveTo>
                  <a:cubicBezTo>
                    <a:pt x="8966" y="3683"/>
                    <a:pt x="7132" y="5889"/>
                    <a:pt x="5167" y="8518"/>
                  </a:cubicBezTo>
                  <a:cubicBezTo>
                    <a:pt x="4250" y="9791"/>
                    <a:pt x="3464" y="11063"/>
                    <a:pt x="2809" y="12166"/>
                  </a:cubicBezTo>
                  <a:cubicBezTo>
                    <a:pt x="2154" y="13269"/>
                    <a:pt x="1892" y="14117"/>
                    <a:pt x="1892" y="14711"/>
                  </a:cubicBezTo>
                  <a:cubicBezTo>
                    <a:pt x="1892" y="15729"/>
                    <a:pt x="2285" y="16747"/>
                    <a:pt x="3071" y="17595"/>
                  </a:cubicBezTo>
                  <a:cubicBezTo>
                    <a:pt x="3857" y="18528"/>
                    <a:pt x="4905" y="19207"/>
                    <a:pt x="6346" y="19716"/>
                  </a:cubicBezTo>
                  <a:cubicBezTo>
                    <a:pt x="7656" y="20225"/>
                    <a:pt x="9228" y="20479"/>
                    <a:pt x="10800" y="20479"/>
                  </a:cubicBezTo>
                  <a:cubicBezTo>
                    <a:pt x="12372" y="20479"/>
                    <a:pt x="13944" y="20225"/>
                    <a:pt x="15254" y="19716"/>
                  </a:cubicBezTo>
                  <a:cubicBezTo>
                    <a:pt x="16695" y="19207"/>
                    <a:pt x="17743" y="18528"/>
                    <a:pt x="18529" y="17595"/>
                  </a:cubicBezTo>
                  <a:cubicBezTo>
                    <a:pt x="19315" y="16747"/>
                    <a:pt x="19708" y="15729"/>
                    <a:pt x="19708" y="14711"/>
                  </a:cubicBezTo>
                  <a:cubicBezTo>
                    <a:pt x="19708" y="14117"/>
                    <a:pt x="19446" y="13269"/>
                    <a:pt x="18791" y="12166"/>
                  </a:cubicBezTo>
                  <a:cubicBezTo>
                    <a:pt x="18136" y="11063"/>
                    <a:pt x="17350" y="9791"/>
                    <a:pt x="16433" y="8518"/>
                  </a:cubicBezTo>
                  <a:cubicBezTo>
                    <a:pt x="14468" y="5889"/>
                    <a:pt x="12634" y="3683"/>
                    <a:pt x="10800" y="1732"/>
                  </a:cubicBezTo>
                  <a:close/>
                  <a:moveTo>
                    <a:pt x="10800" y="0"/>
                  </a:moveTo>
                  <a:cubicBezTo>
                    <a:pt x="11195" y="0"/>
                    <a:pt x="11459" y="84"/>
                    <a:pt x="11590" y="253"/>
                  </a:cubicBezTo>
                  <a:cubicBezTo>
                    <a:pt x="18307" y="7678"/>
                    <a:pt x="21600" y="12488"/>
                    <a:pt x="21600" y="14681"/>
                  </a:cubicBezTo>
                  <a:cubicBezTo>
                    <a:pt x="21600" y="15947"/>
                    <a:pt x="21073" y="17044"/>
                    <a:pt x="20151" y="18141"/>
                  </a:cubicBezTo>
                  <a:cubicBezTo>
                    <a:pt x="19229" y="19238"/>
                    <a:pt x="17912" y="20081"/>
                    <a:pt x="16200" y="20672"/>
                  </a:cubicBezTo>
                  <a:cubicBezTo>
                    <a:pt x="14619" y="21263"/>
                    <a:pt x="12776" y="21600"/>
                    <a:pt x="10800" y="21600"/>
                  </a:cubicBezTo>
                  <a:cubicBezTo>
                    <a:pt x="8824" y="21600"/>
                    <a:pt x="6981" y="21263"/>
                    <a:pt x="5400" y="20672"/>
                  </a:cubicBezTo>
                  <a:cubicBezTo>
                    <a:pt x="3688" y="20081"/>
                    <a:pt x="2371" y="19238"/>
                    <a:pt x="1449" y="18141"/>
                  </a:cubicBezTo>
                  <a:cubicBezTo>
                    <a:pt x="395" y="17128"/>
                    <a:pt x="0" y="15947"/>
                    <a:pt x="0" y="14681"/>
                  </a:cubicBezTo>
                  <a:cubicBezTo>
                    <a:pt x="0" y="12488"/>
                    <a:pt x="3293" y="7678"/>
                    <a:pt x="10010" y="253"/>
                  </a:cubicBezTo>
                  <a:cubicBezTo>
                    <a:pt x="10141" y="84"/>
                    <a:pt x="10405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/>
            </a:p>
          </p:txBody>
        </p:sp>
      </p:grpSp>
      <p:grpSp>
        <p:nvGrpSpPr>
          <p:cNvPr id="780" name="组合 38"/>
          <p:cNvGrpSpPr/>
          <p:nvPr/>
        </p:nvGrpSpPr>
        <p:grpSpPr>
          <a:xfrm>
            <a:off x="6956470" y="1563120"/>
            <a:ext cx="995155" cy="995155"/>
            <a:chOff x="0" y="0"/>
            <a:chExt cx="995153" cy="995153"/>
          </a:xfrm>
        </p:grpSpPr>
        <p:sp>
          <p:nvSpPr>
            <p:cNvPr id="778" name="矩形 39"/>
            <p:cNvSpPr/>
            <p:nvPr/>
          </p:nvSpPr>
          <p:spPr>
            <a:xfrm>
              <a:off x="0" y="0"/>
              <a:ext cx="995154" cy="99515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/>
            </a:p>
          </p:txBody>
        </p:sp>
        <p:sp>
          <p:nvSpPr>
            <p:cNvPr id="779" name="矩形 17"/>
            <p:cNvSpPr/>
            <p:nvPr/>
          </p:nvSpPr>
          <p:spPr>
            <a:xfrm>
              <a:off x="287795" y="259749"/>
              <a:ext cx="419566" cy="475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10" y="15181"/>
                  </a:moveTo>
                  <a:cubicBezTo>
                    <a:pt x="6210" y="15181"/>
                    <a:pt x="6210" y="15181"/>
                    <a:pt x="15390" y="15181"/>
                  </a:cubicBezTo>
                  <a:cubicBezTo>
                    <a:pt x="16059" y="15181"/>
                    <a:pt x="16633" y="15675"/>
                    <a:pt x="16633" y="16251"/>
                  </a:cubicBezTo>
                  <a:cubicBezTo>
                    <a:pt x="16633" y="16827"/>
                    <a:pt x="16059" y="17321"/>
                    <a:pt x="15390" y="17321"/>
                  </a:cubicBezTo>
                  <a:cubicBezTo>
                    <a:pt x="15390" y="17321"/>
                    <a:pt x="15390" y="17321"/>
                    <a:pt x="6210" y="17321"/>
                  </a:cubicBezTo>
                  <a:cubicBezTo>
                    <a:pt x="5541" y="17321"/>
                    <a:pt x="4967" y="16827"/>
                    <a:pt x="4967" y="16251"/>
                  </a:cubicBezTo>
                  <a:cubicBezTo>
                    <a:pt x="4967" y="15675"/>
                    <a:pt x="5541" y="15181"/>
                    <a:pt x="6210" y="15181"/>
                  </a:cubicBezTo>
                  <a:close/>
                  <a:moveTo>
                    <a:pt x="6210" y="11106"/>
                  </a:moveTo>
                  <a:cubicBezTo>
                    <a:pt x="6210" y="11106"/>
                    <a:pt x="6210" y="11106"/>
                    <a:pt x="15390" y="11106"/>
                  </a:cubicBezTo>
                  <a:cubicBezTo>
                    <a:pt x="16059" y="11106"/>
                    <a:pt x="16633" y="11619"/>
                    <a:pt x="16633" y="12218"/>
                  </a:cubicBezTo>
                  <a:cubicBezTo>
                    <a:pt x="16633" y="12817"/>
                    <a:pt x="16059" y="13245"/>
                    <a:pt x="15390" y="13245"/>
                  </a:cubicBezTo>
                  <a:cubicBezTo>
                    <a:pt x="15390" y="13245"/>
                    <a:pt x="15390" y="13245"/>
                    <a:pt x="6210" y="13245"/>
                  </a:cubicBezTo>
                  <a:cubicBezTo>
                    <a:pt x="5541" y="13245"/>
                    <a:pt x="4967" y="12817"/>
                    <a:pt x="4967" y="12218"/>
                  </a:cubicBezTo>
                  <a:cubicBezTo>
                    <a:pt x="4967" y="11619"/>
                    <a:pt x="5541" y="11106"/>
                    <a:pt x="6210" y="11106"/>
                  </a:cubicBezTo>
                  <a:close/>
                  <a:moveTo>
                    <a:pt x="11977" y="7438"/>
                  </a:moveTo>
                  <a:cubicBezTo>
                    <a:pt x="11977" y="7438"/>
                    <a:pt x="11977" y="7438"/>
                    <a:pt x="15398" y="7438"/>
                  </a:cubicBezTo>
                  <a:cubicBezTo>
                    <a:pt x="16063" y="7438"/>
                    <a:pt x="16633" y="7955"/>
                    <a:pt x="16633" y="8558"/>
                  </a:cubicBezTo>
                  <a:cubicBezTo>
                    <a:pt x="16633" y="9162"/>
                    <a:pt x="16063" y="9679"/>
                    <a:pt x="15398" y="9679"/>
                  </a:cubicBezTo>
                  <a:cubicBezTo>
                    <a:pt x="15398" y="9679"/>
                    <a:pt x="15398" y="9679"/>
                    <a:pt x="11977" y="9679"/>
                  </a:cubicBezTo>
                  <a:cubicBezTo>
                    <a:pt x="11312" y="9679"/>
                    <a:pt x="10742" y="9162"/>
                    <a:pt x="10742" y="8558"/>
                  </a:cubicBezTo>
                  <a:cubicBezTo>
                    <a:pt x="10742" y="7955"/>
                    <a:pt x="11312" y="7438"/>
                    <a:pt x="11977" y="7438"/>
                  </a:cubicBezTo>
                  <a:close/>
                  <a:moveTo>
                    <a:pt x="11977" y="3974"/>
                  </a:moveTo>
                  <a:cubicBezTo>
                    <a:pt x="11977" y="3974"/>
                    <a:pt x="11977" y="3974"/>
                    <a:pt x="15398" y="3974"/>
                  </a:cubicBezTo>
                  <a:cubicBezTo>
                    <a:pt x="16063" y="3974"/>
                    <a:pt x="16633" y="4381"/>
                    <a:pt x="16633" y="4952"/>
                  </a:cubicBezTo>
                  <a:cubicBezTo>
                    <a:pt x="16633" y="5522"/>
                    <a:pt x="16063" y="6011"/>
                    <a:pt x="15398" y="6011"/>
                  </a:cubicBezTo>
                  <a:cubicBezTo>
                    <a:pt x="15398" y="6011"/>
                    <a:pt x="15398" y="6011"/>
                    <a:pt x="11977" y="6011"/>
                  </a:cubicBezTo>
                  <a:cubicBezTo>
                    <a:pt x="11312" y="6011"/>
                    <a:pt x="10742" y="5522"/>
                    <a:pt x="10742" y="4952"/>
                  </a:cubicBezTo>
                  <a:cubicBezTo>
                    <a:pt x="10742" y="4381"/>
                    <a:pt x="11312" y="3974"/>
                    <a:pt x="11977" y="3974"/>
                  </a:cubicBezTo>
                  <a:close/>
                  <a:moveTo>
                    <a:pt x="9270" y="1426"/>
                  </a:moveTo>
                  <a:cubicBezTo>
                    <a:pt x="9270" y="1426"/>
                    <a:pt x="9270" y="1426"/>
                    <a:pt x="9270" y="7084"/>
                  </a:cubicBezTo>
                  <a:cubicBezTo>
                    <a:pt x="9270" y="7591"/>
                    <a:pt x="8696" y="8013"/>
                    <a:pt x="8122" y="8013"/>
                  </a:cubicBezTo>
                  <a:cubicBezTo>
                    <a:pt x="8122" y="8013"/>
                    <a:pt x="8122" y="8013"/>
                    <a:pt x="1617" y="8013"/>
                  </a:cubicBezTo>
                  <a:cubicBezTo>
                    <a:pt x="1617" y="8013"/>
                    <a:pt x="1617" y="8013"/>
                    <a:pt x="1617" y="19582"/>
                  </a:cubicBezTo>
                  <a:cubicBezTo>
                    <a:pt x="1617" y="19920"/>
                    <a:pt x="1904" y="20174"/>
                    <a:pt x="2287" y="20174"/>
                  </a:cubicBezTo>
                  <a:cubicBezTo>
                    <a:pt x="2287" y="20174"/>
                    <a:pt x="2287" y="20174"/>
                    <a:pt x="19313" y="20174"/>
                  </a:cubicBezTo>
                  <a:cubicBezTo>
                    <a:pt x="19696" y="20174"/>
                    <a:pt x="19983" y="19920"/>
                    <a:pt x="19983" y="19582"/>
                  </a:cubicBezTo>
                  <a:lnTo>
                    <a:pt x="19983" y="2018"/>
                  </a:lnTo>
                  <a:cubicBezTo>
                    <a:pt x="19983" y="1680"/>
                    <a:pt x="19696" y="1426"/>
                    <a:pt x="19313" y="1426"/>
                  </a:cubicBezTo>
                  <a:cubicBezTo>
                    <a:pt x="19313" y="1426"/>
                    <a:pt x="19313" y="1426"/>
                    <a:pt x="9270" y="1426"/>
                  </a:cubicBezTo>
                  <a:close/>
                  <a:moveTo>
                    <a:pt x="8602" y="0"/>
                  </a:moveTo>
                  <a:cubicBezTo>
                    <a:pt x="8602" y="0"/>
                    <a:pt x="8602" y="0"/>
                    <a:pt x="19306" y="0"/>
                  </a:cubicBezTo>
                  <a:cubicBezTo>
                    <a:pt x="20549" y="0"/>
                    <a:pt x="21600" y="928"/>
                    <a:pt x="21600" y="2025"/>
                  </a:cubicBezTo>
                  <a:cubicBezTo>
                    <a:pt x="21600" y="2025"/>
                    <a:pt x="21600" y="2025"/>
                    <a:pt x="21600" y="19575"/>
                  </a:cubicBezTo>
                  <a:cubicBezTo>
                    <a:pt x="21600" y="20672"/>
                    <a:pt x="20549" y="21600"/>
                    <a:pt x="19306" y="21600"/>
                  </a:cubicBezTo>
                  <a:cubicBezTo>
                    <a:pt x="19306" y="21600"/>
                    <a:pt x="19306" y="21600"/>
                    <a:pt x="2294" y="21600"/>
                  </a:cubicBezTo>
                  <a:cubicBezTo>
                    <a:pt x="1051" y="21600"/>
                    <a:pt x="0" y="20672"/>
                    <a:pt x="0" y="19575"/>
                  </a:cubicBezTo>
                  <a:cubicBezTo>
                    <a:pt x="0" y="19575"/>
                    <a:pt x="0" y="19575"/>
                    <a:pt x="0" y="7678"/>
                  </a:cubicBezTo>
                  <a:cubicBezTo>
                    <a:pt x="0" y="7087"/>
                    <a:pt x="287" y="6581"/>
                    <a:pt x="669" y="6244"/>
                  </a:cubicBezTo>
                  <a:cubicBezTo>
                    <a:pt x="669" y="6244"/>
                    <a:pt x="669" y="6244"/>
                    <a:pt x="6977" y="591"/>
                  </a:cubicBezTo>
                  <a:cubicBezTo>
                    <a:pt x="7455" y="253"/>
                    <a:pt x="8028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595959"/>
                  </a:solidFill>
                </a:defRPr>
              </a:pPr>
              <a:endParaRPr/>
            </a:p>
          </p:txBody>
        </p:sp>
      </p:grpSp>
      <p:sp>
        <p:nvSpPr>
          <p:cNvPr id="781" name="文本框 18"/>
          <p:cNvSpPr txBox="1"/>
          <p:nvPr/>
        </p:nvSpPr>
        <p:spPr>
          <a:xfrm>
            <a:off x="1307681" y="2558275"/>
            <a:ext cx="76454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短期住院</a:t>
            </a:r>
          </a:p>
        </p:txBody>
      </p:sp>
      <p:sp>
        <p:nvSpPr>
          <p:cNvPr id="782" name="文本框 19"/>
          <p:cNvSpPr txBox="1"/>
          <p:nvPr/>
        </p:nvSpPr>
        <p:spPr>
          <a:xfrm>
            <a:off x="2828991" y="2161929"/>
            <a:ext cx="76454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日間住院</a:t>
            </a:r>
          </a:p>
        </p:txBody>
      </p:sp>
      <p:sp>
        <p:nvSpPr>
          <p:cNvPr id="783" name="文本框 20"/>
          <p:cNvSpPr txBox="1"/>
          <p:nvPr/>
        </p:nvSpPr>
        <p:spPr>
          <a:xfrm>
            <a:off x="4232308" y="2558275"/>
            <a:ext cx="76454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藥物治療</a:t>
            </a:r>
          </a:p>
        </p:txBody>
      </p:sp>
      <p:sp>
        <p:nvSpPr>
          <p:cNvPr id="784" name="文本框 21"/>
          <p:cNvSpPr txBox="1"/>
          <p:nvPr/>
        </p:nvSpPr>
        <p:spPr>
          <a:xfrm>
            <a:off x="5668462" y="2186404"/>
            <a:ext cx="76454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個人治療</a:t>
            </a:r>
          </a:p>
        </p:txBody>
      </p:sp>
      <p:sp>
        <p:nvSpPr>
          <p:cNvPr id="785" name="文本框 22"/>
          <p:cNvSpPr txBox="1"/>
          <p:nvPr/>
        </p:nvSpPr>
        <p:spPr>
          <a:xfrm>
            <a:off x="7120182" y="2667984"/>
            <a:ext cx="78572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酒精及藥物戒除</a:t>
            </a:r>
          </a:p>
        </p:txBody>
      </p:sp>
      <p:sp>
        <p:nvSpPr>
          <p:cNvPr id="786" name="矩形 1"/>
          <p:cNvSpPr/>
          <p:nvPr/>
        </p:nvSpPr>
        <p:spPr>
          <a:xfrm>
            <a:off x="223282" y="240683"/>
            <a:ext cx="1427450" cy="38100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7" name="文字方塊 41"/>
          <p:cNvSpPr txBox="1"/>
          <p:nvPr/>
        </p:nvSpPr>
        <p:spPr>
          <a:xfrm>
            <a:off x="294671" y="360073"/>
            <a:ext cx="249936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治療方式</a:t>
            </a:r>
          </a:p>
        </p:txBody>
      </p:sp>
      <p:sp>
        <p:nvSpPr>
          <p:cNvPr id="788" name="矩形 42"/>
          <p:cNvSpPr/>
          <p:nvPr/>
        </p:nvSpPr>
        <p:spPr>
          <a:xfrm>
            <a:off x="3410634" y="3057167"/>
            <a:ext cx="995155" cy="9951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789" name="矩形 14"/>
          <p:cNvSpPr/>
          <p:nvPr/>
        </p:nvSpPr>
        <p:spPr>
          <a:xfrm>
            <a:off x="3754520" y="3371494"/>
            <a:ext cx="307383" cy="438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09" y="10663"/>
                </a:moveTo>
                <a:cubicBezTo>
                  <a:pt x="14606" y="10494"/>
                  <a:pt x="15136" y="10494"/>
                  <a:pt x="15533" y="10747"/>
                </a:cubicBezTo>
                <a:cubicBezTo>
                  <a:pt x="15666" y="10831"/>
                  <a:pt x="18447" y="13017"/>
                  <a:pt x="17785" y="15371"/>
                </a:cubicBezTo>
                <a:cubicBezTo>
                  <a:pt x="17520" y="16885"/>
                  <a:pt x="15930" y="18062"/>
                  <a:pt x="13282" y="19071"/>
                </a:cubicBezTo>
                <a:cubicBezTo>
                  <a:pt x="13149" y="19071"/>
                  <a:pt x="13017" y="19155"/>
                  <a:pt x="12884" y="19155"/>
                </a:cubicBezTo>
                <a:cubicBezTo>
                  <a:pt x="12487" y="19155"/>
                  <a:pt x="12222" y="18987"/>
                  <a:pt x="12090" y="18818"/>
                </a:cubicBezTo>
                <a:cubicBezTo>
                  <a:pt x="11825" y="18566"/>
                  <a:pt x="11957" y="18230"/>
                  <a:pt x="12355" y="18062"/>
                </a:cubicBezTo>
                <a:cubicBezTo>
                  <a:pt x="14474" y="17221"/>
                  <a:pt x="15666" y="16296"/>
                  <a:pt x="16063" y="15203"/>
                </a:cubicBezTo>
                <a:cubicBezTo>
                  <a:pt x="16195" y="14446"/>
                  <a:pt x="15930" y="13689"/>
                  <a:pt x="15533" y="13101"/>
                </a:cubicBezTo>
                <a:cubicBezTo>
                  <a:pt x="15401" y="12765"/>
                  <a:pt x="15268" y="12512"/>
                  <a:pt x="15003" y="12260"/>
                </a:cubicBezTo>
                <a:cubicBezTo>
                  <a:pt x="14474" y="11756"/>
                  <a:pt x="14209" y="11587"/>
                  <a:pt x="14076" y="11503"/>
                </a:cubicBezTo>
                <a:cubicBezTo>
                  <a:pt x="13811" y="11251"/>
                  <a:pt x="13811" y="10831"/>
                  <a:pt x="14209" y="10663"/>
                </a:cubicBezTo>
                <a:close/>
                <a:moveTo>
                  <a:pt x="10800" y="1732"/>
                </a:moveTo>
                <a:cubicBezTo>
                  <a:pt x="8966" y="3683"/>
                  <a:pt x="7132" y="5889"/>
                  <a:pt x="5167" y="8518"/>
                </a:cubicBezTo>
                <a:cubicBezTo>
                  <a:pt x="4250" y="9791"/>
                  <a:pt x="3464" y="11063"/>
                  <a:pt x="2809" y="12166"/>
                </a:cubicBezTo>
                <a:cubicBezTo>
                  <a:pt x="2154" y="13269"/>
                  <a:pt x="1892" y="14117"/>
                  <a:pt x="1892" y="14711"/>
                </a:cubicBezTo>
                <a:cubicBezTo>
                  <a:pt x="1892" y="15729"/>
                  <a:pt x="2285" y="16747"/>
                  <a:pt x="3071" y="17595"/>
                </a:cubicBezTo>
                <a:cubicBezTo>
                  <a:pt x="3857" y="18528"/>
                  <a:pt x="4905" y="19207"/>
                  <a:pt x="6346" y="19716"/>
                </a:cubicBezTo>
                <a:cubicBezTo>
                  <a:pt x="7656" y="20225"/>
                  <a:pt x="9228" y="20479"/>
                  <a:pt x="10800" y="20479"/>
                </a:cubicBezTo>
                <a:cubicBezTo>
                  <a:pt x="12372" y="20479"/>
                  <a:pt x="13944" y="20225"/>
                  <a:pt x="15254" y="19716"/>
                </a:cubicBezTo>
                <a:cubicBezTo>
                  <a:pt x="16695" y="19207"/>
                  <a:pt x="17743" y="18528"/>
                  <a:pt x="18529" y="17595"/>
                </a:cubicBezTo>
                <a:cubicBezTo>
                  <a:pt x="19315" y="16747"/>
                  <a:pt x="19708" y="15729"/>
                  <a:pt x="19708" y="14711"/>
                </a:cubicBezTo>
                <a:cubicBezTo>
                  <a:pt x="19708" y="14117"/>
                  <a:pt x="19446" y="13269"/>
                  <a:pt x="18791" y="12166"/>
                </a:cubicBezTo>
                <a:cubicBezTo>
                  <a:pt x="18136" y="11063"/>
                  <a:pt x="17350" y="9791"/>
                  <a:pt x="16433" y="8518"/>
                </a:cubicBezTo>
                <a:cubicBezTo>
                  <a:pt x="14468" y="5889"/>
                  <a:pt x="12634" y="3683"/>
                  <a:pt x="10800" y="1732"/>
                </a:cubicBezTo>
                <a:close/>
                <a:moveTo>
                  <a:pt x="10800" y="0"/>
                </a:moveTo>
                <a:cubicBezTo>
                  <a:pt x="11195" y="0"/>
                  <a:pt x="11459" y="84"/>
                  <a:pt x="11590" y="253"/>
                </a:cubicBezTo>
                <a:cubicBezTo>
                  <a:pt x="18307" y="7678"/>
                  <a:pt x="21600" y="12488"/>
                  <a:pt x="21600" y="14681"/>
                </a:cubicBezTo>
                <a:cubicBezTo>
                  <a:pt x="21600" y="15947"/>
                  <a:pt x="21073" y="17044"/>
                  <a:pt x="20151" y="18141"/>
                </a:cubicBezTo>
                <a:cubicBezTo>
                  <a:pt x="19229" y="19238"/>
                  <a:pt x="17912" y="20081"/>
                  <a:pt x="16200" y="20672"/>
                </a:cubicBezTo>
                <a:cubicBezTo>
                  <a:pt x="14619" y="21263"/>
                  <a:pt x="12776" y="21600"/>
                  <a:pt x="10800" y="21600"/>
                </a:cubicBezTo>
                <a:cubicBezTo>
                  <a:pt x="8824" y="21600"/>
                  <a:pt x="6981" y="21263"/>
                  <a:pt x="5400" y="20672"/>
                </a:cubicBezTo>
                <a:cubicBezTo>
                  <a:pt x="3688" y="20081"/>
                  <a:pt x="2371" y="19238"/>
                  <a:pt x="1449" y="18141"/>
                </a:cubicBezTo>
                <a:cubicBezTo>
                  <a:pt x="395" y="17128"/>
                  <a:pt x="0" y="15947"/>
                  <a:pt x="0" y="14681"/>
                </a:cubicBezTo>
                <a:cubicBezTo>
                  <a:pt x="0" y="12488"/>
                  <a:pt x="3293" y="7678"/>
                  <a:pt x="10010" y="253"/>
                </a:cubicBezTo>
                <a:cubicBezTo>
                  <a:pt x="10141" y="84"/>
                  <a:pt x="10405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790" name="矩形 45"/>
          <p:cNvSpPr/>
          <p:nvPr/>
        </p:nvSpPr>
        <p:spPr>
          <a:xfrm>
            <a:off x="5702003" y="3075661"/>
            <a:ext cx="995155" cy="99515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791" name="矩形 11"/>
          <p:cNvSpPr/>
          <p:nvPr/>
        </p:nvSpPr>
        <p:spPr>
          <a:xfrm>
            <a:off x="5907442" y="3336528"/>
            <a:ext cx="475657" cy="473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61" y="11921"/>
                </a:moveTo>
                <a:cubicBezTo>
                  <a:pt x="20161" y="11921"/>
                  <a:pt x="20161" y="11921"/>
                  <a:pt x="21600" y="11921"/>
                </a:cubicBezTo>
                <a:cubicBezTo>
                  <a:pt x="21092" y="17055"/>
                  <a:pt x="17029" y="21095"/>
                  <a:pt x="11865" y="21600"/>
                </a:cubicBezTo>
                <a:cubicBezTo>
                  <a:pt x="11865" y="21600"/>
                  <a:pt x="11865" y="21600"/>
                  <a:pt x="11865" y="20169"/>
                </a:cubicBezTo>
                <a:cubicBezTo>
                  <a:pt x="16182" y="19664"/>
                  <a:pt x="19653" y="16213"/>
                  <a:pt x="20161" y="11921"/>
                </a:cubicBezTo>
                <a:close/>
                <a:moveTo>
                  <a:pt x="15909" y="11921"/>
                </a:moveTo>
                <a:cubicBezTo>
                  <a:pt x="15909" y="11921"/>
                  <a:pt x="15909" y="11921"/>
                  <a:pt x="17341" y="11921"/>
                </a:cubicBezTo>
                <a:cubicBezTo>
                  <a:pt x="16920" y="14662"/>
                  <a:pt x="14645" y="16905"/>
                  <a:pt x="11865" y="17321"/>
                </a:cubicBezTo>
                <a:cubicBezTo>
                  <a:pt x="11865" y="17321"/>
                  <a:pt x="11865" y="17321"/>
                  <a:pt x="11865" y="15908"/>
                </a:cubicBezTo>
                <a:cubicBezTo>
                  <a:pt x="13887" y="15493"/>
                  <a:pt x="15487" y="13915"/>
                  <a:pt x="15909" y="11921"/>
                </a:cubicBezTo>
                <a:close/>
                <a:moveTo>
                  <a:pt x="4259" y="11921"/>
                </a:moveTo>
                <a:cubicBezTo>
                  <a:pt x="4259" y="11921"/>
                  <a:pt x="4259" y="11921"/>
                  <a:pt x="5691" y="11921"/>
                </a:cubicBezTo>
                <a:cubicBezTo>
                  <a:pt x="6113" y="13915"/>
                  <a:pt x="7713" y="15493"/>
                  <a:pt x="9735" y="15908"/>
                </a:cubicBezTo>
                <a:cubicBezTo>
                  <a:pt x="9735" y="15908"/>
                  <a:pt x="9735" y="15908"/>
                  <a:pt x="9735" y="17321"/>
                </a:cubicBezTo>
                <a:cubicBezTo>
                  <a:pt x="6955" y="16905"/>
                  <a:pt x="4680" y="14662"/>
                  <a:pt x="4259" y="11921"/>
                </a:cubicBezTo>
                <a:close/>
                <a:moveTo>
                  <a:pt x="0" y="11921"/>
                </a:moveTo>
                <a:cubicBezTo>
                  <a:pt x="0" y="11921"/>
                  <a:pt x="0" y="11921"/>
                  <a:pt x="1439" y="11921"/>
                </a:cubicBezTo>
                <a:cubicBezTo>
                  <a:pt x="1947" y="16213"/>
                  <a:pt x="5418" y="19664"/>
                  <a:pt x="9735" y="20169"/>
                </a:cubicBezTo>
                <a:cubicBezTo>
                  <a:pt x="9735" y="20169"/>
                  <a:pt x="9735" y="20169"/>
                  <a:pt x="9735" y="21600"/>
                </a:cubicBezTo>
                <a:cubicBezTo>
                  <a:pt x="4571" y="21095"/>
                  <a:pt x="508" y="17055"/>
                  <a:pt x="0" y="11921"/>
                </a:cubicBezTo>
                <a:close/>
                <a:moveTo>
                  <a:pt x="10800" y="8151"/>
                </a:moveTo>
                <a:cubicBezTo>
                  <a:pt x="11217" y="8151"/>
                  <a:pt x="11551" y="8235"/>
                  <a:pt x="11884" y="8402"/>
                </a:cubicBezTo>
                <a:cubicBezTo>
                  <a:pt x="12468" y="8654"/>
                  <a:pt x="12885" y="9073"/>
                  <a:pt x="13136" y="9660"/>
                </a:cubicBezTo>
                <a:cubicBezTo>
                  <a:pt x="13303" y="9995"/>
                  <a:pt x="13386" y="10330"/>
                  <a:pt x="13386" y="10749"/>
                </a:cubicBezTo>
                <a:cubicBezTo>
                  <a:pt x="13386" y="11168"/>
                  <a:pt x="13303" y="11503"/>
                  <a:pt x="13136" y="11839"/>
                </a:cubicBezTo>
                <a:cubicBezTo>
                  <a:pt x="12885" y="12425"/>
                  <a:pt x="12468" y="12844"/>
                  <a:pt x="11884" y="13096"/>
                </a:cubicBezTo>
                <a:cubicBezTo>
                  <a:pt x="11551" y="13263"/>
                  <a:pt x="11217" y="13347"/>
                  <a:pt x="10800" y="13347"/>
                </a:cubicBezTo>
                <a:cubicBezTo>
                  <a:pt x="10383" y="13347"/>
                  <a:pt x="10049" y="13263"/>
                  <a:pt x="9716" y="13096"/>
                </a:cubicBezTo>
                <a:cubicBezTo>
                  <a:pt x="9132" y="12844"/>
                  <a:pt x="8715" y="12425"/>
                  <a:pt x="8464" y="11839"/>
                </a:cubicBezTo>
                <a:cubicBezTo>
                  <a:pt x="8297" y="11503"/>
                  <a:pt x="8214" y="11168"/>
                  <a:pt x="8214" y="10749"/>
                </a:cubicBezTo>
                <a:cubicBezTo>
                  <a:pt x="8214" y="10330"/>
                  <a:pt x="8297" y="9995"/>
                  <a:pt x="8464" y="9660"/>
                </a:cubicBezTo>
                <a:cubicBezTo>
                  <a:pt x="8715" y="9073"/>
                  <a:pt x="9132" y="8654"/>
                  <a:pt x="9716" y="8402"/>
                </a:cubicBezTo>
                <a:cubicBezTo>
                  <a:pt x="10049" y="8235"/>
                  <a:pt x="10383" y="8151"/>
                  <a:pt x="10800" y="8151"/>
                </a:cubicBezTo>
                <a:close/>
                <a:moveTo>
                  <a:pt x="11865" y="4177"/>
                </a:moveTo>
                <a:cubicBezTo>
                  <a:pt x="14645" y="4601"/>
                  <a:pt x="16920" y="6886"/>
                  <a:pt x="17341" y="9679"/>
                </a:cubicBezTo>
                <a:cubicBezTo>
                  <a:pt x="17341" y="9679"/>
                  <a:pt x="17341" y="9679"/>
                  <a:pt x="15909" y="9679"/>
                </a:cubicBezTo>
                <a:cubicBezTo>
                  <a:pt x="15487" y="7648"/>
                  <a:pt x="13887" y="6039"/>
                  <a:pt x="11865" y="5616"/>
                </a:cubicBezTo>
                <a:cubicBezTo>
                  <a:pt x="11865" y="5616"/>
                  <a:pt x="11865" y="5616"/>
                  <a:pt x="11865" y="4177"/>
                </a:cubicBezTo>
                <a:close/>
                <a:moveTo>
                  <a:pt x="9735" y="4177"/>
                </a:moveTo>
                <a:cubicBezTo>
                  <a:pt x="9735" y="4177"/>
                  <a:pt x="9735" y="4177"/>
                  <a:pt x="9735" y="5616"/>
                </a:cubicBezTo>
                <a:cubicBezTo>
                  <a:pt x="7713" y="6039"/>
                  <a:pt x="6113" y="7648"/>
                  <a:pt x="5691" y="9679"/>
                </a:cubicBezTo>
                <a:lnTo>
                  <a:pt x="4259" y="9679"/>
                </a:lnTo>
                <a:cubicBezTo>
                  <a:pt x="4680" y="6886"/>
                  <a:pt x="6955" y="4601"/>
                  <a:pt x="9735" y="4177"/>
                </a:cubicBezTo>
                <a:close/>
                <a:moveTo>
                  <a:pt x="11865" y="0"/>
                </a:moveTo>
                <a:cubicBezTo>
                  <a:pt x="17029" y="505"/>
                  <a:pt x="21092" y="4545"/>
                  <a:pt x="21600" y="9679"/>
                </a:cubicBezTo>
                <a:cubicBezTo>
                  <a:pt x="21600" y="9679"/>
                  <a:pt x="21600" y="9679"/>
                  <a:pt x="20161" y="9679"/>
                </a:cubicBezTo>
                <a:cubicBezTo>
                  <a:pt x="19653" y="5387"/>
                  <a:pt x="16182" y="1936"/>
                  <a:pt x="11865" y="1431"/>
                </a:cubicBezTo>
                <a:cubicBezTo>
                  <a:pt x="11865" y="1431"/>
                  <a:pt x="11865" y="1431"/>
                  <a:pt x="11865" y="0"/>
                </a:cubicBezTo>
                <a:close/>
                <a:moveTo>
                  <a:pt x="9735" y="0"/>
                </a:moveTo>
                <a:cubicBezTo>
                  <a:pt x="9735" y="0"/>
                  <a:pt x="9735" y="0"/>
                  <a:pt x="9735" y="1431"/>
                </a:cubicBezTo>
                <a:cubicBezTo>
                  <a:pt x="5418" y="1936"/>
                  <a:pt x="1947" y="5387"/>
                  <a:pt x="1439" y="9679"/>
                </a:cubicBezTo>
                <a:cubicBezTo>
                  <a:pt x="1439" y="9679"/>
                  <a:pt x="1439" y="9679"/>
                  <a:pt x="0" y="9679"/>
                </a:cubicBezTo>
                <a:cubicBezTo>
                  <a:pt x="508" y="4545"/>
                  <a:pt x="4571" y="505"/>
                  <a:pt x="9735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595959"/>
                </a:solidFill>
              </a:defRPr>
            </a:pPr>
            <a:endParaRPr/>
          </a:p>
        </p:txBody>
      </p:sp>
      <p:sp>
        <p:nvSpPr>
          <p:cNvPr id="792" name="文本框 22"/>
          <p:cNvSpPr txBox="1"/>
          <p:nvPr/>
        </p:nvSpPr>
        <p:spPr>
          <a:xfrm>
            <a:off x="3397286" y="4077767"/>
            <a:ext cx="116208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以兒童為中心的父母諮詢</a:t>
            </a:r>
          </a:p>
        </p:txBody>
      </p:sp>
      <p:sp>
        <p:nvSpPr>
          <p:cNvPr id="793" name="文本框 22"/>
          <p:cNvSpPr txBox="1"/>
          <p:nvPr/>
        </p:nvSpPr>
        <p:spPr>
          <a:xfrm>
            <a:off x="5742931" y="4181642"/>
            <a:ext cx="1012104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環境的安排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1" animBg="1" advAuto="0"/>
      <p:bldP spid="771" grpId="2" animBg="1" advAuto="0"/>
      <p:bldP spid="774" grpId="3" animBg="1" advAuto="0"/>
      <p:bldP spid="777" grpId="4" animBg="1" advAuto="0"/>
      <p:bldP spid="780" grpId="5" animBg="1" advAuto="0"/>
      <p:bldP spid="781" grpId="6" animBg="1" advAuto="0"/>
      <p:bldP spid="782" grpId="7" animBg="1" advAuto="0"/>
      <p:bldP spid="783" grpId="8" animBg="1" advAuto="0"/>
      <p:bldP spid="784" grpId="9" animBg="1" advAuto="0"/>
      <p:bldP spid="785" grpId="10" animBg="1" advAuto="0"/>
      <p:bldP spid="792" grpId="11" animBg="1" advAuto="0"/>
      <p:bldP spid="793" grpId="1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图片 2" descr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87757"/>
            <a:ext cx="8712200" cy="4755744"/>
          </a:xfrm>
          <a:prstGeom prst="rect">
            <a:avLst/>
          </a:prstGeom>
          <a:ln w="12700">
            <a:miter lim="400000"/>
          </a:ln>
        </p:spPr>
      </p:pic>
      <p:sp>
        <p:nvSpPr>
          <p:cNvPr id="796" name="矩形 10"/>
          <p:cNvSpPr/>
          <p:nvPr/>
        </p:nvSpPr>
        <p:spPr>
          <a:xfrm>
            <a:off x="2032000" y="1253067"/>
            <a:ext cx="5698067" cy="249766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97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18" y="0"/>
            <a:ext cx="1140595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98" name="图片 7" descr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715" y="3022997"/>
            <a:ext cx="1638570" cy="1188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9" name="图片 9" descr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559" y="373347"/>
            <a:ext cx="872880" cy="924706"/>
          </a:xfrm>
          <a:prstGeom prst="rect">
            <a:avLst/>
          </a:prstGeom>
          <a:ln w="12700">
            <a:miter lim="400000"/>
          </a:ln>
        </p:spPr>
      </p:pic>
      <p:sp>
        <p:nvSpPr>
          <p:cNvPr id="800" name="矩形 14"/>
          <p:cNvSpPr txBox="1"/>
          <p:nvPr/>
        </p:nvSpPr>
        <p:spPr>
          <a:xfrm>
            <a:off x="3767619" y="1612473"/>
            <a:ext cx="1764591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Thank you</a:t>
            </a:r>
          </a:p>
        </p:txBody>
      </p:sp>
      <p:grpSp>
        <p:nvGrpSpPr>
          <p:cNvPr id="803" name="组合 24"/>
          <p:cNvGrpSpPr/>
          <p:nvPr/>
        </p:nvGrpSpPr>
        <p:grpSpPr>
          <a:xfrm>
            <a:off x="3677742" y="1548414"/>
            <a:ext cx="2758555" cy="798838"/>
            <a:chOff x="0" y="0"/>
            <a:chExt cx="2758553" cy="798836"/>
          </a:xfrm>
        </p:grpSpPr>
        <p:sp>
          <p:nvSpPr>
            <p:cNvPr id="801" name="任意多边形 23"/>
            <p:cNvSpPr/>
            <p:nvPr/>
          </p:nvSpPr>
          <p:spPr>
            <a:xfrm>
              <a:off x="0" y="541259"/>
              <a:ext cx="2161382" cy="153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89" extrusionOk="0">
                  <a:moveTo>
                    <a:pt x="0" y="2563"/>
                  </a:moveTo>
                  <a:lnTo>
                    <a:pt x="14255" y="10720"/>
                  </a:lnTo>
                  <a:cubicBezTo>
                    <a:pt x="16143" y="13439"/>
                    <a:pt x="11464" y="20387"/>
                    <a:pt x="11329" y="18877"/>
                  </a:cubicBezTo>
                  <a:cubicBezTo>
                    <a:pt x="11194" y="17366"/>
                    <a:pt x="11734" y="4527"/>
                    <a:pt x="13446" y="1657"/>
                  </a:cubicBezTo>
                  <a:cubicBezTo>
                    <a:pt x="15157" y="-1213"/>
                    <a:pt x="18379" y="222"/>
                    <a:pt x="21600" y="1657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802" name="图片 12" descr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555023">
              <a:off x="2120288" y="83278"/>
              <a:ext cx="526569" cy="6322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04" name="文本框 32"/>
          <p:cNvSpPr txBox="1"/>
          <p:nvPr/>
        </p:nvSpPr>
        <p:spPr>
          <a:xfrm>
            <a:off x="2554798" y="2259602"/>
            <a:ext cx="465247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謝謝聆聽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switch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2" animBg="1" advAuto="0"/>
      <p:bldP spid="796" grpId="4" animBg="1" advAuto="0"/>
      <p:bldP spid="797" grpId="1" animBg="1" advAuto="0"/>
      <p:bldP spid="798" grpId="5" animBg="1" advAuto="0"/>
      <p:bldP spid="799" grpId="3" animBg="1" advAuto="0"/>
      <p:bldP spid="800" grpId="7" animBg="1" advAuto="0"/>
      <p:bldP spid="803" grpId="6" animBg="1" advAuto="0"/>
      <p:bldP spid="804" grpId="8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 40"/>
          <p:cNvSpPr txBox="1"/>
          <p:nvPr/>
        </p:nvSpPr>
        <p:spPr>
          <a:xfrm>
            <a:off x="4580997" y="1346992"/>
            <a:ext cx="6000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01</a:t>
            </a:r>
          </a:p>
        </p:txBody>
      </p:sp>
      <p:sp>
        <p:nvSpPr>
          <p:cNvPr id="190" name="文本框 32"/>
          <p:cNvSpPr txBox="1"/>
          <p:nvPr/>
        </p:nvSpPr>
        <p:spPr>
          <a:xfrm>
            <a:off x="2554798" y="1922779"/>
            <a:ext cx="465247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何謂憂鬱症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  <p:bldP spid="190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traight Connector 65"/>
          <p:cNvSpPr/>
          <p:nvPr/>
        </p:nvSpPr>
        <p:spPr>
          <a:xfrm>
            <a:off x="3079531" y="3989032"/>
            <a:ext cx="1282304" cy="1"/>
          </a:xfrm>
          <a:prstGeom prst="line">
            <a:avLst/>
          </a:prstGeom>
          <a:ln>
            <a:solidFill>
              <a:srgbClr val="A6A6A6"/>
            </a:solidFill>
            <a:prstDash val="sys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Straight Connector 64"/>
          <p:cNvSpPr/>
          <p:nvPr/>
        </p:nvSpPr>
        <p:spPr>
          <a:xfrm>
            <a:off x="3528578" y="3194374"/>
            <a:ext cx="1538765" cy="1"/>
          </a:xfrm>
          <a:prstGeom prst="line">
            <a:avLst/>
          </a:prstGeom>
          <a:ln>
            <a:solidFill>
              <a:srgbClr val="A6A6A6"/>
            </a:solidFill>
            <a:prstDash val="sys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Straight Connector 63"/>
          <p:cNvSpPr/>
          <p:nvPr/>
        </p:nvSpPr>
        <p:spPr>
          <a:xfrm>
            <a:off x="3150460" y="2413671"/>
            <a:ext cx="1282303" cy="1"/>
          </a:xfrm>
          <a:prstGeom prst="line">
            <a:avLst/>
          </a:prstGeom>
          <a:ln>
            <a:solidFill>
              <a:srgbClr val="A6A6A6"/>
            </a:solidFill>
            <a:prstDash val="sys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5" name="Straight Connector 62"/>
          <p:cNvSpPr/>
          <p:nvPr/>
        </p:nvSpPr>
        <p:spPr>
          <a:xfrm>
            <a:off x="2707360" y="1561891"/>
            <a:ext cx="1282303" cy="1"/>
          </a:xfrm>
          <a:prstGeom prst="line">
            <a:avLst/>
          </a:prstGeom>
          <a:ln>
            <a:solidFill>
              <a:srgbClr val="A6A6A6"/>
            </a:solidFill>
            <a:prstDash val="sysDash"/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98" name="Group 4"/>
          <p:cNvGrpSpPr/>
          <p:nvPr/>
        </p:nvGrpSpPr>
        <p:grpSpPr>
          <a:xfrm>
            <a:off x="2579395" y="3664660"/>
            <a:ext cx="849648" cy="799699"/>
            <a:chOff x="0" y="0"/>
            <a:chExt cx="849646" cy="799697"/>
          </a:xfrm>
        </p:grpSpPr>
        <p:sp>
          <p:nvSpPr>
            <p:cNvPr id="196" name="Rounded Rectangle 5"/>
            <p:cNvSpPr/>
            <p:nvPr/>
          </p:nvSpPr>
          <p:spPr>
            <a:xfrm>
              <a:off x="0" y="0"/>
              <a:ext cx="849647" cy="799698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TextBox 21"/>
            <p:cNvSpPr txBox="1"/>
            <p:nvPr/>
          </p:nvSpPr>
          <p:spPr>
            <a:xfrm>
              <a:off x="200475" y="219287"/>
              <a:ext cx="458333" cy="362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sz="1900">
                  <a:solidFill>
                    <a:srgbClr val="FFFFFF"/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201" name="Group 7"/>
          <p:cNvGrpSpPr/>
          <p:nvPr/>
        </p:nvGrpSpPr>
        <p:grpSpPr>
          <a:xfrm>
            <a:off x="2779310" y="2864966"/>
            <a:ext cx="849648" cy="799700"/>
            <a:chOff x="0" y="0"/>
            <a:chExt cx="849646" cy="799699"/>
          </a:xfrm>
        </p:grpSpPr>
        <p:sp>
          <p:nvSpPr>
            <p:cNvPr id="199" name="Rounded Rectangle 8"/>
            <p:cNvSpPr/>
            <p:nvPr/>
          </p:nvSpPr>
          <p:spPr>
            <a:xfrm>
              <a:off x="0" y="0"/>
              <a:ext cx="849647" cy="799700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0" name="TextBox 22"/>
            <p:cNvSpPr txBox="1"/>
            <p:nvPr/>
          </p:nvSpPr>
          <p:spPr>
            <a:xfrm>
              <a:off x="225179" y="203364"/>
              <a:ext cx="458333" cy="362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sz="1900">
                  <a:solidFill>
                    <a:srgbClr val="FF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204" name="Group 10"/>
          <p:cNvGrpSpPr/>
          <p:nvPr/>
        </p:nvGrpSpPr>
        <p:grpSpPr>
          <a:xfrm>
            <a:off x="2479437" y="2065278"/>
            <a:ext cx="849648" cy="799698"/>
            <a:chOff x="0" y="0"/>
            <a:chExt cx="849646" cy="799697"/>
          </a:xfrm>
        </p:grpSpPr>
        <p:sp>
          <p:nvSpPr>
            <p:cNvPr id="202" name="Rounded Rectangle 11"/>
            <p:cNvSpPr/>
            <p:nvPr/>
          </p:nvSpPr>
          <p:spPr>
            <a:xfrm>
              <a:off x="0" y="0"/>
              <a:ext cx="849647" cy="799698"/>
            </a:xfrm>
            <a:prstGeom prst="roundRect">
              <a:avLst>
                <a:gd name="adj" fmla="val 9375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TextBox 23"/>
            <p:cNvSpPr txBox="1"/>
            <p:nvPr/>
          </p:nvSpPr>
          <p:spPr>
            <a:xfrm>
              <a:off x="211378" y="191488"/>
              <a:ext cx="458333" cy="362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sz="1900">
                  <a:solidFill>
                    <a:srgbClr val="FF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grpSp>
        <p:nvGrpSpPr>
          <p:cNvPr id="207" name="Group 13"/>
          <p:cNvGrpSpPr/>
          <p:nvPr/>
        </p:nvGrpSpPr>
        <p:grpSpPr>
          <a:xfrm>
            <a:off x="1964336" y="1212407"/>
            <a:ext cx="1030211" cy="995174"/>
            <a:chOff x="0" y="0"/>
            <a:chExt cx="1030209" cy="995172"/>
          </a:xfrm>
        </p:grpSpPr>
        <p:sp>
          <p:nvSpPr>
            <p:cNvPr id="205" name="Rounded Rectangle 14"/>
            <p:cNvSpPr/>
            <p:nvPr/>
          </p:nvSpPr>
          <p:spPr>
            <a:xfrm rot="20684149">
              <a:off x="90281" y="97737"/>
              <a:ext cx="849648" cy="799699"/>
            </a:xfrm>
            <a:prstGeom prst="roundRect">
              <a:avLst>
                <a:gd name="adj" fmla="val 9375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9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TextBox 24"/>
            <p:cNvSpPr txBox="1"/>
            <p:nvPr/>
          </p:nvSpPr>
          <p:spPr>
            <a:xfrm rot="20681241">
              <a:off x="273491" y="237071"/>
              <a:ext cx="458333" cy="362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sz="1900">
                  <a:solidFill>
                    <a:srgbClr val="FFFFFF"/>
                  </a:solidFill>
                </a:defRPr>
              </a:lvl1pPr>
            </a:lstStyle>
            <a:p>
              <a:r>
                <a:t>04</a:t>
              </a:r>
            </a:p>
          </p:txBody>
        </p:sp>
      </p:grpSp>
      <p:grpSp>
        <p:nvGrpSpPr>
          <p:cNvPr id="210" name="Group 26"/>
          <p:cNvGrpSpPr/>
          <p:nvPr/>
        </p:nvGrpSpPr>
        <p:grpSpPr>
          <a:xfrm>
            <a:off x="3577118" y="1281991"/>
            <a:ext cx="641153" cy="641153"/>
            <a:chOff x="0" y="0"/>
            <a:chExt cx="641151" cy="641151"/>
          </a:xfrm>
        </p:grpSpPr>
        <p:sp>
          <p:nvSpPr>
            <p:cNvPr id="208" name="Oval 27"/>
            <p:cNvSpPr/>
            <p:nvPr/>
          </p:nvSpPr>
          <p:spPr>
            <a:xfrm>
              <a:off x="0" y="0"/>
              <a:ext cx="641153" cy="641153"/>
            </a:xfrm>
            <a:prstGeom prst="ellipse">
              <a:avLst/>
            </a:prstGeom>
            <a:solidFill>
              <a:srgbClr val="A6A6A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9" name="Oval 28"/>
            <p:cNvSpPr/>
            <p:nvPr/>
          </p:nvSpPr>
          <p:spPr>
            <a:xfrm>
              <a:off x="40072" y="40072"/>
              <a:ext cx="561009" cy="56100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3" name="Group 29"/>
          <p:cNvGrpSpPr/>
          <p:nvPr/>
        </p:nvGrpSpPr>
        <p:grpSpPr>
          <a:xfrm>
            <a:off x="4274675" y="3655436"/>
            <a:ext cx="641153" cy="641153"/>
            <a:chOff x="0" y="0"/>
            <a:chExt cx="641151" cy="641151"/>
          </a:xfrm>
        </p:grpSpPr>
        <p:sp>
          <p:nvSpPr>
            <p:cNvPr id="211" name="Oval 30"/>
            <p:cNvSpPr/>
            <p:nvPr/>
          </p:nvSpPr>
          <p:spPr>
            <a:xfrm>
              <a:off x="0" y="0"/>
              <a:ext cx="641152" cy="641153"/>
            </a:xfrm>
            <a:prstGeom prst="ellipse">
              <a:avLst/>
            </a:prstGeom>
            <a:solidFill>
              <a:srgbClr val="A6A6A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2" name="Oval 31"/>
            <p:cNvSpPr/>
            <p:nvPr/>
          </p:nvSpPr>
          <p:spPr>
            <a:xfrm>
              <a:off x="40072" y="40072"/>
              <a:ext cx="561009" cy="561009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6" name="Group 32"/>
          <p:cNvGrpSpPr/>
          <p:nvPr/>
        </p:nvGrpSpPr>
        <p:grpSpPr>
          <a:xfrm>
            <a:off x="4915332" y="2872477"/>
            <a:ext cx="641153" cy="641153"/>
            <a:chOff x="0" y="0"/>
            <a:chExt cx="641151" cy="641151"/>
          </a:xfrm>
        </p:grpSpPr>
        <p:sp>
          <p:nvSpPr>
            <p:cNvPr id="214" name="Oval 33"/>
            <p:cNvSpPr/>
            <p:nvPr/>
          </p:nvSpPr>
          <p:spPr>
            <a:xfrm>
              <a:off x="0" y="0"/>
              <a:ext cx="641153" cy="641153"/>
            </a:xfrm>
            <a:prstGeom prst="ellipse">
              <a:avLst/>
            </a:prstGeom>
            <a:solidFill>
              <a:srgbClr val="A6A6A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Oval 34"/>
            <p:cNvSpPr/>
            <p:nvPr/>
          </p:nvSpPr>
          <p:spPr>
            <a:xfrm>
              <a:off x="40072" y="40072"/>
              <a:ext cx="561009" cy="561009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9" name="Group 35"/>
          <p:cNvGrpSpPr/>
          <p:nvPr/>
        </p:nvGrpSpPr>
        <p:grpSpPr>
          <a:xfrm>
            <a:off x="4143300" y="2043614"/>
            <a:ext cx="641153" cy="641153"/>
            <a:chOff x="0" y="0"/>
            <a:chExt cx="641151" cy="641151"/>
          </a:xfrm>
        </p:grpSpPr>
        <p:sp>
          <p:nvSpPr>
            <p:cNvPr id="217" name="Oval 36"/>
            <p:cNvSpPr/>
            <p:nvPr/>
          </p:nvSpPr>
          <p:spPr>
            <a:xfrm>
              <a:off x="0" y="0"/>
              <a:ext cx="641153" cy="641153"/>
            </a:xfrm>
            <a:prstGeom prst="ellipse">
              <a:avLst/>
            </a:prstGeom>
            <a:solidFill>
              <a:srgbClr val="A6A6A6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Oval 37"/>
            <p:cNvSpPr/>
            <p:nvPr/>
          </p:nvSpPr>
          <p:spPr>
            <a:xfrm>
              <a:off x="40072" y="40072"/>
              <a:ext cx="561009" cy="561009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just">
                <a:lnSpc>
                  <a:spcPct val="120000"/>
                </a:lnSpc>
                <a:defRPr sz="5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23" name="Group 38"/>
          <p:cNvGrpSpPr/>
          <p:nvPr/>
        </p:nvGrpSpPr>
        <p:grpSpPr>
          <a:xfrm>
            <a:off x="3720943" y="1422243"/>
            <a:ext cx="347293" cy="347293"/>
            <a:chOff x="0" y="0"/>
            <a:chExt cx="347292" cy="347292"/>
          </a:xfrm>
        </p:grpSpPr>
        <p:sp>
          <p:nvSpPr>
            <p:cNvPr id="220" name="Freeform 19"/>
            <p:cNvSpPr/>
            <p:nvPr/>
          </p:nvSpPr>
          <p:spPr>
            <a:xfrm>
              <a:off x="-1" y="-1"/>
              <a:ext cx="347293" cy="347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20" y="8542"/>
                  </a:moveTo>
                  <a:cubicBezTo>
                    <a:pt x="18458" y="8149"/>
                    <a:pt x="18458" y="8149"/>
                    <a:pt x="18458" y="8149"/>
                  </a:cubicBezTo>
                  <a:cubicBezTo>
                    <a:pt x="18360" y="7855"/>
                    <a:pt x="18262" y="7560"/>
                    <a:pt x="18065" y="7265"/>
                  </a:cubicBezTo>
                  <a:cubicBezTo>
                    <a:pt x="19244" y="5498"/>
                    <a:pt x="19244" y="5498"/>
                    <a:pt x="19244" y="5498"/>
                  </a:cubicBezTo>
                  <a:cubicBezTo>
                    <a:pt x="19636" y="5007"/>
                    <a:pt x="19538" y="4222"/>
                    <a:pt x="19047" y="3829"/>
                  </a:cubicBezTo>
                  <a:cubicBezTo>
                    <a:pt x="17771" y="2553"/>
                    <a:pt x="17771" y="2553"/>
                    <a:pt x="17771" y="2553"/>
                  </a:cubicBezTo>
                  <a:cubicBezTo>
                    <a:pt x="17575" y="2258"/>
                    <a:pt x="17182" y="2160"/>
                    <a:pt x="16789" y="2160"/>
                  </a:cubicBezTo>
                  <a:cubicBezTo>
                    <a:pt x="16593" y="2160"/>
                    <a:pt x="16298" y="2160"/>
                    <a:pt x="16102" y="2356"/>
                  </a:cubicBezTo>
                  <a:cubicBezTo>
                    <a:pt x="14335" y="3535"/>
                    <a:pt x="14335" y="3535"/>
                    <a:pt x="14335" y="3535"/>
                  </a:cubicBezTo>
                  <a:cubicBezTo>
                    <a:pt x="14040" y="3338"/>
                    <a:pt x="13745" y="3240"/>
                    <a:pt x="13451" y="3142"/>
                  </a:cubicBezTo>
                  <a:cubicBezTo>
                    <a:pt x="13058" y="1080"/>
                    <a:pt x="13058" y="1080"/>
                    <a:pt x="13058" y="1080"/>
                  </a:cubicBezTo>
                  <a:cubicBezTo>
                    <a:pt x="12960" y="491"/>
                    <a:pt x="12371" y="0"/>
                    <a:pt x="11684" y="0"/>
                  </a:cubicBezTo>
                  <a:cubicBezTo>
                    <a:pt x="9916" y="0"/>
                    <a:pt x="9916" y="0"/>
                    <a:pt x="9916" y="0"/>
                  </a:cubicBezTo>
                  <a:cubicBezTo>
                    <a:pt x="9229" y="0"/>
                    <a:pt x="8640" y="491"/>
                    <a:pt x="8542" y="1080"/>
                  </a:cubicBezTo>
                  <a:cubicBezTo>
                    <a:pt x="8149" y="3142"/>
                    <a:pt x="8149" y="3142"/>
                    <a:pt x="8149" y="3142"/>
                  </a:cubicBezTo>
                  <a:cubicBezTo>
                    <a:pt x="7855" y="3240"/>
                    <a:pt x="7560" y="3338"/>
                    <a:pt x="7265" y="3535"/>
                  </a:cubicBezTo>
                  <a:cubicBezTo>
                    <a:pt x="5498" y="2356"/>
                    <a:pt x="5498" y="2356"/>
                    <a:pt x="5498" y="2356"/>
                  </a:cubicBezTo>
                  <a:cubicBezTo>
                    <a:pt x="5302" y="2160"/>
                    <a:pt x="5007" y="2160"/>
                    <a:pt x="4811" y="2160"/>
                  </a:cubicBezTo>
                  <a:cubicBezTo>
                    <a:pt x="4418" y="2160"/>
                    <a:pt x="4025" y="2258"/>
                    <a:pt x="3829" y="2553"/>
                  </a:cubicBezTo>
                  <a:cubicBezTo>
                    <a:pt x="2553" y="3829"/>
                    <a:pt x="2553" y="3829"/>
                    <a:pt x="2553" y="3829"/>
                  </a:cubicBezTo>
                  <a:cubicBezTo>
                    <a:pt x="2062" y="4222"/>
                    <a:pt x="1964" y="5007"/>
                    <a:pt x="2356" y="5498"/>
                  </a:cubicBezTo>
                  <a:cubicBezTo>
                    <a:pt x="3535" y="7265"/>
                    <a:pt x="3535" y="7265"/>
                    <a:pt x="3535" y="7265"/>
                  </a:cubicBezTo>
                  <a:cubicBezTo>
                    <a:pt x="3338" y="7560"/>
                    <a:pt x="3240" y="7855"/>
                    <a:pt x="3142" y="8149"/>
                  </a:cubicBezTo>
                  <a:cubicBezTo>
                    <a:pt x="1080" y="8542"/>
                    <a:pt x="1080" y="8542"/>
                    <a:pt x="1080" y="8542"/>
                  </a:cubicBezTo>
                  <a:cubicBezTo>
                    <a:pt x="491" y="8640"/>
                    <a:pt x="0" y="9229"/>
                    <a:pt x="0" y="9916"/>
                  </a:cubicBezTo>
                  <a:cubicBezTo>
                    <a:pt x="0" y="11684"/>
                    <a:pt x="0" y="11684"/>
                    <a:pt x="0" y="11684"/>
                  </a:cubicBezTo>
                  <a:cubicBezTo>
                    <a:pt x="0" y="12371"/>
                    <a:pt x="491" y="12960"/>
                    <a:pt x="1080" y="13058"/>
                  </a:cubicBezTo>
                  <a:cubicBezTo>
                    <a:pt x="3142" y="13451"/>
                    <a:pt x="3142" y="13451"/>
                    <a:pt x="3142" y="13451"/>
                  </a:cubicBezTo>
                  <a:cubicBezTo>
                    <a:pt x="3240" y="13745"/>
                    <a:pt x="3338" y="14040"/>
                    <a:pt x="3535" y="14335"/>
                  </a:cubicBezTo>
                  <a:cubicBezTo>
                    <a:pt x="2356" y="16102"/>
                    <a:pt x="2356" y="16102"/>
                    <a:pt x="2356" y="16102"/>
                  </a:cubicBezTo>
                  <a:cubicBezTo>
                    <a:pt x="1964" y="16593"/>
                    <a:pt x="2062" y="17378"/>
                    <a:pt x="2553" y="17771"/>
                  </a:cubicBezTo>
                  <a:cubicBezTo>
                    <a:pt x="3829" y="19047"/>
                    <a:pt x="3829" y="19047"/>
                    <a:pt x="3829" y="19047"/>
                  </a:cubicBezTo>
                  <a:cubicBezTo>
                    <a:pt x="4025" y="19342"/>
                    <a:pt x="4418" y="19440"/>
                    <a:pt x="4811" y="19440"/>
                  </a:cubicBezTo>
                  <a:cubicBezTo>
                    <a:pt x="5007" y="19440"/>
                    <a:pt x="5302" y="19440"/>
                    <a:pt x="5498" y="19244"/>
                  </a:cubicBezTo>
                  <a:cubicBezTo>
                    <a:pt x="7265" y="18065"/>
                    <a:pt x="7265" y="18065"/>
                    <a:pt x="7265" y="18065"/>
                  </a:cubicBezTo>
                  <a:cubicBezTo>
                    <a:pt x="7560" y="18262"/>
                    <a:pt x="7855" y="18360"/>
                    <a:pt x="8149" y="18458"/>
                  </a:cubicBezTo>
                  <a:cubicBezTo>
                    <a:pt x="8542" y="20520"/>
                    <a:pt x="8542" y="20520"/>
                    <a:pt x="8542" y="20520"/>
                  </a:cubicBezTo>
                  <a:cubicBezTo>
                    <a:pt x="8640" y="21109"/>
                    <a:pt x="9229" y="21600"/>
                    <a:pt x="9916" y="21600"/>
                  </a:cubicBezTo>
                  <a:cubicBezTo>
                    <a:pt x="11684" y="21600"/>
                    <a:pt x="11684" y="21600"/>
                    <a:pt x="11684" y="21600"/>
                  </a:cubicBezTo>
                  <a:cubicBezTo>
                    <a:pt x="12371" y="21600"/>
                    <a:pt x="12960" y="21109"/>
                    <a:pt x="13058" y="20520"/>
                  </a:cubicBezTo>
                  <a:cubicBezTo>
                    <a:pt x="13451" y="18458"/>
                    <a:pt x="13451" y="18458"/>
                    <a:pt x="13451" y="18458"/>
                  </a:cubicBezTo>
                  <a:cubicBezTo>
                    <a:pt x="13745" y="18360"/>
                    <a:pt x="14040" y="18262"/>
                    <a:pt x="14335" y="18065"/>
                  </a:cubicBezTo>
                  <a:cubicBezTo>
                    <a:pt x="16102" y="19244"/>
                    <a:pt x="16102" y="19244"/>
                    <a:pt x="16102" y="19244"/>
                  </a:cubicBezTo>
                  <a:cubicBezTo>
                    <a:pt x="16298" y="19440"/>
                    <a:pt x="16593" y="19440"/>
                    <a:pt x="16789" y="19440"/>
                  </a:cubicBezTo>
                  <a:cubicBezTo>
                    <a:pt x="17182" y="19440"/>
                    <a:pt x="17575" y="19342"/>
                    <a:pt x="17771" y="19047"/>
                  </a:cubicBezTo>
                  <a:cubicBezTo>
                    <a:pt x="19047" y="17771"/>
                    <a:pt x="19047" y="17771"/>
                    <a:pt x="19047" y="17771"/>
                  </a:cubicBezTo>
                  <a:cubicBezTo>
                    <a:pt x="19538" y="17378"/>
                    <a:pt x="19636" y="16593"/>
                    <a:pt x="19244" y="16102"/>
                  </a:cubicBezTo>
                  <a:cubicBezTo>
                    <a:pt x="18065" y="14335"/>
                    <a:pt x="18065" y="14335"/>
                    <a:pt x="18065" y="14335"/>
                  </a:cubicBezTo>
                  <a:cubicBezTo>
                    <a:pt x="18262" y="14040"/>
                    <a:pt x="18360" y="13745"/>
                    <a:pt x="18458" y="13451"/>
                  </a:cubicBezTo>
                  <a:cubicBezTo>
                    <a:pt x="20520" y="13058"/>
                    <a:pt x="20520" y="13058"/>
                    <a:pt x="20520" y="13058"/>
                  </a:cubicBezTo>
                  <a:cubicBezTo>
                    <a:pt x="21109" y="12960"/>
                    <a:pt x="21600" y="12371"/>
                    <a:pt x="21600" y="11684"/>
                  </a:cubicBezTo>
                  <a:cubicBezTo>
                    <a:pt x="21600" y="9916"/>
                    <a:pt x="21600" y="9916"/>
                    <a:pt x="21600" y="9916"/>
                  </a:cubicBezTo>
                  <a:cubicBezTo>
                    <a:pt x="21600" y="9229"/>
                    <a:pt x="21109" y="8640"/>
                    <a:pt x="20520" y="8542"/>
                  </a:cubicBezTo>
                  <a:close/>
                  <a:moveTo>
                    <a:pt x="18164" y="12175"/>
                  </a:moveTo>
                  <a:cubicBezTo>
                    <a:pt x="17673" y="12273"/>
                    <a:pt x="17280" y="12567"/>
                    <a:pt x="17182" y="13058"/>
                  </a:cubicBezTo>
                  <a:cubicBezTo>
                    <a:pt x="17084" y="13255"/>
                    <a:pt x="16985" y="13549"/>
                    <a:pt x="16887" y="13745"/>
                  </a:cubicBezTo>
                  <a:cubicBezTo>
                    <a:pt x="16691" y="14138"/>
                    <a:pt x="16691" y="14629"/>
                    <a:pt x="16985" y="15120"/>
                  </a:cubicBezTo>
                  <a:cubicBezTo>
                    <a:pt x="18164" y="16789"/>
                    <a:pt x="18164" y="16789"/>
                    <a:pt x="18164" y="16789"/>
                  </a:cubicBezTo>
                  <a:cubicBezTo>
                    <a:pt x="16789" y="18164"/>
                    <a:pt x="16789" y="18164"/>
                    <a:pt x="16789" y="18164"/>
                  </a:cubicBezTo>
                  <a:cubicBezTo>
                    <a:pt x="15120" y="16985"/>
                    <a:pt x="15120" y="16985"/>
                    <a:pt x="15120" y="16985"/>
                  </a:cubicBezTo>
                  <a:cubicBezTo>
                    <a:pt x="14825" y="16789"/>
                    <a:pt x="14629" y="16691"/>
                    <a:pt x="14335" y="16691"/>
                  </a:cubicBezTo>
                  <a:cubicBezTo>
                    <a:pt x="14138" y="16691"/>
                    <a:pt x="13942" y="16789"/>
                    <a:pt x="13745" y="16887"/>
                  </a:cubicBezTo>
                  <a:cubicBezTo>
                    <a:pt x="13549" y="16985"/>
                    <a:pt x="13255" y="17084"/>
                    <a:pt x="13058" y="17182"/>
                  </a:cubicBezTo>
                  <a:cubicBezTo>
                    <a:pt x="12567" y="17280"/>
                    <a:pt x="12273" y="17673"/>
                    <a:pt x="12175" y="18164"/>
                  </a:cubicBezTo>
                  <a:cubicBezTo>
                    <a:pt x="11684" y="20225"/>
                    <a:pt x="11684" y="20225"/>
                    <a:pt x="11684" y="20225"/>
                  </a:cubicBezTo>
                  <a:cubicBezTo>
                    <a:pt x="9916" y="20225"/>
                    <a:pt x="9916" y="20225"/>
                    <a:pt x="9916" y="20225"/>
                  </a:cubicBezTo>
                  <a:cubicBezTo>
                    <a:pt x="9425" y="18164"/>
                    <a:pt x="9425" y="18164"/>
                    <a:pt x="9425" y="18164"/>
                  </a:cubicBezTo>
                  <a:cubicBezTo>
                    <a:pt x="9327" y="17673"/>
                    <a:pt x="9033" y="17280"/>
                    <a:pt x="8542" y="17182"/>
                  </a:cubicBezTo>
                  <a:cubicBezTo>
                    <a:pt x="8345" y="17084"/>
                    <a:pt x="8051" y="16985"/>
                    <a:pt x="7855" y="16887"/>
                  </a:cubicBezTo>
                  <a:cubicBezTo>
                    <a:pt x="7658" y="16789"/>
                    <a:pt x="7462" y="16691"/>
                    <a:pt x="7265" y="16691"/>
                  </a:cubicBezTo>
                  <a:cubicBezTo>
                    <a:pt x="6971" y="16691"/>
                    <a:pt x="6775" y="16789"/>
                    <a:pt x="6480" y="16985"/>
                  </a:cubicBezTo>
                  <a:cubicBezTo>
                    <a:pt x="4811" y="18164"/>
                    <a:pt x="4811" y="18164"/>
                    <a:pt x="4811" y="18164"/>
                  </a:cubicBezTo>
                  <a:cubicBezTo>
                    <a:pt x="3436" y="16789"/>
                    <a:pt x="3436" y="16789"/>
                    <a:pt x="3436" y="16789"/>
                  </a:cubicBezTo>
                  <a:cubicBezTo>
                    <a:pt x="4615" y="15120"/>
                    <a:pt x="4615" y="15120"/>
                    <a:pt x="4615" y="15120"/>
                  </a:cubicBezTo>
                  <a:cubicBezTo>
                    <a:pt x="4909" y="14629"/>
                    <a:pt x="4909" y="14138"/>
                    <a:pt x="4713" y="13745"/>
                  </a:cubicBezTo>
                  <a:cubicBezTo>
                    <a:pt x="4615" y="13549"/>
                    <a:pt x="4516" y="13255"/>
                    <a:pt x="4418" y="13058"/>
                  </a:cubicBezTo>
                  <a:cubicBezTo>
                    <a:pt x="4320" y="12567"/>
                    <a:pt x="3927" y="12273"/>
                    <a:pt x="3436" y="12175"/>
                  </a:cubicBezTo>
                  <a:cubicBezTo>
                    <a:pt x="1375" y="11684"/>
                    <a:pt x="1375" y="11684"/>
                    <a:pt x="1375" y="11684"/>
                  </a:cubicBezTo>
                  <a:cubicBezTo>
                    <a:pt x="1375" y="9916"/>
                    <a:pt x="1375" y="9916"/>
                    <a:pt x="1375" y="9916"/>
                  </a:cubicBezTo>
                  <a:cubicBezTo>
                    <a:pt x="3436" y="9425"/>
                    <a:pt x="3436" y="9425"/>
                    <a:pt x="3436" y="9425"/>
                  </a:cubicBezTo>
                  <a:cubicBezTo>
                    <a:pt x="3927" y="9327"/>
                    <a:pt x="4320" y="9033"/>
                    <a:pt x="4418" y="8542"/>
                  </a:cubicBezTo>
                  <a:cubicBezTo>
                    <a:pt x="4516" y="8345"/>
                    <a:pt x="4615" y="8051"/>
                    <a:pt x="4713" y="7855"/>
                  </a:cubicBezTo>
                  <a:cubicBezTo>
                    <a:pt x="4909" y="7462"/>
                    <a:pt x="4909" y="6971"/>
                    <a:pt x="4615" y="6480"/>
                  </a:cubicBezTo>
                  <a:cubicBezTo>
                    <a:pt x="3436" y="4811"/>
                    <a:pt x="3436" y="4811"/>
                    <a:pt x="3436" y="4811"/>
                  </a:cubicBezTo>
                  <a:cubicBezTo>
                    <a:pt x="4811" y="3436"/>
                    <a:pt x="4811" y="3436"/>
                    <a:pt x="4811" y="3436"/>
                  </a:cubicBezTo>
                  <a:cubicBezTo>
                    <a:pt x="6480" y="4615"/>
                    <a:pt x="6480" y="4615"/>
                    <a:pt x="6480" y="4615"/>
                  </a:cubicBezTo>
                  <a:cubicBezTo>
                    <a:pt x="6775" y="4811"/>
                    <a:pt x="6971" y="4909"/>
                    <a:pt x="7265" y="4909"/>
                  </a:cubicBezTo>
                  <a:cubicBezTo>
                    <a:pt x="7462" y="4909"/>
                    <a:pt x="7658" y="4811"/>
                    <a:pt x="7855" y="4713"/>
                  </a:cubicBezTo>
                  <a:cubicBezTo>
                    <a:pt x="8051" y="4615"/>
                    <a:pt x="8345" y="4516"/>
                    <a:pt x="8542" y="4418"/>
                  </a:cubicBezTo>
                  <a:cubicBezTo>
                    <a:pt x="9033" y="4320"/>
                    <a:pt x="9327" y="3927"/>
                    <a:pt x="9425" y="3436"/>
                  </a:cubicBezTo>
                  <a:cubicBezTo>
                    <a:pt x="9916" y="1375"/>
                    <a:pt x="9916" y="1375"/>
                    <a:pt x="9916" y="1375"/>
                  </a:cubicBezTo>
                  <a:cubicBezTo>
                    <a:pt x="11684" y="1375"/>
                    <a:pt x="11684" y="1375"/>
                    <a:pt x="11684" y="1375"/>
                  </a:cubicBezTo>
                  <a:cubicBezTo>
                    <a:pt x="12175" y="3436"/>
                    <a:pt x="12175" y="3436"/>
                    <a:pt x="12175" y="3436"/>
                  </a:cubicBezTo>
                  <a:cubicBezTo>
                    <a:pt x="12273" y="3927"/>
                    <a:pt x="12567" y="4320"/>
                    <a:pt x="13058" y="4418"/>
                  </a:cubicBezTo>
                  <a:cubicBezTo>
                    <a:pt x="13255" y="4516"/>
                    <a:pt x="13549" y="4615"/>
                    <a:pt x="13745" y="4713"/>
                  </a:cubicBezTo>
                  <a:cubicBezTo>
                    <a:pt x="13942" y="4811"/>
                    <a:pt x="14138" y="4909"/>
                    <a:pt x="14335" y="4909"/>
                  </a:cubicBezTo>
                  <a:cubicBezTo>
                    <a:pt x="14629" y="4909"/>
                    <a:pt x="14825" y="4811"/>
                    <a:pt x="15120" y="4615"/>
                  </a:cubicBezTo>
                  <a:cubicBezTo>
                    <a:pt x="16789" y="3436"/>
                    <a:pt x="16789" y="3436"/>
                    <a:pt x="16789" y="3436"/>
                  </a:cubicBezTo>
                  <a:cubicBezTo>
                    <a:pt x="18164" y="4811"/>
                    <a:pt x="18164" y="4811"/>
                    <a:pt x="18164" y="4811"/>
                  </a:cubicBezTo>
                  <a:cubicBezTo>
                    <a:pt x="16985" y="6480"/>
                    <a:pt x="16985" y="6480"/>
                    <a:pt x="16985" y="6480"/>
                  </a:cubicBezTo>
                  <a:cubicBezTo>
                    <a:pt x="16691" y="6971"/>
                    <a:pt x="16691" y="7462"/>
                    <a:pt x="16887" y="7855"/>
                  </a:cubicBezTo>
                  <a:cubicBezTo>
                    <a:pt x="16985" y="8051"/>
                    <a:pt x="17084" y="8345"/>
                    <a:pt x="17182" y="8542"/>
                  </a:cubicBezTo>
                  <a:cubicBezTo>
                    <a:pt x="17280" y="9033"/>
                    <a:pt x="17673" y="9327"/>
                    <a:pt x="18164" y="9425"/>
                  </a:cubicBezTo>
                  <a:cubicBezTo>
                    <a:pt x="20225" y="9916"/>
                    <a:pt x="20225" y="9916"/>
                    <a:pt x="20225" y="9916"/>
                  </a:cubicBezTo>
                  <a:cubicBezTo>
                    <a:pt x="20225" y="11684"/>
                    <a:pt x="20225" y="11684"/>
                    <a:pt x="20225" y="11684"/>
                  </a:cubicBezTo>
                  <a:lnTo>
                    <a:pt x="18164" y="1217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20000"/>
                </a:lnSpc>
                <a:defRPr sz="500"/>
              </a:pPr>
              <a:endParaRPr/>
            </a:p>
          </p:txBody>
        </p:sp>
        <p:sp>
          <p:nvSpPr>
            <p:cNvPr id="221" name="Freeform 20"/>
            <p:cNvSpPr/>
            <p:nvPr/>
          </p:nvSpPr>
          <p:spPr>
            <a:xfrm>
              <a:off x="97988" y="97988"/>
              <a:ext cx="151316" cy="151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725" y="0"/>
                    <a:pt x="0" y="4725"/>
                    <a:pt x="0" y="10800"/>
                  </a:cubicBezTo>
                  <a:cubicBezTo>
                    <a:pt x="0" y="16875"/>
                    <a:pt x="4725" y="21600"/>
                    <a:pt x="10800" y="21600"/>
                  </a:cubicBezTo>
                  <a:cubicBezTo>
                    <a:pt x="16875" y="21600"/>
                    <a:pt x="21600" y="16875"/>
                    <a:pt x="21600" y="10800"/>
                  </a:cubicBezTo>
                  <a:cubicBezTo>
                    <a:pt x="21600" y="4725"/>
                    <a:pt x="16875" y="0"/>
                    <a:pt x="10800" y="0"/>
                  </a:cubicBezTo>
                  <a:close/>
                  <a:moveTo>
                    <a:pt x="10800" y="20250"/>
                  </a:moveTo>
                  <a:cubicBezTo>
                    <a:pt x="5625" y="20250"/>
                    <a:pt x="1350" y="15975"/>
                    <a:pt x="1350" y="10800"/>
                  </a:cubicBezTo>
                  <a:cubicBezTo>
                    <a:pt x="1350" y="5625"/>
                    <a:pt x="5625" y="1350"/>
                    <a:pt x="10800" y="1350"/>
                  </a:cubicBezTo>
                  <a:cubicBezTo>
                    <a:pt x="15975" y="1350"/>
                    <a:pt x="20250" y="5625"/>
                    <a:pt x="20250" y="10800"/>
                  </a:cubicBezTo>
                  <a:cubicBezTo>
                    <a:pt x="20250" y="15975"/>
                    <a:pt x="15975" y="20250"/>
                    <a:pt x="10800" y="202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20000"/>
                </a:lnSpc>
                <a:defRPr sz="500"/>
              </a:pPr>
              <a:endParaRPr/>
            </a:p>
          </p:txBody>
        </p:sp>
        <p:sp>
          <p:nvSpPr>
            <p:cNvPr id="222" name="Freeform 21"/>
            <p:cNvSpPr/>
            <p:nvPr/>
          </p:nvSpPr>
          <p:spPr>
            <a:xfrm>
              <a:off x="130651" y="129317"/>
              <a:ext cx="87323" cy="8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04" y="0"/>
                  </a:moveTo>
                  <a:cubicBezTo>
                    <a:pt x="4713" y="0"/>
                    <a:pt x="0" y="5105"/>
                    <a:pt x="0" y="10996"/>
                  </a:cubicBezTo>
                  <a:cubicBezTo>
                    <a:pt x="0" y="16887"/>
                    <a:pt x="4713" y="21600"/>
                    <a:pt x="10604" y="21600"/>
                  </a:cubicBezTo>
                  <a:cubicBezTo>
                    <a:pt x="16495" y="21600"/>
                    <a:pt x="21600" y="16887"/>
                    <a:pt x="21600" y="10996"/>
                  </a:cubicBezTo>
                  <a:cubicBezTo>
                    <a:pt x="21600" y="5105"/>
                    <a:pt x="16495" y="0"/>
                    <a:pt x="10604" y="0"/>
                  </a:cubicBezTo>
                  <a:close/>
                  <a:moveTo>
                    <a:pt x="10604" y="19244"/>
                  </a:moveTo>
                  <a:cubicBezTo>
                    <a:pt x="6284" y="19244"/>
                    <a:pt x="2356" y="15316"/>
                    <a:pt x="2356" y="10996"/>
                  </a:cubicBezTo>
                  <a:cubicBezTo>
                    <a:pt x="2356" y="6676"/>
                    <a:pt x="6284" y="2749"/>
                    <a:pt x="10604" y="2749"/>
                  </a:cubicBezTo>
                  <a:cubicBezTo>
                    <a:pt x="14924" y="2749"/>
                    <a:pt x="18851" y="6676"/>
                    <a:pt x="18851" y="10996"/>
                  </a:cubicBezTo>
                  <a:cubicBezTo>
                    <a:pt x="18851" y="15316"/>
                    <a:pt x="14924" y="19244"/>
                    <a:pt x="10604" y="1924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20000"/>
                </a:lnSpc>
                <a:defRPr sz="500"/>
              </a:pPr>
              <a:endParaRPr/>
            </a:p>
          </p:txBody>
        </p:sp>
      </p:grpSp>
      <p:grpSp>
        <p:nvGrpSpPr>
          <p:cNvPr id="231" name="Group 42"/>
          <p:cNvGrpSpPr/>
          <p:nvPr/>
        </p:nvGrpSpPr>
        <p:grpSpPr>
          <a:xfrm>
            <a:off x="4442446" y="3856394"/>
            <a:ext cx="300662" cy="235416"/>
            <a:chOff x="0" y="0"/>
            <a:chExt cx="300660" cy="235414"/>
          </a:xfrm>
        </p:grpSpPr>
        <p:sp>
          <p:nvSpPr>
            <p:cNvPr id="224" name="Freeform 13"/>
            <p:cNvSpPr/>
            <p:nvPr/>
          </p:nvSpPr>
          <p:spPr>
            <a:xfrm>
              <a:off x="37131" y="35951"/>
              <a:ext cx="188372" cy="15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600" extrusionOk="0">
                  <a:moveTo>
                    <a:pt x="18957" y="1045"/>
                  </a:moveTo>
                  <a:cubicBezTo>
                    <a:pt x="16065" y="348"/>
                    <a:pt x="13263" y="0"/>
                    <a:pt x="10461" y="0"/>
                  </a:cubicBezTo>
                  <a:cubicBezTo>
                    <a:pt x="7569" y="0"/>
                    <a:pt x="4767" y="348"/>
                    <a:pt x="1966" y="1045"/>
                  </a:cubicBezTo>
                  <a:cubicBezTo>
                    <a:pt x="1604" y="1161"/>
                    <a:pt x="1243" y="1510"/>
                    <a:pt x="1152" y="1974"/>
                  </a:cubicBezTo>
                  <a:cubicBezTo>
                    <a:pt x="-384" y="7781"/>
                    <a:pt x="-384" y="13703"/>
                    <a:pt x="1152" y="19626"/>
                  </a:cubicBezTo>
                  <a:cubicBezTo>
                    <a:pt x="1243" y="20090"/>
                    <a:pt x="1604" y="20439"/>
                    <a:pt x="1966" y="20555"/>
                  </a:cubicBezTo>
                  <a:cubicBezTo>
                    <a:pt x="4767" y="21252"/>
                    <a:pt x="7569" y="21600"/>
                    <a:pt x="10461" y="21600"/>
                  </a:cubicBezTo>
                  <a:cubicBezTo>
                    <a:pt x="13263" y="21600"/>
                    <a:pt x="16065" y="21252"/>
                    <a:pt x="18957" y="20555"/>
                  </a:cubicBezTo>
                  <a:cubicBezTo>
                    <a:pt x="19318" y="20439"/>
                    <a:pt x="19589" y="20090"/>
                    <a:pt x="19680" y="19626"/>
                  </a:cubicBezTo>
                  <a:cubicBezTo>
                    <a:pt x="21216" y="13703"/>
                    <a:pt x="21216" y="7781"/>
                    <a:pt x="19680" y="1974"/>
                  </a:cubicBezTo>
                  <a:cubicBezTo>
                    <a:pt x="19589" y="1510"/>
                    <a:pt x="19318" y="1161"/>
                    <a:pt x="18957" y="1045"/>
                  </a:cubicBezTo>
                  <a:close/>
                  <a:moveTo>
                    <a:pt x="18685" y="19161"/>
                  </a:moveTo>
                  <a:cubicBezTo>
                    <a:pt x="13172" y="20671"/>
                    <a:pt x="7660" y="20671"/>
                    <a:pt x="2147" y="19161"/>
                  </a:cubicBezTo>
                  <a:cubicBezTo>
                    <a:pt x="701" y="13587"/>
                    <a:pt x="701" y="8013"/>
                    <a:pt x="2147" y="2439"/>
                  </a:cubicBezTo>
                  <a:cubicBezTo>
                    <a:pt x="7660" y="929"/>
                    <a:pt x="13172" y="929"/>
                    <a:pt x="18685" y="2439"/>
                  </a:cubicBezTo>
                  <a:cubicBezTo>
                    <a:pt x="20131" y="8013"/>
                    <a:pt x="20131" y="13587"/>
                    <a:pt x="18685" y="1916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20000"/>
                </a:lnSpc>
                <a:defRPr sz="500"/>
              </a:pPr>
              <a:endParaRPr/>
            </a:p>
          </p:txBody>
        </p:sp>
        <p:sp>
          <p:nvSpPr>
            <p:cNvPr id="225" name="Freeform 14"/>
            <p:cNvSpPr/>
            <p:nvPr/>
          </p:nvSpPr>
          <p:spPr>
            <a:xfrm>
              <a:off x="0" y="0"/>
              <a:ext cx="300661" cy="23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600" extrusionOk="0">
                  <a:moveTo>
                    <a:pt x="20311" y="2025"/>
                  </a:moveTo>
                  <a:cubicBezTo>
                    <a:pt x="20196" y="1275"/>
                    <a:pt x="19738" y="750"/>
                    <a:pt x="19222" y="675"/>
                  </a:cubicBezTo>
                  <a:cubicBezTo>
                    <a:pt x="16357" y="225"/>
                    <a:pt x="13435" y="0"/>
                    <a:pt x="10571" y="0"/>
                  </a:cubicBezTo>
                  <a:cubicBezTo>
                    <a:pt x="7649" y="0"/>
                    <a:pt x="4727" y="225"/>
                    <a:pt x="1862" y="675"/>
                  </a:cubicBezTo>
                  <a:cubicBezTo>
                    <a:pt x="1346" y="750"/>
                    <a:pt x="888" y="1275"/>
                    <a:pt x="773" y="2025"/>
                  </a:cubicBezTo>
                  <a:cubicBezTo>
                    <a:pt x="-258" y="7575"/>
                    <a:pt x="-258" y="13200"/>
                    <a:pt x="773" y="18750"/>
                  </a:cubicBezTo>
                  <a:cubicBezTo>
                    <a:pt x="888" y="19425"/>
                    <a:pt x="1346" y="19950"/>
                    <a:pt x="1862" y="20025"/>
                  </a:cubicBezTo>
                  <a:cubicBezTo>
                    <a:pt x="3237" y="20250"/>
                    <a:pt x="4669" y="20400"/>
                    <a:pt x="6044" y="20550"/>
                  </a:cubicBezTo>
                  <a:cubicBezTo>
                    <a:pt x="5987" y="20625"/>
                    <a:pt x="5930" y="20625"/>
                    <a:pt x="5930" y="20700"/>
                  </a:cubicBezTo>
                  <a:cubicBezTo>
                    <a:pt x="5930" y="21225"/>
                    <a:pt x="7992" y="21600"/>
                    <a:pt x="10571" y="21600"/>
                  </a:cubicBezTo>
                  <a:cubicBezTo>
                    <a:pt x="13092" y="21600"/>
                    <a:pt x="15154" y="21225"/>
                    <a:pt x="15154" y="20700"/>
                  </a:cubicBezTo>
                  <a:cubicBezTo>
                    <a:pt x="15154" y="20625"/>
                    <a:pt x="15097" y="20625"/>
                    <a:pt x="15040" y="20550"/>
                  </a:cubicBezTo>
                  <a:cubicBezTo>
                    <a:pt x="16415" y="20400"/>
                    <a:pt x="17847" y="20250"/>
                    <a:pt x="19222" y="20025"/>
                  </a:cubicBezTo>
                  <a:cubicBezTo>
                    <a:pt x="19738" y="19950"/>
                    <a:pt x="20196" y="19425"/>
                    <a:pt x="20311" y="18750"/>
                  </a:cubicBezTo>
                  <a:cubicBezTo>
                    <a:pt x="21342" y="13200"/>
                    <a:pt x="21342" y="7575"/>
                    <a:pt x="20311" y="2025"/>
                  </a:cubicBezTo>
                  <a:close/>
                  <a:moveTo>
                    <a:pt x="19050" y="18300"/>
                  </a:moveTo>
                  <a:cubicBezTo>
                    <a:pt x="13378" y="19200"/>
                    <a:pt x="7706" y="19200"/>
                    <a:pt x="2034" y="18300"/>
                  </a:cubicBezTo>
                  <a:cubicBezTo>
                    <a:pt x="1060" y="13050"/>
                    <a:pt x="1060" y="7725"/>
                    <a:pt x="2034" y="2400"/>
                  </a:cubicBezTo>
                  <a:cubicBezTo>
                    <a:pt x="7706" y="1500"/>
                    <a:pt x="13378" y="1500"/>
                    <a:pt x="19050" y="2400"/>
                  </a:cubicBezTo>
                  <a:cubicBezTo>
                    <a:pt x="20024" y="7725"/>
                    <a:pt x="20024" y="13050"/>
                    <a:pt x="19050" y="183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20000"/>
                </a:lnSpc>
                <a:defRPr sz="500"/>
              </a:pPr>
              <a:endParaRPr/>
            </a:p>
          </p:txBody>
        </p:sp>
        <p:sp>
          <p:nvSpPr>
            <p:cNvPr id="226" name="Freeform 15"/>
            <p:cNvSpPr/>
            <p:nvPr/>
          </p:nvSpPr>
          <p:spPr>
            <a:xfrm>
              <a:off x="234852" y="47359"/>
              <a:ext cx="28694" cy="2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1" y="21600"/>
                  </a:moveTo>
                  <a:cubicBezTo>
                    <a:pt x="16663" y="21600"/>
                    <a:pt x="21600" y="16518"/>
                    <a:pt x="21600" y="10800"/>
                  </a:cubicBezTo>
                  <a:cubicBezTo>
                    <a:pt x="21600" y="4447"/>
                    <a:pt x="16663" y="0"/>
                    <a:pt x="10491" y="0"/>
                  </a:cubicBezTo>
                  <a:cubicBezTo>
                    <a:pt x="4937" y="0"/>
                    <a:pt x="0" y="4447"/>
                    <a:pt x="0" y="10800"/>
                  </a:cubicBezTo>
                  <a:cubicBezTo>
                    <a:pt x="0" y="16518"/>
                    <a:pt x="4937" y="21600"/>
                    <a:pt x="10491" y="21600"/>
                  </a:cubicBezTo>
                  <a:close/>
                  <a:moveTo>
                    <a:pt x="10491" y="6988"/>
                  </a:moveTo>
                  <a:cubicBezTo>
                    <a:pt x="12960" y="6988"/>
                    <a:pt x="14194" y="8894"/>
                    <a:pt x="14194" y="10800"/>
                  </a:cubicBezTo>
                  <a:cubicBezTo>
                    <a:pt x="14194" y="12706"/>
                    <a:pt x="12960" y="14612"/>
                    <a:pt x="10491" y="14612"/>
                  </a:cubicBezTo>
                  <a:cubicBezTo>
                    <a:pt x="8640" y="14612"/>
                    <a:pt x="7406" y="12706"/>
                    <a:pt x="7406" y="10800"/>
                  </a:cubicBezTo>
                  <a:cubicBezTo>
                    <a:pt x="7406" y="8894"/>
                    <a:pt x="8640" y="6988"/>
                    <a:pt x="10491" y="698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20000"/>
                </a:lnSpc>
                <a:defRPr sz="500"/>
              </a:pPr>
              <a:endParaRPr/>
            </a:p>
          </p:txBody>
        </p:sp>
        <p:sp>
          <p:nvSpPr>
            <p:cNvPr id="227" name="Freeform 16"/>
            <p:cNvSpPr/>
            <p:nvPr/>
          </p:nvSpPr>
          <p:spPr>
            <a:xfrm>
              <a:off x="225864" y="167704"/>
              <a:ext cx="3768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83" y="0"/>
                  </a:moveTo>
                  <a:cubicBezTo>
                    <a:pt x="2348" y="0"/>
                    <a:pt x="2348" y="0"/>
                    <a:pt x="2348" y="0"/>
                  </a:cubicBezTo>
                  <a:cubicBezTo>
                    <a:pt x="939" y="0"/>
                    <a:pt x="0" y="5400"/>
                    <a:pt x="0" y="10800"/>
                  </a:cubicBezTo>
                  <a:cubicBezTo>
                    <a:pt x="0" y="16200"/>
                    <a:pt x="939" y="21600"/>
                    <a:pt x="2348" y="21600"/>
                  </a:cubicBezTo>
                  <a:cubicBezTo>
                    <a:pt x="18783" y="21600"/>
                    <a:pt x="18783" y="21600"/>
                    <a:pt x="18783" y="21600"/>
                  </a:cubicBezTo>
                  <a:cubicBezTo>
                    <a:pt x="20191" y="21600"/>
                    <a:pt x="21600" y="16200"/>
                    <a:pt x="21600" y="10800"/>
                  </a:cubicBezTo>
                  <a:cubicBezTo>
                    <a:pt x="21600" y="5400"/>
                    <a:pt x="20191" y="0"/>
                    <a:pt x="187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20000"/>
                </a:lnSpc>
                <a:defRPr sz="500"/>
              </a:pPr>
              <a:endParaRPr/>
            </a:p>
          </p:txBody>
        </p:sp>
        <p:sp>
          <p:nvSpPr>
            <p:cNvPr id="228" name="Freeform 17"/>
            <p:cNvSpPr/>
            <p:nvPr/>
          </p:nvSpPr>
          <p:spPr>
            <a:xfrm>
              <a:off x="234852" y="139531"/>
              <a:ext cx="3768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83" y="0"/>
                  </a:moveTo>
                  <a:cubicBezTo>
                    <a:pt x="2817" y="0"/>
                    <a:pt x="2817" y="0"/>
                    <a:pt x="2817" y="0"/>
                  </a:cubicBezTo>
                  <a:cubicBezTo>
                    <a:pt x="1409" y="0"/>
                    <a:pt x="0" y="3927"/>
                    <a:pt x="0" y="9818"/>
                  </a:cubicBezTo>
                  <a:cubicBezTo>
                    <a:pt x="0" y="17673"/>
                    <a:pt x="1409" y="21600"/>
                    <a:pt x="2817" y="21600"/>
                  </a:cubicBezTo>
                  <a:cubicBezTo>
                    <a:pt x="18783" y="21600"/>
                    <a:pt x="18783" y="21600"/>
                    <a:pt x="18783" y="21600"/>
                  </a:cubicBezTo>
                  <a:cubicBezTo>
                    <a:pt x="20661" y="21600"/>
                    <a:pt x="21600" y="17673"/>
                    <a:pt x="21600" y="9818"/>
                  </a:cubicBezTo>
                  <a:cubicBezTo>
                    <a:pt x="21600" y="3927"/>
                    <a:pt x="20661" y="0"/>
                    <a:pt x="187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20000"/>
                </a:lnSpc>
                <a:defRPr sz="500"/>
              </a:pPr>
              <a:endParaRPr/>
            </a:p>
          </p:txBody>
        </p:sp>
        <p:sp>
          <p:nvSpPr>
            <p:cNvPr id="229" name="Freeform 18"/>
            <p:cNvSpPr/>
            <p:nvPr/>
          </p:nvSpPr>
          <p:spPr>
            <a:xfrm>
              <a:off x="234852" y="111357"/>
              <a:ext cx="3768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83" y="0"/>
                  </a:moveTo>
                  <a:cubicBezTo>
                    <a:pt x="2817" y="0"/>
                    <a:pt x="2817" y="0"/>
                    <a:pt x="2817" y="0"/>
                  </a:cubicBezTo>
                  <a:cubicBezTo>
                    <a:pt x="1409" y="0"/>
                    <a:pt x="0" y="5400"/>
                    <a:pt x="0" y="10800"/>
                  </a:cubicBezTo>
                  <a:cubicBezTo>
                    <a:pt x="0" y="16200"/>
                    <a:pt x="1409" y="21600"/>
                    <a:pt x="2817" y="21600"/>
                  </a:cubicBezTo>
                  <a:cubicBezTo>
                    <a:pt x="18783" y="21600"/>
                    <a:pt x="18783" y="21600"/>
                    <a:pt x="18783" y="21600"/>
                  </a:cubicBezTo>
                  <a:cubicBezTo>
                    <a:pt x="20661" y="21600"/>
                    <a:pt x="21600" y="16200"/>
                    <a:pt x="21600" y="10800"/>
                  </a:cubicBezTo>
                  <a:cubicBezTo>
                    <a:pt x="21600" y="5400"/>
                    <a:pt x="20661" y="0"/>
                    <a:pt x="187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20000"/>
                </a:lnSpc>
                <a:defRPr sz="500"/>
              </a:pPr>
              <a:endParaRPr/>
            </a:p>
          </p:txBody>
        </p:sp>
        <p:sp>
          <p:nvSpPr>
            <p:cNvPr id="230" name="Freeform 19"/>
            <p:cNvSpPr/>
            <p:nvPr/>
          </p:nvSpPr>
          <p:spPr>
            <a:xfrm>
              <a:off x="75487" y="73631"/>
              <a:ext cx="56349" cy="3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22" y="0"/>
                  </a:moveTo>
                  <a:cubicBezTo>
                    <a:pt x="3130" y="1800"/>
                    <a:pt x="3130" y="1800"/>
                    <a:pt x="3130" y="1800"/>
                  </a:cubicBezTo>
                  <a:cubicBezTo>
                    <a:pt x="2191" y="1800"/>
                    <a:pt x="1252" y="3150"/>
                    <a:pt x="939" y="4500"/>
                  </a:cubicBezTo>
                  <a:cubicBezTo>
                    <a:pt x="0" y="18900"/>
                    <a:pt x="0" y="18900"/>
                    <a:pt x="0" y="18900"/>
                  </a:cubicBezTo>
                  <a:cubicBezTo>
                    <a:pt x="0" y="20700"/>
                    <a:pt x="626" y="21600"/>
                    <a:pt x="1565" y="21600"/>
                  </a:cubicBezTo>
                  <a:cubicBezTo>
                    <a:pt x="2504" y="21600"/>
                    <a:pt x="3443" y="20700"/>
                    <a:pt x="3443" y="18900"/>
                  </a:cubicBezTo>
                  <a:cubicBezTo>
                    <a:pt x="4070" y="9450"/>
                    <a:pt x="4070" y="9450"/>
                    <a:pt x="4070" y="9450"/>
                  </a:cubicBezTo>
                  <a:cubicBezTo>
                    <a:pt x="4383" y="7650"/>
                    <a:pt x="5009" y="6750"/>
                    <a:pt x="6261" y="6300"/>
                  </a:cubicBezTo>
                  <a:cubicBezTo>
                    <a:pt x="19722" y="4950"/>
                    <a:pt x="19722" y="4950"/>
                    <a:pt x="19722" y="4950"/>
                  </a:cubicBezTo>
                  <a:cubicBezTo>
                    <a:pt x="20661" y="4950"/>
                    <a:pt x="21600" y="4050"/>
                    <a:pt x="21600" y="2250"/>
                  </a:cubicBezTo>
                  <a:cubicBezTo>
                    <a:pt x="21600" y="900"/>
                    <a:pt x="20661" y="0"/>
                    <a:pt x="1972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20000"/>
                </a:lnSpc>
                <a:defRPr sz="500"/>
              </a:pPr>
              <a:endParaRPr/>
            </a:p>
          </p:txBody>
        </p:sp>
      </p:grpSp>
      <p:grpSp>
        <p:nvGrpSpPr>
          <p:cNvPr id="234" name="Group 50"/>
          <p:cNvGrpSpPr/>
          <p:nvPr/>
        </p:nvGrpSpPr>
        <p:grpSpPr>
          <a:xfrm>
            <a:off x="5078809" y="3061561"/>
            <a:ext cx="301157" cy="263467"/>
            <a:chOff x="0" y="0"/>
            <a:chExt cx="301156" cy="263466"/>
          </a:xfrm>
        </p:grpSpPr>
        <p:sp>
          <p:nvSpPr>
            <p:cNvPr id="232" name="Freeform 20"/>
            <p:cNvSpPr/>
            <p:nvPr/>
          </p:nvSpPr>
          <p:spPr>
            <a:xfrm>
              <a:off x="-1" y="-1"/>
              <a:ext cx="301158" cy="263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0733" extrusionOk="0">
                  <a:moveTo>
                    <a:pt x="18623" y="2058"/>
                  </a:moveTo>
                  <a:cubicBezTo>
                    <a:pt x="16297" y="-642"/>
                    <a:pt x="12587" y="-642"/>
                    <a:pt x="10205" y="1801"/>
                  </a:cubicBezTo>
                  <a:cubicBezTo>
                    <a:pt x="7823" y="-642"/>
                    <a:pt x="4113" y="-642"/>
                    <a:pt x="1787" y="2058"/>
                  </a:cubicBezTo>
                  <a:cubicBezTo>
                    <a:pt x="-595" y="4758"/>
                    <a:pt x="-595" y="9258"/>
                    <a:pt x="1787" y="11958"/>
                  </a:cubicBezTo>
                  <a:cubicBezTo>
                    <a:pt x="2451" y="12729"/>
                    <a:pt x="8820" y="20058"/>
                    <a:pt x="8820" y="20058"/>
                  </a:cubicBezTo>
                  <a:cubicBezTo>
                    <a:pt x="9596" y="20958"/>
                    <a:pt x="10814" y="20958"/>
                    <a:pt x="11590" y="20058"/>
                  </a:cubicBezTo>
                  <a:cubicBezTo>
                    <a:pt x="11590" y="20058"/>
                    <a:pt x="18513" y="12087"/>
                    <a:pt x="18623" y="11958"/>
                  </a:cubicBezTo>
                  <a:cubicBezTo>
                    <a:pt x="21005" y="9258"/>
                    <a:pt x="21005" y="4758"/>
                    <a:pt x="18623" y="2058"/>
                  </a:cubicBezTo>
                  <a:close/>
                  <a:moveTo>
                    <a:pt x="17682" y="10929"/>
                  </a:moveTo>
                  <a:cubicBezTo>
                    <a:pt x="10648" y="19029"/>
                    <a:pt x="10648" y="19029"/>
                    <a:pt x="10648" y="19029"/>
                  </a:cubicBezTo>
                  <a:cubicBezTo>
                    <a:pt x="10427" y="19287"/>
                    <a:pt x="9983" y="19287"/>
                    <a:pt x="9762" y="19029"/>
                  </a:cubicBezTo>
                  <a:cubicBezTo>
                    <a:pt x="2673" y="10929"/>
                    <a:pt x="2673" y="10929"/>
                    <a:pt x="2673" y="10929"/>
                  </a:cubicBezTo>
                  <a:cubicBezTo>
                    <a:pt x="790" y="8744"/>
                    <a:pt x="790" y="5272"/>
                    <a:pt x="2673" y="3087"/>
                  </a:cubicBezTo>
                  <a:cubicBezTo>
                    <a:pt x="4500" y="1029"/>
                    <a:pt x="7436" y="965"/>
                    <a:pt x="9319" y="2894"/>
                  </a:cubicBezTo>
                  <a:cubicBezTo>
                    <a:pt x="10205" y="3858"/>
                    <a:pt x="10205" y="3858"/>
                    <a:pt x="10205" y="3858"/>
                  </a:cubicBezTo>
                  <a:cubicBezTo>
                    <a:pt x="11036" y="2894"/>
                    <a:pt x="11036" y="2894"/>
                    <a:pt x="11036" y="2894"/>
                  </a:cubicBezTo>
                  <a:cubicBezTo>
                    <a:pt x="12974" y="965"/>
                    <a:pt x="15910" y="1029"/>
                    <a:pt x="17682" y="3087"/>
                  </a:cubicBezTo>
                  <a:cubicBezTo>
                    <a:pt x="19565" y="5272"/>
                    <a:pt x="19565" y="8744"/>
                    <a:pt x="17682" y="109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20000"/>
                </a:lnSpc>
                <a:defRPr sz="500"/>
              </a:pPr>
              <a:endParaRPr/>
            </a:p>
          </p:txBody>
        </p:sp>
        <p:sp>
          <p:nvSpPr>
            <p:cNvPr id="233" name="Freeform 21"/>
            <p:cNvSpPr/>
            <p:nvPr/>
          </p:nvSpPr>
          <p:spPr>
            <a:xfrm>
              <a:off x="46870" y="47502"/>
              <a:ext cx="44941" cy="43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44" y="0"/>
                  </a:moveTo>
                  <a:cubicBezTo>
                    <a:pt x="19244" y="0"/>
                    <a:pt x="19244" y="0"/>
                    <a:pt x="19244" y="0"/>
                  </a:cubicBezTo>
                  <a:cubicBezTo>
                    <a:pt x="8640" y="0"/>
                    <a:pt x="0" y="8400"/>
                    <a:pt x="0" y="19200"/>
                  </a:cubicBezTo>
                  <a:cubicBezTo>
                    <a:pt x="0" y="19200"/>
                    <a:pt x="0" y="19200"/>
                    <a:pt x="0" y="19200"/>
                  </a:cubicBezTo>
                  <a:cubicBezTo>
                    <a:pt x="0" y="20800"/>
                    <a:pt x="1178" y="21600"/>
                    <a:pt x="2356" y="21600"/>
                  </a:cubicBezTo>
                  <a:cubicBezTo>
                    <a:pt x="3535" y="21600"/>
                    <a:pt x="4713" y="20800"/>
                    <a:pt x="4713" y="19200"/>
                  </a:cubicBezTo>
                  <a:cubicBezTo>
                    <a:pt x="4713" y="19200"/>
                    <a:pt x="4713" y="19200"/>
                    <a:pt x="4713" y="19200"/>
                  </a:cubicBezTo>
                  <a:cubicBezTo>
                    <a:pt x="4713" y="11200"/>
                    <a:pt x="11389" y="4400"/>
                    <a:pt x="19244" y="4400"/>
                  </a:cubicBezTo>
                  <a:cubicBezTo>
                    <a:pt x="19244" y="4400"/>
                    <a:pt x="19244" y="4400"/>
                    <a:pt x="19244" y="4400"/>
                  </a:cubicBezTo>
                  <a:cubicBezTo>
                    <a:pt x="20422" y="4400"/>
                    <a:pt x="21600" y="3200"/>
                    <a:pt x="21600" y="2000"/>
                  </a:cubicBezTo>
                  <a:cubicBezTo>
                    <a:pt x="21600" y="800"/>
                    <a:pt x="20422" y="0"/>
                    <a:pt x="1924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just">
                <a:lnSpc>
                  <a:spcPct val="120000"/>
                </a:lnSpc>
                <a:defRPr sz="500"/>
              </a:pPr>
              <a:endParaRPr/>
            </a:p>
          </p:txBody>
        </p:sp>
      </p:grpSp>
      <p:sp>
        <p:nvSpPr>
          <p:cNvPr id="235" name="Freeform 13"/>
          <p:cNvSpPr/>
          <p:nvPr/>
        </p:nvSpPr>
        <p:spPr>
          <a:xfrm>
            <a:off x="4323405" y="2204000"/>
            <a:ext cx="293588" cy="293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5" h="21600" extrusionOk="0">
                <a:moveTo>
                  <a:pt x="19306" y="1767"/>
                </a:moveTo>
                <a:cubicBezTo>
                  <a:pt x="18255" y="589"/>
                  <a:pt x="16821" y="0"/>
                  <a:pt x="15388" y="0"/>
                </a:cubicBezTo>
                <a:cubicBezTo>
                  <a:pt x="14241" y="0"/>
                  <a:pt x="13094" y="491"/>
                  <a:pt x="12329" y="1276"/>
                </a:cubicBezTo>
                <a:cubicBezTo>
                  <a:pt x="9175" y="4615"/>
                  <a:pt x="9175" y="4615"/>
                  <a:pt x="9175" y="4615"/>
                </a:cubicBezTo>
                <a:cubicBezTo>
                  <a:pt x="9175" y="4615"/>
                  <a:pt x="9080" y="4615"/>
                  <a:pt x="9080" y="4615"/>
                </a:cubicBezTo>
                <a:cubicBezTo>
                  <a:pt x="9080" y="4615"/>
                  <a:pt x="9080" y="4615"/>
                  <a:pt x="9080" y="4615"/>
                </a:cubicBezTo>
                <a:cubicBezTo>
                  <a:pt x="9080" y="4615"/>
                  <a:pt x="9080" y="4615"/>
                  <a:pt x="9080" y="4615"/>
                </a:cubicBezTo>
                <a:cubicBezTo>
                  <a:pt x="2294" y="11684"/>
                  <a:pt x="2294" y="11684"/>
                  <a:pt x="2294" y="11684"/>
                </a:cubicBezTo>
                <a:cubicBezTo>
                  <a:pt x="2007" y="11978"/>
                  <a:pt x="1816" y="12371"/>
                  <a:pt x="1625" y="12764"/>
                </a:cubicBezTo>
                <a:cubicBezTo>
                  <a:pt x="96" y="18556"/>
                  <a:pt x="96" y="18556"/>
                  <a:pt x="96" y="18556"/>
                </a:cubicBezTo>
                <a:cubicBezTo>
                  <a:pt x="96" y="18556"/>
                  <a:pt x="0" y="19047"/>
                  <a:pt x="0" y="19244"/>
                </a:cubicBezTo>
                <a:cubicBezTo>
                  <a:pt x="0" y="20520"/>
                  <a:pt x="1051" y="21600"/>
                  <a:pt x="2294" y="21600"/>
                </a:cubicBezTo>
                <a:cubicBezTo>
                  <a:pt x="2581" y="21600"/>
                  <a:pt x="3058" y="21502"/>
                  <a:pt x="3058" y="21502"/>
                </a:cubicBezTo>
                <a:cubicBezTo>
                  <a:pt x="8602" y="19931"/>
                  <a:pt x="8602" y="19931"/>
                  <a:pt x="8602" y="19931"/>
                </a:cubicBezTo>
                <a:cubicBezTo>
                  <a:pt x="9080" y="19833"/>
                  <a:pt x="9462" y="19636"/>
                  <a:pt x="9749" y="19244"/>
                </a:cubicBezTo>
                <a:cubicBezTo>
                  <a:pt x="19784" y="8935"/>
                  <a:pt x="19784" y="8935"/>
                  <a:pt x="19784" y="8935"/>
                </a:cubicBezTo>
                <a:cubicBezTo>
                  <a:pt x="21600" y="7069"/>
                  <a:pt x="21409" y="3927"/>
                  <a:pt x="19306" y="1767"/>
                </a:cubicBezTo>
                <a:close/>
                <a:moveTo>
                  <a:pt x="10513" y="16102"/>
                </a:moveTo>
                <a:cubicBezTo>
                  <a:pt x="10513" y="15415"/>
                  <a:pt x="10322" y="14825"/>
                  <a:pt x="10035" y="14335"/>
                </a:cubicBezTo>
                <a:cubicBezTo>
                  <a:pt x="16248" y="7953"/>
                  <a:pt x="16248" y="7953"/>
                  <a:pt x="16248" y="7953"/>
                </a:cubicBezTo>
                <a:cubicBezTo>
                  <a:pt x="16630" y="9131"/>
                  <a:pt x="16439" y="10407"/>
                  <a:pt x="15579" y="11291"/>
                </a:cubicBezTo>
                <a:cubicBezTo>
                  <a:pt x="15579" y="11291"/>
                  <a:pt x="15579" y="11291"/>
                  <a:pt x="15579" y="11291"/>
                </a:cubicBezTo>
                <a:cubicBezTo>
                  <a:pt x="15579" y="11291"/>
                  <a:pt x="15579" y="11291"/>
                  <a:pt x="15579" y="11291"/>
                </a:cubicBezTo>
                <a:cubicBezTo>
                  <a:pt x="10513" y="16593"/>
                  <a:pt x="10513" y="16593"/>
                  <a:pt x="10513" y="16593"/>
                </a:cubicBezTo>
                <a:cubicBezTo>
                  <a:pt x="10513" y="16396"/>
                  <a:pt x="10513" y="16200"/>
                  <a:pt x="10513" y="16102"/>
                </a:cubicBezTo>
                <a:close/>
                <a:moveTo>
                  <a:pt x="9749" y="13647"/>
                </a:moveTo>
                <a:cubicBezTo>
                  <a:pt x="9462" y="13255"/>
                  <a:pt x="9175" y="12862"/>
                  <a:pt x="8888" y="12469"/>
                </a:cubicBezTo>
                <a:cubicBezTo>
                  <a:pt x="8411" y="12076"/>
                  <a:pt x="8028" y="11782"/>
                  <a:pt x="7550" y="11487"/>
                </a:cubicBezTo>
                <a:cubicBezTo>
                  <a:pt x="13763" y="5105"/>
                  <a:pt x="13763" y="5105"/>
                  <a:pt x="13763" y="5105"/>
                </a:cubicBezTo>
                <a:cubicBezTo>
                  <a:pt x="14241" y="5302"/>
                  <a:pt x="14719" y="5596"/>
                  <a:pt x="15196" y="5989"/>
                </a:cubicBezTo>
                <a:cubicBezTo>
                  <a:pt x="15483" y="6382"/>
                  <a:pt x="15770" y="6775"/>
                  <a:pt x="15961" y="7265"/>
                </a:cubicBezTo>
                <a:lnTo>
                  <a:pt x="9749" y="13647"/>
                </a:lnTo>
                <a:close/>
                <a:moveTo>
                  <a:pt x="6881" y="11193"/>
                </a:moveTo>
                <a:cubicBezTo>
                  <a:pt x="6308" y="10898"/>
                  <a:pt x="5639" y="10800"/>
                  <a:pt x="4970" y="10800"/>
                </a:cubicBezTo>
                <a:cubicBezTo>
                  <a:pt x="10035" y="5498"/>
                  <a:pt x="10035" y="5498"/>
                  <a:pt x="10035" y="5498"/>
                </a:cubicBezTo>
                <a:cubicBezTo>
                  <a:pt x="10800" y="4713"/>
                  <a:pt x="11947" y="4516"/>
                  <a:pt x="13094" y="4811"/>
                </a:cubicBezTo>
                <a:lnTo>
                  <a:pt x="6881" y="11193"/>
                </a:lnTo>
                <a:close/>
                <a:moveTo>
                  <a:pt x="2772" y="20127"/>
                </a:moveTo>
                <a:cubicBezTo>
                  <a:pt x="2676" y="20225"/>
                  <a:pt x="2485" y="20225"/>
                  <a:pt x="2294" y="20225"/>
                </a:cubicBezTo>
                <a:cubicBezTo>
                  <a:pt x="1720" y="20225"/>
                  <a:pt x="1338" y="19833"/>
                  <a:pt x="1338" y="19244"/>
                </a:cubicBezTo>
                <a:cubicBezTo>
                  <a:pt x="1338" y="19145"/>
                  <a:pt x="1338" y="18949"/>
                  <a:pt x="1338" y="18851"/>
                </a:cubicBezTo>
                <a:cubicBezTo>
                  <a:pt x="2103" y="16298"/>
                  <a:pt x="2103" y="16298"/>
                  <a:pt x="2103" y="16298"/>
                </a:cubicBezTo>
                <a:cubicBezTo>
                  <a:pt x="2867" y="16298"/>
                  <a:pt x="3632" y="16593"/>
                  <a:pt x="4301" y="17182"/>
                </a:cubicBezTo>
                <a:cubicBezTo>
                  <a:pt x="4874" y="17869"/>
                  <a:pt x="5257" y="18753"/>
                  <a:pt x="5161" y="19538"/>
                </a:cubicBezTo>
                <a:lnTo>
                  <a:pt x="2772" y="20127"/>
                </a:lnTo>
                <a:close/>
                <a:moveTo>
                  <a:pt x="5830" y="19342"/>
                </a:moveTo>
                <a:cubicBezTo>
                  <a:pt x="5830" y="18458"/>
                  <a:pt x="5448" y="17476"/>
                  <a:pt x="4779" y="16691"/>
                </a:cubicBezTo>
                <a:cubicBezTo>
                  <a:pt x="4014" y="16004"/>
                  <a:pt x="3154" y="15611"/>
                  <a:pt x="2294" y="15611"/>
                </a:cubicBezTo>
                <a:cubicBezTo>
                  <a:pt x="2867" y="13156"/>
                  <a:pt x="2867" y="13156"/>
                  <a:pt x="2867" y="13156"/>
                </a:cubicBezTo>
                <a:cubicBezTo>
                  <a:pt x="2963" y="12960"/>
                  <a:pt x="3058" y="12862"/>
                  <a:pt x="3154" y="12665"/>
                </a:cubicBezTo>
                <a:cubicBezTo>
                  <a:pt x="4492" y="11684"/>
                  <a:pt x="6499" y="11978"/>
                  <a:pt x="7933" y="13451"/>
                </a:cubicBezTo>
                <a:cubicBezTo>
                  <a:pt x="9366" y="15022"/>
                  <a:pt x="9653" y="17182"/>
                  <a:pt x="8506" y="18556"/>
                </a:cubicBezTo>
                <a:cubicBezTo>
                  <a:pt x="8411" y="18655"/>
                  <a:pt x="8315" y="18655"/>
                  <a:pt x="8219" y="18655"/>
                </a:cubicBezTo>
                <a:lnTo>
                  <a:pt x="5830" y="19342"/>
                </a:lnTo>
                <a:close/>
                <a:moveTo>
                  <a:pt x="18828" y="7953"/>
                </a:moveTo>
                <a:cubicBezTo>
                  <a:pt x="17777" y="9131"/>
                  <a:pt x="17777" y="9131"/>
                  <a:pt x="17777" y="9131"/>
                </a:cubicBezTo>
                <a:cubicBezTo>
                  <a:pt x="17777" y="8935"/>
                  <a:pt x="17777" y="8836"/>
                  <a:pt x="17777" y="8640"/>
                </a:cubicBezTo>
                <a:cubicBezTo>
                  <a:pt x="17681" y="7364"/>
                  <a:pt x="17012" y="6087"/>
                  <a:pt x="16057" y="5105"/>
                </a:cubicBezTo>
                <a:cubicBezTo>
                  <a:pt x="15005" y="4025"/>
                  <a:pt x="13572" y="3338"/>
                  <a:pt x="12138" y="3338"/>
                </a:cubicBezTo>
                <a:cubicBezTo>
                  <a:pt x="13285" y="2258"/>
                  <a:pt x="13285" y="2258"/>
                  <a:pt x="13285" y="2258"/>
                </a:cubicBezTo>
                <a:cubicBezTo>
                  <a:pt x="13858" y="1669"/>
                  <a:pt x="14623" y="1375"/>
                  <a:pt x="15388" y="1375"/>
                </a:cubicBezTo>
                <a:cubicBezTo>
                  <a:pt x="16439" y="1375"/>
                  <a:pt x="17586" y="1865"/>
                  <a:pt x="18350" y="2651"/>
                </a:cubicBezTo>
                <a:cubicBezTo>
                  <a:pt x="19211" y="3535"/>
                  <a:pt x="19593" y="4516"/>
                  <a:pt x="19688" y="5498"/>
                </a:cubicBezTo>
                <a:cubicBezTo>
                  <a:pt x="19784" y="6480"/>
                  <a:pt x="19497" y="7364"/>
                  <a:pt x="18828" y="7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algn="just">
              <a:lnSpc>
                <a:spcPct val="120000"/>
              </a:lnSpc>
              <a:defRPr sz="500"/>
            </a:pPr>
            <a:endParaRPr/>
          </a:p>
        </p:txBody>
      </p:sp>
      <p:sp>
        <p:nvSpPr>
          <p:cNvPr id="236" name="TextBox 54"/>
          <p:cNvSpPr txBox="1"/>
          <p:nvPr/>
        </p:nvSpPr>
        <p:spPr>
          <a:xfrm>
            <a:off x="5039848" y="3836577"/>
            <a:ext cx="204675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defRPr sz="2000">
                <a:solidFill>
                  <a:srgbClr val="40404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是一種心理疾病</a:t>
            </a:r>
          </a:p>
        </p:txBody>
      </p:sp>
      <p:sp>
        <p:nvSpPr>
          <p:cNvPr id="237" name="TextBox 55"/>
          <p:cNvSpPr txBox="1"/>
          <p:nvPr/>
        </p:nvSpPr>
        <p:spPr>
          <a:xfrm>
            <a:off x="5629848" y="2865447"/>
            <a:ext cx="157477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defRPr sz="2000">
                <a:solidFill>
                  <a:srgbClr val="40404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鬱悶的情緒</a:t>
            </a:r>
          </a:p>
        </p:txBody>
      </p:sp>
      <p:sp>
        <p:nvSpPr>
          <p:cNvPr id="238" name="TextBox 56"/>
          <p:cNvSpPr txBox="1"/>
          <p:nvPr/>
        </p:nvSpPr>
        <p:spPr>
          <a:xfrm>
            <a:off x="4889691" y="1960828"/>
            <a:ext cx="157477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defRPr sz="2000">
                <a:solidFill>
                  <a:srgbClr val="40404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共同表現:</a:t>
            </a:r>
          </a:p>
        </p:txBody>
      </p:sp>
      <p:sp>
        <p:nvSpPr>
          <p:cNvPr id="239" name="TextBox 57"/>
          <p:cNvSpPr txBox="1"/>
          <p:nvPr/>
        </p:nvSpPr>
        <p:spPr>
          <a:xfrm>
            <a:off x="4326721" y="1208483"/>
            <a:ext cx="157477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defRPr sz="2000">
                <a:solidFill>
                  <a:srgbClr val="40404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主要影響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:</a:t>
            </a:r>
          </a:p>
        </p:txBody>
      </p:sp>
      <p:sp>
        <p:nvSpPr>
          <p:cNvPr id="240" name="TextBox 58"/>
          <p:cNvSpPr txBox="1"/>
          <p:nvPr/>
        </p:nvSpPr>
        <p:spPr>
          <a:xfrm>
            <a:off x="4349479" y="1460695"/>
            <a:ext cx="464212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defRPr sz="1600">
                <a:solidFill>
                  <a:srgbClr val="40404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人際關係</a:t>
            </a:r>
            <a:r>
              <a:rPr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認知</a:t>
            </a:r>
            <a:r>
              <a:rPr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生理功能</a:t>
            </a:r>
            <a:r>
              <a:rPr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思考及行為</a:t>
            </a:r>
          </a:p>
        </p:txBody>
      </p:sp>
      <p:sp>
        <p:nvSpPr>
          <p:cNvPr id="241" name="TextBox 59"/>
          <p:cNvSpPr txBox="1"/>
          <p:nvPr/>
        </p:nvSpPr>
        <p:spPr>
          <a:xfrm>
            <a:off x="4875755" y="2276090"/>
            <a:ext cx="358244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defRPr sz="1600">
                <a:solidFill>
                  <a:srgbClr val="40404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長時間且持續的有負面的情緒</a:t>
            </a:r>
          </a:p>
        </p:txBody>
      </p:sp>
      <p:sp>
        <p:nvSpPr>
          <p:cNvPr id="242" name="TextBox 60"/>
          <p:cNvSpPr txBox="1"/>
          <p:nvPr/>
        </p:nvSpPr>
        <p:spPr>
          <a:xfrm>
            <a:off x="5671103" y="3227249"/>
            <a:ext cx="291356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20000"/>
              </a:lnSpc>
              <a:defRPr sz="1600">
                <a:solidFill>
                  <a:srgbClr val="595959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為主要的情感障礙</a:t>
            </a:r>
          </a:p>
        </p:txBody>
      </p:sp>
      <p:sp>
        <p:nvSpPr>
          <p:cNvPr id="243" name="矩形 2"/>
          <p:cNvSpPr/>
          <p:nvPr/>
        </p:nvSpPr>
        <p:spPr>
          <a:xfrm>
            <a:off x="304800" y="332192"/>
            <a:ext cx="1849142" cy="541734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文字方塊 3"/>
          <p:cNvSpPr txBox="1"/>
          <p:nvPr/>
        </p:nvSpPr>
        <p:spPr>
          <a:xfrm>
            <a:off x="350520" y="332192"/>
            <a:ext cx="196596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何謂憂鬱症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2" presetClass="entr" presetSubtype="2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2" presetClass="entr" presetSubtype="2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"/>
                            </p:stCondLst>
                            <p:childTnLst>
                              <p:par>
                                <p:cTn id="87" presetID="2" presetClass="entr" presetSubtype="2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500"/>
                            </p:stCondLst>
                            <p:childTnLst>
                              <p:par>
                                <p:cTn id="92" presetID="15" presetClass="entr" presetSubtype="0" fill="hold" grpId="20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500"/>
                            </p:stCondLst>
                            <p:childTnLst>
                              <p:par>
                                <p:cTn id="99" presetID="15" presetClass="entr" presetSubtype="0" fill="hold" grpId="21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15" presetClass="entr" presetSubtype="0" fill="hold" grpId="22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3" presetID="15" presetClass="entr" presetSubtype="0" fill="hold" grpId="23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23" animBg="1" advAuto="0"/>
      <p:bldP spid="193" grpId="22" animBg="1" advAuto="0"/>
      <p:bldP spid="194" grpId="21" animBg="1" advAuto="0"/>
      <p:bldP spid="195" grpId="20" animBg="1" advAuto="0"/>
      <p:bldP spid="198" grpId="1" animBg="1" advAuto="0"/>
      <p:bldP spid="201" grpId="2" animBg="1" advAuto="0"/>
      <p:bldP spid="204" grpId="3" animBg="1" advAuto="0"/>
      <p:bldP spid="207" grpId="4" animBg="1" advAuto="0"/>
      <p:bldP spid="210" grpId="5" animBg="1" advAuto="0"/>
      <p:bldP spid="213" grpId="6" animBg="1" advAuto="0"/>
      <p:bldP spid="216" grpId="7" animBg="1" advAuto="0"/>
      <p:bldP spid="219" grpId="8" animBg="1" advAuto="0"/>
      <p:bldP spid="223" grpId="9" animBg="1" advAuto="0"/>
      <p:bldP spid="231" grpId="10" animBg="1" advAuto="0"/>
      <p:bldP spid="234" grpId="11" animBg="1" advAuto="0"/>
      <p:bldP spid="235" grpId="12" animBg="1" advAuto="0"/>
      <p:bldP spid="236" grpId="13" animBg="1" advAuto="0"/>
      <p:bldP spid="237" grpId="14" animBg="1" advAuto="0"/>
      <p:bldP spid="238" grpId="15" animBg="1" advAuto="0"/>
      <p:bldP spid="239" grpId="16" animBg="1" advAuto="0"/>
      <p:bldP spid="240" grpId="17" animBg="1" advAuto="0"/>
      <p:bldP spid="241" grpId="18" animBg="1" advAuto="0"/>
      <p:bldP spid="242" grpId="19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文字方塊 1"/>
          <p:cNvSpPr txBox="1"/>
          <p:nvPr/>
        </p:nvSpPr>
        <p:spPr>
          <a:xfrm>
            <a:off x="2712720" y="2114550"/>
            <a:ext cx="4556760" cy="136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/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為何憂鬱症逐年盛行但卻容易被忽略呢</a:t>
            </a:r>
            <a:r>
              <a:t>...</a:t>
            </a:r>
          </a:p>
        </p:txBody>
      </p:sp>
      <p:sp>
        <p:nvSpPr>
          <p:cNvPr id="247" name="矩形 2"/>
          <p:cNvSpPr/>
          <p:nvPr/>
        </p:nvSpPr>
        <p:spPr>
          <a:xfrm>
            <a:off x="228600" y="285750"/>
            <a:ext cx="1981200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文字方塊 50"/>
          <p:cNvSpPr txBox="1"/>
          <p:nvPr/>
        </p:nvSpPr>
        <p:spPr>
          <a:xfrm>
            <a:off x="350520" y="332192"/>
            <a:ext cx="196596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何謂憂鬱症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矩形 40"/>
          <p:cNvSpPr txBox="1"/>
          <p:nvPr/>
        </p:nvSpPr>
        <p:spPr>
          <a:xfrm>
            <a:off x="4580997" y="1346992"/>
            <a:ext cx="6000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02</a:t>
            </a:r>
          </a:p>
        </p:txBody>
      </p:sp>
      <p:sp>
        <p:nvSpPr>
          <p:cNvPr id="251" name="文本框 32"/>
          <p:cNvSpPr txBox="1"/>
          <p:nvPr/>
        </p:nvSpPr>
        <p:spPr>
          <a:xfrm>
            <a:off x="2554798" y="1922779"/>
            <a:ext cx="4652471" cy="129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憂鬱症起因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1" animBg="1" advAuto="0"/>
      <p:bldP spid="251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组合 2"/>
          <p:cNvGrpSpPr/>
          <p:nvPr/>
        </p:nvGrpSpPr>
        <p:grpSpPr>
          <a:xfrm>
            <a:off x="1634358" y="1104490"/>
            <a:ext cx="5959997" cy="2584576"/>
            <a:chOff x="0" y="0"/>
            <a:chExt cx="5959995" cy="2584575"/>
          </a:xfrm>
        </p:grpSpPr>
        <p:grpSp>
          <p:nvGrpSpPr>
            <p:cNvPr id="255" name="MH_SubTitle_1"/>
            <p:cNvGrpSpPr/>
            <p:nvPr/>
          </p:nvGrpSpPr>
          <p:grpSpPr>
            <a:xfrm>
              <a:off x="1294401" y="-1"/>
              <a:ext cx="1518614" cy="2053039"/>
              <a:chOff x="0" y="0"/>
              <a:chExt cx="1518613" cy="2053037"/>
            </a:xfrm>
          </p:grpSpPr>
          <p:sp>
            <p:nvSpPr>
              <p:cNvPr id="253" name="形狀"/>
              <p:cNvSpPr/>
              <p:nvPr/>
            </p:nvSpPr>
            <p:spPr>
              <a:xfrm rot="1764697">
                <a:off x="455374" y="19459"/>
                <a:ext cx="607866" cy="2014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62" y="421"/>
                    </a:moveTo>
                    <a:cubicBezTo>
                      <a:pt x="6485" y="155"/>
                      <a:pt x="8563" y="0"/>
                      <a:pt x="10800" y="0"/>
                    </a:cubicBezTo>
                    <a:cubicBezTo>
                      <a:pt x="16765" y="0"/>
                      <a:pt x="21600" y="1103"/>
                      <a:pt x="21600" y="2464"/>
                    </a:cubicBezTo>
                    <a:lnTo>
                      <a:pt x="21600" y="18821"/>
                    </a:lnTo>
                    <a:lnTo>
                      <a:pt x="0" y="21600"/>
                    </a:lnTo>
                    <a:lnTo>
                      <a:pt x="0" y="2464"/>
                    </a:lnTo>
                    <a:cubicBezTo>
                      <a:pt x="0" y="1614"/>
                      <a:pt x="1889" y="864"/>
                      <a:pt x="4762" y="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4" name="生理因素"/>
              <p:cNvSpPr txBox="1"/>
              <p:nvPr/>
            </p:nvSpPr>
            <p:spPr>
              <a:xfrm rot="17964697">
                <a:off x="-247753" y="722586"/>
                <a:ext cx="2014119" cy="607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生理因素</a:t>
                </a:r>
              </a:p>
            </p:txBody>
          </p:sp>
        </p:grpSp>
        <p:grpSp>
          <p:nvGrpSpPr>
            <p:cNvPr id="258" name="MH_Other_1"/>
            <p:cNvGrpSpPr/>
            <p:nvPr/>
          </p:nvGrpSpPr>
          <p:grpSpPr>
            <a:xfrm>
              <a:off x="900446" y="1557690"/>
              <a:ext cx="856353" cy="878284"/>
              <a:chOff x="0" y="0"/>
              <a:chExt cx="856352" cy="878282"/>
            </a:xfrm>
          </p:grpSpPr>
          <p:sp>
            <p:nvSpPr>
              <p:cNvPr id="256" name="形狀"/>
              <p:cNvSpPr/>
              <p:nvPr/>
            </p:nvSpPr>
            <p:spPr>
              <a:xfrm rot="1764697">
                <a:off x="124249" y="106361"/>
                <a:ext cx="607854" cy="665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14"/>
                    </a:moveTo>
                    <a:lnTo>
                      <a:pt x="21600" y="0"/>
                    </a:lnTo>
                    <a:lnTo>
                      <a:pt x="21600" y="14137"/>
                    </a:lnTo>
                    <a:cubicBezTo>
                      <a:pt x="21600" y="18259"/>
                      <a:pt x="16765" y="21600"/>
                      <a:pt x="10800" y="21600"/>
                    </a:cubicBezTo>
                    <a:cubicBezTo>
                      <a:pt x="4835" y="21600"/>
                      <a:pt x="0" y="18259"/>
                      <a:pt x="0" y="14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7" name="A"/>
              <p:cNvSpPr txBox="1"/>
              <p:nvPr/>
            </p:nvSpPr>
            <p:spPr>
              <a:xfrm rot="1764697">
                <a:off x="124249" y="106361"/>
                <a:ext cx="607854" cy="6655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261" name="MH_SubTitle_2"/>
            <p:cNvGrpSpPr/>
            <p:nvPr/>
          </p:nvGrpSpPr>
          <p:grpSpPr>
            <a:xfrm>
              <a:off x="2323541" y="-1"/>
              <a:ext cx="1518615" cy="2053039"/>
              <a:chOff x="0" y="0"/>
              <a:chExt cx="1518613" cy="2053037"/>
            </a:xfrm>
          </p:grpSpPr>
          <p:sp>
            <p:nvSpPr>
              <p:cNvPr id="259" name="形狀"/>
              <p:cNvSpPr/>
              <p:nvPr/>
            </p:nvSpPr>
            <p:spPr>
              <a:xfrm rot="1764697">
                <a:off x="455374" y="19459"/>
                <a:ext cx="607866" cy="2014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62" y="421"/>
                    </a:moveTo>
                    <a:cubicBezTo>
                      <a:pt x="6485" y="155"/>
                      <a:pt x="8563" y="0"/>
                      <a:pt x="10800" y="0"/>
                    </a:cubicBezTo>
                    <a:cubicBezTo>
                      <a:pt x="16765" y="0"/>
                      <a:pt x="21600" y="1103"/>
                      <a:pt x="21600" y="2464"/>
                    </a:cubicBezTo>
                    <a:lnTo>
                      <a:pt x="21600" y="18821"/>
                    </a:lnTo>
                    <a:lnTo>
                      <a:pt x="0" y="21600"/>
                    </a:lnTo>
                    <a:lnTo>
                      <a:pt x="0" y="2464"/>
                    </a:lnTo>
                    <a:cubicBezTo>
                      <a:pt x="0" y="1614"/>
                      <a:pt x="1889" y="864"/>
                      <a:pt x="4762" y="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0" name="心理因素"/>
              <p:cNvSpPr txBox="1"/>
              <p:nvPr/>
            </p:nvSpPr>
            <p:spPr>
              <a:xfrm rot="17964697">
                <a:off x="-247753" y="722586"/>
                <a:ext cx="2014119" cy="607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心理因素</a:t>
                </a:r>
              </a:p>
            </p:txBody>
          </p:sp>
        </p:grpSp>
        <p:grpSp>
          <p:nvGrpSpPr>
            <p:cNvPr id="264" name="MH_Other_2"/>
            <p:cNvGrpSpPr/>
            <p:nvPr/>
          </p:nvGrpSpPr>
          <p:grpSpPr>
            <a:xfrm>
              <a:off x="1930331" y="1557690"/>
              <a:ext cx="856354" cy="878284"/>
              <a:chOff x="0" y="0"/>
              <a:chExt cx="856352" cy="878282"/>
            </a:xfrm>
          </p:grpSpPr>
          <p:sp>
            <p:nvSpPr>
              <p:cNvPr id="262" name="形狀"/>
              <p:cNvSpPr/>
              <p:nvPr/>
            </p:nvSpPr>
            <p:spPr>
              <a:xfrm rot="1764697">
                <a:off x="124249" y="106361"/>
                <a:ext cx="607854" cy="665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14"/>
                    </a:moveTo>
                    <a:lnTo>
                      <a:pt x="21600" y="0"/>
                    </a:lnTo>
                    <a:lnTo>
                      <a:pt x="21600" y="14137"/>
                    </a:lnTo>
                    <a:cubicBezTo>
                      <a:pt x="21600" y="18259"/>
                      <a:pt x="16765" y="21600"/>
                      <a:pt x="10800" y="21600"/>
                    </a:cubicBezTo>
                    <a:cubicBezTo>
                      <a:pt x="4835" y="21600"/>
                      <a:pt x="0" y="18259"/>
                      <a:pt x="0" y="14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" name="B"/>
              <p:cNvSpPr txBox="1"/>
              <p:nvPr/>
            </p:nvSpPr>
            <p:spPr>
              <a:xfrm rot="1764697">
                <a:off x="124249" y="106361"/>
                <a:ext cx="607854" cy="6655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267" name="MH_SubTitle_3"/>
            <p:cNvGrpSpPr/>
            <p:nvPr/>
          </p:nvGrpSpPr>
          <p:grpSpPr>
            <a:xfrm>
              <a:off x="3352681" y="-1"/>
              <a:ext cx="1518615" cy="2053039"/>
              <a:chOff x="0" y="0"/>
              <a:chExt cx="1518613" cy="2053037"/>
            </a:xfrm>
          </p:grpSpPr>
          <p:sp>
            <p:nvSpPr>
              <p:cNvPr id="265" name="形狀"/>
              <p:cNvSpPr/>
              <p:nvPr/>
            </p:nvSpPr>
            <p:spPr>
              <a:xfrm rot="1764697">
                <a:off x="455374" y="19459"/>
                <a:ext cx="607866" cy="2014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62" y="421"/>
                    </a:moveTo>
                    <a:cubicBezTo>
                      <a:pt x="6485" y="155"/>
                      <a:pt x="8563" y="0"/>
                      <a:pt x="10800" y="0"/>
                    </a:cubicBezTo>
                    <a:cubicBezTo>
                      <a:pt x="16765" y="0"/>
                      <a:pt x="21600" y="1103"/>
                      <a:pt x="21600" y="2464"/>
                    </a:cubicBezTo>
                    <a:lnTo>
                      <a:pt x="21600" y="18821"/>
                    </a:lnTo>
                    <a:lnTo>
                      <a:pt x="0" y="21600"/>
                    </a:lnTo>
                    <a:lnTo>
                      <a:pt x="0" y="2464"/>
                    </a:lnTo>
                    <a:cubicBezTo>
                      <a:pt x="0" y="1614"/>
                      <a:pt x="1889" y="864"/>
                      <a:pt x="4762" y="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6" name="社會因素"/>
              <p:cNvSpPr txBox="1"/>
              <p:nvPr/>
            </p:nvSpPr>
            <p:spPr>
              <a:xfrm rot="17964697">
                <a:off x="-247753" y="722586"/>
                <a:ext cx="2014119" cy="607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defRPr sz="20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微软雅黑"/>
                    <a:ea typeface="微软雅黑"/>
                    <a:cs typeface="微软雅黑"/>
                    <a:sym typeface="微软雅黑"/>
                  </a:rPr>
                  <a:t>社會因素</a:t>
                </a:r>
              </a:p>
            </p:txBody>
          </p:sp>
        </p:grpSp>
        <p:grpSp>
          <p:nvGrpSpPr>
            <p:cNvPr id="270" name="MH_Other_3"/>
            <p:cNvGrpSpPr/>
            <p:nvPr/>
          </p:nvGrpSpPr>
          <p:grpSpPr>
            <a:xfrm>
              <a:off x="2958642" y="1557690"/>
              <a:ext cx="856353" cy="878284"/>
              <a:chOff x="0" y="0"/>
              <a:chExt cx="856352" cy="878282"/>
            </a:xfrm>
          </p:grpSpPr>
          <p:sp>
            <p:nvSpPr>
              <p:cNvPr id="268" name="形狀"/>
              <p:cNvSpPr/>
              <p:nvPr/>
            </p:nvSpPr>
            <p:spPr>
              <a:xfrm rot="1764697">
                <a:off x="124249" y="106361"/>
                <a:ext cx="607854" cy="665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14"/>
                    </a:moveTo>
                    <a:lnTo>
                      <a:pt x="21600" y="0"/>
                    </a:lnTo>
                    <a:lnTo>
                      <a:pt x="21600" y="14137"/>
                    </a:lnTo>
                    <a:cubicBezTo>
                      <a:pt x="21600" y="18259"/>
                      <a:pt x="16765" y="21600"/>
                      <a:pt x="10800" y="21600"/>
                    </a:cubicBezTo>
                    <a:cubicBezTo>
                      <a:pt x="4835" y="21600"/>
                      <a:pt x="0" y="18259"/>
                      <a:pt x="0" y="14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9" name="C"/>
              <p:cNvSpPr txBox="1"/>
              <p:nvPr/>
            </p:nvSpPr>
            <p:spPr>
              <a:xfrm rot="1764697">
                <a:off x="124249" y="106361"/>
                <a:ext cx="607854" cy="6655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rm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271" name="MH_Other_6"/>
            <p:cNvSpPr/>
            <p:nvPr/>
          </p:nvSpPr>
          <p:spPr>
            <a:xfrm>
              <a:off x="0" y="2534059"/>
              <a:ext cx="5959996" cy="5051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73" name="矩形 1"/>
          <p:cNvSpPr/>
          <p:nvPr/>
        </p:nvSpPr>
        <p:spPr>
          <a:xfrm>
            <a:off x="228600" y="236733"/>
            <a:ext cx="1531068" cy="30480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文字方塊 15"/>
          <p:cNvSpPr txBox="1"/>
          <p:nvPr/>
        </p:nvSpPr>
        <p:spPr>
          <a:xfrm>
            <a:off x="242943" y="378009"/>
            <a:ext cx="2499362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憂鬱症的原因</a:t>
            </a:r>
          </a:p>
        </p:txBody>
      </p:sp>
      <p:sp>
        <p:nvSpPr>
          <p:cNvPr id="275" name="肘形接點 6"/>
          <p:cNvSpPr/>
          <p:nvPr/>
        </p:nvSpPr>
        <p:spPr>
          <a:xfrm rot="16200000" flipH="1">
            <a:off x="3845986" y="3565926"/>
            <a:ext cx="609601" cy="24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6" name="文字方塊 20"/>
          <p:cNvSpPr txBox="1"/>
          <p:nvPr/>
        </p:nvSpPr>
        <p:spPr>
          <a:xfrm>
            <a:off x="3702256" y="4021485"/>
            <a:ext cx="1586026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260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為最主要因素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矩形 40"/>
          <p:cNvSpPr txBox="1"/>
          <p:nvPr/>
        </p:nvSpPr>
        <p:spPr>
          <a:xfrm>
            <a:off x="4580997" y="1346992"/>
            <a:ext cx="60007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2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t>03</a:t>
            </a:r>
          </a:p>
        </p:txBody>
      </p:sp>
      <p:sp>
        <p:nvSpPr>
          <p:cNvPr id="368" name="文本框 32"/>
          <p:cNvSpPr txBox="1"/>
          <p:nvPr/>
        </p:nvSpPr>
        <p:spPr>
          <a:xfrm>
            <a:off x="2554798" y="1922779"/>
            <a:ext cx="4652471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914147">
              <a:defRPr sz="6800">
                <a:solidFill>
                  <a:schemeClr val="accent1"/>
                </a:solidFill>
                <a:latin typeface="站酷快乐体2016修订版"/>
                <a:ea typeface="站酷快乐体2016修订版"/>
                <a:cs typeface="站酷快乐体2016修订版"/>
                <a:sym typeface="站酷快乐体2016修订版"/>
              </a:defRPr>
            </a:lvl1pPr>
          </a:lstStyle>
          <a:p>
            <a:r>
              <a:rPr dirty="0" err="1"/>
              <a:t>憂鬱症</a:t>
            </a:r>
            <a:r>
              <a:rPr lang="zh-TW" altLang="en-US" dirty="0"/>
              <a:t>症狀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71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 advAuto="0"/>
      <p:bldP spid="368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BBC5"/>
      </a:accent1>
      <a:accent2>
        <a:srgbClr val="FBB505"/>
      </a:accent2>
      <a:accent3>
        <a:srgbClr val="30696E"/>
      </a:accent3>
      <a:accent4>
        <a:srgbClr val="8D6503"/>
      </a:accent4>
      <a:accent5>
        <a:srgbClr val="255055"/>
      </a:accent5>
      <a:accent6>
        <a:srgbClr val="6C4E02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BBC5"/>
      </a:accent1>
      <a:accent2>
        <a:srgbClr val="FBB505"/>
      </a:accent2>
      <a:accent3>
        <a:srgbClr val="30696E"/>
      </a:accent3>
      <a:accent4>
        <a:srgbClr val="8D6503"/>
      </a:accent4>
      <a:accent5>
        <a:srgbClr val="255055"/>
      </a:accent5>
      <a:accent6>
        <a:srgbClr val="6C4E02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如螢幕大小 (16:9)</PresentationFormat>
  <Paragraphs>248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6" baseType="lpstr">
      <vt:lpstr>微软雅黑</vt:lpstr>
      <vt:lpstr>黑体</vt:lpstr>
      <vt:lpstr>宋体</vt:lpstr>
      <vt:lpstr>方正中等线简体</vt:lpstr>
      <vt:lpstr>方正准圆简体</vt:lpstr>
      <vt:lpstr>方正粗圆简体</vt:lpstr>
      <vt:lpstr>站酷快乐体2016修订版</vt:lpstr>
      <vt:lpstr>新細明體</vt:lpstr>
      <vt:lpstr>標楷體</vt:lpstr>
      <vt:lpstr>Arial</vt:lpstr>
      <vt:lpstr>Arial Black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明軒 吳</cp:lastModifiedBy>
  <cp:revision>1</cp:revision>
  <dcterms:modified xsi:type="dcterms:W3CDTF">2020-12-21T23:58:47Z</dcterms:modified>
</cp:coreProperties>
</file>