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9.xml" ContentType="application/vnd.openxmlformats-officedocument.presentationml.tags+xml"/>
  <Override PartName="/ppt/notesSlides/notesSlide2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4.xml" ContentType="application/vnd.openxmlformats-officedocument.presentationml.notesSlide+xml"/>
  <Override PartName="/ppt/tags/tag7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8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34"/>
  </p:notesMasterIdLst>
  <p:sldIdLst>
    <p:sldId id="393" r:id="rId2"/>
    <p:sldId id="571" r:id="rId3"/>
    <p:sldId id="394" r:id="rId4"/>
    <p:sldId id="469" r:id="rId5"/>
    <p:sldId id="549" r:id="rId6"/>
    <p:sldId id="560" r:id="rId7"/>
    <p:sldId id="524" r:id="rId8"/>
    <p:sldId id="543" r:id="rId9"/>
    <p:sldId id="542" r:id="rId10"/>
    <p:sldId id="568" r:id="rId11"/>
    <p:sldId id="563" r:id="rId12"/>
    <p:sldId id="525" r:id="rId13"/>
    <p:sldId id="555" r:id="rId14"/>
    <p:sldId id="526" r:id="rId15"/>
    <p:sldId id="564" r:id="rId16"/>
    <p:sldId id="569" r:id="rId17"/>
    <p:sldId id="572" r:id="rId18"/>
    <p:sldId id="573" r:id="rId19"/>
    <p:sldId id="575" r:id="rId20"/>
    <p:sldId id="574" r:id="rId21"/>
    <p:sldId id="530" r:id="rId22"/>
    <p:sldId id="576" r:id="rId23"/>
    <p:sldId id="541" r:id="rId24"/>
    <p:sldId id="577" r:id="rId25"/>
    <p:sldId id="578" r:id="rId26"/>
    <p:sldId id="565" r:id="rId27"/>
    <p:sldId id="579" r:id="rId28"/>
    <p:sldId id="554" r:id="rId29"/>
    <p:sldId id="473" r:id="rId30"/>
    <p:sldId id="527" r:id="rId31"/>
    <p:sldId id="545" r:id="rId32"/>
    <p:sldId id="566" r:id="rId33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CFA"/>
    <a:srgbClr val="F4F5EE"/>
    <a:srgbClr val="55BBC5"/>
    <a:srgbClr val="F4FAFE"/>
    <a:srgbClr val="EAF7FE"/>
    <a:srgbClr val="E2F4FA"/>
    <a:srgbClr val="F09073"/>
    <a:srgbClr val="703C1B"/>
    <a:srgbClr val="1E8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6314" autoAdjust="0"/>
  </p:normalViewPr>
  <p:slideViewPr>
    <p:cSldViewPr>
      <p:cViewPr varScale="1">
        <p:scale>
          <a:sx n="152" d="100"/>
          <a:sy n="152" d="100"/>
        </p:scale>
        <p:origin x="222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8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5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89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26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A43C6-2976-4B26-94A9-940FB778DF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5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1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17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42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18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9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19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3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66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1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23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75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04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11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55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2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41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29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>
                <a:solidFill>
                  <a:prstClr val="black"/>
                </a:solidFill>
              </a:rPr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5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67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30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23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93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4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6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8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1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0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3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0"/>
            <a:ext cx="9205356" cy="5143500"/>
            <a:chOff x="0" y="0"/>
            <a:chExt cx="9205356" cy="5143500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152400" y="100680"/>
              <a:ext cx="9052956" cy="4991467"/>
              <a:chOff x="152400" y="100680"/>
              <a:chExt cx="9052956" cy="4991467"/>
            </a:xfrm>
          </p:grpSpPr>
          <p:sp>
            <p:nvSpPr>
              <p:cNvPr id="4" name="矩形 3"/>
              <p:cNvSpPr/>
              <p:nvPr userDrawn="1"/>
            </p:nvSpPr>
            <p:spPr>
              <a:xfrm>
                <a:off x="152400" y="209550"/>
                <a:ext cx="8839200" cy="4800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237553" flipH="1">
                <a:off x="8332477" y="100680"/>
                <a:ext cx="872879" cy="924706"/>
              </a:xfrm>
              <a:prstGeom prst="rect">
                <a:avLst/>
              </a:prstGeom>
            </p:spPr>
          </p:pic>
          <p:grpSp>
            <p:nvGrpSpPr>
              <p:cNvPr id="2" name="组合 1"/>
              <p:cNvGrpSpPr/>
              <p:nvPr userDrawn="1"/>
            </p:nvGrpSpPr>
            <p:grpSpPr>
              <a:xfrm>
                <a:off x="195471" y="4128820"/>
                <a:ext cx="1814393" cy="963327"/>
                <a:chOff x="195471" y="4128820"/>
                <a:chExt cx="1814393" cy="963327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471" y="4128820"/>
                  <a:ext cx="1328529" cy="963327"/>
                </a:xfrm>
                <a:prstGeom prst="rect">
                  <a:avLst/>
                </a:prstGeom>
              </p:spPr>
            </p:pic>
            <p:pic>
              <p:nvPicPr>
                <p:cNvPr id="9" name="图片 8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55024">
                  <a:off x="1483296" y="4370791"/>
                  <a:ext cx="526568" cy="63228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" name="文本框 6"/>
          <p:cNvSpPr txBox="1"/>
          <p:nvPr userDrawn="1"/>
        </p:nvSpPr>
        <p:spPr>
          <a:xfrm>
            <a:off x="228600" y="285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教育教学分析</a:t>
            </a:r>
          </a:p>
        </p:txBody>
      </p:sp>
    </p:spTree>
    <p:extLst>
      <p:ext uri="{BB962C8B-B14F-4D97-AF65-F5344CB8AC3E}">
        <p14:creationId xmlns:p14="http://schemas.microsoft.com/office/powerpoint/2010/main" val="1690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6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3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9205356" cy="5143500"/>
            <a:chOff x="0" y="0"/>
            <a:chExt cx="9205356" cy="5143500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 userDrawn="1"/>
          </p:nvGrpSpPr>
          <p:grpSpPr>
            <a:xfrm>
              <a:off x="152400" y="100680"/>
              <a:ext cx="9052956" cy="4991467"/>
              <a:chOff x="152400" y="100680"/>
              <a:chExt cx="9052956" cy="4991467"/>
            </a:xfrm>
          </p:grpSpPr>
          <p:sp>
            <p:nvSpPr>
              <p:cNvPr id="6" name="矩形 5"/>
              <p:cNvSpPr/>
              <p:nvPr userDrawn="1"/>
            </p:nvSpPr>
            <p:spPr>
              <a:xfrm>
                <a:off x="152400" y="209550"/>
                <a:ext cx="8839200" cy="4800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237553" flipH="1">
                <a:off x="8332477" y="100680"/>
                <a:ext cx="872879" cy="924706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 userDrawn="1"/>
            </p:nvGrpSpPr>
            <p:grpSpPr>
              <a:xfrm>
                <a:off x="195471" y="4128820"/>
                <a:ext cx="1814393" cy="963327"/>
                <a:chOff x="195471" y="4128820"/>
                <a:chExt cx="1814393" cy="963327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471" y="4128820"/>
                  <a:ext cx="1328529" cy="963327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55024">
                  <a:off x="1483296" y="4370791"/>
                  <a:ext cx="526568" cy="63228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" name="文本框 6"/>
          <p:cNvSpPr txBox="1"/>
          <p:nvPr userDrawn="1"/>
        </p:nvSpPr>
        <p:spPr>
          <a:xfrm>
            <a:off x="1524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教学方案介绍</a:t>
            </a:r>
          </a:p>
        </p:txBody>
      </p:sp>
    </p:spTree>
    <p:extLst>
      <p:ext uri="{BB962C8B-B14F-4D97-AF65-F5344CB8AC3E}">
        <p14:creationId xmlns:p14="http://schemas.microsoft.com/office/powerpoint/2010/main" val="30833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9205356" cy="5143500"/>
            <a:chOff x="0" y="0"/>
            <a:chExt cx="9205356" cy="5143500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 userDrawn="1"/>
          </p:nvGrpSpPr>
          <p:grpSpPr>
            <a:xfrm>
              <a:off x="152400" y="100680"/>
              <a:ext cx="9052956" cy="4991467"/>
              <a:chOff x="152400" y="100680"/>
              <a:chExt cx="9052956" cy="4991467"/>
            </a:xfrm>
          </p:grpSpPr>
          <p:sp>
            <p:nvSpPr>
              <p:cNvPr id="6" name="矩形 5"/>
              <p:cNvSpPr/>
              <p:nvPr userDrawn="1"/>
            </p:nvSpPr>
            <p:spPr>
              <a:xfrm>
                <a:off x="152400" y="209550"/>
                <a:ext cx="8839200" cy="4800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237553" flipH="1">
                <a:off x="8332477" y="100680"/>
                <a:ext cx="872879" cy="924706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 userDrawn="1"/>
            </p:nvGrpSpPr>
            <p:grpSpPr>
              <a:xfrm>
                <a:off x="195471" y="4128820"/>
                <a:ext cx="1814393" cy="963327"/>
                <a:chOff x="195471" y="4128820"/>
                <a:chExt cx="1814393" cy="963327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471" y="4128820"/>
                  <a:ext cx="1328529" cy="963327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55024">
                  <a:off x="1483296" y="4370791"/>
                  <a:ext cx="526568" cy="63228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" name="文本框 6"/>
          <p:cNvSpPr txBox="1"/>
          <p:nvPr userDrawn="1"/>
        </p:nvSpPr>
        <p:spPr>
          <a:xfrm>
            <a:off x="1524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教学内容说明</a:t>
            </a:r>
          </a:p>
        </p:txBody>
      </p:sp>
    </p:spTree>
    <p:extLst>
      <p:ext uri="{BB962C8B-B14F-4D97-AF65-F5344CB8AC3E}">
        <p14:creationId xmlns:p14="http://schemas.microsoft.com/office/powerpoint/2010/main" val="18522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9205356" cy="5143500"/>
            <a:chOff x="0" y="0"/>
            <a:chExt cx="9205356" cy="5143500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 userDrawn="1"/>
          </p:nvGrpSpPr>
          <p:grpSpPr>
            <a:xfrm>
              <a:off x="152400" y="100680"/>
              <a:ext cx="9052956" cy="4991467"/>
              <a:chOff x="152400" y="100680"/>
              <a:chExt cx="9052956" cy="4991467"/>
            </a:xfrm>
          </p:grpSpPr>
          <p:sp>
            <p:nvSpPr>
              <p:cNvPr id="6" name="矩形 5"/>
              <p:cNvSpPr/>
              <p:nvPr userDrawn="1"/>
            </p:nvSpPr>
            <p:spPr>
              <a:xfrm>
                <a:off x="152400" y="209550"/>
                <a:ext cx="8839200" cy="4800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237553" flipH="1">
                <a:off x="8332477" y="100680"/>
                <a:ext cx="872879" cy="924706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 userDrawn="1"/>
            </p:nvGrpSpPr>
            <p:grpSpPr>
              <a:xfrm>
                <a:off x="195471" y="4128820"/>
                <a:ext cx="1814393" cy="963327"/>
                <a:chOff x="195471" y="4128820"/>
                <a:chExt cx="1814393" cy="963327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471" y="4128820"/>
                  <a:ext cx="1328529" cy="963327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55024">
                  <a:off x="1483296" y="4370791"/>
                  <a:ext cx="526568" cy="63228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" name="文本框 6"/>
          <p:cNvSpPr txBox="1"/>
          <p:nvPr userDrawn="1"/>
        </p:nvSpPr>
        <p:spPr>
          <a:xfrm>
            <a:off x="1524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教学特点分析</a:t>
            </a:r>
          </a:p>
        </p:txBody>
      </p:sp>
    </p:spTree>
    <p:extLst>
      <p:ext uri="{BB962C8B-B14F-4D97-AF65-F5344CB8AC3E}">
        <p14:creationId xmlns:p14="http://schemas.microsoft.com/office/powerpoint/2010/main" val="7440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9205356" cy="5143500"/>
            <a:chOff x="0" y="0"/>
            <a:chExt cx="9205356" cy="5143500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 userDrawn="1"/>
          </p:nvGrpSpPr>
          <p:grpSpPr>
            <a:xfrm>
              <a:off x="152400" y="100680"/>
              <a:ext cx="9052956" cy="4991467"/>
              <a:chOff x="152400" y="100680"/>
              <a:chExt cx="9052956" cy="4991467"/>
            </a:xfrm>
          </p:grpSpPr>
          <p:sp>
            <p:nvSpPr>
              <p:cNvPr id="6" name="矩形 5"/>
              <p:cNvSpPr/>
              <p:nvPr userDrawn="1"/>
            </p:nvSpPr>
            <p:spPr>
              <a:xfrm>
                <a:off x="152400" y="209550"/>
                <a:ext cx="8839200" cy="4800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237553" flipH="1">
                <a:off x="8332477" y="100680"/>
                <a:ext cx="872879" cy="924706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 userDrawn="1"/>
            </p:nvGrpSpPr>
            <p:grpSpPr>
              <a:xfrm>
                <a:off x="195471" y="4128820"/>
                <a:ext cx="1814393" cy="963327"/>
                <a:chOff x="195471" y="4128820"/>
                <a:chExt cx="1814393" cy="963327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471" y="4128820"/>
                  <a:ext cx="1328529" cy="963327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55024">
                  <a:off x="1483296" y="4370791"/>
                  <a:ext cx="526568" cy="63228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" name="文本框 6"/>
          <p:cNvSpPr txBox="1"/>
          <p:nvPr userDrawn="1"/>
        </p:nvSpPr>
        <p:spPr>
          <a:xfrm>
            <a:off x="1524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培养学习兴趣</a:t>
            </a:r>
          </a:p>
        </p:txBody>
      </p:sp>
    </p:spTree>
    <p:extLst>
      <p:ext uri="{BB962C8B-B14F-4D97-AF65-F5344CB8AC3E}">
        <p14:creationId xmlns:p14="http://schemas.microsoft.com/office/powerpoint/2010/main" val="9675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9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87757"/>
            <a:ext cx="8712200" cy="475574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032000" y="1253068"/>
            <a:ext cx="5698067" cy="2497666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18" y="0"/>
            <a:ext cx="1140594" cy="514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28950"/>
            <a:ext cx="1638570" cy="1188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60" y="373347"/>
            <a:ext cx="872879" cy="9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61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1B6A-AEF1-4ACD-BD61-958570690F55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30" r:id="rId2"/>
    <p:sldLayoutId id="2147483731" r:id="rId3"/>
    <p:sldLayoutId id="2147483732" r:id="rId4"/>
    <p:sldLayoutId id="2147483733" r:id="rId5"/>
    <p:sldLayoutId id="2147483703" r:id="rId6"/>
    <p:sldLayoutId id="2147483739" r:id="rId7"/>
    <p:sldLayoutId id="2147483734" r:id="rId8"/>
    <p:sldLayoutId id="2147483735" r:id="rId9"/>
    <p:sldLayoutId id="2147483736" r:id="rId10"/>
    <p:sldLayoutId id="2147483737" r:id="rId11"/>
    <p:sldLayoutId id="214748374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notesSlide" Target="../notesSlides/notesSlide2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notesSlide" Target="../notesSlides/notesSlide23.xml"/><Relationship Id="rId5" Type="http://schemas.openxmlformats.org/officeDocument/2006/relationships/tags" Target="../tags/tag6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notesSlide" Target="../notesSlides/notesSlide24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tags" Target="../tags/tag16.xml"/><Relationship Id="rId21" Type="http://schemas.openxmlformats.org/officeDocument/2006/relationships/notesSlide" Target="../notesSlides/notesSlide9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B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87757"/>
            <a:ext cx="8712200" cy="47557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11240" y="1165471"/>
            <a:ext cx="5698067" cy="2497666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114064" y="2096715"/>
            <a:ext cx="549241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en-US" sz="4400" cap="all" spc="3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Arial" panose="020B0604020202020204" pitchFamily="34" charset="0"/>
              </a:rPr>
              <a:t>主題</a:t>
            </a:r>
            <a:r>
              <a:rPr lang="en-US" altLang="zh-TW" sz="4400" cap="all" spc="3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TW" altLang="en-US" sz="4400" cap="all" spc="3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Arial" panose="020B0604020202020204" pitchFamily="34" charset="0"/>
              </a:rPr>
              <a:t>憂鬱症、自殺</a:t>
            </a:r>
            <a:endParaRPr lang="zh-CN" altLang="en-US" sz="4400" cap="all" spc="3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84263" y="2820164"/>
            <a:ext cx="545950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1600" spc="-3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組員</a:t>
            </a:r>
            <a:r>
              <a:rPr lang="en-US" altLang="zh-TW" sz="1600" spc="-3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:</a:t>
            </a:r>
            <a:r>
              <a:rPr lang="zh-TW" altLang="en-US" sz="1600" spc="-3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陳碞濚、陳婉茹、劉庭妤、崔戎秀、吳明軒、李季函、陳玟瑄</a:t>
            </a:r>
            <a:endParaRPr lang="zh-CN" altLang="en-US" sz="1600" spc="-3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18" y="0"/>
            <a:ext cx="1140594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15" y="3022997"/>
            <a:ext cx="1638570" cy="1188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5750"/>
            <a:ext cx="872879" cy="92470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533810" y="157349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青少年心理學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01543" y="1555493"/>
            <a:ext cx="2646857" cy="632280"/>
            <a:chOff x="3649078" y="1556771"/>
            <a:chExt cx="2646857" cy="632280"/>
          </a:xfrm>
        </p:grpSpPr>
        <p:sp>
          <p:nvSpPr>
            <p:cNvPr id="24" name="任意多边形 23"/>
            <p:cNvSpPr/>
            <p:nvPr/>
          </p:nvSpPr>
          <p:spPr>
            <a:xfrm>
              <a:off x="3649078" y="2014752"/>
              <a:ext cx="2161381" cy="153653"/>
            </a:xfrm>
            <a:custGeom>
              <a:avLst/>
              <a:gdLst>
                <a:gd name="connsiteX0" fmla="*/ 0 w 2937934"/>
                <a:gd name="connsiteY0" fmla="*/ 23946 h 178330"/>
                <a:gd name="connsiteX1" fmla="*/ 1938867 w 2937934"/>
                <a:gd name="connsiteY1" fmla="*/ 100146 h 178330"/>
                <a:gd name="connsiteX2" fmla="*/ 1540934 w 2937934"/>
                <a:gd name="connsiteY2" fmla="*/ 176346 h 178330"/>
                <a:gd name="connsiteX3" fmla="*/ 1828800 w 2937934"/>
                <a:gd name="connsiteY3" fmla="*/ 15479 h 178330"/>
                <a:gd name="connsiteX4" fmla="*/ 2937934 w 2937934"/>
                <a:gd name="connsiteY4" fmla="*/ 15479 h 17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7934" h="178330">
                  <a:moveTo>
                    <a:pt x="0" y="23946"/>
                  </a:moveTo>
                  <a:lnTo>
                    <a:pt x="1938867" y="100146"/>
                  </a:lnTo>
                  <a:cubicBezTo>
                    <a:pt x="2195689" y="125546"/>
                    <a:pt x="1559278" y="190457"/>
                    <a:pt x="1540934" y="176346"/>
                  </a:cubicBezTo>
                  <a:cubicBezTo>
                    <a:pt x="1522590" y="162235"/>
                    <a:pt x="1595967" y="42290"/>
                    <a:pt x="1828800" y="15479"/>
                  </a:cubicBezTo>
                  <a:cubicBezTo>
                    <a:pt x="2061633" y="-11332"/>
                    <a:pt x="2499783" y="2073"/>
                    <a:pt x="2937934" y="1547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5024">
              <a:off x="5769367" y="1556771"/>
              <a:ext cx="526568" cy="632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90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28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28575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04800" y="33219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憂鬱症檢測量表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4"/>
          <a:srcRect l="28893" t="34277" r="31163" b="9634"/>
          <a:stretch/>
        </p:blipFill>
        <p:spPr>
          <a:xfrm>
            <a:off x="2362200" y="901854"/>
            <a:ext cx="4826001" cy="381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041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43367" y="590550"/>
            <a:ext cx="7038633" cy="4324956"/>
            <a:chOff x="1263802" y="666750"/>
            <a:chExt cx="7038633" cy="4324956"/>
          </a:xfrm>
        </p:grpSpPr>
        <p:sp>
          <p:nvSpPr>
            <p:cNvPr id="31" name="Freeform 6"/>
            <p:cNvSpPr>
              <a:spLocks noChangeArrowheads="1"/>
            </p:cNvSpPr>
            <p:nvPr/>
          </p:nvSpPr>
          <p:spPr bwMode="auto">
            <a:xfrm>
              <a:off x="1263802" y="2617786"/>
              <a:ext cx="2744788" cy="2373920"/>
            </a:xfrm>
            <a:custGeom>
              <a:avLst/>
              <a:gdLst>
                <a:gd name="T0" fmla="*/ 72 w 430"/>
                <a:gd name="T1" fmla="*/ 86 h 439"/>
                <a:gd name="T2" fmla="*/ 86 w 430"/>
                <a:gd name="T3" fmla="*/ 359 h 439"/>
                <a:gd name="T4" fmla="*/ 423 w 430"/>
                <a:gd name="T5" fmla="*/ 402 h 439"/>
                <a:gd name="T6" fmla="*/ 345 w 430"/>
                <a:gd name="T7" fmla="*/ 72 h 439"/>
                <a:gd name="T8" fmla="*/ 72 w 430"/>
                <a:gd name="T9" fmla="*/ 86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439"/>
                <a:gd name="T17" fmla="*/ 430 w 430"/>
                <a:gd name="T18" fmla="*/ 439 h 4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439">
                  <a:moveTo>
                    <a:pt x="72" y="86"/>
                  </a:moveTo>
                  <a:cubicBezTo>
                    <a:pt x="0" y="165"/>
                    <a:pt x="7" y="288"/>
                    <a:pt x="86" y="359"/>
                  </a:cubicBezTo>
                  <a:cubicBezTo>
                    <a:pt x="175" y="439"/>
                    <a:pt x="325" y="400"/>
                    <a:pt x="423" y="402"/>
                  </a:cubicBezTo>
                  <a:cubicBezTo>
                    <a:pt x="408" y="303"/>
                    <a:pt x="430" y="148"/>
                    <a:pt x="345" y="72"/>
                  </a:cubicBezTo>
                  <a:cubicBezTo>
                    <a:pt x="265" y="0"/>
                    <a:pt x="143" y="7"/>
                    <a:pt x="72" y="86"/>
                  </a:cubicBez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bg1"/>
              </a:solidFill>
              <a:bevel/>
            </a:ln>
          </p:spPr>
          <p:txBody>
            <a:bodyPr lIns="68485" tIns="34242" rIns="68485" bIns="34242"/>
            <a:lstStyle/>
            <a:p>
              <a:pPr defTabSz="684513"/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447800" y="666750"/>
              <a:ext cx="6854635" cy="3567108"/>
              <a:chOff x="1449391" y="920959"/>
              <a:chExt cx="6854635" cy="3567108"/>
            </a:xfrm>
          </p:grpSpPr>
          <p:sp>
            <p:nvSpPr>
              <p:cNvPr id="6" name="Freeform 5"/>
              <p:cNvSpPr>
                <a:spLocks noChangeArrowheads="1"/>
              </p:cNvSpPr>
              <p:nvPr/>
            </p:nvSpPr>
            <p:spPr bwMode="auto">
              <a:xfrm>
                <a:off x="1449391" y="2130628"/>
                <a:ext cx="2312987" cy="2357439"/>
              </a:xfrm>
              <a:custGeom>
                <a:avLst/>
                <a:gdLst>
                  <a:gd name="T0" fmla="*/ 92 w 550"/>
                  <a:gd name="T1" fmla="*/ 110 h 561"/>
                  <a:gd name="T2" fmla="*/ 110 w 550"/>
                  <a:gd name="T3" fmla="*/ 459 h 561"/>
                  <a:gd name="T4" fmla="*/ 541 w 550"/>
                  <a:gd name="T5" fmla="*/ 514 h 561"/>
                  <a:gd name="T6" fmla="*/ 441 w 550"/>
                  <a:gd name="T7" fmla="*/ 91 h 561"/>
                  <a:gd name="T8" fmla="*/ 92 w 550"/>
                  <a:gd name="T9" fmla="*/ 110 h 5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0"/>
                  <a:gd name="T16" fmla="*/ 0 h 561"/>
                  <a:gd name="T17" fmla="*/ 550 w 550"/>
                  <a:gd name="T18" fmla="*/ 561 h 5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0" h="561">
                    <a:moveTo>
                      <a:pt x="92" y="110"/>
                    </a:moveTo>
                    <a:cubicBezTo>
                      <a:pt x="0" y="211"/>
                      <a:pt x="8" y="367"/>
                      <a:pt x="110" y="459"/>
                    </a:cubicBezTo>
                    <a:cubicBezTo>
                      <a:pt x="224" y="561"/>
                      <a:pt x="416" y="510"/>
                      <a:pt x="541" y="514"/>
                    </a:cubicBezTo>
                    <a:cubicBezTo>
                      <a:pt x="522" y="387"/>
                      <a:pt x="550" y="189"/>
                      <a:pt x="441" y="91"/>
                    </a:cubicBezTo>
                    <a:cubicBezTo>
                      <a:pt x="339" y="0"/>
                      <a:pt x="183" y="8"/>
                      <a:pt x="92" y="1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mpd="sng">
                <a:solidFill>
                  <a:schemeClr val="bg1"/>
                </a:solidFill>
                <a:bevel/>
              </a:ln>
            </p:spPr>
            <p:txBody>
              <a:bodyPr lIns="68485" tIns="34242" rIns="68485" bIns="34242"/>
              <a:lstStyle/>
              <a:p>
                <a:pPr defTabSz="684513"/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7" name="Freeform 6"/>
              <p:cNvSpPr>
                <a:spLocks noChangeArrowheads="1"/>
              </p:cNvSpPr>
              <p:nvPr/>
            </p:nvSpPr>
            <p:spPr bwMode="auto">
              <a:xfrm>
                <a:off x="1684335" y="1709935"/>
                <a:ext cx="1808162" cy="1846262"/>
              </a:xfrm>
              <a:custGeom>
                <a:avLst/>
                <a:gdLst>
                  <a:gd name="T0" fmla="*/ 72 w 430"/>
                  <a:gd name="T1" fmla="*/ 86 h 439"/>
                  <a:gd name="T2" fmla="*/ 86 w 430"/>
                  <a:gd name="T3" fmla="*/ 359 h 439"/>
                  <a:gd name="T4" fmla="*/ 423 w 430"/>
                  <a:gd name="T5" fmla="*/ 402 h 439"/>
                  <a:gd name="T6" fmla="*/ 345 w 430"/>
                  <a:gd name="T7" fmla="*/ 72 h 439"/>
                  <a:gd name="T8" fmla="*/ 72 w 430"/>
                  <a:gd name="T9" fmla="*/ 86 h 4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0"/>
                  <a:gd name="T16" fmla="*/ 0 h 439"/>
                  <a:gd name="T17" fmla="*/ 430 w 430"/>
                  <a:gd name="T18" fmla="*/ 439 h 4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0" h="439">
                    <a:moveTo>
                      <a:pt x="72" y="86"/>
                    </a:moveTo>
                    <a:cubicBezTo>
                      <a:pt x="0" y="165"/>
                      <a:pt x="7" y="288"/>
                      <a:pt x="86" y="359"/>
                    </a:cubicBezTo>
                    <a:cubicBezTo>
                      <a:pt x="175" y="439"/>
                      <a:pt x="325" y="400"/>
                      <a:pt x="423" y="402"/>
                    </a:cubicBezTo>
                    <a:cubicBezTo>
                      <a:pt x="408" y="303"/>
                      <a:pt x="430" y="148"/>
                      <a:pt x="345" y="72"/>
                    </a:cubicBezTo>
                    <a:cubicBezTo>
                      <a:pt x="265" y="0"/>
                      <a:pt x="143" y="7"/>
                      <a:pt x="72" y="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mpd="sng">
                <a:solidFill>
                  <a:schemeClr val="bg1"/>
                </a:solidFill>
                <a:bevel/>
              </a:ln>
            </p:spPr>
            <p:txBody>
              <a:bodyPr lIns="68485" tIns="34242" rIns="68485" bIns="34242"/>
              <a:lstStyle/>
              <a:p>
                <a:pPr defTabSz="684513"/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9" name="Freeform 7"/>
              <p:cNvSpPr>
                <a:spLocks noChangeArrowheads="1"/>
              </p:cNvSpPr>
              <p:nvPr/>
            </p:nvSpPr>
            <p:spPr bwMode="auto">
              <a:xfrm>
                <a:off x="1844679" y="1278131"/>
                <a:ext cx="1458913" cy="1487487"/>
              </a:xfrm>
              <a:custGeom>
                <a:avLst/>
                <a:gdLst>
                  <a:gd name="T0" fmla="*/ 58 w 347"/>
                  <a:gd name="T1" fmla="*/ 70 h 354"/>
                  <a:gd name="T2" fmla="*/ 69 w 347"/>
                  <a:gd name="T3" fmla="*/ 290 h 354"/>
                  <a:gd name="T4" fmla="*/ 341 w 347"/>
                  <a:gd name="T5" fmla="*/ 325 h 354"/>
                  <a:gd name="T6" fmla="*/ 278 w 347"/>
                  <a:gd name="T7" fmla="*/ 58 h 354"/>
                  <a:gd name="T8" fmla="*/ 58 w 347"/>
                  <a:gd name="T9" fmla="*/ 7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7"/>
                  <a:gd name="T16" fmla="*/ 0 h 354"/>
                  <a:gd name="T17" fmla="*/ 347 w 347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7" h="354">
                    <a:moveTo>
                      <a:pt x="58" y="70"/>
                    </a:moveTo>
                    <a:cubicBezTo>
                      <a:pt x="0" y="134"/>
                      <a:pt x="5" y="232"/>
                      <a:pt x="69" y="290"/>
                    </a:cubicBezTo>
                    <a:cubicBezTo>
                      <a:pt x="141" y="354"/>
                      <a:pt x="262" y="322"/>
                      <a:pt x="341" y="325"/>
                    </a:cubicBezTo>
                    <a:cubicBezTo>
                      <a:pt x="329" y="245"/>
                      <a:pt x="347" y="120"/>
                      <a:pt x="278" y="58"/>
                    </a:cubicBezTo>
                    <a:cubicBezTo>
                      <a:pt x="214" y="0"/>
                      <a:pt x="115" y="6"/>
                      <a:pt x="58" y="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mpd="sng">
                <a:solidFill>
                  <a:schemeClr val="bg1"/>
                </a:solidFill>
                <a:bevel/>
              </a:ln>
            </p:spPr>
            <p:txBody>
              <a:bodyPr lIns="68485" tIns="34242" rIns="68485" bIns="34242"/>
              <a:lstStyle/>
              <a:p>
                <a:pPr defTabSz="684513"/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0" name="Freeform 8"/>
              <p:cNvSpPr>
                <a:spLocks noChangeArrowheads="1"/>
              </p:cNvSpPr>
              <p:nvPr/>
            </p:nvSpPr>
            <p:spPr bwMode="auto">
              <a:xfrm>
                <a:off x="1962153" y="920959"/>
                <a:ext cx="1206500" cy="1235075"/>
              </a:xfrm>
              <a:custGeom>
                <a:avLst/>
                <a:gdLst>
                  <a:gd name="T0" fmla="*/ 47 w 287"/>
                  <a:gd name="T1" fmla="*/ 58 h 294"/>
                  <a:gd name="T2" fmla="*/ 57 w 287"/>
                  <a:gd name="T3" fmla="*/ 240 h 294"/>
                  <a:gd name="T4" fmla="*/ 282 w 287"/>
                  <a:gd name="T5" fmla="*/ 269 h 294"/>
                  <a:gd name="T6" fmla="*/ 230 w 287"/>
                  <a:gd name="T7" fmla="*/ 48 h 294"/>
                  <a:gd name="T8" fmla="*/ 47 w 287"/>
                  <a:gd name="T9" fmla="*/ 58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294"/>
                  <a:gd name="T17" fmla="*/ 287 w 287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294">
                    <a:moveTo>
                      <a:pt x="47" y="58"/>
                    </a:moveTo>
                    <a:cubicBezTo>
                      <a:pt x="0" y="111"/>
                      <a:pt x="4" y="193"/>
                      <a:pt x="57" y="240"/>
                    </a:cubicBezTo>
                    <a:cubicBezTo>
                      <a:pt x="117" y="294"/>
                      <a:pt x="217" y="267"/>
                      <a:pt x="282" y="269"/>
                    </a:cubicBezTo>
                    <a:cubicBezTo>
                      <a:pt x="273" y="203"/>
                      <a:pt x="287" y="99"/>
                      <a:pt x="230" y="48"/>
                    </a:cubicBezTo>
                    <a:cubicBezTo>
                      <a:pt x="177" y="0"/>
                      <a:pt x="95" y="5"/>
                      <a:pt x="47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mpd="sng">
                <a:solidFill>
                  <a:schemeClr val="bg1"/>
                </a:solidFill>
                <a:miter lim="800000"/>
              </a:ln>
            </p:spPr>
            <p:txBody>
              <a:bodyPr lIns="68485" tIns="34242" rIns="68485" bIns="34242"/>
              <a:lstStyle/>
              <a:p>
                <a:pPr defTabSz="684513"/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" name="TextBox 682"/>
              <p:cNvSpPr>
                <a:spLocks noChangeArrowheads="1"/>
              </p:cNvSpPr>
              <p:nvPr/>
            </p:nvSpPr>
            <p:spPr bwMode="auto">
              <a:xfrm>
                <a:off x="2223271" y="1290836"/>
                <a:ext cx="779509" cy="376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485" tIns="34242" rIns="68485" bIns="34242">
                <a:spAutoFit/>
              </a:bodyPr>
              <a:lstStyle/>
              <a:p>
                <a:pPr algn="ctr" defTabSz="684513"/>
                <a:r>
                  <a:rPr lang="en-US" altLang="zh-CN" sz="2000" dirty="0">
                    <a:solidFill>
                      <a:srgbClr val="FFFFFF"/>
                    </a:solidFill>
                    <a:latin typeface="方正中等线简体" pitchFamily="1" charset="-122"/>
                    <a:ea typeface="方正中等线简体" pitchFamily="1" charset="-122"/>
                  </a:rPr>
                  <a:t>0</a:t>
                </a:r>
                <a:r>
                  <a:rPr lang="en-US" altLang="zh-TW" sz="2000" dirty="0">
                    <a:solidFill>
                      <a:srgbClr val="FFFFFF"/>
                    </a:solidFill>
                    <a:latin typeface="方正中等线简体" pitchFamily="1" charset="-122"/>
                    <a:ea typeface="方正中等线简体" pitchFamily="1" charset="-122"/>
                  </a:rPr>
                  <a:t>-8</a:t>
                </a:r>
                <a:r>
                  <a:rPr lang="zh-TW" altLang="en-US" sz="2000" dirty="0">
                    <a:solidFill>
                      <a:srgbClr val="FFFFFF"/>
                    </a:solidFill>
                    <a:latin typeface="方正中等线简体" pitchFamily="1" charset="-122"/>
                    <a:ea typeface="方正中等线简体" pitchFamily="1" charset="-122"/>
                  </a:rPr>
                  <a:t>分</a:t>
                </a:r>
                <a:endParaRPr lang="zh-CN" altLang="en-US" sz="2000" dirty="0">
                  <a:solidFill>
                    <a:srgbClr val="FFFFFF"/>
                  </a:solidFill>
                  <a:latin typeface="方正中等线简体" pitchFamily="1" charset="-122"/>
                  <a:ea typeface="方正中等线简体" pitchFamily="1" charset="-122"/>
                </a:endParaRPr>
              </a:p>
            </p:txBody>
          </p:sp>
          <p:sp>
            <p:nvSpPr>
              <p:cNvPr id="12" name="TextBox 682"/>
              <p:cNvSpPr>
                <a:spLocks noChangeArrowheads="1"/>
              </p:cNvSpPr>
              <p:nvPr/>
            </p:nvSpPr>
            <p:spPr bwMode="auto">
              <a:xfrm>
                <a:off x="2159151" y="2092524"/>
                <a:ext cx="907749" cy="376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485" tIns="34242" rIns="68485" bIns="34242">
                <a:spAutoFit/>
              </a:bodyPr>
              <a:lstStyle/>
              <a:p>
                <a:pPr algn="ctr" defTabSz="684513"/>
                <a:r>
                  <a:rPr lang="en-US" altLang="zh-TW" sz="2000" dirty="0">
                    <a:solidFill>
                      <a:srgbClr val="FFFFFF"/>
                    </a:solidFill>
                    <a:latin typeface="方正中等线简体" pitchFamily="1" charset="-122"/>
                    <a:ea typeface="方正中等线简体" pitchFamily="1" charset="-122"/>
                  </a:rPr>
                  <a:t>9-14</a:t>
                </a:r>
                <a:r>
                  <a:rPr lang="zh-TW" altLang="en-US" sz="2000" dirty="0">
                    <a:solidFill>
                      <a:srgbClr val="FFFFFF"/>
                    </a:solidFill>
                    <a:latin typeface="方正中等线简体" pitchFamily="1" charset="-122"/>
                    <a:ea typeface="方正中等线简体" pitchFamily="1" charset="-122"/>
                  </a:rPr>
                  <a:t>分</a:t>
                </a:r>
                <a:endParaRPr lang="zh-CN" altLang="en-US" sz="2000" dirty="0">
                  <a:solidFill>
                    <a:srgbClr val="FFFFFF"/>
                  </a:solidFill>
                  <a:latin typeface="方正中等线简体" pitchFamily="1" charset="-122"/>
                  <a:ea typeface="方正中等线简体" pitchFamily="1" charset="-122"/>
                </a:endParaRPr>
              </a:p>
            </p:txBody>
          </p:sp>
          <p:sp>
            <p:nvSpPr>
              <p:cNvPr id="13" name="TextBox 682"/>
              <p:cNvSpPr>
                <a:spLocks noChangeArrowheads="1"/>
              </p:cNvSpPr>
              <p:nvPr/>
            </p:nvSpPr>
            <p:spPr bwMode="auto">
              <a:xfrm>
                <a:off x="2095031" y="2892622"/>
                <a:ext cx="1035989" cy="376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485" tIns="34242" rIns="68485" bIns="34242">
                <a:spAutoFit/>
              </a:bodyPr>
              <a:lstStyle/>
              <a:p>
                <a:pPr algn="ctr" defTabSz="684513"/>
                <a:r>
                  <a:rPr lang="en-US" altLang="zh-TW" sz="2000" dirty="0">
                    <a:solidFill>
                      <a:srgbClr val="FFFFFF"/>
                    </a:solidFill>
                    <a:latin typeface="方正中等线简体" pitchFamily="1" charset="-122"/>
                    <a:ea typeface="方正中等线简体" pitchFamily="1" charset="-122"/>
                  </a:rPr>
                  <a:t>15-18</a:t>
                </a:r>
                <a:r>
                  <a:rPr lang="zh-TW" altLang="en-US" sz="2000" dirty="0">
                    <a:solidFill>
                      <a:srgbClr val="FFFFFF"/>
                    </a:solidFill>
                    <a:latin typeface="方正中等线简体" pitchFamily="1" charset="-122"/>
                    <a:ea typeface="方正中等线简体" pitchFamily="1" charset="-122"/>
                  </a:rPr>
                  <a:t>分</a:t>
                </a:r>
                <a:endParaRPr lang="zh-CN" altLang="en-US" sz="2000" dirty="0">
                  <a:solidFill>
                    <a:srgbClr val="FFFFFF"/>
                  </a:solidFill>
                  <a:latin typeface="方正中等线简体" pitchFamily="1" charset="-122"/>
                  <a:ea typeface="方正中等线简体" pitchFamily="1" charset="-122"/>
                </a:endParaRPr>
              </a:p>
            </p:txBody>
          </p:sp>
          <p:sp>
            <p:nvSpPr>
              <p:cNvPr id="14" name="TextBox 682"/>
              <p:cNvSpPr>
                <a:spLocks noChangeArrowheads="1"/>
              </p:cNvSpPr>
              <p:nvPr/>
            </p:nvSpPr>
            <p:spPr bwMode="auto">
              <a:xfrm>
                <a:off x="2095031" y="3705421"/>
                <a:ext cx="1035989" cy="376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485" tIns="34242" rIns="68485" bIns="34242">
                <a:spAutoFit/>
              </a:bodyPr>
              <a:lstStyle/>
              <a:p>
                <a:pPr algn="ctr" defTabSz="684513"/>
                <a:r>
                  <a:rPr lang="en-US" altLang="zh-TW" sz="2000" dirty="0">
                    <a:solidFill>
                      <a:srgbClr val="FFFFFF"/>
                    </a:solidFill>
                    <a:latin typeface="方正中等线简体" pitchFamily="1" charset="-122"/>
                    <a:ea typeface="方正中等线简体" pitchFamily="1" charset="-122"/>
                  </a:rPr>
                  <a:t>19-28</a:t>
                </a:r>
                <a:r>
                  <a:rPr lang="zh-TW" altLang="en-US" sz="2000" dirty="0">
                    <a:solidFill>
                      <a:srgbClr val="FFFFFF"/>
                    </a:solidFill>
                    <a:latin typeface="方正中等线简体" pitchFamily="1" charset="-122"/>
                    <a:ea typeface="方正中等线简体" pitchFamily="1" charset="-122"/>
                  </a:rPr>
                  <a:t>分</a:t>
                </a:r>
                <a:endParaRPr lang="zh-CN" altLang="en-US" sz="2000" dirty="0">
                  <a:solidFill>
                    <a:srgbClr val="FFFFFF"/>
                  </a:solidFill>
                  <a:latin typeface="方正中等线简体" pitchFamily="1" charset="-122"/>
                  <a:ea typeface="方正中等线简体" pitchFamily="1" charset="-122"/>
                </a:endParaRPr>
              </a:p>
            </p:txBody>
          </p:sp>
          <p:sp>
            <p:nvSpPr>
              <p:cNvPr id="15" name="任意多边形 8"/>
              <p:cNvSpPr>
                <a:spLocks noChangeArrowheads="1"/>
              </p:cNvSpPr>
              <p:nvPr/>
            </p:nvSpPr>
            <p:spPr bwMode="auto">
              <a:xfrm>
                <a:off x="3078172" y="1570230"/>
                <a:ext cx="885825" cy="0"/>
              </a:xfrm>
              <a:custGeom>
                <a:avLst/>
                <a:gdLst>
                  <a:gd name="T0" fmla="*/ 885825 w 885825"/>
                  <a:gd name="T1" fmla="*/ 0 h 635"/>
                  <a:gd name="T2" fmla="*/ 0 w 885825"/>
                  <a:gd name="T3" fmla="*/ 0 h 635"/>
                  <a:gd name="T4" fmla="*/ 0 60000 65536"/>
                  <a:gd name="T5" fmla="*/ 0 60000 65536"/>
                  <a:gd name="T6" fmla="*/ 0 w 885825"/>
                  <a:gd name="T7" fmla="*/ 0 h 635"/>
                  <a:gd name="T8" fmla="*/ 885825 w 885825"/>
                  <a:gd name="T9" fmla="*/ 635 h 6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85825" h="635">
                    <a:moveTo>
                      <a:pt x="885825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7F7F7F"/>
                </a:solidFill>
                <a:prstDash val="dash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485" tIns="34242" rIns="68485" bIns="34242" anchor="ctr"/>
              <a:lstStyle/>
              <a:p>
                <a:pPr algn="ctr" defTabSz="684513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任意多边形 71"/>
              <p:cNvSpPr>
                <a:spLocks noChangeArrowheads="1"/>
              </p:cNvSpPr>
              <p:nvPr/>
            </p:nvSpPr>
            <p:spPr bwMode="auto">
              <a:xfrm>
                <a:off x="3249610" y="2286192"/>
                <a:ext cx="714375" cy="46038"/>
              </a:xfrm>
              <a:custGeom>
                <a:avLst/>
                <a:gdLst>
                  <a:gd name="T0" fmla="*/ 885825 w 885825"/>
                  <a:gd name="T1" fmla="*/ 0 h 45720"/>
                  <a:gd name="T2" fmla="*/ 0 w 885825"/>
                  <a:gd name="T3" fmla="*/ 0 h 45720"/>
                  <a:gd name="T4" fmla="*/ 0 60000 65536"/>
                  <a:gd name="T5" fmla="*/ 0 60000 65536"/>
                  <a:gd name="T6" fmla="*/ 0 w 885825"/>
                  <a:gd name="T7" fmla="*/ 0 h 45720"/>
                  <a:gd name="T8" fmla="*/ 885825 w 885825"/>
                  <a:gd name="T9" fmla="*/ 45720 h 457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85825" h="45720">
                    <a:moveTo>
                      <a:pt x="885825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7F7F7F"/>
                </a:solidFill>
                <a:prstDash val="dash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485" tIns="34242" rIns="68485" bIns="34242" anchor="ctr"/>
              <a:lstStyle/>
              <a:p>
                <a:pPr algn="ctr" defTabSz="684513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任意多边形 73"/>
              <p:cNvSpPr>
                <a:spLocks noChangeArrowheads="1"/>
              </p:cNvSpPr>
              <p:nvPr/>
            </p:nvSpPr>
            <p:spPr bwMode="auto">
              <a:xfrm>
                <a:off x="3408365" y="3029142"/>
                <a:ext cx="557212" cy="46038"/>
              </a:xfrm>
              <a:custGeom>
                <a:avLst/>
                <a:gdLst>
                  <a:gd name="T0" fmla="*/ 885825 w 885825"/>
                  <a:gd name="T1" fmla="*/ 0 h 45720"/>
                  <a:gd name="T2" fmla="*/ 0 w 885825"/>
                  <a:gd name="T3" fmla="*/ 0 h 45720"/>
                  <a:gd name="T4" fmla="*/ 0 60000 65536"/>
                  <a:gd name="T5" fmla="*/ 0 60000 65536"/>
                  <a:gd name="T6" fmla="*/ 0 w 885825"/>
                  <a:gd name="T7" fmla="*/ 0 h 45720"/>
                  <a:gd name="T8" fmla="*/ 885825 w 885825"/>
                  <a:gd name="T9" fmla="*/ 45720 h 457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85825" h="45720">
                    <a:moveTo>
                      <a:pt x="885825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7F7F7F"/>
                </a:solidFill>
                <a:prstDash val="dash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485" tIns="34242" rIns="68485" bIns="34242" anchor="ctr"/>
              <a:lstStyle/>
              <a:p>
                <a:pPr algn="ctr" defTabSz="684513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任意多边形 75"/>
              <p:cNvSpPr>
                <a:spLocks noChangeArrowheads="1"/>
              </p:cNvSpPr>
              <p:nvPr/>
            </p:nvSpPr>
            <p:spPr bwMode="auto">
              <a:xfrm>
                <a:off x="3686188" y="3784793"/>
                <a:ext cx="277813" cy="46038"/>
              </a:xfrm>
              <a:custGeom>
                <a:avLst/>
                <a:gdLst>
                  <a:gd name="T0" fmla="*/ 885825 w 885825"/>
                  <a:gd name="T1" fmla="*/ 0 h 45720"/>
                  <a:gd name="T2" fmla="*/ 0 w 885825"/>
                  <a:gd name="T3" fmla="*/ 0 h 45720"/>
                  <a:gd name="T4" fmla="*/ 0 60000 65536"/>
                  <a:gd name="T5" fmla="*/ 0 60000 65536"/>
                  <a:gd name="T6" fmla="*/ 0 w 885825"/>
                  <a:gd name="T7" fmla="*/ 0 h 45720"/>
                  <a:gd name="T8" fmla="*/ 885825 w 885825"/>
                  <a:gd name="T9" fmla="*/ 45720 h 457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85825" h="45720">
                    <a:moveTo>
                      <a:pt x="885825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7F7F7F"/>
                </a:solidFill>
                <a:prstDash val="dash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485" tIns="34242" rIns="68485" bIns="34242" anchor="ctr"/>
              <a:lstStyle/>
              <a:p>
                <a:pPr algn="ctr" defTabSz="684513"/>
                <a:endParaRPr lang="zh-CN" altLang="zh-CN">
                  <a:solidFill>
                    <a:srgbClr val="393939">
                      <a:lumMod val="65000"/>
                      <a:lumOff val="35000"/>
                    </a:srgbClr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" name="文本框 22"/>
              <p:cNvSpPr txBox="1">
                <a:spLocks noChangeArrowheads="1"/>
              </p:cNvSpPr>
              <p:nvPr/>
            </p:nvSpPr>
            <p:spPr bwMode="auto">
              <a:xfrm>
                <a:off x="3983387" y="1291551"/>
                <a:ext cx="1766120" cy="418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9pPr>
              </a:lstStyle>
              <a:p>
                <a:pPr defTabSz="684513">
                  <a:lnSpc>
                    <a:spcPct val="150000"/>
                  </a:lnSpc>
                </a:pPr>
                <a:r>
                  <a:rPr lang="zh-TW" altLang="en-US" sz="1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一般正常範圍</a:t>
                </a:r>
                <a:endParaRPr lang="zh-CN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3" name="文本框 22"/>
              <p:cNvSpPr txBox="1">
                <a:spLocks noChangeArrowheads="1"/>
              </p:cNvSpPr>
              <p:nvPr/>
            </p:nvSpPr>
            <p:spPr bwMode="auto">
              <a:xfrm>
                <a:off x="3950285" y="1933880"/>
                <a:ext cx="4353741" cy="833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9pPr>
              </a:lstStyle>
              <a:p>
                <a:pPr defTabSz="684513">
                  <a:lnSpc>
                    <a:spcPct val="150000"/>
                  </a:lnSpc>
                </a:pPr>
                <a:r>
                  <a:rPr lang="zh-TW" altLang="zh-TW" sz="1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給自己多點關心，試著了解心情變化的原</a:t>
                </a:r>
                <a:r>
                  <a:rPr lang="zh-TW" altLang="en-US" sz="1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由，做適當的處理</a:t>
                </a:r>
                <a:endParaRPr lang="zh-CN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7" name="矩形 21"/>
              <p:cNvSpPr>
                <a:spLocks noChangeArrowheads="1"/>
              </p:cNvSpPr>
              <p:nvPr/>
            </p:nvSpPr>
            <p:spPr bwMode="auto">
              <a:xfrm>
                <a:off x="3997322" y="2802507"/>
                <a:ext cx="3837710" cy="418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9pPr>
              </a:lstStyle>
              <a:p>
                <a:pPr defTabSz="684513">
                  <a:lnSpc>
                    <a:spcPct val="150000"/>
                  </a:lnSpc>
                  <a:defRPr/>
                </a:pPr>
                <a:r>
                  <a:rPr lang="zh-TW" altLang="en-US" sz="1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輕度憂鬱症</a:t>
                </a:r>
                <a:endParaRPr lang="en-US" altLang="zh-CN" sz="1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0" name="矩形 21"/>
              <p:cNvSpPr>
                <a:spLocks noChangeArrowheads="1"/>
              </p:cNvSpPr>
              <p:nvPr/>
            </p:nvSpPr>
            <p:spPr bwMode="auto">
              <a:xfrm>
                <a:off x="4095083" y="3530445"/>
                <a:ext cx="3837710" cy="418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冬青黑体简体中文 W3" charset="-122"/>
                  </a:defRPr>
                </a:lvl9pPr>
              </a:lstStyle>
              <a:p>
                <a:pPr defTabSz="684513">
                  <a:lnSpc>
                    <a:spcPct val="150000"/>
                  </a:lnSpc>
                  <a:defRPr/>
                </a:pPr>
                <a:r>
                  <a:rPr lang="zh-TW" altLang="en-US" sz="1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中度憂鬱症</a:t>
                </a:r>
                <a:endParaRPr lang="en-US" altLang="zh-CN" sz="1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32" name="TextBox 682"/>
          <p:cNvSpPr>
            <a:spLocks noChangeArrowheads="1"/>
          </p:cNvSpPr>
          <p:nvPr/>
        </p:nvSpPr>
        <p:spPr bwMode="auto">
          <a:xfrm>
            <a:off x="2214418" y="4075570"/>
            <a:ext cx="1164229" cy="376929"/>
          </a:xfrm>
          <a:prstGeom prst="rect">
            <a:avLst/>
          </a:prstGeom>
          <a:noFill/>
          <a:ln>
            <a:noFill/>
          </a:ln>
        </p:spPr>
        <p:txBody>
          <a:bodyPr wrap="none" lIns="68485" tIns="34242" rIns="68485" bIns="34242">
            <a:spAutoFit/>
          </a:bodyPr>
          <a:lstStyle/>
          <a:p>
            <a:pPr algn="ctr" defTabSz="684513"/>
            <a:r>
              <a:rPr lang="en-US" altLang="zh-TW" sz="2000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29</a:t>
            </a:r>
            <a:r>
              <a:rPr lang="zh-TW" altLang="en-US" sz="2000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分以上</a:t>
            </a:r>
            <a:endParaRPr lang="zh-CN" altLang="en-US" sz="2000" dirty="0">
              <a:solidFill>
                <a:srgbClr val="FFFFFF"/>
              </a:solidFill>
              <a:latin typeface="方正中等线简体" pitchFamily="1" charset="-122"/>
              <a:ea typeface="方正中等线简体" pitchFamily="1" charset="-122"/>
            </a:endParaRPr>
          </a:p>
        </p:txBody>
      </p:sp>
      <p:sp>
        <p:nvSpPr>
          <p:cNvPr id="36" name="任意多边形 75"/>
          <p:cNvSpPr>
            <a:spLocks noChangeArrowheads="1"/>
          </p:cNvSpPr>
          <p:nvPr/>
        </p:nvSpPr>
        <p:spPr bwMode="auto">
          <a:xfrm>
            <a:off x="4018457" y="4324814"/>
            <a:ext cx="685800" cy="52399"/>
          </a:xfrm>
          <a:custGeom>
            <a:avLst/>
            <a:gdLst>
              <a:gd name="T0" fmla="*/ 885825 w 885825"/>
              <a:gd name="T1" fmla="*/ 0 h 45720"/>
              <a:gd name="T2" fmla="*/ 0 w 885825"/>
              <a:gd name="T3" fmla="*/ 0 h 45720"/>
              <a:gd name="T4" fmla="*/ 0 60000 65536"/>
              <a:gd name="T5" fmla="*/ 0 60000 65536"/>
              <a:gd name="T6" fmla="*/ 0 w 885825"/>
              <a:gd name="T7" fmla="*/ 0 h 45720"/>
              <a:gd name="T8" fmla="*/ 885825 w 885825"/>
              <a:gd name="T9" fmla="*/ 45720 h 45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45720">
                <a:moveTo>
                  <a:pt x="885825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F7F7F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485" tIns="34242" rIns="68485" bIns="34242" anchor="ctr"/>
          <a:lstStyle/>
          <a:p>
            <a:pPr algn="ctr" defTabSz="684513"/>
            <a:endParaRPr lang="zh-CN" altLang="zh-CN">
              <a:solidFill>
                <a:srgbClr val="393939">
                  <a:lumMod val="65000"/>
                  <a:lumOff val="35000"/>
                </a:srgb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矩形 21"/>
          <p:cNvSpPr>
            <a:spLocks noChangeArrowheads="1"/>
          </p:cNvSpPr>
          <p:nvPr/>
        </p:nvSpPr>
        <p:spPr bwMode="auto">
          <a:xfrm>
            <a:off x="4686328" y="4034115"/>
            <a:ext cx="3837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684513">
              <a:lnSpc>
                <a:spcPct val="150000"/>
              </a:lnSpc>
              <a:defRPr/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重度憂鬱症</a:t>
            </a:r>
            <a:endParaRPr lang="en-US" altLang="zh-CN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" y="285750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084" y="4374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量表評分說明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20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264344" y="1504950"/>
            <a:ext cx="131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03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3206707" y="226695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憂鬱症種類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11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5174" y="3840559"/>
            <a:ext cx="2030826" cy="1169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箭头 6">
            <a:extLst>
              <a:ext uri="{FF2B5EF4-FFF2-40B4-BE49-F238E27FC236}">
                <a16:creationId xmlns:a16="http://schemas.microsoft.com/office/drawing/2014/main" id="{F23C9835-73EB-4B4A-B8D7-51A11C3ADC0A}"/>
              </a:ext>
            </a:extLst>
          </p:cNvPr>
          <p:cNvSpPr/>
          <p:nvPr/>
        </p:nvSpPr>
        <p:spPr>
          <a:xfrm>
            <a:off x="457200" y="845096"/>
            <a:ext cx="8458199" cy="187216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685800">
              <a:defRPr/>
            </a:pPr>
            <a:endParaRPr lang="zh-CN" altLang="en-US" sz="135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946AEA-3C25-45FC-BB64-934332C298F5}"/>
              </a:ext>
            </a:extLst>
          </p:cNvPr>
          <p:cNvCxnSpPr/>
          <p:nvPr/>
        </p:nvCxnSpPr>
        <p:spPr>
          <a:xfrm>
            <a:off x="7630321" y="2100703"/>
            <a:ext cx="0" cy="454637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531300" y="1428750"/>
            <a:ext cx="1158252" cy="704852"/>
            <a:chOff x="889027" y="1428750"/>
            <a:chExt cx="1520318" cy="704852"/>
          </a:xfrm>
        </p:grpSpPr>
        <p:sp>
          <p:nvSpPr>
            <p:cNvPr id="27" name="圆角矩形 11">
              <a:extLst>
                <a:ext uri="{FF2B5EF4-FFF2-40B4-BE49-F238E27FC236}">
                  <a16:creationId xmlns:a16="http://schemas.microsoft.com/office/drawing/2014/main" id="{2262AC82-A971-474D-9FF1-E67564376CB5}"/>
                </a:ext>
              </a:extLst>
            </p:cNvPr>
            <p:cNvSpPr/>
            <p:nvPr/>
          </p:nvSpPr>
          <p:spPr>
            <a:xfrm>
              <a:off x="889027" y="1428750"/>
              <a:ext cx="1520318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DA6A152-ECD5-40CC-A7CB-47B6D0FC4077}"/>
                </a:ext>
              </a:extLst>
            </p:cNvPr>
            <p:cNvSpPr/>
            <p:nvPr/>
          </p:nvSpPr>
          <p:spPr>
            <a:xfrm>
              <a:off x="1172618" y="1661633"/>
              <a:ext cx="924119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 defTabSz="685800">
                <a:defRPr/>
              </a:pPr>
              <a:r>
                <a:rPr lang="zh-TW" altLang="en-US" sz="1350" dirty="0">
                  <a:solidFill>
                    <a:prstClr val="white"/>
                  </a:solidFill>
                  <a:latin typeface="+mn-ea"/>
                </a:rPr>
                <a:t>重鬱症</a:t>
              </a:r>
              <a:endParaRPr lang="en-US" altLang="zh-CN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990136" y="1452849"/>
            <a:ext cx="1402998" cy="704852"/>
            <a:chOff x="2878685" y="1428750"/>
            <a:chExt cx="1674641" cy="704852"/>
          </a:xfrm>
        </p:grpSpPr>
        <p:sp>
          <p:nvSpPr>
            <p:cNvPr id="28" name="圆角矩形 12">
              <a:extLst>
                <a:ext uri="{FF2B5EF4-FFF2-40B4-BE49-F238E27FC236}">
                  <a16:creationId xmlns:a16="http://schemas.microsoft.com/office/drawing/2014/main" id="{130DE60E-A334-43B2-80F7-B6BE77F8B7DF}"/>
                </a:ext>
              </a:extLst>
            </p:cNvPr>
            <p:cNvSpPr/>
            <p:nvPr/>
          </p:nvSpPr>
          <p:spPr>
            <a:xfrm>
              <a:off x="2878685" y="1428750"/>
              <a:ext cx="1674641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7BDF301-4757-4CCB-893A-A9B98FA88107}"/>
                </a:ext>
              </a:extLst>
            </p:cNvPr>
            <p:cNvSpPr/>
            <p:nvPr/>
          </p:nvSpPr>
          <p:spPr>
            <a:xfrm>
              <a:off x="3028294" y="1631135"/>
              <a:ext cx="1460284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 defTabSz="685800">
                <a:defRPr/>
              </a:pPr>
              <a:r>
                <a:rPr lang="zh-TW" altLang="en-US" sz="1350" dirty="0">
                  <a:solidFill>
                    <a:prstClr val="white"/>
                  </a:solidFill>
                  <a:latin typeface="+mn-ea"/>
                </a:rPr>
                <a:t>雙極性憂鬱症</a:t>
              </a:r>
              <a:endParaRPr lang="en-US" altLang="zh-CN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640717" y="1411916"/>
            <a:ext cx="1285353" cy="704852"/>
            <a:chOff x="4844304" y="1428750"/>
            <a:chExt cx="1576258" cy="704852"/>
          </a:xfrm>
        </p:grpSpPr>
        <p:sp>
          <p:nvSpPr>
            <p:cNvPr id="29" name="圆角矩形 13">
              <a:extLst>
                <a:ext uri="{FF2B5EF4-FFF2-40B4-BE49-F238E27FC236}">
                  <a16:creationId xmlns:a16="http://schemas.microsoft.com/office/drawing/2014/main" id="{4BB2DCF2-7FB4-4E0B-ABC2-9CB02320FA2F}"/>
                </a:ext>
              </a:extLst>
            </p:cNvPr>
            <p:cNvSpPr/>
            <p:nvPr/>
          </p:nvSpPr>
          <p:spPr>
            <a:xfrm>
              <a:off x="4868342" y="1428750"/>
              <a:ext cx="1520318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24AC7E5-F134-4A65-A2D2-6C23486DEB19}"/>
                </a:ext>
              </a:extLst>
            </p:cNvPr>
            <p:cNvSpPr/>
            <p:nvPr/>
          </p:nvSpPr>
          <p:spPr>
            <a:xfrm>
              <a:off x="4844304" y="1647969"/>
              <a:ext cx="1576258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 defTabSz="685800">
                <a:defRPr/>
              </a:pPr>
              <a:r>
                <a:rPr lang="zh-TW" altLang="en-US" sz="1350">
                  <a:solidFill>
                    <a:prstClr val="white"/>
                  </a:solidFill>
                  <a:latin typeface="+mn-ea"/>
                </a:rPr>
                <a:t>季節性憂鬱症</a:t>
              </a:r>
              <a:endParaRPr lang="en-US" altLang="zh-CN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352615" y="1411916"/>
            <a:ext cx="1638694" cy="704852"/>
            <a:chOff x="6837427" y="1428750"/>
            <a:chExt cx="1838460" cy="704852"/>
          </a:xfrm>
        </p:grpSpPr>
        <p:sp>
          <p:nvSpPr>
            <p:cNvPr id="30" name="圆角矩形 14">
              <a:extLst>
                <a:ext uri="{FF2B5EF4-FFF2-40B4-BE49-F238E27FC236}">
                  <a16:creationId xmlns:a16="http://schemas.microsoft.com/office/drawing/2014/main" id="{EF78F095-0A0A-48BE-9BD7-622A0B4E9BB3}"/>
                </a:ext>
              </a:extLst>
            </p:cNvPr>
            <p:cNvSpPr/>
            <p:nvPr/>
          </p:nvSpPr>
          <p:spPr>
            <a:xfrm>
              <a:off x="6858000" y="1428750"/>
              <a:ext cx="1520318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89AF6A1-8335-48DF-8961-E4B821E698B4}"/>
                </a:ext>
              </a:extLst>
            </p:cNvPr>
            <p:cNvSpPr/>
            <p:nvPr/>
          </p:nvSpPr>
          <p:spPr>
            <a:xfrm>
              <a:off x="6837427" y="1615070"/>
              <a:ext cx="1838460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 defTabSz="685800">
                <a:defRPr/>
              </a:pPr>
              <a:r>
                <a:rPr lang="zh-TW" altLang="en-US" sz="1350" dirty="0">
                  <a:solidFill>
                    <a:prstClr val="white"/>
                  </a:solidFill>
                  <a:latin typeface="+mn-ea"/>
                </a:rPr>
                <a:t>精神病性憂鬱症</a:t>
              </a:r>
              <a:endParaRPr lang="en-US" altLang="zh-CN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255174" y="249846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5280" y="4444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種類</a:t>
            </a:r>
          </a:p>
        </p:txBody>
      </p:sp>
      <p:grpSp>
        <p:nvGrpSpPr>
          <p:cNvPr id="63" name="群組 62"/>
          <p:cNvGrpSpPr/>
          <p:nvPr/>
        </p:nvGrpSpPr>
        <p:grpSpPr>
          <a:xfrm>
            <a:off x="6991309" y="1395851"/>
            <a:ext cx="1214086" cy="704852"/>
            <a:chOff x="889027" y="1428750"/>
            <a:chExt cx="1520318" cy="704852"/>
          </a:xfrm>
        </p:grpSpPr>
        <p:sp>
          <p:nvSpPr>
            <p:cNvPr id="64" name="圆角矩形 11">
              <a:extLst>
                <a:ext uri="{FF2B5EF4-FFF2-40B4-BE49-F238E27FC236}">
                  <a16:creationId xmlns:a16="http://schemas.microsoft.com/office/drawing/2014/main" id="{2262AC82-A971-474D-9FF1-E67564376CB5}"/>
                </a:ext>
              </a:extLst>
            </p:cNvPr>
            <p:cNvSpPr/>
            <p:nvPr/>
          </p:nvSpPr>
          <p:spPr>
            <a:xfrm>
              <a:off x="889027" y="1428750"/>
              <a:ext cx="1520318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DA6A152-ECD5-40CC-A7CB-47B6D0FC4077}"/>
                </a:ext>
              </a:extLst>
            </p:cNvPr>
            <p:cNvSpPr/>
            <p:nvPr/>
          </p:nvSpPr>
          <p:spPr>
            <a:xfrm>
              <a:off x="1099979" y="1647200"/>
              <a:ext cx="1098412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 defTabSz="685800">
                <a:defRPr/>
              </a:pPr>
              <a:r>
                <a:rPr lang="zh-TW" altLang="en-US" sz="1350" dirty="0">
                  <a:solidFill>
                    <a:prstClr val="white"/>
                  </a:solidFill>
                  <a:latin typeface="+mn-ea"/>
                </a:rPr>
                <a:t>其他種類</a:t>
              </a:r>
              <a:endParaRPr lang="en-US" altLang="zh-CN" sz="1350" dirty="0">
                <a:solidFill>
                  <a:prstClr val="white"/>
                </a:solidFill>
                <a:latin typeface="+mn-ea"/>
              </a:endParaRPr>
            </a:p>
          </p:txBody>
        </p:sp>
      </p:grpSp>
      <p:cxnSp>
        <p:nvCxnSpPr>
          <p:cNvPr id="69" name="直接连接符 25">
            <a:extLst>
              <a:ext uri="{FF2B5EF4-FFF2-40B4-BE49-F238E27FC236}">
                <a16:creationId xmlns:a16="http://schemas.microsoft.com/office/drawing/2014/main" id="{B9946AEA-3C25-45FC-BB64-934332C298F5}"/>
              </a:ext>
            </a:extLst>
          </p:cNvPr>
          <p:cNvCxnSpPr/>
          <p:nvPr/>
        </p:nvCxnSpPr>
        <p:spPr>
          <a:xfrm>
            <a:off x="1091764" y="2142887"/>
            <a:ext cx="7608" cy="428863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52772" y="2587859"/>
            <a:ext cx="1737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zh-TW" sz="1600" dirty="0"/>
              <a:t>症狀出現</a:t>
            </a:r>
            <a:r>
              <a:rPr lang="zh-TW" altLang="en-US" sz="1600" dirty="0"/>
              <a:t>頻率高</a:t>
            </a:r>
            <a:r>
              <a:rPr lang="zh-TW" altLang="zh-TW" sz="1600" dirty="0"/>
              <a:t>，持續時間較長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1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523944" y="2587859"/>
            <a:ext cx="1677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又名季節性情緒失調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zh-TW" sz="1600" dirty="0"/>
              <a:t>天氣變化導致情感障礙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zh-TW" sz="1600" dirty="0"/>
              <a:t>好發於秋冬兩季</a:t>
            </a:r>
            <a:endParaRPr lang="en-US" altLang="zh-TW" sz="1600" dirty="0"/>
          </a:p>
        </p:txBody>
      </p:sp>
      <p:cxnSp>
        <p:nvCxnSpPr>
          <p:cNvPr id="72" name="直接连接符 25">
            <a:extLst>
              <a:ext uri="{FF2B5EF4-FFF2-40B4-BE49-F238E27FC236}">
                <a16:creationId xmlns:a16="http://schemas.microsoft.com/office/drawing/2014/main" id="{B9946AEA-3C25-45FC-BB64-934332C298F5}"/>
              </a:ext>
            </a:extLst>
          </p:cNvPr>
          <p:cNvCxnSpPr/>
          <p:nvPr/>
        </p:nvCxnSpPr>
        <p:spPr>
          <a:xfrm>
            <a:off x="2723379" y="2133602"/>
            <a:ext cx="7608" cy="428863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25">
            <a:extLst>
              <a:ext uri="{FF2B5EF4-FFF2-40B4-BE49-F238E27FC236}">
                <a16:creationId xmlns:a16="http://schemas.microsoft.com/office/drawing/2014/main" id="{B9946AEA-3C25-45FC-BB64-934332C298F5}"/>
              </a:ext>
            </a:extLst>
          </p:cNvPr>
          <p:cNvCxnSpPr/>
          <p:nvPr/>
        </p:nvCxnSpPr>
        <p:spPr>
          <a:xfrm>
            <a:off x="4332884" y="2126477"/>
            <a:ext cx="7608" cy="428863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847446" y="2587859"/>
            <a:ext cx="1737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又名躁鬱症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會出現輕症和躁症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不部分時間處於憂鬱的情緒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不好治療</a:t>
            </a:r>
            <a:endParaRPr lang="en-US" altLang="zh-TW" sz="1600" dirty="0"/>
          </a:p>
        </p:txBody>
      </p:sp>
      <p:cxnSp>
        <p:nvCxnSpPr>
          <p:cNvPr id="75" name="直接连接符 25">
            <a:extLst>
              <a:ext uri="{FF2B5EF4-FFF2-40B4-BE49-F238E27FC236}">
                <a16:creationId xmlns:a16="http://schemas.microsoft.com/office/drawing/2014/main" id="{B9946AEA-3C25-45FC-BB64-934332C298F5}"/>
              </a:ext>
            </a:extLst>
          </p:cNvPr>
          <p:cNvCxnSpPr/>
          <p:nvPr/>
        </p:nvCxnSpPr>
        <p:spPr>
          <a:xfrm>
            <a:off x="6040905" y="2126477"/>
            <a:ext cx="7608" cy="428863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5125467" y="2587859"/>
            <a:ext cx="1677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zh-TW" sz="1600" dirty="0"/>
              <a:t>造成幻覺、出現臆想或脫離現實感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zh-TW" sz="1600" dirty="0"/>
              <a:t>常會有外在表現來表達自己的不安和憂鬱</a:t>
            </a:r>
            <a:endParaRPr lang="en-US" altLang="zh-TW" sz="16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721928" y="2717257"/>
            <a:ext cx="2041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完美主義、責任感強的人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高壓工作者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手機重度使用者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事件、疾病因素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/>
              <a:t>酗酒、吸菸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5033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264344" y="1504950"/>
            <a:ext cx="131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04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3733800" y="234315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治療方式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14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85800" y="1276350"/>
            <a:ext cx="1630334" cy="2754974"/>
            <a:chOff x="515938" y="1892469"/>
            <a:chExt cx="2519464" cy="3793787"/>
          </a:xfrm>
        </p:grpSpPr>
        <p:sp>
          <p:nvSpPr>
            <p:cNvPr id="14" name="任意多边形: 形状 13"/>
            <p:cNvSpPr/>
            <p:nvPr/>
          </p:nvSpPr>
          <p:spPr>
            <a:xfrm>
              <a:off x="515938" y="1892469"/>
              <a:ext cx="2519464" cy="1142561"/>
            </a:xfrm>
            <a:custGeom>
              <a:avLst/>
              <a:gdLst>
                <a:gd name="connsiteX0" fmla="*/ 419919 w 2519464"/>
                <a:gd name="connsiteY0" fmla="*/ 0 h 1142561"/>
                <a:gd name="connsiteX1" fmla="*/ 2099545 w 2519464"/>
                <a:gd name="connsiteY1" fmla="*/ 0 h 1142561"/>
                <a:gd name="connsiteX2" fmla="*/ 2519464 w 2519464"/>
                <a:gd name="connsiteY2" fmla="*/ 419919 h 1142561"/>
                <a:gd name="connsiteX3" fmla="*/ 2519464 w 2519464"/>
                <a:gd name="connsiteY3" fmla="*/ 1142561 h 1142561"/>
                <a:gd name="connsiteX4" fmla="*/ 0 w 2519464"/>
                <a:gd name="connsiteY4" fmla="*/ 1142561 h 1142561"/>
                <a:gd name="connsiteX5" fmla="*/ 0 w 2519464"/>
                <a:gd name="connsiteY5" fmla="*/ 419919 h 1142561"/>
                <a:gd name="connsiteX6" fmla="*/ 419919 w 2519464"/>
                <a:gd name="connsiteY6" fmla="*/ 0 h 1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464" h="1142561">
                  <a:moveTo>
                    <a:pt x="419919" y="0"/>
                  </a:moveTo>
                  <a:lnTo>
                    <a:pt x="2099545" y="0"/>
                  </a:lnTo>
                  <a:cubicBezTo>
                    <a:pt x="2331460" y="0"/>
                    <a:pt x="2519464" y="188004"/>
                    <a:pt x="2519464" y="419919"/>
                  </a:cubicBezTo>
                  <a:lnTo>
                    <a:pt x="2519464" y="1142561"/>
                  </a:lnTo>
                  <a:lnTo>
                    <a:pt x="0" y="1142561"/>
                  </a:lnTo>
                  <a:lnTo>
                    <a:pt x="0" y="419919"/>
                  </a:lnTo>
                  <a:cubicBezTo>
                    <a:pt x="0" y="188004"/>
                    <a:pt x="188004" y="0"/>
                    <a:pt x="41991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" name="矩形: 圆角 1"/>
            <p:cNvSpPr/>
            <p:nvPr/>
          </p:nvSpPr>
          <p:spPr>
            <a:xfrm>
              <a:off x="515938" y="1892469"/>
              <a:ext cx="2519464" cy="3793787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15938" y="3224168"/>
              <a:ext cx="2491798" cy="2410216"/>
              <a:chOff x="1039343" y="2843629"/>
              <a:chExt cx="2491798" cy="241021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39343" y="3244893"/>
                <a:ext cx="2491798" cy="200895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85800">
                  <a:lnSpc>
                    <a:spcPct val="120000"/>
                  </a:lnSpc>
                  <a:defRPr/>
                </a:pPr>
                <a:r>
                  <a:rPr lang="zh-TW" altLang="en-US" sz="1100" b="1" dirty="0">
                    <a:solidFill>
                      <a:srgbClr val="FF0000"/>
                    </a:solidFill>
                    <a:latin typeface="Arial"/>
                    <a:ea typeface="微软雅黑"/>
                  </a:rPr>
                  <a:t>分為藥浴治療及電療</a:t>
                </a:r>
                <a:endParaRPr lang="en-US" altLang="zh-TW" sz="1100" b="1" dirty="0">
                  <a:solidFill>
                    <a:srgbClr val="FF0000"/>
                  </a:solidFill>
                  <a:latin typeface="Arial"/>
                  <a:ea typeface="微软雅黑"/>
                </a:endParaRPr>
              </a:p>
              <a:p>
                <a:pPr defTabSz="685800">
                  <a:lnSpc>
                    <a:spcPct val="120000"/>
                  </a:lnSpc>
                  <a:defRPr/>
                </a:pPr>
                <a:r>
                  <a:rPr lang="zh-TW" altLang="en-US" sz="1050" dirty="0">
                    <a:solidFill>
                      <a:srgbClr val="FF0000"/>
                    </a:solidFill>
                  </a:rPr>
                  <a:t>藥物治療</a:t>
                </a:r>
                <a:r>
                  <a:rPr lang="en-US" altLang="zh-TW" sz="1050" dirty="0"/>
                  <a:t>:</a:t>
                </a:r>
                <a:r>
                  <a:rPr lang="zh-TW" altLang="zh-TW" sz="1050" dirty="0"/>
                  <a:t>用抗憂鬱劑合併使用安眠藥</a:t>
                </a:r>
                <a:r>
                  <a:rPr lang="zh-TW" altLang="en-US" sz="1050" dirty="0"/>
                  <a:t>，輔助患者的失眠以及焦慮</a:t>
                </a:r>
                <a:endParaRPr lang="en-US" altLang="zh-TW" sz="1050" dirty="0"/>
              </a:p>
              <a:p>
                <a:pPr defTabSz="685800">
                  <a:lnSpc>
                    <a:spcPct val="120000"/>
                  </a:lnSpc>
                  <a:defRPr/>
                </a:pPr>
                <a:r>
                  <a:rPr lang="zh-TW" altLang="en-US" sz="1050" dirty="0">
                    <a:solidFill>
                      <a:srgbClr val="FF0000"/>
                    </a:solidFill>
                    <a:latin typeface="Arial"/>
                    <a:ea typeface="微软雅黑"/>
                  </a:rPr>
                  <a:t>電療</a:t>
                </a:r>
                <a:r>
                  <a:rPr lang="en-US" altLang="zh-TW" sz="1050" b="1" dirty="0">
                    <a:latin typeface="Arial"/>
                    <a:ea typeface="微软雅黑"/>
                  </a:rPr>
                  <a:t>:</a:t>
                </a:r>
                <a:r>
                  <a:rPr lang="zh-TW" altLang="zh-TW" sz="1050" dirty="0"/>
                  <a:t>增加大腦內調控情緒的神經傳導物質</a:t>
                </a:r>
                <a:r>
                  <a:rPr lang="zh-TW" altLang="en-US" sz="1050" dirty="0"/>
                  <a:t>的釋放，改善憂鬱症</a:t>
                </a:r>
                <a:endParaRPr lang="zh-CN" altLang="en-US" sz="105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338807" y="2843629"/>
                <a:ext cx="1892869" cy="44087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85800">
                  <a:lnSpc>
                    <a:spcPct val="120000"/>
                  </a:lnSpc>
                  <a:defRPr/>
                </a:pPr>
                <a:r>
                  <a:rPr lang="zh-TW" altLang="en-US" sz="1350" b="1" dirty="0">
                    <a:latin typeface="Arial"/>
                    <a:ea typeface="微软雅黑"/>
                  </a:rPr>
                  <a:t>生物治療</a:t>
                </a:r>
                <a:endParaRPr lang="zh-CN" altLang="en-US" sz="1350" b="1" dirty="0">
                  <a:latin typeface="Arial"/>
                  <a:ea typeface="微软雅黑"/>
                </a:endParaRPr>
              </a:p>
            </p:txBody>
          </p:sp>
        </p:grpSp>
        <p:sp>
          <p:nvSpPr>
            <p:cNvPr id="37" name="椭圆 29"/>
            <p:cNvSpPr/>
            <p:nvPr/>
          </p:nvSpPr>
          <p:spPr>
            <a:xfrm>
              <a:off x="1415747" y="2113554"/>
              <a:ext cx="719846" cy="719846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53096" y="1276350"/>
            <a:ext cx="1630334" cy="2754974"/>
            <a:chOff x="3396158" y="1892469"/>
            <a:chExt cx="2519464" cy="3793787"/>
          </a:xfrm>
        </p:grpSpPr>
        <p:sp>
          <p:nvSpPr>
            <p:cNvPr id="15" name="任意多边形: 形状 14"/>
            <p:cNvSpPr/>
            <p:nvPr/>
          </p:nvSpPr>
          <p:spPr>
            <a:xfrm>
              <a:off x="3396158" y="1892469"/>
              <a:ext cx="2519464" cy="1142561"/>
            </a:xfrm>
            <a:custGeom>
              <a:avLst/>
              <a:gdLst>
                <a:gd name="connsiteX0" fmla="*/ 419919 w 2519464"/>
                <a:gd name="connsiteY0" fmla="*/ 0 h 1142561"/>
                <a:gd name="connsiteX1" fmla="*/ 2099545 w 2519464"/>
                <a:gd name="connsiteY1" fmla="*/ 0 h 1142561"/>
                <a:gd name="connsiteX2" fmla="*/ 2519464 w 2519464"/>
                <a:gd name="connsiteY2" fmla="*/ 419919 h 1142561"/>
                <a:gd name="connsiteX3" fmla="*/ 2519464 w 2519464"/>
                <a:gd name="connsiteY3" fmla="*/ 1142561 h 1142561"/>
                <a:gd name="connsiteX4" fmla="*/ 0 w 2519464"/>
                <a:gd name="connsiteY4" fmla="*/ 1142561 h 1142561"/>
                <a:gd name="connsiteX5" fmla="*/ 0 w 2519464"/>
                <a:gd name="connsiteY5" fmla="*/ 419919 h 1142561"/>
                <a:gd name="connsiteX6" fmla="*/ 419919 w 2519464"/>
                <a:gd name="connsiteY6" fmla="*/ 0 h 1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464" h="1142561">
                  <a:moveTo>
                    <a:pt x="419919" y="0"/>
                  </a:moveTo>
                  <a:lnTo>
                    <a:pt x="2099545" y="0"/>
                  </a:lnTo>
                  <a:cubicBezTo>
                    <a:pt x="2331460" y="0"/>
                    <a:pt x="2519464" y="188004"/>
                    <a:pt x="2519464" y="419919"/>
                  </a:cubicBezTo>
                  <a:lnTo>
                    <a:pt x="2519464" y="1142561"/>
                  </a:lnTo>
                  <a:lnTo>
                    <a:pt x="0" y="1142561"/>
                  </a:lnTo>
                  <a:lnTo>
                    <a:pt x="0" y="419919"/>
                  </a:lnTo>
                  <a:cubicBezTo>
                    <a:pt x="0" y="188004"/>
                    <a:pt x="188004" y="0"/>
                    <a:pt x="419919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3396158" y="1892469"/>
              <a:ext cx="2519464" cy="3793787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396158" y="3224167"/>
              <a:ext cx="2491798" cy="1863475"/>
              <a:chOff x="1039343" y="2843628"/>
              <a:chExt cx="2491798" cy="186347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39343" y="3244892"/>
                <a:ext cx="2491798" cy="146221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85800">
                  <a:lnSpc>
                    <a:spcPct val="120000"/>
                  </a:lnSpc>
                  <a:defRPr/>
                </a:pPr>
                <a:r>
                  <a:rPr lang="zh-TW" altLang="zh-TW" sz="1050" dirty="0"/>
                  <a:t>給予鼓勵、肯定、傾聽、同理心、再認可</a:t>
                </a:r>
                <a:endParaRPr lang="en-US" altLang="zh-TW" sz="1050" dirty="0"/>
              </a:p>
              <a:p>
                <a:pPr defTabSz="685800">
                  <a:lnSpc>
                    <a:spcPct val="120000"/>
                  </a:lnSpc>
                  <a:defRPr/>
                </a:pPr>
                <a:r>
                  <a:rPr lang="zh-TW" altLang="en-US" sz="1050" dirty="0"/>
                  <a:t>協助</a:t>
                </a:r>
                <a:r>
                  <a:rPr lang="zh-TW" altLang="zh-TW" sz="1050" dirty="0"/>
                  <a:t>改正某種扭曲而造成憂鬱情緒的觀念。</a:t>
                </a:r>
              </a:p>
              <a:p>
                <a:pPr defTabSz="685800">
                  <a:lnSpc>
                    <a:spcPct val="120000"/>
                  </a:lnSpc>
                  <a:defRPr/>
                </a:pPr>
                <a:endParaRPr lang="zh-CN" altLang="en-US" sz="105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38807" y="2843628"/>
                <a:ext cx="1892869" cy="44087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85800">
                  <a:lnSpc>
                    <a:spcPct val="120000"/>
                  </a:lnSpc>
                  <a:defRPr/>
                </a:pPr>
                <a:r>
                  <a:rPr lang="zh-TW" altLang="en-US" sz="1350" b="1" dirty="0">
                    <a:latin typeface="Arial"/>
                    <a:ea typeface="微软雅黑"/>
                  </a:rPr>
                  <a:t>心理治療</a:t>
                </a:r>
                <a:endParaRPr lang="zh-CN" altLang="en-US" sz="1350" b="1" dirty="0">
                  <a:latin typeface="Arial"/>
                  <a:ea typeface="微软雅黑"/>
                </a:endParaRPr>
              </a:p>
            </p:txBody>
          </p:sp>
        </p:grpSp>
        <p:sp>
          <p:nvSpPr>
            <p:cNvPr id="34" name="椭圆 30"/>
            <p:cNvSpPr/>
            <p:nvPr/>
          </p:nvSpPr>
          <p:spPr>
            <a:xfrm>
              <a:off x="4295967" y="2143066"/>
              <a:ext cx="719846" cy="660823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20392" y="1276350"/>
            <a:ext cx="1630334" cy="2754974"/>
            <a:chOff x="6276378" y="1892469"/>
            <a:chExt cx="2519464" cy="3793787"/>
          </a:xfrm>
        </p:grpSpPr>
        <p:sp>
          <p:nvSpPr>
            <p:cNvPr id="16" name="任意多边形: 形状 15"/>
            <p:cNvSpPr/>
            <p:nvPr/>
          </p:nvSpPr>
          <p:spPr>
            <a:xfrm>
              <a:off x="6276378" y="1892469"/>
              <a:ext cx="2519464" cy="1142561"/>
            </a:xfrm>
            <a:custGeom>
              <a:avLst/>
              <a:gdLst>
                <a:gd name="connsiteX0" fmla="*/ 419919 w 2519464"/>
                <a:gd name="connsiteY0" fmla="*/ 0 h 1142561"/>
                <a:gd name="connsiteX1" fmla="*/ 2099545 w 2519464"/>
                <a:gd name="connsiteY1" fmla="*/ 0 h 1142561"/>
                <a:gd name="connsiteX2" fmla="*/ 2519464 w 2519464"/>
                <a:gd name="connsiteY2" fmla="*/ 419919 h 1142561"/>
                <a:gd name="connsiteX3" fmla="*/ 2519464 w 2519464"/>
                <a:gd name="connsiteY3" fmla="*/ 1142561 h 1142561"/>
                <a:gd name="connsiteX4" fmla="*/ 0 w 2519464"/>
                <a:gd name="connsiteY4" fmla="*/ 1142561 h 1142561"/>
                <a:gd name="connsiteX5" fmla="*/ 0 w 2519464"/>
                <a:gd name="connsiteY5" fmla="*/ 419919 h 1142561"/>
                <a:gd name="connsiteX6" fmla="*/ 419919 w 2519464"/>
                <a:gd name="connsiteY6" fmla="*/ 0 h 1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464" h="1142561">
                  <a:moveTo>
                    <a:pt x="419919" y="0"/>
                  </a:moveTo>
                  <a:lnTo>
                    <a:pt x="2099545" y="0"/>
                  </a:lnTo>
                  <a:cubicBezTo>
                    <a:pt x="2331460" y="0"/>
                    <a:pt x="2519464" y="188004"/>
                    <a:pt x="2519464" y="419919"/>
                  </a:cubicBezTo>
                  <a:lnTo>
                    <a:pt x="2519464" y="1142561"/>
                  </a:lnTo>
                  <a:lnTo>
                    <a:pt x="0" y="1142561"/>
                  </a:lnTo>
                  <a:lnTo>
                    <a:pt x="0" y="419919"/>
                  </a:lnTo>
                  <a:cubicBezTo>
                    <a:pt x="0" y="188004"/>
                    <a:pt x="188004" y="0"/>
                    <a:pt x="419919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276378" y="1892469"/>
              <a:ext cx="2519464" cy="3793787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290211" y="3224167"/>
              <a:ext cx="2491798" cy="1596463"/>
              <a:chOff x="1039343" y="2843628"/>
              <a:chExt cx="2491798" cy="159646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39343" y="3244892"/>
                <a:ext cx="2491798" cy="11951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85800">
                  <a:lnSpc>
                    <a:spcPct val="120000"/>
                  </a:lnSpc>
                  <a:defRPr/>
                </a:pPr>
                <a:r>
                  <a:rPr lang="zh-TW" altLang="zh-TW" sz="1050" dirty="0"/>
                  <a:t>多接受陽光與運動</a:t>
                </a:r>
                <a:endParaRPr lang="en-US" altLang="zh-TW" sz="1050" dirty="0"/>
              </a:p>
              <a:p>
                <a:pPr defTabSz="685800">
                  <a:lnSpc>
                    <a:spcPct val="120000"/>
                  </a:lnSpc>
                  <a:defRPr/>
                </a:pPr>
                <a:r>
                  <a:rPr lang="zh-TW" altLang="zh-TW" sz="1050" dirty="0"/>
                  <a:t>多活動活動身體，可使心 情得到意想不到的放鬆作用。 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338807" y="2843628"/>
                <a:ext cx="1892869" cy="44087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85800">
                  <a:lnSpc>
                    <a:spcPct val="120000"/>
                  </a:lnSpc>
                  <a:defRPr/>
                </a:pPr>
                <a:r>
                  <a:rPr lang="zh-TW" altLang="en-US" sz="1350" b="1" dirty="0">
                    <a:latin typeface="Arial"/>
                    <a:ea typeface="微软雅黑"/>
                  </a:rPr>
                  <a:t>陽光及運動</a:t>
                </a:r>
                <a:endParaRPr lang="zh-CN" altLang="en-US" sz="1350" b="1" dirty="0">
                  <a:latin typeface="Arial"/>
                  <a:ea typeface="微软雅黑"/>
                </a:endParaRPr>
              </a:p>
            </p:txBody>
          </p:sp>
        </p:grpSp>
        <p:sp>
          <p:nvSpPr>
            <p:cNvPr id="35" name="椭圆 31"/>
            <p:cNvSpPr/>
            <p:nvPr/>
          </p:nvSpPr>
          <p:spPr>
            <a:xfrm>
              <a:off x="7176186" y="2113555"/>
              <a:ext cx="719846" cy="719843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87689" y="1276350"/>
            <a:ext cx="1630334" cy="2754974"/>
            <a:chOff x="9156599" y="1892469"/>
            <a:chExt cx="2519464" cy="379378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9156599" y="1892469"/>
              <a:ext cx="2519464" cy="1142561"/>
            </a:xfrm>
            <a:custGeom>
              <a:avLst/>
              <a:gdLst>
                <a:gd name="connsiteX0" fmla="*/ 419919 w 2519464"/>
                <a:gd name="connsiteY0" fmla="*/ 0 h 1142561"/>
                <a:gd name="connsiteX1" fmla="*/ 2099545 w 2519464"/>
                <a:gd name="connsiteY1" fmla="*/ 0 h 1142561"/>
                <a:gd name="connsiteX2" fmla="*/ 2519464 w 2519464"/>
                <a:gd name="connsiteY2" fmla="*/ 419919 h 1142561"/>
                <a:gd name="connsiteX3" fmla="*/ 2519464 w 2519464"/>
                <a:gd name="connsiteY3" fmla="*/ 1142561 h 1142561"/>
                <a:gd name="connsiteX4" fmla="*/ 0 w 2519464"/>
                <a:gd name="connsiteY4" fmla="*/ 1142561 h 1142561"/>
                <a:gd name="connsiteX5" fmla="*/ 0 w 2519464"/>
                <a:gd name="connsiteY5" fmla="*/ 419919 h 1142561"/>
                <a:gd name="connsiteX6" fmla="*/ 419919 w 2519464"/>
                <a:gd name="connsiteY6" fmla="*/ 0 h 1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464" h="1142561">
                  <a:moveTo>
                    <a:pt x="419919" y="0"/>
                  </a:moveTo>
                  <a:lnTo>
                    <a:pt x="2099545" y="0"/>
                  </a:lnTo>
                  <a:cubicBezTo>
                    <a:pt x="2331460" y="0"/>
                    <a:pt x="2519464" y="188004"/>
                    <a:pt x="2519464" y="419919"/>
                  </a:cubicBezTo>
                  <a:lnTo>
                    <a:pt x="2519464" y="1142561"/>
                  </a:lnTo>
                  <a:lnTo>
                    <a:pt x="0" y="1142561"/>
                  </a:lnTo>
                  <a:lnTo>
                    <a:pt x="0" y="419919"/>
                  </a:lnTo>
                  <a:cubicBezTo>
                    <a:pt x="0" y="188004"/>
                    <a:pt x="188004" y="0"/>
                    <a:pt x="419919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9156599" y="1892469"/>
              <a:ext cx="2519464" cy="3793787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170432" y="3224167"/>
              <a:ext cx="2491798" cy="1840518"/>
              <a:chOff x="1039343" y="2843628"/>
              <a:chExt cx="2491798" cy="184051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39343" y="3244892"/>
                <a:ext cx="2491798" cy="143925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85800">
                  <a:lnSpc>
                    <a:spcPct val="120000"/>
                  </a:lnSpc>
                  <a:defRPr/>
                </a:pPr>
                <a:r>
                  <a:rPr lang="zh-TW" altLang="zh-TW" sz="1050" dirty="0"/>
                  <a:t>規律與安定</a:t>
                </a:r>
                <a:r>
                  <a:rPr lang="zh-TW" altLang="en-US" sz="1050" dirty="0"/>
                  <a:t>的生活</a:t>
                </a:r>
                <a:endParaRPr lang="en-US" altLang="zh-TW" sz="1050" dirty="0"/>
              </a:p>
              <a:p>
                <a:pPr defTabSz="685800">
                  <a:lnSpc>
                    <a:spcPct val="120000"/>
                  </a:lnSpc>
                  <a:defRPr/>
                </a:pPr>
                <a:r>
                  <a:rPr lang="zh-TW" altLang="zh-TW" sz="1050" dirty="0"/>
                  <a:t>保持身心愉快 </a:t>
                </a:r>
                <a:r>
                  <a:rPr lang="zh-TW" altLang="en-US" sz="1050" dirty="0"/>
                  <a:t>，以愉悅的心情面對每一天，對凡事都抱著積極樂觀的態度。</a:t>
                </a:r>
                <a:endParaRPr lang="zh-CN" alt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338807" y="2843628"/>
                <a:ext cx="1892869" cy="44087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85800">
                  <a:lnSpc>
                    <a:spcPct val="120000"/>
                  </a:lnSpc>
                  <a:defRPr/>
                </a:pPr>
                <a:r>
                  <a:rPr lang="zh-TW" altLang="en-US" sz="1350" b="1" dirty="0">
                    <a:latin typeface="Arial"/>
                    <a:ea typeface="微软雅黑"/>
                  </a:rPr>
                  <a:t>好的生活習慣</a:t>
                </a:r>
                <a:endParaRPr lang="zh-CN" altLang="en-US" sz="1350" b="1" dirty="0">
                  <a:latin typeface="Arial"/>
                  <a:ea typeface="微软雅黑"/>
                </a:endParaRPr>
              </a:p>
            </p:txBody>
          </p:sp>
        </p:grpSp>
        <p:sp>
          <p:nvSpPr>
            <p:cNvPr id="36" name="椭圆 32"/>
            <p:cNvSpPr/>
            <p:nvPr/>
          </p:nvSpPr>
          <p:spPr>
            <a:xfrm>
              <a:off x="10062411" y="2113554"/>
              <a:ext cx="707837" cy="719846"/>
            </a:xfrm>
            <a:custGeom>
              <a:avLst/>
              <a:gdLst>
                <a:gd name="connsiteX0" fmla="*/ 78191 w 326253"/>
                <a:gd name="connsiteY0" fmla="*/ 141987 h 331788"/>
                <a:gd name="connsiteX1" fmla="*/ 93695 w 326253"/>
                <a:gd name="connsiteY1" fmla="*/ 171683 h 331788"/>
                <a:gd name="connsiteX2" fmla="*/ 80775 w 326253"/>
                <a:gd name="connsiteY2" fmla="*/ 215583 h 331788"/>
                <a:gd name="connsiteX3" fmla="*/ 159586 w 326253"/>
                <a:gd name="connsiteY3" fmla="*/ 183304 h 331788"/>
                <a:gd name="connsiteX4" fmla="*/ 172506 w 326253"/>
                <a:gd name="connsiteY4" fmla="*/ 171683 h 331788"/>
                <a:gd name="connsiteX5" fmla="*/ 194470 w 326253"/>
                <a:gd name="connsiteY5" fmla="*/ 192342 h 331788"/>
                <a:gd name="connsiteX6" fmla="*/ 181550 w 326253"/>
                <a:gd name="connsiteY6" fmla="*/ 285306 h 331788"/>
                <a:gd name="connsiteX7" fmla="*/ 181550 w 326253"/>
                <a:gd name="connsiteY7" fmla="*/ 286597 h 331788"/>
                <a:gd name="connsiteX8" fmla="*/ 194470 w 326253"/>
                <a:gd name="connsiteY8" fmla="*/ 304674 h 331788"/>
                <a:gd name="connsiteX9" fmla="*/ 195762 w 326253"/>
                <a:gd name="connsiteY9" fmla="*/ 304674 h 331788"/>
                <a:gd name="connsiteX10" fmla="*/ 209974 w 326253"/>
                <a:gd name="connsiteY10" fmla="*/ 286597 h 331788"/>
                <a:gd name="connsiteX11" fmla="*/ 209974 w 326253"/>
                <a:gd name="connsiteY11" fmla="*/ 285306 h 331788"/>
                <a:gd name="connsiteX12" fmla="*/ 197054 w 326253"/>
                <a:gd name="connsiteY12" fmla="*/ 192342 h 331788"/>
                <a:gd name="connsiteX13" fmla="*/ 217726 w 326253"/>
                <a:gd name="connsiteY13" fmla="*/ 171683 h 331788"/>
                <a:gd name="connsiteX14" fmla="*/ 230646 w 326253"/>
                <a:gd name="connsiteY14" fmla="*/ 183304 h 331788"/>
                <a:gd name="connsiteX15" fmla="*/ 261654 w 326253"/>
                <a:gd name="connsiteY15" fmla="*/ 196216 h 331788"/>
                <a:gd name="connsiteX16" fmla="*/ 308165 w 326253"/>
                <a:gd name="connsiteY16" fmla="*/ 255609 h 331788"/>
                <a:gd name="connsiteX17" fmla="*/ 324961 w 326253"/>
                <a:gd name="connsiteY17" fmla="*/ 295635 h 331788"/>
                <a:gd name="connsiteX18" fmla="*/ 326253 w 326253"/>
                <a:gd name="connsiteY18" fmla="*/ 304674 h 331788"/>
                <a:gd name="connsiteX19" fmla="*/ 321085 w 326253"/>
                <a:gd name="connsiteY19" fmla="*/ 331788 h 331788"/>
                <a:gd name="connsiteX20" fmla="*/ 271990 w 326253"/>
                <a:gd name="connsiteY20" fmla="*/ 331788 h 331788"/>
                <a:gd name="connsiteX21" fmla="*/ 279742 w 326253"/>
                <a:gd name="connsiteY21" fmla="*/ 304674 h 331788"/>
                <a:gd name="connsiteX22" fmla="*/ 268114 w 326253"/>
                <a:gd name="connsiteY22" fmla="*/ 278850 h 331788"/>
                <a:gd name="connsiteX23" fmla="*/ 268114 w 326253"/>
                <a:gd name="connsiteY23" fmla="*/ 331788 h 331788"/>
                <a:gd name="connsiteX24" fmla="*/ 122119 w 326253"/>
                <a:gd name="connsiteY24" fmla="*/ 331788 h 331788"/>
                <a:gd name="connsiteX25" fmla="*/ 122119 w 326253"/>
                <a:gd name="connsiteY25" fmla="*/ 250445 h 331788"/>
                <a:gd name="connsiteX26" fmla="*/ 56227 w 326253"/>
                <a:gd name="connsiteY26" fmla="*/ 267230 h 331788"/>
                <a:gd name="connsiteX27" fmla="*/ 35555 w 326253"/>
                <a:gd name="connsiteY27" fmla="*/ 256900 h 331788"/>
                <a:gd name="connsiteX28" fmla="*/ 38139 w 326253"/>
                <a:gd name="connsiteY28" fmla="*/ 193633 h 331788"/>
                <a:gd name="connsiteX29" fmla="*/ 49767 w 326253"/>
                <a:gd name="connsiteY29" fmla="*/ 156189 h 331788"/>
                <a:gd name="connsiteX30" fmla="*/ 78191 w 326253"/>
                <a:gd name="connsiteY30" fmla="*/ 141987 h 331788"/>
                <a:gd name="connsiteX31" fmla="*/ 99575 w 326253"/>
                <a:gd name="connsiteY31" fmla="*/ 82184 h 331788"/>
                <a:gd name="connsiteX32" fmla="*/ 116954 w 326253"/>
                <a:gd name="connsiteY32" fmla="*/ 90732 h 331788"/>
                <a:gd name="connsiteX33" fmla="*/ 116954 w 326253"/>
                <a:gd name="connsiteY33" fmla="*/ 95617 h 331788"/>
                <a:gd name="connsiteX34" fmla="*/ 114281 w 326253"/>
                <a:gd name="connsiteY34" fmla="*/ 96838 h 331788"/>
                <a:gd name="connsiteX35" fmla="*/ 112944 w 326253"/>
                <a:gd name="connsiteY35" fmla="*/ 96838 h 331788"/>
                <a:gd name="connsiteX36" fmla="*/ 95565 w 326253"/>
                <a:gd name="connsiteY36" fmla="*/ 87069 h 331788"/>
                <a:gd name="connsiteX37" fmla="*/ 94228 w 326253"/>
                <a:gd name="connsiteY37" fmla="*/ 83405 h 331788"/>
                <a:gd name="connsiteX38" fmla="*/ 99575 w 326253"/>
                <a:gd name="connsiteY38" fmla="*/ 82184 h 331788"/>
                <a:gd name="connsiteX39" fmla="*/ 24452 w 326253"/>
                <a:gd name="connsiteY39" fmla="*/ 82184 h 331788"/>
                <a:gd name="connsiteX40" fmla="*/ 29391 w 326253"/>
                <a:gd name="connsiteY40" fmla="*/ 83405 h 331788"/>
                <a:gd name="connsiteX41" fmla="*/ 28157 w 326253"/>
                <a:gd name="connsiteY41" fmla="*/ 87069 h 331788"/>
                <a:gd name="connsiteX42" fmla="*/ 12105 w 326253"/>
                <a:gd name="connsiteY42" fmla="*/ 96838 h 331788"/>
                <a:gd name="connsiteX43" fmla="*/ 10870 w 326253"/>
                <a:gd name="connsiteY43" fmla="*/ 96838 h 331788"/>
                <a:gd name="connsiteX44" fmla="*/ 7166 w 326253"/>
                <a:gd name="connsiteY44" fmla="*/ 95617 h 331788"/>
                <a:gd name="connsiteX45" fmla="*/ 8400 w 326253"/>
                <a:gd name="connsiteY45" fmla="*/ 90732 h 331788"/>
                <a:gd name="connsiteX46" fmla="*/ 24452 w 326253"/>
                <a:gd name="connsiteY46" fmla="*/ 82184 h 331788"/>
                <a:gd name="connsiteX47" fmla="*/ 59100 w 326253"/>
                <a:gd name="connsiteY47" fmla="*/ 61913 h 331788"/>
                <a:gd name="connsiteX48" fmla="*/ 57739 w 326253"/>
                <a:gd name="connsiteY48" fmla="*/ 63274 h 331788"/>
                <a:gd name="connsiteX49" fmla="*/ 56378 w 326253"/>
                <a:gd name="connsiteY49" fmla="*/ 64635 h 331788"/>
                <a:gd name="connsiteX50" fmla="*/ 61821 w 326253"/>
                <a:gd name="connsiteY50" fmla="*/ 90488 h 331788"/>
                <a:gd name="connsiteX51" fmla="*/ 65903 w 326253"/>
                <a:gd name="connsiteY51" fmla="*/ 64635 h 331788"/>
                <a:gd name="connsiteX52" fmla="*/ 65903 w 326253"/>
                <a:gd name="connsiteY52" fmla="*/ 63274 h 331788"/>
                <a:gd name="connsiteX53" fmla="*/ 64543 w 326253"/>
                <a:gd name="connsiteY53" fmla="*/ 61913 h 331788"/>
                <a:gd name="connsiteX54" fmla="*/ 63182 w 326253"/>
                <a:gd name="connsiteY54" fmla="*/ 63274 h 331788"/>
                <a:gd name="connsiteX55" fmla="*/ 61821 w 326253"/>
                <a:gd name="connsiteY55" fmla="*/ 63274 h 331788"/>
                <a:gd name="connsiteX56" fmla="*/ 60460 w 326253"/>
                <a:gd name="connsiteY56" fmla="*/ 63274 h 331788"/>
                <a:gd name="connsiteX57" fmla="*/ 59100 w 326253"/>
                <a:gd name="connsiteY57" fmla="*/ 61913 h 331788"/>
                <a:gd name="connsiteX58" fmla="*/ 121089 w 326253"/>
                <a:gd name="connsiteY58" fmla="*/ 49213 h 331788"/>
                <a:gd name="connsiteX59" fmla="*/ 124944 w 326253"/>
                <a:gd name="connsiteY59" fmla="*/ 53381 h 331788"/>
                <a:gd name="connsiteX60" fmla="*/ 122374 w 326253"/>
                <a:gd name="connsiteY60" fmla="*/ 57548 h 331788"/>
                <a:gd name="connsiteX61" fmla="*/ 104382 w 326253"/>
                <a:gd name="connsiteY61" fmla="*/ 60326 h 331788"/>
                <a:gd name="connsiteX62" fmla="*/ 103097 w 326253"/>
                <a:gd name="connsiteY62" fmla="*/ 60326 h 331788"/>
                <a:gd name="connsiteX63" fmla="*/ 100526 w 326253"/>
                <a:gd name="connsiteY63" fmla="*/ 57548 h 331788"/>
                <a:gd name="connsiteX64" fmla="*/ 103097 w 326253"/>
                <a:gd name="connsiteY64" fmla="*/ 53381 h 331788"/>
                <a:gd name="connsiteX65" fmla="*/ 121089 w 326253"/>
                <a:gd name="connsiteY65" fmla="*/ 49213 h 331788"/>
                <a:gd name="connsiteX66" fmla="*/ 4308 w 326253"/>
                <a:gd name="connsiteY66" fmla="*/ 49213 h 331788"/>
                <a:gd name="connsiteX67" fmla="*/ 22088 w 326253"/>
                <a:gd name="connsiteY67" fmla="*/ 53381 h 331788"/>
                <a:gd name="connsiteX68" fmla="*/ 24628 w 326253"/>
                <a:gd name="connsiteY68" fmla="*/ 57548 h 331788"/>
                <a:gd name="connsiteX69" fmla="*/ 22088 w 326253"/>
                <a:gd name="connsiteY69" fmla="*/ 60326 h 331788"/>
                <a:gd name="connsiteX70" fmla="*/ 20818 w 326253"/>
                <a:gd name="connsiteY70" fmla="*/ 60326 h 331788"/>
                <a:gd name="connsiteX71" fmla="*/ 3038 w 326253"/>
                <a:gd name="connsiteY71" fmla="*/ 57548 h 331788"/>
                <a:gd name="connsiteX72" fmla="*/ 498 w 326253"/>
                <a:gd name="connsiteY72" fmla="*/ 53381 h 331788"/>
                <a:gd name="connsiteX73" fmla="*/ 4308 w 326253"/>
                <a:gd name="connsiteY73" fmla="*/ 49213 h 331788"/>
                <a:gd name="connsiteX74" fmla="*/ 62728 w 326253"/>
                <a:gd name="connsiteY74" fmla="*/ 41275 h 331788"/>
                <a:gd name="connsiteX75" fmla="*/ 40503 w 326253"/>
                <a:gd name="connsiteY75" fmla="*/ 60552 h 331788"/>
                <a:gd name="connsiteX76" fmla="*/ 47040 w 326253"/>
                <a:gd name="connsiteY76" fmla="*/ 78544 h 331788"/>
                <a:gd name="connsiteX77" fmla="*/ 54884 w 326253"/>
                <a:gd name="connsiteY77" fmla="*/ 95250 h 331788"/>
                <a:gd name="connsiteX78" fmla="*/ 58806 w 326253"/>
                <a:gd name="connsiteY78" fmla="*/ 95250 h 331788"/>
                <a:gd name="connsiteX79" fmla="*/ 53577 w 326253"/>
                <a:gd name="connsiteY79" fmla="*/ 65692 h 331788"/>
                <a:gd name="connsiteX80" fmla="*/ 54884 w 326253"/>
                <a:gd name="connsiteY80" fmla="*/ 60552 h 331788"/>
                <a:gd name="connsiteX81" fmla="*/ 60114 w 326253"/>
                <a:gd name="connsiteY81" fmla="*/ 59267 h 331788"/>
                <a:gd name="connsiteX82" fmla="*/ 62728 w 326253"/>
                <a:gd name="connsiteY82" fmla="*/ 59267 h 331788"/>
                <a:gd name="connsiteX83" fmla="*/ 65343 w 326253"/>
                <a:gd name="connsiteY83" fmla="*/ 59267 h 331788"/>
                <a:gd name="connsiteX84" fmla="*/ 70572 w 326253"/>
                <a:gd name="connsiteY84" fmla="*/ 60552 h 331788"/>
                <a:gd name="connsiteX85" fmla="*/ 71880 w 326253"/>
                <a:gd name="connsiteY85" fmla="*/ 65692 h 331788"/>
                <a:gd name="connsiteX86" fmla="*/ 66650 w 326253"/>
                <a:gd name="connsiteY86" fmla="*/ 95250 h 331788"/>
                <a:gd name="connsiteX87" fmla="*/ 69265 w 326253"/>
                <a:gd name="connsiteY87" fmla="*/ 95250 h 331788"/>
                <a:gd name="connsiteX88" fmla="*/ 77109 w 326253"/>
                <a:gd name="connsiteY88" fmla="*/ 78544 h 331788"/>
                <a:gd name="connsiteX89" fmla="*/ 84953 w 326253"/>
                <a:gd name="connsiteY89" fmla="*/ 60552 h 331788"/>
                <a:gd name="connsiteX90" fmla="*/ 62728 w 326253"/>
                <a:gd name="connsiteY90" fmla="*/ 41275 h 331788"/>
                <a:gd name="connsiteX91" fmla="*/ 62728 w 326253"/>
                <a:gd name="connsiteY91" fmla="*/ 33338 h 331788"/>
                <a:gd name="connsiteX92" fmla="*/ 91303 w 326253"/>
                <a:gd name="connsiteY92" fmla="*/ 60395 h 331788"/>
                <a:gd name="connsiteX93" fmla="*/ 83510 w 326253"/>
                <a:gd name="connsiteY93" fmla="*/ 82298 h 331788"/>
                <a:gd name="connsiteX94" fmla="*/ 77016 w 326253"/>
                <a:gd name="connsiteY94" fmla="*/ 99047 h 331788"/>
                <a:gd name="connsiteX95" fmla="*/ 75717 w 326253"/>
                <a:gd name="connsiteY95" fmla="*/ 111931 h 331788"/>
                <a:gd name="connsiteX96" fmla="*/ 73119 w 326253"/>
                <a:gd name="connsiteY96" fmla="*/ 115796 h 331788"/>
                <a:gd name="connsiteX97" fmla="*/ 70521 w 326253"/>
                <a:gd name="connsiteY97" fmla="*/ 115796 h 331788"/>
                <a:gd name="connsiteX98" fmla="*/ 62728 w 326253"/>
                <a:gd name="connsiteY98" fmla="*/ 122238 h 331788"/>
                <a:gd name="connsiteX99" fmla="*/ 54935 w 326253"/>
                <a:gd name="connsiteY99" fmla="*/ 115796 h 331788"/>
                <a:gd name="connsiteX100" fmla="*/ 52337 w 326253"/>
                <a:gd name="connsiteY100" fmla="*/ 115796 h 331788"/>
                <a:gd name="connsiteX101" fmla="*/ 48441 w 326253"/>
                <a:gd name="connsiteY101" fmla="*/ 111931 h 331788"/>
                <a:gd name="connsiteX102" fmla="*/ 48441 w 326253"/>
                <a:gd name="connsiteY102" fmla="*/ 99047 h 331788"/>
                <a:gd name="connsiteX103" fmla="*/ 41946 w 326253"/>
                <a:gd name="connsiteY103" fmla="*/ 82298 h 331788"/>
                <a:gd name="connsiteX104" fmla="*/ 34153 w 326253"/>
                <a:gd name="connsiteY104" fmla="*/ 60395 h 331788"/>
                <a:gd name="connsiteX105" fmla="*/ 62728 w 326253"/>
                <a:gd name="connsiteY105" fmla="*/ 33338 h 331788"/>
                <a:gd name="connsiteX106" fmla="*/ 195140 w 326253"/>
                <a:gd name="connsiteY106" fmla="*/ 26988 h 331788"/>
                <a:gd name="connsiteX107" fmla="*/ 254816 w 326253"/>
                <a:gd name="connsiteY107" fmla="*/ 86198 h 331788"/>
                <a:gd name="connsiteX108" fmla="*/ 195140 w 326253"/>
                <a:gd name="connsiteY108" fmla="*/ 169863 h 331788"/>
                <a:gd name="connsiteX109" fmla="*/ 134166 w 326253"/>
                <a:gd name="connsiteY109" fmla="*/ 86198 h 331788"/>
                <a:gd name="connsiteX110" fmla="*/ 195140 w 326253"/>
                <a:gd name="connsiteY110" fmla="*/ 26988 h 331788"/>
                <a:gd name="connsiteX111" fmla="*/ 103011 w 326253"/>
                <a:gd name="connsiteY111" fmla="*/ 14288 h 331788"/>
                <a:gd name="connsiteX112" fmla="*/ 104301 w 326253"/>
                <a:gd name="connsiteY112" fmla="*/ 19448 h 331788"/>
                <a:gd name="connsiteX113" fmla="*/ 91403 w 326253"/>
                <a:gd name="connsiteY113" fmla="*/ 33636 h 331788"/>
                <a:gd name="connsiteX114" fmla="*/ 88823 w 326253"/>
                <a:gd name="connsiteY114" fmla="*/ 34926 h 331788"/>
                <a:gd name="connsiteX115" fmla="*/ 87533 w 326253"/>
                <a:gd name="connsiteY115" fmla="*/ 34926 h 331788"/>
                <a:gd name="connsiteX116" fmla="*/ 86243 w 326253"/>
                <a:gd name="connsiteY116" fmla="*/ 29767 h 331788"/>
                <a:gd name="connsiteX117" fmla="*/ 99142 w 326253"/>
                <a:gd name="connsiteY117" fmla="*/ 15578 h 331788"/>
                <a:gd name="connsiteX118" fmla="*/ 103011 w 326253"/>
                <a:gd name="connsiteY118" fmla="*/ 14288 h 331788"/>
                <a:gd name="connsiteX119" fmla="*/ 21136 w 326253"/>
                <a:gd name="connsiteY119" fmla="*/ 14288 h 331788"/>
                <a:gd name="connsiteX120" fmla="*/ 26216 w 326253"/>
                <a:gd name="connsiteY120" fmla="*/ 15578 h 331788"/>
                <a:gd name="connsiteX121" fmla="*/ 37646 w 326253"/>
                <a:gd name="connsiteY121" fmla="*/ 29767 h 331788"/>
                <a:gd name="connsiteX122" fmla="*/ 37646 w 326253"/>
                <a:gd name="connsiteY122" fmla="*/ 34926 h 331788"/>
                <a:gd name="connsiteX123" fmla="*/ 35106 w 326253"/>
                <a:gd name="connsiteY123" fmla="*/ 34926 h 331788"/>
                <a:gd name="connsiteX124" fmla="*/ 32566 w 326253"/>
                <a:gd name="connsiteY124" fmla="*/ 33636 h 331788"/>
                <a:gd name="connsiteX125" fmla="*/ 21136 w 326253"/>
                <a:gd name="connsiteY125" fmla="*/ 19448 h 331788"/>
                <a:gd name="connsiteX126" fmla="*/ 19866 w 326253"/>
                <a:gd name="connsiteY126" fmla="*/ 16868 h 331788"/>
                <a:gd name="connsiteX127" fmla="*/ 21136 w 326253"/>
                <a:gd name="connsiteY127" fmla="*/ 14288 h 331788"/>
                <a:gd name="connsiteX128" fmla="*/ 61935 w 326253"/>
                <a:gd name="connsiteY128" fmla="*/ 0 h 331788"/>
                <a:gd name="connsiteX129" fmla="*/ 65904 w 326253"/>
                <a:gd name="connsiteY129" fmla="*/ 4048 h 331788"/>
                <a:gd name="connsiteX130" fmla="*/ 65904 w 326253"/>
                <a:gd name="connsiteY130" fmla="*/ 22940 h 331788"/>
                <a:gd name="connsiteX131" fmla="*/ 61935 w 326253"/>
                <a:gd name="connsiteY131" fmla="*/ 26988 h 331788"/>
                <a:gd name="connsiteX132" fmla="*/ 59289 w 326253"/>
                <a:gd name="connsiteY132" fmla="*/ 25639 h 331788"/>
                <a:gd name="connsiteX133" fmla="*/ 57966 w 326253"/>
                <a:gd name="connsiteY133" fmla="*/ 22940 h 331788"/>
                <a:gd name="connsiteX134" fmla="*/ 57966 w 326253"/>
                <a:gd name="connsiteY134" fmla="*/ 4048 h 331788"/>
                <a:gd name="connsiteX135" fmla="*/ 61935 w 326253"/>
                <a:gd name="connsiteY13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26253" h="331788">
                  <a:moveTo>
                    <a:pt x="78191" y="141987"/>
                  </a:moveTo>
                  <a:cubicBezTo>
                    <a:pt x="91111" y="145860"/>
                    <a:pt x="97571" y="158772"/>
                    <a:pt x="93695" y="171683"/>
                  </a:cubicBezTo>
                  <a:cubicBezTo>
                    <a:pt x="88527" y="187177"/>
                    <a:pt x="83359" y="202671"/>
                    <a:pt x="80775" y="215583"/>
                  </a:cubicBezTo>
                  <a:cubicBezTo>
                    <a:pt x="101447" y="209127"/>
                    <a:pt x="159586" y="183304"/>
                    <a:pt x="159586" y="183304"/>
                  </a:cubicBezTo>
                  <a:cubicBezTo>
                    <a:pt x="159586" y="183304"/>
                    <a:pt x="159586" y="183304"/>
                    <a:pt x="172506" y="171683"/>
                  </a:cubicBezTo>
                  <a:cubicBezTo>
                    <a:pt x="172506" y="171683"/>
                    <a:pt x="172506" y="171683"/>
                    <a:pt x="194470" y="192342"/>
                  </a:cubicBezTo>
                  <a:cubicBezTo>
                    <a:pt x="194470" y="192342"/>
                    <a:pt x="194470" y="192342"/>
                    <a:pt x="181550" y="285306"/>
                  </a:cubicBezTo>
                  <a:cubicBezTo>
                    <a:pt x="181550" y="285306"/>
                    <a:pt x="181550" y="285306"/>
                    <a:pt x="181550" y="286597"/>
                  </a:cubicBezTo>
                  <a:cubicBezTo>
                    <a:pt x="181550" y="286597"/>
                    <a:pt x="181550" y="286597"/>
                    <a:pt x="194470" y="304674"/>
                  </a:cubicBezTo>
                  <a:cubicBezTo>
                    <a:pt x="194470" y="304674"/>
                    <a:pt x="194470" y="304674"/>
                    <a:pt x="195762" y="304674"/>
                  </a:cubicBezTo>
                  <a:cubicBezTo>
                    <a:pt x="195762" y="304674"/>
                    <a:pt x="195762" y="304674"/>
                    <a:pt x="209974" y="286597"/>
                  </a:cubicBezTo>
                  <a:cubicBezTo>
                    <a:pt x="209974" y="285306"/>
                    <a:pt x="209974" y="285306"/>
                    <a:pt x="209974" y="285306"/>
                  </a:cubicBezTo>
                  <a:cubicBezTo>
                    <a:pt x="209974" y="285306"/>
                    <a:pt x="209974" y="285306"/>
                    <a:pt x="197054" y="192342"/>
                  </a:cubicBezTo>
                  <a:cubicBezTo>
                    <a:pt x="197054" y="192342"/>
                    <a:pt x="197054" y="192342"/>
                    <a:pt x="217726" y="171683"/>
                  </a:cubicBezTo>
                  <a:cubicBezTo>
                    <a:pt x="217726" y="171683"/>
                    <a:pt x="217726" y="171683"/>
                    <a:pt x="230646" y="183304"/>
                  </a:cubicBezTo>
                  <a:cubicBezTo>
                    <a:pt x="230646" y="183304"/>
                    <a:pt x="261654" y="196216"/>
                    <a:pt x="261654" y="196216"/>
                  </a:cubicBezTo>
                  <a:cubicBezTo>
                    <a:pt x="278450" y="205254"/>
                    <a:pt x="293953" y="223330"/>
                    <a:pt x="308165" y="255609"/>
                  </a:cubicBezTo>
                  <a:cubicBezTo>
                    <a:pt x="318501" y="276268"/>
                    <a:pt x="324961" y="294344"/>
                    <a:pt x="324961" y="295635"/>
                  </a:cubicBezTo>
                  <a:cubicBezTo>
                    <a:pt x="326253" y="298218"/>
                    <a:pt x="326253" y="300800"/>
                    <a:pt x="326253" y="304674"/>
                  </a:cubicBezTo>
                  <a:cubicBezTo>
                    <a:pt x="326253" y="305965"/>
                    <a:pt x="324961" y="316294"/>
                    <a:pt x="321085" y="331788"/>
                  </a:cubicBezTo>
                  <a:cubicBezTo>
                    <a:pt x="321085" y="331788"/>
                    <a:pt x="321085" y="331788"/>
                    <a:pt x="271990" y="331788"/>
                  </a:cubicBezTo>
                  <a:cubicBezTo>
                    <a:pt x="275866" y="318876"/>
                    <a:pt x="278450" y="309838"/>
                    <a:pt x="279742" y="304674"/>
                  </a:cubicBezTo>
                  <a:cubicBezTo>
                    <a:pt x="277158" y="299509"/>
                    <a:pt x="273282" y="289180"/>
                    <a:pt x="268114" y="278850"/>
                  </a:cubicBezTo>
                  <a:cubicBezTo>
                    <a:pt x="268114" y="278850"/>
                    <a:pt x="268114" y="278850"/>
                    <a:pt x="268114" y="331788"/>
                  </a:cubicBezTo>
                  <a:cubicBezTo>
                    <a:pt x="268114" y="331788"/>
                    <a:pt x="268114" y="331788"/>
                    <a:pt x="122119" y="331788"/>
                  </a:cubicBezTo>
                  <a:cubicBezTo>
                    <a:pt x="122119" y="331788"/>
                    <a:pt x="122119" y="331788"/>
                    <a:pt x="122119" y="250445"/>
                  </a:cubicBezTo>
                  <a:cubicBezTo>
                    <a:pt x="94987" y="260774"/>
                    <a:pt x="70439" y="267230"/>
                    <a:pt x="56227" y="267230"/>
                  </a:cubicBezTo>
                  <a:cubicBezTo>
                    <a:pt x="48475" y="267230"/>
                    <a:pt x="40723" y="263356"/>
                    <a:pt x="35555" y="256900"/>
                  </a:cubicBezTo>
                  <a:cubicBezTo>
                    <a:pt x="27803" y="245280"/>
                    <a:pt x="27803" y="229786"/>
                    <a:pt x="38139" y="193633"/>
                  </a:cubicBezTo>
                  <a:cubicBezTo>
                    <a:pt x="43307" y="175557"/>
                    <a:pt x="48475" y="157481"/>
                    <a:pt x="49767" y="156189"/>
                  </a:cubicBezTo>
                  <a:cubicBezTo>
                    <a:pt x="53643" y="144569"/>
                    <a:pt x="66563" y="138113"/>
                    <a:pt x="78191" y="141987"/>
                  </a:cubicBezTo>
                  <a:close/>
                  <a:moveTo>
                    <a:pt x="99575" y="82184"/>
                  </a:moveTo>
                  <a:lnTo>
                    <a:pt x="116954" y="90732"/>
                  </a:lnTo>
                  <a:cubicBezTo>
                    <a:pt x="118291" y="91954"/>
                    <a:pt x="118291" y="93175"/>
                    <a:pt x="116954" y="95617"/>
                  </a:cubicBezTo>
                  <a:cubicBezTo>
                    <a:pt x="116954" y="96838"/>
                    <a:pt x="115618" y="96838"/>
                    <a:pt x="114281" y="96838"/>
                  </a:cubicBezTo>
                  <a:cubicBezTo>
                    <a:pt x="114281" y="96838"/>
                    <a:pt x="112944" y="96838"/>
                    <a:pt x="112944" y="96838"/>
                  </a:cubicBezTo>
                  <a:cubicBezTo>
                    <a:pt x="112944" y="96838"/>
                    <a:pt x="112944" y="96838"/>
                    <a:pt x="95565" y="87069"/>
                  </a:cubicBezTo>
                  <a:cubicBezTo>
                    <a:pt x="94228" y="87069"/>
                    <a:pt x="92891" y="84627"/>
                    <a:pt x="94228" y="83405"/>
                  </a:cubicBezTo>
                  <a:cubicBezTo>
                    <a:pt x="95565" y="80963"/>
                    <a:pt x="96902" y="80963"/>
                    <a:pt x="99575" y="82184"/>
                  </a:cubicBezTo>
                  <a:close/>
                  <a:moveTo>
                    <a:pt x="24452" y="82184"/>
                  </a:moveTo>
                  <a:cubicBezTo>
                    <a:pt x="25687" y="80963"/>
                    <a:pt x="28157" y="80963"/>
                    <a:pt x="29391" y="83405"/>
                  </a:cubicBezTo>
                  <a:cubicBezTo>
                    <a:pt x="29391" y="84627"/>
                    <a:pt x="29391" y="87069"/>
                    <a:pt x="28157" y="87069"/>
                  </a:cubicBezTo>
                  <a:cubicBezTo>
                    <a:pt x="28157" y="87069"/>
                    <a:pt x="28157" y="87069"/>
                    <a:pt x="12105" y="96838"/>
                  </a:cubicBezTo>
                  <a:cubicBezTo>
                    <a:pt x="12105" y="96838"/>
                    <a:pt x="10870" y="96838"/>
                    <a:pt x="10870" y="96838"/>
                  </a:cubicBezTo>
                  <a:cubicBezTo>
                    <a:pt x="9635" y="96838"/>
                    <a:pt x="8400" y="96838"/>
                    <a:pt x="7166" y="95617"/>
                  </a:cubicBezTo>
                  <a:cubicBezTo>
                    <a:pt x="7166" y="93175"/>
                    <a:pt x="7166" y="91954"/>
                    <a:pt x="8400" y="90732"/>
                  </a:cubicBezTo>
                  <a:cubicBezTo>
                    <a:pt x="8400" y="90732"/>
                    <a:pt x="8400" y="90732"/>
                    <a:pt x="24452" y="82184"/>
                  </a:cubicBezTo>
                  <a:close/>
                  <a:moveTo>
                    <a:pt x="59100" y="61913"/>
                  </a:moveTo>
                  <a:cubicBezTo>
                    <a:pt x="59100" y="61913"/>
                    <a:pt x="57739" y="61913"/>
                    <a:pt x="57739" y="63274"/>
                  </a:cubicBezTo>
                  <a:cubicBezTo>
                    <a:pt x="57739" y="63274"/>
                    <a:pt x="56378" y="63274"/>
                    <a:pt x="56378" y="64635"/>
                  </a:cubicBezTo>
                  <a:cubicBezTo>
                    <a:pt x="56378" y="64635"/>
                    <a:pt x="56378" y="64635"/>
                    <a:pt x="61821" y="90488"/>
                  </a:cubicBezTo>
                  <a:lnTo>
                    <a:pt x="65903" y="64635"/>
                  </a:lnTo>
                  <a:cubicBezTo>
                    <a:pt x="65903" y="63274"/>
                    <a:pt x="65903" y="63274"/>
                    <a:pt x="65903" y="63274"/>
                  </a:cubicBezTo>
                  <a:cubicBezTo>
                    <a:pt x="65903" y="61913"/>
                    <a:pt x="64543" y="61913"/>
                    <a:pt x="64543" y="61913"/>
                  </a:cubicBezTo>
                  <a:cubicBezTo>
                    <a:pt x="64543" y="61913"/>
                    <a:pt x="63182" y="61913"/>
                    <a:pt x="63182" y="63274"/>
                  </a:cubicBezTo>
                  <a:cubicBezTo>
                    <a:pt x="63182" y="63274"/>
                    <a:pt x="61821" y="63274"/>
                    <a:pt x="61821" y="63274"/>
                  </a:cubicBezTo>
                  <a:cubicBezTo>
                    <a:pt x="60460" y="63274"/>
                    <a:pt x="60460" y="63274"/>
                    <a:pt x="60460" y="63274"/>
                  </a:cubicBezTo>
                  <a:cubicBezTo>
                    <a:pt x="59100" y="61913"/>
                    <a:pt x="59100" y="61913"/>
                    <a:pt x="59100" y="61913"/>
                  </a:cubicBezTo>
                  <a:close/>
                  <a:moveTo>
                    <a:pt x="121089" y="49213"/>
                  </a:moveTo>
                  <a:cubicBezTo>
                    <a:pt x="123659" y="49213"/>
                    <a:pt x="124944" y="50602"/>
                    <a:pt x="124944" y="53381"/>
                  </a:cubicBezTo>
                  <a:cubicBezTo>
                    <a:pt x="126229" y="54770"/>
                    <a:pt x="124944" y="56159"/>
                    <a:pt x="122374" y="57548"/>
                  </a:cubicBezTo>
                  <a:cubicBezTo>
                    <a:pt x="122374" y="57548"/>
                    <a:pt x="122374" y="57548"/>
                    <a:pt x="104382" y="60326"/>
                  </a:cubicBezTo>
                  <a:cubicBezTo>
                    <a:pt x="103097" y="60326"/>
                    <a:pt x="103097" y="60326"/>
                    <a:pt x="103097" y="60326"/>
                  </a:cubicBezTo>
                  <a:cubicBezTo>
                    <a:pt x="101812" y="60326"/>
                    <a:pt x="100526" y="58937"/>
                    <a:pt x="100526" y="57548"/>
                  </a:cubicBezTo>
                  <a:cubicBezTo>
                    <a:pt x="99241" y="56159"/>
                    <a:pt x="100526" y="53381"/>
                    <a:pt x="103097" y="53381"/>
                  </a:cubicBezTo>
                  <a:cubicBezTo>
                    <a:pt x="103097" y="53381"/>
                    <a:pt x="103097" y="53381"/>
                    <a:pt x="121089" y="49213"/>
                  </a:cubicBezTo>
                  <a:close/>
                  <a:moveTo>
                    <a:pt x="4308" y="49213"/>
                  </a:moveTo>
                  <a:cubicBezTo>
                    <a:pt x="4308" y="49213"/>
                    <a:pt x="4308" y="49213"/>
                    <a:pt x="22088" y="53381"/>
                  </a:cubicBezTo>
                  <a:cubicBezTo>
                    <a:pt x="24628" y="53381"/>
                    <a:pt x="24628" y="56159"/>
                    <a:pt x="24628" y="57548"/>
                  </a:cubicBezTo>
                  <a:cubicBezTo>
                    <a:pt x="24628" y="58937"/>
                    <a:pt x="23358" y="60326"/>
                    <a:pt x="22088" y="60326"/>
                  </a:cubicBezTo>
                  <a:cubicBezTo>
                    <a:pt x="20818" y="60326"/>
                    <a:pt x="20818" y="60326"/>
                    <a:pt x="20818" y="60326"/>
                  </a:cubicBezTo>
                  <a:cubicBezTo>
                    <a:pt x="20818" y="60326"/>
                    <a:pt x="20818" y="60326"/>
                    <a:pt x="3038" y="57548"/>
                  </a:cubicBezTo>
                  <a:cubicBezTo>
                    <a:pt x="498" y="56159"/>
                    <a:pt x="-772" y="54770"/>
                    <a:pt x="498" y="53381"/>
                  </a:cubicBezTo>
                  <a:cubicBezTo>
                    <a:pt x="498" y="50602"/>
                    <a:pt x="1768" y="49213"/>
                    <a:pt x="4308" y="49213"/>
                  </a:cubicBezTo>
                  <a:close/>
                  <a:moveTo>
                    <a:pt x="62728" y="41275"/>
                  </a:moveTo>
                  <a:cubicBezTo>
                    <a:pt x="50962" y="41275"/>
                    <a:pt x="40503" y="50271"/>
                    <a:pt x="40503" y="60552"/>
                  </a:cubicBezTo>
                  <a:cubicBezTo>
                    <a:pt x="40503" y="69548"/>
                    <a:pt x="44425" y="73403"/>
                    <a:pt x="47040" y="78544"/>
                  </a:cubicBezTo>
                  <a:cubicBezTo>
                    <a:pt x="50962" y="83684"/>
                    <a:pt x="54884" y="88825"/>
                    <a:pt x="54884" y="95250"/>
                  </a:cubicBezTo>
                  <a:cubicBezTo>
                    <a:pt x="54884" y="95250"/>
                    <a:pt x="54884" y="95250"/>
                    <a:pt x="58806" y="95250"/>
                  </a:cubicBezTo>
                  <a:cubicBezTo>
                    <a:pt x="58806" y="95250"/>
                    <a:pt x="58806" y="95250"/>
                    <a:pt x="53577" y="65692"/>
                  </a:cubicBezTo>
                  <a:cubicBezTo>
                    <a:pt x="53577" y="64407"/>
                    <a:pt x="53577" y="61837"/>
                    <a:pt x="54884" y="60552"/>
                  </a:cubicBezTo>
                  <a:cubicBezTo>
                    <a:pt x="56191" y="59267"/>
                    <a:pt x="58806" y="59267"/>
                    <a:pt x="60114" y="59267"/>
                  </a:cubicBezTo>
                  <a:cubicBezTo>
                    <a:pt x="61421" y="59267"/>
                    <a:pt x="61421" y="59267"/>
                    <a:pt x="62728" y="59267"/>
                  </a:cubicBezTo>
                  <a:cubicBezTo>
                    <a:pt x="64036" y="59267"/>
                    <a:pt x="64036" y="59267"/>
                    <a:pt x="65343" y="59267"/>
                  </a:cubicBezTo>
                  <a:cubicBezTo>
                    <a:pt x="66650" y="59267"/>
                    <a:pt x="69265" y="59267"/>
                    <a:pt x="70572" y="60552"/>
                  </a:cubicBezTo>
                  <a:cubicBezTo>
                    <a:pt x="70572" y="61837"/>
                    <a:pt x="71880" y="64407"/>
                    <a:pt x="71880" y="65692"/>
                  </a:cubicBezTo>
                  <a:cubicBezTo>
                    <a:pt x="71880" y="65692"/>
                    <a:pt x="71880" y="65692"/>
                    <a:pt x="66650" y="95250"/>
                  </a:cubicBezTo>
                  <a:cubicBezTo>
                    <a:pt x="66650" y="95250"/>
                    <a:pt x="66650" y="95250"/>
                    <a:pt x="69265" y="95250"/>
                  </a:cubicBezTo>
                  <a:cubicBezTo>
                    <a:pt x="70572" y="88825"/>
                    <a:pt x="74494" y="83684"/>
                    <a:pt x="77109" y="78544"/>
                  </a:cubicBezTo>
                  <a:cubicBezTo>
                    <a:pt x="81031" y="73403"/>
                    <a:pt x="84953" y="69548"/>
                    <a:pt x="84953" y="60552"/>
                  </a:cubicBezTo>
                  <a:cubicBezTo>
                    <a:pt x="84953" y="50271"/>
                    <a:pt x="74494" y="41275"/>
                    <a:pt x="62728" y="41275"/>
                  </a:cubicBezTo>
                  <a:close/>
                  <a:moveTo>
                    <a:pt x="62728" y="33338"/>
                  </a:moveTo>
                  <a:cubicBezTo>
                    <a:pt x="78315" y="33338"/>
                    <a:pt x="91303" y="46222"/>
                    <a:pt x="91303" y="60395"/>
                  </a:cubicBezTo>
                  <a:cubicBezTo>
                    <a:pt x="91303" y="70702"/>
                    <a:pt x="87407" y="77144"/>
                    <a:pt x="83510" y="82298"/>
                  </a:cubicBezTo>
                  <a:cubicBezTo>
                    <a:pt x="79613" y="87451"/>
                    <a:pt x="77016" y="92605"/>
                    <a:pt x="77016" y="99047"/>
                  </a:cubicBezTo>
                  <a:cubicBezTo>
                    <a:pt x="77016" y="99047"/>
                    <a:pt x="77016" y="99047"/>
                    <a:pt x="75717" y="111931"/>
                  </a:cubicBezTo>
                  <a:cubicBezTo>
                    <a:pt x="75717" y="114508"/>
                    <a:pt x="74418" y="115796"/>
                    <a:pt x="73119" y="115796"/>
                  </a:cubicBezTo>
                  <a:cubicBezTo>
                    <a:pt x="73119" y="115796"/>
                    <a:pt x="73119" y="115796"/>
                    <a:pt x="70521" y="115796"/>
                  </a:cubicBezTo>
                  <a:cubicBezTo>
                    <a:pt x="69223" y="119661"/>
                    <a:pt x="66625" y="122238"/>
                    <a:pt x="62728" y="122238"/>
                  </a:cubicBezTo>
                  <a:cubicBezTo>
                    <a:pt x="58832" y="122238"/>
                    <a:pt x="54935" y="119661"/>
                    <a:pt x="54935" y="115796"/>
                  </a:cubicBezTo>
                  <a:cubicBezTo>
                    <a:pt x="54935" y="115796"/>
                    <a:pt x="54935" y="115796"/>
                    <a:pt x="52337" y="115796"/>
                  </a:cubicBezTo>
                  <a:cubicBezTo>
                    <a:pt x="51038" y="115796"/>
                    <a:pt x="48441" y="114508"/>
                    <a:pt x="48441" y="111931"/>
                  </a:cubicBezTo>
                  <a:cubicBezTo>
                    <a:pt x="48441" y="111931"/>
                    <a:pt x="48441" y="111931"/>
                    <a:pt x="48441" y="99047"/>
                  </a:cubicBezTo>
                  <a:cubicBezTo>
                    <a:pt x="48441" y="92605"/>
                    <a:pt x="44544" y="87451"/>
                    <a:pt x="41946" y="82298"/>
                  </a:cubicBezTo>
                  <a:cubicBezTo>
                    <a:pt x="38050" y="77144"/>
                    <a:pt x="34153" y="70702"/>
                    <a:pt x="34153" y="60395"/>
                  </a:cubicBezTo>
                  <a:cubicBezTo>
                    <a:pt x="34153" y="46222"/>
                    <a:pt x="47142" y="33338"/>
                    <a:pt x="62728" y="33338"/>
                  </a:cubicBezTo>
                  <a:close/>
                  <a:moveTo>
                    <a:pt x="195140" y="26988"/>
                  </a:moveTo>
                  <a:cubicBezTo>
                    <a:pt x="237951" y="26988"/>
                    <a:pt x="254816" y="48870"/>
                    <a:pt x="254816" y="86198"/>
                  </a:cubicBezTo>
                  <a:cubicBezTo>
                    <a:pt x="253519" y="138971"/>
                    <a:pt x="228870" y="169863"/>
                    <a:pt x="195140" y="169863"/>
                  </a:cubicBezTo>
                  <a:cubicBezTo>
                    <a:pt x="160112" y="169863"/>
                    <a:pt x="135464" y="138971"/>
                    <a:pt x="134166" y="86198"/>
                  </a:cubicBezTo>
                  <a:cubicBezTo>
                    <a:pt x="134166" y="48870"/>
                    <a:pt x="152329" y="26988"/>
                    <a:pt x="195140" y="26988"/>
                  </a:cubicBezTo>
                  <a:close/>
                  <a:moveTo>
                    <a:pt x="103011" y="14288"/>
                  </a:moveTo>
                  <a:cubicBezTo>
                    <a:pt x="105591" y="15578"/>
                    <a:pt x="105591" y="18158"/>
                    <a:pt x="104301" y="19448"/>
                  </a:cubicBezTo>
                  <a:cubicBezTo>
                    <a:pt x="104301" y="19448"/>
                    <a:pt x="104301" y="19448"/>
                    <a:pt x="91403" y="33636"/>
                  </a:cubicBezTo>
                  <a:cubicBezTo>
                    <a:pt x="91403" y="34926"/>
                    <a:pt x="90113" y="34926"/>
                    <a:pt x="88823" y="34926"/>
                  </a:cubicBezTo>
                  <a:cubicBezTo>
                    <a:pt x="88823" y="34926"/>
                    <a:pt x="87533" y="34926"/>
                    <a:pt x="87533" y="34926"/>
                  </a:cubicBezTo>
                  <a:cubicBezTo>
                    <a:pt x="86243" y="33636"/>
                    <a:pt x="84953" y="31057"/>
                    <a:pt x="86243" y="29767"/>
                  </a:cubicBezTo>
                  <a:cubicBezTo>
                    <a:pt x="86243" y="29767"/>
                    <a:pt x="86243" y="29767"/>
                    <a:pt x="99142" y="15578"/>
                  </a:cubicBezTo>
                  <a:cubicBezTo>
                    <a:pt x="100432" y="14288"/>
                    <a:pt x="101722" y="14288"/>
                    <a:pt x="103011" y="14288"/>
                  </a:cubicBezTo>
                  <a:close/>
                  <a:moveTo>
                    <a:pt x="21136" y="14288"/>
                  </a:moveTo>
                  <a:cubicBezTo>
                    <a:pt x="22406" y="14288"/>
                    <a:pt x="24946" y="14288"/>
                    <a:pt x="26216" y="15578"/>
                  </a:cubicBezTo>
                  <a:cubicBezTo>
                    <a:pt x="26216" y="15578"/>
                    <a:pt x="26216" y="15578"/>
                    <a:pt x="37646" y="29767"/>
                  </a:cubicBezTo>
                  <a:cubicBezTo>
                    <a:pt x="38916" y="31057"/>
                    <a:pt x="38916" y="33636"/>
                    <a:pt x="37646" y="34926"/>
                  </a:cubicBezTo>
                  <a:cubicBezTo>
                    <a:pt x="37646" y="34926"/>
                    <a:pt x="36376" y="34926"/>
                    <a:pt x="35106" y="34926"/>
                  </a:cubicBezTo>
                  <a:cubicBezTo>
                    <a:pt x="35106" y="34926"/>
                    <a:pt x="33836" y="34926"/>
                    <a:pt x="32566" y="33636"/>
                  </a:cubicBezTo>
                  <a:lnTo>
                    <a:pt x="21136" y="19448"/>
                  </a:lnTo>
                  <a:cubicBezTo>
                    <a:pt x="21136" y="19448"/>
                    <a:pt x="19866" y="18158"/>
                    <a:pt x="19866" y="16868"/>
                  </a:cubicBezTo>
                  <a:cubicBezTo>
                    <a:pt x="19866" y="16868"/>
                    <a:pt x="21136" y="15578"/>
                    <a:pt x="21136" y="14288"/>
                  </a:cubicBezTo>
                  <a:close/>
                  <a:moveTo>
                    <a:pt x="61935" y="0"/>
                  </a:moveTo>
                  <a:cubicBezTo>
                    <a:pt x="63258" y="0"/>
                    <a:pt x="65904" y="1349"/>
                    <a:pt x="65904" y="4048"/>
                  </a:cubicBezTo>
                  <a:cubicBezTo>
                    <a:pt x="65904" y="4048"/>
                    <a:pt x="65904" y="4048"/>
                    <a:pt x="65904" y="22940"/>
                  </a:cubicBezTo>
                  <a:cubicBezTo>
                    <a:pt x="65904" y="25639"/>
                    <a:pt x="63258" y="26988"/>
                    <a:pt x="61935" y="26988"/>
                  </a:cubicBezTo>
                  <a:cubicBezTo>
                    <a:pt x="60612" y="26988"/>
                    <a:pt x="60612" y="26988"/>
                    <a:pt x="59289" y="25639"/>
                  </a:cubicBezTo>
                  <a:cubicBezTo>
                    <a:pt x="59289" y="25639"/>
                    <a:pt x="57966" y="24289"/>
                    <a:pt x="57966" y="22940"/>
                  </a:cubicBezTo>
                  <a:cubicBezTo>
                    <a:pt x="57966" y="22940"/>
                    <a:pt x="57966" y="22940"/>
                    <a:pt x="57966" y="4048"/>
                  </a:cubicBezTo>
                  <a:cubicBezTo>
                    <a:pt x="57966" y="1349"/>
                    <a:pt x="59289" y="0"/>
                    <a:pt x="6193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6" name="矩形 5"/>
          <p:cNvSpPr/>
          <p:nvPr/>
        </p:nvSpPr>
        <p:spPr>
          <a:xfrm>
            <a:off x="228600" y="216333"/>
            <a:ext cx="1505271" cy="446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45280" y="4444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治療方法</a:t>
            </a:r>
          </a:p>
        </p:txBody>
      </p:sp>
    </p:spTree>
    <p:extLst>
      <p:ext uri="{BB962C8B-B14F-4D97-AF65-F5344CB8AC3E}">
        <p14:creationId xmlns:p14="http://schemas.microsoft.com/office/powerpoint/2010/main" val="164493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81200" y="211455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當家人、朋友得了憂鬱症你能夠做甚麼呢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28600" y="28575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304800" y="33219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省思與結論</a:t>
            </a:r>
          </a:p>
        </p:txBody>
      </p:sp>
    </p:spTree>
    <p:extLst>
      <p:ext uri="{BB962C8B-B14F-4D97-AF65-F5344CB8AC3E}">
        <p14:creationId xmlns:p14="http://schemas.microsoft.com/office/powerpoint/2010/main" val="113143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810000" y="1436629"/>
            <a:ext cx="2136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Part2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4191000" y="2359959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自殺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45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58596" y="1500247"/>
            <a:ext cx="704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目</a:t>
            </a:r>
            <a:r>
              <a:rPr lang="zh-TW" altLang="en-US" sz="4000" b="1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錄</a:t>
            </a:r>
            <a:endParaRPr lang="en-US" altLang="zh-CN" sz="4000" b="1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08618" y="1583888"/>
            <a:ext cx="470426" cy="1747629"/>
            <a:chOff x="3187174" y="1123950"/>
            <a:chExt cx="470426" cy="1747629"/>
          </a:xfrm>
        </p:grpSpPr>
        <p:grpSp>
          <p:nvGrpSpPr>
            <p:cNvPr id="30" name="组合 29"/>
            <p:cNvGrpSpPr/>
            <p:nvPr/>
          </p:nvGrpSpPr>
          <p:grpSpPr>
            <a:xfrm>
              <a:off x="3200400" y="1123950"/>
              <a:ext cx="457200" cy="457200"/>
              <a:chOff x="4944973" y="2146816"/>
              <a:chExt cx="457200" cy="45720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962525" y="2190750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01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187174" y="162508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為何想自殺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19163" y="1583888"/>
            <a:ext cx="495970" cy="1747629"/>
            <a:chOff x="3187174" y="1123950"/>
            <a:chExt cx="495970" cy="1747629"/>
          </a:xfrm>
        </p:grpSpPr>
        <p:grpSp>
          <p:nvGrpSpPr>
            <p:cNvPr id="37" name="组合 36"/>
            <p:cNvGrpSpPr/>
            <p:nvPr/>
          </p:nvGrpSpPr>
          <p:grpSpPr>
            <a:xfrm>
              <a:off x="3200400" y="1123950"/>
              <a:ext cx="482744" cy="457200"/>
              <a:chOff x="4944973" y="2146816"/>
              <a:chExt cx="482744" cy="4572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962525" y="2190750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02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3187174" y="162508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徵兆與保護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029708" y="1583888"/>
            <a:ext cx="503984" cy="1516797"/>
            <a:chOff x="3187174" y="1123950"/>
            <a:chExt cx="503984" cy="1516797"/>
          </a:xfrm>
        </p:grpSpPr>
        <p:grpSp>
          <p:nvGrpSpPr>
            <p:cNvPr id="68" name="组合 67"/>
            <p:cNvGrpSpPr/>
            <p:nvPr/>
          </p:nvGrpSpPr>
          <p:grpSpPr>
            <a:xfrm>
              <a:off x="3200400" y="1123950"/>
              <a:ext cx="490758" cy="457200"/>
              <a:chOff x="4944973" y="2146816"/>
              <a:chExt cx="490758" cy="45720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962525" y="2190750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03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3187174" y="1625084"/>
              <a:ext cx="461665" cy="10156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輔導</a:t>
              </a:r>
              <a:r>
                <a:rPr lang="zh-TW" altLang="zh-TW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原則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840254" y="1583888"/>
            <a:ext cx="515206" cy="1747629"/>
            <a:chOff x="3187174" y="1123950"/>
            <a:chExt cx="515206" cy="1747629"/>
          </a:xfrm>
        </p:grpSpPr>
        <p:grpSp>
          <p:nvGrpSpPr>
            <p:cNvPr id="73" name="组合 72"/>
            <p:cNvGrpSpPr/>
            <p:nvPr/>
          </p:nvGrpSpPr>
          <p:grpSpPr>
            <a:xfrm>
              <a:off x="3200400" y="1123950"/>
              <a:ext cx="501980" cy="457200"/>
              <a:chOff x="4944973" y="2146816"/>
              <a:chExt cx="501980" cy="45720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962525" y="219075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04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3187174" y="162508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評估與預防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650800" y="1583888"/>
            <a:ext cx="512000" cy="1516797"/>
            <a:chOff x="3187174" y="1123950"/>
            <a:chExt cx="512000" cy="1516797"/>
          </a:xfrm>
        </p:grpSpPr>
        <p:grpSp>
          <p:nvGrpSpPr>
            <p:cNvPr id="78" name="组合 77"/>
            <p:cNvGrpSpPr/>
            <p:nvPr/>
          </p:nvGrpSpPr>
          <p:grpSpPr>
            <a:xfrm>
              <a:off x="3200400" y="1123950"/>
              <a:ext cx="498774" cy="457200"/>
              <a:chOff x="4944973" y="2146816"/>
              <a:chExt cx="498774" cy="457200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4962525" y="2190750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05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3187174" y="1625084"/>
              <a:ext cx="461665" cy="10156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治療方式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844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264344" y="1504950"/>
            <a:ext cx="131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01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3206707" y="234315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為何想自殺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08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810000" y="1436629"/>
            <a:ext cx="2136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Part1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3962400" y="240702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憂鬱症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1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24000" y="901854"/>
            <a:ext cx="1933522" cy="989100"/>
            <a:chOff x="1511302" y="1671338"/>
            <a:chExt cx="2839368" cy="1996339"/>
          </a:xfrm>
        </p:grpSpPr>
        <p:sp>
          <p:nvSpPr>
            <p:cNvPr id="5" name="MH_SubTitle_1"/>
            <p:cNvSpPr/>
            <p:nvPr>
              <p:custDataLst>
                <p:tags r:id="rId18"/>
              </p:custDataLst>
            </p:nvPr>
          </p:nvSpPr>
          <p:spPr bwMode="auto">
            <a:xfrm>
              <a:off x="1511302" y="1854775"/>
              <a:ext cx="2839368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59" name="MH_Other_1"/>
            <p:cNvSpPr/>
            <p:nvPr>
              <p:custDataLst>
                <p:tags r:id="rId19"/>
              </p:custDataLst>
            </p:nvPr>
          </p:nvSpPr>
          <p:spPr>
            <a:xfrm>
              <a:off x="3488126" y="1671338"/>
              <a:ext cx="626418" cy="565922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01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24000" y="2040817"/>
            <a:ext cx="1933522" cy="988133"/>
            <a:chOff x="1511302" y="3970153"/>
            <a:chExt cx="2839368" cy="1994387"/>
          </a:xfrm>
        </p:grpSpPr>
        <p:sp>
          <p:nvSpPr>
            <p:cNvPr id="23" name="MH_SubTitle_4"/>
            <p:cNvSpPr/>
            <p:nvPr>
              <p:custDataLst>
                <p:tags r:id="rId16"/>
              </p:custDataLst>
            </p:nvPr>
          </p:nvSpPr>
          <p:spPr bwMode="auto">
            <a:xfrm>
              <a:off x="1511302" y="4151637"/>
              <a:ext cx="2839368" cy="18129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4" name="MH_Other_4"/>
            <p:cNvSpPr/>
            <p:nvPr>
              <p:custDataLst>
                <p:tags r:id="rId17"/>
              </p:custDataLst>
            </p:nvPr>
          </p:nvSpPr>
          <p:spPr>
            <a:xfrm>
              <a:off x="3488126" y="3970153"/>
              <a:ext cx="626418" cy="563970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04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82102" y="901854"/>
            <a:ext cx="1933522" cy="989100"/>
            <a:chOff x="4680467" y="1671338"/>
            <a:chExt cx="2839368" cy="1996339"/>
          </a:xfrm>
        </p:grpSpPr>
        <p:sp>
          <p:nvSpPr>
            <p:cNvPr id="11" name="MH_SubTitle_2"/>
            <p:cNvSpPr/>
            <p:nvPr>
              <p:custDataLst>
                <p:tags r:id="rId14"/>
              </p:custDataLst>
            </p:nvPr>
          </p:nvSpPr>
          <p:spPr bwMode="auto">
            <a:xfrm>
              <a:off x="4680467" y="1854775"/>
              <a:ext cx="2839368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0" name="MH_Other_2"/>
            <p:cNvSpPr/>
            <p:nvPr>
              <p:custDataLst>
                <p:tags r:id="rId15"/>
              </p:custDataLst>
            </p:nvPr>
          </p:nvSpPr>
          <p:spPr>
            <a:xfrm>
              <a:off x="6657291" y="1671338"/>
              <a:ext cx="626418" cy="565922"/>
            </a:xfrm>
            <a:custGeom>
              <a:avLst/>
              <a:gdLst>
                <a:gd name="connsiteX0" fmla="*/ 28343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3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3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3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3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02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82102" y="2040817"/>
            <a:ext cx="1933522" cy="988133"/>
            <a:chOff x="4680467" y="3970153"/>
            <a:chExt cx="2839368" cy="1994387"/>
          </a:xfrm>
        </p:grpSpPr>
        <p:sp>
          <p:nvSpPr>
            <p:cNvPr id="29" name="MH_SubTitle_5"/>
            <p:cNvSpPr/>
            <p:nvPr>
              <p:custDataLst>
                <p:tags r:id="rId12"/>
              </p:custDataLst>
            </p:nvPr>
          </p:nvSpPr>
          <p:spPr bwMode="auto">
            <a:xfrm>
              <a:off x="4680467" y="4151637"/>
              <a:ext cx="2839368" cy="18129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3" name="MH_Other_5"/>
            <p:cNvSpPr/>
            <p:nvPr>
              <p:custDataLst>
                <p:tags r:id="rId13"/>
              </p:custDataLst>
            </p:nvPr>
          </p:nvSpPr>
          <p:spPr>
            <a:xfrm>
              <a:off x="6657291" y="3970153"/>
              <a:ext cx="626418" cy="563970"/>
            </a:xfrm>
            <a:custGeom>
              <a:avLst/>
              <a:gdLst>
                <a:gd name="connsiteX0" fmla="*/ 28343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3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3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3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3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05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40207" y="901854"/>
            <a:ext cx="1932193" cy="989100"/>
            <a:chOff x="7849633" y="1671338"/>
            <a:chExt cx="2837417" cy="1996339"/>
          </a:xfrm>
        </p:grpSpPr>
        <p:sp>
          <p:nvSpPr>
            <p:cNvPr id="17" name="MH_SubTitle_3"/>
            <p:cNvSpPr/>
            <p:nvPr>
              <p:custDataLst>
                <p:tags r:id="rId10"/>
              </p:custDataLst>
            </p:nvPr>
          </p:nvSpPr>
          <p:spPr bwMode="auto">
            <a:xfrm>
              <a:off x="7849633" y="1854775"/>
              <a:ext cx="2837417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1" name="MH_Other_3"/>
            <p:cNvSpPr/>
            <p:nvPr>
              <p:custDataLst>
                <p:tags r:id="rId11"/>
              </p:custDataLst>
            </p:nvPr>
          </p:nvSpPr>
          <p:spPr>
            <a:xfrm>
              <a:off x="9826456" y="1671338"/>
              <a:ext cx="626418" cy="565922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8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8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5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8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8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5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03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40207" y="2040817"/>
            <a:ext cx="1932193" cy="988133"/>
            <a:chOff x="7849633" y="3970153"/>
            <a:chExt cx="2837417" cy="1994387"/>
          </a:xfrm>
        </p:grpSpPr>
        <p:sp>
          <p:nvSpPr>
            <p:cNvPr id="35" name="MH_SubTitle_6"/>
            <p:cNvSpPr/>
            <p:nvPr>
              <p:custDataLst>
                <p:tags r:id="rId8"/>
              </p:custDataLst>
            </p:nvPr>
          </p:nvSpPr>
          <p:spPr bwMode="auto">
            <a:xfrm>
              <a:off x="7849633" y="4151637"/>
              <a:ext cx="2837417" cy="18129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2" name="MH_Other_6"/>
            <p:cNvSpPr/>
            <p:nvPr>
              <p:custDataLst>
                <p:tags r:id="rId9"/>
              </p:custDataLst>
            </p:nvPr>
          </p:nvSpPr>
          <p:spPr>
            <a:xfrm>
              <a:off x="9826456" y="3970153"/>
              <a:ext cx="626418" cy="563970"/>
            </a:xfrm>
            <a:custGeom>
              <a:avLst/>
              <a:gdLst>
                <a:gd name="connsiteX0" fmla="*/ 28343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3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3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3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3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06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800" y="28575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04800" y="33219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自殺者之心理特質</a:t>
            </a:r>
          </a:p>
        </p:txBody>
      </p:sp>
      <p:grpSp>
        <p:nvGrpSpPr>
          <p:cNvPr id="34" name="组合 2"/>
          <p:cNvGrpSpPr/>
          <p:nvPr/>
        </p:nvGrpSpPr>
        <p:grpSpPr>
          <a:xfrm>
            <a:off x="1495478" y="3268731"/>
            <a:ext cx="1933522" cy="989100"/>
            <a:chOff x="1511302" y="1671338"/>
            <a:chExt cx="2839368" cy="1996339"/>
          </a:xfrm>
        </p:grpSpPr>
        <p:sp>
          <p:nvSpPr>
            <p:cNvPr id="36" name="MH_SubTitle_1"/>
            <p:cNvSpPr/>
            <p:nvPr>
              <p:custDataLst>
                <p:tags r:id="rId6"/>
              </p:custDataLst>
            </p:nvPr>
          </p:nvSpPr>
          <p:spPr bwMode="auto">
            <a:xfrm>
              <a:off x="1511302" y="1854775"/>
              <a:ext cx="2839368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7" name="MH_Other_1"/>
            <p:cNvSpPr/>
            <p:nvPr>
              <p:custDataLst>
                <p:tags r:id="rId7"/>
              </p:custDataLst>
            </p:nvPr>
          </p:nvSpPr>
          <p:spPr>
            <a:xfrm>
              <a:off x="3488126" y="1671338"/>
              <a:ext cx="626418" cy="565922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rgbClr val="FFFFFF"/>
                  </a:solidFill>
                  <a:latin typeface="+mn-ea"/>
                </a:rPr>
                <a:t>0</a:t>
              </a:r>
              <a:r>
                <a:rPr lang="en-US" altLang="zh-TW" sz="1500" dirty="0">
                  <a:solidFill>
                    <a:srgbClr val="FFFFFF"/>
                  </a:solidFill>
                  <a:latin typeface="+mn-ea"/>
                </a:rPr>
                <a:t>7</a:t>
              </a:r>
              <a:endParaRPr lang="zh-CN" altLang="en-US" sz="1500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38" name="组合 3"/>
          <p:cNvGrpSpPr/>
          <p:nvPr/>
        </p:nvGrpSpPr>
        <p:grpSpPr>
          <a:xfrm>
            <a:off x="3653580" y="3268731"/>
            <a:ext cx="1933522" cy="989100"/>
            <a:chOff x="4680467" y="1671338"/>
            <a:chExt cx="2839368" cy="1996339"/>
          </a:xfrm>
        </p:grpSpPr>
        <p:sp>
          <p:nvSpPr>
            <p:cNvPr id="39" name="MH_SubTitle_2"/>
            <p:cNvSpPr/>
            <p:nvPr>
              <p:custDataLst>
                <p:tags r:id="rId4"/>
              </p:custDataLst>
            </p:nvPr>
          </p:nvSpPr>
          <p:spPr bwMode="auto">
            <a:xfrm>
              <a:off x="4680467" y="1854775"/>
              <a:ext cx="2839368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0" name="MH_Other_2"/>
            <p:cNvSpPr/>
            <p:nvPr>
              <p:custDataLst>
                <p:tags r:id="rId5"/>
              </p:custDataLst>
            </p:nvPr>
          </p:nvSpPr>
          <p:spPr>
            <a:xfrm>
              <a:off x="6657291" y="1671338"/>
              <a:ext cx="626418" cy="565922"/>
            </a:xfrm>
            <a:custGeom>
              <a:avLst/>
              <a:gdLst>
                <a:gd name="connsiteX0" fmla="*/ 28343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3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3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3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3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rgbClr val="FFFFFF"/>
                  </a:solidFill>
                  <a:latin typeface="+mn-ea"/>
                </a:rPr>
                <a:t>0</a:t>
              </a:r>
              <a:r>
                <a:rPr lang="en-US" altLang="zh-TW" sz="1500" dirty="0">
                  <a:solidFill>
                    <a:srgbClr val="FFFFFF"/>
                  </a:solidFill>
                  <a:latin typeface="+mn-ea"/>
                </a:rPr>
                <a:t>8</a:t>
              </a:r>
              <a:endParaRPr lang="zh-CN" altLang="en-US" sz="1500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1" name="组合 5"/>
          <p:cNvGrpSpPr/>
          <p:nvPr/>
        </p:nvGrpSpPr>
        <p:grpSpPr>
          <a:xfrm>
            <a:off x="5811685" y="3268731"/>
            <a:ext cx="1932193" cy="989100"/>
            <a:chOff x="7849633" y="1671338"/>
            <a:chExt cx="2837417" cy="1996339"/>
          </a:xfrm>
        </p:grpSpPr>
        <p:sp>
          <p:nvSpPr>
            <p:cNvPr id="42" name="MH_SubTitle_3"/>
            <p:cNvSpPr/>
            <p:nvPr>
              <p:custDataLst>
                <p:tags r:id="rId2"/>
              </p:custDataLst>
            </p:nvPr>
          </p:nvSpPr>
          <p:spPr bwMode="auto">
            <a:xfrm>
              <a:off x="7849633" y="1854775"/>
              <a:ext cx="2837417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3" name="MH_Other_3"/>
            <p:cNvSpPr/>
            <p:nvPr>
              <p:custDataLst>
                <p:tags r:id="rId3"/>
              </p:custDataLst>
            </p:nvPr>
          </p:nvSpPr>
          <p:spPr>
            <a:xfrm>
              <a:off x="9826456" y="1671338"/>
              <a:ext cx="626418" cy="565922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8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8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5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8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8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5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rgbClr val="FFFFFF"/>
                  </a:solidFill>
                  <a:latin typeface="+mn-ea"/>
                </a:rPr>
                <a:t>0</a:t>
              </a:r>
              <a:r>
                <a:rPr lang="en-US" altLang="zh-TW" sz="1500" dirty="0">
                  <a:solidFill>
                    <a:srgbClr val="FFFFFF"/>
                  </a:solidFill>
                  <a:latin typeface="+mn-ea"/>
                </a:rPr>
                <a:t>9</a:t>
              </a:r>
              <a:endParaRPr lang="zh-CN" altLang="en-US" sz="1500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495478" y="1132273"/>
            <a:ext cx="2052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0" spc="1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認為自己是世界上被不幸的人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0010" y="1129637"/>
            <a:ext cx="19207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0" spc="1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無法從生活中得到安全與成就感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9160" y="1132273"/>
            <a:ext cx="170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0" spc="1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認為死亡可以解決所有問題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0559" y="2287454"/>
            <a:ext cx="1949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認為無意識與知覺就沒有煩惱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8255" y="2287453"/>
            <a:ext cx="1694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0" spc="1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常感到無助與孤立無援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40206" y="239517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思考模式為二分法</a:t>
            </a:r>
            <a:endParaRPr lang="en-US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不是成功就是失敗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77690" y="3642910"/>
            <a:ext cx="1851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對生死沒有正確觀念與態度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6768" y="3647232"/>
            <a:ext cx="1851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言談中表示對自殺的認同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80649" y="3647232"/>
            <a:ext cx="1851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常用逃避來解決問題自殺是最終方式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104260" y="3893824"/>
            <a:ext cx="5430140" cy="807141"/>
            <a:chOff x="3104260" y="3893824"/>
            <a:chExt cx="5430140" cy="807141"/>
          </a:xfrm>
        </p:grpSpPr>
        <p:sp>
          <p:nvSpPr>
            <p:cNvPr id="19" name="矩形 18"/>
            <p:cNvSpPr/>
            <p:nvPr/>
          </p:nvSpPr>
          <p:spPr>
            <a:xfrm>
              <a:off x="3569811" y="4331633"/>
              <a:ext cx="4964589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altLang="en-US" kern="10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常用的防衛機轉</a:t>
              </a:r>
              <a:r>
                <a:rPr lang="en-US" altLang="zh-TW" kern="10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:</a:t>
              </a:r>
              <a:r>
                <a:rPr lang="zh-TW" altLang="en-US" kern="10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壓抑、取代、否認和內投射</a:t>
              </a:r>
              <a:endPara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爆炸 1 19"/>
            <p:cNvSpPr/>
            <p:nvPr/>
          </p:nvSpPr>
          <p:spPr>
            <a:xfrm>
              <a:off x="3104260" y="3893824"/>
              <a:ext cx="724055" cy="643364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655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231786"/>
            <a:ext cx="144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04799" y="332192"/>
            <a:ext cx="349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自殺原因與壓力來源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2209800" y="1047750"/>
            <a:ext cx="5433006" cy="3018964"/>
            <a:chOff x="1710559" y="633183"/>
            <a:chExt cx="6353538" cy="389861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164D7F5-6A6D-4E8E-B555-4890F3CEA0FE}"/>
                </a:ext>
              </a:extLst>
            </p:cNvPr>
            <p:cNvGrpSpPr/>
            <p:nvPr/>
          </p:nvGrpSpPr>
          <p:grpSpPr>
            <a:xfrm>
              <a:off x="1710559" y="675308"/>
              <a:ext cx="1655929" cy="890424"/>
              <a:chOff x="1265238" y="793730"/>
              <a:chExt cx="1809750" cy="973137"/>
            </a:xfrm>
          </p:grpSpPr>
          <p:sp>
            <p:nvSpPr>
              <p:cNvPr id="31" name="Freeform 116">
                <a:extLst>
                  <a:ext uri="{FF2B5EF4-FFF2-40B4-BE49-F238E27FC236}">
                    <a16:creationId xmlns:a16="http://schemas.microsoft.com/office/drawing/2014/main" id="{0FCC991E-7D6A-4F99-A514-F369AA6E29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0401" y="793730"/>
                <a:ext cx="442912" cy="357187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500" kern="0">
                  <a:solidFill>
                    <a:srgbClr val="5F5F5F"/>
                  </a:solidFill>
                </a:endParaRPr>
              </a:p>
            </p:txBody>
          </p:sp>
          <p:sp>
            <p:nvSpPr>
              <p:cNvPr id="33" name="Round Same Side Corner Rectangle 154">
                <a:extLst>
                  <a:ext uri="{FF2B5EF4-FFF2-40B4-BE49-F238E27FC236}">
                    <a16:creationId xmlns:a16="http://schemas.microsoft.com/office/drawing/2014/main" id="{404162F3-1A2A-4975-A38A-0CBB27F8AC52}"/>
                  </a:ext>
                </a:extLst>
              </p:cNvPr>
              <p:cNvSpPr/>
              <p:nvPr/>
            </p:nvSpPr>
            <p:spPr>
              <a:xfrm>
                <a:off x="1265238" y="1346180"/>
                <a:ext cx="1809750" cy="420687"/>
              </a:xfrm>
              <a:prstGeom prst="round2SameRect">
                <a:avLst/>
              </a:prstGeom>
              <a:solidFill>
                <a:schemeClr val="accent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TW" altLang="en-US" sz="15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遺傳</a:t>
                </a:r>
                <a:endParaRPr lang="en-US" sz="15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7BB643-9CE9-48C0-BFF0-887B426F8C34}"/>
                </a:ext>
              </a:extLst>
            </p:cNvPr>
            <p:cNvGrpSpPr/>
            <p:nvPr/>
          </p:nvGrpSpPr>
          <p:grpSpPr>
            <a:xfrm>
              <a:off x="3898130" y="633183"/>
              <a:ext cx="1655930" cy="932549"/>
              <a:chOff x="3656013" y="747692"/>
              <a:chExt cx="1809750" cy="1019175"/>
            </a:xfrm>
          </p:grpSpPr>
          <p:sp>
            <p:nvSpPr>
              <p:cNvPr id="27" name="Freeform 105">
                <a:extLst>
                  <a:ext uri="{FF2B5EF4-FFF2-40B4-BE49-F238E27FC236}">
                    <a16:creationId xmlns:a16="http://schemas.microsoft.com/office/drawing/2014/main" id="{D905CD14-1D82-4C36-9B54-60191B7B1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5463" y="747692"/>
                <a:ext cx="407988" cy="403225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500" kern="0" dirty="0">
                  <a:solidFill>
                    <a:srgbClr val="A4C37B">
                      <a:lumMod val="50000"/>
                    </a:srgbClr>
                  </a:solidFill>
                </a:endParaRPr>
              </a:p>
            </p:txBody>
          </p:sp>
          <p:sp>
            <p:nvSpPr>
              <p:cNvPr id="29" name="Round Same Side Corner Rectangle 154">
                <a:extLst>
                  <a:ext uri="{FF2B5EF4-FFF2-40B4-BE49-F238E27FC236}">
                    <a16:creationId xmlns:a16="http://schemas.microsoft.com/office/drawing/2014/main" id="{0EB77B7B-32C7-4F4E-A347-4B19DCF2C730}"/>
                  </a:ext>
                </a:extLst>
              </p:cNvPr>
              <p:cNvSpPr/>
              <p:nvPr/>
            </p:nvSpPr>
            <p:spPr>
              <a:xfrm>
                <a:off x="3656013" y="1346180"/>
                <a:ext cx="1809750" cy="420687"/>
              </a:xfrm>
              <a:prstGeom prst="round2SameRect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TW" altLang="en-US" sz="15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家庭</a:t>
                </a:r>
                <a:endParaRPr lang="en-US" altLang="zh-CN" sz="15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BE29A5B-9E2E-4EEE-BA4B-509359811586}"/>
                </a:ext>
              </a:extLst>
            </p:cNvPr>
            <p:cNvGrpSpPr/>
            <p:nvPr/>
          </p:nvGrpSpPr>
          <p:grpSpPr>
            <a:xfrm>
              <a:off x="6085698" y="701454"/>
              <a:ext cx="1655929" cy="864278"/>
              <a:chOff x="6046788" y="822305"/>
              <a:chExt cx="1809750" cy="944562"/>
            </a:xfrm>
          </p:grpSpPr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975C792F-9002-48E9-B91B-05D368959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11951" y="822305"/>
                <a:ext cx="436562" cy="328612"/>
              </a:xfrm>
              <a:custGeom>
                <a:avLst/>
                <a:gdLst/>
                <a:ahLst/>
                <a:cxnLst>
                  <a:cxn ang="0">
                    <a:pos x="168" y="126"/>
                  </a:cxn>
                  <a:cxn ang="0">
                    <a:pos x="0" y="126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0" y="115"/>
                  </a:cxn>
                  <a:cxn ang="0">
                    <a:pos x="168" y="115"/>
                  </a:cxn>
                  <a:cxn ang="0">
                    <a:pos x="168" y="126"/>
                  </a:cxn>
                  <a:cxn ang="0">
                    <a:pos x="54" y="104"/>
                  </a:cxn>
                  <a:cxn ang="0">
                    <a:pos x="32" y="104"/>
                  </a:cxn>
                  <a:cxn ang="0">
                    <a:pos x="32" y="63"/>
                  </a:cxn>
                  <a:cxn ang="0">
                    <a:pos x="54" y="63"/>
                  </a:cxn>
                  <a:cxn ang="0">
                    <a:pos x="54" y="104"/>
                  </a:cxn>
                  <a:cxn ang="0">
                    <a:pos x="84" y="104"/>
                  </a:cxn>
                  <a:cxn ang="0">
                    <a:pos x="64" y="104"/>
                  </a:cxn>
                  <a:cxn ang="0">
                    <a:pos x="64" y="19"/>
                  </a:cxn>
                  <a:cxn ang="0">
                    <a:pos x="84" y="19"/>
                  </a:cxn>
                  <a:cxn ang="0">
                    <a:pos x="84" y="104"/>
                  </a:cxn>
                  <a:cxn ang="0">
                    <a:pos x="116" y="104"/>
                  </a:cxn>
                  <a:cxn ang="0">
                    <a:pos x="95" y="104"/>
                  </a:cxn>
                  <a:cxn ang="0">
                    <a:pos x="95" y="41"/>
                  </a:cxn>
                  <a:cxn ang="0">
                    <a:pos x="116" y="41"/>
                  </a:cxn>
                  <a:cxn ang="0">
                    <a:pos x="116" y="104"/>
                  </a:cxn>
                  <a:cxn ang="0">
                    <a:pos x="147" y="104"/>
                  </a:cxn>
                  <a:cxn ang="0">
                    <a:pos x="127" y="104"/>
                  </a:cxn>
                  <a:cxn ang="0">
                    <a:pos x="127" y="9"/>
                  </a:cxn>
                  <a:cxn ang="0">
                    <a:pos x="147" y="9"/>
                  </a:cxn>
                  <a:cxn ang="0">
                    <a:pos x="147" y="104"/>
                  </a:cxn>
                </a:cxnLst>
                <a:rect l="0" t="0" r="r" b="b"/>
                <a:pathLst>
                  <a:path w="168" h="126">
                    <a:moveTo>
                      <a:pt x="168" y="126"/>
                    </a:moveTo>
                    <a:lnTo>
                      <a:pt x="0" y="12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115"/>
                    </a:lnTo>
                    <a:lnTo>
                      <a:pt x="168" y="115"/>
                    </a:lnTo>
                    <a:lnTo>
                      <a:pt x="168" y="126"/>
                    </a:lnTo>
                    <a:close/>
                    <a:moveTo>
                      <a:pt x="54" y="104"/>
                    </a:moveTo>
                    <a:lnTo>
                      <a:pt x="32" y="104"/>
                    </a:lnTo>
                    <a:lnTo>
                      <a:pt x="32" y="63"/>
                    </a:lnTo>
                    <a:lnTo>
                      <a:pt x="54" y="63"/>
                    </a:lnTo>
                    <a:lnTo>
                      <a:pt x="54" y="104"/>
                    </a:lnTo>
                    <a:close/>
                    <a:moveTo>
                      <a:pt x="84" y="104"/>
                    </a:moveTo>
                    <a:lnTo>
                      <a:pt x="64" y="104"/>
                    </a:lnTo>
                    <a:lnTo>
                      <a:pt x="64" y="19"/>
                    </a:lnTo>
                    <a:lnTo>
                      <a:pt x="84" y="19"/>
                    </a:lnTo>
                    <a:lnTo>
                      <a:pt x="84" y="104"/>
                    </a:lnTo>
                    <a:close/>
                    <a:moveTo>
                      <a:pt x="116" y="104"/>
                    </a:moveTo>
                    <a:lnTo>
                      <a:pt x="95" y="104"/>
                    </a:lnTo>
                    <a:lnTo>
                      <a:pt x="95" y="41"/>
                    </a:lnTo>
                    <a:lnTo>
                      <a:pt x="116" y="41"/>
                    </a:lnTo>
                    <a:lnTo>
                      <a:pt x="116" y="104"/>
                    </a:lnTo>
                    <a:close/>
                    <a:moveTo>
                      <a:pt x="147" y="104"/>
                    </a:moveTo>
                    <a:lnTo>
                      <a:pt x="127" y="104"/>
                    </a:lnTo>
                    <a:lnTo>
                      <a:pt x="127" y="9"/>
                    </a:lnTo>
                    <a:lnTo>
                      <a:pt x="147" y="9"/>
                    </a:lnTo>
                    <a:lnTo>
                      <a:pt x="147" y="10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500" kern="0">
                  <a:solidFill>
                    <a:srgbClr val="5F5F5F"/>
                  </a:solidFill>
                </a:endParaRPr>
              </a:p>
            </p:txBody>
          </p:sp>
          <p:sp>
            <p:nvSpPr>
              <p:cNvPr id="25" name="Round Same Side Corner Rectangle 154">
                <a:extLst>
                  <a:ext uri="{FF2B5EF4-FFF2-40B4-BE49-F238E27FC236}">
                    <a16:creationId xmlns:a16="http://schemas.microsoft.com/office/drawing/2014/main" id="{079E46FA-891B-4D87-A9E9-BF6BE1151975}"/>
                  </a:ext>
                </a:extLst>
              </p:cNvPr>
              <p:cNvSpPr/>
              <p:nvPr/>
            </p:nvSpPr>
            <p:spPr>
              <a:xfrm>
                <a:off x="6046788" y="1346180"/>
                <a:ext cx="1809750" cy="420687"/>
              </a:xfrm>
              <a:prstGeom prst="round2SameRect">
                <a:avLst/>
              </a:prstGeom>
              <a:solidFill>
                <a:schemeClr val="accent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TW" altLang="en-US" sz="1500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內科疾病</a:t>
                </a:r>
                <a:endParaRPr lang="en-US" altLang="zh-CN" sz="15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BF9F97F-0741-46EB-BF4E-FFB2BB59BCD2}"/>
                </a:ext>
              </a:extLst>
            </p:cNvPr>
            <p:cNvGrpSpPr/>
            <p:nvPr/>
          </p:nvGrpSpPr>
          <p:grpSpPr>
            <a:xfrm>
              <a:off x="1740509" y="2193910"/>
              <a:ext cx="1655929" cy="931096"/>
              <a:chOff x="1265238" y="2646933"/>
              <a:chExt cx="1809750" cy="1017587"/>
            </a:xfrm>
          </p:grpSpPr>
          <p:sp>
            <p:nvSpPr>
              <p:cNvPr id="20" name="Round Same Side Corner Rectangle 154">
                <a:extLst>
                  <a:ext uri="{FF2B5EF4-FFF2-40B4-BE49-F238E27FC236}">
                    <a16:creationId xmlns:a16="http://schemas.microsoft.com/office/drawing/2014/main" id="{289434BA-CAE4-4A33-AD17-15975AB0D78D}"/>
                  </a:ext>
                </a:extLst>
              </p:cNvPr>
              <p:cNvSpPr/>
              <p:nvPr/>
            </p:nvSpPr>
            <p:spPr>
              <a:xfrm>
                <a:off x="1265238" y="3245420"/>
                <a:ext cx="1809750" cy="419100"/>
              </a:xfrm>
              <a:prstGeom prst="round2SameRect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TW" altLang="en-US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學習障礙</a:t>
                </a:r>
                <a:endParaRPr lang="en-US" altLang="zh-CN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57">
                <a:extLst>
                  <a:ext uri="{FF2B5EF4-FFF2-40B4-BE49-F238E27FC236}">
                    <a16:creationId xmlns:a16="http://schemas.microsoft.com/office/drawing/2014/main" id="{1DF19BAC-93F0-4131-9F19-A98221B4FD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6913" y="2646933"/>
                <a:ext cx="406400" cy="406400"/>
              </a:xfrm>
              <a:custGeom>
                <a:avLst/>
                <a:gdLst/>
                <a:ahLst/>
                <a:cxnLst>
                  <a:cxn ang="0">
                    <a:pos x="55" y="31"/>
                  </a:cxn>
                  <a:cxn ang="0">
                    <a:pos x="54" y="33"/>
                  </a:cxn>
                  <a:cxn ang="0">
                    <a:pos x="47" y="34"/>
                  </a:cxn>
                  <a:cxn ang="0">
                    <a:pos x="46" y="37"/>
                  </a:cxn>
                  <a:cxn ang="0">
                    <a:pos x="49" y="42"/>
                  </a:cxn>
                  <a:cxn ang="0">
                    <a:pos x="50" y="43"/>
                  </a:cxn>
                  <a:cxn ang="0">
                    <a:pos x="49" y="44"/>
                  </a:cxn>
                  <a:cxn ang="0">
                    <a:pos x="43" y="50"/>
                  </a:cxn>
                  <a:cxn ang="0">
                    <a:pos x="42" y="50"/>
                  </a:cxn>
                  <a:cxn ang="0">
                    <a:pos x="37" y="46"/>
                  </a:cxn>
                  <a:cxn ang="0">
                    <a:pos x="33" y="47"/>
                  </a:cxn>
                  <a:cxn ang="0">
                    <a:pos x="32" y="54"/>
                  </a:cxn>
                  <a:cxn ang="0">
                    <a:pos x="31" y="55"/>
                  </a:cxn>
                  <a:cxn ang="0">
                    <a:pos x="23" y="55"/>
                  </a:cxn>
                  <a:cxn ang="0">
                    <a:pos x="22" y="54"/>
                  </a:cxn>
                  <a:cxn ang="0">
                    <a:pos x="21" y="47"/>
                  </a:cxn>
                  <a:cxn ang="0">
                    <a:pos x="18" y="46"/>
                  </a:cxn>
                  <a:cxn ang="0">
                    <a:pos x="13" y="50"/>
                  </a:cxn>
                  <a:cxn ang="0">
                    <a:pos x="12" y="50"/>
                  </a:cxn>
                  <a:cxn ang="0">
                    <a:pos x="11" y="50"/>
                  </a:cxn>
                  <a:cxn ang="0">
                    <a:pos x="5" y="44"/>
                  </a:cxn>
                  <a:cxn ang="0">
                    <a:pos x="5" y="43"/>
                  </a:cxn>
                  <a:cxn ang="0">
                    <a:pos x="5" y="42"/>
                  </a:cxn>
                  <a:cxn ang="0">
                    <a:pos x="9" y="37"/>
                  </a:cxn>
                  <a:cxn ang="0">
                    <a:pos x="7" y="33"/>
                  </a:cxn>
                  <a:cxn ang="0">
                    <a:pos x="1" y="33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1" y="22"/>
                  </a:cxn>
                  <a:cxn ang="0">
                    <a:pos x="7" y="21"/>
                  </a:cxn>
                  <a:cxn ang="0">
                    <a:pos x="9" y="18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5" y="11"/>
                  </a:cxn>
                  <a:cxn ang="0">
                    <a:pos x="12" y="5"/>
                  </a:cxn>
                  <a:cxn ang="0">
                    <a:pos x="13" y="5"/>
                  </a:cxn>
                  <a:cxn ang="0">
                    <a:pos x="18" y="9"/>
                  </a:cxn>
                  <a:cxn ang="0">
                    <a:pos x="21" y="8"/>
                  </a:cxn>
                  <a:cxn ang="0">
                    <a:pos x="22" y="1"/>
                  </a:cxn>
                  <a:cxn ang="0">
                    <a:pos x="23" y="0"/>
                  </a:cxn>
                  <a:cxn ang="0">
                    <a:pos x="31" y="0"/>
                  </a:cxn>
                  <a:cxn ang="0">
                    <a:pos x="32" y="1"/>
                  </a:cxn>
                  <a:cxn ang="0">
                    <a:pos x="33" y="8"/>
                  </a:cxn>
                  <a:cxn ang="0">
                    <a:pos x="37" y="9"/>
                  </a:cxn>
                  <a:cxn ang="0">
                    <a:pos x="42" y="5"/>
                  </a:cxn>
                  <a:cxn ang="0">
                    <a:pos x="43" y="5"/>
                  </a:cxn>
                  <a:cxn ang="0">
                    <a:pos x="43" y="5"/>
                  </a:cxn>
                  <a:cxn ang="0">
                    <a:pos x="49" y="11"/>
                  </a:cxn>
                  <a:cxn ang="0">
                    <a:pos x="50" y="12"/>
                  </a:cxn>
                  <a:cxn ang="0">
                    <a:pos x="49" y="13"/>
                  </a:cxn>
                  <a:cxn ang="0">
                    <a:pos x="46" y="18"/>
                  </a:cxn>
                  <a:cxn ang="0">
                    <a:pos x="47" y="21"/>
                  </a:cxn>
                  <a:cxn ang="0">
                    <a:pos x="54" y="22"/>
                  </a:cxn>
                  <a:cxn ang="0">
                    <a:pos x="55" y="23"/>
                  </a:cxn>
                  <a:cxn ang="0">
                    <a:pos x="55" y="31"/>
                  </a:cxn>
                  <a:cxn ang="0">
                    <a:pos x="27" y="18"/>
                  </a:cxn>
                  <a:cxn ang="0">
                    <a:pos x="18" y="27"/>
                  </a:cxn>
                  <a:cxn ang="0">
                    <a:pos x="27" y="36"/>
                  </a:cxn>
                  <a:cxn ang="0">
                    <a:pos x="36" y="27"/>
                  </a:cxn>
                  <a:cxn ang="0">
                    <a:pos x="27" y="18"/>
                  </a:cxn>
                </a:cxnLst>
                <a:rect l="0" t="0" r="r" b="b"/>
                <a:pathLst>
                  <a:path w="55" h="55">
                    <a:moveTo>
                      <a:pt x="55" y="31"/>
                    </a:moveTo>
                    <a:cubicBezTo>
                      <a:pt x="55" y="32"/>
                      <a:pt x="54" y="33"/>
                      <a:pt x="54" y="33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5"/>
                      <a:pt x="46" y="36"/>
                      <a:pt x="46" y="37"/>
                    </a:cubicBezTo>
                    <a:cubicBezTo>
                      <a:pt x="47" y="39"/>
                      <a:pt x="48" y="40"/>
                      <a:pt x="49" y="42"/>
                    </a:cubicBezTo>
                    <a:cubicBezTo>
                      <a:pt x="50" y="42"/>
                      <a:pt x="50" y="42"/>
                      <a:pt x="50" y="43"/>
                    </a:cubicBezTo>
                    <a:cubicBezTo>
                      <a:pt x="50" y="43"/>
                      <a:pt x="50" y="43"/>
                      <a:pt x="49" y="44"/>
                    </a:cubicBezTo>
                    <a:cubicBezTo>
                      <a:pt x="49" y="45"/>
                      <a:pt x="44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6" y="46"/>
                      <a:pt x="35" y="47"/>
                      <a:pt x="33" y="47"/>
                    </a:cubicBezTo>
                    <a:cubicBezTo>
                      <a:pt x="33" y="49"/>
                      <a:pt x="33" y="52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6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9" y="48"/>
                      <a:pt x="7" y="46"/>
                      <a:pt x="5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0"/>
                      <a:pt x="8" y="39"/>
                      <a:pt x="9" y="37"/>
                    </a:cubicBezTo>
                    <a:cubicBezTo>
                      <a:pt x="8" y="36"/>
                      <a:pt x="8" y="35"/>
                      <a:pt x="7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2"/>
                      <a:pt x="0" y="32"/>
                      <a:pt x="0" y="3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0"/>
                      <a:pt x="8" y="19"/>
                      <a:pt x="9" y="18"/>
                    </a:cubicBezTo>
                    <a:cubicBezTo>
                      <a:pt x="8" y="16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6" y="10"/>
                      <a:pt x="11" y="5"/>
                      <a:pt x="12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20" y="8"/>
                      <a:pt x="21" y="8"/>
                    </a:cubicBezTo>
                    <a:cubicBezTo>
                      <a:pt x="21" y="5"/>
                      <a:pt x="21" y="3"/>
                      <a:pt x="22" y="1"/>
                    </a:cubicBezTo>
                    <a:cubicBezTo>
                      <a:pt x="22" y="0"/>
                      <a:pt x="23" y="0"/>
                      <a:pt x="2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2" y="0"/>
                      <a:pt x="32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6" y="8"/>
                      <a:pt x="37" y="9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5" y="7"/>
                      <a:pt x="48" y="9"/>
                      <a:pt x="49" y="11"/>
                    </a:cubicBezTo>
                    <a:cubicBezTo>
                      <a:pt x="50" y="11"/>
                      <a:pt x="50" y="12"/>
                      <a:pt x="50" y="12"/>
                    </a:cubicBezTo>
                    <a:cubicBezTo>
                      <a:pt x="50" y="12"/>
                      <a:pt x="49" y="13"/>
                      <a:pt x="49" y="13"/>
                    </a:cubicBezTo>
                    <a:cubicBezTo>
                      <a:pt x="48" y="14"/>
                      <a:pt x="47" y="16"/>
                      <a:pt x="46" y="18"/>
                    </a:cubicBezTo>
                    <a:cubicBezTo>
                      <a:pt x="46" y="19"/>
                      <a:pt x="47" y="20"/>
                      <a:pt x="47" y="21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5" y="23"/>
                      <a:pt x="55" y="23"/>
                    </a:cubicBezTo>
                    <a:lnTo>
                      <a:pt x="55" y="31"/>
                    </a:lnTo>
                    <a:close/>
                    <a:moveTo>
                      <a:pt x="27" y="18"/>
                    </a:moveTo>
                    <a:cubicBezTo>
                      <a:pt x="22" y="18"/>
                      <a:pt x="18" y="22"/>
                      <a:pt x="18" y="27"/>
                    </a:cubicBezTo>
                    <a:cubicBezTo>
                      <a:pt x="18" y="32"/>
                      <a:pt x="22" y="36"/>
                      <a:pt x="27" y="36"/>
                    </a:cubicBezTo>
                    <a:cubicBezTo>
                      <a:pt x="32" y="36"/>
                      <a:pt x="36" y="32"/>
                      <a:pt x="36" y="27"/>
                    </a:cubicBezTo>
                    <a:cubicBezTo>
                      <a:pt x="36" y="22"/>
                      <a:pt x="32" y="18"/>
                      <a:pt x="27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500" kern="0">
                  <a:solidFill>
                    <a:srgbClr val="5F5F5F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8708E25-D83C-4596-982F-F88D23876377}"/>
                </a:ext>
              </a:extLst>
            </p:cNvPr>
            <p:cNvGrpSpPr/>
            <p:nvPr/>
          </p:nvGrpSpPr>
          <p:grpSpPr>
            <a:xfrm>
              <a:off x="3906845" y="2174491"/>
              <a:ext cx="1655930" cy="922381"/>
              <a:chOff x="3656013" y="2656458"/>
              <a:chExt cx="1809750" cy="1008062"/>
            </a:xfrm>
          </p:grpSpPr>
          <p:sp>
            <p:nvSpPr>
              <p:cNvPr id="17" name="Round Same Side Corner Rectangle 154">
                <a:extLst>
                  <a:ext uri="{FF2B5EF4-FFF2-40B4-BE49-F238E27FC236}">
                    <a16:creationId xmlns:a16="http://schemas.microsoft.com/office/drawing/2014/main" id="{2A67CD25-85B0-4017-B59E-18DEC6515EF1}"/>
                  </a:ext>
                </a:extLst>
              </p:cNvPr>
              <p:cNvSpPr/>
              <p:nvPr/>
            </p:nvSpPr>
            <p:spPr>
              <a:xfrm>
                <a:off x="3656013" y="3245420"/>
                <a:ext cx="1809750" cy="419100"/>
              </a:xfrm>
              <a:prstGeom prst="round2SameRect">
                <a:avLst/>
              </a:prstGeom>
              <a:solidFill>
                <a:schemeClr val="accent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TW" altLang="en-US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社會文化</a:t>
                </a:r>
                <a:endParaRPr lang="en-US" altLang="zh-CN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Freeform 52">
                <a:extLst>
                  <a:ext uri="{FF2B5EF4-FFF2-40B4-BE49-F238E27FC236}">
                    <a16:creationId xmlns:a16="http://schemas.microsoft.com/office/drawing/2014/main" id="{62246707-F28E-44EF-A9AD-F504B6268C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6738" y="2656458"/>
                <a:ext cx="387350" cy="388937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500" kern="0">
                  <a:solidFill>
                    <a:srgbClr val="5F5F5F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AC51C9B-57D1-42C5-ACDD-F16961630B21}"/>
                </a:ext>
              </a:extLst>
            </p:cNvPr>
            <p:cNvGrpSpPr/>
            <p:nvPr/>
          </p:nvGrpSpPr>
          <p:grpSpPr>
            <a:xfrm>
              <a:off x="6257101" y="2156939"/>
              <a:ext cx="1655929" cy="934002"/>
              <a:chOff x="6046788" y="2643758"/>
              <a:chExt cx="1809750" cy="1020762"/>
            </a:xfrm>
          </p:grpSpPr>
          <p:sp>
            <p:nvSpPr>
              <p:cNvPr id="14" name="Round Same Side Corner Rectangle 154">
                <a:extLst>
                  <a:ext uri="{FF2B5EF4-FFF2-40B4-BE49-F238E27FC236}">
                    <a16:creationId xmlns:a16="http://schemas.microsoft.com/office/drawing/2014/main" id="{A12CA46F-364A-4462-A17F-FF2845994F7A}"/>
                  </a:ext>
                </a:extLst>
              </p:cNvPr>
              <p:cNvSpPr/>
              <p:nvPr/>
            </p:nvSpPr>
            <p:spPr>
              <a:xfrm>
                <a:off x="6046788" y="3245420"/>
                <a:ext cx="1809750" cy="419100"/>
              </a:xfrm>
              <a:prstGeom prst="round2SameRect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TW" altLang="en-US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模仿</a:t>
                </a:r>
                <a:endParaRPr lang="en-US" altLang="zh-CN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Freeform 245">
                <a:extLst>
                  <a:ext uri="{FF2B5EF4-FFF2-40B4-BE49-F238E27FC236}">
                    <a16:creationId xmlns:a16="http://schemas.microsoft.com/office/drawing/2014/main" id="{4BDA89EC-DB76-4AF1-B22F-87FC791F4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1951" y="2643758"/>
                <a:ext cx="414337" cy="414337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500" kern="0">
                  <a:solidFill>
                    <a:srgbClr val="5F5F5F"/>
                  </a:solidFill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6408168" y="3673780"/>
              <a:ext cx="1655929" cy="843195"/>
              <a:chOff x="6068267" y="3849342"/>
              <a:chExt cx="1655929" cy="843195"/>
            </a:xfrm>
          </p:grpSpPr>
          <p:sp>
            <p:nvSpPr>
              <p:cNvPr id="45" name="Round Same Side Corner Rectangle 154">
                <a:extLst>
                  <a:ext uri="{FF2B5EF4-FFF2-40B4-BE49-F238E27FC236}">
                    <a16:creationId xmlns:a16="http://schemas.microsoft.com/office/drawing/2014/main" id="{A12CA46F-364A-4462-A17F-FF2845994F7A}"/>
                  </a:ext>
                </a:extLst>
              </p:cNvPr>
              <p:cNvSpPr/>
              <p:nvPr/>
            </p:nvSpPr>
            <p:spPr>
              <a:xfrm>
                <a:off x="6068267" y="4309058"/>
                <a:ext cx="1655929" cy="383479"/>
              </a:xfrm>
              <a:prstGeom prst="round2SameRect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TW" altLang="en-US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</a:t>
                </a:r>
                <a:endParaRPr lang="en-US" altLang="zh-CN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D905CD14-1D82-4C36-9B54-60191B7B1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8516" y="3849342"/>
                <a:ext cx="373311" cy="368952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500" kern="0" dirty="0">
                  <a:solidFill>
                    <a:srgbClr val="A4C37B">
                      <a:lumMod val="50000"/>
                    </a:srgbClr>
                  </a:solidFill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1763771" y="3713022"/>
              <a:ext cx="1655929" cy="818772"/>
              <a:chOff x="1710559" y="3919080"/>
              <a:chExt cx="1655929" cy="818772"/>
            </a:xfrm>
          </p:grpSpPr>
          <p:sp>
            <p:nvSpPr>
              <p:cNvPr id="37" name="Round Same Side Corner Rectangle 154">
                <a:extLst>
                  <a:ext uri="{FF2B5EF4-FFF2-40B4-BE49-F238E27FC236}">
                    <a16:creationId xmlns:a16="http://schemas.microsoft.com/office/drawing/2014/main" id="{289434BA-CAE4-4A33-AD17-15975AB0D78D}"/>
                  </a:ext>
                </a:extLst>
              </p:cNvPr>
              <p:cNvSpPr/>
              <p:nvPr/>
            </p:nvSpPr>
            <p:spPr>
              <a:xfrm>
                <a:off x="1710559" y="4354374"/>
                <a:ext cx="1655929" cy="383478"/>
              </a:xfrm>
              <a:prstGeom prst="round2SameRect">
                <a:avLst/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TW" altLang="en-US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精神疾病</a:t>
                </a:r>
                <a:endParaRPr lang="en-US" altLang="zh-CN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Freeform 245">
                <a:extLst>
                  <a:ext uri="{FF2B5EF4-FFF2-40B4-BE49-F238E27FC236}">
                    <a16:creationId xmlns:a16="http://schemas.microsoft.com/office/drawing/2014/main" id="{4BDA89EC-DB76-4AF1-B22F-87FC791F4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9186" y="3919080"/>
                <a:ext cx="379120" cy="379120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500" kern="0">
                  <a:solidFill>
                    <a:srgbClr val="5F5F5F"/>
                  </a:solidFill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972709" y="3644713"/>
              <a:ext cx="2284392" cy="887081"/>
              <a:chOff x="3898130" y="3804844"/>
              <a:chExt cx="2284392" cy="887081"/>
            </a:xfrm>
          </p:grpSpPr>
          <p:sp>
            <p:nvSpPr>
              <p:cNvPr id="41" name="Round Same Side Corner Rectangle 154">
                <a:extLst>
                  <a:ext uri="{FF2B5EF4-FFF2-40B4-BE49-F238E27FC236}">
                    <a16:creationId xmlns:a16="http://schemas.microsoft.com/office/drawing/2014/main" id="{2A67CD25-85B0-4017-B59E-18DEC6515EF1}"/>
                  </a:ext>
                </a:extLst>
              </p:cNvPr>
              <p:cNvSpPr/>
              <p:nvPr/>
            </p:nvSpPr>
            <p:spPr>
              <a:xfrm>
                <a:off x="3898130" y="4354371"/>
                <a:ext cx="2284392" cy="337554"/>
              </a:xfrm>
              <a:prstGeom prst="round2SameRect">
                <a:avLst/>
              </a:prstGeom>
              <a:solidFill>
                <a:schemeClr val="accent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TW" altLang="en-US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藥物酒精濫用</a:t>
                </a:r>
                <a:endParaRPr lang="en-US" altLang="zh-CN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Freeform 15">
                <a:extLst>
                  <a:ext uri="{FF2B5EF4-FFF2-40B4-BE49-F238E27FC236}">
                    <a16:creationId xmlns:a16="http://schemas.microsoft.com/office/drawing/2014/main" id="{975C792F-9002-48E9-B91B-05D368959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7596" y="3804844"/>
                <a:ext cx="399456" cy="300681"/>
              </a:xfrm>
              <a:custGeom>
                <a:avLst/>
                <a:gdLst/>
                <a:ahLst/>
                <a:cxnLst>
                  <a:cxn ang="0">
                    <a:pos x="168" y="126"/>
                  </a:cxn>
                  <a:cxn ang="0">
                    <a:pos x="0" y="126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0" y="115"/>
                  </a:cxn>
                  <a:cxn ang="0">
                    <a:pos x="168" y="115"/>
                  </a:cxn>
                  <a:cxn ang="0">
                    <a:pos x="168" y="126"/>
                  </a:cxn>
                  <a:cxn ang="0">
                    <a:pos x="54" y="104"/>
                  </a:cxn>
                  <a:cxn ang="0">
                    <a:pos x="32" y="104"/>
                  </a:cxn>
                  <a:cxn ang="0">
                    <a:pos x="32" y="63"/>
                  </a:cxn>
                  <a:cxn ang="0">
                    <a:pos x="54" y="63"/>
                  </a:cxn>
                  <a:cxn ang="0">
                    <a:pos x="54" y="104"/>
                  </a:cxn>
                  <a:cxn ang="0">
                    <a:pos x="84" y="104"/>
                  </a:cxn>
                  <a:cxn ang="0">
                    <a:pos x="64" y="104"/>
                  </a:cxn>
                  <a:cxn ang="0">
                    <a:pos x="64" y="19"/>
                  </a:cxn>
                  <a:cxn ang="0">
                    <a:pos x="84" y="19"/>
                  </a:cxn>
                  <a:cxn ang="0">
                    <a:pos x="84" y="104"/>
                  </a:cxn>
                  <a:cxn ang="0">
                    <a:pos x="116" y="104"/>
                  </a:cxn>
                  <a:cxn ang="0">
                    <a:pos x="95" y="104"/>
                  </a:cxn>
                  <a:cxn ang="0">
                    <a:pos x="95" y="41"/>
                  </a:cxn>
                  <a:cxn ang="0">
                    <a:pos x="116" y="41"/>
                  </a:cxn>
                  <a:cxn ang="0">
                    <a:pos x="116" y="104"/>
                  </a:cxn>
                  <a:cxn ang="0">
                    <a:pos x="147" y="104"/>
                  </a:cxn>
                  <a:cxn ang="0">
                    <a:pos x="127" y="104"/>
                  </a:cxn>
                  <a:cxn ang="0">
                    <a:pos x="127" y="9"/>
                  </a:cxn>
                  <a:cxn ang="0">
                    <a:pos x="147" y="9"/>
                  </a:cxn>
                  <a:cxn ang="0">
                    <a:pos x="147" y="104"/>
                  </a:cxn>
                </a:cxnLst>
                <a:rect l="0" t="0" r="r" b="b"/>
                <a:pathLst>
                  <a:path w="168" h="126">
                    <a:moveTo>
                      <a:pt x="168" y="126"/>
                    </a:moveTo>
                    <a:lnTo>
                      <a:pt x="0" y="12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115"/>
                    </a:lnTo>
                    <a:lnTo>
                      <a:pt x="168" y="115"/>
                    </a:lnTo>
                    <a:lnTo>
                      <a:pt x="168" y="126"/>
                    </a:lnTo>
                    <a:close/>
                    <a:moveTo>
                      <a:pt x="54" y="104"/>
                    </a:moveTo>
                    <a:lnTo>
                      <a:pt x="32" y="104"/>
                    </a:lnTo>
                    <a:lnTo>
                      <a:pt x="32" y="63"/>
                    </a:lnTo>
                    <a:lnTo>
                      <a:pt x="54" y="63"/>
                    </a:lnTo>
                    <a:lnTo>
                      <a:pt x="54" y="104"/>
                    </a:lnTo>
                    <a:close/>
                    <a:moveTo>
                      <a:pt x="84" y="104"/>
                    </a:moveTo>
                    <a:lnTo>
                      <a:pt x="64" y="104"/>
                    </a:lnTo>
                    <a:lnTo>
                      <a:pt x="64" y="19"/>
                    </a:lnTo>
                    <a:lnTo>
                      <a:pt x="84" y="19"/>
                    </a:lnTo>
                    <a:lnTo>
                      <a:pt x="84" y="104"/>
                    </a:lnTo>
                    <a:close/>
                    <a:moveTo>
                      <a:pt x="116" y="104"/>
                    </a:moveTo>
                    <a:lnTo>
                      <a:pt x="95" y="104"/>
                    </a:lnTo>
                    <a:lnTo>
                      <a:pt x="95" y="41"/>
                    </a:lnTo>
                    <a:lnTo>
                      <a:pt x="116" y="41"/>
                    </a:lnTo>
                    <a:lnTo>
                      <a:pt x="116" y="104"/>
                    </a:lnTo>
                    <a:close/>
                    <a:moveTo>
                      <a:pt x="147" y="104"/>
                    </a:moveTo>
                    <a:lnTo>
                      <a:pt x="127" y="104"/>
                    </a:lnTo>
                    <a:lnTo>
                      <a:pt x="127" y="9"/>
                    </a:lnTo>
                    <a:lnTo>
                      <a:pt x="147" y="9"/>
                    </a:lnTo>
                    <a:lnTo>
                      <a:pt x="147" y="10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500" kern="0">
                  <a:solidFill>
                    <a:srgbClr val="5F5F5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713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264344" y="1504950"/>
            <a:ext cx="131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</a:t>
            </a:r>
            <a:r>
              <a:rPr lang="en-US" altLang="zh-TW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3200400" y="2427623"/>
            <a:ext cx="387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徵兆與保護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75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006341" y="3192889"/>
            <a:ext cx="7524749" cy="1090340"/>
            <a:chOff x="874712" y="3195403"/>
            <a:chExt cx="10032998" cy="1453786"/>
          </a:xfrm>
        </p:grpSpPr>
        <p:sp>
          <p:nvSpPr>
            <p:cNvPr id="25" name="矩形 24"/>
            <p:cNvSpPr/>
            <p:nvPr/>
          </p:nvSpPr>
          <p:spPr>
            <a:xfrm>
              <a:off x="874712" y="3677812"/>
              <a:ext cx="10032998" cy="9713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zh-TW" dirty="0"/>
                <a:t>分成四方面：情緒、感受(Feelings) 、行動或事件(Action) 、 改變(Change) 、預兆(Threat)，取其第一個字母FACT。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4713" y="3195403"/>
              <a:ext cx="2925410" cy="5663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zh-TW" dirty="0"/>
                <a:t>自殺警告信號</a:t>
              </a:r>
              <a:r>
                <a:rPr lang="zh-TW" altLang="en-US" dirty="0"/>
                <a:t>亮表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9152" y="1469998"/>
            <a:ext cx="1327351" cy="1378403"/>
            <a:chOff x="1092202" y="1959998"/>
            <a:chExt cx="1769801" cy="1837870"/>
          </a:xfrm>
        </p:grpSpPr>
        <p:sp>
          <p:nvSpPr>
            <p:cNvPr id="6" name="MH_SubTitle_1"/>
            <p:cNvSpPr/>
            <p:nvPr>
              <p:custDataLst>
                <p:tags r:id="rId8"/>
              </p:custDataLst>
            </p:nvPr>
          </p:nvSpPr>
          <p:spPr>
            <a:xfrm>
              <a:off x="1139644" y="2075509"/>
              <a:ext cx="1606847" cy="1606847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  <a:cs typeface="Mangal" panose="02040503050203030202" pitchFamily="18" charset="0"/>
                </a:rPr>
                <a:t>情緒</a:t>
              </a:r>
              <a:endParaRPr lang="zh-CN" altLang="en-US" sz="2000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7" name="MH_Other_1"/>
            <p:cNvSpPr/>
            <p:nvPr>
              <p:custDataLst>
                <p:tags r:id="rId9"/>
              </p:custDataLst>
            </p:nvPr>
          </p:nvSpPr>
          <p:spPr>
            <a:xfrm>
              <a:off x="1092202" y="1959998"/>
              <a:ext cx="1769801" cy="1837870"/>
            </a:xfrm>
            <a:custGeom>
              <a:avLst/>
              <a:gdLst>
                <a:gd name="connsiteX0" fmla="*/ 757956 w 1577106"/>
                <a:gd name="connsiteY0" fmla="*/ 0 h 1638300"/>
                <a:gd name="connsiteX1" fmla="*/ 1577106 w 1577106"/>
                <a:gd name="connsiteY1" fmla="*/ 819150 h 1638300"/>
                <a:gd name="connsiteX2" fmla="*/ 757956 w 1577106"/>
                <a:gd name="connsiteY2" fmla="*/ 1638300 h 1638300"/>
                <a:gd name="connsiteX3" fmla="*/ 3179 w 1577106"/>
                <a:gd name="connsiteY3" fmla="*/ 1138000 h 1638300"/>
                <a:gd name="connsiteX4" fmla="*/ 0 w 1577106"/>
                <a:gd name="connsiteY4" fmla="*/ 1127760 h 1638300"/>
                <a:gd name="connsiteX5" fmla="*/ 62811 w 1577106"/>
                <a:gd name="connsiteY5" fmla="*/ 1127760 h 1638300"/>
                <a:gd name="connsiteX6" fmla="*/ 126428 w 1577106"/>
                <a:gd name="connsiteY6" fmla="*/ 1244966 h 1638300"/>
                <a:gd name="connsiteX7" fmla="*/ 757956 w 1577106"/>
                <a:gd name="connsiteY7" fmla="*/ 1580747 h 1638300"/>
                <a:gd name="connsiteX8" fmla="*/ 1519553 w 1577106"/>
                <a:gd name="connsiteY8" fmla="*/ 819150 h 1638300"/>
                <a:gd name="connsiteX9" fmla="*/ 757956 w 1577106"/>
                <a:gd name="connsiteY9" fmla="*/ 57553 h 1638300"/>
                <a:gd name="connsiteX10" fmla="*/ 738906 w 1577106"/>
                <a:gd name="connsiteY10" fmla="*/ 58515 h 1638300"/>
                <a:gd name="connsiteX11" fmla="*/ 738906 w 1577106"/>
                <a:gd name="connsiteY11" fmla="*/ 962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7106" h="1638300">
                  <a:moveTo>
                    <a:pt x="757956" y="0"/>
                  </a:moveTo>
                  <a:cubicBezTo>
                    <a:pt x="1210360" y="0"/>
                    <a:pt x="1577106" y="366746"/>
                    <a:pt x="1577106" y="819150"/>
                  </a:cubicBezTo>
                  <a:cubicBezTo>
                    <a:pt x="1577106" y="1271554"/>
                    <a:pt x="1210360" y="1638300"/>
                    <a:pt x="757956" y="1638300"/>
                  </a:cubicBezTo>
                  <a:cubicBezTo>
                    <a:pt x="418653" y="1638300"/>
                    <a:pt x="127533" y="1432005"/>
                    <a:pt x="3179" y="1138000"/>
                  </a:cubicBezTo>
                  <a:lnTo>
                    <a:pt x="0" y="1127760"/>
                  </a:lnTo>
                  <a:lnTo>
                    <a:pt x="62811" y="1127760"/>
                  </a:lnTo>
                  <a:lnTo>
                    <a:pt x="126428" y="1244966"/>
                  </a:lnTo>
                  <a:cubicBezTo>
                    <a:pt x="263293" y="1447552"/>
                    <a:pt x="495070" y="1580747"/>
                    <a:pt x="757956" y="1580747"/>
                  </a:cubicBezTo>
                  <a:cubicBezTo>
                    <a:pt x="1178574" y="1580747"/>
                    <a:pt x="1519553" y="1239768"/>
                    <a:pt x="1519553" y="819150"/>
                  </a:cubicBezTo>
                  <a:cubicBezTo>
                    <a:pt x="1519553" y="398532"/>
                    <a:pt x="1178574" y="57553"/>
                    <a:pt x="757956" y="57553"/>
                  </a:cubicBezTo>
                  <a:lnTo>
                    <a:pt x="738906" y="58515"/>
                  </a:lnTo>
                  <a:lnTo>
                    <a:pt x="738906" y="9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903001" y="1469998"/>
            <a:ext cx="1327351" cy="1378403"/>
            <a:chOff x="3870667" y="1959998"/>
            <a:chExt cx="1769801" cy="1837870"/>
          </a:xfrm>
        </p:grpSpPr>
        <p:sp>
          <p:nvSpPr>
            <p:cNvPr id="13" name="MH_SubTitle_2"/>
            <p:cNvSpPr/>
            <p:nvPr>
              <p:custDataLst>
                <p:tags r:id="rId6"/>
              </p:custDataLst>
            </p:nvPr>
          </p:nvSpPr>
          <p:spPr>
            <a:xfrm>
              <a:off x="3918108" y="2075509"/>
              <a:ext cx="1606848" cy="1606847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  <a:cs typeface="Mangal" panose="02040503050203030202" pitchFamily="18" charset="0"/>
                </a:rPr>
                <a:t>事件</a:t>
              </a:r>
              <a:endParaRPr lang="zh-CN" altLang="en-US" sz="2000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14" name="MH_Other_5"/>
            <p:cNvSpPr/>
            <p:nvPr>
              <p:custDataLst>
                <p:tags r:id="rId7"/>
              </p:custDataLst>
            </p:nvPr>
          </p:nvSpPr>
          <p:spPr>
            <a:xfrm>
              <a:off x="3870667" y="1959998"/>
              <a:ext cx="1769801" cy="1837870"/>
            </a:xfrm>
            <a:custGeom>
              <a:avLst/>
              <a:gdLst>
                <a:gd name="connsiteX0" fmla="*/ 757956 w 1577106"/>
                <a:gd name="connsiteY0" fmla="*/ 0 h 1638300"/>
                <a:gd name="connsiteX1" fmla="*/ 1577106 w 1577106"/>
                <a:gd name="connsiteY1" fmla="*/ 819150 h 1638300"/>
                <a:gd name="connsiteX2" fmla="*/ 757956 w 1577106"/>
                <a:gd name="connsiteY2" fmla="*/ 1638300 h 1638300"/>
                <a:gd name="connsiteX3" fmla="*/ 3179 w 1577106"/>
                <a:gd name="connsiteY3" fmla="*/ 1138000 h 1638300"/>
                <a:gd name="connsiteX4" fmla="*/ 0 w 1577106"/>
                <a:gd name="connsiteY4" fmla="*/ 1127760 h 1638300"/>
                <a:gd name="connsiteX5" fmla="*/ 62811 w 1577106"/>
                <a:gd name="connsiteY5" fmla="*/ 1127760 h 1638300"/>
                <a:gd name="connsiteX6" fmla="*/ 126428 w 1577106"/>
                <a:gd name="connsiteY6" fmla="*/ 1244966 h 1638300"/>
                <a:gd name="connsiteX7" fmla="*/ 757956 w 1577106"/>
                <a:gd name="connsiteY7" fmla="*/ 1580747 h 1638300"/>
                <a:gd name="connsiteX8" fmla="*/ 1519553 w 1577106"/>
                <a:gd name="connsiteY8" fmla="*/ 819150 h 1638300"/>
                <a:gd name="connsiteX9" fmla="*/ 757956 w 1577106"/>
                <a:gd name="connsiteY9" fmla="*/ 57553 h 1638300"/>
                <a:gd name="connsiteX10" fmla="*/ 738906 w 1577106"/>
                <a:gd name="connsiteY10" fmla="*/ 58515 h 1638300"/>
                <a:gd name="connsiteX11" fmla="*/ 738906 w 1577106"/>
                <a:gd name="connsiteY11" fmla="*/ 962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7106" h="1638300">
                  <a:moveTo>
                    <a:pt x="757956" y="0"/>
                  </a:moveTo>
                  <a:cubicBezTo>
                    <a:pt x="1210360" y="0"/>
                    <a:pt x="1577106" y="366746"/>
                    <a:pt x="1577106" y="819150"/>
                  </a:cubicBezTo>
                  <a:cubicBezTo>
                    <a:pt x="1577106" y="1271554"/>
                    <a:pt x="1210360" y="1638300"/>
                    <a:pt x="757956" y="1638300"/>
                  </a:cubicBezTo>
                  <a:cubicBezTo>
                    <a:pt x="418653" y="1638300"/>
                    <a:pt x="127533" y="1432005"/>
                    <a:pt x="3179" y="1138000"/>
                  </a:cubicBezTo>
                  <a:lnTo>
                    <a:pt x="0" y="1127760"/>
                  </a:lnTo>
                  <a:lnTo>
                    <a:pt x="62811" y="1127760"/>
                  </a:lnTo>
                  <a:lnTo>
                    <a:pt x="126428" y="1244966"/>
                  </a:lnTo>
                  <a:cubicBezTo>
                    <a:pt x="263293" y="1447552"/>
                    <a:pt x="495070" y="1580747"/>
                    <a:pt x="757956" y="1580747"/>
                  </a:cubicBezTo>
                  <a:cubicBezTo>
                    <a:pt x="1178574" y="1580747"/>
                    <a:pt x="1519553" y="1239768"/>
                    <a:pt x="1519553" y="819150"/>
                  </a:cubicBezTo>
                  <a:cubicBezTo>
                    <a:pt x="1519553" y="398532"/>
                    <a:pt x="1178574" y="57553"/>
                    <a:pt x="757956" y="57553"/>
                  </a:cubicBezTo>
                  <a:lnTo>
                    <a:pt x="738906" y="58515"/>
                  </a:lnTo>
                  <a:lnTo>
                    <a:pt x="738906" y="9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048" name="组合 2047"/>
          <p:cNvGrpSpPr/>
          <p:nvPr/>
        </p:nvGrpSpPr>
        <p:grpSpPr>
          <a:xfrm>
            <a:off x="4960548" y="1469998"/>
            <a:ext cx="1325804" cy="1378403"/>
            <a:chOff x="6614064" y="1959998"/>
            <a:chExt cx="1767738" cy="1837870"/>
          </a:xfrm>
        </p:grpSpPr>
        <p:sp>
          <p:nvSpPr>
            <p:cNvPr id="17" name="MH_SubTitle_3"/>
            <p:cNvSpPr/>
            <p:nvPr>
              <p:custDataLst>
                <p:tags r:id="rId4"/>
              </p:custDataLst>
            </p:nvPr>
          </p:nvSpPr>
          <p:spPr>
            <a:xfrm>
              <a:off x="6659443" y="2075509"/>
              <a:ext cx="1606847" cy="1606847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  <a:cs typeface="Mangal" panose="02040503050203030202" pitchFamily="18" charset="0"/>
                </a:rPr>
                <a:t>改變</a:t>
              </a:r>
              <a:endParaRPr lang="zh-CN" altLang="en-US" sz="2000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18" name="MH_Other_6"/>
            <p:cNvSpPr/>
            <p:nvPr>
              <p:custDataLst>
                <p:tags r:id="rId5"/>
              </p:custDataLst>
            </p:nvPr>
          </p:nvSpPr>
          <p:spPr>
            <a:xfrm>
              <a:off x="6614064" y="1959998"/>
              <a:ext cx="1767738" cy="1837870"/>
            </a:xfrm>
            <a:custGeom>
              <a:avLst/>
              <a:gdLst>
                <a:gd name="connsiteX0" fmla="*/ 757956 w 1577106"/>
                <a:gd name="connsiteY0" fmla="*/ 0 h 1638300"/>
                <a:gd name="connsiteX1" fmla="*/ 1577106 w 1577106"/>
                <a:gd name="connsiteY1" fmla="*/ 819150 h 1638300"/>
                <a:gd name="connsiteX2" fmla="*/ 757956 w 1577106"/>
                <a:gd name="connsiteY2" fmla="*/ 1638300 h 1638300"/>
                <a:gd name="connsiteX3" fmla="*/ 3179 w 1577106"/>
                <a:gd name="connsiteY3" fmla="*/ 1138000 h 1638300"/>
                <a:gd name="connsiteX4" fmla="*/ 0 w 1577106"/>
                <a:gd name="connsiteY4" fmla="*/ 1127760 h 1638300"/>
                <a:gd name="connsiteX5" fmla="*/ 62811 w 1577106"/>
                <a:gd name="connsiteY5" fmla="*/ 1127760 h 1638300"/>
                <a:gd name="connsiteX6" fmla="*/ 126428 w 1577106"/>
                <a:gd name="connsiteY6" fmla="*/ 1244966 h 1638300"/>
                <a:gd name="connsiteX7" fmla="*/ 757956 w 1577106"/>
                <a:gd name="connsiteY7" fmla="*/ 1580747 h 1638300"/>
                <a:gd name="connsiteX8" fmla="*/ 1519553 w 1577106"/>
                <a:gd name="connsiteY8" fmla="*/ 819150 h 1638300"/>
                <a:gd name="connsiteX9" fmla="*/ 757956 w 1577106"/>
                <a:gd name="connsiteY9" fmla="*/ 57553 h 1638300"/>
                <a:gd name="connsiteX10" fmla="*/ 738906 w 1577106"/>
                <a:gd name="connsiteY10" fmla="*/ 58515 h 1638300"/>
                <a:gd name="connsiteX11" fmla="*/ 738906 w 1577106"/>
                <a:gd name="connsiteY11" fmla="*/ 962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7106" h="1638300">
                  <a:moveTo>
                    <a:pt x="757956" y="0"/>
                  </a:moveTo>
                  <a:cubicBezTo>
                    <a:pt x="1210360" y="0"/>
                    <a:pt x="1577106" y="366746"/>
                    <a:pt x="1577106" y="819150"/>
                  </a:cubicBezTo>
                  <a:cubicBezTo>
                    <a:pt x="1577106" y="1271554"/>
                    <a:pt x="1210360" y="1638300"/>
                    <a:pt x="757956" y="1638300"/>
                  </a:cubicBezTo>
                  <a:cubicBezTo>
                    <a:pt x="418653" y="1638300"/>
                    <a:pt x="127533" y="1432005"/>
                    <a:pt x="3179" y="1138000"/>
                  </a:cubicBezTo>
                  <a:lnTo>
                    <a:pt x="0" y="1127760"/>
                  </a:lnTo>
                  <a:lnTo>
                    <a:pt x="62811" y="1127760"/>
                  </a:lnTo>
                  <a:lnTo>
                    <a:pt x="126428" y="1244966"/>
                  </a:lnTo>
                  <a:cubicBezTo>
                    <a:pt x="263293" y="1447552"/>
                    <a:pt x="495070" y="1580747"/>
                    <a:pt x="757956" y="1580747"/>
                  </a:cubicBezTo>
                  <a:cubicBezTo>
                    <a:pt x="1178574" y="1580747"/>
                    <a:pt x="1519553" y="1239768"/>
                    <a:pt x="1519553" y="819150"/>
                  </a:cubicBezTo>
                  <a:cubicBezTo>
                    <a:pt x="1519553" y="398532"/>
                    <a:pt x="1178574" y="57553"/>
                    <a:pt x="757956" y="57553"/>
                  </a:cubicBezTo>
                  <a:lnTo>
                    <a:pt x="738906" y="58515"/>
                  </a:lnTo>
                  <a:lnTo>
                    <a:pt x="738906" y="9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018096" y="1469998"/>
            <a:ext cx="1325804" cy="1378403"/>
            <a:chOff x="9357462" y="1959998"/>
            <a:chExt cx="1767738" cy="1837870"/>
          </a:xfrm>
        </p:grpSpPr>
        <p:sp>
          <p:nvSpPr>
            <p:cNvPr id="21" name="MH_SubTitle_4"/>
            <p:cNvSpPr/>
            <p:nvPr>
              <p:custDataLst>
                <p:tags r:id="rId2"/>
              </p:custDataLst>
            </p:nvPr>
          </p:nvSpPr>
          <p:spPr>
            <a:xfrm>
              <a:off x="9402841" y="2075509"/>
              <a:ext cx="1606847" cy="1606847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  <a:cs typeface="Mangal" panose="02040503050203030202" pitchFamily="18" charset="0"/>
                </a:rPr>
                <a:t>預兆</a:t>
              </a:r>
              <a:endParaRPr lang="zh-CN" altLang="en-US" sz="2000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22" name="MH_Other_7"/>
            <p:cNvSpPr/>
            <p:nvPr>
              <p:custDataLst>
                <p:tags r:id="rId3"/>
              </p:custDataLst>
            </p:nvPr>
          </p:nvSpPr>
          <p:spPr>
            <a:xfrm>
              <a:off x="9357462" y="1959998"/>
              <a:ext cx="1767738" cy="1837870"/>
            </a:xfrm>
            <a:custGeom>
              <a:avLst/>
              <a:gdLst>
                <a:gd name="connsiteX0" fmla="*/ 757956 w 1577106"/>
                <a:gd name="connsiteY0" fmla="*/ 0 h 1638300"/>
                <a:gd name="connsiteX1" fmla="*/ 1577106 w 1577106"/>
                <a:gd name="connsiteY1" fmla="*/ 819150 h 1638300"/>
                <a:gd name="connsiteX2" fmla="*/ 757956 w 1577106"/>
                <a:gd name="connsiteY2" fmla="*/ 1638300 h 1638300"/>
                <a:gd name="connsiteX3" fmla="*/ 3179 w 1577106"/>
                <a:gd name="connsiteY3" fmla="*/ 1138000 h 1638300"/>
                <a:gd name="connsiteX4" fmla="*/ 0 w 1577106"/>
                <a:gd name="connsiteY4" fmla="*/ 1127760 h 1638300"/>
                <a:gd name="connsiteX5" fmla="*/ 62811 w 1577106"/>
                <a:gd name="connsiteY5" fmla="*/ 1127760 h 1638300"/>
                <a:gd name="connsiteX6" fmla="*/ 126428 w 1577106"/>
                <a:gd name="connsiteY6" fmla="*/ 1244966 h 1638300"/>
                <a:gd name="connsiteX7" fmla="*/ 757956 w 1577106"/>
                <a:gd name="connsiteY7" fmla="*/ 1580747 h 1638300"/>
                <a:gd name="connsiteX8" fmla="*/ 1519553 w 1577106"/>
                <a:gd name="connsiteY8" fmla="*/ 819150 h 1638300"/>
                <a:gd name="connsiteX9" fmla="*/ 757956 w 1577106"/>
                <a:gd name="connsiteY9" fmla="*/ 57553 h 1638300"/>
                <a:gd name="connsiteX10" fmla="*/ 738906 w 1577106"/>
                <a:gd name="connsiteY10" fmla="*/ 58515 h 1638300"/>
                <a:gd name="connsiteX11" fmla="*/ 738906 w 1577106"/>
                <a:gd name="connsiteY11" fmla="*/ 962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7106" h="1638300">
                  <a:moveTo>
                    <a:pt x="757956" y="0"/>
                  </a:moveTo>
                  <a:cubicBezTo>
                    <a:pt x="1210360" y="0"/>
                    <a:pt x="1577106" y="366746"/>
                    <a:pt x="1577106" y="819150"/>
                  </a:cubicBezTo>
                  <a:cubicBezTo>
                    <a:pt x="1577106" y="1271554"/>
                    <a:pt x="1210360" y="1638300"/>
                    <a:pt x="757956" y="1638300"/>
                  </a:cubicBezTo>
                  <a:cubicBezTo>
                    <a:pt x="418653" y="1638300"/>
                    <a:pt x="127533" y="1432005"/>
                    <a:pt x="3179" y="1138000"/>
                  </a:cubicBezTo>
                  <a:lnTo>
                    <a:pt x="0" y="1127760"/>
                  </a:lnTo>
                  <a:lnTo>
                    <a:pt x="62811" y="1127760"/>
                  </a:lnTo>
                  <a:lnTo>
                    <a:pt x="126428" y="1244966"/>
                  </a:lnTo>
                  <a:cubicBezTo>
                    <a:pt x="263293" y="1447552"/>
                    <a:pt x="495070" y="1580747"/>
                    <a:pt x="757956" y="1580747"/>
                  </a:cubicBezTo>
                  <a:cubicBezTo>
                    <a:pt x="1178574" y="1580747"/>
                    <a:pt x="1519553" y="1239768"/>
                    <a:pt x="1519553" y="819150"/>
                  </a:cubicBezTo>
                  <a:cubicBezTo>
                    <a:pt x="1519553" y="398532"/>
                    <a:pt x="1178574" y="57553"/>
                    <a:pt x="757956" y="57553"/>
                  </a:cubicBezTo>
                  <a:lnTo>
                    <a:pt x="738906" y="58515"/>
                  </a:lnTo>
                  <a:lnTo>
                    <a:pt x="738906" y="9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6241" y="240194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04799" y="332192"/>
            <a:ext cx="349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發生前徵兆</a:t>
            </a:r>
          </a:p>
        </p:txBody>
      </p:sp>
      <p:sp>
        <p:nvSpPr>
          <p:cNvPr id="3" name="十字形 2"/>
          <p:cNvSpPr/>
          <p:nvPr/>
        </p:nvSpPr>
        <p:spPr>
          <a:xfrm>
            <a:off x="2349292" y="1958085"/>
            <a:ext cx="381000" cy="40222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十字形 27"/>
          <p:cNvSpPr/>
          <p:nvPr/>
        </p:nvSpPr>
        <p:spPr>
          <a:xfrm>
            <a:off x="4380682" y="1958084"/>
            <a:ext cx="381000" cy="40222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十字形 28"/>
          <p:cNvSpPr/>
          <p:nvPr/>
        </p:nvSpPr>
        <p:spPr>
          <a:xfrm>
            <a:off x="6485218" y="1958083"/>
            <a:ext cx="381000" cy="40222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91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34359" y="1123950"/>
            <a:ext cx="5959995" cy="2565116"/>
            <a:chOff x="1968971" y="1901372"/>
            <a:chExt cx="6008255" cy="3420155"/>
          </a:xfrm>
        </p:grpSpPr>
        <p:sp>
          <p:nvSpPr>
            <p:cNvPr id="5" name="MH_SubTitle_1"/>
            <p:cNvSpPr/>
            <p:nvPr>
              <p:custDataLst>
                <p:tags r:id="rId4"/>
              </p:custDataLst>
            </p:nvPr>
          </p:nvSpPr>
          <p:spPr>
            <a:xfrm rot="1764697">
              <a:off x="3732915" y="1901372"/>
              <a:ext cx="612787" cy="2685491"/>
            </a:xfrm>
            <a:custGeom>
              <a:avLst/>
              <a:gdLst>
                <a:gd name="connsiteX0" fmla="*/ 147448 w 668866"/>
                <a:gd name="connsiteY0" fmla="*/ 57116 h 2931254"/>
                <a:gd name="connsiteX1" fmla="*/ 334433 w 668866"/>
                <a:gd name="connsiteY1" fmla="*/ 0 h 2931254"/>
                <a:gd name="connsiteX2" fmla="*/ 668866 w 668866"/>
                <a:gd name="connsiteY2" fmla="*/ 334433 h 2931254"/>
                <a:gd name="connsiteX3" fmla="*/ 668866 w 668866"/>
                <a:gd name="connsiteY3" fmla="*/ 2554189 h 2931254"/>
                <a:gd name="connsiteX4" fmla="*/ 0 w 668866"/>
                <a:gd name="connsiteY4" fmla="*/ 2931254 h 2931254"/>
                <a:gd name="connsiteX5" fmla="*/ 0 w 668866"/>
                <a:gd name="connsiteY5" fmla="*/ 334433 h 2931254"/>
                <a:gd name="connsiteX6" fmla="*/ 147448 w 668866"/>
                <a:gd name="connsiteY6" fmla="*/ 57116 h 293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866" h="2931254">
                  <a:moveTo>
                    <a:pt x="147448" y="57116"/>
                  </a:moveTo>
                  <a:cubicBezTo>
                    <a:pt x="200824" y="21056"/>
                    <a:pt x="265170" y="0"/>
                    <a:pt x="334433" y="0"/>
                  </a:cubicBezTo>
                  <a:cubicBezTo>
                    <a:pt x="519135" y="0"/>
                    <a:pt x="668866" y="149731"/>
                    <a:pt x="668866" y="334433"/>
                  </a:cubicBezTo>
                  <a:lnTo>
                    <a:pt x="668866" y="2554189"/>
                  </a:lnTo>
                  <a:lnTo>
                    <a:pt x="0" y="2931254"/>
                  </a:lnTo>
                  <a:lnTo>
                    <a:pt x="0" y="334433"/>
                  </a:lnTo>
                  <a:cubicBezTo>
                    <a:pt x="0" y="218994"/>
                    <a:pt x="58489" y="117216"/>
                    <a:pt x="147448" y="5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</a:rPr>
                <a:t>良好的陪伴者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6" name="MH_Other_1"/>
            <p:cNvSpPr/>
            <p:nvPr>
              <p:custDataLst>
                <p:tags r:id="rId5"/>
              </p:custDataLst>
            </p:nvPr>
          </p:nvSpPr>
          <p:spPr>
            <a:xfrm rot="1764697">
              <a:off x="3001964" y="4094163"/>
              <a:ext cx="612775" cy="887412"/>
            </a:xfrm>
            <a:custGeom>
              <a:avLst/>
              <a:gdLst>
                <a:gd name="connsiteX0" fmla="*/ 0 w 668866"/>
                <a:gd name="connsiteY0" fmla="*/ 377065 h 967944"/>
                <a:gd name="connsiteX1" fmla="*/ 668866 w 668866"/>
                <a:gd name="connsiteY1" fmla="*/ 0 h 967944"/>
                <a:gd name="connsiteX2" fmla="*/ 668866 w 668866"/>
                <a:gd name="connsiteY2" fmla="*/ 633511 h 967944"/>
                <a:gd name="connsiteX3" fmla="*/ 334433 w 668866"/>
                <a:gd name="connsiteY3" fmla="*/ 967944 h 967944"/>
                <a:gd name="connsiteX4" fmla="*/ 0 w 668866"/>
                <a:gd name="connsiteY4" fmla="*/ 633511 h 96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866" h="967944">
                  <a:moveTo>
                    <a:pt x="0" y="377065"/>
                  </a:moveTo>
                  <a:lnTo>
                    <a:pt x="668866" y="0"/>
                  </a:lnTo>
                  <a:lnTo>
                    <a:pt x="668866" y="633511"/>
                  </a:lnTo>
                  <a:cubicBezTo>
                    <a:pt x="668866" y="818213"/>
                    <a:pt x="519135" y="967944"/>
                    <a:pt x="334433" y="967944"/>
                  </a:cubicBezTo>
                  <a:cubicBezTo>
                    <a:pt x="149731" y="967944"/>
                    <a:pt x="0" y="818213"/>
                    <a:pt x="0" y="633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A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MH_SubTitle_2"/>
            <p:cNvSpPr/>
            <p:nvPr>
              <p:custDataLst>
                <p:tags r:id="rId6"/>
              </p:custDataLst>
            </p:nvPr>
          </p:nvSpPr>
          <p:spPr>
            <a:xfrm rot="1764697">
              <a:off x="4770389" y="1901372"/>
              <a:ext cx="612787" cy="2685491"/>
            </a:xfrm>
            <a:custGeom>
              <a:avLst/>
              <a:gdLst>
                <a:gd name="connsiteX0" fmla="*/ 147448 w 668866"/>
                <a:gd name="connsiteY0" fmla="*/ 57116 h 2931254"/>
                <a:gd name="connsiteX1" fmla="*/ 334433 w 668866"/>
                <a:gd name="connsiteY1" fmla="*/ 0 h 2931254"/>
                <a:gd name="connsiteX2" fmla="*/ 668866 w 668866"/>
                <a:gd name="connsiteY2" fmla="*/ 334433 h 2931254"/>
                <a:gd name="connsiteX3" fmla="*/ 668866 w 668866"/>
                <a:gd name="connsiteY3" fmla="*/ 2554189 h 2931254"/>
                <a:gd name="connsiteX4" fmla="*/ 0 w 668866"/>
                <a:gd name="connsiteY4" fmla="*/ 2931254 h 2931254"/>
                <a:gd name="connsiteX5" fmla="*/ 0 w 668866"/>
                <a:gd name="connsiteY5" fmla="*/ 334433 h 2931254"/>
                <a:gd name="connsiteX6" fmla="*/ 147448 w 668866"/>
                <a:gd name="connsiteY6" fmla="*/ 57116 h 293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866" h="2931254">
                  <a:moveTo>
                    <a:pt x="147448" y="57116"/>
                  </a:moveTo>
                  <a:cubicBezTo>
                    <a:pt x="200824" y="21056"/>
                    <a:pt x="265170" y="0"/>
                    <a:pt x="334433" y="0"/>
                  </a:cubicBezTo>
                  <a:cubicBezTo>
                    <a:pt x="519135" y="0"/>
                    <a:pt x="668866" y="149731"/>
                    <a:pt x="668866" y="334433"/>
                  </a:cubicBezTo>
                  <a:lnTo>
                    <a:pt x="668866" y="2554189"/>
                  </a:lnTo>
                  <a:lnTo>
                    <a:pt x="0" y="2931254"/>
                  </a:lnTo>
                  <a:lnTo>
                    <a:pt x="0" y="334433"/>
                  </a:lnTo>
                  <a:cubicBezTo>
                    <a:pt x="0" y="218994"/>
                    <a:pt x="58489" y="117216"/>
                    <a:pt x="147448" y="5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</a:rPr>
                <a:t>良好的適應技巧</a:t>
              </a:r>
              <a:endParaRPr lang="en-US" altLang="zh-TW" sz="2000" dirty="0">
                <a:solidFill>
                  <a:srgbClr val="FFFFFF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7"/>
              </p:custDataLst>
            </p:nvPr>
          </p:nvSpPr>
          <p:spPr>
            <a:xfrm rot="1764697">
              <a:off x="4040189" y="4094163"/>
              <a:ext cx="612775" cy="887412"/>
            </a:xfrm>
            <a:custGeom>
              <a:avLst/>
              <a:gdLst>
                <a:gd name="connsiteX0" fmla="*/ 0 w 668866"/>
                <a:gd name="connsiteY0" fmla="*/ 377065 h 967944"/>
                <a:gd name="connsiteX1" fmla="*/ 668866 w 668866"/>
                <a:gd name="connsiteY1" fmla="*/ 0 h 967944"/>
                <a:gd name="connsiteX2" fmla="*/ 668866 w 668866"/>
                <a:gd name="connsiteY2" fmla="*/ 633511 h 967944"/>
                <a:gd name="connsiteX3" fmla="*/ 334433 w 668866"/>
                <a:gd name="connsiteY3" fmla="*/ 967944 h 967944"/>
                <a:gd name="connsiteX4" fmla="*/ 0 w 668866"/>
                <a:gd name="connsiteY4" fmla="*/ 633511 h 96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866" h="967944">
                  <a:moveTo>
                    <a:pt x="0" y="377065"/>
                  </a:moveTo>
                  <a:lnTo>
                    <a:pt x="668866" y="0"/>
                  </a:lnTo>
                  <a:lnTo>
                    <a:pt x="668866" y="633511"/>
                  </a:lnTo>
                  <a:cubicBezTo>
                    <a:pt x="668866" y="818213"/>
                    <a:pt x="519135" y="967944"/>
                    <a:pt x="334433" y="967944"/>
                  </a:cubicBezTo>
                  <a:cubicBezTo>
                    <a:pt x="149731" y="967944"/>
                    <a:pt x="0" y="818213"/>
                    <a:pt x="0" y="633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B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MH_SubTitle_3"/>
            <p:cNvSpPr/>
            <p:nvPr>
              <p:custDataLst>
                <p:tags r:id="rId8"/>
              </p:custDataLst>
            </p:nvPr>
          </p:nvSpPr>
          <p:spPr>
            <a:xfrm rot="1764697">
              <a:off x="5807862" y="1901372"/>
              <a:ext cx="612787" cy="2685491"/>
            </a:xfrm>
            <a:custGeom>
              <a:avLst/>
              <a:gdLst>
                <a:gd name="connsiteX0" fmla="*/ 147448 w 668866"/>
                <a:gd name="connsiteY0" fmla="*/ 57116 h 2931254"/>
                <a:gd name="connsiteX1" fmla="*/ 334433 w 668866"/>
                <a:gd name="connsiteY1" fmla="*/ 0 h 2931254"/>
                <a:gd name="connsiteX2" fmla="*/ 668866 w 668866"/>
                <a:gd name="connsiteY2" fmla="*/ 334433 h 2931254"/>
                <a:gd name="connsiteX3" fmla="*/ 668866 w 668866"/>
                <a:gd name="connsiteY3" fmla="*/ 2554189 h 2931254"/>
                <a:gd name="connsiteX4" fmla="*/ 0 w 668866"/>
                <a:gd name="connsiteY4" fmla="*/ 2931254 h 2931254"/>
                <a:gd name="connsiteX5" fmla="*/ 0 w 668866"/>
                <a:gd name="connsiteY5" fmla="*/ 334433 h 2931254"/>
                <a:gd name="connsiteX6" fmla="*/ 147448 w 668866"/>
                <a:gd name="connsiteY6" fmla="*/ 57116 h 293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866" h="2931254">
                  <a:moveTo>
                    <a:pt x="147448" y="57116"/>
                  </a:moveTo>
                  <a:cubicBezTo>
                    <a:pt x="200824" y="21056"/>
                    <a:pt x="265170" y="0"/>
                    <a:pt x="334433" y="0"/>
                  </a:cubicBezTo>
                  <a:cubicBezTo>
                    <a:pt x="519135" y="0"/>
                    <a:pt x="668866" y="149731"/>
                    <a:pt x="668866" y="334433"/>
                  </a:cubicBezTo>
                  <a:lnTo>
                    <a:pt x="668866" y="2554189"/>
                  </a:lnTo>
                  <a:lnTo>
                    <a:pt x="0" y="2931254"/>
                  </a:lnTo>
                  <a:lnTo>
                    <a:pt x="0" y="334433"/>
                  </a:lnTo>
                  <a:cubicBezTo>
                    <a:pt x="0" y="218994"/>
                    <a:pt x="58489" y="117216"/>
                    <a:pt x="147448" y="5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</a:rPr>
                <a:t>家庭支持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2" name="MH_Other_3"/>
            <p:cNvSpPr/>
            <p:nvPr>
              <p:custDataLst>
                <p:tags r:id="rId9"/>
              </p:custDataLst>
            </p:nvPr>
          </p:nvSpPr>
          <p:spPr>
            <a:xfrm rot="1764697">
              <a:off x="5076826" y="4094163"/>
              <a:ext cx="612775" cy="887412"/>
            </a:xfrm>
            <a:custGeom>
              <a:avLst/>
              <a:gdLst>
                <a:gd name="connsiteX0" fmla="*/ 0 w 668866"/>
                <a:gd name="connsiteY0" fmla="*/ 377065 h 967944"/>
                <a:gd name="connsiteX1" fmla="*/ 668866 w 668866"/>
                <a:gd name="connsiteY1" fmla="*/ 0 h 967944"/>
                <a:gd name="connsiteX2" fmla="*/ 668866 w 668866"/>
                <a:gd name="connsiteY2" fmla="*/ 633511 h 967944"/>
                <a:gd name="connsiteX3" fmla="*/ 334433 w 668866"/>
                <a:gd name="connsiteY3" fmla="*/ 967944 h 967944"/>
                <a:gd name="connsiteX4" fmla="*/ 0 w 668866"/>
                <a:gd name="connsiteY4" fmla="*/ 633511 h 96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866" h="967944">
                  <a:moveTo>
                    <a:pt x="0" y="377065"/>
                  </a:moveTo>
                  <a:lnTo>
                    <a:pt x="668866" y="0"/>
                  </a:lnTo>
                  <a:lnTo>
                    <a:pt x="668866" y="633511"/>
                  </a:lnTo>
                  <a:cubicBezTo>
                    <a:pt x="668866" y="818213"/>
                    <a:pt x="519135" y="967944"/>
                    <a:pt x="334433" y="967944"/>
                  </a:cubicBezTo>
                  <a:cubicBezTo>
                    <a:pt x="149731" y="967944"/>
                    <a:pt x="0" y="818213"/>
                    <a:pt x="0" y="633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C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MH_Other_6"/>
            <p:cNvSpPr/>
            <p:nvPr>
              <p:custDataLst>
                <p:tags r:id="rId10"/>
              </p:custDataLst>
            </p:nvPr>
          </p:nvSpPr>
          <p:spPr>
            <a:xfrm>
              <a:off x="1968971" y="5254172"/>
              <a:ext cx="6008255" cy="67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8600" y="236734"/>
            <a:ext cx="153106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97224" y="37801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保護因子</a:t>
            </a:r>
          </a:p>
        </p:txBody>
      </p:sp>
      <p:sp>
        <p:nvSpPr>
          <p:cNvPr id="14" name="MH_SubTitle_2"/>
          <p:cNvSpPr/>
          <p:nvPr>
            <p:custDataLst>
              <p:tags r:id="rId2"/>
            </p:custDataLst>
          </p:nvPr>
        </p:nvSpPr>
        <p:spPr>
          <a:xfrm rot="1764697">
            <a:off x="6363281" y="1222035"/>
            <a:ext cx="607865" cy="2014118"/>
          </a:xfrm>
          <a:custGeom>
            <a:avLst/>
            <a:gdLst>
              <a:gd name="connsiteX0" fmla="*/ 147448 w 668866"/>
              <a:gd name="connsiteY0" fmla="*/ 57116 h 2931254"/>
              <a:gd name="connsiteX1" fmla="*/ 334433 w 668866"/>
              <a:gd name="connsiteY1" fmla="*/ 0 h 2931254"/>
              <a:gd name="connsiteX2" fmla="*/ 668866 w 668866"/>
              <a:gd name="connsiteY2" fmla="*/ 334433 h 2931254"/>
              <a:gd name="connsiteX3" fmla="*/ 668866 w 668866"/>
              <a:gd name="connsiteY3" fmla="*/ 2554189 h 2931254"/>
              <a:gd name="connsiteX4" fmla="*/ 0 w 668866"/>
              <a:gd name="connsiteY4" fmla="*/ 2931254 h 2931254"/>
              <a:gd name="connsiteX5" fmla="*/ 0 w 668866"/>
              <a:gd name="connsiteY5" fmla="*/ 334433 h 2931254"/>
              <a:gd name="connsiteX6" fmla="*/ 147448 w 668866"/>
              <a:gd name="connsiteY6" fmla="*/ 57116 h 293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8866" h="2931254">
                <a:moveTo>
                  <a:pt x="147448" y="57116"/>
                </a:moveTo>
                <a:cubicBezTo>
                  <a:pt x="200824" y="21056"/>
                  <a:pt x="265170" y="0"/>
                  <a:pt x="334433" y="0"/>
                </a:cubicBezTo>
                <a:cubicBezTo>
                  <a:pt x="519135" y="0"/>
                  <a:pt x="668866" y="149731"/>
                  <a:pt x="668866" y="334433"/>
                </a:cubicBezTo>
                <a:lnTo>
                  <a:pt x="668866" y="2554189"/>
                </a:lnTo>
                <a:lnTo>
                  <a:pt x="0" y="2931254"/>
                </a:lnTo>
                <a:lnTo>
                  <a:pt x="0" y="334433"/>
                </a:lnTo>
                <a:cubicBezTo>
                  <a:pt x="0" y="218994"/>
                  <a:pt x="58489" y="117216"/>
                  <a:pt x="147448" y="57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anchor="ctr">
            <a:normAutofit/>
          </a:bodyPr>
          <a:lstStyle/>
          <a:p>
            <a:pPr algn="ctr">
              <a:defRPr/>
            </a:pPr>
            <a:r>
              <a:rPr lang="zh-TW" altLang="en-US" sz="2000" dirty="0">
                <a:solidFill>
                  <a:srgbClr val="FFFFFF"/>
                </a:solidFill>
              </a:rPr>
              <a:t>培養興趣及社交</a:t>
            </a:r>
            <a:endParaRPr lang="en-US" altLang="zh-TW" sz="2000" dirty="0">
              <a:solidFill>
                <a:srgbClr val="FFFFFF"/>
              </a:solidFill>
            </a:endParaRP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>
          <a:xfrm rot="1764697">
            <a:off x="5638946" y="2866628"/>
            <a:ext cx="607853" cy="665559"/>
          </a:xfrm>
          <a:custGeom>
            <a:avLst/>
            <a:gdLst>
              <a:gd name="connsiteX0" fmla="*/ 0 w 668866"/>
              <a:gd name="connsiteY0" fmla="*/ 377065 h 967944"/>
              <a:gd name="connsiteX1" fmla="*/ 668866 w 668866"/>
              <a:gd name="connsiteY1" fmla="*/ 0 h 967944"/>
              <a:gd name="connsiteX2" fmla="*/ 668866 w 668866"/>
              <a:gd name="connsiteY2" fmla="*/ 633511 h 967944"/>
              <a:gd name="connsiteX3" fmla="*/ 334433 w 668866"/>
              <a:gd name="connsiteY3" fmla="*/ 967944 h 967944"/>
              <a:gd name="connsiteX4" fmla="*/ 0 w 668866"/>
              <a:gd name="connsiteY4" fmla="*/ 633511 h 96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866" h="967944">
                <a:moveTo>
                  <a:pt x="0" y="377065"/>
                </a:moveTo>
                <a:lnTo>
                  <a:pt x="668866" y="0"/>
                </a:lnTo>
                <a:lnTo>
                  <a:pt x="668866" y="633511"/>
                </a:lnTo>
                <a:cubicBezTo>
                  <a:pt x="668866" y="818213"/>
                  <a:pt x="519135" y="967944"/>
                  <a:pt x="334433" y="967944"/>
                </a:cubicBezTo>
                <a:cubicBezTo>
                  <a:pt x="149731" y="967944"/>
                  <a:pt x="0" y="818213"/>
                  <a:pt x="0" y="6335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D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7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264344" y="1504950"/>
            <a:ext cx="131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</a:t>
            </a:r>
            <a:r>
              <a:rPr lang="en-US" altLang="zh-TW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3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3124200" y="2428280"/>
            <a:ext cx="387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輔導原則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838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3352" y="1467168"/>
            <a:ext cx="7271631" cy="947290"/>
            <a:chOff x="1261417" y="3174122"/>
            <a:chExt cx="9695508" cy="1263054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261417" y="3814763"/>
              <a:ext cx="9695508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16200000">
              <a:off x="1530237" y="3489269"/>
              <a:ext cx="650988" cy="650988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3214257" y="3489269"/>
              <a:ext cx="650988" cy="650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4898277" y="3489269"/>
              <a:ext cx="650988" cy="650988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6582297" y="3489269"/>
              <a:ext cx="650988" cy="650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椭圆 10"/>
            <p:cNvSpPr/>
            <p:nvPr/>
          </p:nvSpPr>
          <p:spPr>
            <a:xfrm rot="16200000">
              <a:off x="8266317" y="3489269"/>
              <a:ext cx="650988" cy="650988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9950337" y="3489269"/>
              <a:ext cx="650988" cy="650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1789437" y="3174122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5151433" y="3174122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8513429" y="3174122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等腰三角形 18"/>
            <p:cNvSpPr/>
            <p:nvPr/>
          </p:nvSpPr>
          <p:spPr>
            <a:xfrm flipV="1">
              <a:off x="10209537" y="4322876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等腰三角形 19"/>
            <p:cNvSpPr/>
            <p:nvPr/>
          </p:nvSpPr>
          <p:spPr>
            <a:xfrm flipV="1">
              <a:off x="6841497" y="4322876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等腰三角形 20"/>
            <p:cNvSpPr/>
            <p:nvPr/>
          </p:nvSpPr>
          <p:spPr>
            <a:xfrm flipV="1">
              <a:off x="3473457" y="4322876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19342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01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03362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02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81338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03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59314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04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337290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05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015266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06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36376" y="239512"/>
            <a:ext cx="148605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97224" y="37801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輔導原則</a:t>
            </a:r>
          </a:p>
        </p:txBody>
      </p:sp>
      <p:grpSp>
        <p:nvGrpSpPr>
          <p:cNvPr id="40" name="组合 1"/>
          <p:cNvGrpSpPr/>
          <p:nvPr/>
        </p:nvGrpSpPr>
        <p:grpSpPr>
          <a:xfrm>
            <a:off x="1192215" y="3409950"/>
            <a:ext cx="7271631" cy="947290"/>
            <a:chOff x="1261417" y="3174122"/>
            <a:chExt cx="9695508" cy="1263054"/>
          </a:xfrm>
        </p:grpSpPr>
        <p:cxnSp>
          <p:nvCxnSpPr>
            <p:cNvPr id="41" name="直接箭头连接符 2"/>
            <p:cNvCxnSpPr/>
            <p:nvPr/>
          </p:nvCxnSpPr>
          <p:spPr>
            <a:xfrm>
              <a:off x="1261417" y="3814763"/>
              <a:ext cx="9695508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6"/>
            <p:cNvSpPr/>
            <p:nvPr/>
          </p:nvSpPr>
          <p:spPr>
            <a:xfrm rot="16200000">
              <a:off x="1530237" y="3489269"/>
              <a:ext cx="650988" cy="650988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3" name="椭圆 7"/>
            <p:cNvSpPr/>
            <p:nvPr/>
          </p:nvSpPr>
          <p:spPr>
            <a:xfrm rot="16200000">
              <a:off x="3214257" y="3489269"/>
              <a:ext cx="650988" cy="650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4" name="椭圆 8"/>
            <p:cNvSpPr/>
            <p:nvPr/>
          </p:nvSpPr>
          <p:spPr>
            <a:xfrm rot="16200000">
              <a:off x="4898277" y="3489269"/>
              <a:ext cx="650988" cy="650988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5" name="椭圆 9"/>
            <p:cNvSpPr/>
            <p:nvPr/>
          </p:nvSpPr>
          <p:spPr>
            <a:xfrm rot="16200000">
              <a:off x="6582297" y="3489269"/>
              <a:ext cx="650988" cy="650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6" name="椭圆 10"/>
            <p:cNvSpPr/>
            <p:nvPr/>
          </p:nvSpPr>
          <p:spPr>
            <a:xfrm rot="16200000">
              <a:off x="8266317" y="3489269"/>
              <a:ext cx="650988" cy="650988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7" name="椭圆 11"/>
            <p:cNvSpPr/>
            <p:nvPr/>
          </p:nvSpPr>
          <p:spPr>
            <a:xfrm rot="16200000">
              <a:off x="9950337" y="3489269"/>
              <a:ext cx="650988" cy="650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368300" sx="102000" sy="102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1789437" y="3174122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5151433" y="3174122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8513429" y="3174122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等腰三角形 50"/>
            <p:cNvSpPr/>
            <p:nvPr/>
          </p:nvSpPr>
          <p:spPr>
            <a:xfrm flipV="1">
              <a:off x="10209537" y="4322876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6841497" y="4322876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3473457" y="4322876"/>
              <a:ext cx="132588" cy="1143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4" name="文本框 32"/>
            <p:cNvSpPr txBox="1"/>
            <p:nvPr/>
          </p:nvSpPr>
          <p:spPr>
            <a:xfrm>
              <a:off x="1619341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/>
                  </a:solidFill>
                </a:rPr>
                <a:t>07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文本框 33"/>
            <p:cNvSpPr txBox="1"/>
            <p:nvPr/>
          </p:nvSpPr>
          <p:spPr>
            <a:xfrm>
              <a:off x="3303362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1200" b="1" dirty="0">
                  <a:solidFill>
                    <a:schemeClr val="bg1"/>
                  </a:solidFill>
                </a:rPr>
                <a:t>8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文本框 34"/>
            <p:cNvSpPr txBox="1"/>
            <p:nvPr/>
          </p:nvSpPr>
          <p:spPr>
            <a:xfrm>
              <a:off x="4981338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1200" b="1" dirty="0">
                  <a:solidFill>
                    <a:schemeClr val="bg1"/>
                  </a:solidFill>
                </a:rPr>
                <a:t>9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文本框 35"/>
            <p:cNvSpPr txBox="1"/>
            <p:nvPr/>
          </p:nvSpPr>
          <p:spPr>
            <a:xfrm>
              <a:off x="6659313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/>
                  </a:solidFill>
                </a:rPr>
                <a:t>10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文本框 36"/>
            <p:cNvSpPr txBox="1"/>
            <p:nvPr/>
          </p:nvSpPr>
          <p:spPr>
            <a:xfrm>
              <a:off x="8342932" y="3630096"/>
              <a:ext cx="461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/>
                  </a:solidFill>
                </a:rPr>
                <a:t>11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文本框 37"/>
            <p:cNvSpPr txBox="1"/>
            <p:nvPr/>
          </p:nvSpPr>
          <p:spPr>
            <a:xfrm>
              <a:off x="10015265" y="3630096"/>
              <a:ext cx="47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/>
                  </a:solidFill>
                </a:rPr>
                <a:t>12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1730315" y="24597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給予關心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112248" y="11089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換位思考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3875292" y="24717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換個角度闡述異常行為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5600550" y="11089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查明原因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7055548" y="25273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阻止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1101615" y="306263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尋求權威幫助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2416212" y="44059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家庭參與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776346" y="12022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認真看待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251826" y="3069228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高警覺心、關懷生命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4924293" y="442399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放大原則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6234841" y="31110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守密性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7493323" y="43930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相關管道</a:t>
            </a:r>
          </a:p>
        </p:txBody>
      </p:sp>
    </p:spTree>
    <p:extLst>
      <p:ext uri="{BB962C8B-B14F-4D97-AF65-F5344CB8AC3E}">
        <p14:creationId xmlns:p14="http://schemas.microsoft.com/office/powerpoint/2010/main" val="294114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264344" y="1504950"/>
            <a:ext cx="131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</a:t>
            </a:r>
            <a:r>
              <a:rPr lang="en-US" altLang="zh-TW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4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3200400" y="2460201"/>
            <a:ext cx="387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評估及預防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39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5ACB24-69D0-44CA-AD31-F62F2901587D}"/>
              </a:ext>
            </a:extLst>
          </p:cNvPr>
          <p:cNvSpPr/>
          <p:nvPr/>
        </p:nvSpPr>
        <p:spPr>
          <a:xfrm>
            <a:off x="4652963" y="1417865"/>
            <a:ext cx="51163" cy="2982685"/>
          </a:xfrm>
          <a:prstGeom prst="rect">
            <a:avLst/>
          </a:prstGeom>
          <a:solidFill>
            <a:srgbClr val="37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ECC036-DA56-446B-95A9-99ED4EA785F4}"/>
              </a:ext>
            </a:extLst>
          </p:cNvPr>
          <p:cNvSpPr/>
          <p:nvPr/>
        </p:nvSpPr>
        <p:spPr>
          <a:xfrm>
            <a:off x="2791506" y="1427304"/>
            <a:ext cx="1861457" cy="272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B13B50-7A81-452F-A53B-65566C74F6C2}"/>
              </a:ext>
            </a:extLst>
          </p:cNvPr>
          <p:cNvSpPr/>
          <p:nvPr/>
        </p:nvSpPr>
        <p:spPr>
          <a:xfrm>
            <a:off x="1735593" y="2226262"/>
            <a:ext cx="2917370" cy="272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891B0B-29F6-4557-A26F-9877C0646BFB}"/>
              </a:ext>
            </a:extLst>
          </p:cNvPr>
          <p:cNvSpPr/>
          <p:nvPr/>
        </p:nvSpPr>
        <p:spPr>
          <a:xfrm>
            <a:off x="4704126" y="1832580"/>
            <a:ext cx="2024740" cy="272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629C64-223A-4005-9AB6-5852EEED78EE}"/>
              </a:ext>
            </a:extLst>
          </p:cNvPr>
          <p:cNvSpPr/>
          <p:nvPr/>
        </p:nvSpPr>
        <p:spPr>
          <a:xfrm>
            <a:off x="1219200" y="2967117"/>
            <a:ext cx="3433763" cy="272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D0FE9-D9C5-41EA-B766-6B89B53A89B7}"/>
              </a:ext>
            </a:extLst>
          </p:cNvPr>
          <p:cNvSpPr txBox="1"/>
          <p:nvPr/>
        </p:nvSpPr>
        <p:spPr>
          <a:xfrm>
            <a:off x="3298608" y="1163629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建立關係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3145" y="285750"/>
            <a:ext cx="2046655" cy="598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48951" y="36007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評估方式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891B0B-29F6-4557-A26F-9877C0646BFB}"/>
              </a:ext>
            </a:extLst>
          </p:cNvPr>
          <p:cNvSpPr/>
          <p:nvPr/>
        </p:nvSpPr>
        <p:spPr>
          <a:xfrm>
            <a:off x="4704126" y="2574429"/>
            <a:ext cx="2230074" cy="272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3629C64-223A-4005-9AB6-5852EEED78EE}"/>
              </a:ext>
            </a:extLst>
          </p:cNvPr>
          <p:cNvSpPr/>
          <p:nvPr/>
        </p:nvSpPr>
        <p:spPr>
          <a:xfrm>
            <a:off x="3347629" y="3646027"/>
            <a:ext cx="1319262" cy="272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1891B0B-29F6-4557-A26F-9877C0646BFB}"/>
              </a:ext>
            </a:extLst>
          </p:cNvPr>
          <p:cNvSpPr/>
          <p:nvPr/>
        </p:nvSpPr>
        <p:spPr>
          <a:xfrm>
            <a:off x="4704126" y="3464310"/>
            <a:ext cx="2687274" cy="272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文本框 11">
            <a:extLst>
              <a:ext uri="{FF2B5EF4-FFF2-40B4-BE49-F238E27FC236}">
                <a16:creationId xmlns:a16="http://schemas.microsoft.com/office/drawing/2014/main" id="{156D0FE9-D9C5-41EA-B766-6B89B53A89B7}"/>
              </a:ext>
            </a:extLst>
          </p:cNvPr>
          <p:cNvSpPr txBox="1"/>
          <p:nvPr/>
        </p:nvSpPr>
        <p:spPr>
          <a:xfrm>
            <a:off x="5396611" y="1606966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了解企圖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11">
            <a:extLst>
              <a:ext uri="{FF2B5EF4-FFF2-40B4-BE49-F238E27FC236}">
                <a16:creationId xmlns:a16="http://schemas.microsoft.com/office/drawing/2014/main" id="{156D0FE9-D9C5-41EA-B766-6B89B53A89B7}"/>
              </a:ext>
            </a:extLst>
          </p:cNvPr>
          <p:cNvSpPr txBox="1"/>
          <p:nvPr/>
        </p:nvSpPr>
        <p:spPr>
          <a:xfrm>
            <a:off x="1488644" y="2705217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TW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澄清仍然困擾著兒童或青少年的問題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>
            <a:extLst>
              <a:ext uri="{FF2B5EF4-FFF2-40B4-BE49-F238E27FC236}">
                <a16:creationId xmlns:a16="http://schemas.microsoft.com/office/drawing/2014/main" id="{156D0FE9-D9C5-41EA-B766-6B89B53A89B7}"/>
              </a:ext>
            </a:extLst>
          </p:cNvPr>
          <p:cNvSpPr txBox="1"/>
          <p:nvPr/>
        </p:nvSpPr>
        <p:spPr>
          <a:xfrm>
            <a:off x="4722395" y="2317981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評估再度自殺的危險因子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1">
            <a:extLst>
              <a:ext uri="{FF2B5EF4-FFF2-40B4-BE49-F238E27FC236}">
                <a16:creationId xmlns:a16="http://schemas.microsoft.com/office/drawing/2014/main" id="{156D0FE9-D9C5-41EA-B766-6B89B53A89B7}"/>
              </a:ext>
            </a:extLst>
          </p:cNvPr>
          <p:cNvSpPr txBox="1"/>
          <p:nvPr/>
        </p:nvSpPr>
        <p:spPr>
          <a:xfrm>
            <a:off x="2884031" y="1968453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決定進一步的危險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1">
            <a:extLst>
              <a:ext uri="{FF2B5EF4-FFF2-40B4-BE49-F238E27FC236}">
                <a16:creationId xmlns:a16="http://schemas.microsoft.com/office/drawing/2014/main" id="{156D0FE9-D9C5-41EA-B766-6B89B53A89B7}"/>
              </a:ext>
            </a:extLst>
          </p:cNvPr>
          <p:cNvSpPr txBox="1"/>
          <p:nvPr/>
        </p:nvSpPr>
        <p:spPr>
          <a:xfrm>
            <a:off x="4774312" y="3220313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指出適應來源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1">
            <a:extLst>
              <a:ext uri="{FF2B5EF4-FFF2-40B4-BE49-F238E27FC236}">
                <a16:creationId xmlns:a16="http://schemas.microsoft.com/office/drawing/2014/main" id="{156D0FE9-D9C5-41EA-B766-6B89B53A89B7}"/>
              </a:ext>
            </a:extLst>
          </p:cNvPr>
          <p:cNvSpPr txBox="1"/>
          <p:nvPr/>
        </p:nvSpPr>
        <p:spPr>
          <a:xfrm>
            <a:off x="3553155" y="339899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評估家庭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95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144376" y="915567"/>
            <a:ext cx="3767556" cy="3769837"/>
          </a:xfrm>
          <a:prstGeom prst="ellipse">
            <a:avLst/>
          </a:prstGeom>
          <a:noFill/>
          <a:ln w="9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00" b="1">
              <a:solidFill>
                <a:prstClr val="black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982292" y="664406"/>
            <a:ext cx="439113" cy="439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</a:t>
            </a:r>
            <a:endParaRPr lang="zh-CN" altLang="en-US" sz="1800" dirty="0">
              <a:solidFill>
                <a:prstClr val="white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4720163" y="2580865"/>
            <a:ext cx="439113" cy="439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prstClr val="white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5</a:t>
            </a:r>
            <a:endParaRPr lang="zh-CN" altLang="en-US" sz="1800">
              <a:solidFill>
                <a:prstClr val="white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609738" y="1937621"/>
            <a:ext cx="440302" cy="4392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4</a:t>
            </a:r>
            <a:endParaRPr lang="zh-CN" altLang="en-US" sz="1800" dirty="0">
              <a:solidFill>
                <a:prstClr val="white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642985" y="966302"/>
            <a:ext cx="440302" cy="4392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2</a:t>
            </a:r>
            <a:endParaRPr lang="zh-CN" altLang="en-US" sz="1800" dirty="0">
              <a:solidFill>
                <a:prstClr val="white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304867" y="1385673"/>
            <a:ext cx="439113" cy="4392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3</a:t>
            </a:r>
            <a:endParaRPr lang="zh-CN" altLang="en-US" sz="1800" dirty="0">
              <a:solidFill>
                <a:prstClr val="white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1062280" y="1120287"/>
            <a:ext cx="3337965" cy="3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00" b="1">
              <a:solidFill>
                <a:prstClr val="black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1290772" y="1347665"/>
            <a:ext cx="2881003" cy="2881835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00" b="1">
              <a:solidFill>
                <a:prstClr val="black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755576" y="3010884"/>
            <a:ext cx="1193253" cy="1193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00" b="1">
              <a:solidFill>
                <a:prstClr val="black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26" name="TextBox 18"/>
          <p:cNvSpPr txBox="1">
            <a:spLocks noChangeArrowheads="1"/>
          </p:cNvSpPr>
          <p:nvPr/>
        </p:nvSpPr>
        <p:spPr bwMode="auto">
          <a:xfrm>
            <a:off x="1002779" y="3256612"/>
            <a:ext cx="697342" cy="68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4" tIns="34268" rIns="68514" bIns="3426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TW" altLang="en-US" dirty="0">
                <a:solidFill>
                  <a:prstClr val="white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預防方式</a:t>
            </a:r>
            <a:endParaRPr lang="en-US" altLang="zh-CN" dirty="0">
              <a:solidFill>
                <a:prstClr val="white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3498210" y="624099"/>
            <a:ext cx="3500813" cy="33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88" rIns="91378" bIns="456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/>
              <a:t>與青少年形成好的關係</a:t>
            </a:r>
            <a:endParaRPr lang="zh-CN" altLang="en-US" sz="1200" dirty="0">
              <a:sym typeface="方正准圆简体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4108838" y="970077"/>
            <a:ext cx="4359538" cy="36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88" rIns="91378" bIns="456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/>
              <a:t>找出引起自殺的危險因子，對行為的改變應有高度的警覺性</a:t>
            </a:r>
            <a:endParaRPr lang="zh-CN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4702492" y="1389951"/>
            <a:ext cx="3233654" cy="33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88" rIns="91378" bIns="456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/>
              <a:t>在壓力的環境下應僅早介入</a:t>
            </a:r>
            <a:endParaRPr lang="zh-CN" altLang="en-US" sz="1200" dirty="0">
              <a:sym typeface="方正准圆简体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5055070" y="1937621"/>
            <a:ext cx="3233654" cy="33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88" rIns="91378" bIns="456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/>
              <a:t>對自殺的威脅應嚴正看待</a:t>
            </a:r>
            <a:endParaRPr lang="zh-CN" altLang="en-US" sz="1200" dirty="0">
              <a:sym typeface="方正准圆简体"/>
            </a:endParaRP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5159276" y="2662017"/>
            <a:ext cx="3500813" cy="27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88" rIns="91378" bIns="456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zh-TW" sz="1200" dirty="0"/>
              <a:t>早期處理以發覺是否有精神疾病需馬上治療</a:t>
            </a:r>
          </a:p>
        </p:txBody>
      </p:sp>
      <p:sp>
        <p:nvSpPr>
          <p:cNvPr id="2" name="矩形 1"/>
          <p:cNvSpPr/>
          <p:nvPr/>
        </p:nvSpPr>
        <p:spPr>
          <a:xfrm>
            <a:off x="245454" y="239934"/>
            <a:ext cx="1600200" cy="706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48951" y="36007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如何預防</a:t>
            </a: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4618026" y="3204574"/>
            <a:ext cx="440302" cy="4392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dirty="0">
                <a:solidFill>
                  <a:prstClr val="white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6</a:t>
            </a:r>
            <a:endParaRPr lang="zh-CN" altLang="en-US" sz="1800" dirty="0">
              <a:solidFill>
                <a:prstClr val="white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4343761" y="3753434"/>
            <a:ext cx="439113" cy="439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>
                <a:solidFill>
                  <a:prstClr val="white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7</a:t>
            </a:r>
            <a:endParaRPr lang="zh-CN" altLang="en-US" sz="1800" dirty="0">
              <a:solidFill>
                <a:prstClr val="white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797088" y="4192673"/>
            <a:ext cx="440302" cy="4392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68514" tIns="34268" rIns="68514" bIns="34268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dirty="0">
                <a:solidFill>
                  <a:prstClr val="white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8</a:t>
            </a:r>
            <a:endParaRPr lang="zh-CN" altLang="en-US" sz="1800" dirty="0">
              <a:solidFill>
                <a:prstClr val="white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2487" y="3204574"/>
            <a:ext cx="3576171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Aft>
                <a:spcPts val="0"/>
              </a:spcAft>
            </a:pPr>
            <a:r>
              <a:rPr lang="zh-TW" altLang="zh-TW" sz="1200" dirty="0">
                <a:latin typeface="Calibri" panose="020F0502020204030204" pitchFamily="34" charset="0"/>
                <a:ea typeface="宋体" panose="02010600030101010101" pitchFamily="2" charset="-122"/>
              </a:rPr>
              <a:t>對社區民眾，公共衛生單位，學校，非精神科醫師作這方面的宣導與衛教</a:t>
            </a:r>
          </a:p>
        </p:txBody>
      </p:sp>
      <p:sp>
        <p:nvSpPr>
          <p:cNvPr id="4" name="矩形 3"/>
          <p:cNvSpPr/>
          <p:nvPr/>
        </p:nvSpPr>
        <p:spPr>
          <a:xfrm>
            <a:off x="4766957" y="3854988"/>
            <a:ext cx="4572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  <a:spcAft>
                <a:spcPts val="0"/>
              </a:spcAft>
            </a:pPr>
            <a:r>
              <a:rPr lang="zh-TW" altLang="zh-TW" sz="1200" dirty="0">
                <a:latin typeface="Calibri" panose="020F0502020204030204" pitchFamily="34" charset="0"/>
                <a:ea typeface="宋体" panose="02010600030101010101" pitchFamily="2" charset="-122"/>
              </a:rPr>
              <a:t>若發覺有問題青少年，不知如何處理，應儘早尋求專家建議</a:t>
            </a:r>
          </a:p>
        </p:txBody>
      </p:sp>
      <p:sp>
        <p:nvSpPr>
          <p:cNvPr id="5" name="矩形 4"/>
          <p:cNvSpPr/>
          <p:nvPr/>
        </p:nvSpPr>
        <p:spPr>
          <a:xfrm>
            <a:off x="4223090" y="4289460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200" dirty="0">
                <a:latin typeface="Calibri" panose="020F0502020204030204" pitchFamily="34" charset="0"/>
                <a:ea typeface="宋体" panose="02010600030101010101" pitchFamily="2" charset="-122"/>
              </a:rPr>
              <a:t>移除武器及不必要的藥品</a:t>
            </a:r>
            <a:endParaRPr lang="zh-TW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50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40" dur="500" spd="-99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42" dur="500" spd="-99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rAng="0" ptsTypes="">
                                      <p:cBhvr>
                                        <p:cTn id="44" dur="500" spd="-99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46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2.59259E-6 L -0.17354 -0.29051 " pathEditMode="relative" rAng="0" ptsTypes="AA">
                                      <p:cBhvr>
                                        <p:cTn id="48" dur="500" spd="-99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78" dur="500" spd="-99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2.59259E-6 L -0.17354 -0.29051 " pathEditMode="relative" rAng="0" ptsTypes="AA">
                                      <p:cBhvr>
                                        <p:cTn id="82" dur="500" spd="-99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144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86" dur="500" spd="-99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 autoUpdateAnimBg="0"/>
      <p:bldP spid="13" grpId="1" animBg="1" autoUpdateAnimBg="0"/>
      <p:bldP spid="14" grpId="0" animBg="1" autoUpdateAnimBg="0"/>
      <p:bldP spid="14" grpId="1" animBg="1" autoUpdateAnimBg="0"/>
      <p:bldP spid="15" grpId="0" animBg="1" autoUpdateAnimBg="0"/>
      <p:bldP spid="15" grpId="1" animBg="1" autoUpdateAnimBg="0"/>
      <p:bldP spid="16" grpId="0" animBg="1" autoUpdateAnimBg="0"/>
      <p:bldP spid="16" grpId="1" animBg="1" autoUpdateAnimBg="0"/>
      <p:bldP spid="17" grpId="0" animBg="1" autoUpdateAnimBg="0"/>
      <p:bldP spid="17" grpId="1" animBg="1" autoUpdateAnimBg="0"/>
      <p:bldP spid="23" grpId="0" animBg="1" autoUpdateAnimBg="0"/>
      <p:bldP spid="24" grpId="0" animBg="1" autoUpdateAnimBg="0"/>
      <p:bldP spid="25" grpId="0" animBg="1" autoUpdateAnimBg="0"/>
      <p:bldP spid="26" grpId="0" autoUpdateAnimBg="0"/>
      <p:bldP spid="29" grpId="0"/>
      <p:bldP spid="30" grpId="0"/>
      <p:bldP spid="31" grpId="0"/>
      <p:bldP spid="33" grpId="0"/>
      <p:bldP spid="34" grpId="0"/>
      <p:bldP spid="19" grpId="0" animBg="1" autoUpdateAnimBg="0"/>
      <p:bldP spid="19" grpId="1" animBg="1" autoUpdateAnimBg="0"/>
      <p:bldP spid="20" grpId="0" animBg="1" autoUpdateAnimBg="0"/>
      <p:bldP spid="20" grpId="1" animBg="1" autoUpdateAnimBg="0"/>
      <p:bldP spid="22" grpId="0" animBg="1" autoUpdateAnimBg="0"/>
      <p:bldP spid="22" grpId="1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58596" y="1500247"/>
            <a:ext cx="704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目</a:t>
            </a:r>
            <a:r>
              <a:rPr lang="zh-TW" altLang="en-US" sz="4000" b="1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錄</a:t>
            </a:r>
            <a:endParaRPr lang="en-US" altLang="zh-CN" sz="4000" b="1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08618" y="1583888"/>
            <a:ext cx="470426" cy="1747629"/>
            <a:chOff x="3187174" y="1123950"/>
            <a:chExt cx="470426" cy="1747629"/>
          </a:xfrm>
        </p:grpSpPr>
        <p:grpSp>
          <p:nvGrpSpPr>
            <p:cNvPr id="30" name="组合 29"/>
            <p:cNvGrpSpPr/>
            <p:nvPr/>
          </p:nvGrpSpPr>
          <p:grpSpPr>
            <a:xfrm>
              <a:off x="3200400" y="1123950"/>
              <a:ext cx="457200" cy="457200"/>
              <a:chOff x="4944973" y="2146816"/>
              <a:chExt cx="457200" cy="45720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962525" y="2190750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01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187174" y="162508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何謂憂鬱症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19163" y="1583888"/>
            <a:ext cx="495970" cy="1978462"/>
            <a:chOff x="3187174" y="1123950"/>
            <a:chExt cx="495970" cy="1978462"/>
          </a:xfrm>
        </p:grpSpPr>
        <p:grpSp>
          <p:nvGrpSpPr>
            <p:cNvPr id="37" name="组合 36"/>
            <p:cNvGrpSpPr/>
            <p:nvPr/>
          </p:nvGrpSpPr>
          <p:grpSpPr>
            <a:xfrm>
              <a:off x="3200400" y="1123950"/>
              <a:ext cx="482744" cy="457200"/>
              <a:chOff x="4944973" y="2146816"/>
              <a:chExt cx="482744" cy="4572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962525" y="2190750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02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3187174" y="1625084"/>
              <a:ext cx="461665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憂鬱症的原因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029708" y="1583888"/>
            <a:ext cx="503984" cy="1978462"/>
            <a:chOff x="3187174" y="1123950"/>
            <a:chExt cx="503984" cy="1978462"/>
          </a:xfrm>
        </p:grpSpPr>
        <p:grpSp>
          <p:nvGrpSpPr>
            <p:cNvPr id="68" name="组合 67"/>
            <p:cNvGrpSpPr/>
            <p:nvPr/>
          </p:nvGrpSpPr>
          <p:grpSpPr>
            <a:xfrm>
              <a:off x="3200400" y="1123950"/>
              <a:ext cx="490758" cy="457200"/>
              <a:chOff x="4944973" y="2146816"/>
              <a:chExt cx="490758" cy="45720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962525" y="2190750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03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3187174" y="1625084"/>
              <a:ext cx="461665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憂鬱症之症狀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840254" y="1583888"/>
            <a:ext cx="515206" cy="1055132"/>
            <a:chOff x="3187174" y="1123950"/>
            <a:chExt cx="515206" cy="1055132"/>
          </a:xfrm>
        </p:grpSpPr>
        <p:grpSp>
          <p:nvGrpSpPr>
            <p:cNvPr id="73" name="组合 72"/>
            <p:cNvGrpSpPr/>
            <p:nvPr/>
          </p:nvGrpSpPr>
          <p:grpSpPr>
            <a:xfrm>
              <a:off x="3200400" y="1123950"/>
              <a:ext cx="501980" cy="457200"/>
              <a:chOff x="4944973" y="2146816"/>
              <a:chExt cx="501980" cy="45720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962525" y="219075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04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3187174" y="1625084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種類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650800" y="1583888"/>
            <a:ext cx="512000" cy="1516797"/>
            <a:chOff x="3187174" y="1123950"/>
            <a:chExt cx="512000" cy="1516797"/>
          </a:xfrm>
        </p:grpSpPr>
        <p:grpSp>
          <p:nvGrpSpPr>
            <p:cNvPr id="78" name="组合 77"/>
            <p:cNvGrpSpPr/>
            <p:nvPr/>
          </p:nvGrpSpPr>
          <p:grpSpPr>
            <a:xfrm>
              <a:off x="3200400" y="1123950"/>
              <a:ext cx="498774" cy="457200"/>
              <a:chOff x="4944973" y="2146816"/>
              <a:chExt cx="498774" cy="457200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4962525" y="2190750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05</a:t>
                </a:r>
                <a:endParaRPr lang="zh-CN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3187174" y="1625084"/>
              <a:ext cx="461665" cy="10156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治療方式</a:t>
              </a:r>
              <a:endParaRPr lang="zh-CN" altLang="en-US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1539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264344" y="1504950"/>
            <a:ext cx="131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05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3810000" y="234315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治療方式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715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655576" y="1387878"/>
            <a:ext cx="995155" cy="995155"/>
            <a:chOff x="1270840" y="3443029"/>
            <a:chExt cx="1326873" cy="1326873"/>
          </a:xfrm>
        </p:grpSpPr>
        <p:sp>
          <p:nvSpPr>
            <p:cNvPr id="28" name="矩形 27"/>
            <p:cNvSpPr/>
            <p:nvPr/>
          </p:nvSpPr>
          <p:spPr>
            <a:xfrm>
              <a:off x="1270840" y="3443029"/>
              <a:ext cx="1326873" cy="13268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矩形 5"/>
            <p:cNvSpPr/>
            <p:nvPr/>
          </p:nvSpPr>
          <p:spPr>
            <a:xfrm>
              <a:off x="1617173" y="3800709"/>
              <a:ext cx="634208" cy="611513"/>
            </a:xfrm>
            <a:custGeom>
              <a:avLst/>
              <a:gdLst>
                <a:gd name="connsiteX0" fmla="*/ 174005 w 338138"/>
                <a:gd name="connsiteY0" fmla="*/ 18121 h 326038"/>
                <a:gd name="connsiteX1" fmla="*/ 160013 w 338138"/>
                <a:gd name="connsiteY1" fmla="*/ 19109 h 326038"/>
                <a:gd name="connsiteX2" fmla="*/ 160013 w 338138"/>
                <a:gd name="connsiteY2" fmla="*/ 70472 h 326038"/>
                <a:gd name="connsiteX3" fmla="*/ 92851 w 338138"/>
                <a:gd name="connsiteY3" fmla="*/ 149491 h 326038"/>
                <a:gd name="connsiteX4" fmla="*/ 88900 w 338138"/>
                <a:gd name="connsiteY4" fmla="*/ 149491 h 326038"/>
                <a:gd name="connsiteX5" fmla="*/ 88900 w 338138"/>
                <a:gd name="connsiteY5" fmla="*/ 279872 h 326038"/>
                <a:gd name="connsiteX6" fmla="*/ 119189 w 338138"/>
                <a:gd name="connsiteY6" fmla="*/ 310163 h 326038"/>
                <a:gd name="connsiteX7" fmla="*/ 262731 w 338138"/>
                <a:gd name="connsiteY7" fmla="*/ 310163 h 326038"/>
                <a:gd name="connsiteX8" fmla="*/ 300922 w 338138"/>
                <a:gd name="connsiteY8" fmla="*/ 278555 h 326038"/>
                <a:gd name="connsiteX9" fmla="*/ 320675 w 338138"/>
                <a:gd name="connsiteY9" fmla="*/ 157393 h 326038"/>
                <a:gd name="connsiteX10" fmla="*/ 320675 w 338138"/>
                <a:gd name="connsiteY10" fmla="*/ 156076 h 326038"/>
                <a:gd name="connsiteX11" fmla="*/ 290386 w 338138"/>
                <a:gd name="connsiteY11" fmla="*/ 127102 h 326038"/>
                <a:gd name="connsiteX12" fmla="*/ 210055 w 338138"/>
                <a:gd name="connsiteY12" fmla="*/ 127102 h 326038"/>
                <a:gd name="connsiteX13" fmla="*/ 200837 w 338138"/>
                <a:gd name="connsiteY13" fmla="*/ 117883 h 326038"/>
                <a:gd name="connsiteX14" fmla="*/ 200837 w 338138"/>
                <a:gd name="connsiteY14" fmla="*/ 57302 h 326038"/>
                <a:gd name="connsiteX15" fmla="*/ 188985 w 338138"/>
                <a:gd name="connsiteY15" fmla="*/ 23060 h 326038"/>
                <a:gd name="connsiteX16" fmla="*/ 174005 w 338138"/>
                <a:gd name="connsiteY16" fmla="*/ 18121 h 326038"/>
                <a:gd name="connsiteX17" fmla="*/ 166923 w 338138"/>
                <a:gd name="connsiteY17" fmla="*/ 10 h 326038"/>
                <a:gd name="connsiteX18" fmla="*/ 199449 w 338138"/>
                <a:gd name="connsiteY18" fmla="*/ 8733 h 326038"/>
                <a:gd name="connsiteX19" fmla="*/ 217941 w 338138"/>
                <a:gd name="connsiteY19" fmla="*/ 56131 h 326038"/>
                <a:gd name="connsiteX20" fmla="*/ 217941 w 338138"/>
                <a:gd name="connsiteY20" fmla="*/ 108796 h 326038"/>
                <a:gd name="connsiteX21" fmla="*/ 290588 w 338138"/>
                <a:gd name="connsiteY21" fmla="*/ 108796 h 326038"/>
                <a:gd name="connsiteX22" fmla="*/ 338138 w 338138"/>
                <a:gd name="connsiteY22" fmla="*/ 154878 h 326038"/>
                <a:gd name="connsiteX23" fmla="*/ 338138 w 338138"/>
                <a:gd name="connsiteY23" fmla="*/ 157511 h 326038"/>
                <a:gd name="connsiteX24" fmla="*/ 338138 w 338138"/>
                <a:gd name="connsiteY24" fmla="*/ 158828 h 326038"/>
                <a:gd name="connsiteX25" fmla="*/ 318325 w 338138"/>
                <a:gd name="connsiteY25" fmla="*/ 279956 h 326038"/>
                <a:gd name="connsiteX26" fmla="*/ 262850 w 338138"/>
                <a:gd name="connsiteY26" fmla="*/ 326038 h 326038"/>
                <a:gd name="connsiteX27" fmla="*/ 118877 w 338138"/>
                <a:gd name="connsiteY27" fmla="*/ 326038 h 326038"/>
                <a:gd name="connsiteX28" fmla="*/ 71326 w 338138"/>
                <a:gd name="connsiteY28" fmla="*/ 278640 h 326038"/>
                <a:gd name="connsiteX29" fmla="*/ 71326 w 338138"/>
                <a:gd name="connsiteY29" fmla="*/ 144345 h 326038"/>
                <a:gd name="connsiteX30" fmla="*/ 63401 w 338138"/>
                <a:gd name="connsiteY30" fmla="*/ 136445 h 326038"/>
                <a:gd name="connsiteX31" fmla="*/ 23775 w 338138"/>
                <a:gd name="connsiteY31" fmla="*/ 136445 h 326038"/>
                <a:gd name="connsiteX32" fmla="*/ 17171 w 338138"/>
                <a:gd name="connsiteY32" fmla="*/ 144345 h 326038"/>
                <a:gd name="connsiteX33" fmla="*/ 17171 w 338138"/>
                <a:gd name="connsiteY33" fmla="*/ 286540 h 326038"/>
                <a:gd name="connsiteX34" fmla="*/ 23775 w 338138"/>
                <a:gd name="connsiteY34" fmla="*/ 294439 h 326038"/>
                <a:gd name="connsiteX35" fmla="*/ 47550 w 338138"/>
                <a:gd name="connsiteY35" fmla="*/ 294439 h 326038"/>
                <a:gd name="connsiteX36" fmla="*/ 55476 w 338138"/>
                <a:gd name="connsiteY36" fmla="*/ 302339 h 326038"/>
                <a:gd name="connsiteX37" fmla="*/ 47550 w 338138"/>
                <a:gd name="connsiteY37" fmla="*/ 311555 h 326038"/>
                <a:gd name="connsiteX38" fmla="*/ 23775 w 338138"/>
                <a:gd name="connsiteY38" fmla="*/ 311555 h 326038"/>
                <a:gd name="connsiteX39" fmla="*/ 0 w 338138"/>
                <a:gd name="connsiteY39" fmla="*/ 286540 h 326038"/>
                <a:gd name="connsiteX40" fmla="*/ 0 w 338138"/>
                <a:gd name="connsiteY40" fmla="*/ 144345 h 326038"/>
                <a:gd name="connsiteX41" fmla="*/ 23775 w 338138"/>
                <a:gd name="connsiteY41" fmla="*/ 119329 h 326038"/>
                <a:gd name="connsiteX42" fmla="*/ 63401 w 338138"/>
                <a:gd name="connsiteY42" fmla="*/ 119329 h 326038"/>
                <a:gd name="connsiteX43" fmla="*/ 85855 w 338138"/>
                <a:gd name="connsiteY43" fmla="*/ 132495 h 326038"/>
                <a:gd name="connsiteX44" fmla="*/ 87176 w 338138"/>
                <a:gd name="connsiteY44" fmla="*/ 132495 h 326038"/>
                <a:gd name="connsiteX45" fmla="*/ 143973 w 338138"/>
                <a:gd name="connsiteY45" fmla="*/ 69297 h 326038"/>
                <a:gd name="connsiteX46" fmla="*/ 143973 w 338138"/>
                <a:gd name="connsiteY46" fmla="*/ 11366 h 326038"/>
                <a:gd name="connsiteX47" fmla="*/ 149256 w 338138"/>
                <a:gd name="connsiteY47" fmla="*/ 2150 h 326038"/>
                <a:gd name="connsiteX48" fmla="*/ 166923 w 338138"/>
                <a:gd name="connsiteY48" fmla="*/ 10 h 3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38138" h="326038">
                  <a:moveTo>
                    <a:pt x="174005" y="18121"/>
                  </a:moveTo>
                  <a:cubicBezTo>
                    <a:pt x="168902" y="17792"/>
                    <a:pt x="163964" y="18451"/>
                    <a:pt x="160013" y="19109"/>
                  </a:cubicBezTo>
                  <a:cubicBezTo>
                    <a:pt x="160013" y="19109"/>
                    <a:pt x="160013" y="19109"/>
                    <a:pt x="160013" y="70472"/>
                  </a:cubicBezTo>
                  <a:cubicBezTo>
                    <a:pt x="160013" y="129736"/>
                    <a:pt x="95485" y="149491"/>
                    <a:pt x="92851" y="149491"/>
                  </a:cubicBezTo>
                  <a:cubicBezTo>
                    <a:pt x="91534" y="149491"/>
                    <a:pt x="90217" y="149491"/>
                    <a:pt x="88900" y="149491"/>
                  </a:cubicBezTo>
                  <a:cubicBezTo>
                    <a:pt x="88900" y="149491"/>
                    <a:pt x="88900" y="149491"/>
                    <a:pt x="88900" y="279872"/>
                  </a:cubicBezTo>
                  <a:cubicBezTo>
                    <a:pt x="88900" y="296993"/>
                    <a:pt x="102069" y="310163"/>
                    <a:pt x="119189" y="310163"/>
                  </a:cubicBezTo>
                  <a:cubicBezTo>
                    <a:pt x="119189" y="310163"/>
                    <a:pt x="119189" y="310163"/>
                    <a:pt x="262731" y="310163"/>
                  </a:cubicBezTo>
                  <a:cubicBezTo>
                    <a:pt x="286436" y="310163"/>
                    <a:pt x="299605" y="299627"/>
                    <a:pt x="300922" y="278555"/>
                  </a:cubicBezTo>
                  <a:cubicBezTo>
                    <a:pt x="300922" y="278555"/>
                    <a:pt x="300922" y="278555"/>
                    <a:pt x="320675" y="157393"/>
                  </a:cubicBezTo>
                  <a:cubicBezTo>
                    <a:pt x="320675" y="157393"/>
                    <a:pt x="320675" y="157393"/>
                    <a:pt x="320675" y="156076"/>
                  </a:cubicBezTo>
                  <a:cubicBezTo>
                    <a:pt x="320675" y="140272"/>
                    <a:pt x="307506" y="127102"/>
                    <a:pt x="290386" y="127102"/>
                  </a:cubicBezTo>
                  <a:cubicBezTo>
                    <a:pt x="290386" y="127102"/>
                    <a:pt x="290386" y="127102"/>
                    <a:pt x="210055" y="127102"/>
                  </a:cubicBezTo>
                  <a:cubicBezTo>
                    <a:pt x="204788" y="127102"/>
                    <a:pt x="200837" y="123151"/>
                    <a:pt x="200837" y="117883"/>
                  </a:cubicBezTo>
                  <a:cubicBezTo>
                    <a:pt x="200837" y="117883"/>
                    <a:pt x="200837" y="117883"/>
                    <a:pt x="200837" y="57302"/>
                  </a:cubicBezTo>
                  <a:cubicBezTo>
                    <a:pt x="200837" y="40181"/>
                    <a:pt x="196886" y="29645"/>
                    <a:pt x="188985" y="23060"/>
                  </a:cubicBezTo>
                  <a:cubicBezTo>
                    <a:pt x="184376" y="19768"/>
                    <a:pt x="179108" y="18451"/>
                    <a:pt x="174005" y="18121"/>
                  </a:cubicBezTo>
                  <a:close/>
                  <a:moveTo>
                    <a:pt x="166923" y="10"/>
                  </a:moveTo>
                  <a:cubicBezTo>
                    <a:pt x="176664" y="-154"/>
                    <a:pt x="188882" y="1491"/>
                    <a:pt x="199449" y="8733"/>
                  </a:cubicBezTo>
                  <a:cubicBezTo>
                    <a:pt x="211336" y="17949"/>
                    <a:pt x="217941" y="33749"/>
                    <a:pt x="217941" y="56131"/>
                  </a:cubicBezTo>
                  <a:cubicBezTo>
                    <a:pt x="217941" y="56131"/>
                    <a:pt x="217941" y="56131"/>
                    <a:pt x="217941" y="108796"/>
                  </a:cubicBezTo>
                  <a:cubicBezTo>
                    <a:pt x="217941" y="108796"/>
                    <a:pt x="217941" y="108796"/>
                    <a:pt x="290588" y="108796"/>
                  </a:cubicBezTo>
                  <a:cubicBezTo>
                    <a:pt x="317005" y="108796"/>
                    <a:pt x="338138" y="129862"/>
                    <a:pt x="338138" y="154878"/>
                  </a:cubicBezTo>
                  <a:cubicBezTo>
                    <a:pt x="338138" y="154878"/>
                    <a:pt x="338138" y="154878"/>
                    <a:pt x="338138" y="157511"/>
                  </a:cubicBezTo>
                  <a:cubicBezTo>
                    <a:pt x="338138" y="157511"/>
                    <a:pt x="338138" y="157511"/>
                    <a:pt x="338138" y="158828"/>
                  </a:cubicBezTo>
                  <a:cubicBezTo>
                    <a:pt x="338138" y="158828"/>
                    <a:pt x="338138" y="158828"/>
                    <a:pt x="318325" y="279956"/>
                  </a:cubicBezTo>
                  <a:cubicBezTo>
                    <a:pt x="314363" y="308922"/>
                    <a:pt x="294550" y="326038"/>
                    <a:pt x="262850" y="326038"/>
                  </a:cubicBezTo>
                  <a:cubicBezTo>
                    <a:pt x="262850" y="326038"/>
                    <a:pt x="262850" y="326038"/>
                    <a:pt x="118877" y="326038"/>
                  </a:cubicBezTo>
                  <a:cubicBezTo>
                    <a:pt x="92460" y="326038"/>
                    <a:pt x="71326" y="304972"/>
                    <a:pt x="71326" y="278640"/>
                  </a:cubicBezTo>
                  <a:cubicBezTo>
                    <a:pt x="71326" y="278640"/>
                    <a:pt x="71326" y="278640"/>
                    <a:pt x="71326" y="144345"/>
                  </a:cubicBezTo>
                  <a:cubicBezTo>
                    <a:pt x="71326" y="139078"/>
                    <a:pt x="67363" y="136445"/>
                    <a:pt x="63401" y="136445"/>
                  </a:cubicBezTo>
                  <a:cubicBezTo>
                    <a:pt x="63401" y="136445"/>
                    <a:pt x="63401" y="136445"/>
                    <a:pt x="23775" y="136445"/>
                  </a:cubicBezTo>
                  <a:cubicBezTo>
                    <a:pt x="19813" y="136445"/>
                    <a:pt x="17171" y="139078"/>
                    <a:pt x="17171" y="144345"/>
                  </a:cubicBezTo>
                  <a:cubicBezTo>
                    <a:pt x="17171" y="144345"/>
                    <a:pt x="17171" y="144345"/>
                    <a:pt x="17171" y="286540"/>
                  </a:cubicBezTo>
                  <a:cubicBezTo>
                    <a:pt x="17171" y="290489"/>
                    <a:pt x="19813" y="294439"/>
                    <a:pt x="23775" y="294439"/>
                  </a:cubicBezTo>
                  <a:cubicBezTo>
                    <a:pt x="23775" y="294439"/>
                    <a:pt x="23775" y="294439"/>
                    <a:pt x="47550" y="294439"/>
                  </a:cubicBezTo>
                  <a:cubicBezTo>
                    <a:pt x="51513" y="294439"/>
                    <a:pt x="55476" y="298389"/>
                    <a:pt x="55476" y="302339"/>
                  </a:cubicBezTo>
                  <a:cubicBezTo>
                    <a:pt x="55476" y="307605"/>
                    <a:pt x="51513" y="311555"/>
                    <a:pt x="47550" y="311555"/>
                  </a:cubicBezTo>
                  <a:cubicBezTo>
                    <a:pt x="47550" y="311555"/>
                    <a:pt x="47550" y="311555"/>
                    <a:pt x="23775" y="311555"/>
                  </a:cubicBezTo>
                  <a:cubicBezTo>
                    <a:pt x="10567" y="311555"/>
                    <a:pt x="0" y="299706"/>
                    <a:pt x="0" y="286540"/>
                  </a:cubicBezTo>
                  <a:cubicBezTo>
                    <a:pt x="0" y="286540"/>
                    <a:pt x="0" y="286540"/>
                    <a:pt x="0" y="144345"/>
                  </a:cubicBezTo>
                  <a:cubicBezTo>
                    <a:pt x="0" y="129862"/>
                    <a:pt x="10567" y="119329"/>
                    <a:pt x="23775" y="119329"/>
                  </a:cubicBezTo>
                  <a:cubicBezTo>
                    <a:pt x="23775" y="119329"/>
                    <a:pt x="23775" y="119329"/>
                    <a:pt x="63401" y="119329"/>
                  </a:cubicBezTo>
                  <a:cubicBezTo>
                    <a:pt x="72647" y="119329"/>
                    <a:pt x="81893" y="124595"/>
                    <a:pt x="85855" y="132495"/>
                  </a:cubicBezTo>
                  <a:cubicBezTo>
                    <a:pt x="85855" y="132495"/>
                    <a:pt x="87176" y="132495"/>
                    <a:pt x="87176" y="132495"/>
                  </a:cubicBezTo>
                  <a:cubicBezTo>
                    <a:pt x="89818" y="131179"/>
                    <a:pt x="143973" y="115379"/>
                    <a:pt x="143973" y="69297"/>
                  </a:cubicBezTo>
                  <a:cubicBezTo>
                    <a:pt x="143973" y="69297"/>
                    <a:pt x="143973" y="69297"/>
                    <a:pt x="143973" y="11366"/>
                  </a:cubicBezTo>
                  <a:cubicBezTo>
                    <a:pt x="143973" y="7416"/>
                    <a:pt x="146615" y="3466"/>
                    <a:pt x="149256" y="2150"/>
                  </a:cubicBezTo>
                  <a:cubicBezTo>
                    <a:pt x="149917" y="2150"/>
                    <a:pt x="157182" y="175"/>
                    <a:pt x="166923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17889" y="986565"/>
            <a:ext cx="995155" cy="995155"/>
            <a:chOff x="1270840" y="3443029"/>
            <a:chExt cx="1326873" cy="1326873"/>
          </a:xfrm>
        </p:grpSpPr>
        <p:sp>
          <p:nvSpPr>
            <p:cNvPr id="31" name="矩形 30"/>
            <p:cNvSpPr/>
            <p:nvPr/>
          </p:nvSpPr>
          <p:spPr>
            <a:xfrm>
              <a:off x="1270840" y="3443029"/>
              <a:ext cx="1326873" cy="13268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矩形 8"/>
            <p:cNvSpPr/>
            <p:nvPr/>
          </p:nvSpPr>
          <p:spPr>
            <a:xfrm>
              <a:off x="1618691" y="3789362"/>
              <a:ext cx="631172" cy="634208"/>
            </a:xfrm>
            <a:custGeom>
              <a:avLst/>
              <a:gdLst>
                <a:gd name="connsiteX0" fmla="*/ 104237 w 330200"/>
                <a:gd name="connsiteY0" fmla="*/ 80507 h 331788"/>
                <a:gd name="connsiteX1" fmla="*/ 112148 w 330200"/>
                <a:gd name="connsiteY1" fmla="*/ 84551 h 331788"/>
                <a:gd name="connsiteX2" fmla="*/ 163809 w 330200"/>
                <a:gd name="connsiteY2" fmla="*/ 154423 h 331788"/>
                <a:gd name="connsiteX3" fmla="*/ 166392 w 330200"/>
                <a:gd name="connsiteY3" fmla="*/ 154423 h 331788"/>
                <a:gd name="connsiteX4" fmla="*/ 219344 w 330200"/>
                <a:gd name="connsiteY4" fmla="*/ 84551 h 331788"/>
                <a:gd name="connsiteX5" fmla="*/ 234842 w 330200"/>
                <a:gd name="connsiteY5" fmla="*/ 83257 h 331788"/>
                <a:gd name="connsiteX6" fmla="*/ 237425 w 330200"/>
                <a:gd name="connsiteY6" fmla="*/ 98784 h 331788"/>
                <a:gd name="connsiteX7" fmla="*/ 194805 w 330200"/>
                <a:gd name="connsiteY7" fmla="*/ 154423 h 331788"/>
                <a:gd name="connsiteX8" fmla="*/ 216761 w 330200"/>
                <a:gd name="connsiteY8" fmla="*/ 154423 h 331788"/>
                <a:gd name="connsiteX9" fmla="*/ 228385 w 330200"/>
                <a:gd name="connsiteY9" fmla="*/ 166068 h 331788"/>
                <a:gd name="connsiteX10" fmla="*/ 216761 w 330200"/>
                <a:gd name="connsiteY10" fmla="*/ 177714 h 331788"/>
                <a:gd name="connsiteX11" fmla="*/ 178015 w 330200"/>
                <a:gd name="connsiteY11" fmla="*/ 177714 h 331788"/>
                <a:gd name="connsiteX12" fmla="*/ 176724 w 330200"/>
                <a:gd name="connsiteY12" fmla="*/ 179007 h 331788"/>
                <a:gd name="connsiteX13" fmla="*/ 176724 w 330200"/>
                <a:gd name="connsiteY13" fmla="*/ 194535 h 331788"/>
                <a:gd name="connsiteX14" fmla="*/ 216761 w 330200"/>
                <a:gd name="connsiteY14" fmla="*/ 194535 h 331788"/>
                <a:gd name="connsiteX15" fmla="*/ 228385 w 330200"/>
                <a:gd name="connsiteY15" fmla="*/ 206180 h 331788"/>
                <a:gd name="connsiteX16" fmla="*/ 216761 w 330200"/>
                <a:gd name="connsiteY16" fmla="*/ 217825 h 331788"/>
                <a:gd name="connsiteX17" fmla="*/ 176724 w 330200"/>
                <a:gd name="connsiteY17" fmla="*/ 217825 h 331788"/>
                <a:gd name="connsiteX18" fmla="*/ 176724 w 330200"/>
                <a:gd name="connsiteY18" fmla="*/ 257937 h 331788"/>
                <a:gd name="connsiteX19" fmla="*/ 165100 w 330200"/>
                <a:gd name="connsiteY19" fmla="*/ 268288 h 331788"/>
                <a:gd name="connsiteX20" fmla="*/ 153476 w 330200"/>
                <a:gd name="connsiteY20" fmla="*/ 257937 h 331788"/>
                <a:gd name="connsiteX21" fmla="*/ 153476 w 330200"/>
                <a:gd name="connsiteY21" fmla="*/ 217825 h 331788"/>
                <a:gd name="connsiteX22" fmla="*/ 113439 w 330200"/>
                <a:gd name="connsiteY22" fmla="*/ 217825 h 331788"/>
                <a:gd name="connsiteX23" fmla="*/ 101815 w 330200"/>
                <a:gd name="connsiteY23" fmla="*/ 206180 h 331788"/>
                <a:gd name="connsiteX24" fmla="*/ 113439 w 330200"/>
                <a:gd name="connsiteY24" fmla="*/ 194535 h 331788"/>
                <a:gd name="connsiteX25" fmla="*/ 153476 w 330200"/>
                <a:gd name="connsiteY25" fmla="*/ 194535 h 331788"/>
                <a:gd name="connsiteX26" fmla="*/ 153476 w 330200"/>
                <a:gd name="connsiteY26" fmla="*/ 179007 h 331788"/>
                <a:gd name="connsiteX27" fmla="*/ 152185 w 330200"/>
                <a:gd name="connsiteY27" fmla="*/ 177714 h 331788"/>
                <a:gd name="connsiteX28" fmla="*/ 113439 w 330200"/>
                <a:gd name="connsiteY28" fmla="*/ 177714 h 331788"/>
                <a:gd name="connsiteX29" fmla="*/ 101815 w 330200"/>
                <a:gd name="connsiteY29" fmla="*/ 166068 h 331788"/>
                <a:gd name="connsiteX30" fmla="*/ 113439 w 330200"/>
                <a:gd name="connsiteY30" fmla="*/ 154423 h 331788"/>
                <a:gd name="connsiteX31" fmla="*/ 135395 w 330200"/>
                <a:gd name="connsiteY31" fmla="*/ 154423 h 331788"/>
                <a:gd name="connsiteX32" fmla="*/ 92775 w 330200"/>
                <a:gd name="connsiteY32" fmla="*/ 98784 h 331788"/>
                <a:gd name="connsiteX33" fmla="*/ 95358 w 330200"/>
                <a:gd name="connsiteY33" fmla="*/ 83257 h 331788"/>
                <a:gd name="connsiteX34" fmla="*/ 104237 w 330200"/>
                <a:gd name="connsiteY34" fmla="*/ 80507 h 331788"/>
                <a:gd name="connsiteX35" fmla="*/ 165100 w 330200"/>
                <a:gd name="connsiteY35" fmla="*/ 26988 h 331788"/>
                <a:gd name="connsiteX36" fmla="*/ 26987 w 330200"/>
                <a:gd name="connsiteY36" fmla="*/ 165101 h 331788"/>
                <a:gd name="connsiteX37" fmla="*/ 165100 w 330200"/>
                <a:gd name="connsiteY37" fmla="*/ 303214 h 331788"/>
                <a:gd name="connsiteX38" fmla="*/ 303213 w 330200"/>
                <a:gd name="connsiteY38" fmla="*/ 165101 h 331788"/>
                <a:gd name="connsiteX39" fmla="*/ 165100 w 330200"/>
                <a:gd name="connsiteY39" fmla="*/ 26988 h 331788"/>
                <a:gd name="connsiteX40" fmla="*/ 165100 w 330200"/>
                <a:gd name="connsiteY40" fmla="*/ 0 h 331788"/>
                <a:gd name="connsiteX41" fmla="*/ 330200 w 330200"/>
                <a:gd name="connsiteY41" fmla="*/ 165894 h 331788"/>
                <a:gd name="connsiteX42" fmla="*/ 165100 w 330200"/>
                <a:gd name="connsiteY42" fmla="*/ 331788 h 331788"/>
                <a:gd name="connsiteX43" fmla="*/ 0 w 330200"/>
                <a:gd name="connsiteY43" fmla="*/ 165894 h 331788"/>
                <a:gd name="connsiteX44" fmla="*/ 165100 w 330200"/>
                <a:gd name="connsiteY44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30200" h="331788">
                  <a:moveTo>
                    <a:pt x="104237" y="80507"/>
                  </a:moveTo>
                  <a:cubicBezTo>
                    <a:pt x="107304" y="80669"/>
                    <a:pt x="110210" y="81963"/>
                    <a:pt x="112148" y="84551"/>
                  </a:cubicBezTo>
                  <a:cubicBezTo>
                    <a:pt x="163809" y="154423"/>
                    <a:pt x="163809" y="154423"/>
                    <a:pt x="163809" y="154423"/>
                  </a:cubicBezTo>
                  <a:cubicBezTo>
                    <a:pt x="166392" y="154423"/>
                    <a:pt x="166392" y="154423"/>
                    <a:pt x="166392" y="154423"/>
                  </a:cubicBezTo>
                  <a:cubicBezTo>
                    <a:pt x="219344" y="84551"/>
                    <a:pt x="219344" y="84551"/>
                    <a:pt x="219344" y="84551"/>
                  </a:cubicBezTo>
                  <a:cubicBezTo>
                    <a:pt x="221927" y="79375"/>
                    <a:pt x="229676" y="79375"/>
                    <a:pt x="234842" y="83257"/>
                  </a:cubicBezTo>
                  <a:cubicBezTo>
                    <a:pt x="240009" y="85845"/>
                    <a:pt x="241300" y="93608"/>
                    <a:pt x="237425" y="98784"/>
                  </a:cubicBezTo>
                  <a:cubicBezTo>
                    <a:pt x="194805" y="154423"/>
                    <a:pt x="194805" y="154423"/>
                    <a:pt x="194805" y="154423"/>
                  </a:cubicBezTo>
                  <a:cubicBezTo>
                    <a:pt x="216761" y="154423"/>
                    <a:pt x="216761" y="154423"/>
                    <a:pt x="216761" y="154423"/>
                  </a:cubicBezTo>
                  <a:cubicBezTo>
                    <a:pt x="223219" y="154423"/>
                    <a:pt x="228385" y="159599"/>
                    <a:pt x="228385" y="166068"/>
                  </a:cubicBezTo>
                  <a:cubicBezTo>
                    <a:pt x="228385" y="172538"/>
                    <a:pt x="223219" y="177714"/>
                    <a:pt x="216761" y="177714"/>
                  </a:cubicBezTo>
                  <a:cubicBezTo>
                    <a:pt x="178015" y="177714"/>
                    <a:pt x="178015" y="177714"/>
                    <a:pt x="178015" y="177714"/>
                  </a:cubicBezTo>
                  <a:cubicBezTo>
                    <a:pt x="176724" y="179007"/>
                    <a:pt x="176724" y="179007"/>
                    <a:pt x="176724" y="179007"/>
                  </a:cubicBezTo>
                  <a:cubicBezTo>
                    <a:pt x="176724" y="194535"/>
                    <a:pt x="176724" y="194535"/>
                    <a:pt x="176724" y="194535"/>
                  </a:cubicBezTo>
                  <a:cubicBezTo>
                    <a:pt x="216761" y="194535"/>
                    <a:pt x="216761" y="194535"/>
                    <a:pt x="216761" y="194535"/>
                  </a:cubicBezTo>
                  <a:cubicBezTo>
                    <a:pt x="223219" y="194535"/>
                    <a:pt x="228385" y="199710"/>
                    <a:pt x="228385" y="206180"/>
                  </a:cubicBezTo>
                  <a:cubicBezTo>
                    <a:pt x="228385" y="212649"/>
                    <a:pt x="223219" y="217825"/>
                    <a:pt x="216761" y="217825"/>
                  </a:cubicBezTo>
                  <a:cubicBezTo>
                    <a:pt x="176724" y="217825"/>
                    <a:pt x="176724" y="217825"/>
                    <a:pt x="176724" y="217825"/>
                  </a:cubicBezTo>
                  <a:cubicBezTo>
                    <a:pt x="176724" y="257937"/>
                    <a:pt x="176724" y="257937"/>
                    <a:pt x="176724" y="257937"/>
                  </a:cubicBezTo>
                  <a:cubicBezTo>
                    <a:pt x="176724" y="264406"/>
                    <a:pt x="171558" y="268288"/>
                    <a:pt x="165100" y="268288"/>
                  </a:cubicBezTo>
                  <a:cubicBezTo>
                    <a:pt x="158642" y="268288"/>
                    <a:pt x="153476" y="264406"/>
                    <a:pt x="153476" y="257937"/>
                  </a:cubicBezTo>
                  <a:cubicBezTo>
                    <a:pt x="153476" y="217825"/>
                    <a:pt x="153476" y="217825"/>
                    <a:pt x="153476" y="217825"/>
                  </a:cubicBezTo>
                  <a:cubicBezTo>
                    <a:pt x="113439" y="217825"/>
                    <a:pt x="113439" y="217825"/>
                    <a:pt x="113439" y="217825"/>
                  </a:cubicBezTo>
                  <a:cubicBezTo>
                    <a:pt x="106981" y="217825"/>
                    <a:pt x="101815" y="212649"/>
                    <a:pt x="101815" y="206180"/>
                  </a:cubicBezTo>
                  <a:cubicBezTo>
                    <a:pt x="101815" y="199710"/>
                    <a:pt x="106981" y="194535"/>
                    <a:pt x="113439" y="194535"/>
                  </a:cubicBezTo>
                  <a:cubicBezTo>
                    <a:pt x="153476" y="194535"/>
                    <a:pt x="153476" y="194535"/>
                    <a:pt x="153476" y="194535"/>
                  </a:cubicBezTo>
                  <a:cubicBezTo>
                    <a:pt x="153476" y="179007"/>
                    <a:pt x="153476" y="179007"/>
                    <a:pt x="153476" y="179007"/>
                  </a:cubicBezTo>
                  <a:cubicBezTo>
                    <a:pt x="152185" y="177714"/>
                    <a:pt x="152185" y="177714"/>
                    <a:pt x="152185" y="177714"/>
                  </a:cubicBezTo>
                  <a:cubicBezTo>
                    <a:pt x="113439" y="177714"/>
                    <a:pt x="113439" y="177714"/>
                    <a:pt x="113439" y="177714"/>
                  </a:cubicBezTo>
                  <a:cubicBezTo>
                    <a:pt x="106981" y="177714"/>
                    <a:pt x="101815" y="172538"/>
                    <a:pt x="101815" y="166068"/>
                  </a:cubicBezTo>
                  <a:cubicBezTo>
                    <a:pt x="101815" y="159599"/>
                    <a:pt x="106981" y="154423"/>
                    <a:pt x="113439" y="154423"/>
                  </a:cubicBezTo>
                  <a:cubicBezTo>
                    <a:pt x="135395" y="154423"/>
                    <a:pt x="135395" y="154423"/>
                    <a:pt x="135395" y="154423"/>
                  </a:cubicBezTo>
                  <a:cubicBezTo>
                    <a:pt x="92775" y="98784"/>
                    <a:pt x="92775" y="98784"/>
                    <a:pt x="92775" y="98784"/>
                  </a:cubicBezTo>
                  <a:cubicBezTo>
                    <a:pt x="88900" y="93608"/>
                    <a:pt x="90192" y="85845"/>
                    <a:pt x="95358" y="83257"/>
                  </a:cubicBezTo>
                  <a:cubicBezTo>
                    <a:pt x="97941" y="81316"/>
                    <a:pt x="101170" y="80346"/>
                    <a:pt x="104237" y="80507"/>
                  </a:cubicBezTo>
                  <a:close/>
                  <a:moveTo>
                    <a:pt x="165100" y="26988"/>
                  </a:moveTo>
                  <a:cubicBezTo>
                    <a:pt x="88822" y="26988"/>
                    <a:pt x="26987" y="88823"/>
                    <a:pt x="26987" y="165101"/>
                  </a:cubicBezTo>
                  <a:cubicBezTo>
                    <a:pt x="26987" y="241379"/>
                    <a:pt x="88822" y="303214"/>
                    <a:pt x="165100" y="303214"/>
                  </a:cubicBezTo>
                  <a:cubicBezTo>
                    <a:pt x="241378" y="303214"/>
                    <a:pt x="303213" y="241379"/>
                    <a:pt x="303213" y="165101"/>
                  </a:cubicBezTo>
                  <a:cubicBezTo>
                    <a:pt x="303213" y="88823"/>
                    <a:pt x="241378" y="26988"/>
                    <a:pt x="165100" y="26988"/>
                  </a:cubicBezTo>
                  <a:close/>
                  <a:moveTo>
                    <a:pt x="165100" y="0"/>
                  </a:moveTo>
                  <a:cubicBezTo>
                    <a:pt x="256282" y="0"/>
                    <a:pt x="330200" y="74273"/>
                    <a:pt x="330200" y="165894"/>
                  </a:cubicBezTo>
                  <a:cubicBezTo>
                    <a:pt x="330200" y="257515"/>
                    <a:pt x="256282" y="331788"/>
                    <a:pt x="165100" y="331788"/>
                  </a:cubicBezTo>
                  <a:cubicBezTo>
                    <a:pt x="73918" y="331788"/>
                    <a:pt x="0" y="257515"/>
                    <a:pt x="0" y="165894"/>
                  </a:cubicBezTo>
                  <a:cubicBezTo>
                    <a:pt x="0" y="74273"/>
                    <a:pt x="73918" y="0"/>
                    <a:pt x="1651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70716" y="1412353"/>
            <a:ext cx="995155" cy="995155"/>
            <a:chOff x="1270840" y="3443029"/>
            <a:chExt cx="1326873" cy="1326873"/>
          </a:xfrm>
        </p:grpSpPr>
        <p:sp>
          <p:nvSpPr>
            <p:cNvPr id="34" name="矩形 33"/>
            <p:cNvSpPr/>
            <p:nvPr/>
          </p:nvSpPr>
          <p:spPr>
            <a:xfrm>
              <a:off x="1270840" y="3443029"/>
              <a:ext cx="1326873" cy="13268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矩形 11"/>
            <p:cNvSpPr/>
            <p:nvPr/>
          </p:nvSpPr>
          <p:spPr>
            <a:xfrm>
              <a:off x="1617173" y="3790850"/>
              <a:ext cx="634208" cy="631231"/>
            </a:xfrm>
            <a:custGeom>
              <a:avLst/>
              <a:gdLst>
                <a:gd name="connsiteX0" fmla="*/ 315609 w 338137"/>
                <a:gd name="connsiteY0" fmla="*/ 185737 h 336550"/>
                <a:gd name="connsiteX1" fmla="*/ 338137 w 338137"/>
                <a:gd name="connsiteY1" fmla="*/ 185737 h 336550"/>
                <a:gd name="connsiteX2" fmla="*/ 185737 w 338137"/>
                <a:gd name="connsiteY2" fmla="*/ 336550 h 336550"/>
                <a:gd name="connsiteX3" fmla="*/ 185737 w 338137"/>
                <a:gd name="connsiteY3" fmla="*/ 314256 h 336550"/>
                <a:gd name="connsiteX4" fmla="*/ 315609 w 338137"/>
                <a:gd name="connsiteY4" fmla="*/ 185737 h 336550"/>
                <a:gd name="connsiteX5" fmla="*/ 249042 w 338137"/>
                <a:gd name="connsiteY5" fmla="*/ 185737 h 336550"/>
                <a:gd name="connsiteX6" fmla="*/ 271462 w 338137"/>
                <a:gd name="connsiteY6" fmla="*/ 185737 h 336550"/>
                <a:gd name="connsiteX7" fmla="*/ 185737 w 338137"/>
                <a:gd name="connsiteY7" fmla="*/ 269875 h 336550"/>
                <a:gd name="connsiteX8" fmla="*/ 185737 w 338137"/>
                <a:gd name="connsiteY8" fmla="*/ 247870 h 336550"/>
                <a:gd name="connsiteX9" fmla="*/ 249042 w 338137"/>
                <a:gd name="connsiteY9" fmla="*/ 185737 h 336550"/>
                <a:gd name="connsiteX10" fmla="*/ 66675 w 338137"/>
                <a:gd name="connsiteY10" fmla="*/ 185737 h 336550"/>
                <a:gd name="connsiteX11" fmla="*/ 89095 w 338137"/>
                <a:gd name="connsiteY11" fmla="*/ 185737 h 336550"/>
                <a:gd name="connsiteX12" fmla="*/ 152400 w 338137"/>
                <a:gd name="connsiteY12" fmla="*/ 247870 h 336550"/>
                <a:gd name="connsiteX13" fmla="*/ 152400 w 338137"/>
                <a:gd name="connsiteY13" fmla="*/ 269875 h 336550"/>
                <a:gd name="connsiteX14" fmla="*/ 66675 w 338137"/>
                <a:gd name="connsiteY14" fmla="*/ 185737 h 336550"/>
                <a:gd name="connsiteX15" fmla="*/ 0 w 338137"/>
                <a:gd name="connsiteY15" fmla="*/ 185737 h 336550"/>
                <a:gd name="connsiteX16" fmla="*/ 22528 w 338137"/>
                <a:gd name="connsiteY16" fmla="*/ 185737 h 336550"/>
                <a:gd name="connsiteX17" fmla="*/ 152400 w 338137"/>
                <a:gd name="connsiteY17" fmla="*/ 314256 h 336550"/>
                <a:gd name="connsiteX18" fmla="*/ 152400 w 338137"/>
                <a:gd name="connsiteY18" fmla="*/ 336550 h 336550"/>
                <a:gd name="connsiteX19" fmla="*/ 0 w 338137"/>
                <a:gd name="connsiteY19" fmla="*/ 185737 h 336550"/>
                <a:gd name="connsiteX20" fmla="*/ 169069 w 338137"/>
                <a:gd name="connsiteY20" fmla="*/ 127000 h 336550"/>
                <a:gd name="connsiteX21" fmla="*/ 186045 w 338137"/>
                <a:gd name="connsiteY21" fmla="*/ 130918 h 336550"/>
                <a:gd name="connsiteX22" fmla="*/ 205633 w 338137"/>
                <a:gd name="connsiteY22" fmla="*/ 150506 h 336550"/>
                <a:gd name="connsiteX23" fmla="*/ 209550 w 338137"/>
                <a:gd name="connsiteY23" fmla="*/ 167482 h 336550"/>
                <a:gd name="connsiteX24" fmla="*/ 205633 w 338137"/>
                <a:gd name="connsiteY24" fmla="*/ 184458 h 336550"/>
                <a:gd name="connsiteX25" fmla="*/ 186045 w 338137"/>
                <a:gd name="connsiteY25" fmla="*/ 204046 h 336550"/>
                <a:gd name="connsiteX26" fmla="*/ 169069 w 338137"/>
                <a:gd name="connsiteY26" fmla="*/ 207963 h 336550"/>
                <a:gd name="connsiteX27" fmla="*/ 152093 w 338137"/>
                <a:gd name="connsiteY27" fmla="*/ 204046 h 336550"/>
                <a:gd name="connsiteX28" fmla="*/ 132505 w 338137"/>
                <a:gd name="connsiteY28" fmla="*/ 184458 h 336550"/>
                <a:gd name="connsiteX29" fmla="*/ 128587 w 338137"/>
                <a:gd name="connsiteY29" fmla="*/ 167482 h 336550"/>
                <a:gd name="connsiteX30" fmla="*/ 132505 w 338137"/>
                <a:gd name="connsiteY30" fmla="*/ 150506 h 336550"/>
                <a:gd name="connsiteX31" fmla="*/ 152093 w 338137"/>
                <a:gd name="connsiteY31" fmla="*/ 130918 h 336550"/>
                <a:gd name="connsiteX32" fmla="*/ 169069 w 338137"/>
                <a:gd name="connsiteY32" fmla="*/ 127000 h 336550"/>
                <a:gd name="connsiteX33" fmla="*/ 185737 w 338137"/>
                <a:gd name="connsiteY33" fmla="*/ 65087 h 336550"/>
                <a:gd name="connsiteX34" fmla="*/ 271462 w 338137"/>
                <a:gd name="connsiteY34" fmla="*/ 150812 h 336550"/>
                <a:gd name="connsiteX35" fmla="*/ 249042 w 338137"/>
                <a:gd name="connsiteY35" fmla="*/ 150812 h 336550"/>
                <a:gd name="connsiteX36" fmla="*/ 185737 w 338137"/>
                <a:gd name="connsiteY36" fmla="*/ 87507 h 336550"/>
                <a:gd name="connsiteX37" fmla="*/ 185737 w 338137"/>
                <a:gd name="connsiteY37" fmla="*/ 65087 h 336550"/>
                <a:gd name="connsiteX38" fmla="*/ 152400 w 338137"/>
                <a:gd name="connsiteY38" fmla="*/ 65087 h 336550"/>
                <a:gd name="connsiteX39" fmla="*/ 152400 w 338137"/>
                <a:gd name="connsiteY39" fmla="*/ 87507 h 336550"/>
                <a:gd name="connsiteX40" fmla="*/ 89095 w 338137"/>
                <a:gd name="connsiteY40" fmla="*/ 150812 h 336550"/>
                <a:gd name="connsiteX41" fmla="*/ 66675 w 338137"/>
                <a:gd name="connsiteY41" fmla="*/ 150812 h 336550"/>
                <a:gd name="connsiteX42" fmla="*/ 152400 w 338137"/>
                <a:gd name="connsiteY42" fmla="*/ 65087 h 336550"/>
                <a:gd name="connsiteX43" fmla="*/ 185737 w 338137"/>
                <a:gd name="connsiteY43" fmla="*/ 0 h 336550"/>
                <a:gd name="connsiteX44" fmla="*/ 338137 w 338137"/>
                <a:gd name="connsiteY44" fmla="*/ 150813 h 336550"/>
                <a:gd name="connsiteX45" fmla="*/ 315609 w 338137"/>
                <a:gd name="connsiteY45" fmla="*/ 150813 h 336550"/>
                <a:gd name="connsiteX46" fmla="*/ 185737 w 338137"/>
                <a:gd name="connsiteY46" fmla="*/ 22294 h 336550"/>
                <a:gd name="connsiteX47" fmla="*/ 185737 w 338137"/>
                <a:gd name="connsiteY47" fmla="*/ 0 h 336550"/>
                <a:gd name="connsiteX48" fmla="*/ 152400 w 338137"/>
                <a:gd name="connsiteY48" fmla="*/ 0 h 336550"/>
                <a:gd name="connsiteX49" fmla="*/ 152400 w 338137"/>
                <a:gd name="connsiteY49" fmla="*/ 22294 h 336550"/>
                <a:gd name="connsiteX50" fmla="*/ 22528 w 338137"/>
                <a:gd name="connsiteY50" fmla="*/ 150813 h 336550"/>
                <a:gd name="connsiteX51" fmla="*/ 0 w 338137"/>
                <a:gd name="connsiteY51" fmla="*/ 150813 h 336550"/>
                <a:gd name="connsiteX52" fmla="*/ 152400 w 338137"/>
                <a:gd name="connsiteY52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38137" h="336550">
                  <a:moveTo>
                    <a:pt x="315609" y="185737"/>
                  </a:moveTo>
                  <a:cubicBezTo>
                    <a:pt x="315609" y="185737"/>
                    <a:pt x="315609" y="185737"/>
                    <a:pt x="338137" y="185737"/>
                  </a:cubicBezTo>
                  <a:cubicBezTo>
                    <a:pt x="330186" y="265734"/>
                    <a:pt x="266576" y="328682"/>
                    <a:pt x="185737" y="336550"/>
                  </a:cubicBezTo>
                  <a:cubicBezTo>
                    <a:pt x="185737" y="336550"/>
                    <a:pt x="185737" y="336550"/>
                    <a:pt x="185737" y="314256"/>
                  </a:cubicBezTo>
                  <a:cubicBezTo>
                    <a:pt x="253323" y="306388"/>
                    <a:pt x="307657" y="252620"/>
                    <a:pt x="315609" y="185737"/>
                  </a:cubicBezTo>
                  <a:close/>
                  <a:moveTo>
                    <a:pt x="249042" y="185737"/>
                  </a:moveTo>
                  <a:cubicBezTo>
                    <a:pt x="249042" y="185737"/>
                    <a:pt x="249042" y="185737"/>
                    <a:pt x="271462" y="185737"/>
                  </a:cubicBezTo>
                  <a:cubicBezTo>
                    <a:pt x="264868" y="228453"/>
                    <a:pt x="229259" y="263403"/>
                    <a:pt x="185737" y="269875"/>
                  </a:cubicBezTo>
                  <a:cubicBezTo>
                    <a:pt x="185737" y="269875"/>
                    <a:pt x="185737" y="269875"/>
                    <a:pt x="185737" y="247870"/>
                  </a:cubicBezTo>
                  <a:cubicBezTo>
                    <a:pt x="217390" y="241398"/>
                    <a:pt x="242448" y="216804"/>
                    <a:pt x="249042" y="185737"/>
                  </a:cubicBezTo>
                  <a:close/>
                  <a:moveTo>
                    <a:pt x="66675" y="185737"/>
                  </a:moveTo>
                  <a:cubicBezTo>
                    <a:pt x="66675" y="185737"/>
                    <a:pt x="66675" y="185737"/>
                    <a:pt x="89095" y="185737"/>
                  </a:cubicBezTo>
                  <a:cubicBezTo>
                    <a:pt x="95689" y="216804"/>
                    <a:pt x="120747" y="241398"/>
                    <a:pt x="152400" y="247870"/>
                  </a:cubicBezTo>
                  <a:cubicBezTo>
                    <a:pt x="152400" y="247870"/>
                    <a:pt x="152400" y="247870"/>
                    <a:pt x="152400" y="269875"/>
                  </a:cubicBezTo>
                  <a:cubicBezTo>
                    <a:pt x="108878" y="263403"/>
                    <a:pt x="73269" y="228453"/>
                    <a:pt x="66675" y="185737"/>
                  </a:cubicBezTo>
                  <a:close/>
                  <a:moveTo>
                    <a:pt x="0" y="185737"/>
                  </a:moveTo>
                  <a:cubicBezTo>
                    <a:pt x="0" y="185737"/>
                    <a:pt x="0" y="185737"/>
                    <a:pt x="22528" y="185737"/>
                  </a:cubicBezTo>
                  <a:cubicBezTo>
                    <a:pt x="30480" y="252620"/>
                    <a:pt x="84814" y="306388"/>
                    <a:pt x="152400" y="314256"/>
                  </a:cubicBezTo>
                  <a:cubicBezTo>
                    <a:pt x="152400" y="314256"/>
                    <a:pt x="152400" y="314256"/>
                    <a:pt x="152400" y="336550"/>
                  </a:cubicBezTo>
                  <a:cubicBezTo>
                    <a:pt x="71561" y="328682"/>
                    <a:pt x="7951" y="265734"/>
                    <a:pt x="0" y="185737"/>
                  </a:cubicBezTo>
                  <a:close/>
                  <a:moveTo>
                    <a:pt x="169069" y="127000"/>
                  </a:moveTo>
                  <a:cubicBezTo>
                    <a:pt x="175598" y="127000"/>
                    <a:pt x="180821" y="128306"/>
                    <a:pt x="186045" y="130918"/>
                  </a:cubicBezTo>
                  <a:cubicBezTo>
                    <a:pt x="195186" y="134835"/>
                    <a:pt x="201715" y="141365"/>
                    <a:pt x="205633" y="150506"/>
                  </a:cubicBezTo>
                  <a:cubicBezTo>
                    <a:pt x="208244" y="155729"/>
                    <a:pt x="209550" y="160952"/>
                    <a:pt x="209550" y="167482"/>
                  </a:cubicBezTo>
                  <a:cubicBezTo>
                    <a:pt x="209550" y="174011"/>
                    <a:pt x="208244" y="179234"/>
                    <a:pt x="205633" y="184458"/>
                  </a:cubicBezTo>
                  <a:cubicBezTo>
                    <a:pt x="201715" y="193599"/>
                    <a:pt x="195186" y="200128"/>
                    <a:pt x="186045" y="204046"/>
                  </a:cubicBezTo>
                  <a:cubicBezTo>
                    <a:pt x="180821" y="206657"/>
                    <a:pt x="175598" y="207963"/>
                    <a:pt x="169069" y="207963"/>
                  </a:cubicBezTo>
                  <a:cubicBezTo>
                    <a:pt x="162539" y="207963"/>
                    <a:pt x="157316" y="206657"/>
                    <a:pt x="152093" y="204046"/>
                  </a:cubicBezTo>
                  <a:cubicBezTo>
                    <a:pt x="142952" y="200128"/>
                    <a:pt x="136422" y="193599"/>
                    <a:pt x="132505" y="184458"/>
                  </a:cubicBezTo>
                  <a:cubicBezTo>
                    <a:pt x="129893" y="179234"/>
                    <a:pt x="128587" y="174011"/>
                    <a:pt x="128587" y="167482"/>
                  </a:cubicBezTo>
                  <a:cubicBezTo>
                    <a:pt x="128587" y="160952"/>
                    <a:pt x="129893" y="155729"/>
                    <a:pt x="132505" y="150506"/>
                  </a:cubicBezTo>
                  <a:cubicBezTo>
                    <a:pt x="136422" y="141365"/>
                    <a:pt x="142952" y="134835"/>
                    <a:pt x="152093" y="130918"/>
                  </a:cubicBezTo>
                  <a:cubicBezTo>
                    <a:pt x="157316" y="128306"/>
                    <a:pt x="162539" y="127000"/>
                    <a:pt x="169069" y="127000"/>
                  </a:cubicBezTo>
                  <a:close/>
                  <a:moveTo>
                    <a:pt x="185737" y="65087"/>
                  </a:moveTo>
                  <a:cubicBezTo>
                    <a:pt x="229259" y="71681"/>
                    <a:pt x="264868" y="107290"/>
                    <a:pt x="271462" y="150812"/>
                  </a:cubicBezTo>
                  <a:cubicBezTo>
                    <a:pt x="271462" y="150812"/>
                    <a:pt x="271462" y="150812"/>
                    <a:pt x="249042" y="150812"/>
                  </a:cubicBezTo>
                  <a:cubicBezTo>
                    <a:pt x="242448" y="119159"/>
                    <a:pt x="217390" y="94101"/>
                    <a:pt x="185737" y="87507"/>
                  </a:cubicBezTo>
                  <a:cubicBezTo>
                    <a:pt x="185737" y="87507"/>
                    <a:pt x="185737" y="87507"/>
                    <a:pt x="185737" y="65087"/>
                  </a:cubicBezTo>
                  <a:close/>
                  <a:moveTo>
                    <a:pt x="152400" y="65087"/>
                  </a:moveTo>
                  <a:cubicBezTo>
                    <a:pt x="152400" y="65087"/>
                    <a:pt x="152400" y="65087"/>
                    <a:pt x="152400" y="87507"/>
                  </a:cubicBezTo>
                  <a:cubicBezTo>
                    <a:pt x="120747" y="94101"/>
                    <a:pt x="95689" y="119159"/>
                    <a:pt x="89095" y="150812"/>
                  </a:cubicBezTo>
                  <a:lnTo>
                    <a:pt x="66675" y="150812"/>
                  </a:lnTo>
                  <a:cubicBezTo>
                    <a:pt x="73269" y="107290"/>
                    <a:pt x="108878" y="71681"/>
                    <a:pt x="152400" y="65087"/>
                  </a:cubicBezTo>
                  <a:close/>
                  <a:moveTo>
                    <a:pt x="185737" y="0"/>
                  </a:moveTo>
                  <a:cubicBezTo>
                    <a:pt x="266576" y="7868"/>
                    <a:pt x="330186" y="70816"/>
                    <a:pt x="338137" y="150813"/>
                  </a:cubicBezTo>
                  <a:cubicBezTo>
                    <a:pt x="338137" y="150813"/>
                    <a:pt x="338137" y="150813"/>
                    <a:pt x="315609" y="150813"/>
                  </a:cubicBezTo>
                  <a:cubicBezTo>
                    <a:pt x="307657" y="83930"/>
                    <a:pt x="253323" y="30162"/>
                    <a:pt x="185737" y="22294"/>
                  </a:cubicBezTo>
                  <a:cubicBezTo>
                    <a:pt x="185737" y="22294"/>
                    <a:pt x="185737" y="22294"/>
                    <a:pt x="185737" y="0"/>
                  </a:cubicBezTo>
                  <a:close/>
                  <a:moveTo>
                    <a:pt x="152400" y="0"/>
                  </a:moveTo>
                  <a:cubicBezTo>
                    <a:pt x="152400" y="0"/>
                    <a:pt x="152400" y="0"/>
                    <a:pt x="152400" y="22294"/>
                  </a:cubicBezTo>
                  <a:cubicBezTo>
                    <a:pt x="84814" y="30162"/>
                    <a:pt x="30480" y="83930"/>
                    <a:pt x="22528" y="150813"/>
                  </a:cubicBezTo>
                  <a:cubicBezTo>
                    <a:pt x="22528" y="150813"/>
                    <a:pt x="22528" y="150813"/>
                    <a:pt x="0" y="150813"/>
                  </a:cubicBezTo>
                  <a:cubicBezTo>
                    <a:pt x="7951" y="70816"/>
                    <a:pt x="71561" y="7868"/>
                    <a:pt x="152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51545" y="1112271"/>
            <a:ext cx="995155" cy="995155"/>
            <a:chOff x="1275786" y="3511257"/>
            <a:chExt cx="1326873" cy="1326873"/>
          </a:xfrm>
        </p:grpSpPr>
        <p:sp>
          <p:nvSpPr>
            <p:cNvPr id="37" name="矩形 36"/>
            <p:cNvSpPr/>
            <p:nvPr/>
          </p:nvSpPr>
          <p:spPr>
            <a:xfrm>
              <a:off x="1275786" y="3511257"/>
              <a:ext cx="1326873" cy="13268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矩形 14"/>
            <p:cNvSpPr/>
            <p:nvPr/>
          </p:nvSpPr>
          <p:spPr>
            <a:xfrm>
              <a:off x="1746795" y="3741325"/>
              <a:ext cx="409843" cy="584609"/>
            </a:xfrm>
            <a:custGeom>
              <a:avLst/>
              <a:gdLst>
                <a:gd name="connsiteX0" fmla="*/ 143066 w 217488"/>
                <a:gd name="connsiteY0" fmla="*/ 166133 h 336550"/>
                <a:gd name="connsiteX1" fmla="*/ 156401 w 217488"/>
                <a:gd name="connsiteY1" fmla="*/ 167443 h 336550"/>
                <a:gd name="connsiteX2" fmla="*/ 179071 w 217488"/>
                <a:gd name="connsiteY2" fmla="*/ 239498 h 336550"/>
                <a:gd name="connsiteX3" fmla="*/ 133732 w 217488"/>
                <a:gd name="connsiteY3" fmla="*/ 297141 h 336550"/>
                <a:gd name="connsiteX4" fmla="*/ 129731 w 217488"/>
                <a:gd name="connsiteY4" fmla="*/ 298451 h 336550"/>
                <a:gd name="connsiteX5" fmla="*/ 121730 w 217488"/>
                <a:gd name="connsiteY5" fmla="*/ 293211 h 336550"/>
                <a:gd name="connsiteX6" fmla="*/ 124397 w 217488"/>
                <a:gd name="connsiteY6" fmla="*/ 281420 h 336550"/>
                <a:gd name="connsiteX7" fmla="*/ 161735 w 217488"/>
                <a:gd name="connsiteY7" fmla="*/ 236878 h 336550"/>
                <a:gd name="connsiteX8" fmla="*/ 156401 w 217488"/>
                <a:gd name="connsiteY8" fmla="*/ 204126 h 336550"/>
                <a:gd name="connsiteX9" fmla="*/ 151067 w 217488"/>
                <a:gd name="connsiteY9" fmla="*/ 191025 h 336550"/>
                <a:gd name="connsiteX10" fmla="*/ 141733 w 217488"/>
                <a:gd name="connsiteY10" fmla="*/ 179234 h 336550"/>
                <a:gd name="connsiteX11" fmla="*/ 143066 w 217488"/>
                <a:gd name="connsiteY11" fmla="*/ 166133 h 336550"/>
                <a:gd name="connsiteX12" fmla="*/ 108744 w 217488"/>
                <a:gd name="connsiteY12" fmla="*/ 26988 h 336550"/>
                <a:gd name="connsiteX13" fmla="*/ 52026 w 217488"/>
                <a:gd name="connsiteY13" fmla="*/ 132725 h 336550"/>
                <a:gd name="connsiteX14" fmla="*/ 28283 w 217488"/>
                <a:gd name="connsiteY14" fmla="*/ 189560 h 336550"/>
                <a:gd name="connsiteX15" fmla="*/ 19050 w 217488"/>
                <a:gd name="connsiteY15" fmla="*/ 229211 h 336550"/>
                <a:gd name="connsiteX16" fmla="*/ 30921 w 217488"/>
                <a:gd name="connsiteY16" fmla="*/ 274150 h 336550"/>
                <a:gd name="connsiteX17" fmla="*/ 63897 w 217488"/>
                <a:gd name="connsiteY17" fmla="*/ 307193 h 336550"/>
                <a:gd name="connsiteX18" fmla="*/ 108744 w 217488"/>
                <a:gd name="connsiteY18" fmla="*/ 319088 h 336550"/>
                <a:gd name="connsiteX19" fmla="*/ 153591 w 217488"/>
                <a:gd name="connsiteY19" fmla="*/ 307193 h 336550"/>
                <a:gd name="connsiteX20" fmla="*/ 186567 w 217488"/>
                <a:gd name="connsiteY20" fmla="*/ 274150 h 336550"/>
                <a:gd name="connsiteX21" fmla="*/ 198438 w 217488"/>
                <a:gd name="connsiteY21" fmla="*/ 229211 h 336550"/>
                <a:gd name="connsiteX22" fmla="*/ 189205 w 217488"/>
                <a:gd name="connsiteY22" fmla="*/ 189560 h 336550"/>
                <a:gd name="connsiteX23" fmla="*/ 165462 w 217488"/>
                <a:gd name="connsiteY23" fmla="*/ 132725 h 336550"/>
                <a:gd name="connsiteX24" fmla="*/ 108744 w 217488"/>
                <a:gd name="connsiteY24" fmla="*/ 26988 h 336550"/>
                <a:gd name="connsiteX25" fmla="*/ 108744 w 217488"/>
                <a:gd name="connsiteY25" fmla="*/ 0 h 336550"/>
                <a:gd name="connsiteX26" fmla="*/ 116701 w 217488"/>
                <a:gd name="connsiteY26" fmla="*/ 3944 h 336550"/>
                <a:gd name="connsiteX27" fmla="*/ 217488 w 217488"/>
                <a:gd name="connsiteY27" fmla="*/ 228749 h 336550"/>
                <a:gd name="connsiteX28" fmla="*/ 202901 w 217488"/>
                <a:gd name="connsiteY28" fmla="*/ 282650 h 336550"/>
                <a:gd name="connsiteX29" fmla="*/ 163116 w 217488"/>
                <a:gd name="connsiteY29" fmla="*/ 322089 h 336550"/>
                <a:gd name="connsiteX30" fmla="*/ 108744 w 217488"/>
                <a:gd name="connsiteY30" fmla="*/ 336550 h 336550"/>
                <a:gd name="connsiteX31" fmla="*/ 54372 w 217488"/>
                <a:gd name="connsiteY31" fmla="*/ 322089 h 336550"/>
                <a:gd name="connsiteX32" fmla="*/ 14587 w 217488"/>
                <a:gd name="connsiteY32" fmla="*/ 282650 h 336550"/>
                <a:gd name="connsiteX33" fmla="*/ 0 w 217488"/>
                <a:gd name="connsiteY33" fmla="*/ 228749 h 336550"/>
                <a:gd name="connsiteX34" fmla="*/ 100787 w 217488"/>
                <a:gd name="connsiteY34" fmla="*/ 3944 h 336550"/>
                <a:gd name="connsiteX35" fmla="*/ 108744 w 217488"/>
                <a:gd name="connsiteY3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7488" h="336550">
                  <a:moveTo>
                    <a:pt x="143066" y="166133"/>
                  </a:moveTo>
                  <a:cubicBezTo>
                    <a:pt x="147067" y="163513"/>
                    <a:pt x="152401" y="163513"/>
                    <a:pt x="156401" y="167443"/>
                  </a:cubicBezTo>
                  <a:cubicBezTo>
                    <a:pt x="157735" y="168754"/>
                    <a:pt x="185738" y="202816"/>
                    <a:pt x="179071" y="239498"/>
                  </a:cubicBezTo>
                  <a:cubicBezTo>
                    <a:pt x="176404" y="263079"/>
                    <a:pt x="160402" y="281420"/>
                    <a:pt x="133732" y="297141"/>
                  </a:cubicBezTo>
                  <a:cubicBezTo>
                    <a:pt x="132398" y="297141"/>
                    <a:pt x="131065" y="298451"/>
                    <a:pt x="129731" y="298451"/>
                  </a:cubicBezTo>
                  <a:cubicBezTo>
                    <a:pt x="125731" y="298451"/>
                    <a:pt x="123064" y="295831"/>
                    <a:pt x="121730" y="293211"/>
                  </a:cubicBezTo>
                  <a:cubicBezTo>
                    <a:pt x="119063" y="289281"/>
                    <a:pt x="120397" y="284040"/>
                    <a:pt x="124397" y="281420"/>
                  </a:cubicBezTo>
                  <a:cubicBezTo>
                    <a:pt x="145733" y="268319"/>
                    <a:pt x="157735" y="253909"/>
                    <a:pt x="161735" y="236878"/>
                  </a:cubicBezTo>
                  <a:cubicBezTo>
                    <a:pt x="163069" y="225087"/>
                    <a:pt x="160402" y="213296"/>
                    <a:pt x="156401" y="204126"/>
                  </a:cubicBezTo>
                  <a:cubicBezTo>
                    <a:pt x="155068" y="198885"/>
                    <a:pt x="153734" y="194955"/>
                    <a:pt x="151067" y="191025"/>
                  </a:cubicBezTo>
                  <a:cubicBezTo>
                    <a:pt x="145733" y="183164"/>
                    <a:pt x="143066" y="180544"/>
                    <a:pt x="141733" y="179234"/>
                  </a:cubicBezTo>
                  <a:cubicBezTo>
                    <a:pt x="139066" y="175304"/>
                    <a:pt x="139066" y="168754"/>
                    <a:pt x="143066" y="166133"/>
                  </a:cubicBezTo>
                  <a:close/>
                  <a:moveTo>
                    <a:pt x="108744" y="26988"/>
                  </a:moveTo>
                  <a:cubicBezTo>
                    <a:pt x="90277" y="57387"/>
                    <a:pt x="71811" y="91752"/>
                    <a:pt x="52026" y="132725"/>
                  </a:cubicBezTo>
                  <a:cubicBezTo>
                    <a:pt x="42792" y="152551"/>
                    <a:pt x="34878" y="172377"/>
                    <a:pt x="28283" y="189560"/>
                  </a:cubicBezTo>
                  <a:cubicBezTo>
                    <a:pt x="21688" y="206742"/>
                    <a:pt x="19050" y="219959"/>
                    <a:pt x="19050" y="229211"/>
                  </a:cubicBezTo>
                  <a:cubicBezTo>
                    <a:pt x="19050" y="245072"/>
                    <a:pt x="23007" y="260933"/>
                    <a:pt x="30921" y="274150"/>
                  </a:cubicBezTo>
                  <a:cubicBezTo>
                    <a:pt x="38835" y="288689"/>
                    <a:pt x="49388" y="299262"/>
                    <a:pt x="63897" y="307193"/>
                  </a:cubicBezTo>
                  <a:cubicBezTo>
                    <a:pt x="77087" y="315123"/>
                    <a:pt x="92916" y="319088"/>
                    <a:pt x="108744" y="319088"/>
                  </a:cubicBezTo>
                  <a:cubicBezTo>
                    <a:pt x="124572" y="319088"/>
                    <a:pt x="140401" y="315123"/>
                    <a:pt x="153591" y="307193"/>
                  </a:cubicBezTo>
                  <a:cubicBezTo>
                    <a:pt x="168100" y="299262"/>
                    <a:pt x="178653" y="288689"/>
                    <a:pt x="186567" y="274150"/>
                  </a:cubicBezTo>
                  <a:cubicBezTo>
                    <a:pt x="194481" y="260933"/>
                    <a:pt x="198438" y="245072"/>
                    <a:pt x="198438" y="229211"/>
                  </a:cubicBezTo>
                  <a:cubicBezTo>
                    <a:pt x="198438" y="219959"/>
                    <a:pt x="195800" y="206742"/>
                    <a:pt x="189205" y="189560"/>
                  </a:cubicBezTo>
                  <a:cubicBezTo>
                    <a:pt x="182610" y="172377"/>
                    <a:pt x="174696" y="152551"/>
                    <a:pt x="165462" y="132725"/>
                  </a:cubicBezTo>
                  <a:cubicBezTo>
                    <a:pt x="145677" y="91752"/>
                    <a:pt x="127211" y="57387"/>
                    <a:pt x="108744" y="26988"/>
                  </a:cubicBezTo>
                  <a:close/>
                  <a:moveTo>
                    <a:pt x="108744" y="0"/>
                  </a:moveTo>
                  <a:cubicBezTo>
                    <a:pt x="112722" y="0"/>
                    <a:pt x="115375" y="1314"/>
                    <a:pt x="116701" y="3944"/>
                  </a:cubicBezTo>
                  <a:cubicBezTo>
                    <a:pt x="184334" y="119633"/>
                    <a:pt x="217488" y="194568"/>
                    <a:pt x="217488" y="228749"/>
                  </a:cubicBezTo>
                  <a:cubicBezTo>
                    <a:pt x="217488" y="248469"/>
                    <a:pt x="212184" y="265559"/>
                    <a:pt x="202901" y="282650"/>
                  </a:cubicBezTo>
                  <a:cubicBezTo>
                    <a:pt x="193617" y="299740"/>
                    <a:pt x="180356" y="312887"/>
                    <a:pt x="163116" y="322089"/>
                  </a:cubicBezTo>
                  <a:cubicBezTo>
                    <a:pt x="147202" y="331292"/>
                    <a:pt x="128636" y="336550"/>
                    <a:pt x="108744" y="336550"/>
                  </a:cubicBezTo>
                  <a:cubicBezTo>
                    <a:pt x="88852" y="336550"/>
                    <a:pt x="70286" y="331292"/>
                    <a:pt x="54372" y="322089"/>
                  </a:cubicBezTo>
                  <a:cubicBezTo>
                    <a:pt x="37132" y="312887"/>
                    <a:pt x="23871" y="299740"/>
                    <a:pt x="14587" y="282650"/>
                  </a:cubicBezTo>
                  <a:cubicBezTo>
                    <a:pt x="3978" y="266874"/>
                    <a:pt x="0" y="248469"/>
                    <a:pt x="0" y="228749"/>
                  </a:cubicBezTo>
                  <a:cubicBezTo>
                    <a:pt x="0" y="194568"/>
                    <a:pt x="33154" y="119633"/>
                    <a:pt x="100787" y="3944"/>
                  </a:cubicBezTo>
                  <a:cubicBezTo>
                    <a:pt x="102113" y="1314"/>
                    <a:pt x="104765" y="0"/>
                    <a:pt x="1087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19672" y="1484142"/>
            <a:ext cx="995155" cy="995155"/>
            <a:chOff x="1270840" y="3443029"/>
            <a:chExt cx="1326873" cy="1326873"/>
          </a:xfrm>
        </p:grpSpPr>
        <p:sp>
          <p:nvSpPr>
            <p:cNvPr id="40" name="矩形 39"/>
            <p:cNvSpPr/>
            <p:nvPr/>
          </p:nvSpPr>
          <p:spPr>
            <a:xfrm>
              <a:off x="1270840" y="3443029"/>
              <a:ext cx="1326873" cy="13268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矩形 17"/>
            <p:cNvSpPr/>
            <p:nvPr/>
          </p:nvSpPr>
          <p:spPr>
            <a:xfrm>
              <a:off x="1654567" y="3789362"/>
              <a:ext cx="559420" cy="634208"/>
            </a:xfrm>
            <a:custGeom>
              <a:avLst/>
              <a:gdLst>
                <a:gd name="connsiteX0" fmla="*/ 85348 w 296863"/>
                <a:gd name="connsiteY0" fmla="*/ 236537 h 336550"/>
                <a:gd name="connsiteX1" fmla="*/ 211516 w 296863"/>
                <a:gd name="connsiteY1" fmla="*/ 236537 h 336550"/>
                <a:gd name="connsiteX2" fmla="*/ 228601 w 296863"/>
                <a:gd name="connsiteY2" fmla="*/ 253206 h 336550"/>
                <a:gd name="connsiteX3" fmla="*/ 211516 w 296863"/>
                <a:gd name="connsiteY3" fmla="*/ 269875 h 336550"/>
                <a:gd name="connsiteX4" fmla="*/ 85348 w 296863"/>
                <a:gd name="connsiteY4" fmla="*/ 269875 h 336550"/>
                <a:gd name="connsiteX5" fmla="*/ 68263 w 296863"/>
                <a:gd name="connsiteY5" fmla="*/ 253206 h 336550"/>
                <a:gd name="connsiteX6" fmla="*/ 85348 w 296863"/>
                <a:gd name="connsiteY6" fmla="*/ 236537 h 336550"/>
                <a:gd name="connsiteX7" fmla="*/ 85348 w 296863"/>
                <a:gd name="connsiteY7" fmla="*/ 173037 h 336550"/>
                <a:gd name="connsiteX8" fmla="*/ 211516 w 296863"/>
                <a:gd name="connsiteY8" fmla="*/ 173037 h 336550"/>
                <a:gd name="connsiteX9" fmla="*/ 228601 w 296863"/>
                <a:gd name="connsiteY9" fmla="*/ 190373 h 336550"/>
                <a:gd name="connsiteX10" fmla="*/ 211516 w 296863"/>
                <a:gd name="connsiteY10" fmla="*/ 206375 h 336550"/>
                <a:gd name="connsiteX11" fmla="*/ 85348 w 296863"/>
                <a:gd name="connsiteY11" fmla="*/ 206375 h 336550"/>
                <a:gd name="connsiteX12" fmla="*/ 68263 w 296863"/>
                <a:gd name="connsiteY12" fmla="*/ 190373 h 336550"/>
                <a:gd name="connsiteX13" fmla="*/ 85348 w 296863"/>
                <a:gd name="connsiteY13" fmla="*/ 173037 h 336550"/>
                <a:gd name="connsiteX14" fmla="*/ 164614 w 296863"/>
                <a:gd name="connsiteY14" fmla="*/ 115887 h 336550"/>
                <a:gd name="connsiteX15" fmla="*/ 211625 w 296863"/>
                <a:gd name="connsiteY15" fmla="*/ 115887 h 336550"/>
                <a:gd name="connsiteX16" fmla="*/ 228601 w 296863"/>
                <a:gd name="connsiteY16" fmla="*/ 133349 h 336550"/>
                <a:gd name="connsiteX17" fmla="*/ 211625 w 296863"/>
                <a:gd name="connsiteY17" fmla="*/ 150812 h 336550"/>
                <a:gd name="connsiteX18" fmla="*/ 164614 w 296863"/>
                <a:gd name="connsiteY18" fmla="*/ 150812 h 336550"/>
                <a:gd name="connsiteX19" fmla="*/ 147638 w 296863"/>
                <a:gd name="connsiteY19" fmla="*/ 133349 h 336550"/>
                <a:gd name="connsiteX20" fmla="*/ 164614 w 296863"/>
                <a:gd name="connsiteY20" fmla="*/ 115887 h 336550"/>
                <a:gd name="connsiteX21" fmla="*/ 164614 w 296863"/>
                <a:gd name="connsiteY21" fmla="*/ 61912 h 336550"/>
                <a:gd name="connsiteX22" fmla="*/ 211625 w 296863"/>
                <a:gd name="connsiteY22" fmla="*/ 61912 h 336550"/>
                <a:gd name="connsiteX23" fmla="*/ 228601 w 296863"/>
                <a:gd name="connsiteY23" fmla="*/ 77152 h 336550"/>
                <a:gd name="connsiteX24" fmla="*/ 211625 w 296863"/>
                <a:gd name="connsiteY24" fmla="*/ 93662 h 336550"/>
                <a:gd name="connsiteX25" fmla="*/ 164614 w 296863"/>
                <a:gd name="connsiteY25" fmla="*/ 93662 h 336550"/>
                <a:gd name="connsiteX26" fmla="*/ 147638 w 296863"/>
                <a:gd name="connsiteY26" fmla="*/ 77152 h 336550"/>
                <a:gd name="connsiteX27" fmla="*/ 164614 w 296863"/>
                <a:gd name="connsiteY27" fmla="*/ 61912 h 336550"/>
                <a:gd name="connsiteX28" fmla="*/ 127397 w 296863"/>
                <a:gd name="connsiteY28" fmla="*/ 22225 h 336550"/>
                <a:gd name="connsiteX29" fmla="*/ 127397 w 296863"/>
                <a:gd name="connsiteY29" fmla="*/ 110381 h 336550"/>
                <a:gd name="connsiteX30" fmla="*/ 111621 w 296863"/>
                <a:gd name="connsiteY30" fmla="*/ 124854 h 336550"/>
                <a:gd name="connsiteX31" fmla="*/ 22225 w 296863"/>
                <a:gd name="connsiteY31" fmla="*/ 124854 h 336550"/>
                <a:gd name="connsiteX32" fmla="*/ 22225 w 296863"/>
                <a:gd name="connsiteY32" fmla="*/ 305115 h 336550"/>
                <a:gd name="connsiteX33" fmla="*/ 31427 w 296863"/>
                <a:gd name="connsiteY33" fmla="*/ 314325 h 336550"/>
                <a:gd name="connsiteX34" fmla="*/ 265436 w 296863"/>
                <a:gd name="connsiteY34" fmla="*/ 314325 h 336550"/>
                <a:gd name="connsiteX35" fmla="*/ 274638 w 296863"/>
                <a:gd name="connsiteY35" fmla="*/ 305115 h 336550"/>
                <a:gd name="connsiteX36" fmla="*/ 274638 w 296863"/>
                <a:gd name="connsiteY36" fmla="*/ 31435 h 336550"/>
                <a:gd name="connsiteX37" fmla="*/ 265436 w 296863"/>
                <a:gd name="connsiteY37" fmla="*/ 22225 h 336550"/>
                <a:gd name="connsiteX38" fmla="*/ 127397 w 296863"/>
                <a:gd name="connsiteY38" fmla="*/ 22225 h 336550"/>
                <a:gd name="connsiteX39" fmla="*/ 118220 w 296863"/>
                <a:gd name="connsiteY39" fmla="*/ 0 h 336550"/>
                <a:gd name="connsiteX40" fmla="*/ 265338 w 296863"/>
                <a:gd name="connsiteY40" fmla="*/ 0 h 336550"/>
                <a:gd name="connsiteX41" fmla="*/ 296863 w 296863"/>
                <a:gd name="connsiteY41" fmla="*/ 31551 h 336550"/>
                <a:gd name="connsiteX42" fmla="*/ 296863 w 296863"/>
                <a:gd name="connsiteY42" fmla="*/ 304999 h 336550"/>
                <a:gd name="connsiteX43" fmla="*/ 265338 w 296863"/>
                <a:gd name="connsiteY43" fmla="*/ 336550 h 336550"/>
                <a:gd name="connsiteX44" fmla="*/ 31525 w 296863"/>
                <a:gd name="connsiteY44" fmla="*/ 336550 h 336550"/>
                <a:gd name="connsiteX45" fmla="*/ 0 w 296863"/>
                <a:gd name="connsiteY45" fmla="*/ 304999 h 336550"/>
                <a:gd name="connsiteX46" fmla="*/ 0 w 296863"/>
                <a:gd name="connsiteY46" fmla="*/ 119633 h 336550"/>
                <a:gd name="connsiteX47" fmla="*/ 9195 w 296863"/>
                <a:gd name="connsiteY47" fmla="*/ 97284 h 336550"/>
                <a:gd name="connsiteX48" fmla="*/ 95889 w 296863"/>
                <a:gd name="connsiteY48" fmla="*/ 9202 h 336550"/>
                <a:gd name="connsiteX49" fmla="*/ 118220 w 296863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96863" h="336550">
                  <a:moveTo>
                    <a:pt x="85348" y="236537"/>
                  </a:moveTo>
                  <a:cubicBezTo>
                    <a:pt x="85348" y="236537"/>
                    <a:pt x="85348" y="236537"/>
                    <a:pt x="211516" y="236537"/>
                  </a:cubicBezTo>
                  <a:cubicBezTo>
                    <a:pt x="220716" y="236537"/>
                    <a:pt x="228601" y="244231"/>
                    <a:pt x="228601" y="253206"/>
                  </a:cubicBezTo>
                  <a:cubicBezTo>
                    <a:pt x="228601" y="262182"/>
                    <a:pt x="220716" y="269875"/>
                    <a:pt x="211516" y="269875"/>
                  </a:cubicBezTo>
                  <a:cubicBezTo>
                    <a:pt x="211516" y="269875"/>
                    <a:pt x="211516" y="269875"/>
                    <a:pt x="85348" y="269875"/>
                  </a:cubicBezTo>
                  <a:cubicBezTo>
                    <a:pt x="76149" y="269875"/>
                    <a:pt x="68263" y="262182"/>
                    <a:pt x="68263" y="253206"/>
                  </a:cubicBezTo>
                  <a:cubicBezTo>
                    <a:pt x="68263" y="244231"/>
                    <a:pt x="76149" y="236537"/>
                    <a:pt x="85348" y="236537"/>
                  </a:cubicBezTo>
                  <a:close/>
                  <a:moveTo>
                    <a:pt x="85348" y="173037"/>
                  </a:moveTo>
                  <a:cubicBezTo>
                    <a:pt x="85348" y="173037"/>
                    <a:pt x="85348" y="173037"/>
                    <a:pt x="211516" y="173037"/>
                  </a:cubicBezTo>
                  <a:cubicBezTo>
                    <a:pt x="220716" y="173037"/>
                    <a:pt x="228601" y="181038"/>
                    <a:pt x="228601" y="190373"/>
                  </a:cubicBezTo>
                  <a:cubicBezTo>
                    <a:pt x="228601" y="199707"/>
                    <a:pt x="220716" y="206375"/>
                    <a:pt x="211516" y="206375"/>
                  </a:cubicBezTo>
                  <a:cubicBezTo>
                    <a:pt x="211516" y="206375"/>
                    <a:pt x="211516" y="206375"/>
                    <a:pt x="85348" y="206375"/>
                  </a:cubicBezTo>
                  <a:cubicBezTo>
                    <a:pt x="76149" y="206375"/>
                    <a:pt x="68263" y="199707"/>
                    <a:pt x="68263" y="190373"/>
                  </a:cubicBezTo>
                  <a:cubicBezTo>
                    <a:pt x="68263" y="181038"/>
                    <a:pt x="76149" y="173037"/>
                    <a:pt x="85348" y="173037"/>
                  </a:cubicBezTo>
                  <a:close/>
                  <a:moveTo>
                    <a:pt x="164614" y="115887"/>
                  </a:moveTo>
                  <a:cubicBezTo>
                    <a:pt x="164614" y="115887"/>
                    <a:pt x="164614" y="115887"/>
                    <a:pt x="211625" y="115887"/>
                  </a:cubicBezTo>
                  <a:cubicBezTo>
                    <a:pt x="220766" y="115887"/>
                    <a:pt x="228601" y="123946"/>
                    <a:pt x="228601" y="133349"/>
                  </a:cubicBezTo>
                  <a:cubicBezTo>
                    <a:pt x="228601" y="142752"/>
                    <a:pt x="220766" y="150812"/>
                    <a:pt x="211625" y="150812"/>
                  </a:cubicBezTo>
                  <a:cubicBezTo>
                    <a:pt x="211625" y="150812"/>
                    <a:pt x="211625" y="150812"/>
                    <a:pt x="164614" y="150812"/>
                  </a:cubicBezTo>
                  <a:cubicBezTo>
                    <a:pt x="155473" y="150812"/>
                    <a:pt x="147638" y="142752"/>
                    <a:pt x="147638" y="133349"/>
                  </a:cubicBezTo>
                  <a:cubicBezTo>
                    <a:pt x="147638" y="123946"/>
                    <a:pt x="155473" y="115887"/>
                    <a:pt x="164614" y="115887"/>
                  </a:cubicBezTo>
                  <a:close/>
                  <a:moveTo>
                    <a:pt x="164614" y="61912"/>
                  </a:moveTo>
                  <a:cubicBezTo>
                    <a:pt x="164614" y="61912"/>
                    <a:pt x="164614" y="61912"/>
                    <a:pt x="211625" y="61912"/>
                  </a:cubicBezTo>
                  <a:cubicBezTo>
                    <a:pt x="220766" y="61912"/>
                    <a:pt x="228601" y="68262"/>
                    <a:pt x="228601" y="77152"/>
                  </a:cubicBezTo>
                  <a:cubicBezTo>
                    <a:pt x="228601" y="86042"/>
                    <a:pt x="220766" y="93662"/>
                    <a:pt x="211625" y="93662"/>
                  </a:cubicBezTo>
                  <a:cubicBezTo>
                    <a:pt x="211625" y="93662"/>
                    <a:pt x="211625" y="93662"/>
                    <a:pt x="164614" y="93662"/>
                  </a:cubicBezTo>
                  <a:cubicBezTo>
                    <a:pt x="155473" y="93662"/>
                    <a:pt x="147638" y="86042"/>
                    <a:pt x="147638" y="77152"/>
                  </a:cubicBezTo>
                  <a:cubicBezTo>
                    <a:pt x="147638" y="68262"/>
                    <a:pt x="155473" y="61912"/>
                    <a:pt x="164614" y="61912"/>
                  </a:cubicBezTo>
                  <a:close/>
                  <a:moveTo>
                    <a:pt x="127397" y="22225"/>
                  </a:moveTo>
                  <a:cubicBezTo>
                    <a:pt x="127397" y="22225"/>
                    <a:pt x="127397" y="22225"/>
                    <a:pt x="127397" y="110381"/>
                  </a:cubicBezTo>
                  <a:cubicBezTo>
                    <a:pt x="127397" y="118276"/>
                    <a:pt x="119509" y="124854"/>
                    <a:pt x="111621" y="124854"/>
                  </a:cubicBezTo>
                  <a:cubicBezTo>
                    <a:pt x="111621" y="124854"/>
                    <a:pt x="111621" y="124854"/>
                    <a:pt x="22225" y="124854"/>
                  </a:cubicBezTo>
                  <a:cubicBezTo>
                    <a:pt x="22225" y="124854"/>
                    <a:pt x="22225" y="124854"/>
                    <a:pt x="22225" y="305115"/>
                  </a:cubicBezTo>
                  <a:cubicBezTo>
                    <a:pt x="22225" y="310378"/>
                    <a:pt x="26169" y="314325"/>
                    <a:pt x="31427" y="314325"/>
                  </a:cubicBezTo>
                  <a:cubicBezTo>
                    <a:pt x="31427" y="314325"/>
                    <a:pt x="31427" y="314325"/>
                    <a:pt x="265436" y="314325"/>
                  </a:cubicBezTo>
                  <a:cubicBezTo>
                    <a:pt x="270694" y="314325"/>
                    <a:pt x="274638" y="310378"/>
                    <a:pt x="274638" y="305115"/>
                  </a:cubicBezTo>
                  <a:lnTo>
                    <a:pt x="274638" y="31435"/>
                  </a:lnTo>
                  <a:cubicBezTo>
                    <a:pt x="274638" y="26172"/>
                    <a:pt x="270694" y="22225"/>
                    <a:pt x="265436" y="22225"/>
                  </a:cubicBezTo>
                  <a:cubicBezTo>
                    <a:pt x="265436" y="22225"/>
                    <a:pt x="265436" y="22225"/>
                    <a:pt x="127397" y="22225"/>
                  </a:cubicBezTo>
                  <a:close/>
                  <a:moveTo>
                    <a:pt x="118220" y="0"/>
                  </a:moveTo>
                  <a:cubicBezTo>
                    <a:pt x="118220" y="0"/>
                    <a:pt x="118220" y="0"/>
                    <a:pt x="265338" y="0"/>
                  </a:cubicBezTo>
                  <a:cubicBezTo>
                    <a:pt x="282414" y="0"/>
                    <a:pt x="296863" y="14461"/>
                    <a:pt x="296863" y="31551"/>
                  </a:cubicBezTo>
                  <a:cubicBezTo>
                    <a:pt x="296863" y="31551"/>
                    <a:pt x="296863" y="31551"/>
                    <a:pt x="296863" y="304999"/>
                  </a:cubicBezTo>
                  <a:cubicBezTo>
                    <a:pt x="296863" y="322089"/>
                    <a:pt x="282414" y="336550"/>
                    <a:pt x="265338" y="336550"/>
                  </a:cubicBezTo>
                  <a:cubicBezTo>
                    <a:pt x="265338" y="336550"/>
                    <a:pt x="265338" y="336550"/>
                    <a:pt x="31525" y="336550"/>
                  </a:cubicBezTo>
                  <a:cubicBezTo>
                    <a:pt x="14449" y="336550"/>
                    <a:pt x="0" y="322089"/>
                    <a:pt x="0" y="304999"/>
                  </a:cubicBezTo>
                  <a:cubicBezTo>
                    <a:pt x="0" y="304999"/>
                    <a:pt x="0" y="304999"/>
                    <a:pt x="0" y="119633"/>
                  </a:cubicBezTo>
                  <a:cubicBezTo>
                    <a:pt x="0" y="110430"/>
                    <a:pt x="3941" y="102542"/>
                    <a:pt x="9195" y="97284"/>
                  </a:cubicBezTo>
                  <a:cubicBezTo>
                    <a:pt x="9195" y="97284"/>
                    <a:pt x="9195" y="97284"/>
                    <a:pt x="95889" y="9202"/>
                  </a:cubicBezTo>
                  <a:cubicBezTo>
                    <a:pt x="102457" y="3944"/>
                    <a:pt x="110339" y="0"/>
                    <a:pt x="1182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14571" y="2479297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短期住院</a:t>
            </a: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35881" y="208295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日間住院</a:t>
            </a: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39198" y="2479297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藥物治療</a:t>
            </a: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75352" y="210742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個人治療</a:t>
            </a: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37664" y="2589006"/>
            <a:ext cx="877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酒精及藥物戒除</a:t>
            </a: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282" y="240683"/>
            <a:ext cx="142744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248951" y="36007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治療方式</a:t>
            </a:r>
          </a:p>
        </p:txBody>
      </p:sp>
      <p:sp>
        <p:nvSpPr>
          <p:cNvPr id="43" name="矩形 42"/>
          <p:cNvSpPr/>
          <p:nvPr/>
        </p:nvSpPr>
        <p:spPr>
          <a:xfrm>
            <a:off x="2873836" y="2978189"/>
            <a:ext cx="995155" cy="995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14"/>
          <p:cNvSpPr/>
          <p:nvPr/>
        </p:nvSpPr>
        <p:spPr>
          <a:xfrm>
            <a:off x="3217722" y="3292516"/>
            <a:ext cx="307382" cy="438457"/>
          </a:xfrm>
          <a:custGeom>
            <a:avLst/>
            <a:gdLst>
              <a:gd name="connsiteX0" fmla="*/ 143066 w 217488"/>
              <a:gd name="connsiteY0" fmla="*/ 166133 h 336550"/>
              <a:gd name="connsiteX1" fmla="*/ 156401 w 217488"/>
              <a:gd name="connsiteY1" fmla="*/ 167443 h 336550"/>
              <a:gd name="connsiteX2" fmla="*/ 179071 w 217488"/>
              <a:gd name="connsiteY2" fmla="*/ 239498 h 336550"/>
              <a:gd name="connsiteX3" fmla="*/ 133732 w 217488"/>
              <a:gd name="connsiteY3" fmla="*/ 297141 h 336550"/>
              <a:gd name="connsiteX4" fmla="*/ 129731 w 217488"/>
              <a:gd name="connsiteY4" fmla="*/ 298451 h 336550"/>
              <a:gd name="connsiteX5" fmla="*/ 121730 w 217488"/>
              <a:gd name="connsiteY5" fmla="*/ 293211 h 336550"/>
              <a:gd name="connsiteX6" fmla="*/ 124397 w 217488"/>
              <a:gd name="connsiteY6" fmla="*/ 281420 h 336550"/>
              <a:gd name="connsiteX7" fmla="*/ 161735 w 217488"/>
              <a:gd name="connsiteY7" fmla="*/ 236878 h 336550"/>
              <a:gd name="connsiteX8" fmla="*/ 156401 w 217488"/>
              <a:gd name="connsiteY8" fmla="*/ 204126 h 336550"/>
              <a:gd name="connsiteX9" fmla="*/ 151067 w 217488"/>
              <a:gd name="connsiteY9" fmla="*/ 191025 h 336550"/>
              <a:gd name="connsiteX10" fmla="*/ 141733 w 217488"/>
              <a:gd name="connsiteY10" fmla="*/ 179234 h 336550"/>
              <a:gd name="connsiteX11" fmla="*/ 143066 w 217488"/>
              <a:gd name="connsiteY11" fmla="*/ 166133 h 336550"/>
              <a:gd name="connsiteX12" fmla="*/ 108744 w 217488"/>
              <a:gd name="connsiteY12" fmla="*/ 26988 h 336550"/>
              <a:gd name="connsiteX13" fmla="*/ 52026 w 217488"/>
              <a:gd name="connsiteY13" fmla="*/ 132725 h 336550"/>
              <a:gd name="connsiteX14" fmla="*/ 28283 w 217488"/>
              <a:gd name="connsiteY14" fmla="*/ 189560 h 336550"/>
              <a:gd name="connsiteX15" fmla="*/ 19050 w 217488"/>
              <a:gd name="connsiteY15" fmla="*/ 229211 h 336550"/>
              <a:gd name="connsiteX16" fmla="*/ 30921 w 217488"/>
              <a:gd name="connsiteY16" fmla="*/ 274150 h 336550"/>
              <a:gd name="connsiteX17" fmla="*/ 63897 w 217488"/>
              <a:gd name="connsiteY17" fmla="*/ 307193 h 336550"/>
              <a:gd name="connsiteX18" fmla="*/ 108744 w 217488"/>
              <a:gd name="connsiteY18" fmla="*/ 319088 h 336550"/>
              <a:gd name="connsiteX19" fmla="*/ 153591 w 217488"/>
              <a:gd name="connsiteY19" fmla="*/ 307193 h 336550"/>
              <a:gd name="connsiteX20" fmla="*/ 186567 w 217488"/>
              <a:gd name="connsiteY20" fmla="*/ 274150 h 336550"/>
              <a:gd name="connsiteX21" fmla="*/ 198438 w 217488"/>
              <a:gd name="connsiteY21" fmla="*/ 229211 h 336550"/>
              <a:gd name="connsiteX22" fmla="*/ 189205 w 217488"/>
              <a:gd name="connsiteY22" fmla="*/ 189560 h 336550"/>
              <a:gd name="connsiteX23" fmla="*/ 165462 w 217488"/>
              <a:gd name="connsiteY23" fmla="*/ 132725 h 336550"/>
              <a:gd name="connsiteX24" fmla="*/ 108744 w 217488"/>
              <a:gd name="connsiteY24" fmla="*/ 26988 h 336550"/>
              <a:gd name="connsiteX25" fmla="*/ 108744 w 217488"/>
              <a:gd name="connsiteY25" fmla="*/ 0 h 336550"/>
              <a:gd name="connsiteX26" fmla="*/ 116701 w 217488"/>
              <a:gd name="connsiteY26" fmla="*/ 3944 h 336550"/>
              <a:gd name="connsiteX27" fmla="*/ 217488 w 217488"/>
              <a:gd name="connsiteY27" fmla="*/ 228749 h 336550"/>
              <a:gd name="connsiteX28" fmla="*/ 202901 w 217488"/>
              <a:gd name="connsiteY28" fmla="*/ 282650 h 336550"/>
              <a:gd name="connsiteX29" fmla="*/ 163116 w 217488"/>
              <a:gd name="connsiteY29" fmla="*/ 322089 h 336550"/>
              <a:gd name="connsiteX30" fmla="*/ 108744 w 217488"/>
              <a:gd name="connsiteY30" fmla="*/ 336550 h 336550"/>
              <a:gd name="connsiteX31" fmla="*/ 54372 w 217488"/>
              <a:gd name="connsiteY31" fmla="*/ 322089 h 336550"/>
              <a:gd name="connsiteX32" fmla="*/ 14587 w 217488"/>
              <a:gd name="connsiteY32" fmla="*/ 282650 h 336550"/>
              <a:gd name="connsiteX33" fmla="*/ 0 w 217488"/>
              <a:gd name="connsiteY33" fmla="*/ 228749 h 336550"/>
              <a:gd name="connsiteX34" fmla="*/ 100787 w 217488"/>
              <a:gd name="connsiteY34" fmla="*/ 3944 h 336550"/>
              <a:gd name="connsiteX35" fmla="*/ 108744 w 217488"/>
              <a:gd name="connsiteY3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7488" h="336550">
                <a:moveTo>
                  <a:pt x="143066" y="166133"/>
                </a:moveTo>
                <a:cubicBezTo>
                  <a:pt x="147067" y="163513"/>
                  <a:pt x="152401" y="163513"/>
                  <a:pt x="156401" y="167443"/>
                </a:cubicBezTo>
                <a:cubicBezTo>
                  <a:pt x="157735" y="168754"/>
                  <a:pt x="185738" y="202816"/>
                  <a:pt x="179071" y="239498"/>
                </a:cubicBezTo>
                <a:cubicBezTo>
                  <a:pt x="176404" y="263079"/>
                  <a:pt x="160402" y="281420"/>
                  <a:pt x="133732" y="297141"/>
                </a:cubicBezTo>
                <a:cubicBezTo>
                  <a:pt x="132398" y="297141"/>
                  <a:pt x="131065" y="298451"/>
                  <a:pt x="129731" y="298451"/>
                </a:cubicBezTo>
                <a:cubicBezTo>
                  <a:pt x="125731" y="298451"/>
                  <a:pt x="123064" y="295831"/>
                  <a:pt x="121730" y="293211"/>
                </a:cubicBezTo>
                <a:cubicBezTo>
                  <a:pt x="119063" y="289281"/>
                  <a:pt x="120397" y="284040"/>
                  <a:pt x="124397" y="281420"/>
                </a:cubicBezTo>
                <a:cubicBezTo>
                  <a:pt x="145733" y="268319"/>
                  <a:pt x="157735" y="253909"/>
                  <a:pt x="161735" y="236878"/>
                </a:cubicBezTo>
                <a:cubicBezTo>
                  <a:pt x="163069" y="225087"/>
                  <a:pt x="160402" y="213296"/>
                  <a:pt x="156401" y="204126"/>
                </a:cubicBezTo>
                <a:cubicBezTo>
                  <a:pt x="155068" y="198885"/>
                  <a:pt x="153734" y="194955"/>
                  <a:pt x="151067" y="191025"/>
                </a:cubicBezTo>
                <a:cubicBezTo>
                  <a:pt x="145733" y="183164"/>
                  <a:pt x="143066" y="180544"/>
                  <a:pt x="141733" y="179234"/>
                </a:cubicBezTo>
                <a:cubicBezTo>
                  <a:pt x="139066" y="175304"/>
                  <a:pt x="139066" y="168754"/>
                  <a:pt x="143066" y="166133"/>
                </a:cubicBezTo>
                <a:close/>
                <a:moveTo>
                  <a:pt x="108744" y="26988"/>
                </a:moveTo>
                <a:cubicBezTo>
                  <a:pt x="90277" y="57387"/>
                  <a:pt x="71811" y="91752"/>
                  <a:pt x="52026" y="132725"/>
                </a:cubicBezTo>
                <a:cubicBezTo>
                  <a:pt x="42792" y="152551"/>
                  <a:pt x="34878" y="172377"/>
                  <a:pt x="28283" y="189560"/>
                </a:cubicBezTo>
                <a:cubicBezTo>
                  <a:pt x="21688" y="206742"/>
                  <a:pt x="19050" y="219959"/>
                  <a:pt x="19050" y="229211"/>
                </a:cubicBezTo>
                <a:cubicBezTo>
                  <a:pt x="19050" y="245072"/>
                  <a:pt x="23007" y="260933"/>
                  <a:pt x="30921" y="274150"/>
                </a:cubicBezTo>
                <a:cubicBezTo>
                  <a:pt x="38835" y="288689"/>
                  <a:pt x="49388" y="299262"/>
                  <a:pt x="63897" y="307193"/>
                </a:cubicBezTo>
                <a:cubicBezTo>
                  <a:pt x="77087" y="315123"/>
                  <a:pt x="92916" y="319088"/>
                  <a:pt x="108744" y="319088"/>
                </a:cubicBezTo>
                <a:cubicBezTo>
                  <a:pt x="124572" y="319088"/>
                  <a:pt x="140401" y="315123"/>
                  <a:pt x="153591" y="307193"/>
                </a:cubicBezTo>
                <a:cubicBezTo>
                  <a:pt x="168100" y="299262"/>
                  <a:pt x="178653" y="288689"/>
                  <a:pt x="186567" y="274150"/>
                </a:cubicBezTo>
                <a:cubicBezTo>
                  <a:pt x="194481" y="260933"/>
                  <a:pt x="198438" y="245072"/>
                  <a:pt x="198438" y="229211"/>
                </a:cubicBezTo>
                <a:cubicBezTo>
                  <a:pt x="198438" y="219959"/>
                  <a:pt x="195800" y="206742"/>
                  <a:pt x="189205" y="189560"/>
                </a:cubicBezTo>
                <a:cubicBezTo>
                  <a:pt x="182610" y="172377"/>
                  <a:pt x="174696" y="152551"/>
                  <a:pt x="165462" y="132725"/>
                </a:cubicBezTo>
                <a:cubicBezTo>
                  <a:pt x="145677" y="91752"/>
                  <a:pt x="127211" y="57387"/>
                  <a:pt x="108744" y="26988"/>
                </a:cubicBezTo>
                <a:close/>
                <a:moveTo>
                  <a:pt x="108744" y="0"/>
                </a:moveTo>
                <a:cubicBezTo>
                  <a:pt x="112722" y="0"/>
                  <a:pt x="115375" y="1314"/>
                  <a:pt x="116701" y="3944"/>
                </a:cubicBezTo>
                <a:cubicBezTo>
                  <a:pt x="184334" y="119633"/>
                  <a:pt x="217488" y="194568"/>
                  <a:pt x="217488" y="228749"/>
                </a:cubicBezTo>
                <a:cubicBezTo>
                  <a:pt x="217488" y="248469"/>
                  <a:pt x="212184" y="265559"/>
                  <a:pt x="202901" y="282650"/>
                </a:cubicBezTo>
                <a:cubicBezTo>
                  <a:pt x="193617" y="299740"/>
                  <a:pt x="180356" y="312887"/>
                  <a:pt x="163116" y="322089"/>
                </a:cubicBezTo>
                <a:cubicBezTo>
                  <a:pt x="147202" y="331292"/>
                  <a:pt x="128636" y="336550"/>
                  <a:pt x="108744" y="336550"/>
                </a:cubicBezTo>
                <a:cubicBezTo>
                  <a:pt x="88852" y="336550"/>
                  <a:pt x="70286" y="331292"/>
                  <a:pt x="54372" y="322089"/>
                </a:cubicBezTo>
                <a:cubicBezTo>
                  <a:pt x="37132" y="312887"/>
                  <a:pt x="23871" y="299740"/>
                  <a:pt x="14587" y="282650"/>
                </a:cubicBezTo>
                <a:cubicBezTo>
                  <a:pt x="3978" y="266874"/>
                  <a:pt x="0" y="248469"/>
                  <a:pt x="0" y="228749"/>
                </a:cubicBezTo>
                <a:cubicBezTo>
                  <a:pt x="0" y="194568"/>
                  <a:pt x="33154" y="119633"/>
                  <a:pt x="100787" y="3944"/>
                </a:cubicBezTo>
                <a:cubicBezTo>
                  <a:pt x="102113" y="1314"/>
                  <a:pt x="104765" y="0"/>
                  <a:pt x="1087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65204" y="2996683"/>
            <a:ext cx="995155" cy="9951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11"/>
          <p:cNvSpPr/>
          <p:nvPr/>
        </p:nvSpPr>
        <p:spPr>
          <a:xfrm>
            <a:off x="5370643" y="3257550"/>
            <a:ext cx="475656" cy="473423"/>
          </a:xfrm>
          <a:custGeom>
            <a:avLst/>
            <a:gdLst>
              <a:gd name="connsiteX0" fmla="*/ 315609 w 338137"/>
              <a:gd name="connsiteY0" fmla="*/ 185737 h 336550"/>
              <a:gd name="connsiteX1" fmla="*/ 338137 w 338137"/>
              <a:gd name="connsiteY1" fmla="*/ 185737 h 336550"/>
              <a:gd name="connsiteX2" fmla="*/ 185737 w 338137"/>
              <a:gd name="connsiteY2" fmla="*/ 336550 h 336550"/>
              <a:gd name="connsiteX3" fmla="*/ 185737 w 338137"/>
              <a:gd name="connsiteY3" fmla="*/ 314256 h 336550"/>
              <a:gd name="connsiteX4" fmla="*/ 315609 w 338137"/>
              <a:gd name="connsiteY4" fmla="*/ 185737 h 336550"/>
              <a:gd name="connsiteX5" fmla="*/ 249042 w 338137"/>
              <a:gd name="connsiteY5" fmla="*/ 185737 h 336550"/>
              <a:gd name="connsiteX6" fmla="*/ 271462 w 338137"/>
              <a:gd name="connsiteY6" fmla="*/ 185737 h 336550"/>
              <a:gd name="connsiteX7" fmla="*/ 185737 w 338137"/>
              <a:gd name="connsiteY7" fmla="*/ 269875 h 336550"/>
              <a:gd name="connsiteX8" fmla="*/ 185737 w 338137"/>
              <a:gd name="connsiteY8" fmla="*/ 247870 h 336550"/>
              <a:gd name="connsiteX9" fmla="*/ 249042 w 338137"/>
              <a:gd name="connsiteY9" fmla="*/ 185737 h 336550"/>
              <a:gd name="connsiteX10" fmla="*/ 66675 w 338137"/>
              <a:gd name="connsiteY10" fmla="*/ 185737 h 336550"/>
              <a:gd name="connsiteX11" fmla="*/ 89095 w 338137"/>
              <a:gd name="connsiteY11" fmla="*/ 185737 h 336550"/>
              <a:gd name="connsiteX12" fmla="*/ 152400 w 338137"/>
              <a:gd name="connsiteY12" fmla="*/ 247870 h 336550"/>
              <a:gd name="connsiteX13" fmla="*/ 152400 w 338137"/>
              <a:gd name="connsiteY13" fmla="*/ 269875 h 336550"/>
              <a:gd name="connsiteX14" fmla="*/ 66675 w 338137"/>
              <a:gd name="connsiteY14" fmla="*/ 185737 h 336550"/>
              <a:gd name="connsiteX15" fmla="*/ 0 w 338137"/>
              <a:gd name="connsiteY15" fmla="*/ 185737 h 336550"/>
              <a:gd name="connsiteX16" fmla="*/ 22528 w 338137"/>
              <a:gd name="connsiteY16" fmla="*/ 185737 h 336550"/>
              <a:gd name="connsiteX17" fmla="*/ 152400 w 338137"/>
              <a:gd name="connsiteY17" fmla="*/ 314256 h 336550"/>
              <a:gd name="connsiteX18" fmla="*/ 152400 w 338137"/>
              <a:gd name="connsiteY18" fmla="*/ 336550 h 336550"/>
              <a:gd name="connsiteX19" fmla="*/ 0 w 338137"/>
              <a:gd name="connsiteY19" fmla="*/ 185737 h 336550"/>
              <a:gd name="connsiteX20" fmla="*/ 169069 w 338137"/>
              <a:gd name="connsiteY20" fmla="*/ 127000 h 336550"/>
              <a:gd name="connsiteX21" fmla="*/ 186045 w 338137"/>
              <a:gd name="connsiteY21" fmla="*/ 130918 h 336550"/>
              <a:gd name="connsiteX22" fmla="*/ 205633 w 338137"/>
              <a:gd name="connsiteY22" fmla="*/ 150506 h 336550"/>
              <a:gd name="connsiteX23" fmla="*/ 209550 w 338137"/>
              <a:gd name="connsiteY23" fmla="*/ 167482 h 336550"/>
              <a:gd name="connsiteX24" fmla="*/ 205633 w 338137"/>
              <a:gd name="connsiteY24" fmla="*/ 184458 h 336550"/>
              <a:gd name="connsiteX25" fmla="*/ 186045 w 338137"/>
              <a:gd name="connsiteY25" fmla="*/ 204046 h 336550"/>
              <a:gd name="connsiteX26" fmla="*/ 169069 w 338137"/>
              <a:gd name="connsiteY26" fmla="*/ 207963 h 336550"/>
              <a:gd name="connsiteX27" fmla="*/ 152093 w 338137"/>
              <a:gd name="connsiteY27" fmla="*/ 204046 h 336550"/>
              <a:gd name="connsiteX28" fmla="*/ 132505 w 338137"/>
              <a:gd name="connsiteY28" fmla="*/ 184458 h 336550"/>
              <a:gd name="connsiteX29" fmla="*/ 128587 w 338137"/>
              <a:gd name="connsiteY29" fmla="*/ 167482 h 336550"/>
              <a:gd name="connsiteX30" fmla="*/ 132505 w 338137"/>
              <a:gd name="connsiteY30" fmla="*/ 150506 h 336550"/>
              <a:gd name="connsiteX31" fmla="*/ 152093 w 338137"/>
              <a:gd name="connsiteY31" fmla="*/ 130918 h 336550"/>
              <a:gd name="connsiteX32" fmla="*/ 169069 w 338137"/>
              <a:gd name="connsiteY32" fmla="*/ 127000 h 336550"/>
              <a:gd name="connsiteX33" fmla="*/ 185737 w 338137"/>
              <a:gd name="connsiteY33" fmla="*/ 65087 h 336550"/>
              <a:gd name="connsiteX34" fmla="*/ 271462 w 338137"/>
              <a:gd name="connsiteY34" fmla="*/ 150812 h 336550"/>
              <a:gd name="connsiteX35" fmla="*/ 249042 w 338137"/>
              <a:gd name="connsiteY35" fmla="*/ 150812 h 336550"/>
              <a:gd name="connsiteX36" fmla="*/ 185737 w 338137"/>
              <a:gd name="connsiteY36" fmla="*/ 87507 h 336550"/>
              <a:gd name="connsiteX37" fmla="*/ 185737 w 338137"/>
              <a:gd name="connsiteY37" fmla="*/ 65087 h 336550"/>
              <a:gd name="connsiteX38" fmla="*/ 152400 w 338137"/>
              <a:gd name="connsiteY38" fmla="*/ 65087 h 336550"/>
              <a:gd name="connsiteX39" fmla="*/ 152400 w 338137"/>
              <a:gd name="connsiteY39" fmla="*/ 87507 h 336550"/>
              <a:gd name="connsiteX40" fmla="*/ 89095 w 338137"/>
              <a:gd name="connsiteY40" fmla="*/ 150812 h 336550"/>
              <a:gd name="connsiteX41" fmla="*/ 66675 w 338137"/>
              <a:gd name="connsiteY41" fmla="*/ 150812 h 336550"/>
              <a:gd name="connsiteX42" fmla="*/ 152400 w 338137"/>
              <a:gd name="connsiteY42" fmla="*/ 65087 h 336550"/>
              <a:gd name="connsiteX43" fmla="*/ 185737 w 338137"/>
              <a:gd name="connsiteY43" fmla="*/ 0 h 336550"/>
              <a:gd name="connsiteX44" fmla="*/ 338137 w 338137"/>
              <a:gd name="connsiteY44" fmla="*/ 150813 h 336550"/>
              <a:gd name="connsiteX45" fmla="*/ 315609 w 338137"/>
              <a:gd name="connsiteY45" fmla="*/ 150813 h 336550"/>
              <a:gd name="connsiteX46" fmla="*/ 185737 w 338137"/>
              <a:gd name="connsiteY46" fmla="*/ 22294 h 336550"/>
              <a:gd name="connsiteX47" fmla="*/ 185737 w 338137"/>
              <a:gd name="connsiteY47" fmla="*/ 0 h 336550"/>
              <a:gd name="connsiteX48" fmla="*/ 152400 w 338137"/>
              <a:gd name="connsiteY48" fmla="*/ 0 h 336550"/>
              <a:gd name="connsiteX49" fmla="*/ 152400 w 338137"/>
              <a:gd name="connsiteY49" fmla="*/ 22294 h 336550"/>
              <a:gd name="connsiteX50" fmla="*/ 22528 w 338137"/>
              <a:gd name="connsiteY50" fmla="*/ 150813 h 336550"/>
              <a:gd name="connsiteX51" fmla="*/ 0 w 338137"/>
              <a:gd name="connsiteY51" fmla="*/ 150813 h 336550"/>
              <a:gd name="connsiteX52" fmla="*/ 152400 w 338137"/>
              <a:gd name="connsiteY52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38137" h="336550">
                <a:moveTo>
                  <a:pt x="315609" y="185737"/>
                </a:moveTo>
                <a:cubicBezTo>
                  <a:pt x="315609" y="185737"/>
                  <a:pt x="315609" y="185737"/>
                  <a:pt x="338137" y="185737"/>
                </a:cubicBezTo>
                <a:cubicBezTo>
                  <a:pt x="330186" y="265734"/>
                  <a:pt x="266576" y="328682"/>
                  <a:pt x="185737" y="336550"/>
                </a:cubicBezTo>
                <a:cubicBezTo>
                  <a:pt x="185737" y="336550"/>
                  <a:pt x="185737" y="336550"/>
                  <a:pt x="185737" y="314256"/>
                </a:cubicBezTo>
                <a:cubicBezTo>
                  <a:pt x="253323" y="306388"/>
                  <a:pt x="307657" y="252620"/>
                  <a:pt x="315609" y="185737"/>
                </a:cubicBezTo>
                <a:close/>
                <a:moveTo>
                  <a:pt x="249042" y="185737"/>
                </a:moveTo>
                <a:cubicBezTo>
                  <a:pt x="249042" y="185737"/>
                  <a:pt x="249042" y="185737"/>
                  <a:pt x="271462" y="185737"/>
                </a:cubicBezTo>
                <a:cubicBezTo>
                  <a:pt x="264868" y="228453"/>
                  <a:pt x="229259" y="263403"/>
                  <a:pt x="185737" y="269875"/>
                </a:cubicBezTo>
                <a:cubicBezTo>
                  <a:pt x="185737" y="269875"/>
                  <a:pt x="185737" y="269875"/>
                  <a:pt x="185737" y="247870"/>
                </a:cubicBezTo>
                <a:cubicBezTo>
                  <a:pt x="217390" y="241398"/>
                  <a:pt x="242448" y="216804"/>
                  <a:pt x="249042" y="185737"/>
                </a:cubicBezTo>
                <a:close/>
                <a:moveTo>
                  <a:pt x="66675" y="185737"/>
                </a:moveTo>
                <a:cubicBezTo>
                  <a:pt x="66675" y="185737"/>
                  <a:pt x="66675" y="185737"/>
                  <a:pt x="89095" y="185737"/>
                </a:cubicBezTo>
                <a:cubicBezTo>
                  <a:pt x="95689" y="216804"/>
                  <a:pt x="120747" y="241398"/>
                  <a:pt x="152400" y="247870"/>
                </a:cubicBezTo>
                <a:cubicBezTo>
                  <a:pt x="152400" y="247870"/>
                  <a:pt x="152400" y="247870"/>
                  <a:pt x="152400" y="269875"/>
                </a:cubicBezTo>
                <a:cubicBezTo>
                  <a:pt x="108878" y="263403"/>
                  <a:pt x="73269" y="228453"/>
                  <a:pt x="66675" y="185737"/>
                </a:cubicBezTo>
                <a:close/>
                <a:moveTo>
                  <a:pt x="0" y="185737"/>
                </a:moveTo>
                <a:cubicBezTo>
                  <a:pt x="0" y="185737"/>
                  <a:pt x="0" y="185737"/>
                  <a:pt x="22528" y="185737"/>
                </a:cubicBezTo>
                <a:cubicBezTo>
                  <a:pt x="30480" y="252620"/>
                  <a:pt x="84814" y="306388"/>
                  <a:pt x="152400" y="314256"/>
                </a:cubicBezTo>
                <a:cubicBezTo>
                  <a:pt x="152400" y="314256"/>
                  <a:pt x="152400" y="314256"/>
                  <a:pt x="152400" y="336550"/>
                </a:cubicBezTo>
                <a:cubicBezTo>
                  <a:pt x="71561" y="328682"/>
                  <a:pt x="7951" y="265734"/>
                  <a:pt x="0" y="185737"/>
                </a:cubicBezTo>
                <a:close/>
                <a:moveTo>
                  <a:pt x="169069" y="127000"/>
                </a:moveTo>
                <a:cubicBezTo>
                  <a:pt x="175598" y="127000"/>
                  <a:pt x="180821" y="128306"/>
                  <a:pt x="186045" y="130918"/>
                </a:cubicBezTo>
                <a:cubicBezTo>
                  <a:pt x="195186" y="134835"/>
                  <a:pt x="201715" y="141365"/>
                  <a:pt x="205633" y="150506"/>
                </a:cubicBezTo>
                <a:cubicBezTo>
                  <a:pt x="208244" y="155729"/>
                  <a:pt x="209550" y="160952"/>
                  <a:pt x="209550" y="167482"/>
                </a:cubicBezTo>
                <a:cubicBezTo>
                  <a:pt x="209550" y="174011"/>
                  <a:pt x="208244" y="179234"/>
                  <a:pt x="205633" y="184458"/>
                </a:cubicBezTo>
                <a:cubicBezTo>
                  <a:pt x="201715" y="193599"/>
                  <a:pt x="195186" y="200128"/>
                  <a:pt x="186045" y="204046"/>
                </a:cubicBezTo>
                <a:cubicBezTo>
                  <a:pt x="180821" y="206657"/>
                  <a:pt x="175598" y="207963"/>
                  <a:pt x="169069" y="207963"/>
                </a:cubicBezTo>
                <a:cubicBezTo>
                  <a:pt x="162539" y="207963"/>
                  <a:pt x="157316" y="206657"/>
                  <a:pt x="152093" y="204046"/>
                </a:cubicBezTo>
                <a:cubicBezTo>
                  <a:pt x="142952" y="200128"/>
                  <a:pt x="136422" y="193599"/>
                  <a:pt x="132505" y="184458"/>
                </a:cubicBezTo>
                <a:cubicBezTo>
                  <a:pt x="129893" y="179234"/>
                  <a:pt x="128587" y="174011"/>
                  <a:pt x="128587" y="167482"/>
                </a:cubicBezTo>
                <a:cubicBezTo>
                  <a:pt x="128587" y="160952"/>
                  <a:pt x="129893" y="155729"/>
                  <a:pt x="132505" y="150506"/>
                </a:cubicBezTo>
                <a:cubicBezTo>
                  <a:pt x="136422" y="141365"/>
                  <a:pt x="142952" y="134835"/>
                  <a:pt x="152093" y="130918"/>
                </a:cubicBezTo>
                <a:cubicBezTo>
                  <a:pt x="157316" y="128306"/>
                  <a:pt x="162539" y="127000"/>
                  <a:pt x="169069" y="127000"/>
                </a:cubicBezTo>
                <a:close/>
                <a:moveTo>
                  <a:pt x="185737" y="65087"/>
                </a:moveTo>
                <a:cubicBezTo>
                  <a:pt x="229259" y="71681"/>
                  <a:pt x="264868" y="107290"/>
                  <a:pt x="271462" y="150812"/>
                </a:cubicBezTo>
                <a:cubicBezTo>
                  <a:pt x="271462" y="150812"/>
                  <a:pt x="271462" y="150812"/>
                  <a:pt x="249042" y="150812"/>
                </a:cubicBezTo>
                <a:cubicBezTo>
                  <a:pt x="242448" y="119159"/>
                  <a:pt x="217390" y="94101"/>
                  <a:pt x="185737" y="87507"/>
                </a:cubicBezTo>
                <a:cubicBezTo>
                  <a:pt x="185737" y="87507"/>
                  <a:pt x="185737" y="87507"/>
                  <a:pt x="185737" y="65087"/>
                </a:cubicBezTo>
                <a:close/>
                <a:moveTo>
                  <a:pt x="152400" y="65087"/>
                </a:moveTo>
                <a:cubicBezTo>
                  <a:pt x="152400" y="65087"/>
                  <a:pt x="152400" y="65087"/>
                  <a:pt x="152400" y="87507"/>
                </a:cubicBezTo>
                <a:cubicBezTo>
                  <a:pt x="120747" y="94101"/>
                  <a:pt x="95689" y="119159"/>
                  <a:pt x="89095" y="150812"/>
                </a:cubicBezTo>
                <a:lnTo>
                  <a:pt x="66675" y="150812"/>
                </a:lnTo>
                <a:cubicBezTo>
                  <a:pt x="73269" y="107290"/>
                  <a:pt x="108878" y="71681"/>
                  <a:pt x="152400" y="65087"/>
                </a:cubicBezTo>
                <a:close/>
                <a:moveTo>
                  <a:pt x="185737" y="0"/>
                </a:moveTo>
                <a:cubicBezTo>
                  <a:pt x="266576" y="7868"/>
                  <a:pt x="330186" y="70816"/>
                  <a:pt x="338137" y="150813"/>
                </a:cubicBezTo>
                <a:cubicBezTo>
                  <a:pt x="338137" y="150813"/>
                  <a:pt x="338137" y="150813"/>
                  <a:pt x="315609" y="150813"/>
                </a:cubicBezTo>
                <a:cubicBezTo>
                  <a:pt x="307657" y="83930"/>
                  <a:pt x="253323" y="30162"/>
                  <a:pt x="185737" y="22294"/>
                </a:cubicBezTo>
                <a:cubicBezTo>
                  <a:pt x="185737" y="22294"/>
                  <a:pt x="185737" y="22294"/>
                  <a:pt x="185737" y="0"/>
                </a:cubicBezTo>
                <a:close/>
                <a:moveTo>
                  <a:pt x="152400" y="0"/>
                </a:moveTo>
                <a:cubicBezTo>
                  <a:pt x="152400" y="0"/>
                  <a:pt x="152400" y="0"/>
                  <a:pt x="152400" y="22294"/>
                </a:cubicBezTo>
                <a:cubicBezTo>
                  <a:pt x="84814" y="30162"/>
                  <a:pt x="30480" y="83930"/>
                  <a:pt x="22528" y="150813"/>
                </a:cubicBezTo>
                <a:cubicBezTo>
                  <a:pt x="22528" y="150813"/>
                  <a:pt x="22528" y="150813"/>
                  <a:pt x="0" y="150813"/>
                </a:cubicBezTo>
                <a:cubicBezTo>
                  <a:pt x="7951" y="70816"/>
                  <a:pt x="71561" y="7868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文本框 22"/>
          <p:cNvSpPr txBox="1"/>
          <p:nvPr/>
        </p:nvSpPr>
        <p:spPr>
          <a:xfrm>
            <a:off x="2814768" y="3998789"/>
            <a:ext cx="1253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以兒童為中心的父母諮詢</a:t>
            </a: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文本框 22"/>
          <p:cNvSpPr txBox="1"/>
          <p:nvPr/>
        </p:nvSpPr>
        <p:spPr>
          <a:xfrm>
            <a:off x="5160412" y="4102663"/>
            <a:ext cx="1103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環境的安排</a:t>
            </a: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183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49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87757"/>
            <a:ext cx="8712200" cy="47557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32000" y="1253068"/>
            <a:ext cx="5698067" cy="2497666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590800" y="2361662"/>
            <a:ext cx="4800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en-US" sz="4400" cap="all" spc="3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Arial" panose="020B0604020202020204" pitchFamily="34" charset="0"/>
              </a:rPr>
              <a:t>謝謝聆聽</a:t>
            </a:r>
            <a:endParaRPr lang="zh-CN" altLang="en-US" sz="4400" cap="all" spc="3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18" y="0"/>
            <a:ext cx="1140594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15" y="3022997"/>
            <a:ext cx="1638570" cy="1188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60" y="373347"/>
            <a:ext cx="872879" cy="92470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21899" y="1612474"/>
            <a:ext cx="20730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Thank you</a:t>
            </a:r>
          </a:p>
          <a:p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77743" y="1631693"/>
            <a:ext cx="2646857" cy="632280"/>
            <a:chOff x="3649078" y="1556771"/>
            <a:chExt cx="2646857" cy="632280"/>
          </a:xfrm>
        </p:grpSpPr>
        <p:sp>
          <p:nvSpPr>
            <p:cNvPr id="24" name="任意多边形 23"/>
            <p:cNvSpPr/>
            <p:nvPr/>
          </p:nvSpPr>
          <p:spPr>
            <a:xfrm>
              <a:off x="3649078" y="2014752"/>
              <a:ext cx="2161381" cy="153653"/>
            </a:xfrm>
            <a:custGeom>
              <a:avLst/>
              <a:gdLst>
                <a:gd name="connsiteX0" fmla="*/ 0 w 2937934"/>
                <a:gd name="connsiteY0" fmla="*/ 23946 h 178330"/>
                <a:gd name="connsiteX1" fmla="*/ 1938867 w 2937934"/>
                <a:gd name="connsiteY1" fmla="*/ 100146 h 178330"/>
                <a:gd name="connsiteX2" fmla="*/ 1540934 w 2937934"/>
                <a:gd name="connsiteY2" fmla="*/ 176346 h 178330"/>
                <a:gd name="connsiteX3" fmla="*/ 1828800 w 2937934"/>
                <a:gd name="connsiteY3" fmla="*/ 15479 h 178330"/>
                <a:gd name="connsiteX4" fmla="*/ 2937934 w 2937934"/>
                <a:gd name="connsiteY4" fmla="*/ 15479 h 17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7934" h="178330">
                  <a:moveTo>
                    <a:pt x="0" y="23946"/>
                  </a:moveTo>
                  <a:lnTo>
                    <a:pt x="1938867" y="100146"/>
                  </a:lnTo>
                  <a:cubicBezTo>
                    <a:pt x="2195689" y="125546"/>
                    <a:pt x="1559278" y="190457"/>
                    <a:pt x="1540934" y="176346"/>
                  </a:cubicBezTo>
                  <a:cubicBezTo>
                    <a:pt x="1522590" y="162235"/>
                    <a:pt x="1595967" y="42290"/>
                    <a:pt x="1828800" y="15479"/>
                  </a:cubicBezTo>
                  <a:cubicBezTo>
                    <a:pt x="2061633" y="-11332"/>
                    <a:pt x="2499783" y="2073"/>
                    <a:pt x="2937934" y="1547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5024">
              <a:off x="5769367" y="1556771"/>
              <a:ext cx="526568" cy="632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0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50"/>
                            </p:stCondLst>
                            <p:childTnLst>
                              <p:par>
                                <p:cTn id="3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264344" y="1504950"/>
            <a:ext cx="131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01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3206707" y="234315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何謂憂鬱症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2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3079532" y="3989032"/>
            <a:ext cx="128230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528578" y="3194374"/>
            <a:ext cx="153876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50460" y="2413671"/>
            <a:ext cx="128230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07361" y="1561891"/>
            <a:ext cx="128230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579395" y="3664661"/>
            <a:ext cx="849647" cy="799698"/>
            <a:chOff x="6139503" y="4871969"/>
            <a:chExt cx="1192668" cy="1122553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197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356737" y="5179787"/>
              <a:ext cx="771727" cy="64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197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9311" y="2864967"/>
            <a:ext cx="849647" cy="799699"/>
            <a:chOff x="6420131" y="3749417"/>
            <a:chExt cx="1192668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197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672042" y="4034884"/>
              <a:ext cx="771727" cy="64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197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79437" y="2065279"/>
            <a:ext cx="849647" cy="799697"/>
            <a:chOff x="5999190" y="2626865"/>
            <a:chExt cx="1192668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197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31728" y="2895662"/>
              <a:ext cx="771727" cy="64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197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54618" y="1310145"/>
            <a:ext cx="849647" cy="799698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197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13324" y="1760107"/>
              <a:ext cx="771727" cy="64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197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3577118" y="1281991"/>
            <a:ext cx="641152" cy="641152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274675" y="3655437"/>
            <a:ext cx="641151" cy="641152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4915332" y="2872478"/>
            <a:ext cx="641152" cy="641152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4143301" y="2043614"/>
            <a:ext cx="641152" cy="641152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3720944" y="1422243"/>
            <a:ext cx="347292" cy="347292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38770" y="3856394"/>
            <a:ext cx="308014" cy="235415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70024" y="3053408"/>
            <a:ext cx="318727" cy="274479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5142" tIns="32570" rIns="65142" bIns="3257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55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4323405" y="2204001"/>
            <a:ext cx="301612" cy="293719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5142" tIns="32570" rIns="65142" bIns="3257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55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39848" y="3836577"/>
            <a:ext cx="2046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Arial" panose="020B0604020202020204" pitchFamily="34" charset="0"/>
              </a:rPr>
              <a:t>是一種心理疾病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29849" y="2865448"/>
            <a:ext cx="1574769" cy="338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Arial" panose="020B0604020202020204" pitchFamily="34" charset="0"/>
              </a:rPr>
              <a:t>鬱悶的情緒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89692" y="1960829"/>
            <a:ext cx="1574769" cy="338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共同表現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: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26721" y="1208484"/>
            <a:ext cx="1574769" cy="334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Arial" panose="020B0604020202020204" pitchFamily="34" charset="0"/>
              </a:rPr>
              <a:t>主要影響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: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9480" y="1460695"/>
            <a:ext cx="4642120" cy="27058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TW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人際關係</a:t>
            </a:r>
            <a:r>
              <a:rPr lang="zh-TW" altLang="zh-TW" sz="1600" dirty="0"/>
              <a:t>、</a:t>
            </a:r>
            <a:r>
              <a:rPr lang="zh-TW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認知</a:t>
            </a:r>
            <a:r>
              <a:rPr lang="zh-TW" altLang="zh-TW" sz="1600" dirty="0"/>
              <a:t>、</a:t>
            </a:r>
            <a:r>
              <a:rPr lang="zh-TW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生理功能</a:t>
            </a:r>
            <a:r>
              <a:rPr lang="zh-TW" altLang="zh-TW" sz="1600" dirty="0"/>
              <a:t>、</a:t>
            </a:r>
            <a:r>
              <a:rPr lang="zh-TW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思考及行為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75756" y="2276091"/>
            <a:ext cx="3582443" cy="270652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TW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長時間且持續的有負面的情緒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71104" y="3227250"/>
            <a:ext cx="2913563" cy="295466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Arial" panose="020B0604020202020204" pitchFamily="34" charset="0"/>
              </a:rPr>
              <a:t>為主要的情感障礙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332192"/>
            <a:ext cx="1849142" cy="541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04800" y="33219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何謂憂鬱症</a:t>
            </a:r>
          </a:p>
        </p:txBody>
      </p:sp>
    </p:spTree>
    <p:extLst>
      <p:ext uri="{BB962C8B-B14F-4D97-AF65-F5344CB8AC3E}">
        <p14:creationId xmlns:p14="http://schemas.microsoft.com/office/powerpoint/2010/main" val="11298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67000" y="211455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為何憂鬱症逐年盛行但卻容易被忽略呢</a:t>
            </a:r>
            <a:r>
              <a:rPr lang="en-US" altLang="zh-TW" sz="3600" dirty="0"/>
              <a:t>...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28600" y="28575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304800" y="33219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何謂憂鬱症</a:t>
            </a:r>
          </a:p>
        </p:txBody>
      </p:sp>
    </p:spTree>
    <p:extLst>
      <p:ext uri="{BB962C8B-B14F-4D97-AF65-F5344CB8AC3E}">
        <p14:creationId xmlns:p14="http://schemas.microsoft.com/office/powerpoint/2010/main" val="102933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264344" y="1504950"/>
            <a:ext cx="131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02</a:t>
            </a:r>
            <a:endParaRPr lang="zh-CN" altLang="en-US" sz="54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2749507" y="234315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TW" altLang="en-US" sz="4000" kern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憂鬱症的原因</a:t>
            </a:r>
            <a:endParaRPr lang="zh-CN" altLang="en-US" sz="4000" kern="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42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34359" y="1123950"/>
            <a:ext cx="5959995" cy="2565116"/>
            <a:chOff x="1968971" y="1901372"/>
            <a:chExt cx="6008255" cy="3420155"/>
          </a:xfrm>
        </p:grpSpPr>
        <p:sp>
          <p:nvSpPr>
            <p:cNvPr id="5" name="MH_SubTitle_1"/>
            <p:cNvSpPr/>
            <p:nvPr>
              <p:custDataLst>
                <p:tags r:id="rId2"/>
              </p:custDataLst>
            </p:nvPr>
          </p:nvSpPr>
          <p:spPr>
            <a:xfrm rot="1764697">
              <a:off x="3732915" y="1901372"/>
              <a:ext cx="612787" cy="2685491"/>
            </a:xfrm>
            <a:custGeom>
              <a:avLst/>
              <a:gdLst>
                <a:gd name="connsiteX0" fmla="*/ 147448 w 668866"/>
                <a:gd name="connsiteY0" fmla="*/ 57116 h 2931254"/>
                <a:gd name="connsiteX1" fmla="*/ 334433 w 668866"/>
                <a:gd name="connsiteY1" fmla="*/ 0 h 2931254"/>
                <a:gd name="connsiteX2" fmla="*/ 668866 w 668866"/>
                <a:gd name="connsiteY2" fmla="*/ 334433 h 2931254"/>
                <a:gd name="connsiteX3" fmla="*/ 668866 w 668866"/>
                <a:gd name="connsiteY3" fmla="*/ 2554189 h 2931254"/>
                <a:gd name="connsiteX4" fmla="*/ 0 w 668866"/>
                <a:gd name="connsiteY4" fmla="*/ 2931254 h 2931254"/>
                <a:gd name="connsiteX5" fmla="*/ 0 w 668866"/>
                <a:gd name="connsiteY5" fmla="*/ 334433 h 2931254"/>
                <a:gd name="connsiteX6" fmla="*/ 147448 w 668866"/>
                <a:gd name="connsiteY6" fmla="*/ 57116 h 293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866" h="2931254">
                  <a:moveTo>
                    <a:pt x="147448" y="57116"/>
                  </a:moveTo>
                  <a:cubicBezTo>
                    <a:pt x="200824" y="21056"/>
                    <a:pt x="265170" y="0"/>
                    <a:pt x="334433" y="0"/>
                  </a:cubicBezTo>
                  <a:cubicBezTo>
                    <a:pt x="519135" y="0"/>
                    <a:pt x="668866" y="149731"/>
                    <a:pt x="668866" y="334433"/>
                  </a:cubicBezTo>
                  <a:lnTo>
                    <a:pt x="668866" y="2554189"/>
                  </a:lnTo>
                  <a:lnTo>
                    <a:pt x="0" y="2931254"/>
                  </a:lnTo>
                  <a:lnTo>
                    <a:pt x="0" y="334433"/>
                  </a:lnTo>
                  <a:cubicBezTo>
                    <a:pt x="0" y="218994"/>
                    <a:pt x="58489" y="117216"/>
                    <a:pt x="147448" y="5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</a:rPr>
                <a:t>生理因素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6" name="MH_Other_1"/>
            <p:cNvSpPr/>
            <p:nvPr>
              <p:custDataLst>
                <p:tags r:id="rId3"/>
              </p:custDataLst>
            </p:nvPr>
          </p:nvSpPr>
          <p:spPr>
            <a:xfrm rot="1764697">
              <a:off x="3001964" y="4094163"/>
              <a:ext cx="612775" cy="887412"/>
            </a:xfrm>
            <a:custGeom>
              <a:avLst/>
              <a:gdLst>
                <a:gd name="connsiteX0" fmla="*/ 0 w 668866"/>
                <a:gd name="connsiteY0" fmla="*/ 377065 h 967944"/>
                <a:gd name="connsiteX1" fmla="*/ 668866 w 668866"/>
                <a:gd name="connsiteY1" fmla="*/ 0 h 967944"/>
                <a:gd name="connsiteX2" fmla="*/ 668866 w 668866"/>
                <a:gd name="connsiteY2" fmla="*/ 633511 h 967944"/>
                <a:gd name="connsiteX3" fmla="*/ 334433 w 668866"/>
                <a:gd name="connsiteY3" fmla="*/ 967944 h 967944"/>
                <a:gd name="connsiteX4" fmla="*/ 0 w 668866"/>
                <a:gd name="connsiteY4" fmla="*/ 633511 h 96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866" h="967944">
                  <a:moveTo>
                    <a:pt x="0" y="377065"/>
                  </a:moveTo>
                  <a:lnTo>
                    <a:pt x="668866" y="0"/>
                  </a:lnTo>
                  <a:lnTo>
                    <a:pt x="668866" y="633511"/>
                  </a:lnTo>
                  <a:cubicBezTo>
                    <a:pt x="668866" y="818213"/>
                    <a:pt x="519135" y="967944"/>
                    <a:pt x="334433" y="967944"/>
                  </a:cubicBezTo>
                  <a:cubicBezTo>
                    <a:pt x="149731" y="967944"/>
                    <a:pt x="0" y="818213"/>
                    <a:pt x="0" y="633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A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MH_SubTitle_2"/>
            <p:cNvSpPr/>
            <p:nvPr>
              <p:custDataLst>
                <p:tags r:id="rId4"/>
              </p:custDataLst>
            </p:nvPr>
          </p:nvSpPr>
          <p:spPr>
            <a:xfrm rot="1764697">
              <a:off x="4770389" y="1901372"/>
              <a:ext cx="612787" cy="2685491"/>
            </a:xfrm>
            <a:custGeom>
              <a:avLst/>
              <a:gdLst>
                <a:gd name="connsiteX0" fmla="*/ 147448 w 668866"/>
                <a:gd name="connsiteY0" fmla="*/ 57116 h 2931254"/>
                <a:gd name="connsiteX1" fmla="*/ 334433 w 668866"/>
                <a:gd name="connsiteY1" fmla="*/ 0 h 2931254"/>
                <a:gd name="connsiteX2" fmla="*/ 668866 w 668866"/>
                <a:gd name="connsiteY2" fmla="*/ 334433 h 2931254"/>
                <a:gd name="connsiteX3" fmla="*/ 668866 w 668866"/>
                <a:gd name="connsiteY3" fmla="*/ 2554189 h 2931254"/>
                <a:gd name="connsiteX4" fmla="*/ 0 w 668866"/>
                <a:gd name="connsiteY4" fmla="*/ 2931254 h 2931254"/>
                <a:gd name="connsiteX5" fmla="*/ 0 w 668866"/>
                <a:gd name="connsiteY5" fmla="*/ 334433 h 2931254"/>
                <a:gd name="connsiteX6" fmla="*/ 147448 w 668866"/>
                <a:gd name="connsiteY6" fmla="*/ 57116 h 293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866" h="2931254">
                  <a:moveTo>
                    <a:pt x="147448" y="57116"/>
                  </a:moveTo>
                  <a:cubicBezTo>
                    <a:pt x="200824" y="21056"/>
                    <a:pt x="265170" y="0"/>
                    <a:pt x="334433" y="0"/>
                  </a:cubicBezTo>
                  <a:cubicBezTo>
                    <a:pt x="519135" y="0"/>
                    <a:pt x="668866" y="149731"/>
                    <a:pt x="668866" y="334433"/>
                  </a:cubicBezTo>
                  <a:lnTo>
                    <a:pt x="668866" y="2554189"/>
                  </a:lnTo>
                  <a:lnTo>
                    <a:pt x="0" y="2931254"/>
                  </a:lnTo>
                  <a:lnTo>
                    <a:pt x="0" y="334433"/>
                  </a:lnTo>
                  <a:cubicBezTo>
                    <a:pt x="0" y="218994"/>
                    <a:pt x="58489" y="117216"/>
                    <a:pt x="147448" y="5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</a:rPr>
                <a:t>心理因素</a:t>
              </a:r>
              <a:endParaRPr lang="en-US" altLang="zh-TW" sz="2000" dirty="0">
                <a:solidFill>
                  <a:srgbClr val="FFFFFF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5"/>
              </p:custDataLst>
            </p:nvPr>
          </p:nvSpPr>
          <p:spPr>
            <a:xfrm rot="1764697">
              <a:off x="4040189" y="4094163"/>
              <a:ext cx="612775" cy="887412"/>
            </a:xfrm>
            <a:custGeom>
              <a:avLst/>
              <a:gdLst>
                <a:gd name="connsiteX0" fmla="*/ 0 w 668866"/>
                <a:gd name="connsiteY0" fmla="*/ 377065 h 967944"/>
                <a:gd name="connsiteX1" fmla="*/ 668866 w 668866"/>
                <a:gd name="connsiteY1" fmla="*/ 0 h 967944"/>
                <a:gd name="connsiteX2" fmla="*/ 668866 w 668866"/>
                <a:gd name="connsiteY2" fmla="*/ 633511 h 967944"/>
                <a:gd name="connsiteX3" fmla="*/ 334433 w 668866"/>
                <a:gd name="connsiteY3" fmla="*/ 967944 h 967944"/>
                <a:gd name="connsiteX4" fmla="*/ 0 w 668866"/>
                <a:gd name="connsiteY4" fmla="*/ 633511 h 96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866" h="967944">
                  <a:moveTo>
                    <a:pt x="0" y="377065"/>
                  </a:moveTo>
                  <a:lnTo>
                    <a:pt x="668866" y="0"/>
                  </a:lnTo>
                  <a:lnTo>
                    <a:pt x="668866" y="633511"/>
                  </a:lnTo>
                  <a:cubicBezTo>
                    <a:pt x="668866" y="818213"/>
                    <a:pt x="519135" y="967944"/>
                    <a:pt x="334433" y="967944"/>
                  </a:cubicBezTo>
                  <a:cubicBezTo>
                    <a:pt x="149731" y="967944"/>
                    <a:pt x="0" y="818213"/>
                    <a:pt x="0" y="633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B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MH_SubTitle_3"/>
            <p:cNvSpPr/>
            <p:nvPr>
              <p:custDataLst>
                <p:tags r:id="rId6"/>
              </p:custDataLst>
            </p:nvPr>
          </p:nvSpPr>
          <p:spPr>
            <a:xfrm rot="1764697">
              <a:off x="5807862" y="1901372"/>
              <a:ext cx="612787" cy="2685491"/>
            </a:xfrm>
            <a:custGeom>
              <a:avLst/>
              <a:gdLst>
                <a:gd name="connsiteX0" fmla="*/ 147448 w 668866"/>
                <a:gd name="connsiteY0" fmla="*/ 57116 h 2931254"/>
                <a:gd name="connsiteX1" fmla="*/ 334433 w 668866"/>
                <a:gd name="connsiteY1" fmla="*/ 0 h 2931254"/>
                <a:gd name="connsiteX2" fmla="*/ 668866 w 668866"/>
                <a:gd name="connsiteY2" fmla="*/ 334433 h 2931254"/>
                <a:gd name="connsiteX3" fmla="*/ 668866 w 668866"/>
                <a:gd name="connsiteY3" fmla="*/ 2554189 h 2931254"/>
                <a:gd name="connsiteX4" fmla="*/ 0 w 668866"/>
                <a:gd name="connsiteY4" fmla="*/ 2931254 h 2931254"/>
                <a:gd name="connsiteX5" fmla="*/ 0 w 668866"/>
                <a:gd name="connsiteY5" fmla="*/ 334433 h 2931254"/>
                <a:gd name="connsiteX6" fmla="*/ 147448 w 668866"/>
                <a:gd name="connsiteY6" fmla="*/ 57116 h 293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866" h="2931254">
                  <a:moveTo>
                    <a:pt x="147448" y="57116"/>
                  </a:moveTo>
                  <a:cubicBezTo>
                    <a:pt x="200824" y="21056"/>
                    <a:pt x="265170" y="0"/>
                    <a:pt x="334433" y="0"/>
                  </a:cubicBezTo>
                  <a:cubicBezTo>
                    <a:pt x="519135" y="0"/>
                    <a:pt x="668866" y="149731"/>
                    <a:pt x="668866" y="334433"/>
                  </a:cubicBezTo>
                  <a:lnTo>
                    <a:pt x="668866" y="2554189"/>
                  </a:lnTo>
                  <a:lnTo>
                    <a:pt x="0" y="2931254"/>
                  </a:lnTo>
                  <a:lnTo>
                    <a:pt x="0" y="334433"/>
                  </a:lnTo>
                  <a:cubicBezTo>
                    <a:pt x="0" y="218994"/>
                    <a:pt x="58489" y="117216"/>
                    <a:pt x="147448" y="5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TW" altLang="en-US" sz="2000" dirty="0">
                  <a:solidFill>
                    <a:srgbClr val="FFFFFF"/>
                  </a:solidFill>
                </a:rPr>
                <a:t>社會因素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2" name="MH_Other_3"/>
            <p:cNvSpPr/>
            <p:nvPr>
              <p:custDataLst>
                <p:tags r:id="rId7"/>
              </p:custDataLst>
            </p:nvPr>
          </p:nvSpPr>
          <p:spPr>
            <a:xfrm rot="1764697">
              <a:off x="5076826" y="4094163"/>
              <a:ext cx="612775" cy="887412"/>
            </a:xfrm>
            <a:custGeom>
              <a:avLst/>
              <a:gdLst>
                <a:gd name="connsiteX0" fmla="*/ 0 w 668866"/>
                <a:gd name="connsiteY0" fmla="*/ 377065 h 967944"/>
                <a:gd name="connsiteX1" fmla="*/ 668866 w 668866"/>
                <a:gd name="connsiteY1" fmla="*/ 0 h 967944"/>
                <a:gd name="connsiteX2" fmla="*/ 668866 w 668866"/>
                <a:gd name="connsiteY2" fmla="*/ 633511 h 967944"/>
                <a:gd name="connsiteX3" fmla="*/ 334433 w 668866"/>
                <a:gd name="connsiteY3" fmla="*/ 967944 h 967944"/>
                <a:gd name="connsiteX4" fmla="*/ 0 w 668866"/>
                <a:gd name="connsiteY4" fmla="*/ 633511 h 96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866" h="967944">
                  <a:moveTo>
                    <a:pt x="0" y="377065"/>
                  </a:moveTo>
                  <a:lnTo>
                    <a:pt x="668866" y="0"/>
                  </a:lnTo>
                  <a:lnTo>
                    <a:pt x="668866" y="633511"/>
                  </a:lnTo>
                  <a:cubicBezTo>
                    <a:pt x="668866" y="818213"/>
                    <a:pt x="519135" y="967944"/>
                    <a:pt x="334433" y="967944"/>
                  </a:cubicBezTo>
                  <a:cubicBezTo>
                    <a:pt x="149731" y="967944"/>
                    <a:pt x="0" y="818213"/>
                    <a:pt x="0" y="633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C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MH_Other_6"/>
            <p:cNvSpPr/>
            <p:nvPr>
              <p:custDataLst>
                <p:tags r:id="rId8"/>
              </p:custDataLst>
            </p:nvPr>
          </p:nvSpPr>
          <p:spPr>
            <a:xfrm>
              <a:off x="1968971" y="5254172"/>
              <a:ext cx="6008255" cy="67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8600" y="236734"/>
            <a:ext cx="153106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97224" y="37801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憂鬱症的原因</a:t>
            </a:r>
          </a:p>
        </p:txBody>
      </p:sp>
      <p:cxnSp>
        <p:nvCxnSpPr>
          <p:cNvPr id="7" name="肘形接點 6"/>
          <p:cNvCxnSpPr/>
          <p:nvPr/>
        </p:nvCxnSpPr>
        <p:spPr>
          <a:xfrm rot="16200000" flipH="1">
            <a:off x="3845986" y="3565926"/>
            <a:ext cx="609600" cy="24628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656537" y="4021486"/>
            <a:ext cx="167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為最主要因素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33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24000" y="901854"/>
            <a:ext cx="1933522" cy="989100"/>
            <a:chOff x="1511302" y="1671338"/>
            <a:chExt cx="2839368" cy="1996339"/>
          </a:xfrm>
        </p:grpSpPr>
        <p:sp>
          <p:nvSpPr>
            <p:cNvPr id="5" name="MH_SubTitle_1"/>
            <p:cNvSpPr/>
            <p:nvPr>
              <p:custDataLst>
                <p:tags r:id="rId18"/>
              </p:custDataLst>
            </p:nvPr>
          </p:nvSpPr>
          <p:spPr bwMode="auto">
            <a:xfrm>
              <a:off x="1511302" y="1854775"/>
              <a:ext cx="2839368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59" name="MH_Other_1"/>
            <p:cNvSpPr/>
            <p:nvPr>
              <p:custDataLst>
                <p:tags r:id="rId19"/>
              </p:custDataLst>
            </p:nvPr>
          </p:nvSpPr>
          <p:spPr>
            <a:xfrm>
              <a:off x="3488126" y="1671338"/>
              <a:ext cx="626418" cy="565922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01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24000" y="2040817"/>
            <a:ext cx="1933522" cy="988133"/>
            <a:chOff x="1511302" y="3970153"/>
            <a:chExt cx="2839368" cy="1994387"/>
          </a:xfrm>
        </p:grpSpPr>
        <p:sp>
          <p:nvSpPr>
            <p:cNvPr id="23" name="MH_SubTitle_4"/>
            <p:cNvSpPr/>
            <p:nvPr>
              <p:custDataLst>
                <p:tags r:id="rId16"/>
              </p:custDataLst>
            </p:nvPr>
          </p:nvSpPr>
          <p:spPr bwMode="auto">
            <a:xfrm>
              <a:off x="1511302" y="4151637"/>
              <a:ext cx="2839368" cy="18129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4" name="MH_Other_4"/>
            <p:cNvSpPr/>
            <p:nvPr>
              <p:custDataLst>
                <p:tags r:id="rId17"/>
              </p:custDataLst>
            </p:nvPr>
          </p:nvSpPr>
          <p:spPr>
            <a:xfrm>
              <a:off x="3488126" y="3970153"/>
              <a:ext cx="626418" cy="563970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04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82102" y="901854"/>
            <a:ext cx="1933522" cy="989100"/>
            <a:chOff x="4680467" y="1671338"/>
            <a:chExt cx="2839368" cy="1996339"/>
          </a:xfrm>
        </p:grpSpPr>
        <p:sp>
          <p:nvSpPr>
            <p:cNvPr id="11" name="MH_SubTitle_2"/>
            <p:cNvSpPr/>
            <p:nvPr>
              <p:custDataLst>
                <p:tags r:id="rId14"/>
              </p:custDataLst>
            </p:nvPr>
          </p:nvSpPr>
          <p:spPr bwMode="auto">
            <a:xfrm>
              <a:off x="4680467" y="1854775"/>
              <a:ext cx="2839368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0" name="MH_Other_2"/>
            <p:cNvSpPr/>
            <p:nvPr>
              <p:custDataLst>
                <p:tags r:id="rId15"/>
              </p:custDataLst>
            </p:nvPr>
          </p:nvSpPr>
          <p:spPr>
            <a:xfrm>
              <a:off x="6657291" y="1671338"/>
              <a:ext cx="626418" cy="565922"/>
            </a:xfrm>
            <a:custGeom>
              <a:avLst/>
              <a:gdLst>
                <a:gd name="connsiteX0" fmla="*/ 28343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3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3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3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3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02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82102" y="2040817"/>
            <a:ext cx="1933522" cy="988133"/>
            <a:chOff x="4680467" y="3970153"/>
            <a:chExt cx="2839368" cy="1994387"/>
          </a:xfrm>
        </p:grpSpPr>
        <p:sp>
          <p:nvSpPr>
            <p:cNvPr id="29" name="MH_SubTitle_5"/>
            <p:cNvSpPr/>
            <p:nvPr>
              <p:custDataLst>
                <p:tags r:id="rId12"/>
              </p:custDataLst>
            </p:nvPr>
          </p:nvSpPr>
          <p:spPr bwMode="auto">
            <a:xfrm>
              <a:off x="4680467" y="4151637"/>
              <a:ext cx="2839368" cy="18129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3" name="MH_Other_5"/>
            <p:cNvSpPr/>
            <p:nvPr>
              <p:custDataLst>
                <p:tags r:id="rId13"/>
              </p:custDataLst>
            </p:nvPr>
          </p:nvSpPr>
          <p:spPr>
            <a:xfrm>
              <a:off x="6657291" y="3970153"/>
              <a:ext cx="626418" cy="563970"/>
            </a:xfrm>
            <a:custGeom>
              <a:avLst/>
              <a:gdLst>
                <a:gd name="connsiteX0" fmla="*/ 28343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3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3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3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3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05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40207" y="901854"/>
            <a:ext cx="1932193" cy="989100"/>
            <a:chOff x="7849633" y="1671338"/>
            <a:chExt cx="2837417" cy="1996339"/>
          </a:xfrm>
        </p:grpSpPr>
        <p:sp>
          <p:nvSpPr>
            <p:cNvPr id="17" name="MH_SubTitle_3"/>
            <p:cNvSpPr/>
            <p:nvPr>
              <p:custDataLst>
                <p:tags r:id="rId10"/>
              </p:custDataLst>
            </p:nvPr>
          </p:nvSpPr>
          <p:spPr bwMode="auto">
            <a:xfrm>
              <a:off x="7849633" y="1854775"/>
              <a:ext cx="2837417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1" name="MH_Other_3"/>
            <p:cNvSpPr/>
            <p:nvPr>
              <p:custDataLst>
                <p:tags r:id="rId11"/>
              </p:custDataLst>
            </p:nvPr>
          </p:nvSpPr>
          <p:spPr>
            <a:xfrm>
              <a:off x="9826456" y="1671338"/>
              <a:ext cx="626418" cy="565922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8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8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5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8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8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5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03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40207" y="2040817"/>
            <a:ext cx="1932193" cy="988133"/>
            <a:chOff x="7849633" y="3970153"/>
            <a:chExt cx="2837417" cy="1994387"/>
          </a:xfrm>
        </p:grpSpPr>
        <p:sp>
          <p:nvSpPr>
            <p:cNvPr id="35" name="MH_SubTitle_6"/>
            <p:cNvSpPr/>
            <p:nvPr>
              <p:custDataLst>
                <p:tags r:id="rId8"/>
              </p:custDataLst>
            </p:nvPr>
          </p:nvSpPr>
          <p:spPr bwMode="auto">
            <a:xfrm>
              <a:off x="7849633" y="4151637"/>
              <a:ext cx="2837417" cy="18129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2" name="MH_Other_6"/>
            <p:cNvSpPr/>
            <p:nvPr>
              <p:custDataLst>
                <p:tags r:id="rId9"/>
              </p:custDataLst>
            </p:nvPr>
          </p:nvSpPr>
          <p:spPr>
            <a:xfrm>
              <a:off x="9826456" y="3970153"/>
              <a:ext cx="626418" cy="563970"/>
            </a:xfrm>
            <a:custGeom>
              <a:avLst/>
              <a:gdLst>
                <a:gd name="connsiteX0" fmla="*/ 28343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3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3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3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3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>
                  <a:solidFill>
                    <a:srgbClr val="FFFFFF"/>
                  </a:solidFill>
                  <a:latin typeface="+mn-ea"/>
                </a:rPr>
                <a:t>06</a:t>
              </a:r>
              <a:endParaRPr lang="zh-CN" altLang="en-US" sz="150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800" y="28575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04800" y="33219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憂鬱症症狀</a:t>
            </a:r>
          </a:p>
        </p:txBody>
      </p:sp>
      <p:grpSp>
        <p:nvGrpSpPr>
          <p:cNvPr id="34" name="组合 2"/>
          <p:cNvGrpSpPr/>
          <p:nvPr/>
        </p:nvGrpSpPr>
        <p:grpSpPr>
          <a:xfrm>
            <a:off x="1495478" y="3268731"/>
            <a:ext cx="1933522" cy="989100"/>
            <a:chOff x="1511302" y="1671338"/>
            <a:chExt cx="2839368" cy="1996339"/>
          </a:xfrm>
        </p:grpSpPr>
        <p:sp>
          <p:nvSpPr>
            <p:cNvPr id="36" name="MH_SubTitle_1"/>
            <p:cNvSpPr/>
            <p:nvPr>
              <p:custDataLst>
                <p:tags r:id="rId6"/>
              </p:custDataLst>
            </p:nvPr>
          </p:nvSpPr>
          <p:spPr bwMode="auto">
            <a:xfrm>
              <a:off x="1511302" y="1854775"/>
              <a:ext cx="2839368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7" name="MH_Other_1"/>
            <p:cNvSpPr/>
            <p:nvPr>
              <p:custDataLst>
                <p:tags r:id="rId7"/>
              </p:custDataLst>
            </p:nvPr>
          </p:nvSpPr>
          <p:spPr>
            <a:xfrm>
              <a:off x="3488126" y="1671338"/>
              <a:ext cx="626418" cy="565922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rgbClr val="FFFFFF"/>
                  </a:solidFill>
                  <a:latin typeface="+mn-ea"/>
                </a:rPr>
                <a:t>0</a:t>
              </a:r>
              <a:r>
                <a:rPr lang="en-US" altLang="zh-TW" sz="1500" dirty="0">
                  <a:solidFill>
                    <a:srgbClr val="FFFFFF"/>
                  </a:solidFill>
                  <a:latin typeface="+mn-ea"/>
                </a:rPr>
                <a:t>7</a:t>
              </a:r>
              <a:endParaRPr lang="zh-CN" altLang="en-US" sz="1500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38" name="组合 3"/>
          <p:cNvGrpSpPr/>
          <p:nvPr/>
        </p:nvGrpSpPr>
        <p:grpSpPr>
          <a:xfrm>
            <a:off x="3653580" y="3268731"/>
            <a:ext cx="1933522" cy="989100"/>
            <a:chOff x="4680467" y="1671338"/>
            <a:chExt cx="2839368" cy="1996339"/>
          </a:xfrm>
        </p:grpSpPr>
        <p:sp>
          <p:nvSpPr>
            <p:cNvPr id="39" name="MH_SubTitle_2"/>
            <p:cNvSpPr/>
            <p:nvPr>
              <p:custDataLst>
                <p:tags r:id="rId4"/>
              </p:custDataLst>
            </p:nvPr>
          </p:nvSpPr>
          <p:spPr bwMode="auto">
            <a:xfrm>
              <a:off x="4680467" y="1854775"/>
              <a:ext cx="2839368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0" name="MH_Other_2"/>
            <p:cNvSpPr/>
            <p:nvPr>
              <p:custDataLst>
                <p:tags r:id="rId5"/>
              </p:custDataLst>
            </p:nvPr>
          </p:nvSpPr>
          <p:spPr>
            <a:xfrm>
              <a:off x="6657291" y="1671338"/>
              <a:ext cx="626418" cy="565922"/>
            </a:xfrm>
            <a:custGeom>
              <a:avLst/>
              <a:gdLst>
                <a:gd name="connsiteX0" fmla="*/ 28343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3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3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3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3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rgbClr val="FFFFFF"/>
                  </a:solidFill>
                  <a:latin typeface="+mn-ea"/>
                </a:rPr>
                <a:t>0</a:t>
              </a:r>
              <a:r>
                <a:rPr lang="en-US" altLang="zh-TW" sz="1500" dirty="0">
                  <a:solidFill>
                    <a:srgbClr val="FFFFFF"/>
                  </a:solidFill>
                  <a:latin typeface="+mn-ea"/>
                </a:rPr>
                <a:t>8</a:t>
              </a:r>
              <a:endParaRPr lang="zh-CN" altLang="en-US" sz="1500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1" name="组合 5"/>
          <p:cNvGrpSpPr/>
          <p:nvPr/>
        </p:nvGrpSpPr>
        <p:grpSpPr>
          <a:xfrm>
            <a:off x="5811685" y="3268731"/>
            <a:ext cx="1932193" cy="989100"/>
            <a:chOff x="7849633" y="1671338"/>
            <a:chExt cx="2837417" cy="1996339"/>
          </a:xfrm>
        </p:grpSpPr>
        <p:sp>
          <p:nvSpPr>
            <p:cNvPr id="42" name="MH_SubTitle_3"/>
            <p:cNvSpPr/>
            <p:nvPr>
              <p:custDataLst>
                <p:tags r:id="rId2"/>
              </p:custDataLst>
            </p:nvPr>
          </p:nvSpPr>
          <p:spPr bwMode="auto">
            <a:xfrm>
              <a:off x="7849633" y="1854775"/>
              <a:ext cx="2837417" cy="18129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3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3" name="MH_Other_3"/>
            <p:cNvSpPr/>
            <p:nvPr>
              <p:custDataLst>
                <p:tags r:id="rId3"/>
              </p:custDataLst>
            </p:nvPr>
          </p:nvSpPr>
          <p:spPr>
            <a:xfrm>
              <a:off x="9826456" y="1671338"/>
              <a:ext cx="626418" cy="565922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8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8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5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8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8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5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rgbClr val="FFFFFF"/>
                  </a:solidFill>
                  <a:latin typeface="+mn-ea"/>
                </a:rPr>
                <a:t>0</a:t>
              </a:r>
              <a:r>
                <a:rPr lang="en-US" altLang="zh-TW" sz="1500" dirty="0">
                  <a:solidFill>
                    <a:srgbClr val="FFFFFF"/>
                  </a:solidFill>
                  <a:latin typeface="+mn-ea"/>
                </a:rPr>
                <a:t>9</a:t>
              </a:r>
              <a:endParaRPr lang="zh-CN" altLang="en-US" sz="1500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495478" y="1132273"/>
            <a:ext cx="2052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zh-TW" sz="1600" kern="0" spc="1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大多數的時間都呈現憂鬱鬱悶的情緒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0010" y="1129637"/>
            <a:ext cx="19207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0" spc="1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無法從活動中得到愉悅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9160" y="1132273"/>
            <a:ext cx="170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0" spc="1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食慾、體重明顯下降或增加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0559" y="2287454"/>
            <a:ext cx="1949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0" spc="1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幾乎每天都有嗜睡及失眠的現象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8255" y="2287453"/>
            <a:ext cx="1694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0" spc="1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情緒表達、控管能力不佳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40204" y="239517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生理機能不如從前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77690" y="3642910"/>
            <a:ext cx="1851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總是覺得自己沒有價值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6768" y="3647232"/>
            <a:ext cx="1851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思考、專注力下降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80649" y="3647232"/>
            <a:ext cx="1851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出現輕生的念頭</a:t>
            </a: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104260" y="3893824"/>
            <a:ext cx="5037551" cy="1084140"/>
            <a:chOff x="3104260" y="3893824"/>
            <a:chExt cx="5037551" cy="1084140"/>
          </a:xfrm>
        </p:grpSpPr>
        <p:sp>
          <p:nvSpPr>
            <p:cNvPr id="19" name="矩形 18"/>
            <p:cNvSpPr/>
            <p:nvPr/>
          </p:nvSpPr>
          <p:spPr>
            <a:xfrm>
              <a:off x="3569811" y="4331633"/>
              <a:ext cx="4572000" cy="64633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altLang="zh-TW" kern="10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如果症狀持續超過兩週以上，且造成生活功能品質的影響，就要小心可能是得了憂鬱症。</a:t>
              </a:r>
              <a:endPara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爆炸 1 19"/>
            <p:cNvSpPr/>
            <p:nvPr/>
          </p:nvSpPr>
          <p:spPr>
            <a:xfrm>
              <a:off x="3104260" y="3893824"/>
              <a:ext cx="724055" cy="643364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823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我图VIP设计PPT上传\10月份上传文件\295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706155207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706155207"/>
  <p:tag name="MH_LIBRARY" val="GRAPHI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706155207"/>
  <p:tag name="MH_LIBRARY" val="GRAPHI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07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Desc"/>
  <p:tag name="MH" val="20170706155236"/>
  <p:tag name="MH_LIBRARY" val="GRAPHI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Desc"/>
  <p:tag name="MH" val="20170706155031"/>
  <p:tag name="MH_LIBRARY" val="GRAPHI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031"/>
  <p:tag name="MH_LIBRARY" val="GRAPHIC"/>
  <p:tag name="MH_TYPE" val="SubTitle"/>
  <p:tag name="MH_ORDER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031"/>
  <p:tag name="MH_LIBRARY" val="GRAPHIC"/>
  <p:tag name="MH_TYPE" val="Other"/>
  <p:tag name="MH_ORDER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031"/>
  <p:tag name="MH_LIBRARY" val="GRAPHIC"/>
  <p:tag name="MH_TYPE" val="SubTitle"/>
  <p:tag name="MH_ORD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031"/>
  <p:tag name="MH_LIBRARY" val="GRAPHIC"/>
  <p:tag name="MH_TYPE" val="Other"/>
  <p:tag name="MH_ORDER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031"/>
  <p:tag name="MH_LIBRARY" val="GRAPHIC"/>
  <p:tag name="MH_TYPE" val="SubTitle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031"/>
  <p:tag name="MH_LIBRARY" val="GRAPHIC"/>
  <p:tag name="MH_TYPE" val="Other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031"/>
  <p:tag name="MH_LIBRARY" val="GRAPHIC"/>
  <p:tag name="MH_TYPE" val="Sub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031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Desc"/>
  <p:tag name="MH" val="20170706155236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SubTitle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SubTitle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Other"/>
  <p:tag name="MH_ORDER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SubTitle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Other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SubTitle"/>
  <p:tag name="MH_ORDER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Other"/>
  <p:tag name="MH_ORDER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Other"/>
  <p:tag name="MH_ORDER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Other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155236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自定义 3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5BBC5"/>
      </a:accent1>
      <a:accent2>
        <a:srgbClr val="FBB505"/>
      </a:accent2>
      <a:accent3>
        <a:srgbClr val="55BBC5"/>
      </a:accent3>
      <a:accent4>
        <a:srgbClr val="FBB505"/>
      </a:accent4>
      <a:accent5>
        <a:srgbClr val="55BBC5"/>
      </a:accent5>
      <a:accent6>
        <a:srgbClr val="FBB505"/>
      </a:accent6>
      <a:hlink>
        <a:srgbClr val="55BBC5"/>
      </a:hlink>
      <a:folHlink>
        <a:srgbClr val="FBB505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如螢幕大小 (16:9)</PresentationFormat>
  <Paragraphs>278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微软雅黑</vt:lpstr>
      <vt:lpstr>黑体</vt:lpstr>
      <vt:lpstr>宋体</vt:lpstr>
      <vt:lpstr>方正中等线简体</vt:lpstr>
      <vt:lpstr>方正准圆简体</vt:lpstr>
      <vt:lpstr>方正粗圆简体</vt:lpstr>
      <vt:lpstr>站酷快乐体2016修订版</vt:lpstr>
      <vt:lpstr>標楷體</vt:lpstr>
      <vt:lpstr>Arial</vt:lpstr>
      <vt:lpstr>Arial Black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2019-05-07T02:53:43Z</dcterms:created>
  <dcterms:modified xsi:type="dcterms:W3CDTF">2020-12-20T22:33:14Z</dcterms:modified>
</cp:coreProperties>
</file>