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311" r:id="rId3"/>
    <p:sldId id="419" r:id="rId4"/>
    <p:sldId id="353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9" r:id="rId23"/>
    <p:sldId id="437" r:id="rId24"/>
    <p:sldId id="438" r:id="rId25"/>
    <p:sldId id="440" r:id="rId26"/>
    <p:sldId id="441" r:id="rId27"/>
    <p:sldId id="442" r:id="rId28"/>
    <p:sldId id="443" r:id="rId29"/>
    <p:sldId id="444" r:id="rId30"/>
    <p:sldId id="445" r:id="rId31"/>
    <p:sldId id="446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27" autoAdjust="0"/>
  </p:normalViewPr>
  <p:slideViewPr>
    <p:cSldViewPr>
      <p:cViewPr>
        <p:scale>
          <a:sx n="70" d="100"/>
          <a:sy n="70" d="100"/>
        </p:scale>
        <p:origin x="-138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BFBC-D9AF-4996-881F-A3C7F1656176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065E0-DB65-4134-B7AD-4A9ACF2D9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48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3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7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118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1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43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9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8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16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1A6DEA0F-7429-4CC8-B130-17BDFFEE1BD0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993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553344"/>
            <a:ext cx="7772400" cy="1371600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 smtClean="0"/>
              <a:t>語言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3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定義指標</a:t>
            </a:r>
            <a:r>
              <a:rPr lang="zh-TW" altLang="en-US" b="1" dirty="0" smtClean="0"/>
              <a:t>變數</a:t>
            </a:r>
            <a:r>
              <a:rPr lang="zh-TW" altLang="en-US" b="1" dirty="0" smtClean="0"/>
              <a:t>－範例</a:t>
            </a:r>
            <a:r>
              <a:rPr lang="en-US" altLang="zh-TW" b="1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8975"/>
          <a:stretch/>
        </p:blipFill>
        <p:spPr>
          <a:xfrm>
            <a:off x="599057" y="2306472"/>
            <a:ext cx="7945886" cy="32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定義指標</a:t>
            </a:r>
            <a:r>
              <a:rPr lang="zh-TW" altLang="en-US" b="1" dirty="0" smtClean="0"/>
              <a:t>變數</a:t>
            </a:r>
            <a:r>
              <a:rPr lang="zh-TW" altLang="en-US" b="1" dirty="0" smtClean="0"/>
              <a:t>－範例</a:t>
            </a:r>
            <a:r>
              <a:rPr lang="en-US" altLang="zh-TW" b="1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1222"/>
          <a:stretch/>
        </p:blipFill>
        <p:spPr>
          <a:xfrm>
            <a:off x="756619" y="1772816"/>
            <a:ext cx="7630762" cy="23696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31" y="3408282"/>
            <a:ext cx="2188253" cy="34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8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指標與陣列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指標變數（</a:t>
            </a:r>
            <a:r>
              <a:rPr lang="en-US" altLang="zh-TW" sz="2400" dirty="0"/>
              <a:t>pointer variable</a:t>
            </a:r>
            <a:r>
              <a:rPr lang="zh-TW" altLang="zh-TW" sz="2400" dirty="0"/>
              <a:t>）表示此變數所存放的是記憶體的位址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zh-TW" sz="2400" dirty="0"/>
              <a:t>陣列的名稱是此陣列第一個元素的位址，所以也可視陣列的名稱為指標。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49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指標與</a:t>
            </a:r>
            <a:r>
              <a:rPr lang="zh-TW" altLang="en-US" b="1" dirty="0" smtClean="0"/>
              <a:t>陣列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960"/>
          <a:stretch/>
        </p:blipFill>
        <p:spPr>
          <a:xfrm>
            <a:off x="683568" y="2524836"/>
            <a:ext cx="7776864" cy="28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指標與</a:t>
            </a:r>
            <a:r>
              <a:rPr lang="zh-TW" altLang="en-US" b="1" dirty="0" smtClean="0"/>
              <a:t>陣列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0" y="2492896"/>
            <a:ext cx="7776480" cy="248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指標與</a:t>
            </a:r>
            <a:r>
              <a:rPr lang="zh-TW" altLang="en-US" b="1" dirty="0" smtClean="0"/>
              <a:t>陣列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2083220" y="1804317"/>
            <a:ext cx="4977560" cy="4144963"/>
            <a:chOff x="3033183" y="2209799"/>
            <a:chExt cx="4977560" cy="414496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3183" y="2209799"/>
              <a:ext cx="2368550" cy="4144963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5758" y="2946027"/>
              <a:ext cx="2224985" cy="3234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4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指標與</a:t>
            </a:r>
            <a:r>
              <a:rPr lang="zh-TW" altLang="en-US" b="1" dirty="0" smtClean="0"/>
              <a:t>陣列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7394"/>
          <a:stretch/>
        </p:blipFill>
        <p:spPr>
          <a:xfrm>
            <a:off x="648000" y="2089409"/>
            <a:ext cx="7848000" cy="35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指標與</a:t>
            </a:r>
            <a:r>
              <a:rPr lang="zh-TW" altLang="en-US" b="1" dirty="0" smtClean="0"/>
              <a:t>陣列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2542503"/>
            <a:ext cx="7848000" cy="3406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69" y="-88"/>
            <a:ext cx="3185231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指標與</a:t>
            </a:r>
            <a:r>
              <a:rPr lang="zh-TW" altLang="en-US" b="1" dirty="0" smtClean="0"/>
              <a:t>陣列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/>
              <a:t>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0444"/>
          <a:stretch/>
        </p:blipFill>
        <p:spPr>
          <a:xfrm>
            <a:off x="648000" y="2674961"/>
            <a:ext cx="7848000" cy="252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指標與陣列－範例</a:t>
            </a:r>
            <a:r>
              <a:rPr lang="en-US" altLang="zh-TW" b="1" dirty="0"/>
              <a:t>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2492896"/>
            <a:ext cx="6709894" cy="25230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10" y="18683"/>
            <a:ext cx="3752752" cy="26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定義指標變數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zh-TW" sz="2400" dirty="0"/>
              <a:t>指標變數的定義如下</a:t>
            </a:r>
            <a:r>
              <a:rPr lang="zh-TW" altLang="zh-TW" sz="2400" dirty="0" smtClean="0"/>
              <a:t>：</a:t>
            </a:r>
            <a:endParaRPr lang="en-US" altLang="zh-TW" sz="24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zh-TW" altLang="en-US" sz="2400" dirty="0" smtClean="0"/>
              <a:t>資料型態 *變數名稱</a:t>
            </a:r>
            <a:r>
              <a:rPr lang="en-US" altLang="zh-TW" sz="2400" dirty="0" smtClean="0">
                <a:latin typeface="+mj-ea"/>
                <a:ea typeface="+mj-ea"/>
              </a:rPr>
              <a:t>;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spcBef>
                <a:spcPts val="1200"/>
              </a:spcBef>
            </a:pPr>
            <a:r>
              <a:rPr lang="zh-TW" altLang="zh-TW" sz="2400" dirty="0"/>
              <a:t>指標變數的定義與基本資料型態變數的定義相似，差異是在變數名稱前加上一個星號（</a:t>
            </a:r>
            <a:r>
              <a:rPr lang="en-US" altLang="zh-TW" sz="2400" dirty="0"/>
              <a:t>*</a:t>
            </a:r>
            <a:r>
              <a:rPr lang="zh-TW" altLang="zh-TW" sz="2400" dirty="0" smtClean="0"/>
              <a:t>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265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指標與</a:t>
            </a:r>
            <a:r>
              <a:rPr lang="zh-TW" altLang="en-US" b="1" dirty="0" smtClean="0"/>
              <a:t>陣列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/>
              <a:t>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9155"/>
          <a:stretch/>
        </p:blipFill>
        <p:spPr>
          <a:xfrm>
            <a:off x="648000" y="1772816"/>
            <a:ext cx="7848000" cy="31931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878" y="4725144"/>
            <a:ext cx="5294244" cy="204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指標與</a:t>
            </a:r>
            <a:r>
              <a:rPr lang="zh-TW" altLang="en-US" b="1" dirty="0" smtClean="0"/>
              <a:t>陣列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grpSp>
        <p:nvGrpSpPr>
          <p:cNvPr id="9" name="群組 8"/>
          <p:cNvGrpSpPr/>
          <p:nvPr/>
        </p:nvGrpSpPr>
        <p:grpSpPr>
          <a:xfrm>
            <a:off x="647089" y="2204864"/>
            <a:ext cx="7848000" cy="3340465"/>
            <a:chOff x="647089" y="2204864"/>
            <a:chExt cx="7848000" cy="334046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t="8621"/>
            <a:stretch/>
          </p:blipFill>
          <p:spPr>
            <a:xfrm>
              <a:off x="647089" y="2204864"/>
              <a:ext cx="7848000" cy="334046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547664" y="3140968"/>
              <a:ext cx="3600400" cy="28858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962" y="1700808"/>
            <a:ext cx="2404534" cy="17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3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405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傳值呼叫與傳址呼叫－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5632"/>
          <a:stretch/>
        </p:blipFill>
        <p:spPr>
          <a:xfrm>
            <a:off x="991129" y="1869743"/>
            <a:ext cx="7161742" cy="40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指標與</a:t>
            </a:r>
            <a:r>
              <a:rPr lang="zh-TW" altLang="en-US" b="1" dirty="0" smtClean="0"/>
              <a:t>陣列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570616" y="1772816"/>
            <a:ext cx="5873592" cy="4869856"/>
            <a:chOff x="570616" y="1772816"/>
            <a:chExt cx="5873592" cy="486985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772816"/>
              <a:ext cx="5832648" cy="229139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616" y="4001390"/>
              <a:ext cx="4824536" cy="264128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076056" y="3789040"/>
              <a:ext cx="1368152" cy="285363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471" y="1772816"/>
            <a:ext cx="2472266" cy="329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3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指標與</a:t>
            </a:r>
            <a:r>
              <a:rPr lang="zh-TW" altLang="en-US" b="1" dirty="0" smtClean="0"/>
              <a:t>陣列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7304"/>
          <a:stretch/>
        </p:blipFill>
        <p:spPr>
          <a:xfrm>
            <a:off x="1767562" y="1852508"/>
            <a:ext cx="5608876" cy="40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指標與</a:t>
            </a:r>
            <a:r>
              <a:rPr lang="zh-TW" altLang="en-US" b="1" dirty="0" smtClean="0"/>
              <a:t>陣列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610649" y="1772818"/>
            <a:ext cx="5833559" cy="5013870"/>
            <a:chOff x="610649" y="1772818"/>
            <a:chExt cx="5833559" cy="501387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772818"/>
              <a:ext cx="5832000" cy="2700297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649" y="4174921"/>
              <a:ext cx="4824000" cy="2611159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076056" y="3933056"/>
              <a:ext cx="1368152" cy="285363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471" y="1772816"/>
            <a:ext cx="2472266" cy="329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6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指標的應用範例</a:t>
            </a:r>
            <a:r>
              <a:rPr lang="zh-TW" altLang="en-US" b="1" dirty="0" smtClean="0"/>
              <a:t>－範例</a:t>
            </a:r>
            <a:r>
              <a:rPr lang="en-US" altLang="zh-TW" b="1" dirty="0" smtClean="0"/>
              <a:t>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6803"/>
          <a:stretch/>
        </p:blipFill>
        <p:spPr>
          <a:xfrm>
            <a:off x="1562932" y="1745520"/>
            <a:ext cx="6018136" cy="42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指標的應用範例－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4E684EED-555F-4991-9FF3-CA773481241D}"/>
              </a:ext>
            </a:extLst>
          </p:cNvPr>
          <p:cNvGrpSpPr/>
          <p:nvPr/>
        </p:nvGrpSpPr>
        <p:grpSpPr>
          <a:xfrm>
            <a:off x="566738" y="2083063"/>
            <a:ext cx="5904000" cy="3539068"/>
            <a:chOff x="3128748" y="2642446"/>
            <a:chExt cx="5934504" cy="353906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8748" y="2642446"/>
              <a:ext cx="5934504" cy="3539068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AE7BB89D-3EF8-445C-82C5-41A1C0774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839" t="53637" r="29214" b="37638"/>
            <a:stretch/>
          </p:blipFill>
          <p:spPr>
            <a:xfrm>
              <a:off x="6172200" y="5338063"/>
              <a:ext cx="558800" cy="317670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536" y="1752600"/>
            <a:ext cx="2235202" cy="31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5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指標的應用範例</a:t>
            </a:r>
            <a:r>
              <a:rPr lang="zh-TW" altLang="en-US" b="1" dirty="0" smtClean="0"/>
              <a:t>－範例</a:t>
            </a:r>
            <a:r>
              <a:rPr lang="en-US" altLang="zh-TW" b="1" dirty="0" smtClean="0"/>
              <a:t>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t="6108"/>
          <a:stretch/>
        </p:blipFill>
        <p:spPr>
          <a:xfrm>
            <a:off x="1621189" y="1815152"/>
            <a:ext cx="5901622" cy="41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定義指標變數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 smtClean="0"/>
              <a:t>例如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ptr</a:t>
            </a:r>
            <a:r>
              <a:rPr lang="en-US" altLang="zh-CN" sz="2400" dirty="0">
                <a:latin typeface="+mj-ea"/>
              </a:rPr>
              <a:t>;</a:t>
            </a:r>
          </a:p>
          <a:p>
            <a:r>
              <a:rPr lang="zh-TW" altLang="zh-TW" sz="2400" dirty="0"/>
              <a:t>此敘述表示：</a:t>
            </a:r>
          </a:p>
          <a:p>
            <a:pPr lvl="1"/>
            <a:r>
              <a:rPr lang="x-none" altLang="zh-TW" sz="2400" dirty="0"/>
              <a:t>ptr是一指標變數。</a:t>
            </a:r>
            <a:endParaRPr lang="zh-TW" altLang="zh-TW" sz="2400" dirty="0"/>
          </a:p>
          <a:p>
            <a:pPr lvl="1"/>
            <a:r>
              <a:rPr lang="x-none" altLang="zh-TW" sz="2400" dirty="0"/>
              <a:t>ptr變數所儲存的資料是某一個變數（假設是k）的位址。</a:t>
            </a:r>
            <a:endParaRPr lang="zh-TW" altLang="zh-TW" sz="2400" dirty="0"/>
          </a:p>
          <a:p>
            <a:pPr lvl="1"/>
            <a:r>
              <a:rPr lang="x-none" altLang="zh-TW" sz="2400" dirty="0"/>
              <a:t>經由 *ptr可以得到k變數的值。</a:t>
            </a:r>
            <a:endParaRPr lang="zh-TW" altLang="zh-TW" sz="2400" dirty="0"/>
          </a:p>
          <a:p>
            <a:r>
              <a:rPr lang="zh-TW" altLang="zh-TW" sz="2400" dirty="0"/>
              <a:t>簡單地說，</a:t>
            </a:r>
            <a:r>
              <a:rPr lang="en-US" altLang="zh-TW" sz="2400" dirty="0" err="1"/>
              <a:t>ptr</a:t>
            </a:r>
            <a:r>
              <a:rPr lang="zh-TW" altLang="zh-TW" sz="2400" dirty="0"/>
              <a:t>是一指向</a:t>
            </a:r>
            <a:r>
              <a:rPr lang="en-US" altLang="zh-TW" sz="2400" dirty="0" err="1"/>
              <a:t>int</a:t>
            </a:r>
            <a:r>
              <a:rPr lang="zh-TW" altLang="zh-TW" sz="2400" dirty="0"/>
              <a:t>資料型態的指標變數</a:t>
            </a:r>
            <a:r>
              <a:rPr lang="zh-CN" altLang="en-US" sz="2400" dirty="0"/>
              <a:t>，</a:t>
            </a:r>
            <a:r>
              <a:rPr lang="en-US" altLang="zh-TW" sz="2400" dirty="0" err="1"/>
              <a:t>ptr</a:t>
            </a:r>
            <a:r>
              <a:rPr lang="zh-TW" altLang="zh-TW" sz="2400" dirty="0"/>
              <a:t>可利用間接存取的方式得到</a:t>
            </a:r>
            <a:r>
              <a:rPr lang="en-US" altLang="zh-TW" sz="2400" dirty="0"/>
              <a:t>k</a:t>
            </a:r>
            <a:r>
              <a:rPr lang="zh-TW" altLang="zh-TW" sz="2400" dirty="0"/>
              <a:t>變數值</a:t>
            </a:r>
            <a:endParaRPr lang="en-US" altLang="zh-CN" sz="2400" dirty="0">
              <a:latin typeface="+mj-ea"/>
            </a:endParaRPr>
          </a:p>
          <a:p>
            <a:pPr>
              <a:spcBef>
                <a:spcPts val="1200"/>
              </a:spcBef>
            </a:pP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8402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指標</a:t>
            </a:r>
            <a:r>
              <a:rPr lang="zh-TW" altLang="en-US" b="1" dirty="0"/>
              <a:t>的應用範例</a:t>
            </a:r>
            <a:r>
              <a:rPr lang="zh-TW" altLang="en-US" b="1" dirty="0" smtClean="0"/>
              <a:t>－範例</a:t>
            </a:r>
            <a:r>
              <a:rPr lang="en-US" altLang="zh-TW" b="1" dirty="0" smtClean="0"/>
              <a:t>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endParaRPr lang="zh-TW" altLang="zh-TW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1988837"/>
            <a:ext cx="5904000" cy="37600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6" y="1752600"/>
            <a:ext cx="2235202" cy="31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5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r>
              <a:rPr lang="zh-HK" altLang="zh-TW" sz="2400" dirty="0"/>
              <a:t>試撰寫</a:t>
            </a:r>
            <a:r>
              <a:rPr lang="zh-TW" altLang="zh-TW" sz="2400" dirty="0"/>
              <a:t>一個</a:t>
            </a:r>
            <a:r>
              <a:rPr lang="zh-HK" altLang="zh-TW" sz="2400" dirty="0"/>
              <a:t>以二維陣列配合指標登錄學生國、英、數成績，並統計各科平均分數的程式。</a:t>
            </a:r>
            <a:r>
              <a:rPr lang="en-US" altLang="zh-TW" sz="2400" dirty="0"/>
              <a:t>(</a:t>
            </a:r>
            <a:r>
              <a:rPr lang="zh-HK" altLang="zh-TW" sz="2400" dirty="0"/>
              <a:t>學生人數不超過</a:t>
            </a:r>
            <a:r>
              <a:rPr lang="en-US" altLang="zh-TW" sz="2400" dirty="0"/>
              <a:t>50</a:t>
            </a:r>
            <a:r>
              <a:rPr lang="zh-HK" altLang="zh-TW" sz="2400" dirty="0"/>
              <a:t>人</a:t>
            </a:r>
            <a:r>
              <a:rPr lang="en-US" altLang="zh-TW" sz="2400" dirty="0"/>
              <a:t>)</a:t>
            </a:r>
            <a:endParaRPr lang="zh-TW" altLang="zh-TW" sz="2400" dirty="0"/>
          </a:p>
        </p:txBody>
      </p:sp>
      <p:grpSp>
        <p:nvGrpSpPr>
          <p:cNvPr id="9" name="群組 8"/>
          <p:cNvGrpSpPr/>
          <p:nvPr/>
        </p:nvGrpSpPr>
        <p:grpSpPr>
          <a:xfrm>
            <a:off x="1773928" y="2918324"/>
            <a:ext cx="5596144" cy="2852936"/>
            <a:chOff x="2843808" y="4005064"/>
            <a:chExt cx="5596144" cy="285293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005064"/>
              <a:ext cx="5596144" cy="2852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3203848" y="4050589"/>
              <a:ext cx="338437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5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定義指標</a:t>
            </a:r>
            <a:r>
              <a:rPr lang="zh-TW" altLang="en-US" b="1" dirty="0" smtClean="0"/>
              <a:t>變數</a:t>
            </a:r>
            <a:r>
              <a:rPr lang="zh-TW" altLang="en-US" b="1" dirty="0" smtClean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6687" b="7427"/>
          <a:stretch/>
        </p:blipFill>
        <p:spPr>
          <a:xfrm>
            <a:off x="1314185" y="1844824"/>
            <a:ext cx="6515630" cy="401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定義指標</a:t>
            </a:r>
            <a:r>
              <a:rPr lang="zh-TW" altLang="en-US" b="1" dirty="0" smtClean="0"/>
              <a:t>變數</a:t>
            </a:r>
            <a:r>
              <a:rPr lang="zh-TW" altLang="en-US" b="1" dirty="0" smtClean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99110"/>
            <a:ext cx="5938690" cy="39781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74" y="-101090"/>
            <a:ext cx="3831226" cy="2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定義指標</a:t>
            </a:r>
            <a:r>
              <a:rPr lang="zh-TW" altLang="en-US" b="1" dirty="0" smtClean="0"/>
              <a:t>變數</a:t>
            </a:r>
            <a:r>
              <a:rPr lang="zh-TW" altLang="en-US" b="1" dirty="0" smtClean="0"/>
              <a:t>－範例</a:t>
            </a:r>
            <a:r>
              <a:rPr lang="en-US" altLang="zh-TW" b="1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8022"/>
          <a:stretch/>
        </p:blipFill>
        <p:spPr>
          <a:xfrm>
            <a:off x="1131561" y="1862661"/>
            <a:ext cx="6880878" cy="40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定義指標</a:t>
            </a:r>
            <a:r>
              <a:rPr lang="zh-TW" altLang="en-US" b="1" dirty="0" smtClean="0"/>
              <a:t>變數</a:t>
            </a:r>
            <a:r>
              <a:rPr lang="zh-TW" altLang="en-US" b="1" dirty="0" smtClean="0"/>
              <a:t>－範例</a:t>
            </a:r>
            <a:r>
              <a:rPr lang="en-US" altLang="zh-TW" b="1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01" y="1772816"/>
            <a:ext cx="7712998" cy="23537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453" y="3789040"/>
            <a:ext cx="3727094" cy="29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定義指標</a:t>
            </a:r>
            <a:r>
              <a:rPr lang="zh-TW" altLang="en-US" b="1" dirty="0" smtClean="0"/>
              <a:t>變數</a:t>
            </a:r>
            <a:r>
              <a:rPr lang="zh-TW" altLang="en-US" b="1" dirty="0" smtClean="0"/>
              <a:t>－範例</a:t>
            </a:r>
            <a:r>
              <a:rPr lang="en-US" altLang="zh-TW" b="1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8E68B894-BB9E-4AEF-AB81-C512BD6263C9}"/>
              </a:ext>
            </a:extLst>
          </p:cNvPr>
          <p:cNvGrpSpPr/>
          <p:nvPr/>
        </p:nvGrpSpPr>
        <p:grpSpPr>
          <a:xfrm>
            <a:off x="1374231" y="2089936"/>
            <a:ext cx="6395538" cy="3715328"/>
            <a:chOff x="2898231" y="2859208"/>
            <a:chExt cx="6395538" cy="3715328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/>
            <a:srcRect t="7422"/>
            <a:stretch/>
          </p:blipFill>
          <p:spPr>
            <a:xfrm>
              <a:off x="2898231" y="2859208"/>
              <a:ext cx="6395538" cy="37153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xmlns="" id="{1E195256-5A09-4834-8AA7-6E13EA675D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4818" t="89240" r="223"/>
            <a:stretch/>
          </p:blipFill>
          <p:spPr>
            <a:xfrm>
              <a:off x="7831666" y="6142735"/>
              <a:ext cx="956733" cy="431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5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定義指標</a:t>
            </a:r>
            <a:r>
              <a:rPr lang="zh-TW" altLang="en-US" b="1" dirty="0" smtClean="0"/>
              <a:t>變數</a:t>
            </a:r>
            <a:r>
              <a:rPr lang="zh-TW" altLang="en-US" b="1" dirty="0" smtClean="0"/>
              <a:t>－範例</a:t>
            </a:r>
            <a:r>
              <a:rPr lang="en-US" altLang="zh-TW" b="1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99" y="1852795"/>
            <a:ext cx="7764202" cy="20724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075" y="4077072"/>
            <a:ext cx="4999850" cy="17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01_C語言_簡介2013-09-18</Template>
  <TotalTime>1510</TotalTime>
  <Words>363</Words>
  <Application>Microsoft Office PowerPoint</Application>
  <PresentationFormat>如螢幕大小 (4:3)</PresentationFormat>
  <Paragraphs>71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Profile</vt:lpstr>
      <vt:lpstr>C語言 </vt:lpstr>
      <vt:lpstr>定義指標變數</vt:lpstr>
      <vt:lpstr>定義指標變數</vt:lpstr>
      <vt:lpstr>定義指標變數－範例1</vt:lpstr>
      <vt:lpstr>定義指標變數－範例1</vt:lpstr>
      <vt:lpstr>定義指標變數－範例2</vt:lpstr>
      <vt:lpstr>定義指標變數－範例2</vt:lpstr>
      <vt:lpstr>定義指標變數－範例3</vt:lpstr>
      <vt:lpstr>定義指標變數－範例3</vt:lpstr>
      <vt:lpstr>定義指標變數－範例3</vt:lpstr>
      <vt:lpstr>定義指標變數－範例3</vt:lpstr>
      <vt:lpstr>指標與陣列</vt:lpstr>
      <vt:lpstr>指標與陣列－範例4</vt:lpstr>
      <vt:lpstr>指標與陣列－範例4</vt:lpstr>
      <vt:lpstr>指標與陣列－範例4</vt:lpstr>
      <vt:lpstr>指標與陣列－範例5</vt:lpstr>
      <vt:lpstr>指標與陣列－範例5</vt:lpstr>
      <vt:lpstr>指標與陣列－範例6</vt:lpstr>
      <vt:lpstr>指標與陣列－範例6</vt:lpstr>
      <vt:lpstr>指標與陣列－範例7</vt:lpstr>
      <vt:lpstr>指標與陣列－範例8</vt:lpstr>
      <vt:lpstr>PowerPoint 簡報</vt:lpstr>
      <vt:lpstr>傳值呼叫與傳址呼叫－範例9</vt:lpstr>
      <vt:lpstr>指標與陣列－範例9</vt:lpstr>
      <vt:lpstr>指標與陣列－範例10</vt:lpstr>
      <vt:lpstr>指標與陣列－範例10</vt:lpstr>
      <vt:lpstr>指標的應用範例－範例11</vt:lpstr>
      <vt:lpstr>指標的應用範例－範例11</vt:lpstr>
      <vt:lpstr>指標的應用範例－範例12</vt:lpstr>
      <vt:lpstr>指標的應用範例－範例12</vt:lpstr>
      <vt:lpstr>練習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C語言</dc:title>
  <dc:creator>admin</dc:creator>
  <cp:lastModifiedBy>admin</cp:lastModifiedBy>
  <cp:revision>129</cp:revision>
  <dcterms:created xsi:type="dcterms:W3CDTF">2019-09-15T15:20:13Z</dcterms:created>
  <dcterms:modified xsi:type="dcterms:W3CDTF">2020-11-15T13:08:56Z</dcterms:modified>
</cp:coreProperties>
</file>