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27" autoAdjust="0"/>
  </p:normalViewPr>
  <p:slideViewPr>
    <p:cSldViewPr>
      <p:cViewPr varScale="1">
        <p:scale>
          <a:sx n="47" d="100"/>
          <a:sy n="47" d="100"/>
        </p:scale>
        <p:origin x="-840" y="-8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109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955163" y="0"/>
            <a:ext cx="1570355" cy="2704465"/>
          </a:xfrm>
          <a:custGeom>
            <a:avLst/>
            <a:gdLst/>
            <a:ahLst/>
            <a:cxnLst/>
            <a:rect l="l" t="t" r="r" b="b"/>
            <a:pathLst>
              <a:path w="1570354" h="2704465">
                <a:moveTo>
                  <a:pt x="1570101" y="0"/>
                </a:moveTo>
                <a:lnTo>
                  <a:pt x="0" y="0"/>
                </a:lnTo>
                <a:lnTo>
                  <a:pt x="604" y="51687"/>
                </a:lnTo>
                <a:lnTo>
                  <a:pt x="2039" y="103172"/>
                </a:lnTo>
                <a:lnTo>
                  <a:pt x="4297" y="154446"/>
                </a:lnTo>
                <a:lnTo>
                  <a:pt x="7372" y="205504"/>
                </a:lnTo>
                <a:lnTo>
                  <a:pt x="11257" y="256340"/>
                </a:lnTo>
                <a:lnTo>
                  <a:pt x="15947" y="306946"/>
                </a:lnTo>
                <a:lnTo>
                  <a:pt x="21435" y="357316"/>
                </a:lnTo>
                <a:lnTo>
                  <a:pt x="27715" y="407444"/>
                </a:lnTo>
                <a:lnTo>
                  <a:pt x="34780" y="457323"/>
                </a:lnTo>
                <a:lnTo>
                  <a:pt x="42624" y="506947"/>
                </a:lnTo>
                <a:lnTo>
                  <a:pt x="51240" y="556310"/>
                </a:lnTo>
                <a:lnTo>
                  <a:pt x="60622" y="605405"/>
                </a:lnTo>
                <a:lnTo>
                  <a:pt x="70764" y="654226"/>
                </a:lnTo>
                <a:lnTo>
                  <a:pt x="81659" y="702765"/>
                </a:lnTo>
                <a:lnTo>
                  <a:pt x="93302" y="751018"/>
                </a:lnTo>
                <a:lnTo>
                  <a:pt x="105685" y="798976"/>
                </a:lnTo>
                <a:lnTo>
                  <a:pt x="118802" y="846635"/>
                </a:lnTo>
                <a:lnTo>
                  <a:pt x="132647" y="893987"/>
                </a:lnTo>
                <a:lnTo>
                  <a:pt x="147214" y="941026"/>
                </a:lnTo>
                <a:lnTo>
                  <a:pt x="162496" y="987745"/>
                </a:lnTo>
                <a:lnTo>
                  <a:pt x="178487" y="1034138"/>
                </a:lnTo>
                <a:lnTo>
                  <a:pt x="195180" y="1080199"/>
                </a:lnTo>
                <a:lnTo>
                  <a:pt x="212569" y="1125921"/>
                </a:lnTo>
                <a:lnTo>
                  <a:pt x="230648" y="1171298"/>
                </a:lnTo>
                <a:lnTo>
                  <a:pt x="249410" y="1216324"/>
                </a:lnTo>
                <a:lnTo>
                  <a:pt x="268849" y="1260991"/>
                </a:lnTo>
                <a:lnTo>
                  <a:pt x="288959" y="1305293"/>
                </a:lnTo>
                <a:lnTo>
                  <a:pt x="309733" y="1349225"/>
                </a:lnTo>
                <a:lnTo>
                  <a:pt x="331165" y="1392779"/>
                </a:lnTo>
                <a:lnTo>
                  <a:pt x="353248" y="1435949"/>
                </a:lnTo>
                <a:lnTo>
                  <a:pt x="375976" y="1478728"/>
                </a:lnTo>
                <a:lnTo>
                  <a:pt x="399343" y="1521111"/>
                </a:lnTo>
                <a:lnTo>
                  <a:pt x="423343" y="1563091"/>
                </a:lnTo>
                <a:lnTo>
                  <a:pt x="447968" y="1604661"/>
                </a:lnTo>
                <a:lnTo>
                  <a:pt x="473213" y="1645815"/>
                </a:lnTo>
                <a:lnTo>
                  <a:pt x="499072" y="1686546"/>
                </a:lnTo>
                <a:lnTo>
                  <a:pt x="525537" y="1726848"/>
                </a:lnTo>
                <a:lnTo>
                  <a:pt x="552602" y="1766715"/>
                </a:lnTo>
                <a:lnTo>
                  <a:pt x="580262" y="1806140"/>
                </a:lnTo>
                <a:lnTo>
                  <a:pt x="608510" y="1845116"/>
                </a:lnTo>
                <a:lnTo>
                  <a:pt x="637339" y="1883638"/>
                </a:lnTo>
                <a:lnTo>
                  <a:pt x="666743" y="1921699"/>
                </a:lnTo>
                <a:lnTo>
                  <a:pt x="696716" y="1959291"/>
                </a:lnTo>
                <a:lnTo>
                  <a:pt x="727251" y="1996410"/>
                </a:lnTo>
                <a:lnTo>
                  <a:pt x="758342" y="2033048"/>
                </a:lnTo>
                <a:lnTo>
                  <a:pt x="789982" y="2069199"/>
                </a:lnTo>
                <a:lnTo>
                  <a:pt x="822166" y="2104857"/>
                </a:lnTo>
                <a:lnTo>
                  <a:pt x="854886" y="2140015"/>
                </a:lnTo>
                <a:lnTo>
                  <a:pt x="888137" y="2174666"/>
                </a:lnTo>
                <a:lnTo>
                  <a:pt x="921912" y="2208805"/>
                </a:lnTo>
                <a:lnTo>
                  <a:pt x="956205" y="2242424"/>
                </a:lnTo>
                <a:lnTo>
                  <a:pt x="991009" y="2275518"/>
                </a:lnTo>
                <a:lnTo>
                  <a:pt x="1026318" y="2308080"/>
                </a:lnTo>
                <a:lnTo>
                  <a:pt x="1062126" y="2340103"/>
                </a:lnTo>
                <a:lnTo>
                  <a:pt x="1098426" y="2371581"/>
                </a:lnTo>
                <a:lnTo>
                  <a:pt x="1135212" y="2402508"/>
                </a:lnTo>
                <a:lnTo>
                  <a:pt x="1172477" y="2432877"/>
                </a:lnTo>
                <a:lnTo>
                  <a:pt x="1210215" y="2462681"/>
                </a:lnTo>
                <a:lnTo>
                  <a:pt x="1248420" y="2491915"/>
                </a:lnTo>
                <a:lnTo>
                  <a:pt x="1287086" y="2520572"/>
                </a:lnTo>
                <a:lnTo>
                  <a:pt x="1326205" y="2548644"/>
                </a:lnTo>
                <a:lnTo>
                  <a:pt x="1365773" y="2576127"/>
                </a:lnTo>
                <a:lnTo>
                  <a:pt x="1405781" y="2603014"/>
                </a:lnTo>
                <a:lnTo>
                  <a:pt x="1446225" y="2629297"/>
                </a:lnTo>
                <a:lnTo>
                  <a:pt x="1487096" y="2654971"/>
                </a:lnTo>
                <a:lnTo>
                  <a:pt x="1528391" y="2680029"/>
                </a:lnTo>
                <a:lnTo>
                  <a:pt x="1570101" y="2704465"/>
                </a:lnTo>
                <a:lnTo>
                  <a:pt x="1570101" y="0"/>
                </a:lnTo>
                <a:close/>
              </a:path>
            </a:pathLst>
          </a:custGeom>
          <a:solidFill>
            <a:srgbClr val="BE3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25264" y="0"/>
            <a:ext cx="1570990" cy="3128645"/>
          </a:xfrm>
          <a:custGeom>
            <a:avLst/>
            <a:gdLst/>
            <a:ahLst/>
            <a:cxnLst/>
            <a:rect l="l" t="t" r="r" b="b"/>
            <a:pathLst>
              <a:path w="1570989" h="3128645">
                <a:moveTo>
                  <a:pt x="1570482" y="0"/>
                </a:moveTo>
                <a:lnTo>
                  <a:pt x="0" y="0"/>
                </a:lnTo>
                <a:lnTo>
                  <a:pt x="0" y="2704465"/>
                </a:lnTo>
                <a:lnTo>
                  <a:pt x="42106" y="2728721"/>
                </a:lnTo>
                <a:lnTo>
                  <a:pt x="84624" y="2752327"/>
                </a:lnTo>
                <a:lnTo>
                  <a:pt x="127548" y="2775275"/>
                </a:lnTo>
                <a:lnTo>
                  <a:pt x="170870" y="2797560"/>
                </a:lnTo>
                <a:lnTo>
                  <a:pt x="214583" y="2819176"/>
                </a:lnTo>
                <a:lnTo>
                  <a:pt x="258682" y="2840116"/>
                </a:lnTo>
                <a:lnTo>
                  <a:pt x="303159" y="2860375"/>
                </a:lnTo>
                <a:lnTo>
                  <a:pt x="348007" y="2879946"/>
                </a:lnTo>
                <a:lnTo>
                  <a:pt x="393221" y="2898824"/>
                </a:lnTo>
                <a:lnTo>
                  <a:pt x="438793" y="2917003"/>
                </a:lnTo>
                <a:lnTo>
                  <a:pt x="484716" y="2934476"/>
                </a:lnTo>
                <a:lnTo>
                  <a:pt x="530985" y="2951237"/>
                </a:lnTo>
                <a:lnTo>
                  <a:pt x="577591" y="2967280"/>
                </a:lnTo>
                <a:lnTo>
                  <a:pt x="624530" y="2982600"/>
                </a:lnTo>
                <a:lnTo>
                  <a:pt x="671793" y="2997190"/>
                </a:lnTo>
                <a:lnTo>
                  <a:pt x="719375" y="3011045"/>
                </a:lnTo>
                <a:lnTo>
                  <a:pt x="767268" y="3024157"/>
                </a:lnTo>
                <a:lnTo>
                  <a:pt x="815466" y="3036522"/>
                </a:lnTo>
                <a:lnTo>
                  <a:pt x="863962" y="3048133"/>
                </a:lnTo>
                <a:lnTo>
                  <a:pt x="912750" y="3058983"/>
                </a:lnTo>
                <a:lnTo>
                  <a:pt x="961823" y="3069068"/>
                </a:lnTo>
                <a:lnTo>
                  <a:pt x="1011173" y="3078381"/>
                </a:lnTo>
                <a:lnTo>
                  <a:pt x="1060796" y="3086915"/>
                </a:lnTo>
                <a:lnTo>
                  <a:pt x="1110683" y="3094666"/>
                </a:lnTo>
                <a:lnTo>
                  <a:pt x="1160828" y="3101626"/>
                </a:lnTo>
                <a:lnTo>
                  <a:pt x="1211225" y="3107790"/>
                </a:lnTo>
                <a:lnTo>
                  <a:pt x="1261866" y="3113152"/>
                </a:lnTo>
                <a:lnTo>
                  <a:pt x="1312746" y="3117705"/>
                </a:lnTo>
                <a:lnTo>
                  <a:pt x="1363857" y="3121444"/>
                </a:lnTo>
                <a:lnTo>
                  <a:pt x="1415193" y="3124363"/>
                </a:lnTo>
                <a:lnTo>
                  <a:pt x="1466746" y="3126455"/>
                </a:lnTo>
                <a:lnTo>
                  <a:pt x="1518512" y="3127715"/>
                </a:lnTo>
                <a:lnTo>
                  <a:pt x="1570482" y="3128137"/>
                </a:lnTo>
                <a:lnTo>
                  <a:pt x="1570482" y="0"/>
                </a:lnTo>
                <a:close/>
              </a:path>
            </a:pathLst>
          </a:custGeom>
          <a:solidFill>
            <a:srgbClr val="FCA9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666228" y="0"/>
            <a:ext cx="1570355" cy="2704465"/>
          </a:xfrm>
          <a:custGeom>
            <a:avLst/>
            <a:gdLst/>
            <a:ahLst/>
            <a:cxnLst/>
            <a:rect l="l" t="t" r="r" b="b"/>
            <a:pathLst>
              <a:path w="1570354" h="2704465">
                <a:moveTo>
                  <a:pt x="1570101" y="0"/>
                </a:moveTo>
                <a:lnTo>
                  <a:pt x="0" y="0"/>
                </a:lnTo>
                <a:lnTo>
                  <a:pt x="0" y="2704465"/>
                </a:lnTo>
                <a:lnTo>
                  <a:pt x="41709" y="2680029"/>
                </a:lnTo>
                <a:lnTo>
                  <a:pt x="83004" y="2654971"/>
                </a:lnTo>
                <a:lnTo>
                  <a:pt x="123875" y="2629297"/>
                </a:lnTo>
                <a:lnTo>
                  <a:pt x="164319" y="2603014"/>
                </a:lnTo>
                <a:lnTo>
                  <a:pt x="204327" y="2576127"/>
                </a:lnTo>
                <a:lnTo>
                  <a:pt x="243895" y="2548644"/>
                </a:lnTo>
                <a:lnTo>
                  <a:pt x="283014" y="2520572"/>
                </a:lnTo>
                <a:lnTo>
                  <a:pt x="321680" y="2491915"/>
                </a:lnTo>
                <a:lnTo>
                  <a:pt x="359885" y="2462681"/>
                </a:lnTo>
                <a:lnTo>
                  <a:pt x="397623" y="2432877"/>
                </a:lnTo>
                <a:lnTo>
                  <a:pt x="434888" y="2402508"/>
                </a:lnTo>
                <a:lnTo>
                  <a:pt x="471674" y="2371581"/>
                </a:lnTo>
                <a:lnTo>
                  <a:pt x="507974" y="2340103"/>
                </a:lnTo>
                <a:lnTo>
                  <a:pt x="543782" y="2308080"/>
                </a:lnTo>
                <a:lnTo>
                  <a:pt x="579091" y="2275518"/>
                </a:lnTo>
                <a:lnTo>
                  <a:pt x="613895" y="2242424"/>
                </a:lnTo>
                <a:lnTo>
                  <a:pt x="648188" y="2208805"/>
                </a:lnTo>
                <a:lnTo>
                  <a:pt x="681963" y="2174666"/>
                </a:lnTo>
                <a:lnTo>
                  <a:pt x="715214" y="2140015"/>
                </a:lnTo>
                <a:lnTo>
                  <a:pt x="747934" y="2104857"/>
                </a:lnTo>
                <a:lnTo>
                  <a:pt x="780118" y="2069199"/>
                </a:lnTo>
                <a:lnTo>
                  <a:pt x="811758" y="2033048"/>
                </a:lnTo>
                <a:lnTo>
                  <a:pt x="842849" y="1996410"/>
                </a:lnTo>
                <a:lnTo>
                  <a:pt x="873384" y="1959291"/>
                </a:lnTo>
                <a:lnTo>
                  <a:pt x="903357" y="1921699"/>
                </a:lnTo>
                <a:lnTo>
                  <a:pt x="932761" y="1883638"/>
                </a:lnTo>
                <a:lnTo>
                  <a:pt x="961590" y="1845116"/>
                </a:lnTo>
                <a:lnTo>
                  <a:pt x="989838" y="1806140"/>
                </a:lnTo>
                <a:lnTo>
                  <a:pt x="1017498" y="1766715"/>
                </a:lnTo>
                <a:lnTo>
                  <a:pt x="1044563" y="1726848"/>
                </a:lnTo>
                <a:lnTo>
                  <a:pt x="1071028" y="1686546"/>
                </a:lnTo>
                <a:lnTo>
                  <a:pt x="1096887" y="1645815"/>
                </a:lnTo>
                <a:lnTo>
                  <a:pt x="1122132" y="1604661"/>
                </a:lnTo>
                <a:lnTo>
                  <a:pt x="1146757" y="1563091"/>
                </a:lnTo>
                <a:lnTo>
                  <a:pt x="1170757" y="1521111"/>
                </a:lnTo>
                <a:lnTo>
                  <a:pt x="1194124" y="1478728"/>
                </a:lnTo>
                <a:lnTo>
                  <a:pt x="1216852" y="1435949"/>
                </a:lnTo>
                <a:lnTo>
                  <a:pt x="1238935" y="1392779"/>
                </a:lnTo>
                <a:lnTo>
                  <a:pt x="1260367" y="1349225"/>
                </a:lnTo>
                <a:lnTo>
                  <a:pt x="1281141" y="1305293"/>
                </a:lnTo>
                <a:lnTo>
                  <a:pt x="1301251" y="1260991"/>
                </a:lnTo>
                <a:lnTo>
                  <a:pt x="1320690" y="1216324"/>
                </a:lnTo>
                <a:lnTo>
                  <a:pt x="1339452" y="1171298"/>
                </a:lnTo>
                <a:lnTo>
                  <a:pt x="1357531" y="1125921"/>
                </a:lnTo>
                <a:lnTo>
                  <a:pt x="1374920" y="1080199"/>
                </a:lnTo>
                <a:lnTo>
                  <a:pt x="1391613" y="1034138"/>
                </a:lnTo>
                <a:lnTo>
                  <a:pt x="1407604" y="987745"/>
                </a:lnTo>
                <a:lnTo>
                  <a:pt x="1422886" y="941026"/>
                </a:lnTo>
                <a:lnTo>
                  <a:pt x="1437453" y="893987"/>
                </a:lnTo>
                <a:lnTo>
                  <a:pt x="1451298" y="846635"/>
                </a:lnTo>
                <a:lnTo>
                  <a:pt x="1464415" y="798976"/>
                </a:lnTo>
                <a:lnTo>
                  <a:pt x="1476798" y="751018"/>
                </a:lnTo>
                <a:lnTo>
                  <a:pt x="1488441" y="702765"/>
                </a:lnTo>
                <a:lnTo>
                  <a:pt x="1499336" y="654226"/>
                </a:lnTo>
                <a:lnTo>
                  <a:pt x="1509478" y="605405"/>
                </a:lnTo>
                <a:lnTo>
                  <a:pt x="1518860" y="556310"/>
                </a:lnTo>
                <a:lnTo>
                  <a:pt x="1527476" y="506947"/>
                </a:lnTo>
                <a:lnTo>
                  <a:pt x="1535320" y="457323"/>
                </a:lnTo>
                <a:lnTo>
                  <a:pt x="1542385" y="407444"/>
                </a:lnTo>
                <a:lnTo>
                  <a:pt x="1548665" y="357316"/>
                </a:lnTo>
                <a:lnTo>
                  <a:pt x="1554153" y="306946"/>
                </a:lnTo>
                <a:lnTo>
                  <a:pt x="1558843" y="256340"/>
                </a:lnTo>
                <a:lnTo>
                  <a:pt x="1562728" y="205504"/>
                </a:lnTo>
                <a:lnTo>
                  <a:pt x="1565803" y="154446"/>
                </a:lnTo>
                <a:lnTo>
                  <a:pt x="1568061" y="103172"/>
                </a:lnTo>
                <a:lnTo>
                  <a:pt x="1569496" y="51687"/>
                </a:lnTo>
                <a:lnTo>
                  <a:pt x="1570101" y="0"/>
                </a:lnTo>
                <a:close/>
              </a:path>
            </a:pathLst>
          </a:custGeom>
          <a:solidFill>
            <a:srgbClr val="1A7A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095746" y="0"/>
            <a:ext cx="1570990" cy="3129280"/>
          </a:xfrm>
          <a:custGeom>
            <a:avLst/>
            <a:gdLst/>
            <a:ahLst/>
            <a:cxnLst/>
            <a:rect l="l" t="t" r="r" b="b"/>
            <a:pathLst>
              <a:path w="1570990" h="3129280">
                <a:moveTo>
                  <a:pt x="1570481" y="0"/>
                </a:moveTo>
                <a:lnTo>
                  <a:pt x="0" y="0"/>
                </a:lnTo>
                <a:lnTo>
                  <a:pt x="0" y="3129026"/>
                </a:lnTo>
                <a:lnTo>
                  <a:pt x="51970" y="3128604"/>
                </a:lnTo>
                <a:lnTo>
                  <a:pt x="103736" y="3127344"/>
                </a:lnTo>
                <a:lnTo>
                  <a:pt x="155291" y="3125252"/>
                </a:lnTo>
                <a:lnTo>
                  <a:pt x="206629" y="3122333"/>
                </a:lnTo>
                <a:lnTo>
                  <a:pt x="257742" y="3118594"/>
                </a:lnTo>
                <a:lnTo>
                  <a:pt x="308625" y="3114041"/>
                </a:lnTo>
                <a:lnTo>
                  <a:pt x="359270" y="3108679"/>
                </a:lnTo>
                <a:lnTo>
                  <a:pt x="409670" y="3102515"/>
                </a:lnTo>
                <a:lnTo>
                  <a:pt x="459819" y="3095555"/>
                </a:lnTo>
                <a:lnTo>
                  <a:pt x="509710" y="3087804"/>
                </a:lnTo>
                <a:lnTo>
                  <a:pt x="559336" y="3079270"/>
                </a:lnTo>
                <a:lnTo>
                  <a:pt x="608690" y="3069957"/>
                </a:lnTo>
                <a:lnTo>
                  <a:pt x="657767" y="3059872"/>
                </a:lnTo>
                <a:lnTo>
                  <a:pt x="706558" y="3049022"/>
                </a:lnTo>
                <a:lnTo>
                  <a:pt x="755058" y="3037411"/>
                </a:lnTo>
                <a:lnTo>
                  <a:pt x="803259" y="3025046"/>
                </a:lnTo>
                <a:lnTo>
                  <a:pt x="851155" y="3011934"/>
                </a:lnTo>
                <a:lnTo>
                  <a:pt x="898739" y="2998079"/>
                </a:lnTo>
                <a:lnTo>
                  <a:pt x="946005" y="2983489"/>
                </a:lnTo>
                <a:lnTo>
                  <a:pt x="992945" y="2968169"/>
                </a:lnTo>
                <a:lnTo>
                  <a:pt x="1039552" y="2952126"/>
                </a:lnTo>
                <a:lnTo>
                  <a:pt x="1085821" y="2935365"/>
                </a:lnTo>
                <a:lnTo>
                  <a:pt x="1131744" y="2917892"/>
                </a:lnTo>
                <a:lnTo>
                  <a:pt x="1177315" y="2899713"/>
                </a:lnTo>
                <a:lnTo>
                  <a:pt x="1222527" y="2880835"/>
                </a:lnTo>
                <a:lnTo>
                  <a:pt x="1267373" y="2861264"/>
                </a:lnTo>
                <a:lnTo>
                  <a:pt x="1311846" y="2841005"/>
                </a:lnTo>
                <a:lnTo>
                  <a:pt x="1355939" y="2820065"/>
                </a:lnTo>
                <a:lnTo>
                  <a:pt x="1399647" y="2798449"/>
                </a:lnTo>
                <a:lnTo>
                  <a:pt x="1442962" y="2776164"/>
                </a:lnTo>
                <a:lnTo>
                  <a:pt x="1485877" y="2753216"/>
                </a:lnTo>
                <a:lnTo>
                  <a:pt x="1528386" y="2729610"/>
                </a:lnTo>
                <a:lnTo>
                  <a:pt x="1570481" y="2705354"/>
                </a:lnTo>
                <a:lnTo>
                  <a:pt x="1570481" y="0"/>
                </a:lnTo>
                <a:close/>
              </a:path>
            </a:pathLst>
          </a:custGeom>
          <a:solidFill>
            <a:srgbClr val="94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766207" y="0"/>
            <a:ext cx="6659880" cy="3308985"/>
          </a:xfrm>
          <a:custGeom>
            <a:avLst/>
            <a:gdLst/>
            <a:ahLst/>
            <a:cxnLst/>
            <a:rect l="l" t="t" r="r" b="b"/>
            <a:pathLst>
              <a:path w="6659880" h="3308985">
                <a:moveTo>
                  <a:pt x="6659590" y="0"/>
                </a:moveTo>
                <a:lnTo>
                  <a:pt x="6658268" y="78811"/>
                </a:lnTo>
                <a:lnTo>
                  <a:pt x="6656516" y="126790"/>
                </a:lnTo>
                <a:lnTo>
                  <a:pt x="6654089" y="174593"/>
                </a:lnTo>
                <a:lnTo>
                  <a:pt x="6650993" y="222217"/>
                </a:lnTo>
                <a:lnTo>
                  <a:pt x="6647231" y="269656"/>
                </a:lnTo>
                <a:lnTo>
                  <a:pt x="6642809" y="316905"/>
                </a:lnTo>
                <a:lnTo>
                  <a:pt x="6637731" y="363961"/>
                </a:lnTo>
                <a:lnTo>
                  <a:pt x="6632003" y="410818"/>
                </a:lnTo>
                <a:lnTo>
                  <a:pt x="6625627" y="457473"/>
                </a:lnTo>
                <a:lnTo>
                  <a:pt x="6618610" y="503919"/>
                </a:lnTo>
                <a:lnTo>
                  <a:pt x="6610956" y="550153"/>
                </a:lnTo>
                <a:lnTo>
                  <a:pt x="6602669" y="596171"/>
                </a:lnTo>
                <a:lnTo>
                  <a:pt x="6593754" y="641966"/>
                </a:lnTo>
                <a:lnTo>
                  <a:pt x="6584216" y="687536"/>
                </a:lnTo>
                <a:lnTo>
                  <a:pt x="6574059" y="732874"/>
                </a:lnTo>
                <a:lnTo>
                  <a:pt x="6563288" y="777978"/>
                </a:lnTo>
                <a:lnTo>
                  <a:pt x="6551908" y="822841"/>
                </a:lnTo>
                <a:lnTo>
                  <a:pt x="6539922" y="867459"/>
                </a:lnTo>
                <a:lnTo>
                  <a:pt x="6527337" y="911829"/>
                </a:lnTo>
                <a:lnTo>
                  <a:pt x="6514156" y="955944"/>
                </a:lnTo>
                <a:lnTo>
                  <a:pt x="6500384" y="999801"/>
                </a:lnTo>
                <a:lnTo>
                  <a:pt x="6486026" y="1043394"/>
                </a:lnTo>
                <a:lnTo>
                  <a:pt x="6471087" y="1086720"/>
                </a:lnTo>
                <a:lnTo>
                  <a:pt x="6455570" y="1129774"/>
                </a:lnTo>
                <a:lnTo>
                  <a:pt x="6439481" y="1172550"/>
                </a:lnTo>
                <a:lnTo>
                  <a:pt x="6422824" y="1215045"/>
                </a:lnTo>
                <a:lnTo>
                  <a:pt x="6405604" y="1257253"/>
                </a:lnTo>
                <a:lnTo>
                  <a:pt x="6387826" y="1299171"/>
                </a:lnTo>
                <a:lnTo>
                  <a:pt x="6369494" y="1340793"/>
                </a:lnTo>
                <a:lnTo>
                  <a:pt x="6350612" y="1382115"/>
                </a:lnTo>
                <a:lnTo>
                  <a:pt x="6331186" y="1423132"/>
                </a:lnTo>
                <a:lnTo>
                  <a:pt x="6311221" y="1463839"/>
                </a:lnTo>
                <a:lnTo>
                  <a:pt x="6290719" y="1504233"/>
                </a:lnTo>
                <a:lnTo>
                  <a:pt x="6269687" y="1544308"/>
                </a:lnTo>
                <a:lnTo>
                  <a:pt x="6248130" y="1584060"/>
                </a:lnTo>
                <a:lnTo>
                  <a:pt x="6226050" y="1623484"/>
                </a:lnTo>
                <a:lnTo>
                  <a:pt x="6203454" y="1662575"/>
                </a:lnTo>
                <a:lnTo>
                  <a:pt x="6180346" y="1701330"/>
                </a:lnTo>
                <a:lnTo>
                  <a:pt x="6156730" y="1739742"/>
                </a:lnTo>
                <a:lnTo>
                  <a:pt x="6132612" y="1777808"/>
                </a:lnTo>
                <a:lnTo>
                  <a:pt x="6107995" y="1815524"/>
                </a:lnTo>
                <a:lnTo>
                  <a:pt x="6082884" y="1852883"/>
                </a:lnTo>
                <a:lnTo>
                  <a:pt x="6057285" y="1889883"/>
                </a:lnTo>
                <a:lnTo>
                  <a:pt x="6031201" y="1926517"/>
                </a:lnTo>
                <a:lnTo>
                  <a:pt x="6004637" y="1962782"/>
                </a:lnTo>
                <a:lnTo>
                  <a:pt x="5977599" y="1998673"/>
                </a:lnTo>
                <a:lnTo>
                  <a:pt x="5950090" y="2034185"/>
                </a:lnTo>
                <a:lnTo>
                  <a:pt x="5922115" y="2069314"/>
                </a:lnTo>
                <a:lnTo>
                  <a:pt x="5893679" y="2104055"/>
                </a:lnTo>
                <a:lnTo>
                  <a:pt x="5864786" y="2138403"/>
                </a:lnTo>
                <a:lnTo>
                  <a:pt x="5835441" y="2172354"/>
                </a:lnTo>
                <a:lnTo>
                  <a:pt x="5805650" y="2205904"/>
                </a:lnTo>
                <a:lnTo>
                  <a:pt x="5775415" y="2239046"/>
                </a:lnTo>
                <a:lnTo>
                  <a:pt x="5744743" y="2271778"/>
                </a:lnTo>
                <a:lnTo>
                  <a:pt x="5713637" y="2304094"/>
                </a:lnTo>
                <a:lnTo>
                  <a:pt x="5682102" y="2335990"/>
                </a:lnTo>
                <a:lnTo>
                  <a:pt x="5650143" y="2367461"/>
                </a:lnTo>
                <a:lnTo>
                  <a:pt x="5617765" y="2398502"/>
                </a:lnTo>
                <a:lnTo>
                  <a:pt x="5584972" y="2429109"/>
                </a:lnTo>
                <a:lnTo>
                  <a:pt x="5551769" y="2459277"/>
                </a:lnTo>
                <a:lnTo>
                  <a:pt x="5518160" y="2489002"/>
                </a:lnTo>
                <a:lnTo>
                  <a:pt x="5484150" y="2518278"/>
                </a:lnTo>
                <a:lnTo>
                  <a:pt x="5449743" y="2547102"/>
                </a:lnTo>
                <a:lnTo>
                  <a:pt x="5414945" y="2575469"/>
                </a:lnTo>
                <a:lnTo>
                  <a:pt x="5379760" y="2603374"/>
                </a:lnTo>
                <a:lnTo>
                  <a:pt x="5344193" y="2630812"/>
                </a:lnTo>
                <a:lnTo>
                  <a:pt x="5308248" y="2657779"/>
                </a:lnTo>
                <a:lnTo>
                  <a:pt x="5271929" y="2684270"/>
                </a:lnTo>
                <a:lnTo>
                  <a:pt x="5235242" y="2710281"/>
                </a:lnTo>
                <a:lnTo>
                  <a:pt x="5198192" y="2735807"/>
                </a:lnTo>
                <a:lnTo>
                  <a:pt x="5160781" y="2760843"/>
                </a:lnTo>
                <a:lnTo>
                  <a:pt x="5123017" y="2785385"/>
                </a:lnTo>
                <a:lnTo>
                  <a:pt x="5084902" y="2809428"/>
                </a:lnTo>
                <a:lnTo>
                  <a:pt x="5046442" y="2832968"/>
                </a:lnTo>
                <a:lnTo>
                  <a:pt x="5007641" y="2855999"/>
                </a:lnTo>
                <a:lnTo>
                  <a:pt x="4968504" y="2878518"/>
                </a:lnTo>
                <a:lnTo>
                  <a:pt x="4929036" y="2900519"/>
                </a:lnTo>
                <a:lnTo>
                  <a:pt x="4889240" y="2921998"/>
                </a:lnTo>
                <a:lnTo>
                  <a:pt x="4849123" y="2942950"/>
                </a:lnTo>
                <a:lnTo>
                  <a:pt x="4808688" y="2963372"/>
                </a:lnTo>
                <a:lnTo>
                  <a:pt x="4767940" y="2983257"/>
                </a:lnTo>
                <a:lnTo>
                  <a:pt x="4726883" y="3002602"/>
                </a:lnTo>
                <a:lnTo>
                  <a:pt x="4685523" y="3021402"/>
                </a:lnTo>
                <a:lnTo>
                  <a:pt x="4643864" y="3039652"/>
                </a:lnTo>
                <a:lnTo>
                  <a:pt x="4601911" y="3057347"/>
                </a:lnTo>
                <a:lnTo>
                  <a:pt x="4559668" y="3074484"/>
                </a:lnTo>
                <a:lnTo>
                  <a:pt x="4517139" y="3091057"/>
                </a:lnTo>
                <a:lnTo>
                  <a:pt x="4474330" y="3107062"/>
                </a:lnTo>
                <a:lnTo>
                  <a:pt x="4431245" y="3122494"/>
                </a:lnTo>
                <a:lnTo>
                  <a:pt x="4387889" y="3137348"/>
                </a:lnTo>
                <a:lnTo>
                  <a:pt x="4344267" y="3151620"/>
                </a:lnTo>
                <a:lnTo>
                  <a:pt x="4300382" y="3165306"/>
                </a:lnTo>
                <a:lnTo>
                  <a:pt x="4256240" y="3178400"/>
                </a:lnTo>
                <a:lnTo>
                  <a:pt x="4211845" y="3190899"/>
                </a:lnTo>
                <a:lnTo>
                  <a:pt x="4167203" y="3202796"/>
                </a:lnTo>
                <a:lnTo>
                  <a:pt x="4122316" y="3214089"/>
                </a:lnTo>
                <a:lnTo>
                  <a:pt x="4077191" y="3224771"/>
                </a:lnTo>
                <a:lnTo>
                  <a:pt x="4031832" y="3234840"/>
                </a:lnTo>
                <a:lnTo>
                  <a:pt x="3986243" y="3244289"/>
                </a:lnTo>
                <a:lnTo>
                  <a:pt x="3940429" y="3253114"/>
                </a:lnTo>
                <a:lnTo>
                  <a:pt x="3894395" y="3261311"/>
                </a:lnTo>
                <a:lnTo>
                  <a:pt x="3848146" y="3268875"/>
                </a:lnTo>
                <a:lnTo>
                  <a:pt x="3801685" y="3275802"/>
                </a:lnTo>
                <a:lnTo>
                  <a:pt x="3755018" y="3282086"/>
                </a:lnTo>
                <a:lnTo>
                  <a:pt x="3708149" y="3287724"/>
                </a:lnTo>
                <a:lnTo>
                  <a:pt x="3661083" y="3292710"/>
                </a:lnTo>
                <a:lnTo>
                  <a:pt x="3613824" y="3297040"/>
                </a:lnTo>
                <a:lnTo>
                  <a:pt x="3566378" y="3300710"/>
                </a:lnTo>
                <a:lnTo>
                  <a:pt x="3518748" y="3303714"/>
                </a:lnTo>
                <a:lnTo>
                  <a:pt x="3470940" y="3306048"/>
                </a:lnTo>
                <a:lnTo>
                  <a:pt x="3422958" y="3307707"/>
                </a:lnTo>
                <a:lnTo>
                  <a:pt x="3374806" y="3308688"/>
                </a:lnTo>
                <a:lnTo>
                  <a:pt x="3326490" y="3308985"/>
                </a:lnTo>
                <a:lnTo>
                  <a:pt x="3278175" y="3308594"/>
                </a:lnTo>
                <a:lnTo>
                  <a:pt x="3230025" y="3307521"/>
                </a:lnTo>
                <a:lnTo>
                  <a:pt x="3182046" y="3305768"/>
                </a:lnTo>
                <a:lnTo>
                  <a:pt x="3134243" y="3303341"/>
                </a:lnTo>
                <a:lnTo>
                  <a:pt x="3086619" y="3300245"/>
                </a:lnTo>
                <a:lnTo>
                  <a:pt x="3039180" y="3296483"/>
                </a:lnTo>
                <a:lnTo>
                  <a:pt x="2991930" y="3292061"/>
                </a:lnTo>
                <a:lnTo>
                  <a:pt x="2944874" y="3286984"/>
                </a:lnTo>
                <a:lnTo>
                  <a:pt x="2898016" y="3281255"/>
                </a:lnTo>
                <a:lnTo>
                  <a:pt x="2851361" y="3274880"/>
                </a:lnTo>
                <a:lnTo>
                  <a:pt x="2804914" y="3267863"/>
                </a:lnTo>
                <a:lnTo>
                  <a:pt x="2758680" y="3260208"/>
                </a:lnTo>
                <a:lnTo>
                  <a:pt x="2712662" y="3251921"/>
                </a:lnTo>
                <a:lnTo>
                  <a:pt x="2666865" y="3243006"/>
                </a:lnTo>
                <a:lnTo>
                  <a:pt x="2621295" y="3233468"/>
                </a:lnTo>
                <a:lnTo>
                  <a:pt x="2575956" y="3223311"/>
                </a:lnTo>
                <a:lnTo>
                  <a:pt x="2530852" y="3212540"/>
                </a:lnTo>
                <a:lnTo>
                  <a:pt x="2485988" y="3201160"/>
                </a:lnTo>
                <a:lnTo>
                  <a:pt x="2441368" y="3189175"/>
                </a:lnTo>
                <a:lnTo>
                  <a:pt x="2396998" y="3176589"/>
                </a:lnTo>
                <a:lnTo>
                  <a:pt x="2352882" y="3163408"/>
                </a:lnTo>
                <a:lnTo>
                  <a:pt x="2309024" y="3149637"/>
                </a:lnTo>
                <a:lnTo>
                  <a:pt x="2265430" y="3135279"/>
                </a:lnTo>
                <a:lnTo>
                  <a:pt x="2222103" y="3120339"/>
                </a:lnTo>
                <a:lnTo>
                  <a:pt x="2179049" y="3104822"/>
                </a:lnTo>
                <a:lnTo>
                  <a:pt x="2136271" y="3088733"/>
                </a:lnTo>
                <a:lnTo>
                  <a:pt x="2093776" y="3072076"/>
                </a:lnTo>
                <a:lnTo>
                  <a:pt x="2051566" y="3054857"/>
                </a:lnTo>
                <a:lnTo>
                  <a:pt x="2009648" y="3037078"/>
                </a:lnTo>
                <a:lnTo>
                  <a:pt x="1968025" y="3018746"/>
                </a:lnTo>
                <a:lnTo>
                  <a:pt x="1926702" y="2999865"/>
                </a:lnTo>
                <a:lnTo>
                  <a:pt x="1885683" y="2980439"/>
                </a:lnTo>
                <a:lnTo>
                  <a:pt x="1844975" y="2960473"/>
                </a:lnTo>
                <a:lnTo>
                  <a:pt x="1804580" y="2939972"/>
                </a:lnTo>
                <a:lnTo>
                  <a:pt x="1764504" y="2918940"/>
                </a:lnTo>
                <a:lnTo>
                  <a:pt x="1724751" y="2897382"/>
                </a:lnTo>
                <a:lnTo>
                  <a:pt x="1685326" y="2875303"/>
                </a:lnTo>
                <a:lnTo>
                  <a:pt x="1646233" y="2852706"/>
                </a:lnTo>
                <a:lnTo>
                  <a:pt x="1607478" y="2829598"/>
                </a:lnTo>
                <a:lnTo>
                  <a:pt x="1569064" y="2805982"/>
                </a:lnTo>
                <a:lnTo>
                  <a:pt x="1530997" y="2781864"/>
                </a:lnTo>
                <a:lnTo>
                  <a:pt x="1493280" y="2757247"/>
                </a:lnTo>
                <a:lnTo>
                  <a:pt x="1455920" y="2732136"/>
                </a:lnTo>
                <a:lnTo>
                  <a:pt x="1418919" y="2706537"/>
                </a:lnTo>
                <a:lnTo>
                  <a:pt x="1382284" y="2680453"/>
                </a:lnTo>
                <a:lnTo>
                  <a:pt x="1346018" y="2653890"/>
                </a:lnTo>
                <a:lnTo>
                  <a:pt x="1310126" y="2626851"/>
                </a:lnTo>
                <a:lnTo>
                  <a:pt x="1274612" y="2599342"/>
                </a:lnTo>
                <a:lnTo>
                  <a:pt x="1239482" y="2571367"/>
                </a:lnTo>
                <a:lnTo>
                  <a:pt x="1204741" y="2542931"/>
                </a:lnTo>
                <a:lnTo>
                  <a:pt x="1170391" y="2514038"/>
                </a:lnTo>
                <a:lnTo>
                  <a:pt x="1136439" y="2484694"/>
                </a:lnTo>
                <a:lnTo>
                  <a:pt x="1102889" y="2454902"/>
                </a:lnTo>
                <a:lnTo>
                  <a:pt x="1069745" y="2424667"/>
                </a:lnTo>
                <a:lnTo>
                  <a:pt x="1037013" y="2393995"/>
                </a:lnTo>
                <a:lnTo>
                  <a:pt x="1004696" y="2362889"/>
                </a:lnTo>
                <a:lnTo>
                  <a:pt x="972799" y="2331354"/>
                </a:lnTo>
                <a:lnTo>
                  <a:pt x="941328" y="2299396"/>
                </a:lnTo>
                <a:lnTo>
                  <a:pt x="910286" y="2267017"/>
                </a:lnTo>
                <a:lnTo>
                  <a:pt x="879678" y="2234224"/>
                </a:lnTo>
                <a:lnTo>
                  <a:pt x="849509" y="2201021"/>
                </a:lnTo>
                <a:lnTo>
                  <a:pt x="819784" y="2167412"/>
                </a:lnTo>
                <a:lnTo>
                  <a:pt x="790506" y="2133402"/>
                </a:lnTo>
                <a:lnTo>
                  <a:pt x="761682" y="2098996"/>
                </a:lnTo>
                <a:lnTo>
                  <a:pt x="733314" y="2064198"/>
                </a:lnTo>
                <a:lnTo>
                  <a:pt x="705409" y="2029013"/>
                </a:lnTo>
                <a:lnTo>
                  <a:pt x="677970" y="1993445"/>
                </a:lnTo>
                <a:lnTo>
                  <a:pt x="651003" y="1957500"/>
                </a:lnTo>
                <a:lnTo>
                  <a:pt x="624511" y="1921182"/>
                </a:lnTo>
                <a:lnTo>
                  <a:pt x="598500" y="1884495"/>
                </a:lnTo>
                <a:lnTo>
                  <a:pt x="572974" y="1847444"/>
                </a:lnTo>
                <a:lnTo>
                  <a:pt x="547937" y="1810034"/>
                </a:lnTo>
                <a:lnTo>
                  <a:pt x="523395" y="1772269"/>
                </a:lnTo>
                <a:lnTo>
                  <a:pt x="499352" y="1734154"/>
                </a:lnTo>
                <a:lnTo>
                  <a:pt x="475813" y="1695694"/>
                </a:lnTo>
                <a:lnTo>
                  <a:pt x="452781" y="1656893"/>
                </a:lnTo>
                <a:lnTo>
                  <a:pt x="430263" y="1617756"/>
                </a:lnTo>
                <a:lnTo>
                  <a:pt x="408262" y="1578288"/>
                </a:lnTo>
                <a:lnTo>
                  <a:pt x="386783" y="1538493"/>
                </a:lnTo>
                <a:lnTo>
                  <a:pt x="365830" y="1498375"/>
                </a:lnTo>
                <a:lnTo>
                  <a:pt x="345409" y="1457940"/>
                </a:lnTo>
                <a:lnTo>
                  <a:pt x="325524" y="1417192"/>
                </a:lnTo>
                <a:lnTo>
                  <a:pt x="306180" y="1376136"/>
                </a:lnTo>
                <a:lnTo>
                  <a:pt x="287381" y="1334776"/>
                </a:lnTo>
                <a:lnTo>
                  <a:pt x="269131" y="1293117"/>
                </a:lnTo>
                <a:lnTo>
                  <a:pt x="251436" y="1251163"/>
                </a:lnTo>
                <a:lnTo>
                  <a:pt x="234300" y="1208920"/>
                </a:lnTo>
                <a:lnTo>
                  <a:pt x="217728" y="1166391"/>
                </a:lnTo>
                <a:lnTo>
                  <a:pt x="201724" y="1123583"/>
                </a:lnTo>
                <a:lnTo>
                  <a:pt x="186293" y="1080498"/>
                </a:lnTo>
                <a:lnTo>
                  <a:pt x="171440" y="1037142"/>
                </a:lnTo>
                <a:lnTo>
                  <a:pt x="157168" y="993519"/>
                </a:lnTo>
                <a:lnTo>
                  <a:pt x="143484" y="949634"/>
                </a:lnTo>
                <a:lnTo>
                  <a:pt x="130391" y="905492"/>
                </a:lnTo>
                <a:lnTo>
                  <a:pt x="117894" y="861098"/>
                </a:lnTo>
                <a:lnTo>
                  <a:pt x="105998" y="816455"/>
                </a:lnTo>
                <a:lnTo>
                  <a:pt x="94707" y="771569"/>
                </a:lnTo>
                <a:lnTo>
                  <a:pt x="84026" y="726444"/>
                </a:lnTo>
                <a:lnTo>
                  <a:pt x="73959" y="681084"/>
                </a:lnTo>
                <a:lnTo>
                  <a:pt x="64512" y="635495"/>
                </a:lnTo>
                <a:lnTo>
                  <a:pt x="55688" y="589682"/>
                </a:lnTo>
                <a:lnTo>
                  <a:pt x="47493" y="543648"/>
                </a:lnTo>
                <a:lnTo>
                  <a:pt x="39931" y="497398"/>
                </a:lnTo>
                <a:lnTo>
                  <a:pt x="33007" y="450937"/>
                </a:lnTo>
                <a:lnTo>
                  <a:pt x="26725" y="404270"/>
                </a:lnTo>
                <a:lnTo>
                  <a:pt x="21090" y="357401"/>
                </a:lnTo>
                <a:lnTo>
                  <a:pt x="16106" y="310335"/>
                </a:lnTo>
                <a:lnTo>
                  <a:pt x="11779" y="263077"/>
                </a:lnTo>
                <a:lnTo>
                  <a:pt x="8112" y="215630"/>
                </a:lnTo>
                <a:lnTo>
                  <a:pt x="5111" y="168001"/>
                </a:lnTo>
                <a:lnTo>
                  <a:pt x="2779" y="120192"/>
                </a:lnTo>
                <a:lnTo>
                  <a:pt x="1123" y="72210"/>
                </a:lnTo>
                <a:lnTo>
                  <a:pt x="146" y="24059"/>
                </a:lnTo>
                <a:lnTo>
                  <a:pt x="0" y="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990971" y="3218942"/>
            <a:ext cx="210057" cy="2100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903843" y="5775655"/>
            <a:ext cx="3129153" cy="952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5840" y="0"/>
            <a:ext cx="0" cy="962660"/>
          </a:xfrm>
          <a:custGeom>
            <a:avLst/>
            <a:gdLst/>
            <a:ahLst/>
            <a:cxnLst/>
            <a:rect l="l" t="t" r="r" b="b"/>
            <a:pathLst>
              <a:path h="962660">
                <a:moveTo>
                  <a:pt x="0" y="0"/>
                </a:moveTo>
                <a:lnTo>
                  <a:pt x="0" y="962151"/>
                </a:lnTo>
              </a:path>
            </a:pathLst>
          </a:custGeom>
          <a:ln w="60958">
            <a:solidFill>
              <a:srgbClr val="BE3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5850" y="0"/>
            <a:ext cx="0" cy="962660"/>
          </a:xfrm>
          <a:custGeom>
            <a:avLst/>
            <a:gdLst/>
            <a:ahLst/>
            <a:cxnLst/>
            <a:rect l="l" t="t" r="r" b="b"/>
            <a:pathLst>
              <a:path h="962660">
                <a:moveTo>
                  <a:pt x="0" y="0"/>
                </a:moveTo>
                <a:lnTo>
                  <a:pt x="0" y="962151"/>
                </a:lnTo>
              </a:path>
            </a:pathLst>
          </a:custGeom>
          <a:ln w="60958">
            <a:solidFill>
              <a:srgbClr val="BE3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846178" y="6617461"/>
            <a:ext cx="0" cy="240665"/>
          </a:xfrm>
          <a:custGeom>
            <a:avLst/>
            <a:gdLst/>
            <a:ahLst/>
            <a:cxnLst/>
            <a:rect l="l" t="t" r="r" b="b"/>
            <a:pathLst>
              <a:path h="240665">
                <a:moveTo>
                  <a:pt x="0" y="0"/>
                </a:moveTo>
                <a:lnTo>
                  <a:pt x="0" y="240537"/>
                </a:lnTo>
              </a:path>
            </a:pathLst>
          </a:custGeom>
          <a:ln w="60958">
            <a:solidFill>
              <a:srgbClr val="BE3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1766168" y="6617461"/>
            <a:ext cx="0" cy="240665"/>
          </a:xfrm>
          <a:custGeom>
            <a:avLst/>
            <a:gdLst/>
            <a:ahLst/>
            <a:cxnLst/>
            <a:rect l="l" t="t" r="r" b="b"/>
            <a:pathLst>
              <a:path h="240665">
                <a:moveTo>
                  <a:pt x="0" y="0"/>
                </a:moveTo>
                <a:lnTo>
                  <a:pt x="0" y="240537"/>
                </a:lnTo>
              </a:path>
            </a:pathLst>
          </a:custGeom>
          <a:ln w="60958">
            <a:solidFill>
              <a:srgbClr val="BE3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82264" y="2244039"/>
            <a:ext cx="6427470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548" y="1799081"/>
            <a:ext cx="12058903" cy="3487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3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40.jp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9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" Type="http://schemas.openxmlformats.org/officeDocument/2006/relationships/image" Target="../media/image57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0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99.png"/><Relationship Id="rId2" Type="http://schemas.openxmlformats.org/officeDocument/2006/relationships/image" Target="../media/image85.png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68.png"/><Relationship Id="rId10" Type="http://schemas.openxmlformats.org/officeDocument/2006/relationships/image" Target="../media/image93.png"/><Relationship Id="rId19" Type="http://schemas.openxmlformats.org/officeDocument/2006/relationships/image" Target="../media/image101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0360" y="4006085"/>
            <a:ext cx="10027285" cy="1200785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sz="4400" b="1" dirty="0">
                <a:solidFill>
                  <a:srgbClr val="0D0D0D"/>
                </a:solidFill>
                <a:latin typeface="Microsoft YaHei"/>
                <a:cs typeface="Microsoft YaHei"/>
              </a:rPr>
              <a:t>高級中等教育階段學生學習歷</a:t>
            </a:r>
            <a:r>
              <a:rPr sz="4400" b="1" spc="-15" dirty="0">
                <a:solidFill>
                  <a:srgbClr val="0D0D0D"/>
                </a:solidFill>
                <a:latin typeface="Microsoft YaHei"/>
                <a:cs typeface="Microsoft YaHei"/>
              </a:rPr>
              <a:t>程</a:t>
            </a:r>
            <a:r>
              <a:rPr sz="4400" b="1" dirty="0">
                <a:solidFill>
                  <a:srgbClr val="0D0D0D"/>
                </a:solidFill>
                <a:latin typeface="Microsoft YaHei"/>
                <a:cs typeface="Microsoft YaHei"/>
              </a:rPr>
              <a:t>檔案</a:t>
            </a:r>
            <a:endParaRPr sz="4400">
              <a:latin typeface="Microsoft YaHei"/>
              <a:cs typeface="Microsoft YaHei"/>
            </a:endParaRPr>
          </a:p>
          <a:p>
            <a:pPr marR="5080" algn="r">
              <a:lnSpc>
                <a:spcPct val="100000"/>
              </a:lnSpc>
              <a:spcBef>
                <a:spcPts val="525"/>
              </a:spcBef>
            </a:pPr>
            <a:r>
              <a:rPr sz="1800" b="1" spc="-5" dirty="0">
                <a:solidFill>
                  <a:srgbClr val="0D0D0D"/>
                </a:solidFill>
                <a:latin typeface="Arial"/>
                <a:cs typeface="Arial"/>
              </a:rPr>
              <a:t>1</a:t>
            </a:r>
            <a:r>
              <a:rPr sz="1800" b="1" spc="-15" dirty="0">
                <a:solidFill>
                  <a:srgbClr val="0D0D0D"/>
                </a:solidFill>
                <a:latin typeface="Arial"/>
                <a:cs typeface="Arial"/>
              </a:rPr>
              <a:t>0</a:t>
            </a:r>
            <a:r>
              <a:rPr sz="1800" b="1" spc="-5" dirty="0">
                <a:solidFill>
                  <a:srgbClr val="0D0D0D"/>
                </a:solidFill>
                <a:latin typeface="Arial"/>
                <a:cs typeface="Arial"/>
              </a:rPr>
              <a:t>8.</a:t>
            </a:r>
            <a:r>
              <a:rPr sz="1800" b="1" spc="-15" dirty="0">
                <a:solidFill>
                  <a:srgbClr val="0D0D0D"/>
                </a:solidFill>
                <a:latin typeface="Arial"/>
                <a:cs typeface="Arial"/>
              </a:rPr>
              <a:t>9</a:t>
            </a:r>
            <a:r>
              <a:rPr sz="1800" b="1" spc="-5" dirty="0">
                <a:solidFill>
                  <a:srgbClr val="0D0D0D"/>
                </a:solidFill>
                <a:latin typeface="Arial"/>
                <a:cs typeface="Arial"/>
              </a:rPr>
              <a:t>.1</a:t>
            </a:r>
            <a:r>
              <a:rPr sz="1800" b="1" spc="-15" dirty="0">
                <a:solidFill>
                  <a:srgbClr val="0D0D0D"/>
                </a:solidFill>
                <a:latin typeface="Arial"/>
                <a:cs typeface="Arial"/>
              </a:rPr>
              <a:t>6</a:t>
            </a:r>
            <a:r>
              <a:rPr sz="1800" b="1" dirty="0">
                <a:solidFill>
                  <a:srgbClr val="0D0D0D"/>
                </a:solidFill>
                <a:latin typeface="Microsoft YaHei"/>
                <a:cs typeface="Microsoft YaHei"/>
              </a:rPr>
              <a:t>版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53114" y="0"/>
            <a:ext cx="565150" cy="768350"/>
          </a:xfrm>
          <a:custGeom>
            <a:avLst/>
            <a:gdLst/>
            <a:ahLst/>
            <a:cxnLst/>
            <a:rect l="l" t="t" r="r" b="b"/>
            <a:pathLst>
              <a:path w="565150" h="768350">
                <a:moveTo>
                  <a:pt x="565150" y="0"/>
                </a:moveTo>
                <a:lnTo>
                  <a:pt x="0" y="0"/>
                </a:lnTo>
                <a:lnTo>
                  <a:pt x="0" y="614679"/>
                </a:lnTo>
                <a:lnTo>
                  <a:pt x="282575" y="768350"/>
                </a:lnTo>
                <a:lnTo>
                  <a:pt x="565150" y="614679"/>
                </a:lnTo>
                <a:lnTo>
                  <a:pt x="565150" y="0"/>
                </a:lnTo>
                <a:close/>
              </a:path>
            </a:pathLst>
          </a:custGeom>
          <a:solidFill>
            <a:srgbClr val="205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605641" y="186689"/>
            <a:ext cx="263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 Black"/>
                <a:cs typeface="Arial Black"/>
              </a:rPr>
              <a:t>10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161288"/>
            <a:ext cx="4371340" cy="5697220"/>
          </a:xfrm>
          <a:custGeom>
            <a:avLst/>
            <a:gdLst/>
            <a:ahLst/>
            <a:cxnLst/>
            <a:rect l="l" t="t" r="r" b="b"/>
            <a:pathLst>
              <a:path w="4371340" h="5697220">
                <a:moveTo>
                  <a:pt x="779449" y="0"/>
                </a:moveTo>
                <a:lnTo>
                  <a:pt x="732293" y="320"/>
                </a:lnTo>
                <a:lnTo>
                  <a:pt x="685283" y="1277"/>
                </a:lnTo>
                <a:lnTo>
                  <a:pt x="638422" y="2869"/>
                </a:lnTo>
                <a:lnTo>
                  <a:pt x="591713" y="5090"/>
                </a:lnTo>
                <a:lnTo>
                  <a:pt x="545162" y="7938"/>
                </a:lnTo>
                <a:lnTo>
                  <a:pt x="498771" y="11407"/>
                </a:lnTo>
                <a:lnTo>
                  <a:pt x="452544" y="15495"/>
                </a:lnTo>
                <a:lnTo>
                  <a:pt x="406485" y="20197"/>
                </a:lnTo>
                <a:lnTo>
                  <a:pt x="360597" y="25509"/>
                </a:lnTo>
                <a:lnTo>
                  <a:pt x="314885" y="31428"/>
                </a:lnTo>
                <a:lnTo>
                  <a:pt x="269351" y="37949"/>
                </a:lnTo>
                <a:lnTo>
                  <a:pt x="224000" y="45069"/>
                </a:lnTo>
                <a:lnTo>
                  <a:pt x="178835" y="52784"/>
                </a:lnTo>
                <a:lnTo>
                  <a:pt x="133861" y="61089"/>
                </a:lnTo>
                <a:lnTo>
                  <a:pt x="89079" y="69982"/>
                </a:lnTo>
                <a:lnTo>
                  <a:pt x="44496" y="79457"/>
                </a:lnTo>
                <a:lnTo>
                  <a:pt x="120" y="89512"/>
                </a:lnTo>
                <a:lnTo>
                  <a:pt x="0" y="5696710"/>
                </a:lnTo>
                <a:lnTo>
                  <a:pt x="3885481" y="5696710"/>
                </a:lnTo>
                <a:lnTo>
                  <a:pt x="3924234" y="5624728"/>
                </a:lnTo>
                <a:lnTo>
                  <a:pt x="3945354" y="5583832"/>
                </a:lnTo>
                <a:lnTo>
                  <a:pt x="3966011" y="5542634"/>
                </a:lnTo>
                <a:lnTo>
                  <a:pt x="3986200" y="5501138"/>
                </a:lnTo>
                <a:lnTo>
                  <a:pt x="4005918" y="5459348"/>
                </a:lnTo>
                <a:lnTo>
                  <a:pt x="4025162" y="5417267"/>
                </a:lnTo>
                <a:lnTo>
                  <a:pt x="4043927" y="5374900"/>
                </a:lnTo>
                <a:lnTo>
                  <a:pt x="4062211" y="5332250"/>
                </a:lnTo>
                <a:lnTo>
                  <a:pt x="4080008" y="5289321"/>
                </a:lnTo>
                <a:lnTo>
                  <a:pt x="4097317" y="5246118"/>
                </a:lnTo>
                <a:lnTo>
                  <a:pt x="4114132" y="5202644"/>
                </a:lnTo>
                <a:lnTo>
                  <a:pt x="4130450" y="5158903"/>
                </a:lnTo>
                <a:lnTo>
                  <a:pt x="4146268" y="5114899"/>
                </a:lnTo>
                <a:lnTo>
                  <a:pt x="4161581" y="5070636"/>
                </a:lnTo>
                <a:lnTo>
                  <a:pt x="4176387" y="5026118"/>
                </a:lnTo>
                <a:lnTo>
                  <a:pt x="4190681" y="4981348"/>
                </a:lnTo>
                <a:lnTo>
                  <a:pt x="4204460" y="4936331"/>
                </a:lnTo>
                <a:lnTo>
                  <a:pt x="4217720" y="4891070"/>
                </a:lnTo>
                <a:lnTo>
                  <a:pt x="4230457" y="4845570"/>
                </a:lnTo>
                <a:lnTo>
                  <a:pt x="4242668" y="4799834"/>
                </a:lnTo>
                <a:lnTo>
                  <a:pt x="4254349" y="4753866"/>
                </a:lnTo>
                <a:lnTo>
                  <a:pt x="4265496" y="4707670"/>
                </a:lnTo>
                <a:lnTo>
                  <a:pt x="4276106" y="4661251"/>
                </a:lnTo>
                <a:lnTo>
                  <a:pt x="4286174" y="4614611"/>
                </a:lnTo>
                <a:lnTo>
                  <a:pt x="4295698" y="4567755"/>
                </a:lnTo>
                <a:lnTo>
                  <a:pt x="4304673" y="4520687"/>
                </a:lnTo>
                <a:lnTo>
                  <a:pt x="4313095" y="4473410"/>
                </a:lnTo>
                <a:lnTo>
                  <a:pt x="4320962" y="4425929"/>
                </a:lnTo>
                <a:lnTo>
                  <a:pt x="4328269" y="4378247"/>
                </a:lnTo>
                <a:lnTo>
                  <a:pt x="4335013" y="4330368"/>
                </a:lnTo>
                <a:lnTo>
                  <a:pt x="4341190" y="4282297"/>
                </a:lnTo>
                <a:lnTo>
                  <a:pt x="4346796" y="4234037"/>
                </a:lnTo>
                <a:lnTo>
                  <a:pt x="4351828" y="4185591"/>
                </a:lnTo>
                <a:lnTo>
                  <a:pt x="4356281" y="4136965"/>
                </a:lnTo>
                <a:lnTo>
                  <a:pt x="4360153" y="4088162"/>
                </a:lnTo>
                <a:lnTo>
                  <a:pt x="4363439" y="4039185"/>
                </a:lnTo>
                <a:lnTo>
                  <a:pt x="4366136" y="3990039"/>
                </a:lnTo>
                <a:lnTo>
                  <a:pt x="4368241" y="3940727"/>
                </a:lnTo>
                <a:lnTo>
                  <a:pt x="4369748" y="3891254"/>
                </a:lnTo>
                <a:lnTo>
                  <a:pt x="4370655" y="3841623"/>
                </a:lnTo>
                <a:lnTo>
                  <a:pt x="4370959" y="3791839"/>
                </a:lnTo>
                <a:lnTo>
                  <a:pt x="4370655" y="3742051"/>
                </a:lnTo>
                <a:lnTo>
                  <a:pt x="4369748" y="3692418"/>
                </a:lnTo>
                <a:lnTo>
                  <a:pt x="4368241" y="3642943"/>
                </a:lnTo>
                <a:lnTo>
                  <a:pt x="4366136" y="3593629"/>
                </a:lnTo>
                <a:lnTo>
                  <a:pt x="4363439" y="3544480"/>
                </a:lnTo>
                <a:lnTo>
                  <a:pt x="4360153" y="3495501"/>
                </a:lnTo>
                <a:lnTo>
                  <a:pt x="4356281" y="3446696"/>
                </a:lnTo>
                <a:lnTo>
                  <a:pt x="4351828" y="3398067"/>
                </a:lnTo>
                <a:lnTo>
                  <a:pt x="4346796" y="3349620"/>
                </a:lnTo>
                <a:lnTo>
                  <a:pt x="4341190" y="3301357"/>
                </a:lnTo>
                <a:lnTo>
                  <a:pt x="4335013" y="3253284"/>
                </a:lnTo>
                <a:lnTo>
                  <a:pt x="4328269" y="3205403"/>
                </a:lnTo>
                <a:lnTo>
                  <a:pt x="4320962" y="3157719"/>
                </a:lnTo>
                <a:lnTo>
                  <a:pt x="4313095" y="3110236"/>
                </a:lnTo>
                <a:lnTo>
                  <a:pt x="4304673" y="3062957"/>
                </a:lnTo>
                <a:lnTo>
                  <a:pt x="4295698" y="3015887"/>
                </a:lnTo>
                <a:lnTo>
                  <a:pt x="4286174" y="2969029"/>
                </a:lnTo>
                <a:lnTo>
                  <a:pt x="4276106" y="2922387"/>
                </a:lnTo>
                <a:lnTo>
                  <a:pt x="4265496" y="2875966"/>
                </a:lnTo>
                <a:lnTo>
                  <a:pt x="4254349" y="2829768"/>
                </a:lnTo>
                <a:lnTo>
                  <a:pt x="4242668" y="2783798"/>
                </a:lnTo>
                <a:lnTo>
                  <a:pt x="4230457" y="2738061"/>
                </a:lnTo>
                <a:lnTo>
                  <a:pt x="4217720" y="2692558"/>
                </a:lnTo>
                <a:lnTo>
                  <a:pt x="4204460" y="2647296"/>
                </a:lnTo>
                <a:lnTo>
                  <a:pt x="4190681" y="2602277"/>
                </a:lnTo>
                <a:lnTo>
                  <a:pt x="4176387" y="2557506"/>
                </a:lnTo>
                <a:lnTo>
                  <a:pt x="4161581" y="2512986"/>
                </a:lnTo>
                <a:lnTo>
                  <a:pt x="4146268" y="2468721"/>
                </a:lnTo>
                <a:lnTo>
                  <a:pt x="4130450" y="2424715"/>
                </a:lnTo>
                <a:lnTo>
                  <a:pt x="4114132" y="2380973"/>
                </a:lnTo>
                <a:lnTo>
                  <a:pt x="4097317" y="2337497"/>
                </a:lnTo>
                <a:lnTo>
                  <a:pt x="4080008" y="2294292"/>
                </a:lnTo>
                <a:lnTo>
                  <a:pt x="4062211" y="2251362"/>
                </a:lnTo>
                <a:lnTo>
                  <a:pt x="4043927" y="2208711"/>
                </a:lnTo>
                <a:lnTo>
                  <a:pt x="4025162" y="2166342"/>
                </a:lnTo>
                <a:lnTo>
                  <a:pt x="4005918" y="2124260"/>
                </a:lnTo>
                <a:lnTo>
                  <a:pt x="3986200" y="2082468"/>
                </a:lnTo>
                <a:lnTo>
                  <a:pt x="3966011" y="2040970"/>
                </a:lnTo>
                <a:lnTo>
                  <a:pt x="3945354" y="1999771"/>
                </a:lnTo>
                <a:lnTo>
                  <a:pt x="3924234" y="1958873"/>
                </a:lnTo>
                <a:lnTo>
                  <a:pt x="3902655" y="1918282"/>
                </a:lnTo>
                <a:lnTo>
                  <a:pt x="3880619" y="1878000"/>
                </a:lnTo>
                <a:lnTo>
                  <a:pt x="3858130" y="1838033"/>
                </a:lnTo>
                <a:lnTo>
                  <a:pt x="3835193" y="1798382"/>
                </a:lnTo>
                <a:lnTo>
                  <a:pt x="3811811" y="1759054"/>
                </a:lnTo>
                <a:lnTo>
                  <a:pt x="3787987" y="1720051"/>
                </a:lnTo>
                <a:lnTo>
                  <a:pt x="3763726" y="1681377"/>
                </a:lnTo>
                <a:lnTo>
                  <a:pt x="3739031" y="1643037"/>
                </a:lnTo>
                <a:lnTo>
                  <a:pt x="3713905" y="1605034"/>
                </a:lnTo>
                <a:lnTo>
                  <a:pt x="3688353" y="1567372"/>
                </a:lnTo>
                <a:lnTo>
                  <a:pt x="3662379" y="1530055"/>
                </a:lnTo>
                <a:lnTo>
                  <a:pt x="3635984" y="1493087"/>
                </a:lnTo>
                <a:lnTo>
                  <a:pt x="3609175" y="1456472"/>
                </a:lnTo>
                <a:lnTo>
                  <a:pt x="3581954" y="1420213"/>
                </a:lnTo>
                <a:lnTo>
                  <a:pt x="3554324" y="1384316"/>
                </a:lnTo>
                <a:lnTo>
                  <a:pt x="3526290" y="1348782"/>
                </a:lnTo>
                <a:lnTo>
                  <a:pt x="3497856" y="1313617"/>
                </a:lnTo>
                <a:lnTo>
                  <a:pt x="3469024" y="1278825"/>
                </a:lnTo>
                <a:lnTo>
                  <a:pt x="3439800" y="1244408"/>
                </a:lnTo>
                <a:lnTo>
                  <a:pt x="3410185" y="1210372"/>
                </a:lnTo>
                <a:lnTo>
                  <a:pt x="3380185" y="1176720"/>
                </a:lnTo>
                <a:lnTo>
                  <a:pt x="3349802" y="1143455"/>
                </a:lnTo>
                <a:lnTo>
                  <a:pt x="3319041" y="1110583"/>
                </a:lnTo>
                <a:lnTo>
                  <a:pt x="3287905" y="1078106"/>
                </a:lnTo>
                <a:lnTo>
                  <a:pt x="3256398" y="1046029"/>
                </a:lnTo>
                <a:lnTo>
                  <a:pt x="3224524" y="1014355"/>
                </a:lnTo>
                <a:lnTo>
                  <a:pt x="3192286" y="983089"/>
                </a:lnTo>
                <a:lnTo>
                  <a:pt x="3159688" y="952234"/>
                </a:lnTo>
                <a:lnTo>
                  <a:pt x="3126733" y="921795"/>
                </a:lnTo>
                <a:lnTo>
                  <a:pt x="3093426" y="891774"/>
                </a:lnTo>
                <a:lnTo>
                  <a:pt x="3059770" y="862177"/>
                </a:lnTo>
                <a:lnTo>
                  <a:pt x="3025769" y="833007"/>
                </a:lnTo>
                <a:lnTo>
                  <a:pt x="2991426" y="804267"/>
                </a:lnTo>
                <a:lnTo>
                  <a:pt x="2956745" y="775962"/>
                </a:lnTo>
                <a:lnTo>
                  <a:pt x="2921730" y="748096"/>
                </a:lnTo>
                <a:lnTo>
                  <a:pt x="2886385" y="720673"/>
                </a:lnTo>
                <a:lnTo>
                  <a:pt x="2850712" y="693695"/>
                </a:lnTo>
                <a:lnTo>
                  <a:pt x="2814717" y="667169"/>
                </a:lnTo>
                <a:lnTo>
                  <a:pt x="2778403" y="641096"/>
                </a:lnTo>
                <a:lnTo>
                  <a:pt x="2741772" y="615482"/>
                </a:lnTo>
                <a:lnTo>
                  <a:pt x="2704830" y="590330"/>
                </a:lnTo>
                <a:lnTo>
                  <a:pt x="2667579" y="565643"/>
                </a:lnTo>
                <a:lnTo>
                  <a:pt x="2630024" y="541427"/>
                </a:lnTo>
                <a:lnTo>
                  <a:pt x="2592168" y="517684"/>
                </a:lnTo>
                <a:lnTo>
                  <a:pt x="2554015" y="494420"/>
                </a:lnTo>
                <a:lnTo>
                  <a:pt x="2515568" y="471636"/>
                </a:lnTo>
                <a:lnTo>
                  <a:pt x="2476832" y="449338"/>
                </a:lnTo>
                <a:lnTo>
                  <a:pt x="2437809" y="427530"/>
                </a:lnTo>
                <a:lnTo>
                  <a:pt x="2398504" y="406215"/>
                </a:lnTo>
                <a:lnTo>
                  <a:pt x="2358920" y="385397"/>
                </a:lnTo>
                <a:lnTo>
                  <a:pt x="2319061" y="365080"/>
                </a:lnTo>
                <a:lnTo>
                  <a:pt x="2278931" y="345268"/>
                </a:lnTo>
                <a:lnTo>
                  <a:pt x="2238534" y="325965"/>
                </a:lnTo>
                <a:lnTo>
                  <a:pt x="2197872" y="307175"/>
                </a:lnTo>
                <a:lnTo>
                  <a:pt x="2156950" y="288901"/>
                </a:lnTo>
                <a:lnTo>
                  <a:pt x="2115772" y="271148"/>
                </a:lnTo>
                <a:lnTo>
                  <a:pt x="2074340" y="253920"/>
                </a:lnTo>
                <a:lnTo>
                  <a:pt x="2032660" y="237220"/>
                </a:lnTo>
                <a:lnTo>
                  <a:pt x="1990734" y="221053"/>
                </a:lnTo>
                <a:lnTo>
                  <a:pt x="1948566" y="205421"/>
                </a:lnTo>
                <a:lnTo>
                  <a:pt x="1906161" y="190330"/>
                </a:lnTo>
                <a:lnTo>
                  <a:pt x="1863521" y="175783"/>
                </a:lnTo>
                <a:lnTo>
                  <a:pt x="1820650" y="161783"/>
                </a:lnTo>
                <a:lnTo>
                  <a:pt x="1777552" y="148336"/>
                </a:lnTo>
                <a:lnTo>
                  <a:pt x="1734231" y="135444"/>
                </a:lnTo>
                <a:lnTo>
                  <a:pt x="1690691" y="123112"/>
                </a:lnTo>
                <a:lnTo>
                  <a:pt x="1646934" y="111343"/>
                </a:lnTo>
                <a:lnTo>
                  <a:pt x="1602966" y="100142"/>
                </a:lnTo>
                <a:lnTo>
                  <a:pt x="1558789" y="89512"/>
                </a:lnTo>
                <a:lnTo>
                  <a:pt x="1514407" y="79457"/>
                </a:lnTo>
                <a:lnTo>
                  <a:pt x="1469824" y="69982"/>
                </a:lnTo>
                <a:lnTo>
                  <a:pt x="1425044" y="61089"/>
                </a:lnTo>
                <a:lnTo>
                  <a:pt x="1380069" y="52784"/>
                </a:lnTo>
                <a:lnTo>
                  <a:pt x="1334905" y="45069"/>
                </a:lnTo>
                <a:lnTo>
                  <a:pt x="1289555" y="37949"/>
                </a:lnTo>
                <a:lnTo>
                  <a:pt x="1244022" y="31428"/>
                </a:lnTo>
                <a:lnTo>
                  <a:pt x="1198310" y="25509"/>
                </a:lnTo>
                <a:lnTo>
                  <a:pt x="1152423" y="20197"/>
                </a:lnTo>
                <a:lnTo>
                  <a:pt x="1106364" y="15495"/>
                </a:lnTo>
                <a:lnTo>
                  <a:pt x="1060138" y="11407"/>
                </a:lnTo>
                <a:lnTo>
                  <a:pt x="1013747" y="7938"/>
                </a:lnTo>
                <a:lnTo>
                  <a:pt x="967196" y="5090"/>
                </a:lnTo>
                <a:lnTo>
                  <a:pt x="920489" y="2869"/>
                </a:lnTo>
                <a:lnTo>
                  <a:pt x="873628" y="1277"/>
                </a:lnTo>
                <a:lnTo>
                  <a:pt x="826618" y="320"/>
                </a:lnTo>
                <a:lnTo>
                  <a:pt x="779449" y="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275207"/>
            <a:ext cx="4249420" cy="5582920"/>
          </a:xfrm>
          <a:custGeom>
            <a:avLst/>
            <a:gdLst/>
            <a:ahLst/>
            <a:cxnLst/>
            <a:rect l="l" t="t" r="r" b="b"/>
            <a:pathLst>
              <a:path w="4249420" h="5582920">
                <a:moveTo>
                  <a:pt x="779462" y="0"/>
                </a:moveTo>
                <a:lnTo>
                  <a:pt x="732416" y="331"/>
                </a:lnTo>
                <a:lnTo>
                  <a:pt x="685521" y="1322"/>
                </a:lnTo>
                <a:lnTo>
                  <a:pt x="638780" y="2968"/>
                </a:lnTo>
                <a:lnTo>
                  <a:pt x="592196" y="5265"/>
                </a:lnTo>
                <a:lnTo>
                  <a:pt x="545775" y="8210"/>
                </a:lnTo>
                <a:lnTo>
                  <a:pt x="499520" y="11798"/>
                </a:lnTo>
                <a:lnTo>
                  <a:pt x="453434" y="16024"/>
                </a:lnTo>
                <a:lnTo>
                  <a:pt x="407523" y="20885"/>
                </a:lnTo>
                <a:lnTo>
                  <a:pt x="361789" y="26377"/>
                </a:lnTo>
                <a:lnTo>
                  <a:pt x="316236" y="32495"/>
                </a:lnTo>
                <a:lnTo>
                  <a:pt x="270870" y="39235"/>
                </a:lnTo>
                <a:lnTo>
                  <a:pt x="225692" y="46592"/>
                </a:lnTo>
                <a:lnTo>
                  <a:pt x="180709" y="54564"/>
                </a:lnTo>
                <a:lnTo>
                  <a:pt x="135922" y="63145"/>
                </a:lnTo>
                <a:lnTo>
                  <a:pt x="91337" y="72332"/>
                </a:lnTo>
                <a:lnTo>
                  <a:pt x="46957" y="82120"/>
                </a:lnTo>
                <a:lnTo>
                  <a:pt x="2787" y="92505"/>
                </a:lnTo>
                <a:lnTo>
                  <a:pt x="0" y="93201"/>
                </a:lnTo>
                <a:lnTo>
                  <a:pt x="0" y="5582791"/>
                </a:lnTo>
                <a:lnTo>
                  <a:pt x="3747977" y="5582791"/>
                </a:lnTo>
                <a:lnTo>
                  <a:pt x="3767891" y="5547612"/>
                </a:lnTo>
                <a:lnTo>
                  <a:pt x="3790026" y="5507363"/>
                </a:lnTo>
                <a:lnTo>
                  <a:pt x="3811693" y="5466791"/>
                </a:lnTo>
                <a:lnTo>
                  <a:pt x="3832886" y="5425902"/>
                </a:lnTo>
                <a:lnTo>
                  <a:pt x="3853603" y="5384699"/>
                </a:lnTo>
                <a:lnTo>
                  <a:pt x="3873839" y="5343187"/>
                </a:lnTo>
                <a:lnTo>
                  <a:pt x="3893591" y="5301370"/>
                </a:lnTo>
                <a:lnTo>
                  <a:pt x="3912854" y="5259252"/>
                </a:lnTo>
                <a:lnTo>
                  <a:pt x="3931624" y="5216837"/>
                </a:lnTo>
                <a:lnTo>
                  <a:pt x="3949898" y="5174129"/>
                </a:lnTo>
                <a:lnTo>
                  <a:pt x="3967672" y="5131133"/>
                </a:lnTo>
                <a:lnTo>
                  <a:pt x="3984942" y="5087852"/>
                </a:lnTo>
                <a:lnTo>
                  <a:pt x="4001704" y="5044292"/>
                </a:lnTo>
                <a:lnTo>
                  <a:pt x="4017953" y="5000455"/>
                </a:lnTo>
                <a:lnTo>
                  <a:pt x="4033686" y="4956347"/>
                </a:lnTo>
                <a:lnTo>
                  <a:pt x="4048899" y="4911971"/>
                </a:lnTo>
                <a:lnTo>
                  <a:pt x="4063589" y="4867331"/>
                </a:lnTo>
                <a:lnTo>
                  <a:pt x="4077750" y="4822433"/>
                </a:lnTo>
                <a:lnTo>
                  <a:pt x="4091380" y="4777279"/>
                </a:lnTo>
                <a:lnTo>
                  <a:pt x="4104474" y="4731874"/>
                </a:lnTo>
                <a:lnTo>
                  <a:pt x="4117028" y="4686222"/>
                </a:lnTo>
                <a:lnTo>
                  <a:pt x="4129039" y="4640328"/>
                </a:lnTo>
                <a:lnTo>
                  <a:pt x="4140502" y="4594196"/>
                </a:lnTo>
                <a:lnTo>
                  <a:pt x="4151414" y="4547829"/>
                </a:lnTo>
                <a:lnTo>
                  <a:pt x="4161770" y="4501232"/>
                </a:lnTo>
                <a:lnTo>
                  <a:pt x="4171567" y="4454409"/>
                </a:lnTo>
                <a:lnTo>
                  <a:pt x="4180801" y="4407364"/>
                </a:lnTo>
                <a:lnTo>
                  <a:pt x="4189468" y="4360102"/>
                </a:lnTo>
                <a:lnTo>
                  <a:pt x="4197563" y="4312626"/>
                </a:lnTo>
                <a:lnTo>
                  <a:pt x="4205083" y="4264941"/>
                </a:lnTo>
                <a:lnTo>
                  <a:pt x="4212025" y="4217051"/>
                </a:lnTo>
                <a:lnTo>
                  <a:pt x="4218383" y="4168960"/>
                </a:lnTo>
                <a:lnTo>
                  <a:pt x="4224154" y="4120673"/>
                </a:lnTo>
                <a:lnTo>
                  <a:pt x="4229335" y="4072193"/>
                </a:lnTo>
                <a:lnTo>
                  <a:pt x="4233921" y="4023524"/>
                </a:lnTo>
                <a:lnTo>
                  <a:pt x="4237908" y="3974671"/>
                </a:lnTo>
                <a:lnTo>
                  <a:pt x="4241293" y="3925639"/>
                </a:lnTo>
                <a:lnTo>
                  <a:pt x="4244071" y="3876430"/>
                </a:lnTo>
                <a:lnTo>
                  <a:pt x="4246238" y="3827049"/>
                </a:lnTo>
                <a:lnTo>
                  <a:pt x="4247791" y="3777501"/>
                </a:lnTo>
                <a:lnTo>
                  <a:pt x="4248726" y="3727790"/>
                </a:lnTo>
                <a:lnTo>
                  <a:pt x="4249039" y="3677919"/>
                </a:lnTo>
                <a:lnTo>
                  <a:pt x="4248726" y="3628049"/>
                </a:lnTo>
                <a:lnTo>
                  <a:pt x="4247791" y="3578338"/>
                </a:lnTo>
                <a:lnTo>
                  <a:pt x="4246238" y="3528790"/>
                </a:lnTo>
                <a:lnTo>
                  <a:pt x="4244071" y="3479410"/>
                </a:lnTo>
                <a:lnTo>
                  <a:pt x="4241293" y="3430202"/>
                </a:lnTo>
                <a:lnTo>
                  <a:pt x="4237909" y="3381169"/>
                </a:lnTo>
                <a:lnTo>
                  <a:pt x="4233922" y="3332317"/>
                </a:lnTo>
                <a:lnTo>
                  <a:pt x="4229336" y="3283648"/>
                </a:lnTo>
                <a:lnTo>
                  <a:pt x="4224156" y="3235168"/>
                </a:lnTo>
                <a:lnTo>
                  <a:pt x="4218385" y="3186881"/>
                </a:lnTo>
                <a:lnTo>
                  <a:pt x="4212027" y="3138790"/>
                </a:lnTo>
                <a:lnTo>
                  <a:pt x="4205087" y="3090900"/>
                </a:lnTo>
                <a:lnTo>
                  <a:pt x="4197567" y="3043216"/>
                </a:lnTo>
                <a:lnTo>
                  <a:pt x="4189472" y="2995740"/>
                </a:lnTo>
                <a:lnTo>
                  <a:pt x="4180806" y="2948478"/>
                </a:lnTo>
                <a:lnTo>
                  <a:pt x="4171573" y="2901434"/>
                </a:lnTo>
                <a:lnTo>
                  <a:pt x="4161777" y="2854611"/>
                </a:lnTo>
                <a:lnTo>
                  <a:pt x="4151421" y="2808014"/>
                </a:lnTo>
                <a:lnTo>
                  <a:pt x="4140510" y="2761647"/>
                </a:lnTo>
                <a:lnTo>
                  <a:pt x="4129048" y="2715515"/>
                </a:lnTo>
                <a:lnTo>
                  <a:pt x="4117038" y="2669621"/>
                </a:lnTo>
                <a:lnTo>
                  <a:pt x="4104484" y="2623969"/>
                </a:lnTo>
                <a:lnTo>
                  <a:pt x="4091391" y="2578564"/>
                </a:lnTo>
                <a:lnTo>
                  <a:pt x="4077762" y="2533411"/>
                </a:lnTo>
                <a:lnTo>
                  <a:pt x="4063602" y="2488512"/>
                </a:lnTo>
                <a:lnTo>
                  <a:pt x="4048913" y="2443873"/>
                </a:lnTo>
                <a:lnTo>
                  <a:pt x="4033701" y="2399497"/>
                </a:lnTo>
                <a:lnTo>
                  <a:pt x="4017968" y="2355389"/>
                </a:lnTo>
                <a:lnTo>
                  <a:pt x="4001720" y="2311552"/>
                </a:lnTo>
                <a:lnTo>
                  <a:pt x="3984959" y="2267991"/>
                </a:lnTo>
                <a:lnTo>
                  <a:pt x="3967691" y="2224711"/>
                </a:lnTo>
                <a:lnTo>
                  <a:pt x="3949918" y="2181715"/>
                </a:lnTo>
                <a:lnTo>
                  <a:pt x="3931645" y="2139007"/>
                </a:lnTo>
                <a:lnTo>
                  <a:pt x="3912875" y="2096592"/>
                </a:lnTo>
                <a:lnTo>
                  <a:pt x="3893613" y="2054474"/>
                </a:lnTo>
                <a:lnTo>
                  <a:pt x="3873862" y="2012657"/>
                </a:lnTo>
                <a:lnTo>
                  <a:pt x="3853627" y="1971145"/>
                </a:lnTo>
                <a:lnTo>
                  <a:pt x="3832912" y="1929942"/>
                </a:lnTo>
                <a:lnTo>
                  <a:pt x="3811719" y="1889053"/>
                </a:lnTo>
                <a:lnTo>
                  <a:pt x="3790054" y="1848481"/>
                </a:lnTo>
                <a:lnTo>
                  <a:pt x="3767920" y="1808232"/>
                </a:lnTo>
                <a:lnTo>
                  <a:pt x="3745321" y="1768308"/>
                </a:lnTo>
                <a:lnTo>
                  <a:pt x="3722261" y="1728714"/>
                </a:lnTo>
                <a:lnTo>
                  <a:pt x="3698744" y="1689455"/>
                </a:lnTo>
                <a:lnTo>
                  <a:pt x="3674774" y="1650535"/>
                </a:lnTo>
                <a:lnTo>
                  <a:pt x="3650355" y="1611957"/>
                </a:lnTo>
                <a:lnTo>
                  <a:pt x="3625490" y="1573725"/>
                </a:lnTo>
                <a:lnTo>
                  <a:pt x="3600184" y="1535845"/>
                </a:lnTo>
                <a:lnTo>
                  <a:pt x="3574441" y="1498320"/>
                </a:lnTo>
                <a:lnTo>
                  <a:pt x="3548265" y="1461155"/>
                </a:lnTo>
                <a:lnTo>
                  <a:pt x="3521658" y="1424353"/>
                </a:lnTo>
                <a:lnTo>
                  <a:pt x="3494627" y="1387919"/>
                </a:lnTo>
                <a:lnTo>
                  <a:pt x="3467173" y="1351856"/>
                </a:lnTo>
                <a:lnTo>
                  <a:pt x="3439302" y="1316170"/>
                </a:lnTo>
                <a:lnTo>
                  <a:pt x="3411018" y="1280864"/>
                </a:lnTo>
                <a:lnTo>
                  <a:pt x="3382323" y="1245942"/>
                </a:lnTo>
                <a:lnTo>
                  <a:pt x="3353222" y="1211409"/>
                </a:lnTo>
                <a:lnTo>
                  <a:pt x="3323720" y="1177268"/>
                </a:lnTo>
                <a:lnTo>
                  <a:pt x="3293819" y="1143525"/>
                </a:lnTo>
                <a:lnTo>
                  <a:pt x="3263525" y="1110182"/>
                </a:lnTo>
                <a:lnTo>
                  <a:pt x="3232840" y="1077245"/>
                </a:lnTo>
                <a:lnTo>
                  <a:pt x="3201769" y="1044717"/>
                </a:lnTo>
                <a:lnTo>
                  <a:pt x="3170316" y="1012603"/>
                </a:lnTo>
                <a:lnTo>
                  <a:pt x="3138484" y="980907"/>
                </a:lnTo>
                <a:lnTo>
                  <a:pt x="3106278" y="949632"/>
                </a:lnTo>
                <a:lnTo>
                  <a:pt x="3073701" y="918784"/>
                </a:lnTo>
                <a:lnTo>
                  <a:pt x="3040758" y="888366"/>
                </a:lnTo>
                <a:lnTo>
                  <a:pt x="3007452" y="858382"/>
                </a:lnTo>
                <a:lnTo>
                  <a:pt x="2973788" y="828837"/>
                </a:lnTo>
                <a:lnTo>
                  <a:pt x="2939768" y="799734"/>
                </a:lnTo>
                <a:lnTo>
                  <a:pt x="2905398" y="771079"/>
                </a:lnTo>
                <a:lnTo>
                  <a:pt x="2870681" y="742875"/>
                </a:lnTo>
                <a:lnTo>
                  <a:pt x="2835621" y="715126"/>
                </a:lnTo>
                <a:lnTo>
                  <a:pt x="2800222" y="687836"/>
                </a:lnTo>
                <a:lnTo>
                  <a:pt x="2764488" y="661010"/>
                </a:lnTo>
                <a:lnTo>
                  <a:pt x="2728423" y="634652"/>
                </a:lnTo>
                <a:lnTo>
                  <a:pt x="2692030" y="608766"/>
                </a:lnTo>
                <a:lnTo>
                  <a:pt x="2655314" y="583356"/>
                </a:lnTo>
                <a:lnTo>
                  <a:pt x="2618279" y="558426"/>
                </a:lnTo>
                <a:lnTo>
                  <a:pt x="2580929" y="533981"/>
                </a:lnTo>
                <a:lnTo>
                  <a:pt x="2543266" y="510024"/>
                </a:lnTo>
                <a:lnTo>
                  <a:pt x="2505297" y="486561"/>
                </a:lnTo>
                <a:lnTo>
                  <a:pt x="2467023" y="463594"/>
                </a:lnTo>
                <a:lnTo>
                  <a:pt x="2428450" y="441128"/>
                </a:lnTo>
                <a:lnTo>
                  <a:pt x="2389582" y="419168"/>
                </a:lnTo>
                <a:lnTo>
                  <a:pt x="2350421" y="397717"/>
                </a:lnTo>
                <a:lnTo>
                  <a:pt x="2310972" y="376780"/>
                </a:lnTo>
                <a:lnTo>
                  <a:pt x="2271240" y="356361"/>
                </a:lnTo>
                <a:lnTo>
                  <a:pt x="2231227" y="336464"/>
                </a:lnTo>
                <a:lnTo>
                  <a:pt x="2190939" y="317093"/>
                </a:lnTo>
                <a:lnTo>
                  <a:pt x="2150378" y="298252"/>
                </a:lnTo>
                <a:lnTo>
                  <a:pt x="2109549" y="279946"/>
                </a:lnTo>
                <a:lnTo>
                  <a:pt x="2068456" y="262178"/>
                </a:lnTo>
                <a:lnTo>
                  <a:pt x="2027102" y="244954"/>
                </a:lnTo>
                <a:lnTo>
                  <a:pt x="1985492" y="228276"/>
                </a:lnTo>
                <a:lnTo>
                  <a:pt x="1943629" y="212150"/>
                </a:lnTo>
                <a:lnTo>
                  <a:pt x="1901518" y="196579"/>
                </a:lnTo>
                <a:lnTo>
                  <a:pt x="1859163" y="181567"/>
                </a:lnTo>
                <a:lnTo>
                  <a:pt x="1816566" y="167119"/>
                </a:lnTo>
                <a:lnTo>
                  <a:pt x="1773733" y="153240"/>
                </a:lnTo>
                <a:lnTo>
                  <a:pt x="1730667" y="139932"/>
                </a:lnTo>
                <a:lnTo>
                  <a:pt x="1687372" y="127200"/>
                </a:lnTo>
                <a:lnTo>
                  <a:pt x="1643852" y="115049"/>
                </a:lnTo>
                <a:lnTo>
                  <a:pt x="1600111" y="103483"/>
                </a:lnTo>
                <a:lnTo>
                  <a:pt x="1556153" y="92505"/>
                </a:lnTo>
                <a:lnTo>
                  <a:pt x="1511982" y="82120"/>
                </a:lnTo>
                <a:lnTo>
                  <a:pt x="1467601" y="72332"/>
                </a:lnTo>
                <a:lnTo>
                  <a:pt x="1423015" y="63145"/>
                </a:lnTo>
                <a:lnTo>
                  <a:pt x="1378228" y="54564"/>
                </a:lnTo>
                <a:lnTo>
                  <a:pt x="1333244" y="46592"/>
                </a:lnTo>
                <a:lnTo>
                  <a:pt x="1288066" y="39235"/>
                </a:lnTo>
                <a:lnTo>
                  <a:pt x="1242698" y="32495"/>
                </a:lnTo>
                <a:lnTo>
                  <a:pt x="1197145" y="26377"/>
                </a:lnTo>
                <a:lnTo>
                  <a:pt x="1151410" y="20885"/>
                </a:lnTo>
                <a:lnTo>
                  <a:pt x="1105497" y="16024"/>
                </a:lnTo>
                <a:lnTo>
                  <a:pt x="1059411" y="11798"/>
                </a:lnTo>
                <a:lnTo>
                  <a:pt x="1013155" y="8210"/>
                </a:lnTo>
                <a:lnTo>
                  <a:pt x="966732" y="5265"/>
                </a:lnTo>
                <a:lnTo>
                  <a:pt x="920148" y="2968"/>
                </a:lnTo>
                <a:lnTo>
                  <a:pt x="873405" y="1322"/>
                </a:lnTo>
                <a:lnTo>
                  <a:pt x="826509" y="331"/>
                </a:lnTo>
                <a:lnTo>
                  <a:pt x="779462" y="0"/>
                </a:lnTo>
                <a:close/>
              </a:path>
            </a:pathLst>
          </a:custGeom>
          <a:solidFill>
            <a:srgbClr val="BE3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2701" y="340563"/>
            <a:ext cx="47059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u="sng" spc="-85" dirty="0"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sng" dirty="0">
                <a:uFill>
                  <a:solidFill>
                    <a:srgbClr val="D9D9D9"/>
                  </a:solidFill>
                </a:uFill>
              </a:rPr>
              <a:t>我是學生，我要做什麼</a:t>
            </a:r>
            <a:r>
              <a:rPr sz="3200" u="sng" spc="0" dirty="0">
                <a:uFill>
                  <a:solidFill>
                    <a:srgbClr val="D9D9D9"/>
                  </a:solidFill>
                </a:uFill>
              </a:rPr>
              <a:t>？</a:t>
            </a:r>
            <a:r>
              <a:rPr sz="3200" u="sng" spc="-70" dirty="0">
                <a:uFill>
                  <a:solidFill>
                    <a:srgbClr val="D9D9D9"/>
                  </a:solidFill>
                </a:uFill>
              </a:rPr>
              <a:t> 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97863" y="5317235"/>
            <a:ext cx="1252727" cy="1207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08252" y="5695899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軟正黑體"/>
                <a:cs typeface="微軟正黑體"/>
              </a:rPr>
              <a:t>上傳</a:t>
            </a:r>
            <a:endParaRPr sz="2400">
              <a:latin typeface="微軟正黑體"/>
              <a:cs typeface="微軟正黑體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68879" y="5303520"/>
            <a:ext cx="1252728" cy="1207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81426" y="5682183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軟正黑體"/>
                <a:cs typeface="微軟正黑體"/>
              </a:rPr>
              <a:t>勾選</a:t>
            </a:r>
            <a:endParaRPr sz="2400">
              <a:latin typeface="微軟正黑體"/>
              <a:cs typeface="微軟正黑體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6385" y="1696592"/>
            <a:ext cx="8477885" cy="39166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2800" u="heavy" spc="-7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微軟正黑體"/>
                <a:cs typeface="微軟正黑體"/>
              </a:rPr>
              <a:t>瞭解</a:t>
            </a:r>
            <a:r>
              <a:rPr sz="2800" spc="-5" dirty="0">
                <a:latin typeface="微軟正黑體"/>
                <a:cs typeface="微軟正黑體"/>
              </a:rPr>
              <a:t>學習歷程檔案對自己的重要性。</a:t>
            </a:r>
            <a:endParaRPr sz="2800">
              <a:latin typeface="微軟正黑體"/>
              <a:cs typeface="微軟正黑體"/>
            </a:endParaRPr>
          </a:p>
          <a:p>
            <a:pPr>
              <a:lnSpc>
                <a:spcPct val="100000"/>
              </a:lnSpc>
              <a:buFont typeface="Wingdings"/>
              <a:buChar char=""/>
            </a:pPr>
            <a:endParaRPr sz="3450">
              <a:latin typeface="Times New Roman"/>
              <a:cs typeface="Times New Roman"/>
            </a:endParaRPr>
          </a:p>
          <a:p>
            <a:pPr marL="1076325" lvl="1" indent="-457200">
              <a:lnSpc>
                <a:spcPct val="100000"/>
              </a:lnSpc>
              <a:buFont typeface="Wingdings"/>
              <a:buChar char=""/>
              <a:tabLst>
                <a:tab pos="1075690" algn="l"/>
                <a:tab pos="1076325" algn="l"/>
              </a:tabLst>
            </a:pPr>
            <a:r>
              <a:rPr sz="2800" u="heavy" spc="-70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微軟正黑體"/>
                <a:cs typeface="微軟正黑體"/>
              </a:rPr>
              <a:t>學會</a:t>
            </a:r>
            <a:r>
              <a:rPr sz="2800" spc="-5" dirty="0">
                <a:solidFill>
                  <a:srgbClr val="006FC0"/>
                </a:solidFill>
                <a:latin typeface="微軟正黑體"/>
                <a:cs typeface="微軟正黑體"/>
              </a:rPr>
              <a:t>學習歷程學校平臺之相關操作。</a:t>
            </a:r>
            <a:endParaRPr sz="2800">
              <a:latin typeface="微軟正黑體"/>
              <a:cs typeface="微軟正黑體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006FC0"/>
              </a:buClr>
              <a:buFont typeface="Wingdings"/>
              <a:buChar char=""/>
            </a:pPr>
            <a:endParaRPr sz="3600">
              <a:latin typeface="Times New Roman"/>
              <a:cs typeface="Times New Roman"/>
            </a:endParaRPr>
          </a:p>
          <a:p>
            <a:pPr marL="1353185" lvl="2" indent="-456565">
              <a:lnSpc>
                <a:spcPct val="100000"/>
              </a:lnSpc>
              <a:buFont typeface="Wingdings"/>
              <a:buChar char=""/>
              <a:tabLst>
                <a:tab pos="1353185" algn="l"/>
                <a:tab pos="1353820" algn="l"/>
              </a:tabLst>
            </a:pPr>
            <a:r>
              <a:rPr sz="2800" u="heavy" spc="-7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微軟正黑體"/>
                <a:cs typeface="微軟正黑體"/>
              </a:rPr>
              <a:t>參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微軟正黑體"/>
                <a:cs typeface="微軟正黑體"/>
              </a:rPr>
              <a:t>與</a:t>
            </a:r>
            <a:r>
              <a:rPr sz="2800" spc="-5" dirty="0">
                <a:latin typeface="微軟正黑體"/>
                <a:cs typeface="微軟正黑體"/>
              </a:rPr>
              <a:t>各</a:t>
            </a:r>
            <a:r>
              <a:rPr sz="2800" dirty="0">
                <a:latin typeface="微軟正黑體"/>
                <a:cs typeface="微軟正黑體"/>
              </a:rPr>
              <a:t>項</a:t>
            </a:r>
            <a:r>
              <a:rPr sz="2800" spc="-5" dirty="0">
                <a:latin typeface="微軟正黑體"/>
                <a:cs typeface="微軟正黑體"/>
              </a:rPr>
              <a:t>學習活</a:t>
            </a:r>
            <a:r>
              <a:rPr sz="2800" spc="0" dirty="0">
                <a:latin typeface="微軟正黑體"/>
                <a:cs typeface="微軟正黑體"/>
              </a:rPr>
              <a:t>動</a:t>
            </a:r>
            <a:r>
              <a:rPr sz="2800" spc="-5" dirty="0">
                <a:latin typeface="微軟正黑體"/>
                <a:cs typeface="微軟正黑體"/>
              </a:rPr>
              <a:t>，積</a:t>
            </a:r>
            <a:r>
              <a:rPr sz="2800" spc="-15" dirty="0">
                <a:latin typeface="微軟正黑體"/>
                <a:cs typeface="微軟正黑體"/>
              </a:rPr>
              <a:t>極</a:t>
            </a:r>
            <a:r>
              <a:rPr sz="2800" b="1" dirty="0">
                <a:solidFill>
                  <a:srgbClr val="E36C09"/>
                </a:solidFill>
                <a:latin typeface="微軟正黑體"/>
                <a:cs typeface="微軟正黑體"/>
              </a:rPr>
              <a:t>探</a:t>
            </a:r>
            <a:r>
              <a:rPr sz="2800" b="1" spc="-10" dirty="0">
                <a:solidFill>
                  <a:srgbClr val="E36C09"/>
                </a:solidFill>
                <a:latin typeface="微軟正黑體"/>
                <a:cs typeface="微軟正黑體"/>
              </a:rPr>
              <a:t>索</a:t>
            </a:r>
            <a:r>
              <a:rPr sz="2800" spc="-5" dirty="0">
                <a:latin typeface="微軟正黑體"/>
                <a:cs typeface="微軟正黑體"/>
              </a:rPr>
              <a:t>出自</a:t>
            </a:r>
            <a:r>
              <a:rPr sz="2800" spc="0" dirty="0">
                <a:latin typeface="微軟正黑體"/>
                <a:cs typeface="微軟正黑體"/>
              </a:rPr>
              <a:t>己</a:t>
            </a:r>
            <a:r>
              <a:rPr sz="2800" spc="-5" dirty="0">
                <a:latin typeface="微軟正黑體"/>
                <a:cs typeface="微軟正黑體"/>
              </a:rPr>
              <a:t>的興趣，</a:t>
            </a:r>
            <a:endParaRPr sz="2800">
              <a:latin typeface="微軟正黑體"/>
              <a:cs typeface="微軟正黑體"/>
            </a:endParaRPr>
          </a:p>
          <a:p>
            <a:pPr marL="1353820">
              <a:lnSpc>
                <a:spcPct val="100000"/>
              </a:lnSpc>
              <a:spcBef>
                <a:spcPts val="1680"/>
              </a:spcBef>
            </a:pPr>
            <a:r>
              <a:rPr sz="2800" b="1" spc="-5" dirty="0">
                <a:solidFill>
                  <a:srgbClr val="E36C09"/>
                </a:solidFill>
                <a:latin typeface="微軟正黑體"/>
                <a:cs typeface="微軟正黑體"/>
              </a:rPr>
              <a:t>並找</a:t>
            </a:r>
            <a:r>
              <a:rPr sz="2800" b="1" spc="-10" dirty="0">
                <a:solidFill>
                  <a:srgbClr val="E36C09"/>
                </a:solidFill>
                <a:latin typeface="微軟正黑體"/>
                <a:cs typeface="微軟正黑體"/>
              </a:rPr>
              <a:t>到</a:t>
            </a:r>
            <a:r>
              <a:rPr sz="2800" dirty="0">
                <a:latin typeface="微軟正黑體"/>
                <a:cs typeface="微軟正黑體"/>
              </a:rPr>
              <a:t>生</a:t>
            </a:r>
            <a:r>
              <a:rPr sz="2800" spc="-5" dirty="0">
                <a:latin typeface="微軟正黑體"/>
                <a:cs typeface="微軟正黑體"/>
              </a:rPr>
              <a:t>涯定向</a:t>
            </a:r>
            <a:r>
              <a:rPr sz="2800" spc="0" dirty="0">
                <a:latin typeface="微軟正黑體"/>
                <a:cs typeface="微軟正黑體"/>
              </a:rPr>
              <a:t>，</a:t>
            </a:r>
            <a:r>
              <a:rPr sz="2800" spc="-5" dirty="0">
                <a:latin typeface="微軟正黑體"/>
                <a:cs typeface="微軟正黑體"/>
              </a:rPr>
              <a:t>逐步累</a:t>
            </a:r>
            <a:r>
              <a:rPr sz="2800" spc="0" dirty="0">
                <a:latin typeface="微軟正黑體"/>
                <a:cs typeface="微軟正黑體"/>
              </a:rPr>
              <a:t>積</a:t>
            </a:r>
            <a:r>
              <a:rPr sz="2800" spc="-5" dirty="0">
                <a:latin typeface="微軟正黑體"/>
                <a:cs typeface="微軟正黑體"/>
              </a:rPr>
              <a:t>自己的</a:t>
            </a:r>
            <a:r>
              <a:rPr sz="2800" spc="0" dirty="0">
                <a:latin typeface="微軟正黑體"/>
                <a:cs typeface="微軟正黑體"/>
              </a:rPr>
              <a:t>學</a:t>
            </a:r>
            <a:r>
              <a:rPr sz="2800" spc="-5" dirty="0">
                <a:latin typeface="微軟正黑體"/>
                <a:cs typeface="微軟正黑體"/>
              </a:rPr>
              <a:t>習經歷。</a:t>
            </a:r>
            <a:endParaRPr sz="2800">
              <a:latin typeface="微軟正黑體"/>
              <a:cs typeface="微軟正黑體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50">
              <a:latin typeface="Times New Roman"/>
              <a:cs typeface="Times New Roman"/>
            </a:endParaRPr>
          </a:p>
          <a:p>
            <a:pPr marL="1502410" lvl="3" indent="-456565">
              <a:lnSpc>
                <a:spcPct val="100000"/>
              </a:lnSpc>
              <a:buFont typeface="Wingdings"/>
              <a:buChar char=""/>
              <a:tabLst>
                <a:tab pos="1502410" algn="l"/>
                <a:tab pos="1503045" algn="l"/>
              </a:tabLst>
            </a:pPr>
            <a:r>
              <a:rPr sz="2800" u="heavy" spc="-70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微軟正黑體"/>
                <a:cs typeface="微軟正黑體"/>
              </a:rPr>
              <a:t>配合</a:t>
            </a:r>
            <a:r>
              <a:rPr sz="2800" spc="-5" dirty="0">
                <a:solidFill>
                  <a:srgbClr val="006FC0"/>
                </a:solidFill>
                <a:latin typeface="微軟正黑體"/>
                <a:cs typeface="微軟正黑體"/>
              </a:rPr>
              <a:t>學校規劃之時程，</a:t>
            </a:r>
            <a:r>
              <a:rPr sz="2800" b="1" spc="-5" dirty="0">
                <a:solidFill>
                  <a:srgbClr val="C00000"/>
                </a:solidFill>
                <a:latin typeface="微軟正黑體"/>
                <a:cs typeface="微軟正黑體"/>
              </a:rPr>
              <a:t>上傳</a:t>
            </a:r>
            <a:r>
              <a:rPr sz="2800" spc="-5" dirty="0">
                <a:solidFill>
                  <a:srgbClr val="006FC0"/>
                </a:solidFill>
                <a:latin typeface="微軟正黑體"/>
                <a:cs typeface="微軟正黑體"/>
              </a:rPr>
              <a:t>和</a:t>
            </a:r>
            <a:r>
              <a:rPr sz="2800" b="1" spc="-5" dirty="0">
                <a:solidFill>
                  <a:srgbClr val="C00000"/>
                </a:solidFill>
                <a:latin typeface="微軟正黑體"/>
                <a:cs typeface="微軟正黑體"/>
              </a:rPr>
              <a:t>勾選</a:t>
            </a:r>
            <a:r>
              <a:rPr sz="2800" dirty="0">
                <a:solidFill>
                  <a:srgbClr val="006FC0"/>
                </a:solidFill>
                <a:latin typeface="微軟正黑體"/>
                <a:cs typeface="微軟正黑體"/>
              </a:rPr>
              <a:t>自己</a:t>
            </a:r>
            <a:endParaRPr sz="2800">
              <a:latin typeface="微軟正黑體"/>
              <a:cs typeface="微軟正黑體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86858" y="5801664"/>
            <a:ext cx="4641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6FC0"/>
                </a:solidFill>
                <a:latin typeface="微軟正黑體"/>
                <a:cs typeface="微軟正黑體"/>
              </a:rPr>
              <a:t>的課程學習成果及多元表現。</a:t>
            </a:r>
            <a:endParaRPr sz="2800">
              <a:latin typeface="微軟正黑體"/>
              <a:cs typeface="微軟正黑體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22602" y="2544698"/>
            <a:ext cx="2311400" cy="26054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3131" y="1188974"/>
            <a:ext cx="2311400" cy="25881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92661" y="6069583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5401" y="908685"/>
            <a:ext cx="4680585" cy="0"/>
          </a:xfrm>
          <a:custGeom>
            <a:avLst/>
            <a:gdLst/>
            <a:ahLst/>
            <a:cxnLst/>
            <a:rect l="l" t="t" r="r" b="b"/>
            <a:pathLst>
              <a:path w="4680585">
                <a:moveTo>
                  <a:pt x="0" y="0"/>
                </a:moveTo>
                <a:lnTo>
                  <a:pt x="4680508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53114" y="0"/>
            <a:ext cx="565150" cy="768350"/>
          </a:xfrm>
          <a:custGeom>
            <a:avLst/>
            <a:gdLst/>
            <a:ahLst/>
            <a:cxnLst/>
            <a:rect l="l" t="t" r="r" b="b"/>
            <a:pathLst>
              <a:path w="565150" h="768350">
                <a:moveTo>
                  <a:pt x="565150" y="0"/>
                </a:moveTo>
                <a:lnTo>
                  <a:pt x="0" y="0"/>
                </a:lnTo>
                <a:lnTo>
                  <a:pt x="0" y="614679"/>
                </a:lnTo>
                <a:lnTo>
                  <a:pt x="282575" y="768350"/>
                </a:lnTo>
                <a:lnTo>
                  <a:pt x="565150" y="614679"/>
                </a:lnTo>
                <a:lnTo>
                  <a:pt x="565150" y="0"/>
                </a:lnTo>
                <a:close/>
              </a:path>
            </a:pathLst>
          </a:custGeom>
          <a:solidFill>
            <a:srgbClr val="205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05641" y="186689"/>
            <a:ext cx="263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 Black"/>
                <a:cs typeface="Arial Black"/>
              </a:rPr>
              <a:t>11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161288"/>
            <a:ext cx="4371340" cy="5697220"/>
          </a:xfrm>
          <a:custGeom>
            <a:avLst/>
            <a:gdLst/>
            <a:ahLst/>
            <a:cxnLst/>
            <a:rect l="l" t="t" r="r" b="b"/>
            <a:pathLst>
              <a:path w="4371340" h="5697220">
                <a:moveTo>
                  <a:pt x="779449" y="0"/>
                </a:moveTo>
                <a:lnTo>
                  <a:pt x="732293" y="320"/>
                </a:lnTo>
                <a:lnTo>
                  <a:pt x="685283" y="1277"/>
                </a:lnTo>
                <a:lnTo>
                  <a:pt x="638422" y="2869"/>
                </a:lnTo>
                <a:lnTo>
                  <a:pt x="591713" y="5090"/>
                </a:lnTo>
                <a:lnTo>
                  <a:pt x="545162" y="7938"/>
                </a:lnTo>
                <a:lnTo>
                  <a:pt x="498771" y="11407"/>
                </a:lnTo>
                <a:lnTo>
                  <a:pt x="452544" y="15495"/>
                </a:lnTo>
                <a:lnTo>
                  <a:pt x="406485" y="20197"/>
                </a:lnTo>
                <a:lnTo>
                  <a:pt x="360597" y="25509"/>
                </a:lnTo>
                <a:lnTo>
                  <a:pt x="314885" y="31428"/>
                </a:lnTo>
                <a:lnTo>
                  <a:pt x="269351" y="37949"/>
                </a:lnTo>
                <a:lnTo>
                  <a:pt x="224000" y="45069"/>
                </a:lnTo>
                <a:lnTo>
                  <a:pt x="178835" y="52784"/>
                </a:lnTo>
                <a:lnTo>
                  <a:pt x="133861" y="61089"/>
                </a:lnTo>
                <a:lnTo>
                  <a:pt x="89079" y="69982"/>
                </a:lnTo>
                <a:lnTo>
                  <a:pt x="44496" y="79457"/>
                </a:lnTo>
                <a:lnTo>
                  <a:pt x="120" y="89512"/>
                </a:lnTo>
                <a:lnTo>
                  <a:pt x="0" y="5696710"/>
                </a:lnTo>
                <a:lnTo>
                  <a:pt x="3885481" y="5696710"/>
                </a:lnTo>
                <a:lnTo>
                  <a:pt x="3924234" y="5624728"/>
                </a:lnTo>
                <a:lnTo>
                  <a:pt x="3945354" y="5583832"/>
                </a:lnTo>
                <a:lnTo>
                  <a:pt x="3966011" y="5542634"/>
                </a:lnTo>
                <a:lnTo>
                  <a:pt x="3986200" y="5501138"/>
                </a:lnTo>
                <a:lnTo>
                  <a:pt x="4005918" y="5459348"/>
                </a:lnTo>
                <a:lnTo>
                  <a:pt x="4025162" y="5417267"/>
                </a:lnTo>
                <a:lnTo>
                  <a:pt x="4043927" y="5374900"/>
                </a:lnTo>
                <a:lnTo>
                  <a:pt x="4062211" y="5332250"/>
                </a:lnTo>
                <a:lnTo>
                  <a:pt x="4080008" y="5289321"/>
                </a:lnTo>
                <a:lnTo>
                  <a:pt x="4097317" y="5246118"/>
                </a:lnTo>
                <a:lnTo>
                  <a:pt x="4114132" y="5202644"/>
                </a:lnTo>
                <a:lnTo>
                  <a:pt x="4130450" y="5158903"/>
                </a:lnTo>
                <a:lnTo>
                  <a:pt x="4146268" y="5114899"/>
                </a:lnTo>
                <a:lnTo>
                  <a:pt x="4161581" y="5070636"/>
                </a:lnTo>
                <a:lnTo>
                  <a:pt x="4176387" y="5026118"/>
                </a:lnTo>
                <a:lnTo>
                  <a:pt x="4190681" y="4981348"/>
                </a:lnTo>
                <a:lnTo>
                  <a:pt x="4204460" y="4936331"/>
                </a:lnTo>
                <a:lnTo>
                  <a:pt x="4217720" y="4891070"/>
                </a:lnTo>
                <a:lnTo>
                  <a:pt x="4230457" y="4845570"/>
                </a:lnTo>
                <a:lnTo>
                  <a:pt x="4242668" y="4799834"/>
                </a:lnTo>
                <a:lnTo>
                  <a:pt x="4254349" y="4753866"/>
                </a:lnTo>
                <a:lnTo>
                  <a:pt x="4265496" y="4707670"/>
                </a:lnTo>
                <a:lnTo>
                  <a:pt x="4276106" y="4661251"/>
                </a:lnTo>
                <a:lnTo>
                  <a:pt x="4286174" y="4614611"/>
                </a:lnTo>
                <a:lnTo>
                  <a:pt x="4295698" y="4567755"/>
                </a:lnTo>
                <a:lnTo>
                  <a:pt x="4304673" y="4520687"/>
                </a:lnTo>
                <a:lnTo>
                  <a:pt x="4313095" y="4473410"/>
                </a:lnTo>
                <a:lnTo>
                  <a:pt x="4320962" y="4425929"/>
                </a:lnTo>
                <a:lnTo>
                  <a:pt x="4328269" y="4378247"/>
                </a:lnTo>
                <a:lnTo>
                  <a:pt x="4335013" y="4330368"/>
                </a:lnTo>
                <a:lnTo>
                  <a:pt x="4341190" y="4282297"/>
                </a:lnTo>
                <a:lnTo>
                  <a:pt x="4346796" y="4234037"/>
                </a:lnTo>
                <a:lnTo>
                  <a:pt x="4351828" y="4185591"/>
                </a:lnTo>
                <a:lnTo>
                  <a:pt x="4356281" y="4136965"/>
                </a:lnTo>
                <a:lnTo>
                  <a:pt x="4360153" y="4088162"/>
                </a:lnTo>
                <a:lnTo>
                  <a:pt x="4363439" y="4039185"/>
                </a:lnTo>
                <a:lnTo>
                  <a:pt x="4366136" y="3990039"/>
                </a:lnTo>
                <a:lnTo>
                  <a:pt x="4368241" y="3940727"/>
                </a:lnTo>
                <a:lnTo>
                  <a:pt x="4369748" y="3891254"/>
                </a:lnTo>
                <a:lnTo>
                  <a:pt x="4370655" y="3841623"/>
                </a:lnTo>
                <a:lnTo>
                  <a:pt x="4370959" y="3791839"/>
                </a:lnTo>
                <a:lnTo>
                  <a:pt x="4370655" y="3742051"/>
                </a:lnTo>
                <a:lnTo>
                  <a:pt x="4369748" y="3692418"/>
                </a:lnTo>
                <a:lnTo>
                  <a:pt x="4368241" y="3642943"/>
                </a:lnTo>
                <a:lnTo>
                  <a:pt x="4366136" y="3593629"/>
                </a:lnTo>
                <a:lnTo>
                  <a:pt x="4363439" y="3544480"/>
                </a:lnTo>
                <a:lnTo>
                  <a:pt x="4360153" y="3495501"/>
                </a:lnTo>
                <a:lnTo>
                  <a:pt x="4356281" y="3446696"/>
                </a:lnTo>
                <a:lnTo>
                  <a:pt x="4351828" y="3398067"/>
                </a:lnTo>
                <a:lnTo>
                  <a:pt x="4346796" y="3349620"/>
                </a:lnTo>
                <a:lnTo>
                  <a:pt x="4341190" y="3301357"/>
                </a:lnTo>
                <a:lnTo>
                  <a:pt x="4335013" y="3253284"/>
                </a:lnTo>
                <a:lnTo>
                  <a:pt x="4328269" y="3205403"/>
                </a:lnTo>
                <a:lnTo>
                  <a:pt x="4320962" y="3157719"/>
                </a:lnTo>
                <a:lnTo>
                  <a:pt x="4313095" y="3110236"/>
                </a:lnTo>
                <a:lnTo>
                  <a:pt x="4304673" y="3062957"/>
                </a:lnTo>
                <a:lnTo>
                  <a:pt x="4295698" y="3015887"/>
                </a:lnTo>
                <a:lnTo>
                  <a:pt x="4286174" y="2969029"/>
                </a:lnTo>
                <a:lnTo>
                  <a:pt x="4276106" y="2922387"/>
                </a:lnTo>
                <a:lnTo>
                  <a:pt x="4265496" y="2875966"/>
                </a:lnTo>
                <a:lnTo>
                  <a:pt x="4254349" y="2829768"/>
                </a:lnTo>
                <a:lnTo>
                  <a:pt x="4242668" y="2783798"/>
                </a:lnTo>
                <a:lnTo>
                  <a:pt x="4230457" y="2738061"/>
                </a:lnTo>
                <a:lnTo>
                  <a:pt x="4217720" y="2692558"/>
                </a:lnTo>
                <a:lnTo>
                  <a:pt x="4204460" y="2647296"/>
                </a:lnTo>
                <a:lnTo>
                  <a:pt x="4190681" y="2602277"/>
                </a:lnTo>
                <a:lnTo>
                  <a:pt x="4176387" y="2557506"/>
                </a:lnTo>
                <a:lnTo>
                  <a:pt x="4161581" y="2512986"/>
                </a:lnTo>
                <a:lnTo>
                  <a:pt x="4146268" y="2468721"/>
                </a:lnTo>
                <a:lnTo>
                  <a:pt x="4130450" y="2424715"/>
                </a:lnTo>
                <a:lnTo>
                  <a:pt x="4114132" y="2380973"/>
                </a:lnTo>
                <a:lnTo>
                  <a:pt x="4097317" y="2337497"/>
                </a:lnTo>
                <a:lnTo>
                  <a:pt x="4080008" y="2294292"/>
                </a:lnTo>
                <a:lnTo>
                  <a:pt x="4062211" y="2251362"/>
                </a:lnTo>
                <a:lnTo>
                  <a:pt x="4043927" y="2208711"/>
                </a:lnTo>
                <a:lnTo>
                  <a:pt x="4025162" y="2166342"/>
                </a:lnTo>
                <a:lnTo>
                  <a:pt x="4005918" y="2124260"/>
                </a:lnTo>
                <a:lnTo>
                  <a:pt x="3986200" y="2082468"/>
                </a:lnTo>
                <a:lnTo>
                  <a:pt x="3966011" y="2040970"/>
                </a:lnTo>
                <a:lnTo>
                  <a:pt x="3945354" y="1999771"/>
                </a:lnTo>
                <a:lnTo>
                  <a:pt x="3924234" y="1958873"/>
                </a:lnTo>
                <a:lnTo>
                  <a:pt x="3902655" y="1918282"/>
                </a:lnTo>
                <a:lnTo>
                  <a:pt x="3880619" y="1878000"/>
                </a:lnTo>
                <a:lnTo>
                  <a:pt x="3858130" y="1838033"/>
                </a:lnTo>
                <a:lnTo>
                  <a:pt x="3835193" y="1798382"/>
                </a:lnTo>
                <a:lnTo>
                  <a:pt x="3811811" y="1759054"/>
                </a:lnTo>
                <a:lnTo>
                  <a:pt x="3787987" y="1720051"/>
                </a:lnTo>
                <a:lnTo>
                  <a:pt x="3763726" y="1681377"/>
                </a:lnTo>
                <a:lnTo>
                  <a:pt x="3739031" y="1643037"/>
                </a:lnTo>
                <a:lnTo>
                  <a:pt x="3713905" y="1605034"/>
                </a:lnTo>
                <a:lnTo>
                  <a:pt x="3688353" y="1567372"/>
                </a:lnTo>
                <a:lnTo>
                  <a:pt x="3662379" y="1530055"/>
                </a:lnTo>
                <a:lnTo>
                  <a:pt x="3635984" y="1493087"/>
                </a:lnTo>
                <a:lnTo>
                  <a:pt x="3609175" y="1456472"/>
                </a:lnTo>
                <a:lnTo>
                  <a:pt x="3581954" y="1420213"/>
                </a:lnTo>
                <a:lnTo>
                  <a:pt x="3554324" y="1384316"/>
                </a:lnTo>
                <a:lnTo>
                  <a:pt x="3526290" y="1348782"/>
                </a:lnTo>
                <a:lnTo>
                  <a:pt x="3497856" y="1313617"/>
                </a:lnTo>
                <a:lnTo>
                  <a:pt x="3469024" y="1278825"/>
                </a:lnTo>
                <a:lnTo>
                  <a:pt x="3439800" y="1244408"/>
                </a:lnTo>
                <a:lnTo>
                  <a:pt x="3410185" y="1210372"/>
                </a:lnTo>
                <a:lnTo>
                  <a:pt x="3380185" y="1176720"/>
                </a:lnTo>
                <a:lnTo>
                  <a:pt x="3349802" y="1143455"/>
                </a:lnTo>
                <a:lnTo>
                  <a:pt x="3319041" y="1110583"/>
                </a:lnTo>
                <a:lnTo>
                  <a:pt x="3287905" y="1078106"/>
                </a:lnTo>
                <a:lnTo>
                  <a:pt x="3256398" y="1046029"/>
                </a:lnTo>
                <a:lnTo>
                  <a:pt x="3224524" y="1014355"/>
                </a:lnTo>
                <a:lnTo>
                  <a:pt x="3192286" y="983089"/>
                </a:lnTo>
                <a:lnTo>
                  <a:pt x="3159688" y="952234"/>
                </a:lnTo>
                <a:lnTo>
                  <a:pt x="3126733" y="921795"/>
                </a:lnTo>
                <a:lnTo>
                  <a:pt x="3093426" y="891774"/>
                </a:lnTo>
                <a:lnTo>
                  <a:pt x="3059770" y="862177"/>
                </a:lnTo>
                <a:lnTo>
                  <a:pt x="3025769" y="833007"/>
                </a:lnTo>
                <a:lnTo>
                  <a:pt x="2991426" y="804267"/>
                </a:lnTo>
                <a:lnTo>
                  <a:pt x="2956745" y="775962"/>
                </a:lnTo>
                <a:lnTo>
                  <a:pt x="2921730" y="748096"/>
                </a:lnTo>
                <a:lnTo>
                  <a:pt x="2886385" y="720673"/>
                </a:lnTo>
                <a:lnTo>
                  <a:pt x="2850712" y="693695"/>
                </a:lnTo>
                <a:lnTo>
                  <a:pt x="2814717" y="667169"/>
                </a:lnTo>
                <a:lnTo>
                  <a:pt x="2778403" y="641096"/>
                </a:lnTo>
                <a:lnTo>
                  <a:pt x="2741772" y="615482"/>
                </a:lnTo>
                <a:lnTo>
                  <a:pt x="2704830" y="590330"/>
                </a:lnTo>
                <a:lnTo>
                  <a:pt x="2667579" y="565643"/>
                </a:lnTo>
                <a:lnTo>
                  <a:pt x="2630024" y="541427"/>
                </a:lnTo>
                <a:lnTo>
                  <a:pt x="2592168" y="517684"/>
                </a:lnTo>
                <a:lnTo>
                  <a:pt x="2554015" y="494420"/>
                </a:lnTo>
                <a:lnTo>
                  <a:pt x="2515568" y="471636"/>
                </a:lnTo>
                <a:lnTo>
                  <a:pt x="2476832" y="449338"/>
                </a:lnTo>
                <a:lnTo>
                  <a:pt x="2437809" y="427530"/>
                </a:lnTo>
                <a:lnTo>
                  <a:pt x="2398504" y="406215"/>
                </a:lnTo>
                <a:lnTo>
                  <a:pt x="2358920" y="385397"/>
                </a:lnTo>
                <a:lnTo>
                  <a:pt x="2319061" y="365080"/>
                </a:lnTo>
                <a:lnTo>
                  <a:pt x="2278931" y="345268"/>
                </a:lnTo>
                <a:lnTo>
                  <a:pt x="2238534" y="325965"/>
                </a:lnTo>
                <a:lnTo>
                  <a:pt x="2197872" y="307175"/>
                </a:lnTo>
                <a:lnTo>
                  <a:pt x="2156950" y="288901"/>
                </a:lnTo>
                <a:lnTo>
                  <a:pt x="2115772" y="271148"/>
                </a:lnTo>
                <a:lnTo>
                  <a:pt x="2074340" y="253920"/>
                </a:lnTo>
                <a:lnTo>
                  <a:pt x="2032660" y="237220"/>
                </a:lnTo>
                <a:lnTo>
                  <a:pt x="1990734" y="221053"/>
                </a:lnTo>
                <a:lnTo>
                  <a:pt x="1948566" y="205421"/>
                </a:lnTo>
                <a:lnTo>
                  <a:pt x="1906161" y="190330"/>
                </a:lnTo>
                <a:lnTo>
                  <a:pt x="1863521" y="175783"/>
                </a:lnTo>
                <a:lnTo>
                  <a:pt x="1820650" y="161783"/>
                </a:lnTo>
                <a:lnTo>
                  <a:pt x="1777552" y="148336"/>
                </a:lnTo>
                <a:lnTo>
                  <a:pt x="1734231" y="135444"/>
                </a:lnTo>
                <a:lnTo>
                  <a:pt x="1690691" y="123112"/>
                </a:lnTo>
                <a:lnTo>
                  <a:pt x="1646934" y="111343"/>
                </a:lnTo>
                <a:lnTo>
                  <a:pt x="1602966" y="100142"/>
                </a:lnTo>
                <a:lnTo>
                  <a:pt x="1558789" y="89512"/>
                </a:lnTo>
                <a:lnTo>
                  <a:pt x="1514407" y="79457"/>
                </a:lnTo>
                <a:lnTo>
                  <a:pt x="1469824" y="69982"/>
                </a:lnTo>
                <a:lnTo>
                  <a:pt x="1425044" y="61089"/>
                </a:lnTo>
                <a:lnTo>
                  <a:pt x="1380069" y="52784"/>
                </a:lnTo>
                <a:lnTo>
                  <a:pt x="1334905" y="45069"/>
                </a:lnTo>
                <a:lnTo>
                  <a:pt x="1289555" y="37949"/>
                </a:lnTo>
                <a:lnTo>
                  <a:pt x="1244022" y="31428"/>
                </a:lnTo>
                <a:lnTo>
                  <a:pt x="1198310" y="25509"/>
                </a:lnTo>
                <a:lnTo>
                  <a:pt x="1152423" y="20197"/>
                </a:lnTo>
                <a:lnTo>
                  <a:pt x="1106364" y="15495"/>
                </a:lnTo>
                <a:lnTo>
                  <a:pt x="1060138" y="11407"/>
                </a:lnTo>
                <a:lnTo>
                  <a:pt x="1013747" y="7938"/>
                </a:lnTo>
                <a:lnTo>
                  <a:pt x="967196" y="5090"/>
                </a:lnTo>
                <a:lnTo>
                  <a:pt x="920489" y="2869"/>
                </a:lnTo>
                <a:lnTo>
                  <a:pt x="873628" y="1277"/>
                </a:lnTo>
                <a:lnTo>
                  <a:pt x="826618" y="320"/>
                </a:lnTo>
                <a:lnTo>
                  <a:pt x="779449" y="0"/>
                </a:lnTo>
                <a:close/>
              </a:path>
            </a:pathLst>
          </a:custGeom>
          <a:solidFill>
            <a:srgbClr val="FDC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275207"/>
            <a:ext cx="4249420" cy="5582920"/>
          </a:xfrm>
          <a:custGeom>
            <a:avLst/>
            <a:gdLst/>
            <a:ahLst/>
            <a:cxnLst/>
            <a:rect l="l" t="t" r="r" b="b"/>
            <a:pathLst>
              <a:path w="4249420" h="5582920">
                <a:moveTo>
                  <a:pt x="779462" y="0"/>
                </a:moveTo>
                <a:lnTo>
                  <a:pt x="732416" y="331"/>
                </a:lnTo>
                <a:lnTo>
                  <a:pt x="685521" y="1322"/>
                </a:lnTo>
                <a:lnTo>
                  <a:pt x="638780" y="2968"/>
                </a:lnTo>
                <a:lnTo>
                  <a:pt x="592196" y="5265"/>
                </a:lnTo>
                <a:lnTo>
                  <a:pt x="545775" y="8210"/>
                </a:lnTo>
                <a:lnTo>
                  <a:pt x="499520" y="11798"/>
                </a:lnTo>
                <a:lnTo>
                  <a:pt x="453434" y="16024"/>
                </a:lnTo>
                <a:lnTo>
                  <a:pt x="407523" y="20885"/>
                </a:lnTo>
                <a:lnTo>
                  <a:pt x="361789" y="26377"/>
                </a:lnTo>
                <a:lnTo>
                  <a:pt x="316236" y="32495"/>
                </a:lnTo>
                <a:lnTo>
                  <a:pt x="270870" y="39235"/>
                </a:lnTo>
                <a:lnTo>
                  <a:pt x="225692" y="46592"/>
                </a:lnTo>
                <a:lnTo>
                  <a:pt x="180709" y="54564"/>
                </a:lnTo>
                <a:lnTo>
                  <a:pt x="135922" y="63145"/>
                </a:lnTo>
                <a:lnTo>
                  <a:pt x="91337" y="72332"/>
                </a:lnTo>
                <a:lnTo>
                  <a:pt x="46957" y="82120"/>
                </a:lnTo>
                <a:lnTo>
                  <a:pt x="2787" y="92505"/>
                </a:lnTo>
                <a:lnTo>
                  <a:pt x="0" y="93201"/>
                </a:lnTo>
                <a:lnTo>
                  <a:pt x="0" y="5582791"/>
                </a:lnTo>
                <a:lnTo>
                  <a:pt x="3747977" y="5582791"/>
                </a:lnTo>
                <a:lnTo>
                  <a:pt x="3767891" y="5547612"/>
                </a:lnTo>
                <a:lnTo>
                  <a:pt x="3790026" y="5507363"/>
                </a:lnTo>
                <a:lnTo>
                  <a:pt x="3811693" y="5466791"/>
                </a:lnTo>
                <a:lnTo>
                  <a:pt x="3832886" y="5425902"/>
                </a:lnTo>
                <a:lnTo>
                  <a:pt x="3853603" y="5384699"/>
                </a:lnTo>
                <a:lnTo>
                  <a:pt x="3873839" y="5343187"/>
                </a:lnTo>
                <a:lnTo>
                  <a:pt x="3893591" y="5301370"/>
                </a:lnTo>
                <a:lnTo>
                  <a:pt x="3912854" y="5259252"/>
                </a:lnTo>
                <a:lnTo>
                  <a:pt x="3931624" y="5216837"/>
                </a:lnTo>
                <a:lnTo>
                  <a:pt x="3949898" y="5174129"/>
                </a:lnTo>
                <a:lnTo>
                  <a:pt x="3967672" y="5131133"/>
                </a:lnTo>
                <a:lnTo>
                  <a:pt x="3984942" y="5087852"/>
                </a:lnTo>
                <a:lnTo>
                  <a:pt x="4001704" y="5044292"/>
                </a:lnTo>
                <a:lnTo>
                  <a:pt x="4017953" y="5000455"/>
                </a:lnTo>
                <a:lnTo>
                  <a:pt x="4033686" y="4956347"/>
                </a:lnTo>
                <a:lnTo>
                  <a:pt x="4048899" y="4911971"/>
                </a:lnTo>
                <a:lnTo>
                  <a:pt x="4063589" y="4867331"/>
                </a:lnTo>
                <a:lnTo>
                  <a:pt x="4077750" y="4822433"/>
                </a:lnTo>
                <a:lnTo>
                  <a:pt x="4091380" y="4777279"/>
                </a:lnTo>
                <a:lnTo>
                  <a:pt x="4104474" y="4731874"/>
                </a:lnTo>
                <a:lnTo>
                  <a:pt x="4117028" y="4686222"/>
                </a:lnTo>
                <a:lnTo>
                  <a:pt x="4129039" y="4640328"/>
                </a:lnTo>
                <a:lnTo>
                  <a:pt x="4140502" y="4594196"/>
                </a:lnTo>
                <a:lnTo>
                  <a:pt x="4151414" y="4547829"/>
                </a:lnTo>
                <a:lnTo>
                  <a:pt x="4161770" y="4501232"/>
                </a:lnTo>
                <a:lnTo>
                  <a:pt x="4171567" y="4454409"/>
                </a:lnTo>
                <a:lnTo>
                  <a:pt x="4180801" y="4407364"/>
                </a:lnTo>
                <a:lnTo>
                  <a:pt x="4189468" y="4360102"/>
                </a:lnTo>
                <a:lnTo>
                  <a:pt x="4197563" y="4312626"/>
                </a:lnTo>
                <a:lnTo>
                  <a:pt x="4205083" y="4264941"/>
                </a:lnTo>
                <a:lnTo>
                  <a:pt x="4212025" y="4217051"/>
                </a:lnTo>
                <a:lnTo>
                  <a:pt x="4218383" y="4168960"/>
                </a:lnTo>
                <a:lnTo>
                  <a:pt x="4224154" y="4120673"/>
                </a:lnTo>
                <a:lnTo>
                  <a:pt x="4229335" y="4072193"/>
                </a:lnTo>
                <a:lnTo>
                  <a:pt x="4233921" y="4023524"/>
                </a:lnTo>
                <a:lnTo>
                  <a:pt x="4237908" y="3974671"/>
                </a:lnTo>
                <a:lnTo>
                  <a:pt x="4241293" y="3925639"/>
                </a:lnTo>
                <a:lnTo>
                  <a:pt x="4244071" y="3876430"/>
                </a:lnTo>
                <a:lnTo>
                  <a:pt x="4246238" y="3827049"/>
                </a:lnTo>
                <a:lnTo>
                  <a:pt x="4247791" y="3777501"/>
                </a:lnTo>
                <a:lnTo>
                  <a:pt x="4248726" y="3727790"/>
                </a:lnTo>
                <a:lnTo>
                  <a:pt x="4249039" y="3677919"/>
                </a:lnTo>
                <a:lnTo>
                  <a:pt x="4248726" y="3628049"/>
                </a:lnTo>
                <a:lnTo>
                  <a:pt x="4247791" y="3578338"/>
                </a:lnTo>
                <a:lnTo>
                  <a:pt x="4246238" y="3528790"/>
                </a:lnTo>
                <a:lnTo>
                  <a:pt x="4244071" y="3479410"/>
                </a:lnTo>
                <a:lnTo>
                  <a:pt x="4241293" y="3430202"/>
                </a:lnTo>
                <a:lnTo>
                  <a:pt x="4237909" y="3381169"/>
                </a:lnTo>
                <a:lnTo>
                  <a:pt x="4233922" y="3332317"/>
                </a:lnTo>
                <a:lnTo>
                  <a:pt x="4229336" y="3283648"/>
                </a:lnTo>
                <a:lnTo>
                  <a:pt x="4224156" y="3235168"/>
                </a:lnTo>
                <a:lnTo>
                  <a:pt x="4218385" y="3186881"/>
                </a:lnTo>
                <a:lnTo>
                  <a:pt x="4212027" y="3138790"/>
                </a:lnTo>
                <a:lnTo>
                  <a:pt x="4205087" y="3090900"/>
                </a:lnTo>
                <a:lnTo>
                  <a:pt x="4197567" y="3043216"/>
                </a:lnTo>
                <a:lnTo>
                  <a:pt x="4189472" y="2995740"/>
                </a:lnTo>
                <a:lnTo>
                  <a:pt x="4180806" y="2948478"/>
                </a:lnTo>
                <a:lnTo>
                  <a:pt x="4171573" y="2901434"/>
                </a:lnTo>
                <a:lnTo>
                  <a:pt x="4161777" y="2854611"/>
                </a:lnTo>
                <a:lnTo>
                  <a:pt x="4151421" y="2808014"/>
                </a:lnTo>
                <a:lnTo>
                  <a:pt x="4140510" y="2761647"/>
                </a:lnTo>
                <a:lnTo>
                  <a:pt x="4129048" y="2715515"/>
                </a:lnTo>
                <a:lnTo>
                  <a:pt x="4117038" y="2669621"/>
                </a:lnTo>
                <a:lnTo>
                  <a:pt x="4104484" y="2623969"/>
                </a:lnTo>
                <a:lnTo>
                  <a:pt x="4091391" y="2578564"/>
                </a:lnTo>
                <a:lnTo>
                  <a:pt x="4077762" y="2533411"/>
                </a:lnTo>
                <a:lnTo>
                  <a:pt x="4063602" y="2488512"/>
                </a:lnTo>
                <a:lnTo>
                  <a:pt x="4048913" y="2443873"/>
                </a:lnTo>
                <a:lnTo>
                  <a:pt x="4033701" y="2399497"/>
                </a:lnTo>
                <a:lnTo>
                  <a:pt x="4017968" y="2355389"/>
                </a:lnTo>
                <a:lnTo>
                  <a:pt x="4001720" y="2311552"/>
                </a:lnTo>
                <a:lnTo>
                  <a:pt x="3984959" y="2267991"/>
                </a:lnTo>
                <a:lnTo>
                  <a:pt x="3967691" y="2224711"/>
                </a:lnTo>
                <a:lnTo>
                  <a:pt x="3949918" y="2181715"/>
                </a:lnTo>
                <a:lnTo>
                  <a:pt x="3931645" y="2139007"/>
                </a:lnTo>
                <a:lnTo>
                  <a:pt x="3912875" y="2096592"/>
                </a:lnTo>
                <a:lnTo>
                  <a:pt x="3893613" y="2054474"/>
                </a:lnTo>
                <a:lnTo>
                  <a:pt x="3873862" y="2012657"/>
                </a:lnTo>
                <a:lnTo>
                  <a:pt x="3853627" y="1971145"/>
                </a:lnTo>
                <a:lnTo>
                  <a:pt x="3832912" y="1929942"/>
                </a:lnTo>
                <a:lnTo>
                  <a:pt x="3811719" y="1889053"/>
                </a:lnTo>
                <a:lnTo>
                  <a:pt x="3790054" y="1848481"/>
                </a:lnTo>
                <a:lnTo>
                  <a:pt x="3767920" y="1808232"/>
                </a:lnTo>
                <a:lnTo>
                  <a:pt x="3745321" y="1768308"/>
                </a:lnTo>
                <a:lnTo>
                  <a:pt x="3722261" y="1728714"/>
                </a:lnTo>
                <a:lnTo>
                  <a:pt x="3698744" y="1689455"/>
                </a:lnTo>
                <a:lnTo>
                  <a:pt x="3674774" y="1650535"/>
                </a:lnTo>
                <a:lnTo>
                  <a:pt x="3650355" y="1611957"/>
                </a:lnTo>
                <a:lnTo>
                  <a:pt x="3625490" y="1573725"/>
                </a:lnTo>
                <a:lnTo>
                  <a:pt x="3600184" y="1535845"/>
                </a:lnTo>
                <a:lnTo>
                  <a:pt x="3574441" y="1498320"/>
                </a:lnTo>
                <a:lnTo>
                  <a:pt x="3548265" y="1461155"/>
                </a:lnTo>
                <a:lnTo>
                  <a:pt x="3521658" y="1424353"/>
                </a:lnTo>
                <a:lnTo>
                  <a:pt x="3494627" y="1387919"/>
                </a:lnTo>
                <a:lnTo>
                  <a:pt x="3467173" y="1351856"/>
                </a:lnTo>
                <a:lnTo>
                  <a:pt x="3439302" y="1316170"/>
                </a:lnTo>
                <a:lnTo>
                  <a:pt x="3411018" y="1280864"/>
                </a:lnTo>
                <a:lnTo>
                  <a:pt x="3382323" y="1245942"/>
                </a:lnTo>
                <a:lnTo>
                  <a:pt x="3353222" y="1211409"/>
                </a:lnTo>
                <a:lnTo>
                  <a:pt x="3323720" y="1177268"/>
                </a:lnTo>
                <a:lnTo>
                  <a:pt x="3293819" y="1143525"/>
                </a:lnTo>
                <a:lnTo>
                  <a:pt x="3263525" y="1110182"/>
                </a:lnTo>
                <a:lnTo>
                  <a:pt x="3232840" y="1077245"/>
                </a:lnTo>
                <a:lnTo>
                  <a:pt x="3201769" y="1044717"/>
                </a:lnTo>
                <a:lnTo>
                  <a:pt x="3170316" y="1012603"/>
                </a:lnTo>
                <a:lnTo>
                  <a:pt x="3138484" y="980907"/>
                </a:lnTo>
                <a:lnTo>
                  <a:pt x="3106278" y="949632"/>
                </a:lnTo>
                <a:lnTo>
                  <a:pt x="3073701" y="918784"/>
                </a:lnTo>
                <a:lnTo>
                  <a:pt x="3040758" y="888366"/>
                </a:lnTo>
                <a:lnTo>
                  <a:pt x="3007452" y="858382"/>
                </a:lnTo>
                <a:lnTo>
                  <a:pt x="2973788" y="828837"/>
                </a:lnTo>
                <a:lnTo>
                  <a:pt x="2939768" y="799734"/>
                </a:lnTo>
                <a:lnTo>
                  <a:pt x="2905398" y="771079"/>
                </a:lnTo>
                <a:lnTo>
                  <a:pt x="2870681" y="742875"/>
                </a:lnTo>
                <a:lnTo>
                  <a:pt x="2835621" y="715126"/>
                </a:lnTo>
                <a:lnTo>
                  <a:pt x="2800222" y="687836"/>
                </a:lnTo>
                <a:lnTo>
                  <a:pt x="2764488" y="661010"/>
                </a:lnTo>
                <a:lnTo>
                  <a:pt x="2728423" y="634652"/>
                </a:lnTo>
                <a:lnTo>
                  <a:pt x="2692030" y="608766"/>
                </a:lnTo>
                <a:lnTo>
                  <a:pt x="2655314" y="583356"/>
                </a:lnTo>
                <a:lnTo>
                  <a:pt x="2618279" y="558426"/>
                </a:lnTo>
                <a:lnTo>
                  <a:pt x="2580929" y="533981"/>
                </a:lnTo>
                <a:lnTo>
                  <a:pt x="2543266" y="510024"/>
                </a:lnTo>
                <a:lnTo>
                  <a:pt x="2505297" y="486561"/>
                </a:lnTo>
                <a:lnTo>
                  <a:pt x="2467023" y="463594"/>
                </a:lnTo>
                <a:lnTo>
                  <a:pt x="2428450" y="441128"/>
                </a:lnTo>
                <a:lnTo>
                  <a:pt x="2389582" y="419168"/>
                </a:lnTo>
                <a:lnTo>
                  <a:pt x="2350421" y="397717"/>
                </a:lnTo>
                <a:lnTo>
                  <a:pt x="2310972" y="376780"/>
                </a:lnTo>
                <a:lnTo>
                  <a:pt x="2271240" y="356361"/>
                </a:lnTo>
                <a:lnTo>
                  <a:pt x="2231227" y="336464"/>
                </a:lnTo>
                <a:lnTo>
                  <a:pt x="2190939" y="317093"/>
                </a:lnTo>
                <a:lnTo>
                  <a:pt x="2150378" y="298252"/>
                </a:lnTo>
                <a:lnTo>
                  <a:pt x="2109549" y="279946"/>
                </a:lnTo>
                <a:lnTo>
                  <a:pt x="2068456" y="262178"/>
                </a:lnTo>
                <a:lnTo>
                  <a:pt x="2027102" y="244954"/>
                </a:lnTo>
                <a:lnTo>
                  <a:pt x="1985492" y="228276"/>
                </a:lnTo>
                <a:lnTo>
                  <a:pt x="1943629" y="212150"/>
                </a:lnTo>
                <a:lnTo>
                  <a:pt x="1901518" y="196579"/>
                </a:lnTo>
                <a:lnTo>
                  <a:pt x="1859163" y="181567"/>
                </a:lnTo>
                <a:lnTo>
                  <a:pt x="1816566" y="167119"/>
                </a:lnTo>
                <a:lnTo>
                  <a:pt x="1773733" y="153240"/>
                </a:lnTo>
                <a:lnTo>
                  <a:pt x="1730667" y="139932"/>
                </a:lnTo>
                <a:lnTo>
                  <a:pt x="1687372" y="127200"/>
                </a:lnTo>
                <a:lnTo>
                  <a:pt x="1643852" y="115049"/>
                </a:lnTo>
                <a:lnTo>
                  <a:pt x="1600111" y="103483"/>
                </a:lnTo>
                <a:lnTo>
                  <a:pt x="1556153" y="92505"/>
                </a:lnTo>
                <a:lnTo>
                  <a:pt x="1511982" y="82120"/>
                </a:lnTo>
                <a:lnTo>
                  <a:pt x="1467601" y="72332"/>
                </a:lnTo>
                <a:lnTo>
                  <a:pt x="1423015" y="63145"/>
                </a:lnTo>
                <a:lnTo>
                  <a:pt x="1378228" y="54564"/>
                </a:lnTo>
                <a:lnTo>
                  <a:pt x="1333244" y="46592"/>
                </a:lnTo>
                <a:lnTo>
                  <a:pt x="1288066" y="39235"/>
                </a:lnTo>
                <a:lnTo>
                  <a:pt x="1242698" y="32495"/>
                </a:lnTo>
                <a:lnTo>
                  <a:pt x="1197145" y="26377"/>
                </a:lnTo>
                <a:lnTo>
                  <a:pt x="1151410" y="20885"/>
                </a:lnTo>
                <a:lnTo>
                  <a:pt x="1105497" y="16024"/>
                </a:lnTo>
                <a:lnTo>
                  <a:pt x="1059411" y="11798"/>
                </a:lnTo>
                <a:lnTo>
                  <a:pt x="1013155" y="8210"/>
                </a:lnTo>
                <a:lnTo>
                  <a:pt x="966732" y="5265"/>
                </a:lnTo>
                <a:lnTo>
                  <a:pt x="920148" y="2968"/>
                </a:lnTo>
                <a:lnTo>
                  <a:pt x="873405" y="1322"/>
                </a:lnTo>
                <a:lnTo>
                  <a:pt x="826509" y="331"/>
                </a:lnTo>
                <a:lnTo>
                  <a:pt x="779462" y="0"/>
                </a:lnTo>
                <a:close/>
              </a:path>
            </a:pathLst>
          </a:custGeom>
          <a:solidFill>
            <a:srgbClr val="92B9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74293" y="331673"/>
            <a:ext cx="53136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我是學生家長，我要做</a:t>
            </a:r>
            <a:r>
              <a:rPr sz="3200" spc="-15" dirty="0"/>
              <a:t>什</a:t>
            </a:r>
            <a:r>
              <a:rPr sz="3200" dirty="0"/>
              <a:t>麼？</a:t>
            </a:r>
          </a:p>
        </p:txBody>
      </p:sp>
      <p:sp>
        <p:nvSpPr>
          <p:cNvPr id="8" name="object 8"/>
          <p:cNvSpPr/>
          <p:nvPr/>
        </p:nvSpPr>
        <p:spPr>
          <a:xfrm>
            <a:off x="1197863" y="5317235"/>
            <a:ext cx="1252727" cy="1207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08252" y="5695899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軟正黑體"/>
                <a:cs typeface="微軟正黑體"/>
              </a:rPr>
              <a:t>關心</a:t>
            </a:r>
            <a:endParaRPr sz="2400">
              <a:latin typeface="微軟正黑體"/>
              <a:cs typeface="微軟正黑體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68879" y="5303520"/>
            <a:ext cx="1252728" cy="1207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81426" y="5682183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軟正黑體"/>
                <a:cs typeface="微軟正黑體"/>
              </a:rPr>
              <a:t>鼓勵</a:t>
            </a:r>
            <a:endParaRPr sz="2400">
              <a:latin typeface="微軟正黑體"/>
              <a:cs typeface="微軟正黑體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58782" y="3110992"/>
            <a:ext cx="710565" cy="0"/>
          </a:xfrm>
          <a:custGeom>
            <a:avLst/>
            <a:gdLst/>
            <a:ahLst/>
            <a:cxnLst/>
            <a:rect l="l" t="t" r="r" b="b"/>
            <a:pathLst>
              <a:path w="710565">
                <a:moveTo>
                  <a:pt x="0" y="0"/>
                </a:moveTo>
                <a:lnTo>
                  <a:pt x="710183" y="0"/>
                </a:lnTo>
              </a:path>
            </a:pathLst>
          </a:custGeom>
          <a:ln w="2133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13835" indent="-456565">
              <a:lnSpc>
                <a:spcPct val="100000"/>
              </a:lnSpc>
              <a:spcBef>
                <a:spcPts val="95"/>
              </a:spcBef>
              <a:buFont typeface="Wingdings"/>
              <a:buChar char=""/>
              <a:tabLst>
                <a:tab pos="4013835" algn="l"/>
                <a:tab pos="4014470" algn="l"/>
              </a:tabLst>
            </a:pPr>
            <a:r>
              <a:rPr u="heavy" spc="-7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微軟正黑體"/>
                <a:cs typeface="微軟正黑體"/>
              </a:rPr>
              <a:t>瞭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微軟正黑體"/>
                <a:cs typeface="微軟正黑體"/>
              </a:rPr>
              <a:t>解</a:t>
            </a:r>
            <a:r>
              <a:rPr spc="-5" dirty="0"/>
              <a:t>學習歷程檔案的重要性。</a:t>
            </a:r>
          </a:p>
          <a:p>
            <a:pPr marL="3544570">
              <a:lnSpc>
                <a:spcPct val="100000"/>
              </a:lnSpc>
              <a:spcBef>
                <a:spcPts val="20"/>
              </a:spcBef>
              <a:buFont typeface="Wingdings"/>
              <a:buChar char=""/>
            </a:pPr>
            <a:endParaRPr sz="3050" dirty="0">
              <a:latin typeface="Times New Roman"/>
              <a:cs typeface="Times New Roman"/>
            </a:endParaRPr>
          </a:p>
          <a:p>
            <a:pPr marL="4730750" lvl="1" indent="-456565">
              <a:lnSpc>
                <a:spcPct val="100000"/>
              </a:lnSpc>
              <a:buFont typeface="Wingdings"/>
              <a:buChar char=""/>
              <a:tabLst>
                <a:tab pos="4730750" algn="l"/>
                <a:tab pos="4731385" algn="l"/>
              </a:tabLst>
            </a:pPr>
            <a:r>
              <a:rPr sz="2800" u="heavy" spc="-70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微軟正黑體"/>
                <a:cs typeface="微軟正黑體"/>
              </a:rPr>
              <a:t>透過</a:t>
            </a:r>
            <a:r>
              <a:rPr sz="2800" spc="-10" dirty="0">
                <a:solidFill>
                  <a:srgbClr val="006FC0"/>
                </a:solidFill>
                <a:latin typeface="微軟正黑體"/>
                <a:cs typeface="微軟正黑體"/>
              </a:rPr>
              <a:t>孩子的課程學習成果</a:t>
            </a:r>
            <a:r>
              <a:rPr sz="2800" spc="-5" dirty="0">
                <a:solidFill>
                  <a:srgbClr val="006FC0"/>
                </a:solidFill>
                <a:latin typeface="微軟正黑體"/>
                <a:cs typeface="微軟正黑體"/>
              </a:rPr>
              <a:t>，</a:t>
            </a:r>
            <a:r>
              <a:rPr sz="2800" b="1" spc="-10" dirty="0">
                <a:solidFill>
                  <a:srgbClr val="006FC0"/>
                </a:solidFill>
                <a:latin typeface="微軟正黑體"/>
                <a:cs typeface="微軟正黑體"/>
              </a:rPr>
              <a:t>瞭解</a:t>
            </a:r>
            <a:r>
              <a:rPr sz="2800" spc="-5" dirty="0">
                <a:solidFill>
                  <a:srgbClr val="006FC0"/>
                </a:solidFill>
                <a:latin typeface="微軟正黑體"/>
                <a:cs typeface="微軟正黑體"/>
              </a:rPr>
              <a:t>孩子在學校</a:t>
            </a:r>
            <a:endParaRPr sz="2800" dirty="0">
              <a:latin typeface="微軟正黑體"/>
              <a:cs typeface="微軟正黑體"/>
            </a:endParaRPr>
          </a:p>
          <a:p>
            <a:pPr marL="4731385">
              <a:lnSpc>
                <a:spcPct val="100000"/>
              </a:lnSpc>
              <a:spcBef>
                <a:spcPts val="1680"/>
              </a:spcBef>
            </a:pPr>
            <a:r>
              <a:rPr spc="-5" dirty="0">
                <a:solidFill>
                  <a:srgbClr val="006FC0"/>
                </a:solidFill>
              </a:rPr>
              <a:t>課程的學習情況。</a:t>
            </a:r>
          </a:p>
          <a:p>
            <a:pPr marL="3544570">
              <a:lnSpc>
                <a:spcPct val="100000"/>
              </a:lnSpc>
              <a:spcBef>
                <a:spcPts val="10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4938395" lvl="2" indent="-456565">
              <a:lnSpc>
                <a:spcPct val="100000"/>
              </a:lnSpc>
              <a:buFont typeface="Wingdings"/>
              <a:buChar char=""/>
              <a:tabLst>
                <a:tab pos="4938395" algn="l"/>
                <a:tab pos="4939030" algn="l"/>
              </a:tabLst>
            </a:pPr>
            <a:r>
              <a:rPr sz="2800" u="heavy" spc="-7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微軟正黑體"/>
                <a:cs typeface="微軟正黑體"/>
              </a:rPr>
              <a:t>鼓勵</a:t>
            </a:r>
            <a:r>
              <a:rPr sz="2800" spc="-5" dirty="0">
                <a:latin typeface="微軟正黑體"/>
                <a:cs typeface="微軟正黑體"/>
              </a:rPr>
              <a:t>孩子多元展能，積極參與各項學習活動，</a:t>
            </a:r>
            <a:endParaRPr sz="2800" dirty="0">
              <a:latin typeface="微軟正黑體"/>
              <a:cs typeface="微軟正黑體"/>
            </a:endParaRPr>
          </a:p>
          <a:p>
            <a:pPr marL="4939030">
              <a:lnSpc>
                <a:spcPct val="100000"/>
              </a:lnSpc>
              <a:spcBef>
                <a:spcPts val="1680"/>
              </a:spcBef>
            </a:pPr>
            <a:r>
              <a:rPr b="1" spc="-10" dirty="0">
                <a:solidFill>
                  <a:srgbClr val="E36C09"/>
                </a:solidFill>
                <a:latin typeface="微軟正黑體"/>
                <a:cs typeface="微軟正黑體"/>
              </a:rPr>
              <a:t>發現</a:t>
            </a:r>
            <a:r>
              <a:rPr spc="-10" dirty="0"/>
              <a:t>自己的興趣，</a:t>
            </a:r>
            <a:r>
              <a:rPr spc="-5" dirty="0"/>
              <a:t>並</a:t>
            </a:r>
            <a:r>
              <a:rPr b="1" spc="-10" dirty="0">
                <a:solidFill>
                  <a:srgbClr val="E36C09"/>
                </a:solidFill>
                <a:latin typeface="微軟正黑體"/>
                <a:cs typeface="微軟正黑體"/>
              </a:rPr>
              <a:t>找到</a:t>
            </a:r>
            <a:r>
              <a:rPr spc="-10" dirty="0"/>
              <a:t>生涯定向。</a:t>
            </a:r>
          </a:p>
        </p:txBody>
      </p:sp>
      <p:sp>
        <p:nvSpPr>
          <p:cNvPr id="14" name="object 14"/>
          <p:cNvSpPr/>
          <p:nvPr/>
        </p:nvSpPr>
        <p:spPr>
          <a:xfrm>
            <a:off x="218401" y="1203578"/>
            <a:ext cx="2900299" cy="2443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49908" y="2687701"/>
            <a:ext cx="2215642" cy="24438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7347" y="3292322"/>
            <a:ext cx="2104390" cy="137160"/>
          </a:xfrm>
          <a:custGeom>
            <a:avLst/>
            <a:gdLst/>
            <a:ahLst/>
            <a:cxnLst/>
            <a:rect l="l" t="t" r="r" b="b"/>
            <a:pathLst>
              <a:path w="2104390" h="137160">
                <a:moveTo>
                  <a:pt x="0" y="136677"/>
                </a:moveTo>
                <a:lnTo>
                  <a:pt x="2104390" y="136677"/>
                </a:lnTo>
                <a:lnTo>
                  <a:pt x="2104390" y="0"/>
                </a:lnTo>
                <a:lnTo>
                  <a:pt x="0" y="0"/>
                </a:lnTo>
                <a:lnTo>
                  <a:pt x="0" y="136677"/>
                </a:lnTo>
                <a:close/>
              </a:path>
            </a:pathLst>
          </a:custGeom>
          <a:solidFill>
            <a:srgbClr val="1A7A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91609" y="3292322"/>
            <a:ext cx="2104390" cy="137160"/>
          </a:xfrm>
          <a:custGeom>
            <a:avLst/>
            <a:gdLst/>
            <a:ahLst/>
            <a:cxnLst/>
            <a:rect l="l" t="t" r="r" b="b"/>
            <a:pathLst>
              <a:path w="2104390" h="137160">
                <a:moveTo>
                  <a:pt x="0" y="136677"/>
                </a:moveTo>
                <a:lnTo>
                  <a:pt x="2104390" y="136677"/>
                </a:lnTo>
                <a:lnTo>
                  <a:pt x="2104390" y="0"/>
                </a:lnTo>
                <a:lnTo>
                  <a:pt x="0" y="0"/>
                </a:lnTo>
                <a:lnTo>
                  <a:pt x="0" y="136677"/>
                </a:lnTo>
                <a:close/>
              </a:path>
            </a:pathLst>
          </a:custGeom>
          <a:solidFill>
            <a:srgbClr val="94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0" y="3292322"/>
            <a:ext cx="2104390" cy="137160"/>
          </a:xfrm>
          <a:custGeom>
            <a:avLst/>
            <a:gdLst/>
            <a:ahLst/>
            <a:cxnLst/>
            <a:rect l="l" t="t" r="r" b="b"/>
            <a:pathLst>
              <a:path w="2104390" h="137160">
                <a:moveTo>
                  <a:pt x="0" y="136677"/>
                </a:moveTo>
                <a:lnTo>
                  <a:pt x="2104390" y="136677"/>
                </a:lnTo>
                <a:lnTo>
                  <a:pt x="2104390" y="0"/>
                </a:lnTo>
                <a:lnTo>
                  <a:pt x="0" y="0"/>
                </a:lnTo>
                <a:lnTo>
                  <a:pt x="0" y="136677"/>
                </a:lnTo>
                <a:close/>
              </a:path>
            </a:pathLst>
          </a:custGeom>
          <a:solidFill>
            <a:srgbClr val="FCA9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0390" y="3292322"/>
            <a:ext cx="2104390" cy="137160"/>
          </a:xfrm>
          <a:custGeom>
            <a:avLst/>
            <a:gdLst/>
            <a:ahLst/>
            <a:cxnLst/>
            <a:rect l="l" t="t" r="r" b="b"/>
            <a:pathLst>
              <a:path w="2104390" h="137160">
                <a:moveTo>
                  <a:pt x="0" y="136677"/>
                </a:moveTo>
                <a:lnTo>
                  <a:pt x="2104390" y="136677"/>
                </a:lnTo>
                <a:lnTo>
                  <a:pt x="2104390" y="0"/>
                </a:lnTo>
                <a:lnTo>
                  <a:pt x="0" y="0"/>
                </a:lnTo>
                <a:lnTo>
                  <a:pt x="0" y="136677"/>
                </a:lnTo>
                <a:close/>
              </a:path>
            </a:pathLst>
          </a:custGeom>
          <a:solidFill>
            <a:srgbClr val="BE3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34767" y="2004060"/>
            <a:ext cx="7577328" cy="1449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35568" y="1993392"/>
            <a:ext cx="1431035" cy="1459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成就每一個孩子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13482" y="3388695"/>
            <a:ext cx="6630670" cy="11233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latin typeface="Microsoft YaHei"/>
                <a:cs typeface="Microsoft YaHei"/>
              </a:rPr>
              <a:t>《</a:t>
            </a:r>
            <a:r>
              <a:rPr sz="2400" dirty="0">
                <a:solidFill>
                  <a:srgbClr val="252525"/>
                </a:solidFill>
                <a:latin typeface="Microsoft YaHei"/>
                <a:cs typeface="Microsoft YaHei"/>
              </a:rPr>
              <a:t>十二年國民基本教育</a:t>
            </a:r>
            <a:r>
              <a:rPr sz="2400" spc="-25" dirty="0">
                <a:solidFill>
                  <a:srgbClr val="252525"/>
                </a:solidFill>
                <a:latin typeface="Microsoft YaHei"/>
                <a:cs typeface="Microsoft YaHei"/>
              </a:rPr>
              <a:t>之</a:t>
            </a:r>
            <a:r>
              <a:rPr sz="2400" spc="-10" dirty="0">
                <a:solidFill>
                  <a:srgbClr val="252525"/>
                </a:solidFill>
                <a:latin typeface="Arial"/>
                <a:cs typeface="Arial"/>
              </a:rPr>
              <a:t>108</a:t>
            </a:r>
            <a:r>
              <a:rPr sz="2400" dirty="0">
                <a:solidFill>
                  <a:srgbClr val="252525"/>
                </a:solidFill>
                <a:latin typeface="Microsoft YaHei"/>
                <a:cs typeface="Microsoft YaHei"/>
              </a:rPr>
              <a:t>課綱推動配套措</a:t>
            </a:r>
            <a:r>
              <a:rPr sz="2400" spc="-20" dirty="0">
                <a:solidFill>
                  <a:srgbClr val="252525"/>
                </a:solidFill>
                <a:latin typeface="Microsoft YaHei"/>
                <a:cs typeface="Microsoft YaHei"/>
              </a:rPr>
              <a:t>施</a:t>
            </a:r>
            <a:r>
              <a:rPr sz="2400" dirty="0">
                <a:latin typeface="Microsoft YaHei"/>
                <a:cs typeface="Microsoft YaHei"/>
              </a:rPr>
              <a:t>》</a:t>
            </a:r>
          </a:p>
          <a:p>
            <a:pPr marL="5715" algn="ctr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7E7E7E"/>
                </a:solidFill>
                <a:latin typeface="Microsoft YaHei"/>
                <a:cs typeface="Microsoft YaHei"/>
              </a:rPr>
              <a:t>高級中等教育階段學生學習歷程檔案</a:t>
            </a:r>
            <a:endParaRPr sz="2400" dirty="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33688" y="5745378"/>
            <a:ext cx="3099307" cy="943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53114" y="0"/>
            <a:ext cx="565150" cy="768350"/>
          </a:xfrm>
          <a:custGeom>
            <a:avLst/>
            <a:gdLst/>
            <a:ahLst/>
            <a:cxnLst/>
            <a:rect l="l" t="t" r="r" b="b"/>
            <a:pathLst>
              <a:path w="565150" h="768350">
                <a:moveTo>
                  <a:pt x="565150" y="0"/>
                </a:moveTo>
                <a:lnTo>
                  <a:pt x="0" y="0"/>
                </a:lnTo>
                <a:lnTo>
                  <a:pt x="0" y="614679"/>
                </a:lnTo>
                <a:lnTo>
                  <a:pt x="282575" y="768350"/>
                </a:lnTo>
                <a:lnTo>
                  <a:pt x="565150" y="614679"/>
                </a:lnTo>
                <a:lnTo>
                  <a:pt x="565150" y="0"/>
                </a:lnTo>
                <a:close/>
              </a:path>
            </a:pathLst>
          </a:custGeom>
          <a:solidFill>
            <a:srgbClr val="205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665077" y="186689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2701" y="352425"/>
            <a:ext cx="72155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sng" spc="145" dirty="0">
                <a:uFill>
                  <a:solidFill>
                    <a:srgbClr val="D9D9D9"/>
                  </a:solidFill>
                </a:uFill>
                <a:latin typeface="Impact"/>
                <a:cs typeface="Impact"/>
              </a:rPr>
              <a:t> </a:t>
            </a:r>
            <a:r>
              <a:rPr sz="3200" u="sng" dirty="0">
                <a:uFill>
                  <a:solidFill>
                    <a:srgbClr val="D9D9D9"/>
                  </a:solidFill>
                </a:uFill>
                <a:latin typeface="Impact"/>
                <a:cs typeface="Impact"/>
              </a:rPr>
              <a:t>108</a:t>
            </a:r>
            <a:r>
              <a:rPr sz="3200" u="sng" dirty="0">
                <a:uFill>
                  <a:solidFill>
                    <a:srgbClr val="D9D9D9"/>
                  </a:solidFill>
                </a:uFill>
              </a:rPr>
              <a:t>學年度</a:t>
            </a:r>
            <a:r>
              <a:rPr sz="3200" u="sng" spc="-15" dirty="0">
                <a:solidFill>
                  <a:srgbClr val="FF0000"/>
                </a:solidFill>
                <a:uFill>
                  <a:solidFill>
                    <a:srgbClr val="D9D9D9"/>
                  </a:solidFill>
                </a:uFill>
              </a:rPr>
              <a:t>之</a:t>
            </a:r>
            <a:r>
              <a:rPr sz="3200" u="sng" dirty="0">
                <a:solidFill>
                  <a:srgbClr val="FF0000"/>
                </a:solidFill>
                <a:uFill>
                  <a:solidFill>
                    <a:srgbClr val="D9D9D9"/>
                  </a:solidFill>
                </a:uFill>
              </a:rPr>
              <a:t>前</a:t>
            </a:r>
            <a:r>
              <a:rPr sz="3200" u="sng" dirty="0">
                <a:uFill>
                  <a:solidFill>
                    <a:srgbClr val="D9D9D9"/>
                  </a:solidFill>
                </a:uFill>
              </a:rPr>
              <a:t>學</a:t>
            </a:r>
            <a:r>
              <a:rPr sz="3200" u="sng" spc="-15" dirty="0">
                <a:uFill>
                  <a:solidFill>
                    <a:srgbClr val="D9D9D9"/>
                  </a:solidFill>
                </a:uFill>
              </a:rPr>
              <a:t>生</a:t>
            </a:r>
            <a:r>
              <a:rPr sz="3200" u="sng" dirty="0">
                <a:uFill>
                  <a:solidFill>
                    <a:srgbClr val="D9D9D9"/>
                  </a:solidFill>
                </a:uFill>
              </a:rPr>
              <a:t>如何</a:t>
            </a:r>
            <a:r>
              <a:rPr sz="3200" u="sng" spc="-15" dirty="0">
                <a:uFill>
                  <a:solidFill>
                    <a:srgbClr val="D9D9D9"/>
                  </a:solidFill>
                </a:uFill>
              </a:rPr>
              <a:t>留</a:t>
            </a:r>
            <a:r>
              <a:rPr sz="3200" dirty="0"/>
              <a:t>下學</a:t>
            </a:r>
            <a:r>
              <a:rPr sz="3200" spc="-15" dirty="0"/>
              <a:t>習</a:t>
            </a:r>
            <a:r>
              <a:rPr sz="3200" dirty="0"/>
              <a:t>成</a:t>
            </a:r>
            <a:r>
              <a:rPr sz="3200" spc="-5" dirty="0"/>
              <a:t>果</a:t>
            </a:r>
            <a:r>
              <a:rPr sz="3200" dirty="0">
                <a:latin typeface="標楷體"/>
                <a:cs typeface="標楷體"/>
              </a:rPr>
              <a:t>？</a:t>
            </a:r>
          </a:p>
        </p:txBody>
      </p:sp>
      <p:sp>
        <p:nvSpPr>
          <p:cNvPr id="5" name="object 5"/>
          <p:cNvSpPr/>
          <p:nvPr/>
        </p:nvSpPr>
        <p:spPr>
          <a:xfrm>
            <a:off x="2609342" y="3794836"/>
            <a:ext cx="887031" cy="2191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96436" y="3889578"/>
            <a:ext cx="985342" cy="2097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2907" y="1702307"/>
            <a:ext cx="4922520" cy="19370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04431" y="1876044"/>
            <a:ext cx="5036820" cy="9006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0406" y="1729358"/>
            <a:ext cx="4827524" cy="18417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0406" y="1729358"/>
            <a:ext cx="4827905" cy="1842135"/>
          </a:xfrm>
          <a:custGeom>
            <a:avLst/>
            <a:gdLst/>
            <a:ahLst/>
            <a:cxnLst/>
            <a:rect l="l" t="t" r="r" b="b"/>
            <a:pathLst>
              <a:path w="4827905" h="1842135">
                <a:moveTo>
                  <a:pt x="0" y="196087"/>
                </a:moveTo>
                <a:lnTo>
                  <a:pt x="5177" y="151115"/>
                </a:lnTo>
                <a:lnTo>
                  <a:pt x="19924" y="109838"/>
                </a:lnTo>
                <a:lnTo>
                  <a:pt x="43067" y="73430"/>
                </a:lnTo>
                <a:lnTo>
                  <a:pt x="73430" y="43067"/>
                </a:lnTo>
                <a:lnTo>
                  <a:pt x="109838" y="19924"/>
                </a:lnTo>
                <a:lnTo>
                  <a:pt x="151115" y="5177"/>
                </a:lnTo>
                <a:lnTo>
                  <a:pt x="196088" y="0"/>
                </a:lnTo>
                <a:lnTo>
                  <a:pt x="804545" y="0"/>
                </a:lnTo>
                <a:lnTo>
                  <a:pt x="2011426" y="0"/>
                </a:lnTo>
                <a:lnTo>
                  <a:pt x="4631436" y="0"/>
                </a:lnTo>
                <a:lnTo>
                  <a:pt x="4676408" y="5177"/>
                </a:lnTo>
                <a:lnTo>
                  <a:pt x="4717685" y="19924"/>
                </a:lnTo>
                <a:lnTo>
                  <a:pt x="4754093" y="43067"/>
                </a:lnTo>
                <a:lnTo>
                  <a:pt x="4784456" y="73430"/>
                </a:lnTo>
                <a:lnTo>
                  <a:pt x="4807599" y="109838"/>
                </a:lnTo>
                <a:lnTo>
                  <a:pt x="4822346" y="151115"/>
                </a:lnTo>
                <a:lnTo>
                  <a:pt x="4827524" y="196087"/>
                </a:lnTo>
                <a:lnTo>
                  <a:pt x="4827524" y="686180"/>
                </a:lnTo>
                <a:lnTo>
                  <a:pt x="4827524" y="980186"/>
                </a:lnTo>
                <a:lnTo>
                  <a:pt x="4822346" y="1025158"/>
                </a:lnTo>
                <a:lnTo>
                  <a:pt x="4807599" y="1066435"/>
                </a:lnTo>
                <a:lnTo>
                  <a:pt x="4784456" y="1102843"/>
                </a:lnTo>
                <a:lnTo>
                  <a:pt x="4754093" y="1133206"/>
                </a:lnTo>
                <a:lnTo>
                  <a:pt x="4717685" y="1156349"/>
                </a:lnTo>
                <a:lnTo>
                  <a:pt x="4676408" y="1171096"/>
                </a:lnTo>
                <a:lnTo>
                  <a:pt x="4631436" y="1176274"/>
                </a:lnTo>
                <a:lnTo>
                  <a:pt x="2011426" y="1176274"/>
                </a:lnTo>
                <a:lnTo>
                  <a:pt x="158876" y="1841753"/>
                </a:lnTo>
                <a:lnTo>
                  <a:pt x="804545" y="1176274"/>
                </a:lnTo>
                <a:lnTo>
                  <a:pt x="196088" y="1176274"/>
                </a:lnTo>
                <a:lnTo>
                  <a:pt x="151115" y="1171096"/>
                </a:lnTo>
                <a:lnTo>
                  <a:pt x="109838" y="1156349"/>
                </a:lnTo>
                <a:lnTo>
                  <a:pt x="73430" y="1133206"/>
                </a:lnTo>
                <a:lnTo>
                  <a:pt x="43067" y="1102843"/>
                </a:lnTo>
                <a:lnTo>
                  <a:pt x="19924" y="1066435"/>
                </a:lnTo>
                <a:lnTo>
                  <a:pt x="5177" y="1025158"/>
                </a:lnTo>
                <a:lnTo>
                  <a:pt x="0" y="980186"/>
                </a:lnTo>
                <a:lnTo>
                  <a:pt x="0" y="686180"/>
                </a:lnTo>
                <a:lnTo>
                  <a:pt x="0" y="196087"/>
                </a:lnTo>
                <a:close/>
              </a:path>
            </a:pathLst>
          </a:custGeom>
          <a:ln w="9524">
            <a:solidFill>
              <a:srgbClr val="92BA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687439" y="1860905"/>
            <a:ext cx="459994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000" dirty="0">
                <a:latin typeface="標楷體"/>
                <a:cs typeface="標楷體"/>
              </a:rPr>
              <a:t>同學，</a:t>
            </a:r>
            <a:r>
              <a:rPr sz="2000" spc="-15" dirty="0">
                <a:latin typeface="標楷體"/>
                <a:cs typeface="標楷體"/>
              </a:rPr>
              <a:t>這</a:t>
            </a:r>
            <a:r>
              <a:rPr sz="2000" dirty="0">
                <a:latin typeface="標楷體"/>
                <a:cs typeface="標楷體"/>
              </a:rPr>
              <a:t>學</a:t>
            </a:r>
            <a:r>
              <a:rPr sz="2000" spc="-15" dirty="0">
                <a:latin typeface="標楷體"/>
                <a:cs typeface="標楷體"/>
              </a:rPr>
              <a:t>期</a:t>
            </a:r>
            <a:r>
              <a:rPr sz="2000" dirty="0">
                <a:latin typeface="標楷體"/>
                <a:cs typeface="標楷體"/>
              </a:rPr>
              <a:t>的作業</a:t>
            </a:r>
            <a:r>
              <a:rPr sz="2000" spc="-15" dirty="0">
                <a:latin typeface="標楷體"/>
                <a:cs typeface="標楷體"/>
              </a:rPr>
              <a:t>與</a:t>
            </a:r>
            <a:r>
              <a:rPr sz="2000" dirty="0">
                <a:latin typeface="標楷體"/>
                <a:cs typeface="標楷體"/>
              </a:rPr>
              <a:t>作</a:t>
            </a:r>
            <a:r>
              <a:rPr sz="2000" spc="-10" dirty="0">
                <a:latin typeface="標楷體"/>
                <a:cs typeface="標楷體"/>
              </a:rPr>
              <a:t>品</a:t>
            </a:r>
            <a:r>
              <a:rPr sz="2000" dirty="0">
                <a:latin typeface="標楷體"/>
                <a:cs typeface="標楷體"/>
              </a:rPr>
              <a:t>，老師</a:t>
            </a:r>
            <a:r>
              <a:rPr sz="2000" spc="-15" dirty="0">
                <a:latin typeface="標楷體"/>
                <a:cs typeface="標楷體"/>
              </a:rPr>
              <a:t>已</a:t>
            </a:r>
            <a:r>
              <a:rPr sz="2000" dirty="0">
                <a:latin typeface="標楷體"/>
                <a:cs typeface="標楷體"/>
              </a:rPr>
              <a:t>經 發還給</a:t>
            </a:r>
            <a:r>
              <a:rPr sz="2000" spc="-15" dirty="0">
                <a:latin typeface="標楷體"/>
                <a:cs typeface="標楷體"/>
              </a:rPr>
              <a:t>大</a:t>
            </a:r>
            <a:r>
              <a:rPr sz="2000" dirty="0">
                <a:latin typeface="標楷體"/>
                <a:cs typeface="標楷體"/>
              </a:rPr>
              <a:t>家</a:t>
            </a:r>
            <a:r>
              <a:rPr sz="2000" spc="-15" dirty="0">
                <a:latin typeface="標楷體"/>
                <a:cs typeface="標楷體"/>
              </a:rPr>
              <a:t>囉</a:t>
            </a:r>
            <a:r>
              <a:rPr sz="2000" dirty="0">
                <a:latin typeface="標楷體"/>
                <a:cs typeface="標楷體"/>
              </a:rPr>
              <a:t>，大家</a:t>
            </a:r>
            <a:r>
              <a:rPr sz="2000" spc="-15" dirty="0">
                <a:latin typeface="標楷體"/>
                <a:cs typeface="標楷體"/>
              </a:rPr>
              <a:t>可</a:t>
            </a:r>
            <a:r>
              <a:rPr sz="2000" spc="-10" dirty="0">
                <a:latin typeface="標楷體"/>
                <a:cs typeface="標楷體"/>
              </a:rPr>
              <a:t>以</a:t>
            </a:r>
            <a:r>
              <a:rPr sz="2000" b="1" dirty="0">
                <a:solidFill>
                  <a:srgbClr val="FF0000"/>
                </a:solidFill>
                <a:latin typeface="標楷體"/>
                <a:cs typeface="標楷體"/>
              </a:rPr>
              <a:t>自行留下</a:t>
            </a:r>
            <a:r>
              <a:rPr sz="2000" b="1" spc="-15" dirty="0">
                <a:solidFill>
                  <a:srgbClr val="FF0000"/>
                </a:solidFill>
                <a:latin typeface="標楷體"/>
                <a:cs typeface="標楷體"/>
              </a:rPr>
              <a:t>保</a:t>
            </a:r>
            <a:r>
              <a:rPr sz="2000" b="1" dirty="0">
                <a:solidFill>
                  <a:srgbClr val="FF0000"/>
                </a:solidFill>
                <a:latin typeface="標楷體"/>
                <a:cs typeface="標楷體"/>
              </a:rPr>
              <a:t>存</a:t>
            </a:r>
            <a:r>
              <a:rPr sz="2000" dirty="0">
                <a:latin typeface="標楷體"/>
                <a:cs typeface="標楷體"/>
              </a:rPr>
              <a:t>。</a:t>
            </a:r>
            <a:endParaRPr sz="2000">
              <a:latin typeface="標楷體"/>
              <a:cs typeface="標楷體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74715" y="3755250"/>
            <a:ext cx="1475105" cy="21776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9391" y="1909572"/>
            <a:ext cx="3122675" cy="1990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7680" y="2058923"/>
            <a:ext cx="3183635" cy="12969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6775" y="1936369"/>
            <a:ext cx="3027159" cy="18961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6775" y="1936369"/>
            <a:ext cx="3027680" cy="1896110"/>
          </a:xfrm>
          <a:custGeom>
            <a:avLst/>
            <a:gdLst/>
            <a:ahLst/>
            <a:cxnLst/>
            <a:rect l="l" t="t" r="r" b="b"/>
            <a:pathLst>
              <a:path w="3027679" h="1896110">
                <a:moveTo>
                  <a:pt x="3027159" y="254000"/>
                </a:moveTo>
                <a:lnTo>
                  <a:pt x="3023064" y="208328"/>
                </a:lnTo>
                <a:lnTo>
                  <a:pt x="3011260" y="165349"/>
                </a:lnTo>
                <a:lnTo>
                  <a:pt x="2992464" y="125777"/>
                </a:lnTo>
                <a:lnTo>
                  <a:pt x="2967397" y="90328"/>
                </a:lnTo>
                <a:lnTo>
                  <a:pt x="2936778" y="59719"/>
                </a:lnTo>
                <a:lnTo>
                  <a:pt x="2901325" y="34666"/>
                </a:lnTo>
                <a:lnTo>
                  <a:pt x="2861758" y="15884"/>
                </a:lnTo>
                <a:lnTo>
                  <a:pt x="2818797" y="4090"/>
                </a:lnTo>
                <a:lnTo>
                  <a:pt x="2773159" y="0"/>
                </a:lnTo>
                <a:lnTo>
                  <a:pt x="2522588" y="0"/>
                </a:lnTo>
                <a:lnTo>
                  <a:pt x="1765795" y="0"/>
                </a:lnTo>
                <a:lnTo>
                  <a:pt x="253974" y="0"/>
                </a:lnTo>
                <a:lnTo>
                  <a:pt x="208324" y="4090"/>
                </a:lnTo>
                <a:lnTo>
                  <a:pt x="165357" y="15884"/>
                </a:lnTo>
                <a:lnTo>
                  <a:pt x="125792" y="34666"/>
                </a:lnTo>
                <a:lnTo>
                  <a:pt x="90345" y="59719"/>
                </a:lnTo>
                <a:lnTo>
                  <a:pt x="59734" y="90328"/>
                </a:lnTo>
                <a:lnTo>
                  <a:pt x="34676" y="125777"/>
                </a:lnTo>
                <a:lnTo>
                  <a:pt x="15890" y="165349"/>
                </a:lnTo>
                <a:lnTo>
                  <a:pt x="4092" y="208328"/>
                </a:lnTo>
                <a:lnTo>
                  <a:pt x="0" y="254000"/>
                </a:lnTo>
                <a:lnTo>
                  <a:pt x="0" y="888872"/>
                </a:lnTo>
                <a:lnTo>
                  <a:pt x="0" y="1269872"/>
                </a:lnTo>
                <a:lnTo>
                  <a:pt x="4092" y="1315506"/>
                </a:lnTo>
                <a:lnTo>
                  <a:pt x="15890" y="1358456"/>
                </a:lnTo>
                <a:lnTo>
                  <a:pt x="34676" y="1398006"/>
                </a:lnTo>
                <a:lnTo>
                  <a:pt x="59734" y="1433439"/>
                </a:lnTo>
                <a:lnTo>
                  <a:pt x="90345" y="1464037"/>
                </a:lnTo>
                <a:lnTo>
                  <a:pt x="125792" y="1489084"/>
                </a:lnTo>
                <a:lnTo>
                  <a:pt x="165357" y="1507862"/>
                </a:lnTo>
                <a:lnTo>
                  <a:pt x="208324" y="1519655"/>
                </a:lnTo>
                <a:lnTo>
                  <a:pt x="253974" y="1523745"/>
                </a:lnTo>
                <a:lnTo>
                  <a:pt x="1765795" y="1523745"/>
                </a:lnTo>
                <a:lnTo>
                  <a:pt x="3023222" y="1896109"/>
                </a:lnTo>
                <a:lnTo>
                  <a:pt x="2522588" y="1523745"/>
                </a:lnTo>
                <a:lnTo>
                  <a:pt x="2773159" y="1523745"/>
                </a:lnTo>
                <a:lnTo>
                  <a:pt x="2818797" y="1519655"/>
                </a:lnTo>
                <a:lnTo>
                  <a:pt x="2861758" y="1507862"/>
                </a:lnTo>
                <a:lnTo>
                  <a:pt x="2901325" y="1489084"/>
                </a:lnTo>
                <a:lnTo>
                  <a:pt x="2936778" y="1464037"/>
                </a:lnTo>
                <a:lnTo>
                  <a:pt x="2967397" y="1433439"/>
                </a:lnTo>
                <a:lnTo>
                  <a:pt x="2992464" y="1398006"/>
                </a:lnTo>
                <a:lnTo>
                  <a:pt x="3011260" y="1358456"/>
                </a:lnTo>
                <a:lnTo>
                  <a:pt x="3023064" y="1315506"/>
                </a:lnTo>
                <a:lnTo>
                  <a:pt x="3027159" y="1269872"/>
                </a:lnTo>
                <a:lnTo>
                  <a:pt x="3027159" y="888872"/>
                </a:lnTo>
                <a:lnTo>
                  <a:pt x="3027159" y="254000"/>
                </a:lnTo>
                <a:close/>
              </a:path>
            </a:pathLst>
          </a:custGeom>
          <a:ln w="9525">
            <a:solidFill>
              <a:srgbClr val="92BA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30923" y="4340352"/>
            <a:ext cx="4556760" cy="16596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96100" y="4985003"/>
            <a:ext cx="4200144" cy="9006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77659" y="4368546"/>
            <a:ext cx="4463288" cy="156437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77659" y="4368546"/>
            <a:ext cx="4463415" cy="1564640"/>
          </a:xfrm>
          <a:custGeom>
            <a:avLst/>
            <a:gdLst/>
            <a:ahLst/>
            <a:cxnLst/>
            <a:rect l="l" t="t" r="r" b="b"/>
            <a:pathLst>
              <a:path w="4463415" h="1564639">
                <a:moveTo>
                  <a:pt x="272288" y="720089"/>
                </a:moveTo>
                <a:lnTo>
                  <a:pt x="278316" y="675210"/>
                </a:lnTo>
                <a:lnTo>
                  <a:pt x="295331" y="634868"/>
                </a:lnTo>
                <a:lnTo>
                  <a:pt x="321722" y="600678"/>
                </a:lnTo>
                <a:lnTo>
                  <a:pt x="355882" y="574256"/>
                </a:lnTo>
                <a:lnTo>
                  <a:pt x="396201" y="557218"/>
                </a:lnTo>
                <a:lnTo>
                  <a:pt x="441071" y="551179"/>
                </a:lnTo>
                <a:lnTo>
                  <a:pt x="970788" y="551179"/>
                </a:lnTo>
                <a:lnTo>
                  <a:pt x="0" y="0"/>
                </a:lnTo>
                <a:lnTo>
                  <a:pt x="2018538" y="551179"/>
                </a:lnTo>
                <a:lnTo>
                  <a:pt x="4294378" y="551179"/>
                </a:lnTo>
                <a:lnTo>
                  <a:pt x="4339257" y="557218"/>
                </a:lnTo>
                <a:lnTo>
                  <a:pt x="4379599" y="574256"/>
                </a:lnTo>
                <a:lnTo>
                  <a:pt x="4413789" y="600678"/>
                </a:lnTo>
                <a:lnTo>
                  <a:pt x="4440211" y="634868"/>
                </a:lnTo>
                <a:lnTo>
                  <a:pt x="4457249" y="675210"/>
                </a:lnTo>
                <a:lnTo>
                  <a:pt x="4463288" y="720089"/>
                </a:lnTo>
                <a:lnTo>
                  <a:pt x="4463288" y="973327"/>
                </a:lnTo>
                <a:lnTo>
                  <a:pt x="4463288" y="1395514"/>
                </a:lnTo>
                <a:lnTo>
                  <a:pt x="4457249" y="1440402"/>
                </a:lnTo>
                <a:lnTo>
                  <a:pt x="4440211" y="1480739"/>
                </a:lnTo>
                <a:lnTo>
                  <a:pt x="4413789" y="1514914"/>
                </a:lnTo>
                <a:lnTo>
                  <a:pt x="4379599" y="1541318"/>
                </a:lnTo>
                <a:lnTo>
                  <a:pt x="4339257" y="1558341"/>
                </a:lnTo>
                <a:lnTo>
                  <a:pt x="4294378" y="1564373"/>
                </a:lnTo>
                <a:lnTo>
                  <a:pt x="2018538" y="1564373"/>
                </a:lnTo>
                <a:lnTo>
                  <a:pt x="970788" y="1564373"/>
                </a:lnTo>
                <a:lnTo>
                  <a:pt x="441071" y="1564373"/>
                </a:lnTo>
                <a:lnTo>
                  <a:pt x="396201" y="1558341"/>
                </a:lnTo>
                <a:lnTo>
                  <a:pt x="355882" y="1541318"/>
                </a:lnTo>
                <a:lnTo>
                  <a:pt x="321722" y="1514914"/>
                </a:lnTo>
                <a:lnTo>
                  <a:pt x="295331" y="1480739"/>
                </a:lnTo>
                <a:lnTo>
                  <a:pt x="278316" y="1440402"/>
                </a:lnTo>
                <a:lnTo>
                  <a:pt x="272288" y="1395514"/>
                </a:lnTo>
                <a:lnTo>
                  <a:pt x="272288" y="973327"/>
                </a:lnTo>
                <a:lnTo>
                  <a:pt x="272288" y="720089"/>
                </a:lnTo>
                <a:close/>
              </a:path>
            </a:pathLst>
          </a:custGeom>
          <a:ln w="9524">
            <a:solidFill>
              <a:srgbClr val="92BA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079106" y="4970526"/>
            <a:ext cx="3837304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95"/>
              </a:spcBef>
            </a:pPr>
            <a:r>
              <a:rPr sz="2000" dirty="0">
                <a:latin typeface="標楷體"/>
                <a:cs typeface="標楷體"/>
              </a:rPr>
              <a:t>這個有</a:t>
            </a:r>
            <a:r>
              <a:rPr sz="2000" spc="-15" dirty="0">
                <a:latin typeface="標楷體"/>
                <a:cs typeface="標楷體"/>
              </a:rPr>
              <a:t>點</a:t>
            </a:r>
            <a:r>
              <a:rPr sz="2000" dirty="0">
                <a:latin typeface="標楷體"/>
                <a:cs typeface="標楷體"/>
              </a:rPr>
              <a:t>難</a:t>
            </a:r>
            <a:r>
              <a:rPr sz="2000" spc="-10" dirty="0">
                <a:latin typeface="標楷體"/>
                <a:cs typeface="標楷體"/>
              </a:rPr>
              <a:t>喔</a:t>
            </a:r>
            <a:r>
              <a:rPr sz="2000" dirty="0">
                <a:latin typeface="標楷體"/>
                <a:cs typeface="標楷體"/>
              </a:rPr>
              <a:t>，老</a:t>
            </a:r>
            <a:r>
              <a:rPr sz="2000" spc="-15" dirty="0">
                <a:latin typeface="標楷體"/>
                <a:cs typeface="標楷體"/>
              </a:rPr>
              <a:t>師</a:t>
            </a:r>
            <a:r>
              <a:rPr sz="2000" b="1" dirty="0">
                <a:solidFill>
                  <a:srgbClr val="FF0000"/>
                </a:solidFill>
                <a:latin typeface="標楷體"/>
                <a:cs typeface="標楷體"/>
              </a:rPr>
              <a:t>沒辦</a:t>
            </a:r>
            <a:r>
              <a:rPr sz="2000" b="1" spc="-15" dirty="0">
                <a:solidFill>
                  <a:srgbClr val="FF0000"/>
                </a:solidFill>
                <a:latin typeface="標楷體"/>
                <a:cs typeface="標楷體"/>
              </a:rPr>
              <a:t>法</a:t>
            </a:r>
            <a:r>
              <a:rPr sz="2000" dirty="0">
                <a:latin typeface="標楷體"/>
                <a:cs typeface="標楷體"/>
              </a:rPr>
              <a:t>幫大家 </a:t>
            </a:r>
            <a:r>
              <a:rPr sz="2000" b="1" dirty="0">
                <a:solidFill>
                  <a:srgbClr val="FF0000"/>
                </a:solidFill>
                <a:latin typeface="標楷體"/>
                <a:cs typeface="標楷體"/>
              </a:rPr>
              <a:t>保存或</a:t>
            </a:r>
            <a:r>
              <a:rPr sz="2000" b="1" spc="-15" dirty="0">
                <a:solidFill>
                  <a:srgbClr val="FF0000"/>
                </a:solidFill>
                <a:latin typeface="標楷體"/>
                <a:cs typeface="標楷體"/>
              </a:rPr>
              <a:t>備</a:t>
            </a:r>
            <a:r>
              <a:rPr sz="2000" b="1" dirty="0">
                <a:solidFill>
                  <a:srgbClr val="FF0000"/>
                </a:solidFill>
                <a:latin typeface="標楷體"/>
                <a:cs typeface="標楷體"/>
              </a:rPr>
              <a:t>份</a:t>
            </a:r>
            <a:r>
              <a:rPr sz="2000" spc="-15" dirty="0">
                <a:latin typeface="標楷體"/>
                <a:cs typeface="標楷體"/>
              </a:rPr>
              <a:t>這</a:t>
            </a:r>
            <a:r>
              <a:rPr sz="2000" dirty="0">
                <a:latin typeface="標楷體"/>
                <a:cs typeface="標楷體"/>
              </a:rPr>
              <a:t>些作業</a:t>
            </a:r>
            <a:r>
              <a:rPr sz="2000" spc="-15" dirty="0">
                <a:latin typeface="標楷體"/>
                <a:cs typeface="標楷體"/>
              </a:rPr>
              <a:t>喔</a:t>
            </a:r>
            <a:r>
              <a:rPr sz="2000" dirty="0">
                <a:latin typeface="標楷體"/>
                <a:cs typeface="標楷體"/>
              </a:rPr>
              <a:t>。</a:t>
            </a:r>
            <a:endParaRPr sz="2000">
              <a:latin typeface="標楷體"/>
              <a:cs typeface="標楷體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07201" y="1378077"/>
            <a:ext cx="486409" cy="478155"/>
          </a:xfrm>
          <a:custGeom>
            <a:avLst/>
            <a:gdLst/>
            <a:ahLst/>
            <a:cxnLst/>
            <a:rect l="l" t="t" r="r" b="b"/>
            <a:pathLst>
              <a:path w="486409" h="478155">
                <a:moveTo>
                  <a:pt x="243204" y="0"/>
                </a:moveTo>
                <a:lnTo>
                  <a:pt x="194177" y="4857"/>
                </a:lnTo>
                <a:lnTo>
                  <a:pt x="148518" y="18790"/>
                </a:lnTo>
                <a:lnTo>
                  <a:pt x="107205" y="40833"/>
                </a:lnTo>
                <a:lnTo>
                  <a:pt x="71215" y="70024"/>
                </a:lnTo>
                <a:lnTo>
                  <a:pt x="41523" y="105401"/>
                </a:lnTo>
                <a:lnTo>
                  <a:pt x="19105" y="146000"/>
                </a:lnTo>
                <a:lnTo>
                  <a:pt x="4939" y="190858"/>
                </a:lnTo>
                <a:lnTo>
                  <a:pt x="0" y="239013"/>
                </a:lnTo>
                <a:lnTo>
                  <a:pt x="4939" y="287205"/>
                </a:lnTo>
                <a:lnTo>
                  <a:pt x="19105" y="332081"/>
                </a:lnTo>
                <a:lnTo>
                  <a:pt x="41523" y="372682"/>
                </a:lnTo>
                <a:lnTo>
                  <a:pt x="71215" y="408050"/>
                </a:lnTo>
                <a:lnTo>
                  <a:pt x="107205" y="437228"/>
                </a:lnTo>
                <a:lnTo>
                  <a:pt x="148518" y="459255"/>
                </a:lnTo>
                <a:lnTo>
                  <a:pt x="194177" y="473175"/>
                </a:lnTo>
                <a:lnTo>
                  <a:pt x="243204" y="478027"/>
                </a:lnTo>
                <a:lnTo>
                  <a:pt x="292232" y="473175"/>
                </a:lnTo>
                <a:lnTo>
                  <a:pt x="337891" y="459255"/>
                </a:lnTo>
                <a:lnTo>
                  <a:pt x="379204" y="437228"/>
                </a:lnTo>
                <a:lnTo>
                  <a:pt x="415194" y="408050"/>
                </a:lnTo>
                <a:lnTo>
                  <a:pt x="444886" y="372682"/>
                </a:lnTo>
                <a:lnTo>
                  <a:pt x="467304" y="332081"/>
                </a:lnTo>
                <a:lnTo>
                  <a:pt x="481470" y="287205"/>
                </a:lnTo>
                <a:lnTo>
                  <a:pt x="486409" y="239013"/>
                </a:lnTo>
                <a:lnTo>
                  <a:pt x="481470" y="190858"/>
                </a:lnTo>
                <a:lnTo>
                  <a:pt x="467304" y="146000"/>
                </a:lnTo>
                <a:lnTo>
                  <a:pt x="444886" y="105401"/>
                </a:lnTo>
                <a:lnTo>
                  <a:pt x="415194" y="70024"/>
                </a:lnTo>
                <a:lnTo>
                  <a:pt x="379204" y="40833"/>
                </a:lnTo>
                <a:lnTo>
                  <a:pt x="337891" y="18790"/>
                </a:lnTo>
                <a:lnTo>
                  <a:pt x="292232" y="4857"/>
                </a:lnTo>
                <a:lnTo>
                  <a:pt x="243204" y="0"/>
                </a:lnTo>
                <a:close/>
              </a:path>
            </a:pathLst>
          </a:custGeom>
          <a:solidFill>
            <a:srgbClr val="125C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462776" y="1441831"/>
            <a:ext cx="1752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1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06743" y="4651628"/>
            <a:ext cx="486409" cy="478155"/>
          </a:xfrm>
          <a:custGeom>
            <a:avLst/>
            <a:gdLst/>
            <a:ahLst/>
            <a:cxnLst/>
            <a:rect l="l" t="t" r="r" b="b"/>
            <a:pathLst>
              <a:path w="486409" h="478154">
                <a:moveTo>
                  <a:pt x="243204" y="0"/>
                </a:moveTo>
                <a:lnTo>
                  <a:pt x="194177" y="4857"/>
                </a:lnTo>
                <a:lnTo>
                  <a:pt x="148518" y="18790"/>
                </a:lnTo>
                <a:lnTo>
                  <a:pt x="107205" y="40833"/>
                </a:lnTo>
                <a:lnTo>
                  <a:pt x="71215" y="70024"/>
                </a:lnTo>
                <a:lnTo>
                  <a:pt x="41523" y="105401"/>
                </a:lnTo>
                <a:lnTo>
                  <a:pt x="19105" y="146000"/>
                </a:lnTo>
                <a:lnTo>
                  <a:pt x="4939" y="190858"/>
                </a:lnTo>
                <a:lnTo>
                  <a:pt x="0" y="239014"/>
                </a:lnTo>
                <a:lnTo>
                  <a:pt x="4939" y="287210"/>
                </a:lnTo>
                <a:lnTo>
                  <a:pt x="19105" y="332101"/>
                </a:lnTo>
                <a:lnTo>
                  <a:pt x="41523" y="372722"/>
                </a:lnTo>
                <a:lnTo>
                  <a:pt x="71215" y="408114"/>
                </a:lnTo>
                <a:lnTo>
                  <a:pt x="107205" y="437315"/>
                </a:lnTo>
                <a:lnTo>
                  <a:pt x="148518" y="459362"/>
                </a:lnTo>
                <a:lnTo>
                  <a:pt x="194177" y="473296"/>
                </a:lnTo>
                <a:lnTo>
                  <a:pt x="243204" y="478155"/>
                </a:lnTo>
                <a:lnTo>
                  <a:pt x="292196" y="473296"/>
                </a:lnTo>
                <a:lnTo>
                  <a:pt x="337837" y="459362"/>
                </a:lnTo>
                <a:lnTo>
                  <a:pt x="379148" y="437315"/>
                </a:lnTo>
                <a:lnTo>
                  <a:pt x="415147" y="408114"/>
                </a:lnTo>
                <a:lnTo>
                  <a:pt x="444853" y="372722"/>
                </a:lnTo>
                <a:lnTo>
                  <a:pt x="467286" y="332101"/>
                </a:lnTo>
                <a:lnTo>
                  <a:pt x="481465" y="287210"/>
                </a:lnTo>
                <a:lnTo>
                  <a:pt x="486409" y="239014"/>
                </a:lnTo>
                <a:lnTo>
                  <a:pt x="481465" y="190858"/>
                </a:lnTo>
                <a:lnTo>
                  <a:pt x="467286" y="146000"/>
                </a:lnTo>
                <a:lnTo>
                  <a:pt x="444853" y="105401"/>
                </a:lnTo>
                <a:lnTo>
                  <a:pt x="415147" y="70024"/>
                </a:lnTo>
                <a:lnTo>
                  <a:pt x="379148" y="40833"/>
                </a:lnTo>
                <a:lnTo>
                  <a:pt x="337837" y="18790"/>
                </a:lnTo>
                <a:lnTo>
                  <a:pt x="292196" y="4857"/>
                </a:lnTo>
                <a:lnTo>
                  <a:pt x="243204" y="0"/>
                </a:lnTo>
                <a:close/>
              </a:path>
            </a:pathLst>
          </a:custGeom>
          <a:solidFill>
            <a:srgbClr val="125C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862318" y="4716017"/>
            <a:ext cx="1752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3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2701" y="1697354"/>
            <a:ext cx="486409" cy="478155"/>
          </a:xfrm>
          <a:custGeom>
            <a:avLst/>
            <a:gdLst/>
            <a:ahLst/>
            <a:cxnLst/>
            <a:rect l="l" t="t" r="r" b="b"/>
            <a:pathLst>
              <a:path w="486409" h="478155">
                <a:moveTo>
                  <a:pt x="243204" y="0"/>
                </a:moveTo>
                <a:lnTo>
                  <a:pt x="194191" y="4857"/>
                </a:lnTo>
                <a:lnTo>
                  <a:pt x="148539" y="18790"/>
                </a:lnTo>
                <a:lnTo>
                  <a:pt x="107228" y="40833"/>
                </a:lnTo>
                <a:lnTo>
                  <a:pt x="71234" y="70024"/>
                </a:lnTo>
                <a:lnTo>
                  <a:pt x="41536" y="105401"/>
                </a:lnTo>
                <a:lnTo>
                  <a:pt x="19112" y="146000"/>
                </a:lnTo>
                <a:lnTo>
                  <a:pt x="4941" y="190858"/>
                </a:lnTo>
                <a:lnTo>
                  <a:pt x="0" y="239014"/>
                </a:lnTo>
                <a:lnTo>
                  <a:pt x="4941" y="287205"/>
                </a:lnTo>
                <a:lnTo>
                  <a:pt x="19112" y="332081"/>
                </a:lnTo>
                <a:lnTo>
                  <a:pt x="41536" y="372682"/>
                </a:lnTo>
                <a:lnTo>
                  <a:pt x="71234" y="408051"/>
                </a:lnTo>
                <a:lnTo>
                  <a:pt x="107228" y="437228"/>
                </a:lnTo>
                <a:lnTo>
                  <a:pt x="148539" y="459255"/>
                </a:lnTo>
                <a:lnTo>
                  <a:pt x="194191" y="473175"/>
                </a:lnTo>
                <a:lnTo>
                  <a:pt x="243204" y="478028"/>
                </a:lnTo>
                <a:lnTo>
                  <a:pt x="292218" y="473175"/>
                </a:lnTo>
                <a:lnTo>
                  <a:pt x="337870" y="459255"/>
                </a:lnTo>
                <a:lnTo>
                  <a:pt x="379181" y="437228"/>
                </a:lnTo>
                <a:lnTo>
                  <a:pt x="415175" y="408051"/>
                </a:lnTo>
                <a:lnTo>
                  <a:pt x="444873" y="372682"/>
                </a:lnTo>
                <a:lnTo>
                  <a:pt x="467297" y="332081"/>
                </a:lnTo>
                <a:lnTo>
                  <a:pt x="481468" y="287205"/>
                </a:lnTo>
                <a:lnTo>
                  <a:pt x="486409" y="239014"/>
                </a:lnTo>
                <a:lnTo>
                  <a:pt x="481468" y="190858"/>
                </a:lnTo>
                <a:lnTo>
                  <a:pt x="467297" y="146000"/>
                </a:lnTo>
                <a:lnTo>
                  <a:pt x="444873" y="105401"/>
                </a:lnTo>
                <a:lnTo>
                  <a:pt x="415175" y="70024"/>
                </a:lnTo>
                <a:lnTo>
                  <a:pt x="379181" y="40833"/>
                </a:lnTo>
                <a:lnTo>
                  <a:pt x="337870" y="18790"/>
                </a:lnTo>
                <a:lnTo>
                  <a:pt x="292218" y="4857"/>
                </a:lnTo>
                <a:lnTo>
                  <a:pt x="243204" y="0"/>
                </a:lnTo>
                <a:close/>
              </a:path>
            </a:pathLst>
          </a:custGeom>
          <a:solidFill>
            <a:srgbClr val="BE3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37463" y="1693011"/>
            <a:ext cx="2953385" cy="15652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2</a:t>
            </a:r>
            <a:endParaRPr sz="2000">
              <a:latin typeface="Microsoft YaHei"/>
              <a:cs typeface="Microsoft YaHei"/>
            </a:endParaRPr>
          </a:p>
          <a:p>
            <a:pPr marL="144780">
              <a:lnSpc>
                <a:spcPct val="100000"/>
              </a:lnSpc>
              <a:spcBef>
                <a:spcPts val="540"/>
              </a:spcBef>
            </a:pPr>
            <a:r>
              <a:rPr sz="2000" dirty="0">
                <a:latin typeface="標楷體"/>
                <a:cs typeface="標楷體"/>
              </a:rPr>
              <a:t>老師，</a:t>
            </a:r>
            <a:r>
              <a:rPr sz="2000" spc="-15" dirty="0">
                <a:latin typeface="標楷體"/>
                <a:cs typeface="標楷體"/>
              </a:rPr>
              <a:t>如</a:t>
            </a:r>
            <a:r>
              <a:rPr sz="2000" dirty="0">
                <a:latin typeface="標楷體"/>
                <a:cs typeface="標楷體"/>
              </a:rPr>
              <a:t>果</a:t>
            </a:r>
            <a:r>
              <a:rPr sz="2000" spc="-15" dirty="0">
                <a:latin typeface="標楷體"/>
                <a:cs typeface="標楷體"/>
              </a:rPr>
              <a:t>我</a:t>
            </a:r>
            <a:r>
              <a:rPr sz="2000" dirty="0">
                <a:latin typeface="標楷體"/>
                <a:cs typeface="標楷體"/>
              </a:rPr>
              <a:t>的作業到</a:t>
            </a:r>
            <a:endParaRPr sz="2000">
              <a:latin typeface="標楷體"/>
              <a:cs typeface="標楷體"/>
            </a:endParaRPr>
          </a:p>
          <a:p>
            <a:pPr marL="144780" marR="5080">
              <a:lnSpc>
                <a:spcPct val="130000"/>
              </a:lnSpc>
            </a:pPr>
            <a:r>
              <a:rPr sz="2000" dirty="0">
                <a:latin typeface="標楷體"/>
                <a:cs typeface="標楷體"/>
              </a:rPr>
              <a:t>三年級</a:t>
            </a:r>
            <a:r>
              <a:rPr sz="2000" spc="-15" dirty="0">
                <a:latin typeface="標楷體"/>
                <a:cs typeface="標楷體"/>
              </a:rPr>
              <a:t>時</a:t>
            </a:r>
            <a:r>
              <a:rPr sz="2000" dirty="0">
                <a:latin typeface="標楷體"/>
                <a:cs typeface="標楷體"/>
              </a:rPr>
              <a:t>才</a:t>
            </a:r>
            <a:r>
              <a:rPr sz="2000" spc="-15" dirty="0">
                <a:latin typeface="標楷體"/>
                <a:cs typeface="標楷體"/>
              </a:rPr>
              <a:t>發</a:t>
            </a:r>
            <a:r>
              <a:rPr sz="2000" spc="-10" dirty="0">
                <a:latin typeface="標楷體"/>
                <a:cs typeface="標楷體"/>
              </a:rPr>
              <a:t>現</a:t>
            </a:r>
            <a:r>
              <a:rPr sz="2000" b="1" dirty="0">
                <a:solidFill>
                  <a:srgbClr val="FF0000"/>
                </a:solidFill>
                <a:latin typeface="標楷體"/>
                <a:cs typeface="標楷體"/>
              </a:rPr>
              <a:t>遺</a:t>
            </a:r>
            <a:r>
              <a:rPr sz="2000" b="1" spc="5" dirty="0">
                <a:solidFill>
                  <a:srgbClr val="FF0000"/>
                </a:solidFill>
                <a:latin typeface="標楷體"/>
                <a:cs typeface="標楷體"/>
              </a:rPr>
              <a:t>失</a:t>
            </a:r>
            <a:r>
              <a:rPr sz="2000" spc="-15" dirty="0">
                <a:latin typeface="標楷體"/>
                <a:cs typeface="標楷體"/>
              </a:rPr>
              <a:t>了</a:t>
            </a:r>
            <a:r>
              <a:rPr sz="2000" dirty="0">
                <a:latin typeface="標楷體"/>
                <a:cs typeface="標楷體"/>
              </a:rPr>
              <a:t>， 還可以</a:t>
            </a:r>
            <a:r>
              <a:rPr sz="2000" spc="-15" dirty="0">
                <a:latin typeface="標楷體"/>
                <a:cs typeface="標楷體"/>
              </a:rPr>
              <a:t>再</a:t>
            </a:r>
            <a:r>
              <a:rPr sz="2000" dirty="0">
                <a:latin typeface="標楷體"/>
                <a:cs typeface="標楷體"/>
              </a:rPr>
              <a:t>找</a:t>
            </a:r>
            <a:r>
              <a:rPr sz="2000" spc="-15" dirty="0">
                <a:latin typeface="標楷體"/>
                <a:cs typeface="標楷體"/>
              </a:rPr>
              <a:t>老</a:t>
            </a:r>
            <a:r>
              <a:rPr sz="2000" dirty="0">
                <a:latin typeface="標楷體"/>
                <a:cs typeface="標楷體"/>
              </a:rPr>
              <a:t>師拿嗎？</a:t>
            </a:r>
            <a:endParaRPr sz="2000">
              <a:latin typeface="標楷體"/>
              <a:cs typeface="標楷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53114" y="0"/>
            <a:ext cx="565150" cy="768350"/>
          </a:xfrm>
          <a:custGeom>
            <a:avLst/>
            <a:gdLst/>
            <a:ahLst/>
            <a:cxnLst/>
            <a:rect l="l" t="t" r="r" b="b"/>
            <a:pathLst>
              <a:path w="565150" h="768350">
                <a:moveTo>
                  <a:pt x="565150" y="0"/>
                </a:moveTo>
                <a:lnTo>
                  <a:pt x="0" y="0"/>
                </a:lnTo>
                <a:lnTo>
                  <a:pt x="0" y="614679"/>
                </a:lnTo>
                <a:lnTo>
                  <a:pt x="282575" y="768350"/>
                </a:lnTo>
                <a:lnTo>
                  <a:pt x="565150" y="614679"/>
                </a:lnTo>
                <a:lnTo>
                  <a:pt x="565150" y="0"/>
                </a:lnTo>
                <a:close/>
              </a:path>
            </a:pathLst>
          </a:custGeom>
          <a:solidFill>
            <a:srgbClr val="205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665077" y="186689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2701" y="343662"/>
            <a:ext cx="72155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sng" spc="145" dirty="0">
                <a:uFill>
                  <a:solidFill>
                    <a:srgbClr val="D9D9D9"/>
                  </a:solidFill>
                </a:uFill>
                <a:latin typeface="Impact"/>
                <a:cs typeface="Impact"/>
              </a:rPr>
              <a:t> </a:t>
            </a:r>
            <a:r>
              <a:rPr sz="3200" u="sng" dirty="0">
                <a:uFill>
                  <a:solidFill>
                    <a:srgbClr val="D9D9D9"/>
                  </a:solidFill>
                </a:uFill>
                <a:latin typeface="Impact"/>
                <a:cs typeface="Impact"/>
              </a:rPr>
              <a:t>108</a:t>
            </a:r>
            <a:r>
              <a:rPr sz="3200" u="sng" dirty="0">
                <a:uFill>
                  <a:solidFill>
                    <a:srgbClr val="D9D9D9"/>
                  </a:solidFill>
                </a:uFill>
              </a:rPr>
              <a:t>學年度</a:t>
            </a:r>
            <a:r>
              <a:rPr sz="3200" u="sng" spc="-15" dirty="0">
                <a:solidFill>
                  <a:srgbClr val="FF0000"/>
                </a:solidFill>
                <a:uFill>
                  <a:solidFill>
                    <a:srgbClr val="D9D9D9"/>
                  </a:solidFill>
                </a:uFill>
              </a:rPr>
              <a:t>之</a:t>
            </a:r>
            <a:r>
              <a:rPr sz="3200" u="sng" dirty="0">
                <a:solidFill>
                  <a:srgbClr val="FF0000"/>
                </a:solidFill>
                <a:uFill>
                  <a:solidFill>
                    <a:srgbClr val="D9D9D9"/>
                  </a:solidFill>
                </a:uFill>
              </a:rPr>
              <a:t>後</a:t>
            </a:r>
            <a:r>
              <a:rPr sz="3200" u="sng" dirty="0">
                <a:uFill>
                  <a:solidFill>
                    <a:srgbClr val="D9D9D9"/>
                  </a:solidFill>
                </a:uFill>
              </a:rPr>
              <a:t>學</a:t>
            </a:r>
            <a:r>
              <a:rPr sz="3200" u="sng" spc="-15" dirty="0">
                <a:uFill>
                  <a:solidFill>
                    <a:srgbClr val="D9D9D9"/>
                  </a:solidFill>
                </a:uFill>
              </a:rPr>
              <a:t>生</a:t>
            </a:r>
            <a:r>
              <a:rPr sz="3200" u="sng" dirty="0">
                <a:uFill>
                  <a:solidFill>
                    <a:srgbClr val="D9D9D9"/>
                  </a:solidFill>
                </a:uFill>
              </a:rPr>
              <a:t>如何</a:t>
            </a:r>
            <a:r>
              <a:rPr sz="3200" u="sng" spc="-15" dirty="0">
                <a:uFill>
                  <a:solidFill>
                    <a:srgbClr val="D9D9D9"/>
                  </a:solidFill>
                </a:uFill>
              </a:rPr>
              <a:t>留</a:t>
            </a:r>
            <a:r>
              <a:rPr sz="3200" dirty="0"/>
              <a:t>下學</a:t>
            </a:r>
            <a:r>
              <a:rPr sz="3200" spc="-15" dirty="0"/>
              <a:t>習</a:t>
            </a:r>
            <a:r>
              <a:rPr sz="3200" dirty="0"/>
              <a:t>成</a:t>
            </a:r>
            <a:r>
              <a:rPr sz="3200" spc="-5" dirty="0"/>
              <a:t>果</a:t>
            </a:r>
            <a:r>
              <a:rPr sz="3200" dirty="0">
                <a:latin typeface="標楷體"/>
                <a:cs typeface="標楷體"/>
              </a:rPr>
              <a:t>？</a:t>
            </a:r>
          </a:p>
        </p:txBody>
      </p:sp>
      <p:sp>
        <p:nvSpPr>
          <p:cNvPr id="5" name="object 5"/>
          <p:cNvSpPr/>
          <p:nvPr/>
        </p:nvSpPr>
        <p:spPr>
          <a:xfrm>
            <a:off x="2622676" y="3803408"/>
            <a:ext cx="887031" cy="2191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09645" y="3898150"/>
            <a:ext cx="985342" cy="2097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43116" y="1374647"/>
            <a:ext cx="4794504" cy="2648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91883" y="1453896"/>
            <a:ext cx="4707635" cy="20894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89852" y="1402841"/>
            <a:ext cx="4699762" cy="25530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89852" y="1402841"/>
            <a:ext cx="4700270" cy="2553335"/>
          </a:xfrm>
          <a:custGeom>
            <a:avLst/>
            <a:gdLst/>
            <a:ahLst/>
            <a:cxnLst/>
            <a:rect l="l" t="t" r="r" b="b"/>
            <a:pathLst>
              <a:path w="4700270" h="2553335">
                <a:moveTo>
                  <a:pt x="0" y="362331"/>
                </a:moveTo>
                <a:lnTo>
                  <a:pt x="3309" y="313182"/>
                </a:lnTo>
                <a:lnTo>
                  <a:pt x="12949" y="266038"/>
                </a:lnTo>
                <a:lnTo>
                  <a:pt x="28487" y="221331"/>
                </a:lnTo>
                <a:lnTo>
                  <a:pt x="49492" y="179493"/>
                </a:lnTo>
                <a:lnTo>
                  <a:pt x="75531" y="140957"/>
                </a:lnTo>
                <a:lnTo>
                  <a:pt x="106172" y="106156"/>
                </a:lnTo>
                <a:lnTo>
                  <a:pt x="140982" y="75522"/>
                </a:lnTo>
                <a:lnTo>
                  <a:pt x="179530" y="49487"/>
                </a:lnTo>
                <a:lnTo>
                  <a:pt x="221384" y="28485"/>
                </a:lnTo>
                <a:lnTo>
                  <a:pt x="266112" y="12948"/>
                </a:lnTo>
                <a:lnTo>
                  <a:pt x="313280" y="3309"/>
                </a:lnTo>
                <a:lnTo>
                  <a:pt x="362457" y="0"/>
                </a:lnTo>
                <a:lnTo>
                  <a:pt x="783336" y="0"/>
                </a:lnTo>
                <a:lnTo>
                  <a:pt x="1958340" y="0"/>
                </a:lnTo>
                <a:lnTo>
                  <a:pt x="4337431" y="0"/>
                </a:lnTo>
                <a:lnTo>
                  <a:pt x="4386606" y="3309"/>
                </a:lnTo>
                <a:lnTo>
                  <a:pt x="4433767" y="12948"/>
                </a:lnTo>
                <a:lnTo>
                  <a:pt x="4478484" y="28485"/>
                </a:lnTo>
                <a:lnTo>
                  <a:pt x="4520325" y="49487"/>
                </a:lnTo>
                <a:lnTo>
                  <a:pt x="4558858" y="75522"/>
                </a:lnTo>
                <a:lnTo>
                  <a:pt x="4593653" y="106156"/>
                </a:lnTo>
                <a:lnTo>
                  <a:pt x="4624278" y="140957"/>
                </a:lnTo>
                <a:lnTo>
                  <a:pt x="4650302" y="179493"/>
                </a:lnTo>
                <a:lnTo>
                  <a:pt x="4671294" y="221331"/>
                </a:lnTo>
                <a:lnTo>
                  <a:pt x="4686822" y="266038"/>
                </a:lnTo>
                <a:lnTo>
                  <a:pt x="4696455" y="313182"/>
                </a:lnTo>
                <a:lnTo>
                  <a:pt x="4699762" y="362331"/>
                </a:lnTo>
                <a:lnTo>
                  <a:pt x="4699762" y="1268349"/>
                </a:lnTo>
                <a:lnTo>
                  <a:pt x="4699762" y="1811909"/>
                </a:lnTo>
                <a:lnTo>
                  <a:pt x="4696455" y="1861084"/>
                </a:lnTo>
                <a:lnTo>
                  <a:pt x="4686822" y="1908245"/>
                </a:lnTo>
                <a:lnTo>
                  <a:pt x="4671294" y="1952962"/>
                </a:lnTo>
                <a:lnTo>
                  <a:pt x="4650302" y="1994803"/>
                </a:lnTo>
                <a:lnTo>
                  <a:pt x="4624278" y="2033336"/>
                </a:lnTo>
                <a:lnTo>
                  <a:pt x="4593653" y="2068131"/>
                </a:lnTo>
                <a:lnTo>
                  <a:pt x="4558858" y="2098756"/>
                </a:lnTo>
                <a:lnTo>
                  <a:pt x="4520325" y="2124780"/>
                </a:lnTo>
                <a:lnTo>
                  <a:pt x="4478484" y="2145772"/>
                </a:lnTo>
                <a:lnTo>
                  <a:pt x="4433767" y="2161300"/>
                </a:lnTo>
                <a:lnTo>
                  <a:pt x="4386606" y="2170933"/>
                </a:lnTo>
                <a:lnTo>
                  <a:pt x="4337431" y="2174240"/>
                </a:lnTo>
                <a:lnTo>
                  <a:pt x="1958340" y="2174240"/>
                </a:lnTo>
                <a:lnTo>
                  <a:pt x="123317" y="2553081"/>
                </a:lnTo>
                <a:lnTo>
                  <a:pt x="783336" y="2174240"/>
                </a:lnTo>
                <a:lnTo>
                  <a:pt x="362457" y="2174240"/>
                </a:lnTo>
                <a:lnTo>
                  <a:pt x="313280" y="2170933"/>
                </a:lnTo>
                <a:lnTo>
                  <a:pt x="266112" y="2161300"/>
                </a:lnTo>
                <a:lnTo>
                  <a:pt x="221384" y="2145772"/>
                </a:lnTo>
                <a:lnTo>
                  <a:pt x="179530" y="2124780"/>
                </a:lnTo>
                <a:lnTo>
                  <a:pt x="140982" y="2098756"/>
                </a:lnTo>
                <a:lnTo>
                  <a:pt x="106172" y="2068131"/>
                </a:lnTo>
                <a:lnTo>
                  <a:pt x="75531" y="2033336"/>
                </a:lnTo>
                <a:lnTo>
                  <a:pt x="49492" y="1994803"/>
                </a:lnTo>
                <a:lnTo>
                  <a:pt x="28487" y="1952962"/>
                </a:lnTo>
                <a:lnTo>
                  <a:pt x="12949" y="1908245"/>
                </a:lnTo>
                <a:lnTo>
                  <a:pt x="3309" y="1861084"/>
                </a:lnTo>
                <a:lnTo>
                  <a:pt x="0" y="1811909"/>
                </a:lnTo>
                <a:lnTo>
                  <a:pt x="0" y="1268349"/>
                </a:lnTo>
                <a:lnTo>
                  <a:pt x="0" y="362331"/>
                </a:lnTo>
                <a:close/>
              </a:path>
            </a:pathLst>
          </a:custGeom>
          <a:ln w="9525">
            <a:solidFill>
              <a:srgbClr val="92BA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8055" y="1825751"/>
            <a:ext cx="3122675" cy="19751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1772" y="1924811"/>
            <a:ext cx="3183636" cy="12969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6011" y="1852929"/>
            <a:ext cx="3027095" cy="18806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6011" y="1852929"/>
            <a:ext cx="3027680" cy="1880870"/>
          </a:xfrm>
          <a:custGeom>
            <a:avLst/>
            <a:gdLst/>
            <a:ahLst/>
            <a:cxnLst/>
            <a:rect l="l" t="t" r="r" b="b"/>
            <a:pathLst>
              <a:path w="3027679" h="1880870">
                <a:moveTo>
                  <a:pt x="3027095" y="237362"/>
                </a:moveTo>
                <a:lnTo>
                  <a:pt x="3022272" y="189497"/>
                </a:lnTo>
                <a:lnTo>
                  <a:pt x="3008438" y="144928"/>
                </a:lnTo>
                <a:lnTo>
                  <a:pt x="2986550" y="104607"/>
                </a:lnTo>
                <a:lnTo>
                  <a:pt x="2957563" y="69484"/>
                </a:lnTo>
                <a:lnTo>
                  <a:pt x="2922432" y="40511"/>
                </a:lnTo>
                <a:lnTo>
                  <a:pt x="2882113" y="18639"/>
                </a:lnTo>
                <a:lnTo>
                  <a:pt x="2837561" y="4818"/>
                </a:lnTo>
                <a:lnTo>
                  <a:pt x="2789732" y="0"/>
                </a:lnTo>
                <a:lnTo>
                  <a:pt x="2522651" y="0"/>
                </a:lnTo>
                <a:lnTo>
                  <a:pt x="1765858" y="0"/>
                </a:lnTo>
                <a:lnTo>
                  <a:pt x="237350" y="0"/>
                </a:lnTo>
                <a:lnTo>
                  <a:pt x="189514" y="4818"/>
                </a:lnTo>
                <a:lnTo>
                  <a:pt x="144960" y="18639"/>
                </a:lnTo>
                <a:lnTo>
                  <a:pt x="104643" y="40511"/>
                </a:lnTo>
                <a:lnTo>
                  <a:pt x="69516" y="69484"/>
                </a:lnTo>
                <a:lnTo>
                  <a:pt x="40534" y="104607"/>
                </a:lnTo>
                <a:lnTo>
                  <a:pt x="18651" y="144928"/>
                </a:lnTo>
                <a:lnTo>
                  <a:pt x="4821" y="189497"/>
                </a:lnTo>
                <a:lnTo>
                  <a:pt x="0" y="237362"/>
                </a:lnTo>
                <a:lnTo>
                  <a:pt x="0" y="830707"/>
                </a:lnTo>
                <a:lnTo>
                  <a:pt x="0" y="1186688"/>
                </a:lnTo>
                <a:lnTo>
                  <a:pt x="4821" y="1234516"/>
                </a:lnTo>
                <a:lnTo>
                  <a:pt x="18651" y="1279068"/>
                </a:lnTo>
                <a:lnTo>
                  <a:pt x="40534" y="1319387"/>
                </a:lnTo>
                <a:lnTo>
                  <a:pt x="69516" y="1354518"/>
                </a:lnTo>
                <a:lnTo>
                  <a:pt x="104643" y="1383505"/>
                </a:lnTo>
                <a:lnTo>
                  <a:pt x="144960" y="1405393"/>
                </a:lnTo>
                <a:lnTo>
                  <a:pt x="189514" y="1419227"/>
                </a:lnTo>
                <a:lnTo>
                  <a:pt x="237350" y="1424051"/>
                </a:lnTo>
                <a:lnTo>
                  <a:pt x="1765858" y="1424051"/>
                </a:lnTo>
                <a:lnTo>
                  <a:pt x="2996361" y="1880616"/>
                </a:lnTo>
                <a:lnTo>
                  <a:pt x="2522651" y="1424051"/>
                </a:lnTo>
                <a:lnTo>
                  <a:pt x="2789732" y="1424051"/>
                </a:lnTo>
                <a:lnTo>
                  <a:pt x="2837561" y="1419227"/>
                </a:lnTo>
                <a:lnTo>
                  <a:pt x="2882113" y="1405393"/>
                </a:lnTo>
                <a:lnTo>
                  <a:pt x="2922432" y="1383505"/>
                </a:lnTo>
                <a:lnTo>
                  <a:pt x="2957563" y="1354518"/>
                </a:lnTo>
                <a:lnTo>
                  <a:pt x="2986550" y="1319387"/>
                </a:lnTo>
                <a:lnTo>
                  <a:pt x="3008438" y="1279068"/>
                </a:lnTo>
                <a:lnTo>
                  <a:pt x="3022272" y="1234516"/>
                </a:lnTo>
                <a:lnTo>
                  <a:pt x="3027095" y="1186688"/>
                </a:lnTo>
                <a:lnTo>
                  <a:pt x="3027095" y="830707"/>
                </a:lnTo>
                <a:lnTo>
                  <a:pt x="3027095" y="237362"/>
                </a:lnTo>
                <a:close/>
              </a:path>
            </a:pathLst>
          </a:custGeom>
          <a:ln w="9525">
            <a:solidFill>
              <a:srgbClr val="92BA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04659" y="4218432"/>
            <a:ext cx="4632959" cy="18440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46392" y="4695444"/>
            <a:ext cx="4454652" cy="12969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2666" y="4246498"/>
            <a:ext cx="4536948" cy="17486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52666" y="4246498"/>
            <a:ext cx="4537075" cy="1748789"/>
          </a:xfrm>
          <a:custGeom>
            <a:avLst/>
            <a:gdLst/>
            <a:ahLst/>
            <a:cxnLst/>
            <a:rect l="l" t="t" r="r" b="b"/>
            <a:pathLst>
              <a:path w="4537075" h="1748789">
                <a:moveTo>
                  <a:pt x="133095" y="650113"/>
                </a:moveTo>
                <a:lnTo>
                  <a:pt x="137556" y="605813"/>
                </a:lnTo>
                <a:lnTo>
                  <a:pt x="150352" y="564562"/>
                </a:lnTo>
                <a:lnTo>
                  <a:pt x="170600" y="527240"/>
                </a:lnTo>
                <a:lnTo>
                  <a:pt x="197421" y="494728"/>
                </a:lnTo>
                <a:lnTo>
                  <a:pt x="229933" y="467907"/>
                </a:lnTo>
                <a:lnTo>
                  <a:pt x="267255" y="447659"/>
                </a:lnTo>
                <a:lnTo>
                  <a:pt x="308506" y="434863"/>
                </a:lnTo>
                <a:lnTo>
                  <a:pt x="352805" y="430402"/>
                </a:lnTo>
                <a:lnTo>
                  <a:pt x="867028" y="430402"/>
                </a:lnTo>
                <a:lnTo>
                  <a:pt x="0" y="0"/>
                </a:lnTo>
                <a:lnTo>
                  <a:pt x="1967991" y="430402"/>
                </a:lnTo>
                <a:lnTo>
                  <a:pt x="4317237" y="430402"/>
                </a:lnTo>
                <a:lnTo>
                  <a:pt x="4361537" y="434863"/>
                </a:lnTo>
                <a:lnTo>
                  <a:pt x="4402788" y="447659"/>
                </a:lnTo>
                <a:lnTo>
                  <a:pt x="4440110" y="467907"/>
                </a:lnTo>
                <a:lnTo>
                  <a:pt x="4472622" y="494728"/>
                </a:lnTo>
                <a:lnTo>
                  <a:pt x="4499443" y="527240"/>
                </a:lnTo>
                <a:lnTo>
                  <a:pt x="4519691" y="564562"/>
                </a:lnTo>
                <a:lnTo>
                  <a:pt x="4532487" y="605813"/>
                </a:lnTo>
                <a:lnTo>
                  <a:pt x="4536948" y="650113"/>
                </a:lnTo>
                <a:lnTo>
                  <a:pt x="4536948" y="979677"/>
                </a:lnTo>
                <a:lnTo>
                  <a:pt x="4536948" y="1528953"/>
                </a:lnTo>
                <a:lnTo>
                  <a:pt x="4532487" y="1573234"/>
                </a:lnTo>
                <a:lnTo>
                  <a:pt x="4519691" y="1614478"/>
                </a:lnTo>
                <a:lnTo>
                  <a:pt x="4499443" y="1651801"/>
                </a:lnTo>
                <a:lnTo>
                  <a:pt x="4472622" y="1684320"/>
                </a:lnTo>
                <a:lnTo>
                  <a:pt x="4440110" y="1711150"/>
                </a:lnTo>
                <a:lnTo>
                  <a:pt x="4402788" y="1731408"/>
                </a:lnTo>
                <a:lnTo>
                  <a:pt x="4361537" y="1744211"/>
                </a:lnTo>
                <a:lnTo>
                  <a:pt x="4317237" y="1748675"/>
                </a:lnTo>
                <a:lnTo>
                  <a:pt x="1967991" y="1748675"/>
                </a:lnTo>
                <a:lnTo>
                  <a:pt x="867028" y="1748675"/>
                </a:lnTo>
                <a:lnTo>
                  <a:pt x="352805" y="1748675"/>
                </a:lnTo>
                <a:lnTo>
                  <a:pt x="308506" y="1744211"/>
                </a:lnTo>
                <a:lnTo>
                  <a:pt x="267255" y="1731408"/>
                </a:lnTo>
                <a:lnTo>
                  <a:pt x="229933" y="1711150"/>
                </a:lnTo>
                <a:lnTo>
                  <a:pt x="197421" y="1684320"/>
                </a:lnTo>
                <a:lnTo>
                  <a:pt x="170600" y="1651801"/>
                </a:lnTo>
                <a:lnTo>
                  <a:pt x="150352" y="1614478"/>
                </a:lnTo>
                <a:lnTo>
                  <a:pt x="137556" y="1573234"/>
                </a:lnTo>
                <a:lnTo>
                  <a:pt x="133095" y="1528953"/>
                </a:lnTo>
                <a:lnTo>
                  <a:pt x="133095" y="979677"/>
                </a:lnTo>
                <a:lnTo>
                  <a:pt x="133095" y="650113"/>
                </a:lnTo>
                <a:close/>
              </a:path>
            </a:pathLst>
          </a:custGeom>
          <a:ln w="9525">
            <a:solidFill>
              <a:srgbClr val="92BA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130033" y="4681989"/>
            <a:ext cx="4091940" cy="1214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30100"/>
              </a:lnSpc>
              <a:spcBef>
                <a:spcPts val="95"/>
              </a:spcBef>
            </a:pPr>
            <a:r>
              <a:rPr sz="2000" dirty="0">
                <a:latin typeface="標楷體"/>
                <a:cs typeface="標楷體"/>
              </a:rPr>
              <a:t>沒問題</a:t>
            </a:r>
            <a:r>
              <a:rPr sz="2000" spc="-15" dirty="0">
                <a:latin typeface="標楷體"/>
                <a:cs typeface="標楷體"/>
              </a:rPr>
              <a:t>喔</a:t>
            </a:r>
            <a:r>
              <a:rPr sz="2000" dirty="0">
                <a:latin typeface="標楷體"/>
                <a:cs typeface="標楷體"/>
              </a:rPr>
              <a:t>，</a:t>
            </a:r>
            <a:r>
              <a:rPr sz="2000" spc="-15" dirty="0">
                <a:latin typeface="標楷體"/>
                <a:cs typeface="標楷體"/>
              </a:rPr>
              <a:t>你</a:t>
            </a:r>
            <a:r>
              <a:rPr sz="2000" dirty="0">
                <a:latin typeface="標楷體"/>
                <a:cs typeface="標楷體"/>
              </a:rPr>
              <a:t>只要</a:t>
            </a:r>
            <a:r>
              <a:rPr sz="2000" spc="-10" dirty="0">
                <a:latin typeface="標楷體"/>
                <a:cs typeface="標楷體"/>
              </a:rPr>
              <a:t>有</a:t>
            </a:r>
            <a:r>
              <a:rPr sz="2000" b="1" dirty="0">
                <a:solidFill>
                  <a:srgbClr val="FF0000"/>
                </a:solidFill>
                <a:latin typeface="標楷體"/>
                <a:cs typeface="標楷體"/>
              </a:rPr>
              <a:t>定期</a:t>
            </a:r>
            <a:r>
              <a:rPr sz="2000" b="1" spc="-15" dirty="0">
                <a:solidFill>
                  <a:srgbClr val="FF0000"/>
                </a:solidFill>
                <a:latin typeface="標楷體"/>
                <a:cs typeface="標楷體"/>
              </a:rPr>
              <a:t>記</a:t>
            </a:r>
            <a:r>
              <a:rPr sz="2000" b="1" dirty="0">
                <a:solidFill>
                  <a:srgbClr val="FF0000"/>
                </a:solidFill>
                <a:latin typeface="標楷體"/>
                <a:cs typeface="標楷體"/>
              </a:rPr>
              <a:t>錄並整理 </a:t>
            </a:r>
            <a:r>
              <a:rPr sz="2000" spc="0" dirty="0">
                <a:latin typeface="標楷體"/>
                <a:cs typeface="標楷體"/>
              </a:rPr>
              <a:t>自己</a:t>
            </a:r>
            <a:r>
              <a:rPr sz="2000" spc="-5" dirty="0">
                <a:latin typeface="標楷體"/>
                <a:cs typeface="標楷體"/>
              </a:rPr>
              <a:t>的</a:t>
            </a:r>
            <a:r>
              <a:rPr sz="2000" spc="-10" dirty="0">
                <a:latin typeface="標楷體"/>
                <a:cs typeface="標楷體"/>
              </a:rPr>
              <a:t>學</a:t>
            </a:r>
            <a:r>
              <a:rPr sz="2000" spc="0" dirty="0">
                <a:latin typeface="標楷體"/>
                <a:cs typeface="標楷體"/>
              </a:rPr>
              <a:t>習</a:t>
            </a:r>
            <a:r>
              <a:rPr sz="2000" spc="-15" dirty="0">
                <a:latin typeface="標楷體"/>
                <a:cs typeface="標楷體"/>
              </a:rPr>
              <a:t>表</a:t>
            </a:r>
            <a:r>
              <a:rPr sz="2000" spc="0" dirty="0">
                <a:latin typeface="標楷體"/>
                <a:cs typeface="標楷體"/>
              </a:rPr>
              <a:t>現，</a:t>
            </a:r>
            <a:r>
              <a:rPr sz="2000" spc="-5" dirty="0">
                <a:latin typeface="標楷體"/>
                <a:cs typeface="標楷體"/>
              </a:rPr>
              <a:t>你</a:t>
            </a:r>
            <a:r>
              <a:rPr sz="2000" spc="-10" dirty="0">
                <a:latin typeface="標楷體"/>
                <a:cs typeface="標楷體"/>
              </a:rPr>
              <a:t>的</a:t>
            </a:r>
            <a:r>
              <a:rPr sz="2000" spc="0" dirty="0">
                <a:latin typeface="標楷體"/>
                <a:cs typeface="標楷體"/>
              </a:rPr>
              <a:t>學</a:t>
            </a:r>
            <a:r>
              <a:rPr sz="2000" spc="-15" dirty="0">
                <a:latin typeface="標楷體"/>
                <a:cs typeface="標楷體"/>
              </a:rPr>
              <a:t>習</a:t>
            </a:r>
            <a:r>
              <a:rPr sz="2000" spc="0" dirty="0">
                <a:latin typeface="標楷體"/>
                <a:cs typeface="標楷體"/>
              </a:rPr>
              <a:t>成果</a:t>
            </a:r>
            <a:r>
              <a:rPr sz="2000" spc="-5" dirty="0">
                <a:latin typeface="標楷體"/>
                <a:cs typeface="標楷體"/>
              </a:rPr>
              <a:t>在</a:t>
            </a:r>
            <a:r>
              <a:rPr sz="2000" dirty="0">
                <a:latin typeface="標楷體"/>
                <a:cs typeface="標楷體"/>
              </a:rPr>
              <a:t>學 校</a:t>
            </a:r>
            <a:r>
              <a:rPr sz="2000" spc="-15" dirty="0">
                <a:latin typeface="標楷體"/>
                <a:cs typeface="標楷體"/>
              </a:rPr>
              <a:t>的</a:t>
            </a:r>
            <a:r>
              <a:rPr sz="2000" b="1" dirty="0">
                <a:solidFill>
                  <a:srgbClr val="FF0000"/>
                </a:solidFill>
                <a:latin typeface="標楷體"/>
                <a:cs typeface="標楷體"/>
              </a:rPr>
              <a:t>學習歷</a:t>
            </a:r>
            <a:r>
              <a:rPr sz="2000" b="1" spc="-15" dirty="0">
                <a:solidFill>
                  <a:srgbClr val="FF0000"/>
                </a:solidFill>
                <a:latin typeface="標楷體"/>
                <a:cs typeface="標楷體"/>
              </a:rPr>
              <a:t>程</a:t>
            </a:r>
            <a:r>
              <a:rPr sz="2000" b="1" dirty="0">
                <a:solidFill>
                  <a:srgbClr val="FF0000"/>
                </a:solidFill>
                <a:latin typeface="標楷體"/>
                <a:cs typeface="標楷體"/>
              </a:rPr>
              <a:t>平臺</a:t>
            </a:r>
            <a:r>
              <a:rPr sz="2000" dirty="0">
                <a:latin typeface="標楷體"/>
                <a:cs typeface="標楷體"/>
              </a:rPr>
              <a:t>都</a:t>
            </a:r>
            <a:r>
              <a:rPr sz="2000" spc="-15" dirty="0">
                <a:latin typeface="標楷體"/>
                <a:cs typeface="標楷體"/>
              </a:rPr>
              <a:t>可</a:t>
            </a:r>
            <a:r>
              <a:rPr sz="2000" dirty="0">
                <a:latin typeface="標楷體"/>
                <a:cs typeface="標楷體"/>
              </a:rPr>
              <a:t>以</a:t>
            </a:r>
            <a:r>
              <a:rPr sz="2000" spc="-15" dirty="0">
                <a:latin typeface="標楷體"/>
                <a:cs typeface="標楷體"/>
              </a:rPr>
              <a:t>找</a:t>
            </a:r>
            <a:r>
              <a:rPr sz="2000" dirty="0">
                <a:latin typeface="標楷體"/>
                <a:cs typeface="標楷體"/>
              </a:rPr>
              <a:t>到喔。</a:t>
            </a:r>
            <a:endParaRPr sz="2000">
              <a:latin typeface="標楷體"/>
              <a:cs typeface="標楷體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52896" y="3729621"/>
            <a:ext cx="963053" cy="22655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46646" y="1190752"/>
            <a:ext cx="486409" cy="478155"/>
          </a:xfrm>
          <a:custGeom>
            <a:avLst/>
            <a:gdLst/>
            <a:ahLst/>
            <a:cxnLst/>
            <a:rect l="l" t="t" r="r" b="b"/>
            <a:pathLst>
              <a:path w="486409" h="478155">
                <a:moveTo>
                  <a:pt x="243204" y="0"/>
                </a:moveTo>
                <a:lnTo>
                  <a:pt x="194213" y="4852"/>
                </a:lnTo>
                <a:lnTo>
                  <a:pt x="148572" y="18772"/>
                </a:lnTo>
                <a:lnTo>
                  <a:pt x="107261" y="40799"/>
                </a:lnTo>
                <a:lnTo>
                  <a:pt x="71262" y="69977"/>
                </a:lnTo>
                <a:lnTo>
                  <a:pt x="41556" y="105345"/>
                </a:lnTo>
                <a:lnTo>
                  <a:pt x="19123" y="145946"/>
                </a:lnTo>
                <a:lnTo>
                  <a:pt x="4944" y="190822"/>
                </a:lnTo>
                <a:lnTo>
                  <a:pt x="0" y="239013"/>
                </a:lnTo>
                <a:lnTo>
                  <a:pt x="4944" y="287169"/>
                </a:lnTo>
                <a:lnTo>
                  <a:pt x="19123" y="332027"/>
                </a:lnTo>
                <a:lnTo>
                  <a:pt x="41556" y="372626"/>
                </a:lnTo>
                <a:lnTo>
                  <a:pt x="71262" y="408003"/>
                </a:lnTo>
                <a:lnTo>
                  <a:pt x="107261" y="437194"/>
                </a:lnTo>
                <a:lnTo>
                  <a:pt x="148572" y="459237"/>
                </a:lnTo>
                <a:lnTo>
                  <a:pt x="194213" y="473170"/>
                </a:lnTo>
                <a:lnTo>
                  <a:pt x="243204" y="478027"/>
                </a:lnTo>
                <a:lnTo>
                  <a:pt x="292232" y="473170"/>
                </a:lnTo>
                <a:lnTo>
                  <a:pt x="337891" y="459237"/>
                </a:lnTo>
                <a:lnTo>
                  <a:pt x="379204" y="437194"/>
                </a:lnTo>
                <a:lnTo>
                  <a:pt x="415194" y="408003"/>
                </a:lnTo>
                <a:lnTo>
                  <a:pt x="444886" y="372626"/>
                </a:lnTo>
                <a:lnTo>
                  <a:pt x="467304" y="332027"/>
                </a:lnTo>
                <a:lnTo>
                  <a:pt x="481470" y="287169"/>
                </a:lnTo>
                <a:lnTo>
                  <a:pt x="486409" y="239013"/>
                </a:lnTo>
                <a:lnTo>
                  <a:pt x="481470" y="190822"/>
                </a:lnTo>
                <a:lnTo>
                  <a:pt x="467304" y="145946"/>
                </a:lnTo>
                <a:lnTo>
                  <a:pt x="444886" y="105345"/>
                </a:lnTo>
                <a:lnTo>
                  <a:pt x="415194" y="69977"/>
                </a:lnTo>
                <a:lnTo>
                  <a:pt x="379204" y="40799"/>
                </a:lnTo>
                <a:lnTo>
                  <a:pt x="337891" y="18772"/>
                </a:lnTo>
                <a:lnTo>
                  <a:pt x="292232" y="4852"/>
                </a:lnTo>
                <a:lnTo>
                  <a:pt x="243204" y="0"/>
                </a:lnTo>
                <a:close/>
              </a:path>
            </a:pathLst>
          </a:custGeom>
          <a:solidFill>
            <a:srgbClr val="125C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602348" y="1254378"/>
            <a:ext cx="4618990" cy="2192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5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1</a:t>
            </a:r>
            <a:endParaRPr sz="2000">
              <a:latin typeface="Microsoft YaHei"/>
              <a:cs typeface="Microsoft YaHei"/>
            </a:endParaRPr>
          </a:p>
          <a:p>
            <a:pPr marL="285750">
              <a:lnSpc>
                <a:spcPts val="2285"/>
              </a:lnSpc>
            </a:pPr>
            <a:r>
              <a:rPr sz="2000" dirty="0">
                <a:latin typeface="標楷體"/>
                <a:cs typeface="標楷體"/>
              </a:rPr>
              <a:t>同學，</a:t>
            </a:r>
            <a:r>
              <a:rPr sz="2000" spc="-10" dirty="0">
                <a:latin typeface="標楷體"/>
                <a:cs typeface="標楷體"/>
              </a:rPr>
              <a:t>這</a:t>
            </a:r>
            <a:r>
              <a:rPr sz="2000" spc="0" dirty="0">
                <a:latin typeface="標楷體"/>
                <a:cs typeface="標楷體"/>
              </a:rPr>
              <a:t>學</a:t>
            </a:r>
            <a:r>
              <a:rPr sz="2000" spc="-15" dirty="0">
                <a:latin typeface="標楷體"/>
                <a:cs typeface="標楷體"/>
              </a:rPr>
              <a:t>期</a:t>
            </a:r>
            <a:r>
              <a:rPr sz="2000" spc="0" dirty="0">
                <a:latin typeface="標楷體"/>
                <a:cs typeface="標楷體"/>
              </a:rPr>
              <a:t>大</a:t>
            </a:r>
            <a:r>
              <a:rPr sz="2000" spc="-15" dirty="0">
                <a:latin typeface="標楷體"/>
                <a:cs typeface="標楷體"/>
              </a:rPr>
              <a:t>家</a:t>
            </a:r>
            <a:r>
              <a:rPr sz="2000" b="1" spc="-5" dirty="0">
                <a:solidFill>
                  <a:srgbClr val="FF0000"/>
                </a:solidFill>
                <a:latin typeface="標楷體"/>
                <a:cs typeface="標楷體"/>
              </a:rPr>
              <a:t>上傳</a:t>
            </a:r>
            <a:r>
              <a:rPr sz="2000" spc="0" dirty="0">
                <a:latin typeface="標楷體"/>
                <a:cs typeface="標楷體"/>
              </a:rPr>
              <a:t>的</a:t>
            </a:r>
            <a:r>
              <a:rPr sz="2000" spc="-15" dirty="0">
                <a:latin typeface="標楷體"/>
                <a:cs typeface="標楷體"/>
              </a:rPr>
              <a:t>作</a:t>
            </a:r>
            <a:r>
              <a:rPr sz="2000" dirty="0">
                <a:latin typeface="標楷體"/>
                <a:cs typeface="標楷體"/>
              </a:rPr>
              <a:t>業與作</a:t>
            </a:r>
            <a:r>
              <a:rPr sz="2000" spc="-10" dirty="0">
                <a:latin typeface="標楷體"/>
                <a:cs typeface="標楷體"/>
              </a:rPr>
              <a:t>品</a:t>
            </a:r>
            <a:r>
              <a:rPr sz="2000" spc="0" dirty="0">
                <a:latin typeface="標楷體"/>
                <a:cs typeface="標楷體"/>
              </a:rPr>
              <a:t>，</a:t>
            </a:r>
            <a:endParaRPr sz="2000">
              <a:latin typeface="標楷體"/>
              <a:cs typeface="標楷體"/>
            </a:endParaRPr>
          </a:p>
          <a:p>
            <a:pPr marL="285750" marR="257810" algn="just">
              <a:lnSpc>
                <a:spcPct val="130000"/>
              </a:lnSpc>
            </a:pPr>
            <a:r>
              <a:rPr sz="2000" dirty="0">
                <a:latin typeface="標楷體"/>
                <a:cs typeface="標楷體"/>
              </a:rPr>
              <a:t>老師已</a:t>
            </a:r>
            <a:r>
              <a:rPr sz="2000" spc="-15" dirty="0">
                <a:latin typeface="標楷體"/>
                <a:cs typeface="標楷體"/>
              </a:rPr>
              <a:t>經</a:t>
            </a:r>
            <a:r>
              <a:rPr sz="2000" dirty="0">
                <a:latin typeface="標楷體"/>
                <a:cs typeface="標楷體"/>
              </a:rPr>
              <a:t>完</a:t>
            </a:r>
            <a:r>
              <a:rPr sz="2000" spc="-10" dirty="0">
                <a:latin typeface="標楷體"/>
                <a:cs typeface="標楷體"/>
              </a:rPr>
              <a:t>成</a:t>
            </a:r>
            <a:r>
              <a:rPr sz="2000" b="1" dirty="0">
                <a:solidFill>
                  <a:srgbClr val="FF0000"/>
                </a:solidFill>
                <a:latin typeface="標楷體"/>
                <a:cs typeface="標楷體"/>
              </a:rPr>
              <a:t>認證</a:t>
            </a:r>
            <a:r>
              <a:rPr sz="2000" dirty="0">
                <a:latin typeface="標楷體"/>
                <a:cs typeface="標楷體"/>
              </a:rPr>
              <a:t>囉</a:t>
            </a:r>
            <a:r>
              <a:rPr sz="2000" spc="-15" dirty="0">
                <a:latin typeface="標楷體"/>
                <a:cs typeface="標楷體"/>
              </a:rPr>
              <a:t>，</a:t>
            </a:r>
            <a:r>
              <a:rPr sz="2000" dirty="0">
                <a:latin typeface="標楷體"/>
                <a:cs typeface="標楷體"/>
              </a:rPr>
              <a:t>等</a:t>
            </a:r>
            <a:r>
              <a:rPr sz="2000" spc="-15" dirty="0">
                <a:latin typeface="標楷體"/>
                <a:cs typeface="標楷體"/>
              </a:rPr>
              <a:t>到</a:t>
            </a:r>
            <a:r>
              <a:rPr sz="2000" dirty="0">
                <a:latin typeface="標楷體"/>
                <a:cs typeface="標楷體"/>
              </a:rPr>
              <a:t>這個學年 度結束</a:t>
            </a:r>
            <a:r>
              <a:rPr sz="2000" spc="-15" dirty="0">
                <a:latin typeface="標楷體"/>
                <a:cs typeface="標楷體"/>
              </a:rPr>
              <a:t>時</a:t>
            </a:r>
            <a:r>
              <a:rPr sz="2000" dirty="0">
                <a:latin typeface="標楷體"/>
                <a:cs typeface="標楷體"/>
              </a:rPr>
              <a:t>，</a:t>
            </a:r>
            <a:r>
              <a:rPr sz="2000" spc="-15" dirty="0">
                <a:latin typeface="標楷體"/>
                <a:cs typeface="標楷體"/>
              </a:rPr>
              <a:t>大</a:t>
            </a:r>
            <a:r>
              <a:rPr sz="2000" dirty="0">
                <a:latin typeface="標楷體"/>
                <a:cs typeface="標楷體"/>
              </a:rPr>
              <a:t>家可以</a:t>
            </a:r>
            <a:r>
              <a:rPr sz="2000" spc="-15" dirty="0">
                <a:latin typeface="標楷體"/>
                <a:cs typeface="標楷體"/>
              </a:rPr>
              <a:t>再</a:t>
            </a:r>
            <a:r>
              <a:rPr sz="2000" dirty="0">
                <a:latin typeface="標楷體"/>
                <a:cs typeface="標楷體"/>
              </a:rPr>
              <a:t>回</a:t>
            </a:r>
            <a:r>
              <a:rPr sz="2000" spc="-15" dirty="0">
                <a:latin typeface="標楷體"/>
                <a:cs typeface="標楷體"/>
              </a:rPr>
              <a:t>顧</a:t>
            </a:r>
            <a:r>
              <a:rPr sz="2000" dirty="0">
                <a:latin typeface="標楷體"/>
                <a:cs typeface="標楷體"/>
              </a:rPr>
              <a:t>這一學年 的學習</a:t>
            </a:r>
            <a:r>
              <a:rPr sz="2000" spc="-15" dirty="0">
                <a:latin typeface="標楷體"/>
                <a:cs typeface="標楷體"/>
              </a:rPr>
              <a:t>成</a:t>
            </a:r>
            <a:r>
              <a:rPr sz="2000" dirty="0">
                <a:latin typeface="標楷體"/>
                <a:cs typeface="標楷體"/>
              </a:rPr>
              <a:t>果</a:t>
            </a:r>
            <a:r>
              <a:rPr sz="2000" spc="-10" dirty="0">
                <a:latin typeface="標楷體"/>
                <a:cs typeface="標楷體"/>
              </a:rPr>
              <a:t>，</a:t>
            </a:r>
            <a:r>
              <a:rPr sz="2000" b="1" dirty="0">
                <a:solidFill>
                  <a:srgbClr val="FF0000"/>
                </a:solidFill>
                <a:latin typeface="標楷體"/>
                <a:cs typeface="標楷體"/>
              </a:rPr>
              <a:t>勾選</a:t>
            </a:r>
            <a:r>
              <a:rPr sz="2000" dirty="0">
                <a:latin typeface="標楷體"/>
                <a:cs typeface="標楷體"/>
              </a:rPr>
              <a:t>要</a:t>
            </a:r>
            <a:r>
              <a:rPr sz="2000" spc="-15" dirty="0">
                <a:latin typeface="標楷體"/>
                <a:cs typeface="標楷體"/>
              </a:rPr>
              <a:t>提</a:t>
            </a:r>
            <a:r>
              <a:rPr sz="2000" dirty="0">
                <a:latin typeface="標楷體"/>
                <a:cs typeface="標楷體"/>
              </a:rPr>
              <a:t>交</a:t>
            </a:r>
            <a:r>
              <a:rPr sz="2000" spc="-15" dirty="0">
                <a:latin typeface="標楷體"/>
                <a:cs typeface="標楷體"/>
              </a:rPr>
              <a:t>到</a:t>
            </a:r>
            <a:r>
              <a:rPr sz="2000" dirty="0">
                <a:latin typeface="標楷體"/>
                <a:cs typeface="標楷體"/>
              </a:rPr>
              <a:t>學習歷程 中央資</a:t>
            </a:r>
            <a:r>
              <a:rPr sz="2000" spc="-15" dirty="0">
                <a:latin typeface="標楷體"/>
                <a:cs typeface="標楷體"/>
              </a:rPr>
              <a:t>料</a:t>
            </a:r>
            <a:r>
              <a:rPr sz="2000" dirty="0">
                <a:latin typeface="標楷體"/>
                <a:cs typeface="標楷體"/>
              </a:rPr>
              <a:t>庫</a:t>
            </a:r>
            <a:r>
              <a:rPr sz="2000" spc="-15" dirty="0">
                <a:latin typeface="標楷體"/>
                <a:cs typeface="標楷體"/>
              </a:rPr>
              <a:t>的</a:t>
            </a:r>
            <a:r>
              <a:rPr sz="2000" dirty="0">
                <a:latin typeface="標楷體"/>
                <a:cs typeface="標楷體"/>
              </a:rPr>
              <a:t>作品。</a:t>
            </a:r>
            <a:endParaRPr sz="2000">
              <a:latin typeface="標楷體"/>
              <a:cs typeface="標楷體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42556" y="4421123"/>
            <a:ext cx="486409" cy="478155"/>
          </a:xfrm>
          <a:custGeom>
            <a:avLst/>
            <a:gdLst/>
            <a:ahLst/>
            <a:cxnLst/>
            <a:rect l="l" t="t" r="r" b="b"/>
            <a:pathLst>
              <a:path w="486409" h="478154">
                <a:moveTo>
                  <a:pt x="243204" y="0"/>
                </a:moveTo>
                <a:lnTo>
                  <a:pt x="194177" y="4858"/>
                </a:lnTo>
                <a:lnTo>
                  <a:pt x="148518" y="18792"/>
                </a:lnTo>
                <a:lnTo>
                  <a:pt x="107205" y="40839"/>
                </a:lnTo>
                <a:lnTo>
                  <a:pt x="71215" y="70040"/>
                </a:lnTo>
                <a:lnTo>
                  <a:pt x="41523" y="105432"/>
                </a:lnTo>
                <a:lnTo>
                  <a:pt x="19105" y="146053"/>
                </a:lnTo>
                <a:lnTo>
                  <a:pt x="4939" y="190944"/>
                </a:lnTo>
                <a:lnTo>
                  <a:pt x="0" y="239140"/>
                </a:lnTo>
                <a:lnTo>
                  <a:pt x="4939" y="287296"/>
                </a:lnTo>
                <a:lnTo>
                  <a:pt x="19105" y="332154"/>
                </a:lnTo>
                <a:lnTo>
                  <a:pt x="41523" y="372753"/>
                </a:lnTo>
                <a:lnTo>
                  <a:pt x="71215" y="408130"/>
                </a:lnTo>
                <a:lnTo>
                  <a:pt x="107205" y="437321"/>
                </a:lnTo>
                <a:lnTo>
                  <a:pt x="148518" y="459364"/>
                </a:lnTo>
                <a:lnTo>
                  <a:pt x="194177" y="473297"/>
                </a:lnTo>
                <a:lnTo>
                  <a:pt x="243204" y="478155"/>
                </a:lnTo>
                <a:lnTo>
                  <a:pt x="292232" y="473297"/>
                </a:lnTo>
                <a:lnTo>
                  <a:pt x="337891" y="459364"/>
                </a:lnTo>
                <a:lnTo>
                  <a:pt x="379204" y="437321"/>
                </a:lnTo>
                <a:lnTo>
                  <a:pt x="415194" y="408130"/>
                </a:lnTo>
                <a:lnTo>
                  <a:pt x="444886" y="372753"/>
                </a:lnTo>
                <a:lnTo>
                  <a:pt x="467304" y="332154"/>
                </a:lnTo>
                <a:lnTo>
                  <a:pt x="481470" y="287296"/>
                </a:lnTo>
                <a:lnTo>
                  <a:pt x="486410" y="239140"/>
                </a:lnTo>
                <a:lnTo>
                  <a:pt x="481470" y="190944"/>
                </a:lnTo>
                <a:lnTo>
                  <a:pt x="467304" y="146053"/>
                </a:lnTo>
                <a:lnTo>
                  <a:pt x="444886" y="105432"/>
                </a:lnTo>
                <a:lnTo>
                  <a:pt x="415194" y="70040"/>
                </a:lnTo>
                <a:lnTo>
                  <a:pt x="379204" y="40839"/>
                </a:lnTo>
                <a:lnTo>
                  <a:pt x="337891" y="18792"/>
                </a:lnTo>
                <a:lnTo>
                  <a:pt x="292232" y="4858"/>
                </a:lnTo>
                <a:lnTo>
                  <a:pt x="243204" y="0"/>
                </a:lnTo>
                <a:close/>
              </a:path>
            </a:pathLst>
          </a:custGeom>
          <a:solidFill>
            <a:srgbClr val="125C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898385" y="4485513"/>
            <a:ext cx="1752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3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5635" y="1536191"/>
            <a:ext cx="486409" cy="478155"/>
          </a:xfrm>
          <a:custGeom>
            <a:avLst/>
            <a:gdLst/>
            <a:ahLst/>
            <a:cxnLst/>
            <a:rect l="l" t="t" r="r" b="b"/>
            <a:pathLst>
              <a:path w="486409" h="478155">
                <a:moveTo>
                  <a:pt x="243205" y="0"/>
                </a:moveTo>
                <a:lnTo>
                  <a:pt x="194191" y="4858"/>
                </a:lnTo>
                <a:lnTo>
                  <a:pt x="148539" y="18792"/>
                </a:lnTo>
                <a:lnTo>
                  <a:pt x="107228" y="40839"/>
                </a:lnTo>
                <a:lnTo>
                  <a:pt x="71234" y="70040"/>
                </a:lnTo>
                <a:lnTo>
                  <a:pt x="41536" y="105432"/>
                </a:lnTo>
                <a:lnTo>
                  <a:pt x="19112" y="146053"/>
                </a:lnTo>
                <a:lnTo>
                  <a:pt x="4941" y="190944"/>
                </a:lnTo>
                <a:lnTo>
                  <a:pt x="0" y="239141"/>
                </a:lnTo>
                <a:lnTo>
                  <a:pt x="4941" y="287296"/>
                </a:lnTo>
                <a:lnTo>
                  <a:pt x="19112" y="332154"/>
                </a:lnTo>
                <a:lnTo>
                  <a:pt x="41536" y="372753"/>
                </a:lnTo>
                <a:lnTo>
                  <a:pt x="71234" y="408130"/>
                </a:lnTo>
                <a:lnTo>
                  <a:pt x="107228" y="437321"/>
                </a:lnTo>
                <a:lnTo>
                  <a:pt x="148539" y="459364"/>
                </a:lnTo>
                <a:lnTo>
                  <a:pt x="194191" y="473297"/>
                </a:lnTo>
                <a:lnTo>
                  <a:pt x="243205" y="478155"/>
                </a:lnTo>
                <a:lnTo>
                  <a:pt x="292218" y="473297"/>
                </a:lnTo>
                <a:lnTo>
                  <a:pt x="337870" y="459364"/>
                </a:lnTo>
                <a:lnTo>
                  <a:pt x="379181" y="437321"/>
                </a:lnTo>
                <a:lnTo>
                  <a:pt x="415175" y="408130"/>
                </a:lnTo>
                <a:lnTo>
                  <a:pt x="444873" y="372753"/>
                </a:lnTo>
                <a:lnTo>
                  <a:pt x="467297" y="332154"/>
                </a:lnTo>
                <a:lnTo>
                  <a:pt x="481468" y="287296"/>
                </a:lnTo>
                <a:lnTo>
                  <a:pt x="486409" y="239141"/>
                </a:lnTo>
                <a:lnTo>
                  <a:pt x="481468" y="190944"/>
                </a:lnTo>
                <a:lnTo>
                  <a:pt x="467297" y="146053"/>
                </a:lnTo>
                <a:lnTo>
                  <a:pt x="444873" y="105432"/>
                </a:lnTo>
                <a:lnTo>
                  <a:pt x="415175" y="70040"/>
                </a:lnTo>
                <a:lnTo>
                  <a:pt x="379181" y="40839"/>
                </a:lnTo>
                <a:lnTo>
                  <a:pt x="337870" y="18792"/>
                </a:lnTo>
                <a:lnTo>
                  <a:pt x="292218" y="4858"/>
                </a:lnTo>
                <a:lnTo>
                  <a:pt x="243205" y="0"/>
                </a:lnTo>
                <a:close/>
              </a:path>
            </a:pathLst>
          </a:custGeom>
          <a:solidFill>
            <a:srgbClr val="BE3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90524" y="1504162"/>
            <a:ext cx="2976245" cy="162052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2</a:t>
            </a:r>
            <a:endParaRPr sz="2000">
              <a:latin typeface="Microsoft YaHei"/>
              <a:cs typeface="Microsoft YaHei"/>
            </a:endParaRPr>
          </a:p>
          <a:p>
            <a:pPr marL="166370" marR="5080">
              <a:lnSpc>
                <a:spcPct val="130000"/>
              </a:lnSpc>
              <a:spcBef>
                <a:spcPts val="40"/>
              </a:spcBef>
            </a:pPr>
            <a:r>
              <a:rPr sz="2000" dirty="0">
                <a:latin typeface="標楷體"/>
                <a:cs typeface="標楷體"/>
              </a:rPr>
              <a:t>老師</a:t>
            </a:r>
            <a:r>
              <a:rPr sz="2000" spc="-5" dirty="0">
                <a:latin typeface="標楷體"/>
                <a:cs typeface="標楷體"/>
              </a:rPr>
              <a:t>，</a:t>
            </a:r>
            <a:r>
              <a:rPr sz="2000" spc="-15" dirty="0">
                <a:latin typeface="標楷體"/>
                <a:cs typeface="標楷體"/>
              </a:rPr>
              <a:t>如</a:t>
            </a:r>
            <a:r>
              <a:rPr sz="2000" dirty="0">
                <a:latin typeface="標楷體"/>
                <a:cs typeface="標楷體"/>
              </a:rPr>
              <a:t>果</a:t>
            </a:r>
            <a:r>
              <a:rPr sz="2000" spc="-15" dirty="0">
                <a:latin typeface="標楷體"/>
                <a:cs typeface="標楷體"/>
              </a:rPr>
              <a:t>我</a:t>
            </a:r>
            <a:r>
              <a:rPr sz="2000" dirty="0">
                <a:latin typeface="標楷體"/>
                <a:cs typeface="標楷體"/>
              </a:rPr>
              <a:t>以後想整 </a:t>
            </a:r>
            <a:r>
              <a:rPr sz="2000" spc="-15" dirty="0">
                <a:latin typeface="標楷體"/>
                <a:cs typeface="標楷體"/>
              </a:rPr>
              <a:t>理</a:t>
            </a:r>
            <a:r>
              <a:rPr sz="2000" b="1" dirty="0">
                <a:solidFill>
                  <a:srgbClr val="FF0000"/>
                </a:solidFill>
                <a:latin typeface="標楷體"/>
                <a:cs typeface="標楷體"/>
              </a:rPr>
              <a:t>高中三年</a:t>
            </a:r>
            <a:r>
              <a:rPr sz="2000" b="1" spc="-15" dirty="0">
                <a:solidFill>
                  <a:srgbClr val="FF0000"/>
                </a:solidFill>
                <a:latin typeface="標楷體"/>
                <a:cs typeface="標楷體"/>
              </a:rPr>
              <a:t>的</a:t>
            </a:r>
            <a:r>
              <a:rPr sz="2000" b="1" dirty="0">
                <a:solidFill>
                  <a:srgbClr val="FF0000"/>
                </a:solidFill>
                <a:latin typeface="標楷體"/>
                <a:cs typeface="標楷體"/>
              </a:rPr>
              <a:t>學習成果</a:t>
            </a:r>
            <a:r>
              <a:rPr sz="2000" dirty="0">
                <a:latin typeface="標楷體"/>
                <a:cs typeface="標楷體"/>
              </a:rPr>
              <a:t>， 還可以</a:t>
            </a:r>
            <a:r>
              <a:rPr sz="2000" spc="-15" dirty="0">
                <a:latin typeface="標楷體"/>
                <a:cs typeface="標楷體"/>
              </a:rPr>
              <a:t>找</a:t>
            </a:r>
            <a:r>
              <a:rPr sz="2000" dirty="0">
                <a:latin typeface="標楷體"/>
                <a:cs typeface="標楷體"/>
              </a:rPr>
              <a:t>到</a:t>
            </a:r>
            <a:r>
              <a:rPr sz="2000" spc="-15" dirty="0">
                <a:latin typeface="標楷體"/>
                <a:cs typeface="標楷體"/>
              </a:rPr>
              <a:t>資</a:t>
            </a:r>
            <a:r>
              <a:rPr sz="2000" dirty="0">
                <a:latin typeface="標楷體"/>
                <a:cs typeface="標楷體"/>
              </a:rPr>
              <a:t>料嗎？</a:t>
            </a:r>
            <a:endParaRPr sz="2000">
              <a:latin typeface="標楷體"/>
              <a:cs typeface="標楷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53114" y="0"/>
            <a:ext cx="565150" cy="768350"/>
          </a:xfrm>
          <a:custGeom>
            <a:avLst/>
            <a:gdLst/>
            <a:ahLst/>
            <a:cxnLst/>
            <a:rect l="l" t="t" r="r" b="b"/>
            <a:pathLst>
              <a:path w="565150" h="768350">
                <a:moveTo>
                  <a:pt x="565150" y="0"/>
                </a:moveTo>
                <a:lnTo>
                  <a:pt x="0" y="0"/>
                </a:lnTo>
                <a:lnTo>
                  <a:pt x="0" y="614679"/>
                </a:lnTo>
                <a:lnTo>
                  <a:pt x="282575" y="768350"/>
                </a:lnTo>
                <a:lnTo>
                  <a:pt x="565150" y="614679"/>
                </a:lnTo>
                <a:lnTo>
                  <a:pt x="565150" y="0"/>
                </a:lnTo>
                <a:close/>
              </a:path>
            </a:pathLst>
          </a:custGeom>
          <a:solidFill>
            <a:srgbClr val="205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665077" y="186689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 Black"/>
                <a:cs typeface="Arial Black"/>
              </a:rPr>
              <a:t>4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2701" y="341757"/>
            <a:ext cx="74371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u="sng" spc="-80" dirty="0">
                <a:uFill>
                  <a:solidFill>
                    <a:srgbClr val="D9D9D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sng" dirty="0">
                <a:uFill>
                  <a:solidFill>
                    <a:srgbClr val="D9D9D9"/>
                  </a:solidFill>
                </a:uFill>
              </a:rPr>
              <a:t>學生學習歷程檔案是怎</a:t>
            </a:r>
            <a:r>
              <a:rPr sz="3200" u="sng" spc="-15" dirty="0">
                <a:uFill>
                  <a:solidFill>
                    <a:srgbClr val="D9D9D9"/>
                  </a:solidFill>
                </a:uFill>
              </a:rPr>
              <a:t>樣</a:t>
            </a:r>
            <a:r>
              <a:rPr sz="3200" u="sng" dirty="0">
                <a:uFill>
                  <a:solidFill>
                    <a:srgbClr val="D9D9D9"/>
                  </a:solidFill>
                </a:uFill>
              </a:rPr>
              <a:t>被</a:t>
            </a:r>
            <a:r>
              <a:rPr sz="3200" dirty="0"/>
              <a:t>蒐</a:t>
            </a:r>
            <a:r>
              <a:rPr sz="3200" spc="-15" dirty="0"/>
              <a:t>集</a:t>
            </a:r>
            <a:r>
              <a:rPr sz="3200" dirty="0"/>
              <a:t>保存</a:t>
            </a:r>
            <a:r>
              <a:rPr sz="3200" spc="-15" dirty="0"/>
              <a:t>的</a:t>
            </a:r>
            <a:r>
              <a:rPr sz="3200" dirty="0"/>
              <a:t>？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6948" y="3269234"/>
            <a:ext cx="669569" cy="1695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5379" y="3286759"/>
            <a:ext cx="777392" cy="16950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686" y="5055349"/>
            <a:ext cx="736447" cy="693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58950" y="5143627"/>
            <a:ext cx="14135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icrosoft YaHei"/>
                <a:cs typeface="Microsoft YaHei"/>
              </a:rPr>
              <a:t>課程學習成果 </a:t>
            </a:r>
            <a:r>
              <a:rPr sz="1400" b="1" dirty="0">
                <a:solidFill>
                  <a:srgbClr val="0D3D56"/>
                </a:solidFill>
                <a:latin typeface="Microsoft YaHei"/>
                <a:cs typeface="Microsoft YaHei"/>
              </a:rPr>
              <a:t>(經任課教師認證)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5686" y="5889383"/>
            <a:ext cx="742581" cy="7057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78382" y="6103721"/>
            <a:ext cx="739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Microsoft YaHei"/>
                <a:cs typeface="Microsoft YaHei"/>
              </a:rPr>
              <a:t>多元表現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65546" y="6070498"/>
            <a:ext cx="3402965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BE341F"/>
                </a:solidFill>
                <a:latin typeface="微軟正黑體"/>
                <a:cs typeface="微軟正黑體"/>
              </a:rPr>
              <a:t>【註】</a:t>
            </a:r>
            <a:r>
              <a:rPr sz="1400" b="1" dirty="0">
                <a:latin typeface="微軟正黑體"/>
                <a:cs typeface="微軟正黑體"/>
              </a:rPr>
              <a:t>學習歷程學校平</a:t>
            </a:r>
            <a:r>
              <a:rPr sz="1400" b="1" spc="-15" dirty="0">
                <a:latin typeface="微軟正黑體"/>
                <a:cs typeface="微軟正黑體"/>
              </a:rPr>
              <a:t>臺</a:t>
            </a:r>
            <a:r>
              <a:rPr sz="1400" b="1" dirty="0">
                <a:latin typeface="微軟正黑體"/>
                <a:cs typeface="微軟正黑體"/>
              </a:rPr>
              <a:t>可能</a:t>
            </a:r>
            <a:r>
              <a:rPr sz="1400" b="1" spc="-15" dirty="0">
                <a:latin typeface="微軟正黑體"/>
                <a:cs typeface="微軟正黑體"/>
              </a:rPr>
              <a:t>形</a:t>
            </a:r>
            <a:r>
              <a:rPr sz="1400" b="1" dirty="0">
                <a:latin typeface="微軟正黑體"/>
                <a:cs typeface="微軟正黑體"/>
              </a:rPr>
              <a:t>式：</a:t>
            </a:r>
            <a:endParaRPr sz="1400">
              <a:latin typeface="微軟正黑體"/>
              <a:cs typeface="微軟正黑體"/>
            </a:endParaRPr>
          </a:p>
          <a:p>
            <a:pPr marL="455930" indent="-176530">
              <a:lnSpc>
                <a:spcPct val="100000"/>
              </a:lnSpc>
              <a:spcBef>
                <a:spcPts val="200"/>
              </a:spcBef>
              <a:buSzPct val="116666"/>
              <a:buFont typeface="Wingdings"/>
              <a:buChar char=""/>
              <a:tabLst>
                <a:tab pos="456565" algn="l"/>
              </a:tabLst>
            </a:pPr>
            <a:r>
              <a:rPr sz="1200" b="1" dirty="0">
                <a:solidFill>
                  <a:srgbClr val="1A7AAD"/>
                </a:solidFill>
                <a:latin typeface="微軟正黑體"/>
                <a:cs typeface="微軟正黑體"/>
              </a:rPr>
              <a:t>校務行政系統</a:t>
            </a:r>
            <a:r>
              <a:rPr sz="1200" b="1" spc="-45" dirty="0">
                <a:solidFill>
                  <a:srgbClr val="1A7AAD"/>
                </a:solidFill>
                <a:latin typeface="微軟正黑體"/>
                <a:cs typeface="微軟正黑體"/>
              </a:rPr>
              <a:t> </a:t>
            </a:r>
            <a:r>
              <a:rPr sz="1200" b="1" dirty="0">
                <a:solidFill>
                  <a:srgbClr val="1A7AAD"/>
                </a:solidFill>
                <a:latin typeface="微軟正黑體"/>
                <a:cs typeface="微軟正黑體"/>
              </a:rPr>
              <a:t>+</a:t>
            </a:r>
            <a:r>
              <a:rPr sz="1200" b="1" spc="-45" dirty="0">
                <a:solidFill>
                  <a:srgbClr val="1A7AAD"/>
                </a:solidFill>
                <a:latin typeface="微軟正黑體"/>
                <a:cs typeface="微軟正黑體"/>
              </a:rPr>
              <a:t> </a:t>
            </a:r>
            <a:r>
              <a:rPr sz="1200" b="1" dirty="0">
                <a:solidFill>
                  <a:srgbClr val="1A7AAD"/>
                </a:solidFill>
                <a:latin typeface="微軟正黑體"/>
                <a:cs typeface="微軟正黑體"/>
              </a:rPr>
              <a:t>校內學生學習歷程紀錄模組</a:t>
            </a:r>
            <a:endParaRPr sz="1200">
              <a:latin typeface="微軟正黑體"/>
              <a:cs typeface="微軟正黑體"/>
            </a:endParaRPr>
          </a:p>
          <a:p>
            <a:pPr marL="429895" indent="-150495">
              <a:lnSpc>
                <a:spcPct val="100000"/>
              </a:lnSpc>
              <a:spcBef>
                <a:spcPts val="50"/>
              </a:spcBef>
              <a:buFont typeface="Wingdings"/>
              <a:buChar char=""/>
              <a:tabLst>
                <a:tab pos="430530" algn="l"/>
              </a:tabLst>
            </a:pPr>
            <a:r>
              <a:rPr sz="1200" b="1" dirty="0">
                <a:solidFill>
                  <a:srgbClr val="1A7AAD"/>
                </a:solidFill>
                <a:latin typeface="微軟正黑體"/>
                <a:cs typeface="微軟正黑體"/>
              </a:rPr>
              <a:t>直接整合於校務行政系統</a:t>
            </a:r>
            <a:endParaRPr sz="1200">
              <a:latin typeface="微軟正黑體"/>
              <a:cs typeface="微軟正黑體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24467" y="1193164"/>
            <a:ext cx="1735201" cy="40356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428733" y="5328284"/>
            <a:ext cx="1649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Microsoft YaHei"/>
                <a:cs typeface="Microsoft YaHei"/>
              </a:rPr>
              <a:t>教育部建置的平臺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87009" y="1189608"/>
            <a:ext cx="1709292" cy="41399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06339" y="5328284"/>
            <a:ext cx="14452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Microsoft YaHei"/>
                <a:cs typeface="Microsoft YaHei"/>
              </a:rPr>
              <a:t>學校建置</a:t>
            </a:r>
            <a:r>
              <a:rPr sz="1600" spc="-15" dirty="0">
                <a:solidFill>
                  <a:srgbClr val="FF0000"/>
                </a:solidFill>
                <a:latin typeface="Microsoft YaHei"/>
                <a:cs typeface="Microsoft YaHei"/>
              </a:rPr>
              <a:t>的</a:t>
            </a:r>
            <a:r>
              <a:rPr sz="1600" spc="-5" dirty="0">
                <a:solidFill>
                  <a:srgbClr val="FF0000"/>
                </a:solidFill>
                <a:latin typeface="Microsoft YaHei"/>
                <a:cs typeface="Microsoft YaHei"/>
              </a:rPr>
              <a:t>平臺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4916" y="1188974"/>
            <a:ext cx="1386967" cy="15041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55570" y="1424177"/>
            <a:ext cx="7391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D3D56"/>
                </a:solidFill>
                <a:latin typeface="Microsoft YaHei"/>
                <a:cs typeface="Microsoft YaHei"/>
              </a:rPr>
              <a:t>基本資料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04619" y="1195120"/>
            <a:ext cx="718032" cy="6750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222750" y="1409445"/>
            <a:ext cx="7391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D3D56"/>
                </a:solidFill>
                <a:latin typeface="Microsoft YaHei"/>
                <a:cs typeface="Microsoft YaHei"/>
              </a:rPr>
              <a:t>修課紀錄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79165" y="1201267"/>
            <a:ext cx="711898" cy="6689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59507" y="1644395"/>
            <a:ext cx="2790444" cy="13670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20595" y="1714373"/>
            <a:ext cx="2660142" cy="11877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20595" y="1714373"/>
            <a:ext cx="2660650" cy="1188085"/>
          </a:xfrm>
          <a:custGeom>
            <a:avLst/>
            <a:gdLst/>
            <a:ahLst/>
            <a:cxnLst/>
            <a:rect l="l" t="t" r="r" b="b"/>
            <a:pathLst>
              <a:path w="2660650" h="1188085">
                <a:moveTo>
                  <a:pt x="0" y="240791"/>
                </a:moveTo>
                <a:lnTo>
                  <a:pt x="2083054" y="240791"/>
                </a:lnTo>
                <a:lnTo>
                  <a:pt x="2083054" y="0"/>
                </a:lnTo>
                <a:lnTo>
                  <a:pt x="2660142" y="593851"/>
                </a:lnTo>
                <a:lnTo>
                  <a:pt x="2083054" y="1187703"/>
                </a:lnTo>
                <a:lnTo>
                  <a:pt x="2083054" y="946912"/>
                </a:lnTo>
                <a:lnTo>
                  <a:pt x="0" y="946912"/>
                </a:lnTo>
                <a:lnTo>
                  <a:pt x="0" y="240791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71673" y="2079625"/>
            <a:ext cx="486409" cy="478155"/>
          </a:xfrm>
          <a:custGeom>
            <a:avLst/>
            <a:gdLst/>
            <a:ahLst/>
            <a:cxnLst/>
            <a:rect l="l" t="t" r="r" b="b"/>
            <a:pathLst>
              <a:path w="486410" h="478155">
                <a:moveTo>
                  <a:pt x="243205" y="0"/>
                </a:moveTo>
                <a:lnTo>
                  <a:pt x="194177" y="4857"/>
                </a:lnTo>
                <a:lnTo>
                  <a:pt x="148518" y="18790"/>
                </a:lnTo>
                <a:lnTo>
                  <a:pt x="107205" y="40833"/>
                </a:lnTo>
                <a:lnTo>
                  <a:pt x="71215" y="70024"/>
                </a:lnTo>
                <a:lnTo>
                  <a:pt x="41523" y="105401"/>
                </a:lnTo>
                <a:lnTo>
                  <a:pt x="19105" y="146000"/>
                </a:lnTo>
                <a:lnTo>
                  <a:pt x="4939" y="190858"/>
                </a:lnTo>
                <a:lnTo>
                  <a:pt x="0" y="239013"/>
                </a:lnTo>
                <a:lnTo>
                  <a:pt x="4939" y="287205"/>
                </a:lnTo>
                <a:lnTo>
                  <a:pt x="19105" y="332081"/>
                </a:lnTo>
                <a:lnTo>
                  <a:pt x="41523" y="372682"/>
                </a:lnTo>
                <a:lnTo>
                  <a:pt x="71215" y="408050"/>
                </a:lnTo>
                <a:lnTo>
                  <a:pt x="107205" y="437228"/>
                </a:lnTo>
                <a:lnTo>
                  <a:pt x="148518" y="459255"/>
                </a:lnTo>
                <a:lnTo>
                  <a:pt x="194177" y="473175"/>
                </a:lnTo>
                <a:lnTo>
                  <a:pt x="243205" y="478027"/>
                </a:lnTo>
                <a:lnTo>
                  <a:pt x="292196" y="473175"/>
                </a:lnTo>
                <a:lnTo>
                  <a:pt x="337837" y="459255"/>
                </a:lnTo>
                <a:lnTo>
                  <a:pt x="379148" y="437228"/>
                </a:lnTo>
                <a:lnTo>
                  <a:pt x="415147" y="408050"/>
                </a:lnTo>
                <a:lnTo>
                  <a:pt x="444853" y="372682"/>
                </a:lnTo>
                <a:lnTo>
                  <a:pt x="467286" y="332081"/>
                </a:lnTo>
                <a:lnTo>
                  <a:pt x="481465" y="287205"/>
                </a:lnTo>
                <a:lnTo>
                  <a:pt x="486409" y="239013"/>
                </a:lnTo>
                <a:lnTo>
                  <a:pt x="481465" y="190858"/>
                </a:lnTo>
                <a:lnTo>
                  <a:pt x="467286" y="146000"/>
                </a:lnTo>
                <a:lnTo>
                  <a:pt x="444853" y="105401"/>
                </a:lnTo>
                <a:lnTo>
                  <a:pt x="415147" y="70024"/>
                </a:lnTo>
                <a:lnTo>
                  <a:pt x="379148" y="40833"/>
                </a:lnTo>
                <a:lnTo>
                  <a:pt x="337837" y="18790"/>
                </a:lnTo>
                <a:lnTo>
                  <a:pt x="292196" y="4857"/>
                </a:lnTo>
                <a:lnTo>
                  <a:pt x="243205" y="0"/>
                </a:lnTo>
                <a:close/>
              </a:path>
            </a:pathLst>
          </a:custGeom>
          <a:solidFill>
            <a:srgbClr val="125C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626867" y="2143201"/>
            <a:ext cx="102044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7840" algn="l"/>
              </a:tabLst>
            </a:pP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1	</a:t>
            </a:r>
            <a:r>
              <a:rPr sz="2000" dirty="0">
                <a:latin typeface="Microsoft YaHei"/>
                <a:cs typeface="Microsoft YaHei"/>
              </a:rPr>
              <a:t>登錄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81072" y="2987039"/>
            <a:ext cx="2699004" cy="13929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42539" y="3056763"/>
            <a:ext cx="2568575" cy="121335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42539" y="3056763"/>
            <a:ext cx="2568575" cy="1213485"/>
          </a:xfrm>
          <a:custGeom>
            <a:avLst/>
            <a:gdLst/>
            <a:ahLst/>
            <a:cxnLst/>
            <a:rect l="l" t="t" r="r" b="b"/>
            <a:pathLst>
              <a:path w="2568575" h="1213485">
                <a:moveTo>
                  <a:pt x="0" y="206883"/>
                </a:moveTo>
                <a:lnTo>
                  <a:pt x="1979168" y="206883"/>
                </a:lnTo>
                <a:lnTo>
                  <a:pt x="1979168" y="0"/>
                </a:lnTo>
                <a:lnTo>
                  <a:pt x="2568575" y="606679"/>
                </a:lnTo>
                <a:lnTo>
                  <a:pt x="1979168" y="1213358"/>
                </a:lnTo>
                <a:lnTo>
                  <a:pt x="1979168" y="1006475"/>
                </a:lnTo>
                <a:lnTo>
                  <a:pt x="0" y="1006475"/>
                </a:lnTo>
                <a:lnTo>
                  <a:pt x="0" y="206883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39644" y="3439667"/>
            <a:ext cx="486409" cy="478155"/>
          </a:xfrm>
          <a:custGeom>
            <a:avLst/>
            <a:gdLst/>
            <a:ahLst/>
            <a:cxnLst/>
            <a:rect l="l" t="t" r="r" b="b"/>
            <a:pathLst>
              <a:path w="486410" h="478154">
                <a:moveTo>
                  <a:pt x="243205" y="0"/>
                </a:moveTo>
                <a:lnTo>
                  <a:pt x="194177" y="4858"/>
                </a:lnTo>
                <a:lnTo>
                  <a:pt x="148518" y="18792"/>
                </a:lnTo>
                <a:lnTo>
                  <a:pt x="107205" y="40839"/>
                </a:lnTo>
                <a:lnTo>
                  <a:pt x="71215" y="70040"/>
                </a:lnTo>
                <a:lnTo>
                  <a:pt x="41523" y="105432"/>
                </a:lnTo>
                <a:lnTo>
                  <a:pt x="19105" y="146053"/>
                </a:lnTo>
                <a:lnTo>
                  <a:pt x="4939" y="190944"/>
                </a:lnTo>
                <a:lnTo>
                  <a:pt x="0" y="239141"/>
                </a:lnTo>
                <a:lnTo>
                  <a:pt x="4939" y="287296"/>
                </a:lnTo>
                <a:lnTo>
                  <a:pt x="19105" y="332154"/>
                </a:lnTo>
                <a:lnTo>
                  <a:pt x="41523" y="372753"/>
                </a:lnTo>
                <a:lnTo>
                  <a:pt x="71215" y="408130"/>
                </a:lnTo>
                <a:lnTo>
                  <a:pt x="107205" y="437321"/>
                </a:lnTo>
                <a:lnTo>
                  <a:pt x="148518" y="459364"/>
                </a:lnTo>
                <a:lnTo>
                  <a:pt x="194177" y="473297"/>
                </a:lnTo>
                <a:lnTo>
                  <a:pt x="243205" y="478155"/>
                </a:lnTo>
                <a:lnTo>
                  <a:pt x="292196" y="473297"/>
                </a:lnTo>
                <a:lnTo>
                  <a:pt x="337837" y="459364"/>
                </a:lnTo>
                <a:lnTo>
                  <a:pt x="379148" y="437321"/>
                </a:lnTo>
                <a:lnTo>
                  <a:pt x="415147" y="408130"/>
                </a:lnTo>
                <a:lnTo>
                  <a:pt x="444853" y="372753"/>
                </a:lnTo>
                <a:lnTo>
                  <a:pt x="467286" y="332154"/>
                </a:lnTo>
                <a:lnTo>
                  <a:pt x="481465" y="287296"/>
                </a:lnTo>
                <a:lnTo>
                  <a:pt x="486410" y="239141"/>
                </a:lnTo>
                <a:lnTo>
                  <a:pt x="481465" y="190944"/>
                </a:lnTo>
                <a:lnTo>
                  <a:pt x="467286" y="146053"/>
                </a:lnTo>
                <a:lnTo>
                  <a:pt x="444853" y="105432"/>
                </a:lnTo>
                <a:lnTo>
                  <a:pt x="415147" y="70040"/>
                </a:lnTo>
                <a:lnTo>
                  <a:pt x="379148" y="40839"/>
                </a:lnTo>
                <a:lnTo>
                  <a:pt x="337837" y="18792"/>
                </a:lnTo>
                <a:lnTo>
                  <a:pt x="292196" y="4858"/>
                </a:lnTo>
                <a:lnTo>
                  <a:pt x="243205" y="0"/>
                </a:lnTo>
                <a:close/>
              </a:path>
            </a:pathLst>
          </a:custGeom>
          <a:solidFill>
            <a:srgbClr val="BE3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94838" y="3503802"/>
            <a:ext cx="1005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3234" algn="l"/>
              </a:tabLst>
            </a:pP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2	</a:t>
            </a:r>
            <a:r>
              <a:rPr sz="3000" baseline="1388" dirty="0">
                <a:latin typeface="Microsoft YaHei"/>
                <a:cs typeface="Microsoft YaHei"/>
              </a:rPr>
              <a:t>上傳</a:t>
            </a:r>
            <a:endParaRPr sz="3000" baseline="1388">
              <a:latin typeface="Microsoft YaHei"/>
              <a:cs typeface="Microsoft YaHe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630541" y="3608895"/>
            <a:ext cx="944968" cy="10248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551801" y="4634839"/>
            <a:ext cx="1095375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1400" b="1" dirty="0">
                <a:latin typeface="Microsoft YaHei"/>
                <a:cs typeface="Microsoft YaHei"/>
              </a:rPr>
              <a:t>由學校在規定 的時間內提交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149083" y="2289048"/>
            <a:ext cx="2116835" cy="16337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10806" y="2359025"/>
            <a:ext cx="1985137" cy="14533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10806" y="2359025"/>
            <a:ext cx="1985645" cy="1453515"/>
          </a:xfrm>
          <a:custGeom>
            <a:avLst/>
            <a:gdLst/>
            <a:ahLst/>
            <a:cxnLst/>
            <a:rect l="l" t="t" r="r" b="b"/>
            <a:pathLst>
              <a:path w="1985645" h="1453514">
                <a:moveTo>
                  <a:pt x="0" y="294639"/>
                </a:moveTo>
                <a:lnTo>
                  <a:pt x="1279017" y="294639"/>
                </a:lnTo>
                <a:lnTo>
                  <a:pt x="1279017" y="0"/>
                </a:lnTo>
                <a:lnTo>
                  <a:pt x="1985137" y="726694"/>
                </a:lnTo>
                <a:lnTo>
                  <a:pt x="1279017" y="1453388"/>
                </a:lnTo>
                <a:lnTo>
                  <a:pt x="1279017" y="1158748"/>
                </a:lnTo>
                <a:lnTo>
                  <a:pt x="0" y="1158748"/>
                </a:lnTo>
                <a:lnTo>
                  <a:pt x="0" y="294639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903844" y="2918206"/>
            <a:ext cx="534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icrosoft YaHei"/>
                <a:cs typeface="Microsoft YaHei"/>
              </a:rPr>
              <a:t>提交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301483" y="2886964"/>
            <a:ext cx="486409" cy="478155"/>
          </a:xfrm>
          <a:custGeom>
            <a:avLst/>
            <a:gdLst/>
            <a:ahLst/>
            <a:cxnLst/>
            <a:rect l="l" t="t" r="r" b="b"/>
            <a:pathLst>
              <a:path w="486409" h="478154">
                <a:moveTo>
                  <a:pt x="243205" y="0"/>
                </a:moveTo>
                <a:lnTo>
                  <a:pt x="194213" y="4858"/>
                </a:lnTo>
                <a:lnTo>
                  <a:pt x="148572" y="18792"/>
                </a:lnTo>
                <a:lnTo>
                  <a:pt x="107261" y="40839"/>
                </a:lnTo>
                <a:lnTo>
                  <a:pt x="71262" y="70040"/>
                </a:lnTo>
                <a:lnTo>
                  <a:pt x="41556" y="105432"/>
                </a:lnTo>
                <a:lnTo>
                  <a:pt x="19123" y="146053"/>
                </a:lnTo>
                <a:lnTo>
                  <a:pt x="4944" y="190944"/>
                </a:lnTo>
                <a:lnTo>
                  <a:pt x="0" y="239140"/>
                </a:lnTo>
                <a:lnTo>
                  <a:pt x="4944" y="287296"/>
                </a:lnTo>
                <a:lnTo>
                  <a:pt x="19123" y="332154"/>
                </a:lnTo>
                <a:lnTo>
                  <a:pt x="41556" y="372753"/>
                </a:lnTo>
                <a:lnTo>
                  <a:pt x="71262" y="408130"/>
                </a:lnTo>
                <a:lnTo>
                  <a:pt x="107261" y="437321"/>
                </a:lnTo>
                <a:lnTo>
                  <a:pt x="148572" y="459364"/>
                </a:lnTo>
                <a:lnTo>
                  <a:pt x="194213" y="473297"/>
                </a:lnTo>
                <a:lnTo>
                  <a:pt x="243205" y="478155"/>
                </a:lnTo>
                <a:lnTo>
                  <a:pt x="292232" y="473297"/>
                </a:lnTo>
                <a:lnTo>
                  <a:pt x="337891" y="459364"/>
                </a:lnTo>
                <a:lnTo>
                  <a:pt x="379204" y="437321"/>
                </a:lnTo>
                <a:lnTo>
                  <a:pt x="415194" y="408130"/>
                </a:lnTo>
                <a:lnTo>
                  <a:pt x="444886" y="372753"/>
                </a:lnTo>
                <a:lnTo>
                  <a:pt x="467304" y="332154"/>
                </a:lnTo>
                <a:lnTo>
                  <a:pt x="481470" y="287296"/>
                </a:lnTo>
                <a:lnTo>
                  <a:pt x="486410" y="239140"/>
                </a:lnTo>
                <a:lnTo>
                  <a:pt x="481470" y="190944"/>
                </a:lnTo>
                <a:lnTo>
                  <a:pt x="467304" y="146053"/>
                </a:lnTo>
                <a:lnTo>
                  <a:pt x="444886" y="105432"/>
                </a:lnTo>
                <a:lnTo>
                  <a:pt x="415194" y="70040"/>
                </a:lnTo>
                <a:lnTo>
                  <a:pt x="379204" y="40839"/>
                </a:lnTo>
                <a:lnTo>
                  <a:pt x="337891" y="18792"/>
                </a:lnTo>
                <a:lnTo>
                  <a:pt x="292232" y="4858"/>
                </a:lnTo>
                <a:lnTo>
                  <a:pt x="243205" y="0"/>
                </a:lnTo>
                <a:close/>
              </a:path>
            </a:pathLst>
          </a:custGeom>
          <a:solidFill>
            <a:srgbClr val="125C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457313" y="2950921"/>
            <a:ext cx="1752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4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837688" y="4355591"/>
            <a:ext cx="2589276" cy="136702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99917" y="4425188"/>
            <a:ext cx="2457322" cy="118774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99917" y="4425188"/>
            <a:ext cx="2457450" cy="1188085"/>
          </a:xfrm>
          <a:custGeom>
            <a:avLst/>
            <a:gdLst/>
            <a:ahLst/>
            <a:cxnLst/>
            <a:rect l="l" t="t" r="r" b="b"/>
            <a:pathLst>
              <a:path w="2457450" h="1188085">
                <a:moveTo>
                  <a:pt x="0" y="240792"/>
                </a:moveTo>
                <a:lnTo>
                  <a:pt x="1880361" y="240792"/>
                </a:lnTo>
                <a:lnTo>
                  <a:pt x="1880361" y="0"/>
                </a:lnTo>
                <a:lnTo>
                  <a:pt x="2457322" y="593851"/>
                </a:lnTo>
                <a:lnTo>
                  <a:pt x="1880361" y="1187742"/>
                </a:lnTo>
                <a:lnTo>
                  <a:pt x="1880361" y="946912"/>
                </a:lnTo>
                <a:lnTo>
                  <a:pt x="0" y="946912"/>
                </a:lnTo>
                <a:lnTo>
                  <a:pt x="0" y="24079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726560" y="4851857"/>
            <a:ext cx="5353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icrosoft YaHei"/>
                <a:cs typeface="Microsoft YaHei"/>
              </a:rPr>
              <a:t>勾</a:t>
            </a:r>
            <a:r>
              <a:rPr sz="2000" spc="0" dirty="0">
                <a:latin typeface="Microsoft YaHei"/>
                <a:cs typeface="Microsoft YaHei"/>
              </a:rPr>
              <a:t>選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21254" y="5376773"/>
            <a:ext cx="2164080" cy="58039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b="1" dirty="0">
                <a:solidFill>
                  <a:srgbClr val="125C82"/>
                </a:solidFill>
                <a:latin typeface="Microsoft YaHei"/>
                <a:cs typeface="Microsoft YaHei"/>
              </a:rPr>
              <a:t>學校在</a:t>
            </a:r>
            <a:r>
              <a:rPr sz="1400" b="1" dirty="0">
                <a:solidFill>
                  <a:srgbClr val="FF0000"/>
                </a:solidFill>
                <a:latin typeface="Microsoft YaHei"/>
                <a:cs typeface="Microsoft YaHei"/>
              </a:rPr>
              <a:t>每學年提交</a:t>
            </a:r>
            <a:r>
              <a:rPr sz="1400" b="1" dirty="0">
                <a:solidFill>
                  <a:srgbClr val="125C82"/>
                </a:solidFill>
                <a:latin typeface="Microsoft YaHei"/>
                <a:cs typeface="Microsoft YaHei"/>
              </a:rPr>
              <a:t>前，</a:t>
            </a:r>
            <a:endParaRPr sz="1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b="1" dirty="0">
                <a:solidFill>
                  <a:srgbClr val="125C82"/>
                </a:solidFill>
                <a:latin typeface="Microsoft YaHei"/>
                <a:cs typeface="Microsoft YaHei"/>
              </a:rPr>
              <a:t>會請同學勾選要提交的</a:t>
            </a:r>
            <a:r>
              <a:rPr sz="1400" b="1" spc="-15" dirty="0">
                <a:solidFill>
                  <a:srgbClr val="125C82"/>
                </a:solidFill>
                <a:latin typeface="Microsoft YaHei"/>
                <a:cs typeface="Microsoft YaHei"/>
              </a:rPr>
              <a:t>檔</a:t>
            </a:r>
            <a:r>
              <a:rPr sz="1400" b="1" dirty="0">
                <a:solidFill>
                  <a:srgbClr val="125C82"/>
                </a:solidFill>
                <a:latin typeface="Microsoft YaHei"/>
                <a:cs typeface="Microsoft YaHei"/>
              </a:rPr>
              <a:t>案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064255" y="4770246"/>
            <a:ext cx="486409" cy="478155"/>
          </a:xfrm>
          <a:custGeom>
            <a:avLst/>
            <a:gdLst/>
            <a:ahLst/>
            <a:cxnLst/>
            <a:rect l="l" t="t" r="r" b="b"/>
            <a:pathLst>
              <a:path w="486410" h="478154">
                <a:moveTo>
                  <a:pt x="243205" y="0"/>
                </a:moveTo>
                <a:lnTo>
                  <a:pt x="194177" y="4857"/>
                </a:lnTo>
                <a:lnTo>
                  <a:pt x="148518" y="18790"/>
                </a:lnTo>
                <a:lnTo>
                  <a:pt x="107205" y="40833"/>
                </a:lnTo>
                <a:lnTo>
                  <a:pt x="71215" y="70024"/>
                </a:lnTo>
                <a:lnTo>
                  <a:pt x="41523" y="105401"/>
                </a:lnTo>
                <a:lnTo>
                  <a:pt x="19105" y="146000"/>
                </a:lnTo>
                <a:lnTo>
                  <a:pt x="4939" y="190858"/>
                </a:lnTo>
                <a:lnTo>
                  <a:pt x="0" y="239013"/>
                </a:lnTo>
                <a:lnTo>
                  <a:pt x="4939" y="287205"/>
                </a:lnTo>
                <a:lnTo>
                  <a:pt x="19105" y="332081"/>
                </a:lnTo>
                <a:lnTo>
                  <a:pt x="41523" y="372682"/>
                </a:lnTo>
                <a:lnTo>
                  <a:pt x="71215" y="408050"/>
                </a:lnTo>
                <a:lnTo>
                  <a:pt x="107205" y="437228"/>
                </a:lnTo>
                <a:lnTo>
                  <a:pt x="148518" y="459255"/>
                </a:lnTo>
                <a:lnTo>
                  <a:pt x="194177" y="473175"/>
                </a:lnTo>
                <a:lnTo>
                  <a:pt x="243205" y="478027"/>
                </a:lnTo>
                <a:lnTo>
                  <a:pt x="292196" y="473175"/>
                </a:lnTo>
                <a:lnTo>
                  <a:pt x="337837" y="459255"/>
                </a:lnTo>
                <a:lnTo>
                  <a:pt x="379148" y="437228"/>
                </a:lnTo>
                <a:lnTo>
                  <a:pt x="415147" y="408050"/>
                </a:lnTo>
                <a:lnTo>
                  <a:pt x="444853" y="372682"/>
                </a:lnTo>
                <a:lnTo>
                  <a:pt x="467286" y="332081"/>
                </a:lnTo>
                <a:lnTo>
                  <a:pt x="481465" y="287205"/>
                </a:lnTo>
                <a:lnTo>
                  <a:pt x="486409" y="239013"/>
                </a:lnTo>
                <a:lnTo>
                  <a:pt x="481465" y="190858"/>
                </a:lnTo>
                <a:lnTo>
                  <a:pt x="467286" y="146000"/>
                </a:lnTo>
                <a:lnTo>
                  <a:pt x="444853" y="105401"/>
                </a:lnTo>
                <a:lnTo>
                  <a:pt x="415147" y="70024"/>
                </a:lnTo>
                <a:lnTo>
                  <a:pt x="379148" y="40833"/>
                </a:lnTo>
                <a:lnTo>
                  <a:pt x="337837" y="18790"/>
                </a:lnTo>
                <a:lnTo>
                  <a:pt x="292196" y="4857"/>
                </a:lnTo>
                <a:lnTo>
                  <a:pt x="243205" y="0"/>
                </a:lnTo>
                <a:close/>
              </a:path>
            </a:pathLst>
          </a:custGeom>
          <a:solidFill>
            <a:srgbClr val="BE3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219450" y="4834204"/>
            <a:ext cx="1752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3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5401" y="908685"/>
            <a:ext cx="4680585" cy="0"/>
          </a:xfrm>
          <a:custGeom>
            <a:avLst/>
            <a:gdLst/>
            <a:ahLst/>
            <a:cxnLst/>
            <a:rect l="l" t="t" r="r" b="b"/>
            <a:pathLst>
              <a:path w="4680585">
                <a:moveTo>
                  <a:pt x="0" y="0"/>
                </a:moveTo>
                <a:lnTo>
                  <a:pt x="4680508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53114" y="0"/>
            <a:ext cx="565150" cy="768350"/>
          </a:xfrm>
          <a:custGeom>
            <a:avLst/>
            <a:gdLst/>
            <a:ahLst/>
            <a:cxnLst/>
            <a:rect l="l" t="t" r="r" b="b"/>
            <a:pathLst>
              <a:path w="565150" h="768350">
                <a:moveTo>
                  <a:pt x="565150" y="0"/>
                </a:moveTo>
                <a:lnTo>
                  <a:pt x="0" y="0"/>
                </a:lnTo>
                <a:lnTo>
                  <a:pt x="0" y="614679"/>
                </a:lnTo>
                <a:lnTo>
                  <a:pt x="282575" y="768350"/>
                </a:lnTo>
                <a:lnTo>
                  <a:pt x="565150" y="614679"/>
                </a:lnTo>
                <a:lnTo>
                  <a:pt x="565150" y="0"/>
                </a:lnTo>
                <a:close/>
              </a:path>
            </a:pathLst>
          </a:custGeom>
          <a:solidFill>
            <a:srgbClr val="205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65077" y="186689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 Black"/>
                <a:cs typeface="Arial Black"/>
              </a:rPr>
              <a:t>5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1141" y="267715"/>
            <a:ext cx="103854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大專校院端如何取得學</a:t>
            </a:r>
            <a:r>
              <a:rPr sz="3200" spc="-15" dirty="0"/>
              <a:t>生</a:t>
            </a:r>
            <a:r>
              <a:rPr sz="3200" dirty="0"/>
              <a:t>學習</a:t>
            </a:r>
            <a:r>
              <a:rPr sz="3200" spc="-15" dirty="0"/>
              <a:t>歷</a:t>
            </a:r>
            <a:r>
              <a:rPr sz="3200" dirty="0"/>
              <a:t>程檔</a:t>
            </a:r>
            <a:r>
              <a:rPr sz="3200" spc="-15" dirty="0"/>
              <a:t>案</a:t>
            </a:r>
            <a:r>
              <a:rPr sz="3200" dirty="0"/>
              <a:t>作為</a:t>
            </a:r>
            <a:r>
              <a:rPr sz="3200" spc="-15" dirty="0"/>
              <a:t>升</a:t>
            </a:r>
            <a:r>
              <a:rPr sz="3200" dirty="0"/>
              <a:t>學備</a:t>
            </a:r>
            <a:r>
              <a:rPr sz="3200" spc="-15" dirty="0"/>
              <a:t>審</a:t>
            </a:r>
            <a:r>
              <a:rPr sz="3200" dirty="0"/>
              <a:t>資</a:t>
            </a:r>
            <a:r>
              <a:rPr sz="3200" spc="5" dirty="0"/>
              <a:t>料</a:t>
            </a:r>
            <a:r>
              <a:rPr sz="3200" dirty="0"/>
              <a:t>?</a:t>
            </a:r>
          </a:p>
        </p:txBody>
      </p:sp>
      <p:sp>
        <p:nvSpPr>
          <p:cNvPr id="6" name="object 6"/>
          <p:cNvSpPr/>
          <p:nvPr/>
        </p:nvSpPr>
        <p:spPr>
          <a:xfrm>
            <a:off x="972464" y="1023366"/>
            <a:ext cx="1440052" cy="3333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79694" y="1075856"/>
            <a:ext cx="1297673" cy="3266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2464" y="4793322"/>
            <a:ext cx="660806" cy="1706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2894" y="4810963"/>
            <a:ext cx="767219" cy="17061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4951" y="1490472"/>
            <a:ext cx="2116836" cy="13807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07054" y="1559560"/>
            <a:ext cx="1985009" cy="12023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07054" y="1559560"/>
            <a:ext cx="1985010" cy="1202690"/>
          </a:xfrm>
          <a:custGeom>
            <a:avLst/>
            <a:gdLst/>
            <a:ahLst/>
            <a:cxnLst/>
            <a:rect l="l" t="t" r="r" b="b"/>
            <a:pathLst>
              <a:path w="1985010" h="1202689">
                <a:moveTo>
                  <a:pt x="0" y="243712"/>
                </a:moveTo>
                <a:lnTo>
                  <a:pt x="1400936" y="243712"/>
                </a:lnTo>
                <a:lnTo>
                  <a:pt x="1400936" y="0"/>
                </a:lnTo>
                <a:lnTo>
                  <a:pt x="1985009" y="601217"/>
                </a:lnTo>
                <a:lnTo>
                  <a:pt x="1400936" y="1202309"/>
                </a:lnTo>
                <a:lnTo>
                  <a:pt x="1400936" y="958595"/>
                </a:lnTo>
                <a:lnTo>
                  <a:pt x="0" y="958595"/>
                </a:lnTo>
                <a:lnTo>
                  <a:pt x="0" y="2437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59251" y="1992833"/>
            <a:ext cx="5353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icrosoft YaHei"/>
                <a:cs typeface="Microsoft YaHei"/>
              </a:rPr>
              <a:t>介</a:t>
            </a:r>
            <a:r>
              <a:rPr sz="2000" spc="0" dirty="0">
                <a:latin typeface="Microsoft YaHei"/>
                <a:cs typeface="Microsoft YaHei"/>
              </a:rPr>
              <a:t>接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63383" y="1455419"/>
            <a:ext cx="2238755" cy="13822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45095" y="1883664"/>
            <a:ext cx="1991868" cy="5044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24597" y="1525524"/>
            <a:ext cx="2108454" cy="12024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24597" y="1525524"/>
            <a:ext cx="2108835" cy="1202690"/>
          </a:xfrm>
          <a:custGeom>
            <a:avLst/>
            <a:gdLst/>
            <a:ahLst/>
            <a:cxnLst/>
            <a:rect l="l" t="t" r="r" b="b"/>
            <a:pathLst>
              <a:path w="2108834" h="1202689">
                <a:moveTo>
                  <a:pt x="0" y="243839"/>
                </a:moveTo>
                <a:lnTo>
                  <a:pt x="1524380" y="243839"/>
                </a:lnTo>
                <a:lnTo>
                  <a:pt x="1524380" y="0"/>
                </a:lnTo>
                <a:lnTo>
                  <a:pt x="2108454" y="601217"/>
                </a:lnTo>
                <a:lnTo>
                  <a:pt x="1524380" y="1202436"/>
                </a:lnTo>
                <a:lnTo>
                  <a:pt x="1524380" y="958596"/>
                </a:lnTo>
                <a:lnTo>
                  <a:pt x="0" y="958596"/>
                </a:lnTo>
                <a:lnTo>
                  <a:pt x="0" y="243839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428992" y="1959101"/>
            <a:ext cx="155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icrosoft YaHei"/>
                <a:cs typeface="Microsoft YaHei"/>
              </a:rPr>
              <a:t>提供備審資料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678034" y="1527791"/>
            <a:ext cx="1239078" cy="11200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486138" y="2876169"/>
            <a:ext cx="16306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Microsoft YaHei"/>
                <a:cs typeface="Microsoft YaHei"/>
              </a:rPr>
              <a:t>大學或技專校院校系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37119" y="3677411"/>
            <a:ext cx="3820668" cy="11125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19388" y="3774947"/>
            <a:ext cx="2436876" cy="8854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76792" y="3706914"/>
            <a:ext cx="2332608" cy="101329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56881" y="3890645"/>
            <a:ext cx="1242060" cy="739775"/>
          </a:xfrm>
          <a:custGeom>
            <a:avLst/>
            <a:gdLst/>
            <a:ahLst/>
            <a:cxnLst/>
            <a:rect l="l" t="t" r="r" b="b"/>
            <a:pathLst>
              <a:path w="1242059" h="739775">
                <a:moveTo>
                  <a:pt x="36322" y="662558"/>
                </a:moveTo>
                <a:lnTo>
                  <a:pt x="0" y="739647"/>
                </a:lnTo>
                <a:lnTo>
                  <a:pt x="83439" y="722375"/>
                </a:lnTo>
                <a:lnTo>
                  <a:pt x="70034" y="705357"/>
                </a:lnTo>
                <a:lnTo>
                  <a:pt x="53848" y="705357"/>
                </a:lnTo>
                <a:lnTo>
                  <a:pt x="45974" y="695324"/>
                </a:lnTo>
                <a:lnTo>
                  <a:pt x="55945" y="687471"/>
                </a:lnTo>
                <a:lnTo>
                  <a:pt x="36322" y="662558"/>
                </a:lnTo>
                <a:close/>
              </a:path>
              <a:path w="1242059" h="739775">
                <a:moveTo>
                  <a:pt x="55945" y="687471"/>
                </a:moveTo>
                <a:lnTo>
                  <a:pt x="45974" y="695324"/>
                </a:lnTo>
                <a:lnTo>
                  <a:pt x="53848" y="705357"/>
                </a:lnTo>
                <a:lnTo>
                  <a:pt x="63836" y="697490"/>
                </a:lnTo>
                <a:lnTo>
                  <a:pt x="55945" y="687471"/>
                </a:lnTo>
                <a:close/>
              </a:path>
              <a:path w="1242059" h="739775">
                <a:moveTo>
                  <a:pt x="63836" y="697490"/>
                </a:moveTo>
                <a:lnTo>
                  <a:pt x="53848" y="705357"/>
                </a:lnTo>
                <a:lnTo>
                  <a:pt x="70034" y="705357"/>
                </a:lnTo>
                <a:lnTo>
                  <a:pt x="63836" y="697490"/>
                </a:lnTo>
                <a:close/>
              </a:path>
              <a:path w="1242059" h="739775">
                <a:moveTo>
                  <a:pt x="1241933" y="0"/>
                </a:moveTo>
                <a:lnTo>
                  <a:pt x="929640" y="0"/>
                </a:lnTo>
                <a:lnTo>
                  <a:pt x="928243" y="380"/>
                </a:lnTo>
                <a:lnTo>
                  <a:pt x="927226" y="1269"/>
                </a:lnTo>
                <a:lnTo>
                  <a:pt x="55945" y="687471"/>
                </a:lnTo>
                <a:lnTo>
                  <a:pt x="63836" y="697490"/>
                </a:lnTo>
                <a:lnTo>
                  <a:pt x="933200" y="12699"/>
                </a:lnTo>
                <a:lnTo>
                  <a:pt x="931164" y="12699"/>
                </a:lnTo>
                <a:lnTo>
                  <a:pt x="934974" y="11302"/>
                </a:lnTo>
                <a:lnTo>
                  <a:pt x="1241933" y="11302"/>
                </a:lnTo>
                <a:lnTo>
                  <a:pt x="1241933" y="0"/>
                </a:lnTo>
                <a:close/>
              </a:path>
              <a:path w="1242059" h="739775">
                <a:moveTo>
                  <a:pt x="934974" y="11302"/>
                </a:moveTo>
                <a:lnTo>
                  <a:pt x="931164" y="12699"/>
                </a:lnTo>
                <a:lnTo>
                  <a:pt x="933200" y="12699"/>
                </a:lnTo>
                <a:lnTo>
                  <a:pt x="934974" y="11302"/>
                </a:lnTo>
                <a:close/>
              </a:path>
              <a:path w="1242059" h="739775">
                <a:moveTo>
                  <a:pt x="1241933" y="11302"/>
                </a:moveTo>
                <a:lnTo>
                  <a:pt x="934974" y="11302"/>
                </a:lnTo>
                <a:lnTo>
                  <a:pt x="933200" y="12699"/>
                </a:lnTo>
                <a:lnTo>
                  <a:pt x="1241933" y="12699"/>
                </a:lnTo>
                <a:lnTo>
                  <a:pt x="1241933" y="11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876792" y="3706914"/>
            <a:ext cx="2332990" cy="10134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marL="92075" marR="93980" algn="just">
              <a:lnSpc>
                <a:spcPct val="120100"/>
              </a:lnSpc>
              <a:spcBef>
                <a:spcPts val="745"/>
              </a:spcBef>
            </a:pPr>
            <a:r>
              <a:rPr sz="1400" dirty="0">
                <a:latin typeface="Microsoft YaHei"/>
                <a:cs typeface="Microsoft YaHei"/>
              </a:rPr>
              <a:t>同學有勾選的課程學習</a:t>
            </a:r>
            <a:r>
              <a:rPr sz="1400" spc="-15" dirty="0">
                <a:latin typeface="Microsoft YaHei"/>
                <a:cs typeface="Microsoft YaHei"/>
              </a:rPr>
              <a:t>成</a:t>
            </a:r>
            <a:r>
              <a:rPr sz="1400" dirty="0">
                <a:latin typeface="Microsoft YaHei"/>
                <a:cs typeface="Microsoft YaHei"/>
              </a:rPr>
              <a:t>果 及多元表現，大學或技</a:t>
            </a:r>
            <a:r>
              <a:rPr sz="1400" spc="-15" dirty="0">
                <a:latin typeface="Microsoft YaHei"/>
                <a:cs typeface="Microsoft YaHei"/>
              </a:rPr>
              <a:t>專</a:t>
            </a:r>
            <a:r>
              <a:rPr sz="1400" dirty="0">
                <a:latin typeface="Microsoft YaHei"/>
                <a:cs typeface="Microsoft YaHei"/>
              </a:rPr>
              <a:t>校 院才看得到。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479281" y="2862198"/>
            <a:ext cx="76200" cy="1036955"/>
          </a:xfrm>
          <a:custGeom>
            <a:avLst/>
            <a:gdLst/>
            <a:ahLst/>
            <a:cxnLst/>
            <a:rect l="l" t="t" r="r" b="b"/>
            <a:pathLst>
              <a:path w="76200" h="1036954">
                <a:moveTo>
                  <a:pt x="44450" y="63500"/>
                </a:moveTo>
                <a:lnTo>
                  <a:pt x="31750" y="63500"/>
                </a:lnTo>
                <a:lnTo>
                  <a:pt x="31750" y="1036574"/>
                </a:lnTo>
                <a:lnTo>
                  <a:pt x="44450" y="1036574"/>
                </a:lnTo>
                <a:lnTo>
                  <a:pt x="44450" y="63500"/>
                </a:lnTo>
                <a:close/>
              </a:path>
              <a:path w="76200" h="1036954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036954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01823" y="3817620"/>
            <a:ext cx="4282439" cy="19019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59151" y="5039867"/>
            <a:ext cx="973836" cy="5044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62783" y="3867530"/>
            <a:ext cx="4133342" cy="17697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62783" y="3867530"/>
            <a:ext cx="4133850" cy="1769745"/>
          </a:xfrm>
          <a:custGeom>
            <a:avLst/>
            <a:gdLst/>
            <a:ahLst/>
            <a:cxnLst/>
            <a:rect l="l" t="t" r="r" b="b"/>
            <a:pathLst>
              <a:path w="4133850" h="1769745">
                <a:moveTo>
                  <a:pt x="0" y="1061974"/>
                </a:moveTo>
                <a:lnTo>
                  <a:pt x="3207893" y="1061974"/>
                </a:lnTo>
                <a:lnTo>
                  <a:pt x="3207893" y="578358"/>
                </a:lnTo>
                <a:lnTo>
                  <a:pt x="2990215" y="578358"/>
                </a:lnTo>
                <a:lnTo>
                  <a:pt x="3561715" y="0"/>
                </a:lnTo>
                <a:lnTo>
                  <a:pt x="4133342" y="578358"/>
                </a:lnTo>
                <a:lnTo>
                  <a:pt x="3915664" y="578358"/>
                </a:lnTo>
                <a:lnTo>
                  <a:pt x="3915664" y="1769732"/>
                </a:lnTo>
                <a:lnTo>
                  <a:pt x="0" y="1769732"/>
                </a:lnTo>
                <a:lnTo>
                  <a:pt x="0" y="1061974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22525" y="4579873"/>
            <a:ext cx="486409" cy="478155"/>
          </a:xfrm>
          <a:custGeom>
            <a:avLst/>
            <a:gdLst/>
            <a:ahLst/>
            <a:cxnLst/>
            <a:rect l="l" t="t" r="r" b="b"/>
            <a:pathLst>
              <a:path w="486410" h="478154">
                <a:moveTo>
                  <a:pt x="243205" y="0"/>
                </a:moveTo>
                <a:lnTo>
                  <a:pt x="194177" y="4857"/>
                </a:lnTo>
                <a:lnTo>
                  <a:pt x="148518" y="18790"/>
                </a:lnTo>
                <a:lnTo>
                  <a:pt x="107205" y="40833"/>
                </a:lnTo>
                <a:lnTo>
                  <a:pt x="71215" y="70024"/>
                </a:lnTo>
                <a:lnTo>
                  <a:pt x="41523" y="105401"/>
                </a:lnTo>
                <a:lnTo>
                  <a:pt x="19105" y="146000"/>
                </a:lnTo>
                <a:lnTo>
                  <a:pt x="4939" y="190858"/>
                </a:lnTo>
                <a:lnTo>
                  <a:pt x="0" y="239013"/>
                </a:lnTo>
                <a:lnTo>
                  <a:pt x="4939" y="287210"/>
                </a:lnTo>
                <a:lnTo>
                  <a:pt x="19105" y="332101"/>
                </a:lnTo>
                <a:lnTo>
                  <a:pt x="41523" y="372722"/>
                </a:lnTo>
                <a:lnTo>
                  <a:pt x="71215" y="408114"/>
                </a:lnTo>
                <a:lnTo>
                  <a:pt x="107205" y="437315"/>
                </a:lnTo>
                <a:lnTo>
                  <a:pt x="148518" y="459362"/>
                </a:lnTo>
                <a:lnTo>
                  <a:pt x="194177" y="473296"/>
                </a:lnTo>
                <a:lnTo>
                  <a:pt x="243205" y="478155"/>
                </a:lnTo>
                <a:lnTo>
                  <a:pt x="292232" y="473296"/>
                </a:lnTo>
                <a:lnTo>
                  <a:pt x="337891" y="459362"/>
                </a:lnTo>
                <a:lnTo>
                  <a:pt x="379204" y="437315"/>
                </a:lnTo>
                <a:lnTo>
                  <a:pt x="415194" y="408114"/>
                </a:lnTo>
                <a:lnTo>
                  <a:pt x="444886" y="372722"/>
                </a:lnTo>
                <a:lnTo>
                  <a:pt x="467304" y="332101"/>
                </a:lnTo>
                <a:lnTo>
                  <a:pt x="481470" y="287210"/>
                </a:lnTo>
                <a:lnTo>
                  <a:pt x="486410" y="239013"/>
                </a:lnTo>
                <a:lnTo>
                  <a:pt x="481470" y="190858"/>
                </a:lnTo>
                <a:lnTo>
                  <a:pt x="467304" y="146000"/>
                </a:lnTo>
                <a:lnTo>
                  <a:pt x="444886" y="105401"/>
                </a:lnTo>
                <a:lnTo>
                  <a:pt x="415194" y="70024"/>
                </a:lnTo>
                <a:lnTo>
                  <a:pt x="379204" y="40833"/>
                </a:lnTo>
                <a:lnTo>
                  <a:pt x="337891" y="18790"/>
                </a:lnTo>
                <a:lnTo>
                  <a:pt x="292232" y="4857"/>
                </a:lnTo>
                <a:lnTo>
                  <a:pt x="243205" y="0"/>
                </a:lnTo>
                <a:close/>
              </a:path>
            </a:pathLst>
          </a:custGeom>
          <a:solidFill>
            <a:srgbClr val="BE3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541777" y="4644390"/>
            <a:ext cx="3818890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1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00" baseline="-36111" dirty="0">
                <a:latin typeface="Microsoft YaHei"/>
                <a:cs typeface="Microsoft YaHei"/>
              </a:rPr>
              <a:t>勾選</a:t>
            </a:r>
            <a:r>
              <a:rPr sz="3000" spc="-225" baseline="-36111" dirty="0">
                <a:latin typeface="Microsoft YaHei"/>
                <a:cs typeface="Microsoft YaHei"/>
              </a:rPr>
              <a:t> </a:t>
            </a:r>
            <a:r>
              <a:rPr sz="1400" b="1" spc="-5" dirty="0">
                <a:solidFill>
                  <a:srgbClr val="BE341F"/>
                </a:solidFill>
                <a:latin typeface="Microsoft YaHei"/>
                <a:cs typeface="Microsoft YaHei"/>
              </a:rPr>
              <a:t>●</a:t>
            </a:r>
            <a:r>
              <a:rPr sz="1400" b="1" dirty="0">
                <a:solidFill>
                  <a:srgbClr val="FF0000"/>
                </a:solidFill>
                <a:latin typeface="Microsoft YaHei"/>
                <a:cs typeface="Microsoft YaHei"/>
              </a:rPr>
              <a:t>課程學習成</a:t>
            </a:r>
            <a:r>
              <a:rPr sz="1400" b="1" spc="-300" dirty="0">
                <a:solidFill>
                  <a:srgbClr val="FF0000"/>
                </a:solidFill>
                <a:latin typeface="Microsoft YaHei"/>
                <a:cs typeface="Microsoft YaHei"/>
              </a:rPr>
              <a:t>果</a:t>
            </a:r>
            <a:r>
              <a:rPr sz="1400" spc="-300" dirty="0">
                <a:latin typeface="微軟正黑體"/>
                <a:cs typeface="微軟正黑體"/>
              </a:rPr>
              <a:t>：</a:t>
            </a:r>
            <a:r>
              <a:rPr sz="1400" spc="-204" dirty="0">
                <a:latin typeface="Microsoft YaHei"/>
                <a:cs typeface="Microsoft YaHei"/>
              </a:rPr>
              <a:t>大</a:t>
            </a:r>
            <a:r>
              <a:rPr sz="1400" spc="-100" dirty="0">
                <a:latin typeface="Microsoft YaHei"/>
                <a:cs typeface="Microsoft YaHei"/>
              </a:rPr>
              <a:t>學</a:t>
            </a:r>
            <a:r>
              <a:rPr sz="1400" spc="-110" dirty="0">
                <a:latin typeface="Microsoft YaHei"/>
                <a:cs typeface="Microsoft YaHei"/>
              </a:rPr>
              <a:t>至</a:t>
            </a:r>
            <a:r>
              <a:rPr sz="1400" spc="-100" dirty="0">
                <a:latin typeface="Microsoft YaHei"/>
                <a:cs typeface="Microsoft YaHei"/>
              </a:rPr>
              <a:t>多</a:t>
            </a:r>
            <a:r>
              <a:rPr sz="1400" spc="-105" dirty="0">
                <a:solidFill>
                  <a:srgbClr val="3333FF"/>
                </a:solidFill>
                <a:latin typeface="Microsoft YaHei"/>
                <a:cs typeface="Microsoft YaHei"/>
              </a:rPr>
              <a:t>3</a:t>
            </a:r>
            <a:r>
              <a:rPr sz="1400" spc="-300" dirty="0">
                <a:solidFill>
                  <a:srgbClr val="3333FF"/>
                </a:solidFill>
                <a:latin typeface="Microsoft YaHei"/>
                <a:cs typeface="Microsoft YaHei"/>
              </a:rPr>
              <a:t>件</a:t>
            </a:r>
            <a:r>
              <a:rPr sz="1400" spc="-310" dirty="0">
                <a:latin typeface="微軟正黑體"/>
                <a:cs typeface="微軟正黑體"/>
              </a:rPr>
              <a:t>；</a:t>
            </a:r>
            <a:r>
              <a:rPr sz="1400" spc="-204" dirty="0">
                <a:latin typeface="Microsoft YaHei"/>
                <a:cs typeface="Microsoft YaHei"/>
              </a:rPr>
              <a:t>技</a:t>
            </a:r>
            <a:r>
              <a:rPr sz="1400" spc="-100" dirty="0">
                <a:latin typeface="Microsoft YaHei"/>
                <a:cs typeface="Microsoft YaHei"/>
              </a:rPr>
              <a:t>專</a:t>
            </a:r>
            <a:r>
              <a:rPr sz="1400" spc="-110" dirty="0">
                <a:latin typeface="Microsoft YaHei"/>
                <a:cs typeface="Microsoft YaHei"/>
              </a:rPr>
              <a:t>至多</a:t>
            </a:r>
            <a:r>
              <a:rPr sz="1400" spc="-95" dirty="0">
                <a:solidFill>
                  <a:srgbClr val="3333FF"/>
                </a:solidFill>
                <a:latin typeface="Microsoft YaHei"/>
                <a:cs typeface="Microsoft YaHei"/>
              </a:rPr>
              <a:t>9</a:t>
            </a:r>
            <a:r>
              <a:rPr sz="1400" dirty="0">
                <a:solidFill>
                  <a:srgbClr val="3333FF"/>
                </a:solidFill>
                <a:latin typeface="Microsoft YaHei"/>
                <a:cs typeface="Microsoft YaHei"/>
              </a:rPr>
              <a:t>件</a:t>
            </a:r>
            <a:endParaRPr sz="1400">
              <a:latin typeface="Microsoft YaHei"/>
              <a:cs typeface="Microsoft YaHei"/>
            </a:endParaRPr>
          </a:p>
          <a:p>
            <a:pPr marL="695960" indent="-116839">
              <a:lnSpc>
                <a:spcPct val="100000"/>
              </a:lnSpc>
              <a:spcBef>
                <a:spcPts val="480"/>
              </a:spcBef>
              <a:buClr>
                <a:srgbClr val="BE341F"/>
              </a:buClr>
              <a:buSzPct val="92857"/>
              <a:buChar char="●"/>
              <a:tabLst>
                <a:tab pos="696595" algn="l"/>
              </a:tabLst>
            </a:pPr>
            <a:r>
              <a:rPr sz="1400" b="1" dirty="0">
                <a:solidFill>
                  <a:srgbClr val="FF0000"/>
                </a:solidFill>
                <a:latin typeface="Microsoft YaHei"/>
                <a:cs typeface="Microsoft YaHei"/>
              </a:rPr>
              <a:t>多元表現</a:t>
            </a:r>
            <a:r>
              <a:rPr sz="1400" spc="-300" dirty="0">
                <a:solidFill>
                  <a:srgbClr val="125C82"/>
                </a:solidFill>
                <a:latin typeface="微軟正黑體"/>
                <a:cs typeface="微軟正黑體"/>
              </a:rPr>
              <a:t>：</a:t>
            </a:r>
            <a:r>
              <a:rPr sz="1400" dirty="0">
                <a:latin typeface="Microsoft YaHei"/>
                <a:cs typeface="Microsoft YaHei"/>
              </a:rPr>
              <a:t>至多</a:t>
            </a:r>
            <a:r>
              <a:rPr sz="1400" dirty="0">
                <a:solidFill>
                  <a:srgbClr val="3333FF"/>
                </a:solidFill>
                <a:latin typeface="Microsoft YaHei"/>
                <a:cs typeface="Microsoft YaHei"/>
              </a:rPr>
              <a:t>10件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950464" y="4110228"/>
            <a:ext cx="4536947" cy="241706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24555" y="5708903"/>
            <a:ext cx="4355592" cy="74066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12948" y="4161916"/>
            <a:ext cx="4390898" cy="228306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12948" y="4161916"/>
            <a:ext cx="4391025" cy="2283460"/>
          </a:xfrm>
          <a:custGeom>
            <a:avLst/>
            <a:gdLst/>
            <a:ahLst/>
            <a:cxnLst/>
            <a:rect l="l" t="t" r="r" b="b"/>
            <a:pathLst>
              <a:path w="4391025" h="2283460">
                <a:moveTo>
                  <a:pt x="0" y="1531416"/>
                </a:moveTo>
                <a:lnTo>
                  <a:pt x="3427856" y="1531416"/>
                </a:lnTo>
                <a:lnTo>
                  <a:pt x="3427856" y="695197"/>
                </a:lnTo>
                <a:lnTo>
                  <a:pt x="3216402" y="695197"/>
                </a:lnTo>
                <a:lnTo>
                  <a:pt x="3803650" y="0"/>
                </a:lnTo>
                <a:lnTo>
                  <a:pt x="4390898" y="695197"/>
                </a:lnTo>
                <a:lnTo>
                  <a:pt x="4179443" y="695197"/>
                </a:lnTo>
                <a:lnTo>
                  <a:pt x="4179443" y="2283066"/>
                </a:lnTo>
                <a:lnTo>
                  <a:pt x="0" y="2283066"/>
                </a:lnTo>
                <a:lnTo>
                  <a:pt x="0" y="153141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198622" y="5686153"/>
            <a:ext cx="3915410" cy="68135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840"/>
              </a:spcBef>
            </a:pPr>
            <a:r>
              <a:rPr sz="1800" dirty="0">
                <a:latin typeface="Microsoft YaHei"/>
                <a:cs typeface="Microsoft YaHei"/>
              </a:rPr>
              <a:t>上傳其他資料</a:t>
            </a:r>
            <a:endParaRPr sz="1800">
              <a:latin typeface="Microsoft YaHei"/>
              <a:cs typeface="Microsoft YaHei"/>
            </a:endParaRPr>
          </a:p>
          <a:p>
            <a:pPr marL="140335" indent="-127635">
              <a:lnSpc>
                <a:spcPct val="100000"/>
              </a:lnSpc>
              <a:spcBef>
                <a:spcPts val="580"/>
              </a:spcBef>
              <a:buChar char="●"/>
              <a:tabLst>
                <a:tab pos="140970" algn="l"/>
              </a:tabLst>
            </a:pPr>
            <a:r>
              <a:rPr sz="1400" b="1" dirty="0">
                <a:solidFill>
                  <a:srgbClr val="BE341F"/>
                </a:solidFill>
                <a:latin typeface="Microsoft YaHei"/>
                <a:cs typeface="Microsoft YaHei"/>
              </a:rPr>
              <a:t>學習歷程自述</a:t>
            </a:r>
            <a:r>
              <a:rPr sz="1200" spc="-5" dirty="0">
                <a:latin typeface="Microsoft YaHei"/>
                <a:cs typeface="Microsoft YaHei"/>
              </a:rPr>
              <a:t>(</a:t>
            </a:r>
            <a:r>
              <a:rPr sz="1200" dirty="0">
                <a:latin typeface="Microsoft YaHei"/>
                <a:cs typeface="Microsoft YaHei"/>
              </a:rPr>
              <a:t>如自傳</a:t>
            </a:r>
            <a:r>
              <a:rPr sz="1200" dirty="0">
                <a:latin typeface="微軟正黑體"/>
                <a:cs typeface="微軟正黑體"/>
              </a:rPr>
              <a:t>、</a:t>
            </a:r>
            <a:r>
              <a:rPr sz="1200" dirty="0">
                <a:latin typeface="Microsoft YaHei"/>
                <a:cs typeface="Microsoft YaHei"/>
              </a:rPr>
              <a:t>就讀動機</a:t>
            </a:r>
            <a:r>
              <a:rPr sz="1200" dirty="0">
                <a:latin typeface="微軟正黑體"/>
                <a:cs typeface="微軟正黑體"/>
              </a:rPr>
              <a:t>、</a:t>
            </a:r>
            <a:r>
              <a:rPr sz="1200" dirty="0">
                <a:latin typeface="Microsoft YaHei"/>
                <a:cs typeface="Microsoft YaHei"/>
              </a:rPr>
              <a:t>讀書計畫等</a:t>
            </a:r>
            <a:r>
              <a:rPr sz="1200" spc="-5" dirty="0">
                <a:latin typeface="Microsoft YaHei"/>
                <a:cs typeface="Microsoft YaHei"/>
              </a:rPr>
              <a:t>)</a:t>
            </a:r>
            <a:r>
              <a:rPr sz="1200" dirty="0">
                <a:latin typeface="Microsoft YaHei"/>
                <a:cs typeface="Microsoft YaHei"/>
              </a:rPr>
              <a:t>及其他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717673" y="5732945"/>
            <a:ext cx="486409" cy="478155"/>
          </a:xfrm>
          <a:custGeom>
            <a:avLst/>
            <a:gdLst/>
            <a:ahLst/>
            <a:cxnLst/>
            <a:rect l="l" t="t" r="r" b="b"/>
            <a:pathLst>
              <a:path w="486410" h="478154">
                <a:moveTo>
                  <a:pt x="243204" y="0"/>
                </a:moveTo>
                <a:lnTo>
                  <a:pt x="194213" y="4856"/>
                </a:lnTo>
                <a:lnTo>
                  <a:pt x="148572" y="18785"/>
                </a:lnTo>
                <a:lnTo>
                  <a:pt x="107261" y="40824"/>
                </a:lnTo>
                <a:lnTo>
                  <a:pt x="71262" y="70013"/>
                </a:lnTo>
                <a:lnTo>
                  <a:pt x="41556" y="105390"/>
                </a:lnTo>
                <a:lnTo>
                  <a:pt x="19123" y="145995"/>
                </a:lnTo>
                <a:lnTo>
                  <a:pt x="4944" y="190865"/>
                </a:lnTo>
                <a:lnTo>
                  <a:pt x="0" y="239039"/>
                </a:lnTo>
                <a:lnTo>
                  <a:pt x="4944" y="287217"/>
                </a:lnTo>
                <a:lnTo>
                  <a:pt x="19123" y="332091"/>
                </a:lnTo>
                <a:lnTo>
                  <a:pt x="41556" y="372697"/>
                </a:lnTo>
                <a:lnTo>
                  <a:pt x="71262" y="408076"/>
                </a:lnTo>
                <a:lnTo>
                  <a:pt x="107261" y="437266"/>
                </a:lnTo>
                <a:lnTo>
                  <a:pt x="148572" y="459306"/>
                </a:lnTo>
                <a:lnTo>
                  <a:pt x="194213" y="473234"/>
                </a:lnTo>
                <a:lnTo>
                  <a:pt x="243204" y="478091"/>
                </a:lnTo>
                <a:lnTo>
                  <a:pt x="292232" y="473234"/>
                </a:lnTo>
                <a:lnTo>
                  <a:pt x="337891" y="459306"/>
                </a:lnTo>
                <a:lnTo>
                  <a:pt x="379204" y="437266"/>
                </a:lnTo>
                <a:lnTo>
                  <a:pt x="415194" y="408076"/>
                </a:lnTo>
                <a:lnTo>
                  <a:pt x="444886" y="372697"/>
                </a:lnTo>
                <a:lnTo>
                  <a:pt x="467304" y="332091"/>
                </a:lnTo>
                <a:lnTo>
                  <a:pt x="481470" y="287217"/>
                </a:lnTo>
                <a:lnTo>
                  <a:pt x="486409" y="239039"/>
                </a:lnTo>
                <a:lnTo>
                  <a:pt x="481470" y="190865"/>
                </a:lnTo>
                <a:lnTo>
                  <a:pt x="467304" y="145995"/>
                </a:lnTo>
                <a:lnTo>
                  <a:pt x="444886" y="105390"/>
                </a:lnTo>
                <a:lnTo>
                  <a:pt x="415194" y="70013"/>
                </a:lnTo>
                <a:lnTo>
                  <a:pt x="379204" y="40824"/>
                </a:lnTo>
                <a:lnTo>
                  <a:pt x="337891" y="18785"/>
                </a:lnTo>
                <a:lnTo>
                  <a:pt x="292232" y="4856"/>
                </a:lnTo>
                <a:lnTo>
                  <a:pt x="243204" y="0"/>
                </a:lnTo>
                <a:close/>
              </a:path>
            </a:pathLst>
          </a:custGeom>
          <a:solidFill>
            <a:srgbClr val="BE3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872867" y="5797702"/>
            <a:ext cx="1752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2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5401" y="908685"/>
            <a:ext cx="4680585" cy="0"/>
          </a:xfrm>
          <a:custGeom>
            <a:avLst/>
            <a:gdLst/>
            <a:ahLst/>
            <a:cxnLst/>
            <a:rect l="l" t="t" r="r" b="b"/>
            <a:pathLst>
              <a:path w="4680585">
                <a:moveTo>
                  <a:pt x="0" y="0"/>
                </a:moveTo>
                <a:lnTo>
                  <a:pt x="4680508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53114" y="0"/>
            <a:ext cx="565150" cy="768350"/>
          </a:xfrm>
          <a:custGeom>
            <a:avLst/>
            <a:gdLst/>
            <a:ahLst/>
            <a:cxnLst/>
            <a:rect l="l" t="t" r="r" b="b"/>
            <a:pathLst>
              <a:path w="565150" h="768350">
                <a:moveTo>
                  <a:pt x="565150" y="0"/>
                </a:moveTo>
                <a:lnTo>
                  <a:pt x="0" y="0"/>
                </a:lnTo>
                <a:lnTo>
                  <a:pt x="0" y="614679"/>
                </a:lnTo>
                <a:lnTo>
                  <a:pt x="282575" y="768350"/>
                </a:lnTo>
                <a:lnTo>
                  <a:pt x="565150" y="614679"/>
                </a:lnTo>
                <a:lnTo>
                  <a:pt x="565150" y="0"/>
                </a:lnTo>
                <a:close/>
              </a:path>
            </a:pathLst>
          </a:custGeom>
          <a:solidFill>
            <a:srgbClr val="205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65077" y="186689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 Black"/>
                <a:cs typeface="Arial Black"/>
              </a:rPr>
              <a:t>6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4293" y="327406"/>
            <a:ext cx="65335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學生學習歷程檔案</a:t>
            </a:r>
            <a:r>
              <a:rPr sz="3200" dirty="0">
                <a:solidFill>
                  <a:srgbClr val="0000FF"/>
                </a:solidFill>
              </a:rPr>
              <a:t>蒐集</a:t>
            </a:r>
            <a:r>
              <a:rPr sz="3200" spc="-15" dirty="0">
                <a:solidFill>
                  <a:srgbClr val="0000FF"/>
                </a:solidFill>
              </a:rPr>
              <a:t>項</a:t>
            </a:r>
            <a:r>
              <a:rPr sz="3200" dirty="0">
                <a:solidFill>
                  <a:srgbClr val="0000FF"/>
                </a:solidFill>
              </a:rPr>
              <a:t>目詳</a:t>
            </a:r>
            <a:r>
              <a:rPr sz="3200" spc="-15" dirty="0">
                <a:solidFill>
                  <a:srgbClr val="0000FF"/>
                </a:solidFill>
              </a:rPr>
              <a:t>細</a:t>
            </a:r>
            <a:r>
              <a:rPr sz="3200" dirty="0">
                <a:solidFill>
                  <a:srgbClr val="0000FF"/>
                </a:solidFill>
              </a:rPr>
              <a:t>內容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11741911" y="4439869"/>
            <a:ext cx="280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0" dirty="0">
                <a:solidFill>
                  <a:srgbClr val="3333FF"/>
                </a:solidFill>
                <a:latin typeface="微軟正黑體"/>
                <a:cs typeface="微軟正黑體"/>
              </a:rPr>
              <a:t>，</a:t>
            </a:r>
            <a:endParaRPr sz="2000">
              <a:latin typeface="微軟正黑體"/>
              <a:cs typeface="微軟正黑體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78396" y="1078991"/>
          <a:ext cx="11451587" cy="5469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6345"/>
                <a:gridCol w="4831714"/>
                <a:gridCol w="208279"/>
                <a:gridCol w="1239520"/>
                <a:gridCol w="3935729"/>
              </a:tblGrid>
              <a:tr h="485775">
                <a:tc gridSpan="2">
                  <a:txBody>
                    <a:bodyPr/>
                    <a:lstStyle/>
                    <a:p>
                      <a:pPr marL="182181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學習歷程學校平臺</a:t>
                      </a:r>
                      <a:endParaRPr sz="2400">
                        <a:latin typeface="Microsoft YaHei"/>
                        <a:cs typeface="Microsoft YaHe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4BB4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4F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230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Microsoft YaHei"/>
                          <a:cs typeface="Microsoft YaHei"/>
                        </a:rPr>
                        <a:t>學習歷程中央資料庫</a:t>
                      </a:r>
                      <a:endParaRPr sz="2400">
                        <a:latin typeface="Microsoft YaHei"/>
                        <a:cs typeface="Microsoft YaHe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6C6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100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Microsoft YaHei"/>
                          <a:cs typeface="Microsoft YaHei"/>
                        </a:rPr>
                        <a:t>項目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DD9C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Microsoft YaHei"/>
                          <a:cs typeface="Microsoft YaHei"/>
                        </a:rPr>
                        <a:t>內容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DD9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4F8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Microsoft YaHei"/>
                          <a:cs typeface="Microsoft YaHei"/>
                        </a:rPr>
                        <a:t>項目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DD9C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Microsoft YaHei"/>
                          <a:cs typeface="Microsoft YaHei"/>
                        </a:rPr>
                        <a:t>內容</a:t>
                      </a:r>
                      <a:endParaRPr sz="2000">
                        <a:latin typeface="Microsoft YaHei"/>
                        <a:cs typeface="Microsoft YaHe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DD9C"/>
                    </a:solidFill>
                  </a:tcPr>
                </a:tc>
              </a:tr>
              <a:tr h="744220"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sz="2000" b="1" dirty="0">
                          <a:solidFill>
                            <a:srgbClr val="6F8F35"/>
                          </a:solidFill>
                          <a:latin typeface="微軟正黑體"/>
                          <a:cs typeface="微軟正黑體"/>
                        </a:rPr>
                        <a:t>基本資料</a:t>
                      </a:r>
                      <a:endParaRPr sz="2000">
                        <a:latin typeface="微軟正黑體"/>
                        <a:cs typeface="微軟正黑體"/>
                      </a:endParaRPr>
                    </a:p>
                  </a:txBody>
                  <a:tcPr marL="0" marR="0" marT="2120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微軟正黑體"/>
                          <a:cs typeface="微軟正黑體"/>
                        </a:rPr>
                        <a:t>學生學籍資料</a:t>
                      </a:r>
                      <a:endParaRPr sz="2000">
                        <a:latin typeface="微軟正黑體"/>
                        <a:cs typeface="微軟正黑體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00" dirty="0">
                          <a:latin typeface="微軟正黑體"/>
                          <a:cs typeface="微軟正黑體"/>
                        </a:rPr>
                        <a:t>含校級、班級及社</a:t>
                      </a:r>
                      <a:r>
                        <a:rPr sz="2000" spc="-10" dirty="0">
                          <a:latin typeface="微軟正黑體"/>
                          <a:cs typeface="微軟正黑體"/>
                        </a:rPr>
                        <a:t>團</a:t>
                      </a:r>
                      <a:r>
                        <a:rPr sz="2000" dirty="0">
                          <a:latin typeface="微軟正黑體"/>
                          <a:cs typeface="微軟正黑體"/>
                        </a:rPr>
                        <a:t>幹部</a:t>
                      </a:r>
                      <a:r>
                        <a:rPr sz="2000" spc="-15" dirty="0">
                          <a:latin typeface="微軟正黑體"/>
                          <a:cs typeface="微軟正黑體"/>
                        </a:rPr>
                        <a:t>紀</a:t>
                      </a:r>
                      <a:r>
                        <a:rPr sz="2000" dirty="0">
                          <a:latin typeface="微軟正黑體"/>
                          <a:cs typeface="微軟正黑體"/>
                        </a:rPr>
                        <a:t>錄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4F8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sz="2000" b="1" spc="0" dirty="0">
                          <a:solidFill>
                            <a:srgbClr val="C00000"/>
                          </a:solidFill>
                          <a:latin typeface="微軟正黑體"/>
                          <a:cs typeface="微軟正黑體"/>
                        </a:rPr>
                        <a:t>基本資料</a:t>
                      </a:r>
                      <a:endParaRPr sz="2000">
                        <a:latin typeface="微軟正黑體"/>
                        <a:cs typeface="微軟正黑體"/>
                      </a:endParaRPr>
                    </a:p>
                  </a:txBody>
                  <a:tcPr marL="0" marR="0" marT="2120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7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微軟正黑體"/>
                          <a:cs typeface="微軟正黑體"/>
                        </a:rPr>
                        <a:t>同學習歷程學校平臺之</a:t>
                      </a:r>
                      <a:r>
                        <a:rPr sz="2000" spc="-10" dirty="0">
                          <a:latin typeface="微軟正黑體"/>
                          <a:cs typeface="微軟正黑體"/>
                        </a:rPr>
                        <a:t>資料</a:t>
                      </a:r>
                      <a:endParaRPr sz="2000">
                        <a:latin typeface="微軟正黑體"/>
                        <a:cs typeface="微軟正黑體"/>
                      </a:endParaRPr>
                    </a:p>
                    <a:p>
                      <a:pPr marL="354330" indent="-25527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95000"/>
                        <a:buChar char="●"/>
                        <a:tabLst>
                          <a:tab pos="354965" algn="l"/>
                        </a:tabLst>
                      </a:pPr>
                      <a:r>
                        <a:rPr sz="2000" dirty="0">
                          <a:solidFill>
                            <a:srgbClr val="3333FF"/>
                          </a:solidFill>
                          <a:latin typeface="微軟正黑體"/>
                          <a:cs typeface="微軟正黑體"/>
                        </a:rPr>
                        <a:t>學校</a:t>
                      </a:r>
                      <a:r>
                        <a:rPr sz="2000" b="1" dirty="0">
                          <a:solidFill>
                            <a:srgbClr val="3333FF"/>
                          </a:solidFill>
                          <a:latin typeface="微軟正黑體"/>
                          <a:cs typeface="微軟正黑體"/>
                        </a:rPr>
                        <a:t>每學期提交</a:t>
                      </a:r>
                      <a:endParaRPr sz="2000">
                        <a:latin typeface="微軟正黑體"/>
                        <a:cs typeface="微軟正黑體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7"/>
                    </a:solidFill>
                  </a:tcPr>
                </a:tc>
              </a:tr>
              <a:tr h="10687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R="14604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6F8F35"/>
                          </a:solidFill>
                          <a:latin typeface="微軟正黑體"/>
                          <a:cs typeface="微軟正黑體"/>
                        </a:rPr>
                        <a:t>修課紀錄</a:t>
                      </a:r>
                      <a:endParaRPr sz="2000">
                        <a:latin typeface="微軟正黑體"/>
                        <a:cs typeface="微軟正黑體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CDCC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108585">
                        <a:lnSpc>
                          <a:spcPct val="99800"/>
                        </a:lnSpc>
                        <a:spcBef>
                          <a:spcPts val="315"/>
                        </a:spcBef>
                      </a:pPr>
                      <a:r>
                        <a:rPr sz="2000" spc="85" dirty="0">
                          <a:latin typeface="微軟正黑體"/>
                          <a:cs typeface="微軟正黑體"/>
                        </a:rPr>
                        <a:t>學校報經各該主管機關備查之課程計畫 所開設、有採計學分之科目</a:t>
                      </a:r>
                      <a:r>
                        <a:rPr sz="2000" spc="8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2000" spc="85" dirty="0">
                          <a:latin typeface="微軟正黑體"/>
                          <a:cs typeface="微軟正黑體"/>
                        </a:rPr>
                        <a:t>課程學業成 績及</a:t>
                      </a:r>
                      <a:r>
                        <a:rPr sz="2000" b="1" spc="85" dirty="0">
                          <a:solidFill>
                            <a:srgbClr val="6F2F9F"/>
                          </a:solidFill>
                          <a:latin typeface="微軟正黑體"/>
                          <a:cs typeface="微軟正黑體"/>
                        </a:rPr>
                        <a:t>課程諮詢紀錄</a:t>
                      </a:r>
                      <a:endParaRPr sz="2000">
                        <a:latin typeface="微軟正黑體"/>
                        <a:cs typeface="微軟正黑體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C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R="14604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微軟正黑體"/>
                          <a:cs typeface="微軟正黑體"/>
                        </a:rPr>
                        <a:t>修課紀錄</a:t>
                      </a:r>
                      <a:endParaRPr sz="2000">
                        <a:latin typeface="微軟正黑體"/>
                        <a:cs typeface="微軟正黑體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CDCC"/>
                    </a:solidFill>
                  </a:tcPr>
                </a:tc>
                <a:tc>
                  <a:txBody>
                    <a:bodyPr/>
                    <a:lstStyle/>
                    <a:p>
                      <a:pPr marL="99060" marR="5207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微軟正黑體"/>
                          <a:cs typeface="微軟正黑體"/>
                        </a:rPr>
                        <a:t>同學習歷程學校平臺之</a:t>
                      </a:r>
                      <a:r>
                        <a:rPr sz="2000" spc="-15" dirty="0">
                          <a:latin typeface="微軟正黑體"/>
                          <a:cs typeface="微軟正黑體"/>
                        </a:rPr>
                        <a:t>資</a:t>
                      </a:r>
                      <a:r>
                        <a:rPr sz="2000" dirty="0">
                          <a:latin typeface="微軟正黑體"/>
                          <a:cs typeface="微軟正黑體"/>
                        </a:rPr>
                        <a:t>料； 不包括</a:t>
                      </a:r>
                      <a:r>
                        <a:rPr sz="2000" b="1" dirty="0">
                          <a:solidFill>
                            <a:srgbClr val="6F2F9F"/>
                          </a:solidFill>
                          <a:latin typeface="微軟正黑體"/>
                          <a:cs typeface="微軟正黑體"/>
                        </a:rPr>
                        <a:t>課程諮詢紀錄</a:t>
                      </a:r>
                      <a:endParaRPr sz="2000">
                        <a:latin typeface="微軟正黑體"/>
                        <a:cs typeface="微軟正黑體"/>
                      </a:endParaRPr>
                    </a:p>
                    <a:p>
                      <a:pPr marL="354330" indent="-25527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95000"/>
                        <a:buChar char="●"/>
                        <a:tabLst>
                          <a:tab pos="354965" algn="l"/>
                        </a:tabLst>
                      </a:pPr>
                      <a:r>
                        <a:rPr sz="2000" dirty="0">
                          <a:solidFill>
                            <a:srgbClr val="3333FF"/>
                          </a:solidFill>
                          <a:latin typeface="微軟正黑體"/>
                          <a:cs typeface="微軟正黑體"/>
                        </a:rPr>
                        <a:t>學校</a:t>
                      </a:r>
                      <a:r>
                        <a:rPr sz="2000" b="1" dirty="0">
                          <a:solidFill>
                            <a:srgbClr val="3333FF"/>
                          </a:solidFill>
                          <a:latin typeface="微軟正黑體"/>
                          <a:cs typeface="微軟正黑體"/>
                        </a:rPr>
                        <a:t>每學期提交</a:t>
                      </a:r>
                      <a:endParaRPr sz="2000">
                        <a:latin typeface="微軟正黑體"/>
                        <a:cs typeface="微軟正黑體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CDCC"/>
                    </a:solidFill>
                  </a:tcPr>
                </a:tc>
              </a:tr>
              <a:tr h="14389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ts val="2395"/>
                        </a:lnSpc>
                      </a:pPr>
                      <a:r>
                        <a:rPr sz="2000" b="1" dirty="0">
                          <a:solidFill>
                            <a:srgbClr val="6F8F35"/>
                          </a:solidFill>
                          <a:latin typeface="微軟正黑體"/>
                          <a:cs typeface="微軟正黑體"/>
                        </a:rPr>
                        <a:t>課程學習</a:t>
                      </a:r>
                      <a:endParaRPr sz="2000">
                        <a:latin typeface="微軟正黑體"/>
                        <a:cs typeface="微軟正黑體"/>
                      </a:endParaRPr>
                    </a:p>
                    <a:p>
                      <a:pPr marL="97790">
                        <a:lnSpc>
                          <a:spcPts val="2395"/>
                        </a:lnSpc>
                      </a:pPr>
                      <a:r>
                        <a:rPr sz="2000" b="1" dirty="0">
                          <a:solidFill>
                            <a:srgbClr val="6F8F35"/>
                          </a:solidFill>
                          <a:latin typeface="微軟正黑體"/>
                          <a:cs typeface="微軟正黑體"/>
                        </a:rPr>
                        <a:t>成果</a:t>
                      </a:r>
                      <a:endParaRPr sz="2000">
                        <a:latin typeface="微軟正黑體"/>
                        <a:cs typeface="微軟正黑體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微軟正黑體"/>
                          <a:cs typeface="微軟正黑體"/>
                        </a:rPr>
                        <a:t>（需任課教師認證）</a:t>
                      </a:r>
                      <a:endParaRPr sz="2000">
                        <a:latin typeface="微軟正黑體"/>
                        <a:cs typeface="微軟正黑體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2000" spc="85" dirty="0">
                          <a:latin typeface="微軟正黑體"/>
                          <a:cs typeface="微軟正黑體"/>
                        </a:rPr>
                        <a:t>前款科目</a:t>
                      </a:r>
                      <a:r>
                        <a:rPr sz="2000" spc="8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2000" spc="85" dirty="0">
                          <a:latin typeface="微軟正黑體"/>
                          <a:cs typeface="微軟正黑體"/>
                        </a:rPr>
                        <a:t>課程產出之作業、作品及其他</a:t>
                      </a:r>
                      <a:endParaRPr sz="2000">
                        <a:latin typeface="微軟正黑體"/>
                        <a:cs typeface="微軟正黑體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2000" spc="85" dirty="0">
                          <a:latin typeface="微軟正黑體"/>
                          <a:cs typeface="微軟正黑體"/>
                        </a:rPr>
                        <a:t>學習成果</a:t>
                      </a:r>
                      <a:endParaRPr sz="2000">
                        <a:latin typeface="微軟正黑體"/>
                        <a:cs typeface="微軟正黑體"/>
                      </a:endParaRPr>
                    </a:p>
                    <a:p>
                      <a:pPr marL="353060" indent="-25527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95000"/>
                        <a:buFont typeface=""/>
                        <a:buChar char="●"/>
                        <a:tabLst>
                          <a:tab pos="353695" algn="l"/>
                        </a:tabLst>
                      </a:pPr>
                      <a:r>
                        <a:rPr sz="2000" b="1" dirty="0">
                          <a:solidFill>
                            <a:srgbClr val="BE341F"/>
                          </a:solidFill>
                          <a:latin typeface="微軟正黑體"/>
                          <a:cs typeface="微軟正黑體"/>
                        </a:rPr>
                        <a:t>每學期</a:t>
                      </a:r>
                      <a:r>
                        <a:rPr sz="2000" b="1" dirty="0">
                          <a:solidFill>
                            <a:srgbClr val="00AF50"/>
                          </a:solidFill>
                          <a:latin typeface="微軟正黑體"/>
                          <a:cs typeface="微軟正黑體"/>
                        </a:rPr>
                        <a:t>學生上傳時間</a:t>
                      </a:r>
                      <a:r>
                        <a:rPr sz="2000" b="1" spc="-15" dirty="0">
                          <a:solidFill>
                            <a:srgbClr val="00AF50"/>
                          </a:solidFill>
                          <a:latin typeface="微軟正黑體"/>
                          <a:cs typeface="微軟正黑體"/>
                        </a:rPr>
                        <a:t>及</a:t>
                      </a:r>
                      <a:r>
                        <a:rPr sz="2000" b="1" dirty="0">
                          <a:solidFill>
                            <a:srgbClr val="00AF50"/>
                          </a:solidFill>
                          <a:latin typeface="微軟正黑體"/>
                          <a:cs typeface="微軟正黑體"/>
                        </a:rPr>
                        <a:t>件數</a:t>
                      </a:r>
                      <a:r>
                        <a:rPr sz="2000" b="1" spc="-15" dirty="0">
                          <a:solidFill>
                            <a:srgbClr val="00AF50"/>
                          </a:solidFill>
                          <a:latin typeface="微軟正黑體"/>
                          <a:cs typeface="微軟正黑體"/>
                        </a:rPr>
                        <a:t>由</a:t>
                      </a:r>
                      <a:r>
                        <a:rPr sz="2000" b="1" dirty="0">
                          <a:solidFill>
                            <a:srgbClr val="00AF50"/>
                          </a:solidFill>
                          <a:latin typeface="微軟正黑體"/>
                          <a:cs typeface="微軟正黑體"/>
                        </a:rPr>
                        <a:t>學校</a:t>
                      </a:r>
                      <a:r>
                        <a:rPr sz="2000" b="1" spc="-15" dirty="0">
                          <a:solidFill>
                            <a:srgbClr val="00AF50"/>
                          </a:solidFill>
                          <a:latin typeface="微軟正黑體"/>
                          <a:cs typeface="微軟正黑體"/>
                        </a:rPr>
                        <a:t>自訂</a:t>
                      </a:r>
                      <a:endParaRPr sz="2000">
                        <a:latin typeface="微軟正黑體"/>
                        <a:cs typeface="微軟正黑體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98425">
                        <a:lnSpc>
                          <a:spcPts val="2395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微軟正黑體"/>
                          <a:cs typeface="微軟正黑體"/>
                        </a:rPr>
                        <a:t>課程學習</a:t>
                      </a:r>
                      <a:endParaRPr sz="2000">
                        <a:latin typeface="微軟正黑體"/>
                        <a:cs typeface="微軟正黑體"/>
                      </a:endParaRPr>
                    </a:p>
                    <a:p>
                      <a:pPr marL="98425">
                        <a:lnSpc>
                          <a:spcPts val="2395"/>
                        </a:lnSpc>
                      </a:pPr>
                      <a:r>
                        <a:rPr sz="2000" b="1" spc="0" dirty="0">
                          <a:solidFill>
                            <a:srgbClr val="C00000"/>
                          </a:solidFill>
                          <a:latin typeface="微軟正黑體"/>
                          <a:cs typeface="微軟正黑體"/>
                        </a:rPr>
                        <a:t>成果</a:t>
                      </a:r>
                      <a:endParaRPr sz="2000">
                        <a:latin typeface="微軟正黑體"/>
                        <a:cs typeface="微軟正黑體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7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微軟正黑體"/>
                          <a:cs typeface="微軟正黑體"/>
                        </a:rPr>
                        <a:t>同學習歷程學校平臺之</a:t>
                      </a:r>
                      <a:r>
                        <a:rPr sz="2000" spc="-15" dirty="0">
                          <a:latin typeface="微軟正黑體"/>
                          <a:cs typeface="微軟正黑體"/>
                        </a:rPr>
                        <a:t>資料</a:t>
                      </a:r>
                      <a:endParaRPr sz="2000">
                        <a:latin typeface="微軟正黑體"/>
                        <a:cs typeface="微軟正黑體"/>
                      </a:endParaRPr>
                    </a:p>
                    <a:p>
                      <a:pPr marL="367665" marR="167640" indent="-268605">
                        <a:lnSpc>
                          <a:spcPct val="99800"/>
                        </a:lnSpc>
                        <a:spcBef>
                          <a:spcPts val="15"/>
                        </a:spcBef>
                        <a:buClr>
                          <a:srgbClr val="000000"/>
                        </a:buClr>
                        <a:buSzPct val="95000"/>
                        <a:buChar char="●"/>
                        <a:tabLst>
                          <a:tab pos="354965" algn="l"/>
                        </a:tabLst>
                      </a:pPr>
                      <a:r>
                        <a:rPr sz="2000" dirty="0">
                          <a:solidFill>
                            <a:srgbClr val="3333FF"/>
                          </a:solidFill>
                          <a:latin typeface="微軟正黑體"/>
                          <a:cs typeface="微軟正黑體"/>
                        </a:rPr>
                        <a:t>學生自一學年上傳至</a:t>
                      </a:r>
                      <a:r>
                        <a:rPr sz="2000" spc="-15" dirty="0">
                          <a:solidFill>
                            <a:srgbClr val="3333FF"/>
                          </a:solidFill>
                          <a:latin typeface="微軟正黑體"/>
                          <a:cs typeface="微軟正黑體"/>
                        </a:rPr>
                        <a:t>學</a:t>
                      </a:r>
                      <a:r>
                        <a:rPr sz="2000" dirty="0">
                          <a:solidFill>
                            <a:srgbClr val="3333FF"/>
                          </a:solidFill>
                          <a:latin typeface="微軟正黑體"/>
                          <a:cs typeface="微軟正黑體"/>
                        </a:rPr>
                        <a:t>校平臺 之課</a:t>
                      </a:r>
                      <a:r>
                        <a:rPr sz="2000" spc="-10" dirty="0">
                          <a:solidFill>
                            <a:srgbClr val="3333FF"/>
                          </a:solidFill>
                          <a:latin typeface="微軟正黑體"/>
                          <a:cs typeface="微軟正黑體"/>
                        </a:rPr>
                        <a:t>程</a:t>
                      </a:r>
                      <a:r>
                        <a:rPr sz="2000" spc="-15" dirty="0">
                          <a:solidFill>
                            <a:srgbClr val="3333FF"/>
                          </a:solidFill>
                          <a:latin typeface="微軟正黑體"/>
                          <a:cs typeface="微軟正黑體"/>
                        </a:rPr>
                        <a:t>學</a:t>
                      </a:r>
                      <a:r>
                        <a:rPr sz="2000" dirty="0">
                          <a:solidFill>
                            <a:srgbClr val="3333FF"/>
                          </a:solidFill>
                          <a:latin typeface="微軟正黑體"/>
                          <a:cs typeface="微軟正黑體"/>
                        </a:rPr>
                        <a:t>習</a:t>
                      </a:r>
                      <a:r>
                        <a:rPr sz="2000" spc="-20" dirty="0">
                          <a:solidFill>
                            <a:srgbClr val="3333FF"/>
                          </a:solidFill>
                          <a:latin typeface="微軟正黑體"/>
                          <a:cs typeface="微軟正黑體"/>
                        </a:rPr>
                        <a:t>成</a:t>
                      </a:r>
                      <a:r>
                        <a:rPr sz="2000" spc="-15" dirty="0">
                          <a:solidFill>
                            <a:srgbClr val="3333FF"/>
                          </a:solidFill>
                          <a:latin typeface="微軟正黑體"/>
                          <a:cs typeface="微軟正黑體"/>
                        </a:rPr>
                        <a:t>果</a:t>
                      </a:r>
                      <a:r>
                        <a:rPr sz="2000" spc="0" dirty="0">
                          <a:solidFill>
                            <a:srgbClr val="3333FF"/>
                          </a:solidFill>
                          <a:latin typeface="標楷體"/>
                          <a:cs typeface="標楷體"/>
                        </a:rPr>
                        <a:t>，</a:t>
                      </a:r>
                      <a:r>
                        <a:rPr sz="2000" dirty="0">
                          <a:solidFill>
                            <a:srgbClr val="3333FF"/>
                          </a:solidFill>
                          <a:latin typeface="微軟正黑體"/>
                          <a:cs typeface="微軟正黑體"/>
                        </a:rPr>
                        <a:t>勾</a:t>
                      </a:r>
                      <a:r>
                        <a:rPr sz="2000" spc="-20" dirty="0">
                          <a:solidFill>
                            <a:srgbClr val="3333FF"/>
                          </a:solidFill>
                          <a:latin typeface="微軟正黑體"/>
                          <a:cs typeface="微軟正黑體"/>
                        </a:rPr>
                        <a:t>選</a:t>
                      </a:r>
                      <a:r>
                        <a:rPr sz="2000" dirty="0">
                          <a:solidFill>
                            <a:srgbClr val="3333FF"/>
                          </a:solidFill>
                          <a:latin typeface="微軟正黑體"/>
                          <a:cs typeface="微軟正黑體"/>
                        </a:rPr>
                        <a:t>至</a:t>
                      </a:r>
                      <a:r>
                        <a:rPr sz="2000" spc="-20" dirty="0">
                          <a:solidFill>
                            <a:srgbClr val="3333FF"/>
                          </a:solidFill>
                          <a:latin typeface="微軟正黑體"/>
                          <a:cs typeface="微軟正黑體"/>
                        </a:rPr>
                        <a:t>多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2000" b="1" spc="-305" dirty="0">
                          <a:solidFill>
                            <a:srgbClr val="FF0000"/>
                          </a:solidFill>
                          <a:latin typeface="微軟正黑體"/>
                          <a:cs typeface="微軟正黑體"/>
                        </a:rPr>
                        <a:t>件 </a:t>
                      </a:r>
                      <a:r>
                        <a:rPr sz="2000" dirty="0">
                          <a:solidFill>
                            <a:srgbClr val="3333FF"/>
                          </a:solidFill>
                          <a:latin typeface="微軟正黑體"/>
                          <a:cs typeface="微軟正黑體"/>
                        </a:rPr>
                        <a:t>由學校</a:t>
                      </a:r>
                      <a:r>
                        <a:rPr sz="2000" b="1" dirty="0">
                          <a:solidFill>
                            <a:srgbClr val="BE341F"/>
                          </a:solidFill>
                          <a:latin typeface="微軟正黑體"/>
                          <a:cs typeface="微軟正黑體"/>
                        </a:rPr>
                        <a:t>每學年提交</a:t>
                      </a:r>
                      <a:endParaRPr sz="2000">
                        <a:latin typeface="微軟正黑體"/>
                        <a:cs typeface="微軟正黑體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7"/>
                    </a:solidFill>
                  </a:tcPr>
                </a:tc>
              </a:tr>
              <a:tr h="1310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50">
                        <a:latin typeface="Times New Roman"/>
                        <a:cs typeface="Times New Roman"/>
                      </a:endParaRPr>
                    </a:p>
                    <a:p>
                      <a:pPr marR="1460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solidFill>
                            <a:srgbClr val="6F8F35"/>
                          </a:solidFill>
                          <a:latin typeface="微軟正黑體"/>
                          <a:cs typeface="微軟正黑體"/>
                        </a:rPr>
                        <a:t>多元表現</a:t>
                      </a:r>
                      <a:endParaRPr sz="2000">
                        <a:latin typeface="微軟正黑體"/>
                        <a:cs typeface="微軟正黑體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CDC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微軟正黑體"/>
                          <a:cs typeface="微軟正黑體"/>
                        </a:rPr>
                        <a:t>彈性學習時間、團體活</a:t>
                      </a:r>
                      <a:r>
                        <a:rPr sz="2000" spc="-15" dirty="0">
                          <a:latin typeface="微軟正黑體"/>
                          <a:cs typeface="微軟正黑體"/>
                        </a:rPr>
                        <a:t>動</a:t>
                      </a:r>
                      <a:r>
                        <a:rPr sz="2000" dirty="0">
                          <a:latin typeface="微軟正黑體"/>
                          <a:cs typeface="微軟正黑體"/>
                        </a:rPr>
                        <a:t>時間</a:t>
                      </a:r>
                      <a:r>
                        <a:rPr sz="2000" spc="-10" dirty="0">
                          <a:latin typeface="微軟正黑體"/>
                          <a:cs typeface="微軟正黑體"/>
                        </a:rPr>
                        <a:t>及</a:t>
                      </a:r>
                      <a:r>
                        <a:rPr sz="2000" dirty="0">
                          <a:latin typeface="微軟正黑體"/>
                          <a:cs typeface="微軟正黑體"/>
                        </a:rPr>
                        <a:t>其他</a:t>
                      </a:r>
                      <a:r>
                        <a:rPr sz="2000" spc="-15" dirty="0">
                          <a:latin typeface="微軟正黑體"/>
                          <a:cs typeface="微軟正黑體"/>
                        </a:rPr>
                        <a:t>表現</a:t>
                      </a:r>
                      <a:endParaRPr sz="2000">
                        <a:latin typeface="微軟正黑體"/>
                        <a:cs typeface="微軟正黑體"/>
                      </a:endParaRPr>
                    </a:p>
                    <a:p>
                      <a:pPr marL="353060" indent="-25527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95000"/>
                        <a:buFont typeface=""/>
                        <a:buChar char="●"/>
                        <a:tabLst>
                          <a:tab pos="353695" algn="l"/>
                        </a:tabLst>
                      </a:pPr>
                      <a:r>
                        <a:rPr sz="2000" b="1" dirty="0">
                          <a:solidFill>
                            <a:srgbClr val="00AF50"/>
                          </a:solidFill>
                          <a:latin typeface="微軟正黑體"/>
                          <a:cs typeface="微軟正黑體"/>
                        </a:rPr>
                        <a:t>學生上傳時間及件數</a:t>
                      </a:r>
                      <a:r>
                        <a:rPr sz="2000" b="1" spc="-15" dirty="0">
                          <a:solidFill>
                            <a:srgbClr val="00AF50"/>
                          </a:solidFill>
                          <a:latin typeface="微軟正黑體"/>
                          <a:cs typeface="微軟正黑體"/>
                        </a:rPr>
                        <a:t>由</a:t>
                      </a:r>
                      <a:r>
                        <a:rPr sz="2000" b="1" dirty="0">
                          <a:solidFill>
                            <a:srgbClr val="00AF50"/>
                          </a:solidFill>
                          <a:latin typeface="微軟正黑體"/>
                          <a:cs typeface="微軟正黑體"/>
                        </a:rPr>
                        <a:t>學校</a:t>
                      </a:r>
                      <a:r>
                        <a:rPr sz="2000" b="1" spc="-15" dirty="0">
                          <a:solidFill>
                            <a:srgbClr val="00AF50"/>
                          </a:solidFill>
                          <a:latin typeface="微軟正黑體"/>
                          <a:cs typeface="微軟正黑體"/>
                        </a:rPr>
                        <a:t>自</a:t>
                      </a:r>
                      <a:r>
                        <a:rPr sz="2000" b="1" dirty="0">
                          <a:solidFill>
                            <a:srgbClr val="00AF50"/>
                          </a:solidFill>
                          <a:latin typeface="微軟正黑體"/>
                          <a:cs typeface="微軟正黑體"/>
                        </a:rPr>
                        <a:t>訂</a:t>
                      </a:r>
                      <a:endParaRPr sz="2000">
                        <a:latin typeface="微軟正黑體"/>
                        <a:cs typeface="微軟正黑體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CD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4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50">
                        <a:latin typeface="Times New Roman"/>
                        <a:cs typeface="Times New Roman"/>
                      </a:endParaRPr>
                    </a:p>
                    <a:p>
                      <a:pPr marR="1460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0" dirty="0">
                          <a:solidFill>
                            <a:srgbClr val="C00000"/>
                          </a:solidFill>
                          <a:latin typeface="微軟正黑體"/>
                          <a:cs typeface="微軟正黑體"/>
                        </a:rPr>
                        <a:t>多元表現</a:t>
                      </a:r>
                      <a:endParaRPr sz="2000">
                        <a:latin typeface="微軟正黑體"/>
                        <a:cs typeface="微軟正黑體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CDCC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微軟正黑體"/>
                          <a:cs typeface="微軟正黑體"/>
                        </a:rPr>
                        <a:t>同學習歷程學校平臺之</a:t>
                      </a:r>
                      <a:r>
                        <a:rPr sz="2000" spc="-15" dirty="0">
                          <a:latin typeface="微軟正黑體"/>
                          <a:cs typeface="微軟正黑體"/>
                        </a:rPr>
                        <a:t>資料</a:t>
                      </a:r>
                      <a:endParaRPr sz="2000">
                        <a:latin typeface="微軟正黑體"/>
                        <a:cs typeface="微軟正黑體"/>
                      </a:endParaRPr>
                    </a:p>
                    <a:p>
                      <a:pPr marL="370205" marR="280035" indent="-271145" algn="just"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000000"/>
                        </a:buClr>
                        <a:buSzPct val="95000"/>
                        <a:buChar char="●"/>
                        <a:tabLst>
                          <a:tab pos="354965" algn="l"/>
                        </a:tabLst>
                      </a:pPr>
                      <a:r>
                        <a:rPr sz="2000" spc="-50" dirty="0">
                          <a:solidFill>
                            <a:srgbClr val="3333FF"/>
                          </a:solidFill>
                          <a:latin typeface="微軟正黑體"/>
                          <a:cs typeface="微軟正黑體"/>
                        </a:rPr>
                        <a:t>學生</a:t>
                      </a:r>
                      <a:r>
                        <a:rPr sz="2000" dirty="0">
                          <a:solidFill>
                            <a:srgbClr val="3333FF"/>
                          </a:solidFill>
                          <a:latin typeface="微軟正黑體"/>
                          <a:cs typeface="微軟正黑體"/>
                        </a:rPr>
                        <a:t>自一學年上傳</a:t>
                      </a:r>
                      <a:r>
                        <a:rPr sz="2000" spc="-15" dirty="0">
                          <a:solidFill>
                            <a:srgbClr val="3333FF"/>
                          </a:solidFill>
                          <a:latin typeface="微軟正黑體"/>
                          <a:cs typeface="微軟正黑體"/>
                        </a:rPr>
                        <a:t>至</a:t>
                      </a:r>
                      <a:r>
                        <a:rPr sz="2000" dirty="0">
                          <a:solidFill>
                            <a:srgbClr val="3333FF"/>
                          </a:solidFill>
                          <a:latin typeface="微軟正黑體"/>
                          <a:cs typeface="微軟正黑體"/>
                        </a:rPr>
                        <a:t>學校</a:t>
                      </a:r>
                      <a:r>
                        <a:rPr sz="2000" spc="-10" dirty="0">
                          <a:solidFill>
                            <a:srgbClr val="3333FF"/>
                          </a:solidFill>
                          <a:latin typeface="微軟正黑體"/>
                          <a:cs typeface="微軟正黑體"/>
                        </a:rPr>
                        <a:t>平</a:t>
                      </a:r>
                      <a:r>
                        <a:rPr sz="2000" dirty="0">
                          <a:solidFill>
                            <a:srgbClr val="3333FF"/>
                          </a:solidFill>
                          <a:latin typeface="微軟正黑體"/>
                          <a:cs typeface="微軟正黑體"/>
                        </a:rPr>
                        <a:t>臺 之多元表現，</a:t>
                      </a:r>
                      <a:r>
                        <a:rPr sz="2000" spc="-50" dirty="0">
                          <a:solidFill>
                            <a:srgbClr val="3333FF"/>
                          </a:solidFill>
                          <a:latin typeface="微軟正黑體"/>
                          <a:cs typeface="微軟正黑體"/>
                        </a:rPr>
                        <a:t>勾選至</a:t>
                      </a:r>
                      <a:r>
                        <a:rPr sz="2000" spc="-60" dirty="0">
                          <a:solidFill>
                            <a:srgbClr val="3333FF"/>
                          </a:solidFill>
                          <a:latin typeface="微軟正黑體"/>
                          <a:cs typeface="微軟正黑體"/>
                        </a:rPr>
                        <a:t>多</a:t>
                      </a:r>
                      <a:r>
                        <a:rPr sz="2000" b="1" spc="-6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微軟正黑體"/>
                          <a:cs typeface="微軟正黑體"/>
                        </a:rPr>
                        <a:t>件</a:t>
                      </a:r>
                      <a:r>
                        <a:rPr sz="2000" spc="0" dirty="0">
                          <a:solidFill>
                            <a:srgbClr val="3333FF"/>
                          </a:solidFill>
                          <a:latin typeface="微軟正黑體"/>
                          <a:cs typeface="微軟正黑體"/>
                        </a:rPr>
                        <a:t>，  </a:t>
                      </a:r>
                      <a:r>
                        <a:rPr sz="2000" dirty="0">
                          <a:solidFill>
                            <a:srgbClr val="3333FF"/>
                          </a:solidFill>
                          <a:latin typeface="微軟正黑體"/>
                          <a:cs typeface="微軟正黑體"/>
                        </a:rPr>
                        <a:t>由學校</a:t>
                      </a:r>
                      <a:r>
                        <a:rPr sz="2000" b="1" dirty="0">
                          <a:solidFill>
                            <a:srgbClr val="BE341F"/>
                          </a:solidFill>
                          <a:latin typeface="微軟正黑體"/>
                          <a:cs typeface="微軟正黑體"/>
                        </a:rPr>
                        <a:t>每學年提交</a:t>
                      </a:r>
                      <a:endParaRPr sz="2000">
                        <a:latin typeface="微軟正黑體"/>
                        <a:cs typeface="微軟正黑體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CD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5401" y="908685"/>
            <a:ext cx="4680585" cy="0"/>
          </a:xfrm>
          <a:custGeom>
            <a:avLst/>
            <a:gdLst/>
            <a:ahLst/>
            <a:cxnLst/>
            <a:rect l="l" t="t" r="r" b="b"/>
            <a:pathLst>
              <a:path w="4680585">
                <a:moveTo>
                  <a:pt x="0" y="0"/>
                </a:moveTo>
                <a:lnTo>
                  <a:pt x="4680508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53114" y="0"/>
            <a:ext cx="565150" cy="768350"/>
          </a:xfrm>
          <a:custGeom>
            <a:avLst/>
            <a:gdLst/>
            <a:ahLst/>
            <a:cxnLst/>
            <a:rect l="l" t="t" r="r" b="b"/>
            <a:pathLst>
              <a:path w="565150" h="768350">
                <a:moveTo>
                  <a:pt x="565150" y="0"/>
                </a:moveTo>
                <a:lnTo>
                  <a:pt x="0" y="0"/>
                </a:lnTo>
                <a:lnTo>
                  <a:pt x="0" y="614679"/>
                </a:lnTo>
                <a:lnTo>
                  <a:pt x="282575" y="768350"/>
                </a:lnTo>
                <a:lnTo>
                  <a:pt x="565150" y="614679"/>
                </a:lnTo>
                <a:lnTo>
                  <a:pt x="565150" y="0"/>
                </a:lnTo>
                <a:close/>
              </a:path>
            </a:pathLst>
          </a:custGeom>
          <a:solidFill>
            <a:srgbClr val="205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65077" y="186689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 Black"/>
                <a:cs typeface="Arial Black"/>
              </a:rPr>
              <a:t>7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596" y="339089"/>
            <a:ext cx="77533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學習歷程檔案可以怎樣</a:t>
            </a:r>
            <a:r>
              <a:rPr sz="3200" spc="-15" dirty="0"/>
              <a:t>幫</a:t>
            </a:r>
            <a:r>
              <a:rPr sz="3200" dirty="0"/>
              <a:t>助學</a:t>
            </a:r>
            <a:r>
              <a:rPr sz="3200" spc="-15" dirty="0"/>
              <a:t>生</a:t>
            </a:r>
            <a:r>
              <a:rPr sz="3200" dirty="0"/>
              <a:t>生涯</a:t>
            </a:r>
            <a:r>
              <a:rPr sz="3200" spc="-15" dirty="0"/>
              <a:t>定</a:t>
            </a:r>
            <a:r>
              <a:rPr sz="3200" dirty="0"/>
              <a:t>向？</a:t>
            </a:r>
          </a:p>
        </p:txBody>
      </p:sp>
      <p:sp>
        <p:nvSpPr>
          <p:cNvPr id="6" name="object 6"/>
          <p:cNvSpPr/>
          <p:nvPr/>
        </p:nvSpPr>
        <p:spPr>
          <a:xfrm>
            <a:off x="7763256" y="4325111"/>
            <a:ext cx="4215384" cy="1115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56042" y="4332176"/>
            <a:ext cx="3837304" cy="9404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藉由學</a:t>
            </a:r>
            <a:r>
              <a:rPr sz="2000" spc="-15" dirty="0">
                <a:solidFill>
                  <a:srgbClr val="FFFFFF"/>
                </a:solidFill>
                <a:latin typeface="Microsoft YaHei"/>
                <a:cs typeface="Microsoft YaHei"/>
              </a:rPr>
              <a:t>習</a:t>
            </a: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歷</a:t>
            </a:r>
            <a:r>
              <a:rPr sz="2000" spc="-15" dirty="0">
                <a:solidFill>
                  <a:srgbClr val="FFFFFF"/>
                </a:solidFill>
                <a:latin typeface="Microsoft YaHei"/>
                <a:cs typeface="Microsoft YaHei"/>
              </a:rPr>
              <a:t>程</a:t>
            </a: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檔案的</a:t>
            </a:r>
            <a:r>
              <a:rPr sz="2000" spc="-15" dirty="0">
                <a:solidFill>
                  <a:srgbClr val="FFFFFF"/>
                </a:solidFill>
                <a:latin typeface="Microsoft YaHei"/>
                <a:cs typeface="Microsoft YaHei"/>
              </a:rPr>
              <a:t>蒐</a:t>
            </a: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集</a:t>
            </a:r>
            <a:r>
              <a:rPr sz="2000" spc="-15" dirty="0">
                <a:solidFill>
                  <a:srgbClr val="FFFFFF"/>
                </a:solidFill>
                <a:latin typeface="Microsoft YaHei"/>
                <a:cs typeface="Microsoft YaHei"/>
              </a:rPr>
              <a:t>及</a:t>
            </a: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反思，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幫助學生</a:t>
            </a:r>
            <a:r>
              <a:rPr sz="2000" b="1" dirty="0">
                <a:solidFill>
                  <a:srgbClr val="FFFFFF"/>
                </a:solidFill>
                <a:latin typeface="Microsoft YaHei"/>
                <a:cs typeface="Microsoft YaHei"/>
              </a:rPr>
              <a:t>生涯定向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07707" y="4553711"/>
            <a:ext cx="900683" cy="713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45307" y="1403603"/>
            <a:ext cx="1478280" cy="1226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34867" y="1594103"/>
            <a:ext cx="973835" cy="771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93314" y="1431671"/>
            <a:ext cx="1382268" cy="11314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3314" y="1431671"/>
            <a:ext cx="1382395" cy="1131570"/>
          </a:xfrm>
          <a:custGeom>
            <a:avLst/>
            <a:gdLst/>
            <a:ahLst/>
            <a:cxnLst/>
            <a:rect l="l" t="t" r="r" b="b"/>
            <a:pathLst>
              <a:path w="1382395" h="1131570">
                <a:moveTo>
                  <a:pt x="0" y="565657"/>
                </a:moveTo>
                <a:lnTo>
                  <a:pt x="1895" y="523440"/>
                </a:lnTo>
                <a:lnTo>
                  <a:pt x="7492" y="482065"/>
                </a:lnTo>
                <a:lnTo>
                  <a:pt x="16657" y="441643"/>
                </a:lnTo>
                <a:lnTo>
                  <a:pt x="29257" y="402282"/>
                </a:lnTo>
                <a:lnTo>
                  <a:pt x="45157" y="364093"/>
                </a:lnTo>
                <a:lnTo>
                  <a:pt x="64226" y="327184"/>
                </a:lnTo>
                <a:lnTo>
                  <a:pt x="86328" y="291664"/>
                </a:lnTo>
                <a:lnTo>
                  <a:pt x="111331" y="257644"/>
                </a:lnTo>
                <a:lnTo>
                  <a:pt x="139100" y="225232"/>
                </a:lnTo>
                <a:lnTo>
                  <a:pt x="169503" y="194538"/>
                </a:lnTo>
                <a:lnTo>
                  <a:pt x="202406" y="165671"/>
                </a:lnTo>
                <a:lnTo>
                  <a:pt x="237675" y="138741"/>
                </a:lnTo>
                <a:lnTo>
                  <a:pt x="275177" y="113856"/>
                </a:lnTo>
                <a:lnTo>
                  <a:pt x="314778" y="91127"/>
                </a:lnTo>
                <a:lnTo>
                  <a:pt x="356344" y="70662"/>
                </a:lnTo>
                <a:lnTo>
                  <a:pt x="399743" y="52571"/>
                </a:lnTo>
                <a:lnTo>
                  <a:pt x="444841" y="36963"/>
                </a:lnTo>
                <a:lnTo>
                  <a:pt x="491503" y="23948"/>
                </a:lnTo>
                <a:lnTo>
                  <a:pt x="539597" y="13634"/>
                </a:lnTo>
                <a:lnTo>
                  <a:pt x="588989" y="6132"/>
                </a:lnTo>
                <a:lnTo>
                  <a:pt x="639546" y="1551"/>
                </a:lnTo>
                <a:lnTo>
                  <a:pt x="691134" y="0"/>
                </a:lnTo>
                <a:lnTo>
                  <a:pt x="742721" y="1551"/>
                </a:lnTo>
                <a:lnTo>
                  <a:pt x="793278" y="6132"/>
                </a:lnTo>
                <a:lnTo>
                  <a:pt x="842670" y="13634"/>
                </a:lnTo>
                <a:lnTo>
                  <a:pt x="890764" y="23948"/>
                </a:lnTo>
                <a:lnTo>
                  <a:pt x="937426" y="36963"/>
                </a:lnTo>
                <a:lnTo>
                  <a:pt x="982524" y="52571"/>
                </a:lnTo>
                <a:lnTo>
                  <a:pt x="1025923" y="70662"/>
                </a:lnTo>
                <a:lnTo>
                  <a:pt x="1067489" y="91127"/>
                </a:lnTo>
                <a:lnTo>
                  <a:pt x="1107090" y="113856"/>
                </a:lnTo>
                <a:lnTo>
                  <a:pt x="1144592" y="138741"/>
                </a:lnTo>
                <a:lnTo>
                  <a:pt x="1179861" y="165671"/>
                </a:lnTo>
                <a:lnTo>
                  <a:pt x="1212764" y="194538"/>
                </a:lnTo>
                <a:lnTo>
                  <a:pt x="1243167" y="225232"/>
                </a:lnTo>
                <a:lnTo>
                  <a:pt x="1270936" y="257644"/>
                </a:lnTo>
                <a:lnTo>
                  <a:pt x="1295939" y="291664"/>
                </a:lnTo>
                <a:lnTo>
                  <a:pt x="1318041" y="327184"/>
                </a:lnTo>
                <a:lnTo>
                  <a:pt x="1337110" y="364093"/>
                </a:lnTo>
                <a:lnTo>
                  <a:pt x="1353010" y="402282"/>
                </a:lnTo>
                <a:lnTo>
                  <a:pt x="1365610" y="441643"/>
                </a:lnTo>
                <a:lnTo>
                  <a:pt x="1374775" y="482065"/>
                </a:lnTo>
                <a:lnTo>
                  <a:pt x="1380372" y="523440"/>
                </a:lnTo>
                <a:lnTo>
                  <a:pt x="1382268" y="565657"/>
                </a:lnTo>
                <a:lnTo>
                  <a:pt x="1380372" y="607876"/>
                </a:lnTo>
                <a:lnTo>
                  <a:pt x="1374775" y="649253"/>
                </a:lnTo>
                <a:lnTo>
                  <a:pt x="1365610" y="689679"/>
                </a:lnTo>
                <a:lnTo>
                  <a:pt x="1353010" y="729044"/>
                </a:lnTo>
                <a:lnTo>
                  <a:pt x="1337110" y="767239"/>
                </a:lnTo>
                <a:lnTo>
                  <a:pt x="1318041" y="804155"/>
                </a:lnTo>
                <a:lnTo>
                  <a:pt x="1295939" y="839681"/>
                </a:lnTo>
                <a:lnTo>
                  <a:pt x="1270936" y="873709"/>
                </a:lnTo>
                <a:lnTo>
                  <a:pt x="1243167" y="906129"/>
                </a:lnTo>
                <a:lnTo>
                  <a:pt x="1212764" y="936832"/>
                </a:lnTo>
                <a:lnTo>
                  <a:pt x="1179861" y="965708"/>
                </a:lnTo>
                <a:lnTo>
                  <a:pt x="1144592" y="992647"/>
                </a:lnTo>
                <a:lnTo>
                  <a:pt x="1107090" y="1017540"/>
                </a:lnTo>
                <a:lnTo>
                  <a:pt x="1067489" y="1040277"/>
                </a:lnTo>
                <a:lnTo>
                  <a:pt x="1025923" y="1060750"/>
                </a:lnTo>
                <a:lnTo>
                  <a:pt x="982524" y="1078848"/>
                </a:lnTo>
                <a:lnTo>
                  <a:pt x="937426" y="1094462"/>
                </a:lnTo>
                <a:lnTo>
                  <a:pt x="890764" y="1107483"/>
                </a:lnTo>
                <a:lnTo>
                  <a:pt x="842670" y="1117801"/>
                </a:lnTo>
                <a:lnTo>
                  <a:pt x="793278" y="1125307"/>
                </a:lnTo>
                <a:lnTo>
                  <a:pt x="742721" y="1129890"/>
                </a:lnTo>
                <a:lnTo>
                  <a:pt x="691134" y="1131442"/>
                </a:lnTo>
                <a:lnTo>
                  <a:pt x="639546" y="1129890"/>
                </a:lnTo>
                <a:lnTo>
                  <a:pt x="588989" y="1125307"/>
                </a:lnTo>
                <a:lnTo>
                  <a:pt x="539597" y="1117801"/>
                </a:lnTo>
                <a:lnTo>
                  <a:pt x="491503" y="1107483"/>
                </a:lnTo>
                <a:lnTo>
                  <a:pt x="444841" y="1094462"/>
                </a:lnTo>
                <a:lnTo>
                  <a:pt x="399743" y="1078848"/>
                </a:lnTo>
                <a:lnTo>
                  <a:pt x="356344" y="1060750"/>
                </a:lnTo>
                <a:lnTo>
                  <a:pt x="314778" y="1040277"/>
                </a:lnTo>
                <a:lnTo>
                  <a:pt x="275177" y="1017540"/>
                </a:lnTo>
                <a:lnTo>
                  <a:pt x="237675" y="992647"/>
                </a:lnTo>
                <a:lnTo>
                  <a:pt x="202406" y="965708"/>
                </a:lnTo>
                <a:lnTo>
                  <a:pt x="169503" y="936832"/>
                </a:lnTo>
                <a:lnTo>
                  <a:pt x="139100" y="906129"/>
                </a:lnTo>
                <a:lnTo>
                  <a:pt x="111331" y="873709"/>
                </a:lnTo>
                <a:lnTo>
                  <a:pt x="86328" y="839681"/>
                </a:lnTo>
                <a:lnTo>
                  <a:pt x="64226" y="804155"/>
                </a:lnTo>
                <a:lnTo>
                  <a:pt x="45157" y="767239"/>
                </a:lnTo>
                <a:lnTo>
                  <a:pt x="29257" y="729044"/>
                </a:lnTo>
                <a:lnTo>
                  <a:pt x="16657" y="689679"/>
                </a:lnTo>
                <a:lnTo>
                  <a:pt x="7492" y="649253"/>
                </a:lnTo>
                <a:lnTo>
                  <a:pt x="1895" y="607876"/>
                </a:lnTo>
                <a:lnTo>
                  <a:pt x="0" y="565657"/>
                </a:lnTo>
                <a:close/>
              </a:path>
            </a:pathLst>
          </a:custGeom>
          <a:ln w="9525">
            <a:solidFill>
              <a:srgbClr val="BE2F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16985" y="1669491"/>
            <a:ext cx="5346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icrosoft YaHei"/>
                <a:cs typeface="Microsoft YaHei"/>
              </a:rPr>
              <a:t>生涯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YaHei"/>
                <a:cs typeface="Microsoft YaHei"/>
              </a:rPr>
              <a:t>輔導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97423" y="1350263"/>
            <a:ext cx="2011679" cy="12679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99176" y="1560575"/>
            <a:ext cx="1482852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44286" y="1378203"/>
            <a:ext cx="1917064" cy="11724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44286" y="1378203"/>
            <a:ext cx="1917064" cy="1172845"/>
          </a:xfrm>
          <a:custGeom>
            <a:avLst/>
            <a:gdLst/>
            <a:ahLst/>
            <a:cxnLst/>
            <a:rect l="l" t="t" r="r" b="b"/>
            <a:pathLst>
              <a:path w="1917065" h="1172845">
                <a:moveTo>
                  <a:pt x="0" y="586232"/>
                </a:moveTo>
                <a:lnTo>
                  <a:pt x="6930" y="515383"/>
                </a:lnTo>
                <a:lnTo>
                  <a:pt x="27186" y="447040"/>
                </a:lnTo>
                <a:lnTo>
                  <a:pt x="59966" y="381694"/>
                </a:lnTo>
                <a:lnTo>
                  <a:pt x="104469" y="319836"/>
                </a:lnTo>
                <a:lnTo>
                  <a:pt x="130866" y="290369"/>
                </a:lnTo>
                <a:lnTo>
                  <a:pt x="159893" y="261957"/>
                </a:lnTo>
                <a:lnTo>
                  <a:pt x="191449" y="234663"/>
                </a:lnTo>
                <a:lnTo>
                  <a:pt x="225434" y="208548"/>
                </a:lnTo>
                <a:lnTo>
                  <a:pt x="261749" y="183673"/>
                </a:lnTo>
                <a:lnTo>
                  <a:pt x="300293" y="160099"/>
                </a:lnTo>
                <a:lnTo>
                  <a:pt x="340966" y="137888"/>
                </a:lnTo>
                <a:lnTo>
                  <a:pt x="383667" y="117102"/>
                </a:lnTo>
                <a:lnTo>
                  <a:pt x="428296" y="97801"/>
                </a:lnTo>
                <a:lnTo>
                  <a:pt x="474754" y="80047"/>
                </a:lnTo>
                <a:lnTo>
                  <a:pt x="522939" y="63902"/>
                </a:lnTo>
                <a:lnTo>
                  <a:pt x="572752" y="49426"/>
                </a:lnTo>
                <a:lnTo>
                  <a:pt x="624092" y="36681"/>
                </a:lnTo>
                <a:lnTo>
                  <a:pt x="676860" y="25728"/>
                </a:lnTo>
                <a:lnTo>
                  <a:pt x="730954" y="16630"/>
                </a:lnTo>
                <a:lnTo>
                  <a:pt x="786275" y="9446"/>
                </a:lnTo>
                <a:lnTo>
                  <a:pt x="842722" y="4239"/>
                </a:lnTo>
                <a:lnTo>
                  <a:pt x="900196" y="1070"/>
                </a:lnTo>
                <a:lnTo>
                  <a:pt x="958596" y="0"/>
                </a:lnTo>
                <a:lnTo>
                  <a:pt x="1016982" y="1070"/>
                </a:lnTo>
                <a:lnTo>
                  <a:pt x="1074443" y="4239"/>
                </a:lnTo>
                <a:lnTo>
                  <a:pt x="1130878" y="9446"/>
                </a:lnTo>
                <a:lnTo>
                  <a:pt x="1186189" y="16630"/>
                </a:lnTo>
                <a:lnTo>
                  <a:pt x="1240273" y="25728"/>
                </a:lnTo>
                <a:lnTo>
                  <a:pt x="1293032" y="36681"/>
                </a:lnTo>
                <a:lnTo>
                  <a:pt x="1344364" y="49426"/>
                </a:lnTo>
                <a:lnTo>
                  <a:pt x="1394169" y="63902"/>
                </a:lnTo>
                <a:lnTo>
                  <a:pt x="1442348" y="80047"/>
                </a:lnTo>
                <a:lnTo>
                  <a:pt x="1488799" y="97801"/>
                </a:lnTo>
                <a:lnTo>
                  <a:pt x="1533424" y="117102"/>
                </a:lnTo>
                <a:lnTo>
                  <a:pt x="1576120" y="137888"/>
                </a:lnTo>
                <a:lnTo>
                  <a:pt x="1616789" y="160099"/>
                </a:lnTo>
                <a:lnTo>
                  <a:pt x="1655329" y="183673"/>
                </a:lnTo>
                <a:lnTo>
                  <a:pt x="1691641" y="208548"/>
                </a:lnTo>
                <a:lnTo>
                  <a:pt x="1725624" y="234663"/>
                </a:lnTo>
                <a:lnTo>
                  <a:pt x="1757178" y="261957"/>
                </a:lnTo>
                <a:lnTo>
                  <a:pt x="1786203" y="290369"/>
                </a:lnTo>
                <a:lnTo>
                  <a:pt x="1812598" y="319836"/>
                </a:lnTo>
                <a:lnTo>
                  <a:pt x="1836264" y="350298"/>
                </a:lnTo>
                <a:lnTo>
                  <a:pt x="1875004" y="413961"/>
                </a:lnTo>
                <a:lnTo>
                  <a:pt x="1901622" y="480867"/>
                </a:lnTo>
                <a:lnTo>
                  <a:pt x="1915315" y="550524"/>
                </a:lnTo>
                <a:lnTo>
                  <a:pt x="1917064" y="586232"/>
                </a:lnTo>
                <a:lnTo>
                  <a:pt x="1915315" y="621952"/>
                </a:lnTo>
                <a:lnTo>
                  <a:pt x="1910134" y="657105"/>
                </a:lnTo>
                <a:lnTo>
                  <a:pt x="1889878" y="725464"/>
                </a:lnTo>
                <a:lnTo>
                  <a:pt x="1857099" y="790820"/>
                </a:lnTo>
                <a:lnTo>
                  <a:pt x="1812598" y="852683"/>
                </a:lnTo>
                <a:lnTo>
                  <a:pt x="1786203" y="882151"/>
                </a:lnTo>
                <a:lnTo>
                  <a:pt x="1757178" y="910562"/>
                </a:lnTo>
                <a:lnTo>
                  <a:pt x="1725624" y="937854"/>
                </a:lnTo>
                <a:lnTo>
                  <a:pt x="1691641" y="963967"/>
                </a:lnTo>
                <a:lnTo>
                  <a:pt x="1655329" y="988840"/>
                </a:lnTo>
                <a:lnTo>
                  <a:pt x="1616789" y="1012410"/>
                </a:lnTo>
                <a:lnTo>
                  <a:pt x="1576120" y="1034616"/>
                </a:lnTo>
                <a:lnTo>
                  <a:pt x="1533424" y="1055399"/>
                </a:lnTo>
                <a:lnTo>
                  <a:pt x="1488799" y="1074695"/>
                </a:lnTo>
                <a:lnTo>
                  <a:pt x="1442348" y="1092444"/>
                </a:lnTo>
                <a:lnTo>
                  <a:pt x="1394169" y="1108585"/>
                </a:lnTo>
                <a:lnTo>
                  <a:pt x="1344364" y="1123056"/>
                </a:lnTo>
                <a:lnTo>
                  <a:pt x="1293032" y="1135797"/>
                </a:lnTo>
                <a:lnTo>
                  <a:pt x="1240273" y="1146745"/>
                </a:lnTo>
                <a:lnTo>
                  <a:pt x="1186189" y="1155841"/>
                </a:lnTo>
                <a:lnTo>
                  <a:pt x="1130878" y="1163021"/>
                </a:lnTo>
                <a:lnTo>
                  <a:pt x="1074443" y="1168226"/>
                </a:lnTo>
                <a:lnTo>
                  <a:pt x="1016982" y="1171394"/>
                </a:lnTo>
                <a:lnTo>
                  <a:pt x="958596" y="1172464"/>
                </a:lnTo>
                <a:lnTo>
                  <a:pt x="900196" y="1171394"/>
                </a:lnTo>
                <a:lnTo>
                  <a:pt x="842722" y="1168226"/>
                </a:lnTo>
                <a:lnTo>
                  <a:pt x="786275" y="1163021"/>
                </a:lnTo>
                <a:lnTo>
                  <a:pt x="730954" y="1155841"/>
                </a:lnTo>
                <a:lnTo>
                  <a:pt x="676860" y="1146745"/>
                </a:lnTo>
                <a:lnTo>
                  <a:pt x="624092" y="1135797"/>
                </a:lnTo>
                <a:lnTo>
                  <a:pt x="572752" y="1123056"/>
                </a:lnTo>
                <a:lnTo>
                  <a:pt x="522939" y="1108585"/>
                </a:lnTo>
                <a:lnTo>
                  <a:pt x="474754" y="1092444"/>
                </a:lnTo>
                <a:lnTo>
                  <a:pt x="428296" y="1074695"/>
                </a:lnTo>
                <a:lnTo>
                  <a:pt x="383667" y="1055399"/>
                </a:lnTo>
                <a:lnTo>
                  <a:pt x="340966" y="1034616"/>
                </a:lnTo>
                <a:lnTo>
                  <a:pt x="300293" y="1012410"/>
                </a:lnTo>
                <a:lnTo>
                  <a:pt x="261749" y="988840"/>
                </a:lnTo>
                <a:lnTo>
                  <a:pt x="225434" y="963967"/>
                </a:lnTo>
                <a:lnTo>
                  <a:pt x="191449" y="937854"/>
                </a:lnTo>
                <a:lnTo>
                  <a:pt x="159893" y="910562"/>
                </a:lnTo>
                <a:lnTo>
                  <a:pt x="130866" y="882151"/>
                </a:lnTo>
                <a:lnTo>
                  <a:pt x="104469" y="852683"/>
                </a:lnTo>
                <a:lnTo>
                  <a:pt x="80803" y="822219"/>
                </a:lnTo>
                <a:lnTo>
                  <a:pt x="42061" y="758548"/>
                </a:lnTo>
                <a:lnTo>
                  <a:pt x="15442" y="691629"/>
                </a:lnTo>
                <a:lnTo>
                  <a:pt x="1749" y="621952"/>
                </a:lnTo>
                <a:lnTo>
                  <a:pt x="0" y="586232"/>
                </a:lnTo>
                <a:close/>
              </a:path>
            </a:pathLst>
          </a:custGeom>
          <a:ln w="9525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82183" y="1636522"/>
            <a:ext cx="104394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6364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icrosoft YaHei"/>
                <a:cs typeface="Microsoft YaHei"/>
              </a:rPr>
              <a:t>修課與 評量紀錄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2919" y="1723644"/>
            <a:ext cx="2203704" cy="5943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8398" y="1828545"/>
            <a:ext cx="17462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108學年度之前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11979" y="1568196"/>
            <a:ext cx="797051" cy="8412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9351" y="1595627"/>
            <a:ext cx="702056" cy="746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59351" y="1595627"/>
            <a:ext cx="702310" cy="747395"/>
          </a:xfrm>
          <a:custGeom>
            <a:avLst/>
            <a:gdLst/>
            <a:ahLst/>
            <a:cxnLst/>
            <a:rect l="l" t="t" r="r" b="b"/>
            <a:pathLst>
              <a:path w="702310" h="747394">
                <a:moveTo>
                  <a:pt x="0" y="261112"/>
                </a:moveTo>
                <a:lnTo>
                  <a:pt x="238760" y="261112"/>
                </a:lnTo>
                <a:lnTo>
                  <a:pt x="238760" y="0"/>
                </a:lnTo>
                <a:lnTo>
                  <a:pt x="463423" y="0"/>
                </a:lnTo>
                <a:lnTo>
                  <a:pt x="463423" y="261112"/>
                </a:lnTo>
                <a:lnTo>
                  <a:pt x="702056" y="261112"/>
                </a:lnTo>
                <a:lnTo>
                  <a:pt x="702056" y="485775"/>
                </a:lnTo>
                <a:lnTo>
                  <a:pt x="463423" y="485775"/>
                </a:lnTo>
                <a:lnTo>
                  <a:pt x="463423" y="746887"/>
                </a:lnTo>
                <a:lnTo>
                  <a:pt x="238760" y="746887"/>
                </a:lnTo>
                <a:lnTo>
                  <a:pt x="238760" y="485775"/>
                </a:lnTo>
                <a:lnTo>
                  <a:pt x="0" y="485775"/>
                </a:lnTo>
                <a:lnTo>
                  <a:pt x="0" y="261112"/>
                </a:lnTo>
                <a:close/>
              </a:path>
            </a:pathLst>
          </a:custGeom>
          <a:ln w="9525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51776" y="1773935"/>
            <a:ext cx="792479" cy="4861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05343" y="1975104"/>
            <a:ext cx="85344" cy="853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99908" y="1801367"/>
            <a:ext cx="696849" cy="1568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99908" y="2036572"/>
            <a:ext cx="696849" cy="1568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99908" y="1801367"/>
            <a:ext cx="697230" cy="156845"/>
          </a:xfrm>
          <a:custGeom>
            <a:avLst/>
            <a:gdLst/>
            <a:ahLst/>
            <a:cxnLst/>
            <a:rect l="l" t="t" r="r" b="b"/>
            <a:pathLst>
              <a:path w="697229" h="156844">
                <a:moveTo>
                  <a:pt x="0" y="0"/>
                </a:moveTo>
                <a:lnTo>
                  <a:pt x="696849" y="0"/>
                </a:lnTo>
                <a:lnTo>
                  <a:pt x="696849" y="156845"/>
                </a:lnTo>
                <a:lnTo>
                  <a:pt x="0" y="15684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99908" y="2036572"/>
            <a:ext cx="697230" cy="156845"/>
          </a:xfrm>
          <a:custGeom>
            <a:avLst/>
            <a:gdLst/>
            <a:ahLst/>
            <a:cxnLst/>
            <a:rect l="l" t="t" r="r" b="b"/>
            <a:pathLst>
              <a:path w="697229" h="156844">
                <a:moveTo>
                  <a:pt x="0" y="0"/>
                </a:moveTo>
                <a:lnTo>
                  <a:pt x="696849" y="0"/>
                </a:lnTo>
                <a:lnTo>
                  <a:pt x="696849" y="156844"/>
                </a:lnTo>
                <a:lnTo>
                  <a:pt x="0" y="15684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21980" y="1418844"/>
            <a:ext cx="1879092" cy="11795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58200" y="1584960"/>
            <a:ext cx="1482852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68716" y="1446022"/>
            <a:ext cx="1784984" cy="108496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68716" y="1446022"/>
            <a:ext cx="1784985" cy="1085215"/>
          </a:xfrm>
          <a:custGeom>
            <a:avLst/>
            <a:gdLst/>
            <a:ahLst/>
            <a:cxnLst/>
            <a:rect l="l" t="t" r="r" b="b"/>
            <a:pathLst>
              <a:path w="1784984" h="1085214">
                <a:moveTo>
                  <a:pt x="0" y="542543"/>
                </a:moveTo>
                <a:lnTo>
                  <a:pt x="7514" y="471824"/>
                </a:lnTo>
                <a:lnTo>
                  <a:pt x="29430" y="403852"/>
                </a:lnTo>
                <a:lnTo>
                  <a:pt x="64807" y="339200"/>
                </a:lnTo>
                <a:lnTo>
                  <a:pt x="87250" y="308297"/>
                </a:lnTo>
                <a:lnTo>
                  <a:pt x="112705" y="278440"/>
                </a:lnTo>
                <a:lnTo>
                  <a:pt x="141056" y="249698"/>
                </a:lnTo>
                <a:lnTo>
                  <a:pt x="172183" y="222144"/>
                </a:lnTo>
                <a:lnTo>
                  <a:pt x="205970" y="195849"/>
                </a:lnTo>
                <a:lnTo>
                  <a:pt x="242300" y="170885"/>
                </a:lnTo>
                <a:lnTo>
                  <a:pt x="281054" y="147323"/>
                </a:lnTo>
                <a:lnTo>
                  <a:pt x="322116" y="125235"/>
                </a:lnTo>
                <a:lnTo>
                  <a:pt x="365366" y="104692"/>
                </a:lnTo>
                <a:lnTo>
                  <a:pt x="410689" y="85766"/>
                </a:lnTo>
                <a:lnTo>
                  <a:pt x="457966" y="68529"/>
                </a:lnTo>
                <a:lnTo>
                  <a:pt x="507080" y="53052"/>
                </a:lnTo>
                <a:lnTo>
                  <a:pt x="557913" y="39406"/>
                </a:lnTo>
                <a:lnTo>
                  <a:pt x="610347" y="27663"/>
                </a:lnTo>
                <a:lnTo>
                  <a:pt x="664266" y="17895"/>
                </a:lnTo>
                <a:lnTo>
                  <a:pt x="719551" y="10173"/>
                </a:lnTo>
                <a:lnTo>
                  <a:pt x="776085" y="4569"/>
                </a:lnTo>
                <a:lnTo>
                  <a:pt x="833750" y="1154"/>
                </a:lnTo>
                <a:lnTo>
                  <a:pt x="892428" y="0"/>
                </a:lnTo>
                <a:lnTo>
                  <a:pt x="951122" y="1154"/>
                </a:lnTo>
                <a:lnTo>
                  <a:pt x="1008800" y="4569"/>
                </a:lnTo>
                <a:lnTo>
                  <a:pt x="1065347" y="10173"/>
                </a:lnTo>
                <a:lnTo>
                  <a:pt x="1120643" y="17895"/>
                </a:lnTo>
                <a:lnTo>
                  <a:pt x="1174572" y="27663"/>
                </a:lnTo>
                <a:lnTo>
                  <a:pt x="1227016" y="39406"/>
                </a:lnTo>
                <a:lnTo>
                  <a:pt x="1277857" y="53052"/>
                </a:lnTo>
                <a:lnTo>
                  <a:pt x="1326978" y="68529"/>
                </a:lnTo>
                <a:lnTo>
                  <a:pt x="1374262" y="85766"/>
                </a:lnTo>
                <a:lnTo>
                  <a:pt x="1419590" y="104692"/>
                </a:lnTo>
                <a:lnTo>
                  <a:pt x="1462846" y="125235"/>
                </a:lnTo>
                <a:lnTo>
                  <a:pt x="1503912" y="147323"/>
                </a:lnTo>
                <a:lnTo>
                  <a:pt x="1542670" y="170885"/>
                </a:lnTo>
                <a:lnTo>
                  <a:pt x="1579003" y="195849"/>
                </a:lnTo>
                <a:lnTo>
                  <a:pt x="1612793" y="222144"/>
                </a:lnTo>
                <a:lnTo>
                  <a:pt x="1643923" y="249698"/>
                </a:lnTo>
                <a:lnTo>
                  <a:pt x="1672274" y="278440"/>
                </a:lnTo>
                <a:lnTo>
                  <a:pt x="1697731" y="308297"/>
                </a:lnTo>
                <a:lnTo>
                  <a:pt x="1720175" y="339200"/>
                </a:lnTo>
                <a:lnTo>
                  <a:pt x="1755553" y="403852"/>
                </a:lnTo>
                <a:lnTo>
                  <a:pt x="1777470" y="471824"/>
                </a:lnTo>
                <a:lnTo>
                  <a:pt x="1784984" y="542543"/>
                </a:lnTo>
                <a:lnTo>
                  <a:pt x="1783086" y="578210"/>
                </a:lnTo>
                <a:lnTo>
                  <a:pt x="1777470" y="613261"/>
                </a:lnTo>
                <a:lnTo>
                  <a:pt x="1755553" y="681226"/>
                </a:lnTo>
                <a:lnTo>
                  <a:pt x="1720175" y="745869"/>
                </a:lnTo>
                <a:lnTo>
                  <a:pt x="1697731" y="776765"/>
                </a:lnTo>
                <a:lnTo>
                  <a:pt x="1672274" y="806617"/>
                </a:lnTo>
                <a:lnTo>
                  <a:pt x="1643923" y="835352"/>
                </a:lnTo>
                <a:lnTo>
                  <a:pt x="1612793" y="862898"/>
                </a:lnTo>
                <a:lnTo>
                  <a:pt x="1579003" y="889186"/>
                </a:lnTo>
                <a:lnTo>
                  <a:pt x="1542670" y="914142"/>
                </a:lnTo>
                <a:lnTo>
                  <a:pt x="1503912" y="937697"/>
                </a:lnTo>
                <a:lnTo>
                  <a:pt x="1462846" y="959777"/>
                </a:lnTo>
                <a:lnTo>
                  <a:pt x="1419590" y="980313"/>
                </a:lnTo>
                <a:lnTo>
                  <a:pt x="1374262" y="999231"/>
                </a:lnTo>
                <a:lnTo>
                  <a:pt x="1326978" y="1016462"/>
                </a:lnTo>
                <a:lnTo>
                  <a:pt x="1277857" y="1031933"/>
                </a:lnTo>
                <a:lnTo>
                  <a:pt x="1227016" y="1045573"/>
                </a:lnTo>
                <a:lnTo>
                  <a:pt x="1174572" y="1057310"/>
                </a:lnTo>
                <a:lnTo>
                  <a:pt x="1120643" y="1067074"/>
                </a:lnTo>
                <a:lnTo>
                  <a:pt x="1065347" y="1074792"/>
                </a:lnTo>
                <a:lnTo>
                  <a:pt x="1008800" y="1080394"/>
                </a:lnTo>
                <a:lnTo>
                  <a:pt x="951122" y="1083807"/>
                </a:lnTo>
                <a:lnTo>
                  <a:pt x="892428" y="1084961"/>
                </a:lnTo>
                <a:lnTo>
                  <a:pt x="833750" y="1083807"/>
                </a:lnTo>
                <a:lnTo>
                  <a:pt x="776085" y="1080394"/>
                </a:lnTo>
                <a:lnTo>
                  <a:pt x="719551" y="1074792"/>
                </a:lnTo>
                <a:lnTo>
                  <a:pt x="664266" y="1067074"/>
                </a:lnTo>
                <a:lnTo>
                  <a:pt x="610347" y="1057310"/>
                </a:lnTo>
                <a:lnTo>
                  <a:pt x="557913" y="1045573"/>
                </a:lnTo>
                <a:lnTo>
                  <a:pt x="507080" y="1031933"/>
                </a:lnTo>
                <a:lnTo>
                  <a:pt x="457966" y="1016462"/>
                </a:lnTo>
                <a:lnTo>
                  <a:pt x="410689" y="999231"/>
                </a:lnTo>
                <a:lnTo>
                  <a:pt x="365366" y="980313"/>
                </a:lnTo>
                <a:lnTo>
                  <a:pt x="322116" y="959777"/>
                </a:lnTo>
                <a:lnTo>
                  <a:pt x="281054" y="937697"/>
                </a:lnTo>
                <a:lnTo>
                  <a:pt x="242300" y="914142"/>
                </a:lnTo>
                <a:lnTo>
                  <a:pt x="205970" y="889186"/>
                </a:lnTo>
                <a:lnTo>
                  <a:pt x="172183" y="862898"/>
                </a:lnTo>
                <a:lnTo>
                  <a:pt x="141056" y="835352"/>
                </a:lnTo>
                <a:lnTo>
                  <a:pt x="112705" y="806617"/>
                </a:lnTo>
                <a:lnTo>
                  <a:pt x="87250" y="776765"/>
                </a:lnTo>
                <a:lnTo>
                  <a:pt x="64807" y="745869"/>
                </a:lnTo>
                <a:lnTo>
                  <a:pt x="29430" y="681226"/>
                </a:lnTo>
                <a:lnTo>
                  <a:pt x="7514" y="613261"/>
                </a:lnTo>
                <a:lnTo>
                  <a:pt x="0" y="542543"/>
                </a:lnTo>
                <a:close/>
              </a:path>
            </a:pathLst>
          </a:custGeom>
          <a:ln w="9525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641206" y="1660347"/>
            <a:ext cx="104394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icrosoft YaHei"/>
                <a:cs typeface="Microsoft YaHei"/>
              </a:rPr>
              <a:t>學生未來</a:t>
            </a:r>
            <a:endParaRPr sz="20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YaHei"/>
                <a:cs typeface="Microsoft YaHei"/>
              </a:rPr>
              <a:t>升學選擇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4923" y="4357115"/>
            <a:ext cx="2203704" cy="11109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27659" y="4361535"/>
            <a:ext cx="17462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108學年度之後 實施108新課綱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977388" y="3084957"/>
            <a:ext cx="1802764" cy="1773555"/>
          </a:xfrm>
          <a:custGeom>
            <a:avLst/>
            <a:gdLst/>
            <a:ahLst/>
            <a:cxnLst/>
            <a:rect l="l" t="t" r="r" b="b"/>
            <a:pathLst>
              <a:path w="1802764" h="1773554">
                <a:moveTo>
                  <a:pt x="0" y="1773427"/>
                </a:moveTo>
                <a:lnTo>
                  <a:pt x="1802384" y="1773427"/>
                </a:lnTo>
                <a:lnTo>
                  <a:pt x="1802384" y="0"/>
                </a:lnTo>
                <a:lnTo>
                  <a:pt x="0" y="0"/>
                </a:lnTo>
                <a:lnTo>
                  <a:pt x="0" y="1773427"/>
                </a:lnTo>
                <a:close/>
              </a:path>
            </a:pathLst>
          </a:custGeom>
          <a:solidFill>
            <a:srgbClr val="F16C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43805" y="3610228"/>
            <a:ext cx="734695" cy="723265"/>
          </a:xfrm>
          <a:custGeom>
            <a:avLst/>
            <a:gdLst/>
            <a:ahLst/>
            <a:cxnLst/>
            <a:rect l="l" t="t" r="r" b="b"/>
            <a:pathLst>
              <a:path w="734695" h="723264">
                <a:moveTo>
                  <a:pt x="367284" y="0"/>
                </a:moveTo>
                <a:lnTo>
                  <a:pt x="317451" y="3299"/>
                </a:lnTo>
                <a:lnTo>
                  <a:pt x="269654" y="12909"/>
                </a:lnTo>
                <a:lnTo>
                  <a:pt x="224331" y="28400"/>
                </a:lnTo>
                <a:lnTo>
                  <a:pt x="181920" y="49341"/>
                </a:lnTo>
                <a:lnTo>
                  <a:pt x="142858" y="75303"/>
                </a:lnTo>
                <a:lnTo>
                  <a:pt x="107584" y="105854"/>
                </a:lnTo>
                <a:lnTo>
                  <a:pt x="76536" y="140564"/>
                </a:lnTo>
                <a:lnTo>
                  <a:pt x="50150" y="179004"/>
                </a:lnTo>
                <a:lnTo>
                  <a:pt x="28866" y="220741"/>
                </a:lnTo>
                <a:lnTo>
                  <a:pt x="13121" y="265347"/>
                </a:lnTo>
                <a:lnTo>
                  <a:pt x="3353" y="312391"/>
                </a:lnTo>
                <a:lnTo>
                  <a:pt x="0" y="361442"/>
                </a:lnTo>
                <a:lnTo>
                  <a:pt x="3353" y="410463"/>
                </a:lnTo>
                <a:lnTo>
                  <a:pt x="13121" y="457482"/>
                </a:lnTo>
                <a:lnTo>
                  <a:pt x="28866" y="502068"/>
                </a:lnTo>
                <a:lnTo>
                  <a:pt x="50150" y="543790"/>
                </a:lnTo>
                <a:lnTo>
                  <a:pt x="76536" y="582217"/>
                </a:lnTo>
                <a:lnTo>
                  <a:pt x="107584" y="616918"/>
                </a:lnTo>
                <a:lnTo>
                  <a:pt x="142858" y="647462"/>
                </a:lnTo>
                <a:lnTo>
                  <a:pt x="181920" y="673419"/>
                </a:lnTo>
                <a:lnTo>
                  <a:pt x="224331" y="694358"/>
                </a:lnTo>
                <a:lnTo>
                  <a:pt x="269654" y="709848"/>
                </a:lnTo>
                <a:lnTo>
                  <a:pt x="317451" y="719458"/>
                </a:lnTo>
                <a:lnTo>
                  <a:pt x="367284" y="722757"/>
                </a:lnTo>
                <a:lnTo>
                  <a:pt x="417145" y="719458"/>
                </a:lnTo>
                <a:lnTo>
                  <a:pt x="464966" y="709848"/>
                </a:lnTo>
                <a:lnTo>
                  <a:pt x="510309" y="694358"/>
                </a:lnTo>
                <a:lnTo>
                  <a:pt x="552736" y="673419"/>
                </a:lnTo>
                <a:lnTo>
                  <a:pt x="591810" y="647462"/>
                </a:lnTo>
                <a:lnTo>
                  <a:pt x="627094" y="616918"/>
                </a:lnTo>
                <a:lnTo>
                  <a:pt x="658149" y="582217"/>
                </a:lnTo>
                <a:lnTo>
                  <a:pt x="684539" y="543790"/>
                </a:lnTo>
                <a:lnTo>
                  <a:pt x="705826" y="502068"/>
                </a:lnTo>
                <a:lnTo>
                  <a:pt x="721572" y="457482"/>
                </a:lnTo>
                <a:lnTo>
                  <a:pt x="731341" y="410463"/>
                </a:lnTo>
                <a:lnTo>
                  <a:pt x="734695" y="361442"/>
                </a:lnTo>
                <a:lnTo>
                  <a:pt x="731341" y="312391"/>
                </a:lnTo>
                <a:lnTo>
                  <a:pt x="721572" y="265347"/>
                </a:lnTo>
                <a:lnTo>
                  <a:pt x="705826" y="220741"/>
                </a:lnTo>
                <a:lnTo>
                  <a:pt x="684539" y="179004"/>
                </a:lnTo>
                <a:lnTo>
                  <a:pt x="658149" y="140564"/>
                </a:lnTo>
                <a:lnTo>
                  <a:pt x="627094" y="105854"/>
                </a:lnTo>
                <a:lnTo>
                  <a:pt x="591810" y="75303"/>
                </a:lnTo>
                <a:lnTo>
                  <a:pt x="552736" y="49341"/>
                </a:lnTo>
                <a:lnTo>
                  <a:pt x="510309" y="28400"/>
                </a:lnTo>
                <a:lnTo>
                  <a:pt x="464966" y="12909"/>
                </a:lnTo>
                <a:lnTo>
                  <a:pt x="417145" y="3299"/>
                </a:lnTo>
                <a:lnTo>
                  <a:pt x="367284" y="0"/>
                </a:lnTo>
                <a:close/>
              </a:path>
            </a:pathLst>
          </a:custGeom>
          <a:solidFill>
            <a:srgbClr val="F16C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59988" y="4388865"/>
            <a:ext cx="873125" cy="859155"/>
          </a:xfrm>
          <a:custGeom>
            <a:avLst/>
            <a:gdLst/>
            <a:ahLst/>
            <a:cxnLst/>
            <a:rect l="l" t="t" r="r" b="b"/>
            <a:pathLst>
              <a:path w="873125" h="859154">
                <a:moveTo>
                  <a:pt x="436372" y="0"/>
                </a:moveTo>
                <a:lnTo>
                  <a:pt x="388838" y="2520"/>
                </a:lnTo>
                <a:lnTo>
                  <a:pt x="342784" y="9905"/>
                </a:lnTo>
                <a:lnTo>
                  <a:pt x="298476" y="21893"/>
                </a:lnTo>
                <a:lnTo>
                  <a:pt x="256180" y="38223"/>
                </a:lnTo>
                <a:lnTo>
                  <a:pt x="216163" y="58631"/>
                </a:lnTo>
                <a:lnTo>
                  <a:pt x="178692" y="82856"/>
                </a:lnTo>
                <a:lnTo>
                  <a:pt x="144032" y="110636"/>
                </a:lnTo>
                <a:lnTo>
                  <a:pt x="112452" y="141708"/>
                </a:lnTo>
                <a:lnTo>
                  <a:pt x="84218" y="175811"/>
                </a:lnTo>
                <a:lnTo>
                  <a:pt x="59595" y="212682"/>
                </a:lnTo>
                <a:lnTo>
                  <a:pt x="38852" y="252059"/>
                </a:lnTo>
                <a:lnTo>
                  <a:pt x="22254" y="293680"/>
                </a:lnTo>
                <a:lnTo>
                  <a:pt x="10068" y="337283"/>
                </a:lnTo>
                <a:lnTo>
                  <a:pt x="2561" y="382606"/>
                </a:lnTo>
                <a:lnTo>
                  <a:pt x="0" y="429386"/>
                </a:lnTo>
                <a:lnTo>
                  <a:pt x="2561" y="476167"/>
                </a:lnTo>
                <a:lnTo>
                  <a:pt x="10068" y="521490"/>
                </a:lnTo>
                <a:lnTo>
                  <a:pt x="22254" y="565093"/>
                </a:lnTo>
                <a:lnTo>
                  <a:pt x="38852" y="606714"/>
                </a:lnTo>
                <a:lnTo>
                  <a:pt x="59595" y="646091"/>
                </a:lnTo>
                <a:lnTo>
                  <a:pt x="84218" y="682962"/>
                </a:lnTo>
                <a:lnTo>
                  <a:pt x="112452" y="717065"/>
                </a:lnTo>
                <a:lnTo>
                  <a:pt x="144032" y="748137"/>
                </a:lnTo>
                <a:lnTo>
                  <a:pt x="178692" y="775917"/>
                </a:lnTo>
                <a:lnTo>
                  <a:pt x="216163" y="800142"/>
                </a:lnTo>
                <a:lnTo>
                  <a:pt x="256180" y="820550"/>
                </a:lnTo>
                <a:lnTo>
                  <a:pt x="298476" y="836880"/>
                </a:lnTo>
                <a:lnTo>
                  <a:pt x="342784" y="848868"/>
                </a:lnTo>
                <a:lnTo>
                  <a:pt x="388838" y="856253"/>
                </a:lnTo>
                <a:lnTo>
                  <a:pt x="436372" y="858773"/>
                </a:lnTo>
                <a:lnTo>
                  <a:pt x="483927" y="856253"/>
                </a:lnTo>
                <a:lnTo>
                  <a:pt x="529997" y="848868"/>
                </a:lnTo>
                <a:lnTo>
                  <a:pt x="574316" y="836880"/>
                </a:lnTo>
                <a:lnTo>
                  <a:pt x="616618" y="820550"/>
                </a:lnTo>
                <a:lnTo>
                  <a:pt x="656637" y="800142"/>
                </a:lnTo>
                <a:lnTo>
                  <a:pt x="694106" y="775917"/>
                </a:lnTo>
                <a:lnTo>
                  <a:pt x="728761" y="748137"/>
                </a:lnTo>
                <a:lnTo>
                  <a:pt x="760335" y="717065"/>
                </a:lnTo>
                <a:lnTo>
                  <a:pt x="788562" y="682962"/>
                </a:lnTo>
                <a:lnTo>
                  <a:pt x="813176" y="646091"/>
                </a:lnTo>
                <a:lnTo>
                  <a:pt x="833911" y="606714"/>
                </a:lnTo>
                <a:lnTo>
                  <a:pt x="850501" y="565093"/>
                </a:lnTo>
                <a:lnTo>
                  <a:pt x="862681" y="521490"/>
                </a:lnTo>
                <a:lnTo>
                  <a:pt x="870183" y="476167"/>
                </a:lnTo>
                <a:lnTo>
                  <a:pt x="872744" y="429386"/>
                </a:lnTo>
                <a:lnTo>
                  <a:pt x="870183" y="382606"/>
                </a:lnTo>
                <a:lnTo>
                  <a:pt x="862681" y="337283"/>
                </a:lnTo>
                <a:lnTo>
                  <a:pt x="850501" y="293680"/>
                </a:lnTo>
                <a:lnTo>
                  <a:pt x="833911" y="252059"/>
                </a:lnTo>
                <a:lnTo>
                  <a:pt x="813176" y="212682"/>
                </a:lnTo>
                <a:lnTo>
                  <a:pt x="788562" y="175811"/>
                </a:lnTo>
                <a:lnTo>
                  <a:pt x="760335" y="141708"/>
                </a:lnTo>
                <a:lnTo>
                  <a:pt x="728761" y="110636"/>
                </a:lnTo>
                <a:lnTo>
                  <a:pt x="694106" y="82856"/>
                </a:lnTo>
                <a:lnTo>
                  <a:pt x="656637" y="58631"/>
                </a:lnTo>
                <a:lnTo>
                  <a:pt x="616618" y="38223"/>
                </a:lnTo>
                <a:lnTo>
                  <a:pt x="574316" y="21893"/>
                </a:lnTo>
                <a:lnTo>
                  <a:pt x="529997" y="9905"/>
                </a:lnTo>
                <a:lnTo>
                  <a:pt x="483927" y="2520"/>
                </a:lnTo>
                <a:lnTo>
                  <a:pt x="4363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77388" y="4943627"/>
            <a:ext cx="1828164" cy="1777364"/>
          </a:xfrm>
          <a:custGeom>
            <a:avLst/>
            <a:gdLst/>
            <a:ahLst/>
            <a:cxnLst/>
            <a:rect l="l" t="t" r="r" b="b"/>
            <a:pathLst>
              <a:path w="1828164" h="1777365">
                <a:moveTo>
                  <a:pt x="0" y="1777111"/>
                </a:moveTo>
                <a:lnTo>
                  <a:pt x="1827784" y="1777111"/>
                </a:lnTo>
                <a:lnTo>
                  <a:pt x="1827784" y="0"/>
                </a:lnTo>
                <a:lnTo>
                  <a:pt x="0" y="0"/>
                </a:lnTo>
                <a:lnTo>
                  <a:pt x="0" y="1777111"/>
                </a:lnTo>
                <a:close/>
              </a:path>
            </a:pathLst>
          </a:custGeom>
          <a:solidFill>
            <a:srgbClr val="94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18789" y="4452111"/>
            <a:ext cx="745490" cy="724535"/>
          </a:xfrm>
          <a:custGeom>
            <a:avLst/>
            <a:gdLst/>
            <a:ahLst/>
            <a:cxnLst/>
            <a:rect l="l" t="t" r="r" b="b"/>
            <a:pathLst>
              <a:path w="745489" h="724535">
                <a:moveTo>
                  <a:pt x="372490" y="0"/>
                </a:moveTo>
                <a:lnTo>
                  <a:pt x="325762" y="2820"/>
                </a:lnTo>
                <a:lnTo>
                  <a:pt x="280767" y="11054"/>
                </a:lnTo>
                <a:lnTo>
                  <a:pt x="237854" y="24365"/>
                </a:lnTo>
                <a:lnTo>
                  <a:pt x="197372" y="42412"/>
                </a:lnTo>
                <a:lnTo>
                  <a:pt x="159670" y="64856"/>
                </a:lnTo>
                <a:lnTo>
                  <a:pt x="125097" y="91360"/>
                </a:lnTo>
                <a:lnTo>
                  <a:pt x="94001" y="121585"/>
                </a:lnTo>
                <a:lnTo>
                  <a:pt x="66732" y="155190"/>
                </a:lnTo>
                <a:lnTo>
                  <a:pt x="43639" y="191838"/>
                </a:lnTo>
                <a:lnTo>
                  <a:pt x="25070" y="231189"/>
                </a:lnTo>
                <a:lnTo>
                  <a:pt x="11375" y="272905"/>
                </a:lnTo>
                <a:lnTo>
                  <a:pt x="2901" y="316647"/>
                </a:lnTo>
                <a:lnTo>
                  <a:pt x="0" y="362076"/>
                </a:lnTo>
                <a:lnTo>
                  <a:pt x="2901" y="407508"/>
                </a:lnTo>
                <a:lnTo>
                  <a:pt x="11375" y="451256"/>
                </a:lnTo>
                <a:lnTo>
                  <a:pt x="25070" y="492981"/>
                </a:lnTo>
                <a:lnTo>
                  <a:pt x="43639" y="532344"/>
                </a:lnTo>
                <a:lnTo>
                  <a:pt x="66732" y="569005"/>
                </a:lnTo>
                <a:lnTo>
                  <a:pt x="94001" y="602625"/>
                </a:lnTo>
                <a:lnTo>
                  <a:pt x="125097" y="632863"/>
                </a:lnTo>
                <a:lnTo>
                  <a:pt x="159670" y="659382"/>
                </a:lnTo>
                <a:lnTo>
                  <a:pt x="197372" y="681840"/>
                </a:lnTo>
                <a:lnTo>
                  <a:pt x="237854" y="699898"/>
                </a:lnTo>
                <a:lnTo>
                  <a:pt x="280767" y="713218"/>
                </a:lnTo>
                <a:lnTo>
                  <a:pt x="325762" y="721458"/>
                </a:lnTo>
                <a:lnTo>
                  <a:pt x="372490" y="724281"/>
                </a:lnTo>
                <a:lnTo>
                  <a:pt x="419219" y="721458"/>
                </a:lnTo>
                <a:lnTo>
                  <a:pt x="464214" y="713218"/>
                </a:lnTo>
                <a:lnTo>
                  <a:pt x="507127" y="699898"/>
                </a:lnTo>
                <a:lnTo>
                  <a:pt x="547609" y="681840"/>
                </a:lnTo>
                <a:lnTo>
                  <a:pt x="585311" y="659382"/>
                </a:lnTo>
                <a:lnTo>
                  <a:pt x="619884" y="632863"/>
                </a:lnTo>
                <a:lnTo>
                  <a:pt x="650980" y="602625"/>
                </a:lnTo>
                <a:lnTo>
                  <a:pt x="678249" y="569005"/>
                </a:lnTo>
                <a:lnTo>
                  <a:pt x="701342" y="532344"/>
                </a:lnTo>
                <a:lnTo>
                  <a:pt x="719911" y="492981"/>
                </a:lnTo>
                <a:lnTo>
                  <a:pt x="733606" y="451256"/>
                </a:lnTo>
                <a:lnTo>
                  <a:pt x="742080" y="407508"/>
                </a:lnTo>
                <a:lnTo>
                  <a:pt x="744982" y="362076"/>
                </a:lnTo>
                <a:lnTo>
                  <a:pt x="742080" y="316647"/>
                </a:lnTo>
                <a:lnTo>
                  <a:pt x="733606" y="272905"/>
                </a:lnTo>
                <a:lnTo>
                  <a:pt x="719911" y="231189"/>
                </a:lnTo>
                <a:lnTo>
                  <a:pt x="701342" y="191838"/>
                </a:lnTo>
                <a:lnTo>
                  <a:pt x="678249" y="155190"/>
                </a:lnTo>
                <a:lnTo>
                  <a:pt x="650980" y="121585"/>
                </a:lnTo>
                <a:lnTo>
                  <a:pt x="619884" y="91360"/>
                </a:lnTo>
                <a:lnTo>
                  <a:pt x="585311" y="64856"/>
                </a:lnTo>
                <a:lnTo>
                  <a:pt x="547609" y="42412"/>
                </a:lnTo>
                <a:lnTo>
                  <a:pt x="507127" y="24365"/>
                </a:lnTo>
                <a:lnTo>
                  <a:pt x="464214" y="11054"/>
                </a:lnTo>
                <a:lnTo>
                  <a:pt x="419219" y="2820"/>
                </a:lnTo>
                <a:lnTo>
                  <a:pt x="372490" y="0"/>
                </a:lnTo>
                <a:close/>
              </a:path>
            </a:pathLst>
          </a:custGeom>
          <a:solidFill>
            <a:srgbClr val="94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21428" y="5390641"/>
            <a:ext cx="885190" cy="861060"/>
          </a:xfrm>
          <a:custGeom>
            <a:avLst/>
            <a:gdLst/>
            <a:ahLst/>
            <a:cxnLst/>
            <a:rect l="l" t="t" r="r" b="b"/>
            <a:pathLst>
              <a:path w="885189" h="861060">
                <a:moveTo>
                  <a:pt x="442468" y="0"/>
                </a:moveTo>
                <a:lnTo>
                  <a:pt x="394259" y="2525"/>
                </a:lnTo>
                <a:lnTo>
                  <a:pt x="347554" y="9924"/>
                </a:lnTo>
                <a:lnTo>
                  <a:pt x="302621" y="21937"/>
                </a:lnTo>
                <a:lnTo>
                  <a:pt x="259731" y="38298"/>
                </a:lnTo>
                <a:lnTo>
                  <a:pt x="219154" y="58747"/>
                </a:lnTo>
                <a:lnTo>
                  <a:pt x="181160" y="83020"/>
                </a:lnTo>
                <a:lnTo>
                  <a:pt x="146019" y="110854"/>
                </a:lnTo>
                <a:lnTo>
                  <a:pt x="114001" y="141987"/>
                </a:lnTo>
                <a:lnTo>
                  <a:pt x="85376" y="176157"/>
                </a:lnTo>
                <a:lnTo>
                  <a:pt x="60414" y="213100"/>
                </a:lnTo>
                <a:lnTo>
                  <a:pt x="39385" y="252554"/>
                </a:lnTo>
                <a:lnTo>
                  <a:pt x="22559" y="294256"/>
                </a:lnTo>
                <a:lnTo>
                  <a:pt x="10206" y="337943"/>
                </a:lnTo>
                <a:lnTo>
                  <a:pt x="2596" y="383354"/>
                </a:lnTo>
                <a:lnTo>
                  <a:pt x="0" y="430225"/>
                </a:lnTo>
                <a:lnTo>
                  <a:pt x="2596" y="477102"/>
                </a:lnTo>
                <a:lnTo>
                  <a:pt x="10206" y="522517"/>
                </a:lnTo>
                <a:lnTo>
                  <a:pt x="22559" y="566208"/>
                </a:lnTo>
                <a:lnTo>
                  <a:pt x="39385" y="607912"/>
                </a:lnTo>
                <a:lnTo>
                  <a:pt x="60414" y="647366"/>
                </a:lnTo>
                <a:lnTo>
                  <a:pt x="85376" y="684309"/>
                </a:lnTo>
                <a:lnTo>
                  <a:pt x="114001" y="718477"/>
                </a:lnTo>
                <a:lnTo>
                  <a:pt x="146019" y="749609"/>
                </a:lnTo>
                <a:lnTo>
                  <a:pt x="181160" y="777441"/>
                </a:lnTo>
                <a:lnTo>
                  <a:pt x="219154" y="801711"/>
                </a:lnTo>
                <a:lnTo>
                  <a:pt x="259731" y="822157"/>
                </a:lnTo>
                <a:lnTo>
                  <a:pt x="302621" y="838516"/>
                </a:lnTo>
                <a:lnTo>
                  <a:pt x="347554" y="850527"/>
                </a:lnTo>
                <a:lnTo>
                  <a:pt x="394259" y="857925"/>
                </a:lnTo>
                <a:lnTo>
                  <a:pt x="442468" y="860450"/>
                </a:lnTo>
                <a:lnTo>
                  <a:pt x="490676" y="857925"/>
                </a:lnTo>
                <a:lnTo>
                  <a:pt x="537381" y="850527"/>
                </a:lnTo>
                <a:lnTo>
                  <a:pt x="582314" y="838516"/>
                </a:lnTo>
                <a:lnTo>
                  <a:pt x="625204" y="822157"/>
                </a:lnTo>
                <a:lnTo>
                  <a:pt x="665781" y="801711"/>
                </a:lnTo>
                <a:lnTo>
                  <a:pt x="703775" y="777441"/>
                </a:lnTo>
                <a:lnTo>
                  <a:pt x="738916" y="749609"/>
                </a:lnTo>
                <a:lnTo>
                  <a:pt x="770934" y="718477"/>
                </a:lnTo>
                <a:lnTo>
                  <a:pt x="799559" y="684309"/>
                </a:lnTo>
                <a:lnTo>
                  <a:pt x="824521" y="647366"/>
                </a:lnTo>
                <a:lnTo>
                  <a:pt x="845550" y="607912"/>
                </a:lnTo>
                <a:lnTo>
                  <a:pt x="862376" y="566208"/>
                </a:lnTo>
                <a:lnTo>
                  <a:pt x="874729" y="522517"/>
                </a:lnTo>
                <a:lnTo>
                  <a:pt x="882339" y="477102"/>
                </a:lnTo>
                <a:lnTo>
                  <a:pt x="884936" y="430225"/>
                </a:lnTo>
                <a:lnTo>
                  <a:pt x="882339" y="383354"/>
                </a:lnTo>
                <a:lnTo>
                  <a:pt x="874729" y="337943"/>
                </a:lnTo>
                <a:lnTo>
                  <a:pt x="862376" y="294256"/>
                </a:lnTo>
                <a:lnTo>
                  <a:pt x="845550" y="252554"/>
                </a:lnTo>
                <a:lnTo>
                  <a:pt x="824521" y="213100"/>
                </a:lnTo>
                <a:lnTo>
                  <a:pt x="799559" y="176157"/>
                </a:lnTo>
                <a:lnTo>
                  <a:pt x="770934" y="141987"/>
                </a:lnTo>
                <a:lnTo>
                  <a:pt x="738916" y="110854"/>
                </a:lnTo>
                <a:lnTo>
                  <a:pt x="703775" y="83020"/>
                </a:lnTo>
                <a:lnTo>
                  <a:pt x="665781" y="58747"/>
                </a:lnTo>
                <a:lnTo>
                  <a:pt x="625204" y="38298"/>
                </a:lnTo>
                <a:lnTo>
                  <a:pt x="582314" y="21937"/>
                </a:lnTo>
                <a:lnTo>
                  <a:pt x="537381" y="9924"/>
                </a:lnTo>
                <a:lnTo>
                  <a:pt x="490676" y="2525"/>
                </a:lnTo>
                <a:lnTo>
                  <a:pt x="4424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86578" y="4931714"/>
            <a:ext cx="1760220" cy="1771650"/>
          </a:xfrm>
          <a:custGeom>
            <a:avLst/>
            <a:gdLst/>
            <a:ahLst/>
            <a:cxnLst/>
            <a:rect l="l" t="t" r="r" b="b"/>
            <a:pathLst>
              <a:path w="1760220" h="1771650">
                <a:moveTo>
                  <a:pt x="0" y="1771269"/>
                </a:moveTo>
                <a:lnTo>
                  <a:pt x="1760093" y="1771269"/>
                </a:lnTo>
                <a:lnTo>
                  <a:pt x="1760093" y="0"/>
                </a:lnTo>
                <a:lnTo>
                  <a:pt x="0" y="0"/>
                </a:lnTo>
                <a:lnTo>
                  <a:pt x="0" y="1771269"/>
                </a:lnTo>
                <a:close/>
              </a:path>
            </a:pathLst>
          </a:custGeom>
          <a:solidFill>
            <a:srgbClr val="FCA9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99660" y="5456428"/>
            <a:ext cx="717550" cy="721995"/>
          </a:xfrm>
          <a:custGeom>
            <a:avLst/>
            <a:gdLst/>
            <a:ahLst/>
            <a:cxnLst/>
            <a:rect l="l" t="t" r="r" b="b"/>
            <a:pathLst>
              <a:path w="717550" h="721995">
                <a:moveTo>
                  <a:pt x="358775" y="0"/>
                </a:moveTo>
                <a:lnTo>
                  <a:pt x="310096" y="3294"/>
                </a:lnTo>
                <a:lnTo>
                  <a:pt x="263407" y="12892"/>
                </a:lnTo>
                <a:lnTo>
                  <a:pt x="219134" y="28362"/>
                </a:lnTo>
                <a:lnTo>
                  <a:pt x="177705" y="49275"/>
                </a:lnTo>
                <a:lnTo>
                  <a:pt x="139549" y="75201"/>
                </a:lnTo>
                <a:lnTo>
                  <a:pt x="105092" y="105711"/>
                </a:lnTo>
                <a:lnTo>
                  <a:pt x="74763" y="140374"/>
                </a:lnTo>
                <a:lnTo>
                  <a:pt x="48989" y="178761"/>
                </a:lnTo>
                <a:lnTo>
                  <a:pt x="28197" y="220441"/>
                </a:lnTo>
                <a:lnTo>
                  <a:pt x="12817" y="264986"/>
                </a:lnTo>
                <a:lnTo>
                  <a:pt x="3275" y="311964"/>
                </a:lnTo>
                <a:lnTo>
                  <a:pt x="0" y="360946"/>
                </a:lnTo>
                <a:lnTo>
                  <a:pt x="3275" y="409926"/>
                </a:lnTo>
                <a:lnTo>
                  <a:pt x="12817" y="456904"/>
                </a:lnTo>
                <a:lnTo>
                  <a:pt x="28197" y="501450"/>
                </a:lnTo>
                <a:lnTo>
                  <a:pt x="48989" y="543132"/>
                </a:lnTo>
                <a:lnTo>
                  <a:pt x="74763" y="581522"/>
                </a:lnTo>
                <a:lnTo>
                  <a:pt x="105092" y="616189"/>
                </a:lnTo>
                <a:lnTo>
                  <a:pt x="139549" y="646703"/>
                </a:lnTo>
                <a:lnTo>
                  <a:pt x="177705" y="672633"/>
                </a:lnTo>
                <a:lnTo>
                  <a:pt x="219134" y="693550"/>
                </a:lnTo>
                <a:lnTo>
                  <a:pt x="263407" y="709024"/>
                </a:lnTo>
                <a:lnTo>
                  <a:pt x="310096" y="718623"/>
                </a:lnTo>
                <a:lnTo>
                  <a:pt x="358775" y="721918"/>
                </a:lnTo>
                <a:lnTo>
                  <a:pt x="407424" y="718623"/>
                </a:lnTo>
                <a:lnTo>
                  <a:pt x="454089" y="709024"/>
                </a:lnTo>
                <a:lnTo>
                  <a:pt x="498342" y="693550"/>
                </a:lnTo>
                <a:lnTo>
                  <a:pt x="539754" y="672633"/>
                </a:lnTo>
                <a:lnTo>
                  <a:pt x="577898" y="646703"/>
                </a:lnTo>
                <a:lnTo>
                  <a:pt x="612346" y="616189"/>
                </a:lnTo>
                <a:lnTo>
                  <a:pt x="642669" y="581522"/>
                </a:lnTo>
                <a:lnTo>
                  <a:pt x="668438" y="543132"/>
                </a:lnTo>
                <a:lnTo>
                  <a:pt x="689227" y="501450"/>
                </a:lnTo>
                <a:lnTo>
                  <a:pt x="704605" y="456904"/>
                </a:lnTo>
                <a:lnTo>
                  <a:pt x="714147" y="409926"/>
                </a:lnTo>
                <a:lnTo>
                  <a:pt x="717423" y="360946"/>
                </a:lnTo>
                <a:lnTo>
                  <a:pt x="714147" y="311964"/>
                </a:lnTo>
                <a:lnTo>
                  <a:pt x="704605" y="264986"/>
                </a:lnTo>
                <a:lnTo>
                  <a:pt x="689227" y="220441"/>
                </a:lnTo>
                <a:lnTo>
                  <a:pt x="668438" y="178761"/>
                </a:lnTo>
                <a:lnTo>
                  <a:pt x="642669" y="140374"/>
                </a:lnTo>
                <a:lnTo>
                  <a:pt x="612346" y="105711"/>
                </a:lnTo>
                <a:lnTo>
                  <a:pt x="577898" y="75201"/>
                </a:lnTo>
                <a:lnTo>
                  <a:pt x="539754" y="49275"/>
                </a:lnTo>
                <a:lnTo>
                  <a:pt x="498342" y="28362"/>
                </a:lnTo>
                <a:lnTo>
                  <a:pt x="454089" y="12892"/>
                </a:lnTo>
                <a:lnTo>
                  <a:pt x="407424" y="3294"/>
                </a:lnTo>
                <a:lnTo>
                  <a:pt x="358775" y="0"/>
                </a:lnTo>
                <a:close/>
              </a:path>
            </a:pathLst>
          </a:custGeom>
          <a:solidFill>
            <a:srgbClr val="FCA9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39207" y="4543044"/>
            <a:ext cx="852169" cy="857885"/>
          </a:xfrm>
          <a:custGeom>
            <a:avLst/>
            <a:gdLst/>
            <a:ahLst/>
            <a:cxnLst/>
            <a:rect l="l" t="t" r="r" b="b"/>
            <a:pathLst>
              <a:path w="852170" h="857885">
                <a:moveTo>
                  <a:pt x="426084" y="0"/>
                </a:moveTo>
                <a:lnTo>
                  <a:pt x="379656" y="2515"/>
                </a:lnTo>
                <a:lnTo>
                  <a:pt x="334676" y="9886"/>
                </a:lnTo>
                <a:lnTo>
                  <a:pt x="291405" y="21852"/>
                </a:lnTo>
                <a:lnTo>
                  <a:pt x="250101" y="38151"/>
                </a:lnTo>
                <a:lnTo>
                  <a:pt x="211026" y="58523"/>
                </a:lnTo>
                <a:lnTo>
                  <a:pt x="174440" y="82706"/>
                </a:lnTo>
                <a:lnTo>
                  <a:pt x="140601" y="110439"/>
                </a:lnTo>
                <a:lnTo>
                  <a:pt x="109770" y="141460"/>
                </a:lnTo>
                <a:lnTo>
                  <a:pt x="82206" y="175509"/>
                </a:lnTo>
                <a:lnTo>
                  <a:pt x="58170" y="212325"/>
                </a:lnTo>
                <a:lnTo>
                  <a:pt x="37922" y="251645"/>
                </a:lnTo>
                <a:lnTo>
                  <a:pt x="21721" y="293209"/>
                </a:lnTo>
                <a:lnTo>
                  <a:pt x="9827" y="336756"/>
                </a:lnTo>
                <a:lnTo>
                  <a:pt x="2500" y="382023"/>
                </a:lnTo>
                <a:lnTo>
                  <a:pt x="0" y="428751"/>
                </a:lnTo>
                <a:lnTo>
                  <a:pt x="2500" y="475480"/>
                </a:lnTo>
                <a:lnTo>
                  <a:pt x="9827" y="520747"/>
                </a:lnTo>
                <a:lnTo>
                  <a:pt x="21721" y="564294"/>
                </a:lnTo>
                <a:lnTo>
                  <a:pt x="37922" y="605858"/>
                </a:lnTo>
                <a:lnTo>
                  <a:pt x="58170" y="645178"/>
                </a:lnTo>
                <a:lnTo>
                  <a:pt x="82206" y="681994"/>
                </a:lnTo>
                <a:lnTo>
                  <a:pt x="109770" y="716043"/>
                </a:lnTo>
                <a:lnTo>
                  <a:pt x="140601" y="747064"/>
                </a:lnTo>
                <a:lnTo>
                  <a:pt x="174440" y="774797"/>
                </a:lnTo>
                <a:lnTo>
                  <a:pt x="211026" y="798980"/>
                </a:lnTo>
                <a:lnTo>
                  <a:pt x="250101" y="819352"/>
                </a:lnTo>
                <a:lnTo>
                  <a:pt x="291405" y="835651"/>
                </a:lnTo>
                <a:lnTo>
                  <a:pt x="334676" y="847617"/>
                </a:lnTo>
                <a:lnTo>
                  <a:pt x="379656" y="854988"/>
                </a:lnTo>
                <a:lnTo>
                  <a:pt x="426084" y="857503"/>
                </a:lnTo>
                <a:lnTo>
                  <a:pt x="472513" y="854988"/>
                </a:lnTo>
                <a:lnTo>
                  <a:pt x="517493" y="847617"/>
                </a:lnTo>
                <a:lnTo>
                  <a:pt x="560764" y="835651"/>
                </a:lnTo>
                <a:lnTo>
                  <a:pt x="602068" y="819352"/>
                </a:lnTo>
                <a:lnTo>
                  <a:pt x="641143" y="798980"/>
                </a:lnTo>
                <a:lnTo>
                  <a:pt x="677729" y="774797"/>
                </a:lnTo>
                <a:lnTo>
                  <a:pt x="711568" y="747064"/>
                </a:lnTo>
                <a:lnTo>
                  <a:pt x="742399" y="716043"/>
                </a:lnTo>
                <a:lnTo>
                  <a:pt x="769963" y="681994"/>
                </a:lnTo>
                <a:lnTo>
                  <a:pt x="793999" y="645178"/>
                </a:lnTo>
                <a:lnTo>
                  <a:pt x="814247" y="605858"/>
                </a:lnTo>
                <a:lnTo>
                  <a:pt x="830448" y="564294"/>
                </a:lnTo>
                <a:lnTo>
                  <a:pt x="842342" y="520747"/>
                </a:lnTo>
                <a:lnTo>
                  <a:pt x="849669" y="475480"/>
                </a:lnTo>
                <a:lnTo>
                  <a:pt x="852169" y="428751"/>
                </a:lnTo>
                <a:lnTo>
                  <a:pt x="849669" y="382023"/>
                </a:lnTo>
                <a:lnTo>
                  <a:pt x="842342" y="336756"/>
                </a:lnTo>
                <a:lnTo>
                  <a:pt x="830448" y="293209"/>
                </a:lnTo>
                <a:lnTo>
                  <a:pt x="814247" y="251645"/>
                </a:lnTo>
                <a:lnTo>
                  <a:pt x="793999" y="212325"/>
                </a:lnTo>
                <a:lnTo>
                  <a:pt x="769963" y="175509"/>
                </a:lnTo>
                <a:lnTo>
                  <a:pt x="742399" y="141460"/>
                </a:lnTo>
                <a:lnTo>
                  <a:pt x="711568" y="110439"/>
                </a:lnTo>
                <a:lnTo>
                  <a:pt x="677729" y="82706"/>
                </a:lnTo>
                <a:lnTo>
                  <a:pt x="641143" y="58523"/>
                </a:lnTo>
                <a:lnTo>
                  <a:pt x="602068" y="38151"/>
                </a:lnTo>
                <a:lnTo>
                  <a:pt x="560764" y="21852"/>
                </a:lnTo>
                <a:lnTo>
                  <a:pt x="517493" y="9886"/>
                </a:lnTo>
                <a:lnTo>
                  <a:pt x="472513" y="2515"/>
                </a:lnTo>
                <a:lnTo>
                  <a:pt x="4260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875403" y="3075939"/>
            <a:ext cx="1771650" cy="1779905"/>
          </a:xfrm>
          <a:custGeom>
            <a:avLst/>
            <a:gdLst/>
            <a:ahLst/>
            <a:cxnLst/>
            <a:rect l="l" t="t" r="r" b="b"/>
            <a:pathLst>
              <a:path w="1771650" h="1779904">
                <a:moveTo>
                  <a:pt x="0" y="1779905"/>
                </a:moveTo>
                <a:lnTo>
                  <a:pt x="1771269" y="1779905"/>
                </a:lnTo>
                <a:lnTo>
                  <a:pt x="1771269" y="0"/>
                </a:lnTo>
                <a:lnTo>
                  <a:pt x="0" y="0"/>
                </a:lnTo>
                <a:lnTo>
                  <a:pt x="0" y="1779905"/>
                </a:lnTo>
                <a:close/>
              </a:path>
            </a:pathLst>
          </a:custGeom>
          <a:solidFill>
            <a:srgbClr val="5DB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00040" y="4622800"/>
            <a:ext cx="721995" cy="725805"/>
          </a:xfrm>
          <a:custGeom>
            <a:avLst/>
            <a:gdLst/>
            <a:ahLst/>
            <a:cxnLst/>
            <a:rect l="l" t="t" r="r" b="b"/>
            <a:pathLst>
              <a:path w="721995" h="725804">
                <a:moveTo>
                  <a:pt x="360934" y="0"/>
                </a:moveTo>
                <a:lnTo>
                  <a:pt x="311973" y="3311"/>
                </a:lnTo>
                <a:lnTo>
                  <a:pt x="265009" y="12959"/>
                </a:lnTo>
                <a:lnTo>
                  <a:pt x="220473" y="28509"/>
                </a:lnTo>
                <a:lnTo>
                  <a:pt x="178797" y="49530"/>
                </a:lnTo>
                <a:lnTo>
                  <a:pt x="140410" y="75588"/>
                </a:lnTo>
                <a:lnTo>
                  <a:pt x="105743" y="106251"/>
                </a:lnTo>
                <a:lnTo>
                  <a:pt x="75228" y="141087"/>
                </a:lnTo>
                <a:lnTo>
                  <a:pt x="49294" y="179662"/>
                </a:lnTo>
                <a:lnTo>
                  <a:pt x="28374" y="221545"/>
                </a:lnTo>
                <a:lnTo>
                  <a:pt x="12898" y="266303"/>
                </a:lnTo>
                <a:lnTo>
                  <a:pt x="3296" y="313502"/>
                </a:lnTo>
                <a:lnTo>
                  <a:pt x="0" y="362712"/>
                </a:lnTo>
                <a:lnTo>
                  <a:pt x="3296" y="411921"/>
                </a:lnTo>
                <a:lnTo>
                  <a:pt x="12898" y="459120"/>
                </a:lnTo>
                <a:lnTo>
                  <a:pt x="28374" y="503878"/>
                </a:lnTo>
                <a:lnTo>
                  <a:pt x="49294" y="545761"/>
                </a:lnTo>
                <a:lnTo>
                  <a:pt x="75228" y="584336"/>
                </a:lnTo>
                <a:lnTo>
                  <a:pt x="105743" y="619172"/>
                </a:lnTo>
                <a:lnTo>
                  <a:pt x="140410" y="649835"/>
                </a:lnTo>
                <a:lnTo>
                  <a:pt x="178797" y="675894"/>
                </a:lnTo>
                <a:lnTo>
                  <a:pt x="220473" y="696914"/>
                </a:lnTo>
                <a:lnTo>
                  <a:pt x="265009" y="712464"/>
                </a:lnTo>
                <a:lnTo>
                  <a:pt x="311973" y="722112"/>
                </a:lnTo>
                <a:lnTo>
                  <a:pt x="360934" y="725424"/>
                </a:lnTo>
                <a:lnTo>
                  <a:pt x="409923" y="722112"/>
                </a:lnTo>
                <a:lnTo>
                  <a:pt x="456911" y="712464"/>
                </a:lnTo>
                <a:lnTo>
                  <a:pt x="501467" y="696914"/>
                </a:lnTo>
                <a:lnTo>
                  <a:pt x="543160" y="675894"/>
                </a:lnTo>
                <a:lnTo>
                  <a:pt x="581559" y="649835"/>
                </a:lnTo>
                <a:lnTo>
                  <a:pt x="616235" y="619172"/>
                </a:lnTo>
                <a:lnTo>
                  <a:pt x="646757" y="584336"/>
                </a:lnTo>
                <a:lnTo>
                  <a:pt x="672695" y="545761"/>
                </a:lnTo>
                <a:lnTo>
                  <a:pt x="693618" y="503878"/>
                </a:lnTo>
                <a:lnTo>
                  <a:pt x="709096" y="459120"/>
                </a:lnTo>
                <a:lnTo>
                  <a:pt x="718698" y="411921"/>
                </a:lnTo>
                <a:lnTo>
                  <a:pt x="721995" y="362712"/>
                </a:lnTo>
                <a:lnTo>
                  <a:pt x="718698" y="313502"/>
                </a:lnTo>
                <a:lnTo>
                  <a:pt x="709096" y="266303"/>
                </a:lnTo>
                <a:lnTo>
                  <a:pt x="693618" y="221545"/>
                </a:lnTo>
                <a:lnTo>
                  <a:pt x="672695" y="179662"/>
                </a:lnTo>
                <a:lnTo>
                  <a:pt x="646757" y="141087"/>
                </a:lnTo>
                <a:lnTo>
                  <a:pt x="616235" y="106251"/>
                </a:lnTo>
                <a:lnTo>
                  <a:pt x="581559" y="75588"/>
                </a:lnTo>
                <a:lnTo>
                  <a:pt x="543160" y="49530"/>
                </a:lnTo>
                <a:lnTo>
                  <a:pt x="501467" y="28509"/>
                </a:lnTo>
                <a:lnTo>
                  <a:pt x="456911" y="12959"/>
                </a:lnTo>
                <a:lnTo>
                  <a:pt x="409923" y="3311"/>
                </a:lnTo>
                <a:lnTo>
                  <a:pt x="360934" y="0"/>
                </a:lnTo>
                <a:close/>
              </a:path>
            </a:pathLst>
          </a:custGeom>
          <a:solidFill>
            <a:srgbClr val="5DB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86655" y="3546347"/>
            <a:ext cx="857885" cy="862330"/>
          </a:xfrm>
          <a:custGeom>
            <a:avLst/>
            <a:gdLst/>
            <a:ahLst/>
            <a:cxnLst/>
            <a:rect l="l" t="t" r="r" b="b"/>
            <a:pathLst>
              <a:path w="857885" h="862329">
                <a:moveTo>
                  <a:pt x="428752" y="0"/>
                </a:moveTo>
                <a:lnTo>
                  <a:pt x="382046" y="2529"/>
                </a:lnTo>
                <a:lnTo>
                  <a:pt x="336794" y="9944"/>
                </a:lnTo>
                <a:lnTo>
                  <a:pt x="293258" y="21979"/>
                </a:lnTo>
                <a:lnTo>
                  <a:pt x="251700" y="38371"/>
                </a:lnTo>
                <a:lnTo>
                  <a:pt x="212381" y="58857"/>
                </a:lnTo>
                <a:lnTo>
                  <a:pt x="175564" y="83173"/>
                </a:lnTo>
                <a:lnTo>
                  <a:pt x="141511" y="111057"/>
                </a:lnTo>
                <a:lnTo>
                  <a:pt x="110483" y="142243"/>
                </a:lnTo>
                <a:lnTo>
                  <a:pt x="82743" y="176470"/>
                </a:lnTo>
                <a:lnTo>
                  <a:pt x="58551" y="213472"/>
                </a:lnTo>
                <a:lnTo>
                  <a:pt x="38171" y="252988"/>
                </a:lnTo>
                <a:lnTo>
                  <a:pt x="21864" y="294753"/>
                </a:lnTo>
                <a:lnTo>
                  <a:pt x="9892" y="338504"/>
                </a:lnTo>
                <a:lnTo>
                  <a:pt x="2516" y="383978"/>
                </a:lnTo>
                <a:lnTo>
                  <a:pt x="0" y="430910"/>
                </a:lnTo>
                <a:lnTo>
                  <a:pt x="2516" y="477865"/>
                </a:lnTo>
                <a:lnTo>
                  <a:pt x="9892" y="523355"/>
                </a:lnTo>
                <a:lnTo>
                  <a:pt x="21864" y="567116"/>
                </a:lnTo>
                <a:lnTo>
                  <a:pt x="38171" y="608888"/>
                </a:lnTo>
                <a:lnTo>
                  <a:pt x="58551" y="648405"/>
                </a:lnTo>
                <a:lnTo>
                  <a:pt x="82743" y="685406"/>
                </a:lnTo>
                <a:lnTo>
                  <a:pt x="110483" y="719628"/>
                </a:lnTo>
                <a:lnTo>
                  <a:pt x="141511" y="750809"/>
                </a:lnTo>
                <a:lnTo>
                  <a:pt x="175564" y="778684"/>
                </a:lnTo>
                <a:lnTo>
                  <a:pt x="212381" y="802992"/>
                </a:lnTo>
                <a:lnTo>
                  <a:pt x="251700" y="823470"/>
                </a:lnTo>
                <a:lnTo>
                  <a:pt x="293258" y="839855"/>
                </a:lnTo>
                <a:lnTo>
                  <a:pt x="336794" y="851883"/>
                </a:lnTo>
                <a:lnTo>
                  <a:pt x="382046" y="859293"/>
                </a:lnTo>
                <a:lnTo>
                  <a:pt x="428752" y="861821"/>
                </a:lnTo>
                <a:lnTo>
                  <a:pt x="475481" y="859293"/>
                </a:lnTo>
                <a:lnTo>
                  <a:pt x="520754" y="851883"/>
                </a:lnTo>
                <a:lnTo>
                  <a:pt x="564307" y="839855"/>
                </a:lnTo>
                <a:lnTo>
                  <a:pt x="605880" y="823470"/>
                </a:lnTo>
                <a:lnTo>
                  <a:pt x="645211" y="802992"/>
                </a:lnTo>
                <a:lnTo>
                  <a:pt x="682038" y="778684"/>
                </a:lnTo>
                <a:lnTo>
                  <a:pt x="716100" y="750809"/>
                </a:lnTo>
                <a:lnTo>
                  <a:pt x="747134" y="719628"/>
                </a:lnTo>
                <a:lnTo>
                  <a:pt x="774879" y="685406"/>
                </a:lnTo>
                <a:lnTo>
                  <a:pt x="799074" y="648405"/>
                </a:lnTo>
                <a:lnTo>
                  <a:pt x="819457" y="608888"/>
                </a:lnTo>
                <a:lnTo>
                  <a:pt x="835765" y="567116"/>
                </a:lnTo>
                <a:lnTo>
                  <a:pt x="847738" y="523355"/>
                </a:lnTo>
                <a:lnTo>
                  <a:pt x="855114" y="477865"/>
                </a:lnTo>
                <a:lnTo>
                  <a:pt x="857631" y="430910"/>
                </a:lnTo>
                <a:lnTo>
                  <a:pt x="855114" y="383978"/>
                </a:lnTo>
                <a:lnTo>
                  <a:pt x="847738" y="338504"/>
                </a:lnTo>
                <a:lnTo>
                  <a:pt x="835765" y="294753"/>
                </a:lnTo>
                <a:lnTo>
                  <a:pt x="819457" y="252988"/>
                </a:lnTo>
                <a:lnTo>
                  <a:pt x="799074" y="213472"/>
                </a:lnTo>
                <a:lnTo>
                  <a:pt x="774879" y="176470"/>
                </a:lnTo>
                <a:lnTo>
                  <a:pt x="747134" y="142243"/>
                </a:lnTo>
                <a:lnTo>
                  <a:pt x="716100" y="111057"/>
                </a:lnTo>
                <a:lnTo>
                  <a:pt x="682038" y="83173"/>
                </a:lnTo>
                <a:lnTo>
                  <a:pt x="645211" y="58857"/>
                </a:lnTo>
                <a:lnTo>
                  <a:pt x="605880" y="38371"/>
                </a:lnTo>
                <a:lnTo>
                  <a:pt x="564307" y="21979"/>
                </a:lnTo>
                <a:lnTo>
                  <a:pt x="520754" y="9944"/>
                </a:lnTo>
                <a:lnTo>
                  <a:pt x="475481" y="2529"/>
                </a:lnTo>
                <a:lnTo>
                  <a:pt x="4287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80814" y="3257435"/>
            <a:ext cx="302895" cy="1132205"/>
          </a:xfrm>
          <a:custGeom>
            <a:avLst/>
            <a:gdLst/>
            <a:ahLst/>
            <a:cxnLst/>
            <a:rect l="l" t="t" r="r" b="b"/>
            <a:pathLst>
              <a:path w="302895" h="1132204">
                <a:moveTo>
                  <a:pt x="0" y="1131938"/>
                </a:moveTo>
                <a:lnTo>
                  <a:pt x="302437" y="1131938"/>
                </a:lnTo>
                <a:lnTo>
                  <a:pt x="302437" y="0"/>
                </a:lnTo>
                <a:lnTo>
                  <a:pt x="0" y="0"/>
                </a:lnTo>
                <a:lnTo>
                  <a:pt x="0" y="1131938"/>
                </a:lnTo>
                <a:close/>
              </a:path>
            </a:pathLst>
          </a:custGeom>
          <a:solidFill>
            <a:srgbClr val="F16C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50283" y="3621151"/>
            <a:ext cx="727710" cy="727710"/>
          </a:xfrm>
          <a:custGeom>
            <a:avLst/>
            <a:gdLst/>
            <a:ahLst/>
            <a:cxnLst/>
            <a:rect l="l" t="t" r="r" b="b"/>
            <a:pathLst>
              <a:path w="727710" h="727710">
                <a:moveTo>
                  <a:pt x="363600" y="0"/>
                </a:moveTo>
                <a:lnTo>
                  <a:pt x="314267" y="3319"/>
                </a:lnTo>
                <a:lnTo>
                  <a:pt x="266949" y="12989"/>
                </a:lnTo>
                <a:lnTo>
                  <a:pt x="222081" y="28576"/>
                </a:lnTo>
                <a:lnTo>
                  <a:pt x="180095" y="49647"/>
                </a:lnTo>
                <a:lnTo>
                  <a:pt x="141425" y="75768"/>
                </a:lnTo>
                <a:lnTo>
                  <a:pt x="106505" y="106505"/>
                </a:lnTo>
                <a:lnTo>
                  <a:pt x="75768" y="141425"/>
                </a:lnTo>
                <a:lnTo>
                  <a:pt x="49647" y="180095"/>
                </a:lnTo>
                <a:lnTo>
                  <a:pt x="28576" y="222081"/>
                </a:lnTo>
                <a:lnTo>
                  <a:pt x="12989" y="266949"/>
                </a:lnTo>
                <a:lnTo>
                  <a:pt x="3319" y="314267"/>
                </a:lnTo>
                <a:lnTo>
                  <a:pt x="0" y="363600"/>
                </a:lnTo>
                <a:lnTo>
                  <a:pt x="3319" y="412963"/>
                </a:lnTo>
                <a:lnTo>
                  <a:pt x="12989" y="460305"/>
                </a:lnTo>
                <a:lnTo>
                  <a:pt x="28576" y="505194"/>
                </a:lnTo>
                <a:lnTo>
                  <a:pt x="49647" y="547195"/>
                </a:lnTo>
                <a:lnTo>
                  <a:pt x="75768" y="585878"/>
                </a:lnTo>
                <a:lnTo>
                  <a:pt x="106505" y="620807"/>
                </a:lnTo>
                <a:lnTo>
                  <a:pt x="141425" y="651551"/>
                </a:lnTo>
                <a:lnTo>
                  <a:pt x="180095" y="677676"/>
                </a:lnTo>
                <a:lnTo>
                  <a:pt x="222081" y="698750"/>
                </a:lnTo>
                <a:lnTo>
                  <a:pt x="266949" y="714338"/>
                </a:lnTo>
                <a:lnTo>
                  <a:pt x="314267" y="724009"/>
                </a:lnTo>
                <a:lnTo>
                  <a:pt x="363600" y="727329"/>
                </a:lnTo>
                <a:lnTo>
                  <a:pt x="412963" y="724009"/>
                </a:lnTo>
                <a:lnTo>
                  <a:pt x="460305" y="714338"/>
                </a:lnTo>
                <a:lnTo>
                  <a:pt x="505194" y="698750"/>
                </a:lnTo>
                <a:lnTo>
                  <a:pt x="547195" y="677676"/>
                </a:lnTo>
                <a:lnTo>
                  <a:pt x="585878" y="651551"/>
                </a:lnTo>
                <a:lnTo>
                  <a:pt x="620807" y="620807"/>
                </a:lnTo>
                <a:lnTo>
                  <a:pt x="651551" y="585878"/>
                </a:lnTo>
                <a:lnTo>
                  <a:pt x="677676" y="547195"/>
                </a:lnTo>
                <a:lnTo>
                  <a:pt x="698750" y="505194"/>
                </a:lnTo>
                <a:lnTo>
                  <a:pt x="714338" y="460305"/>
                </a:lnTo>
                <a:lnTo>
                  <a:pt x="724009" y="412963"/>
                </a:lnTo>
                <a:lnTo>
                  <a:pt x="727328" y="363600"/>
                </a:lnTo>
                <a:lnTo>
                  <a:pt x="724009" y="314267"/>
                </a:lnTo>
                <a:lnTo>
                  <a:pt x="714338" y="266949"/>
                </a:lnTo>
                <a:lnTo>
                  <a:pt x="698750" y="222081"/>
                </a:lnTo>
                <a:lnTo>
                  <a:pt x="677676" y="180095"/>
                </a:lnTo>
                <a:lnTo>
                  <a:pt x="651551" y="141425"/>
                </a:lnTo>
                <a:lnTo>
                  <a:pt x="620807" y="106505"/>
                </a:lnTo>
                <a:lnTo>
                  <a:pt x="585878" y="75768"/>
                </a:lnTo>
                <a:lnTo>
                  <a:pt x="547195" y="49647"/>
                </a:lnTo>
                <a:lnTo>
                  <a:pt x="505194" y="28576"/>
                </a:lnTo>
                <a:lnTo>
                  <a:pt x="460305" y="12989"/>
                </a:lnTo>
                <a:lnTo>
                  <a:pt x="412963" y="3319"/>
                </a:lnTo>
                <a:lnTo>
                  <a:pt x="363600" y="0"/>
                </a:lnTo>
                <a:close/>
              </a:path>
            </a:pathLst>
          </a:custGeom>
          <a:solidFill>
            <a:srgbClr val="F16C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40023" y="3660647"/>
            <a:ext cx="1362455" cy="4206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58055" y="3660647"/>
            <a:ext cx="419100" cy="42062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400044" y="3720846"/>
            <a:ext cx="1031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生涯輔導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315711" y="3703320"/>
            <a:ext cx="1362456" cy="42062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33744" y="3703320"/>
            <a:ext cx="419100" cy="42062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475985" y="3764660"/>
            <a:ext cx="1031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課程諮詢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230367" y="5440679"/>
            <a:ext cx="1107948" cy="42062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93891" y="5440679"/>
            <a:ext cx="419100" cy="42062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03876" y="5745479"/>
            <a:ext cx="1362455" cy="42062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21908" y="5745479"/>
            <a:ext cx="419099" cy="42062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263641" y="5501741"/>
            <a:ext cx="103124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修課和</a:t>
            </a:r>
            <a:endParaRPr sz="2000">
              <a:latin typeface="Microsoft YaHei"/>
              <a:cs typeface="Microsoft YaHei"/>
            </a:endParaRPr>
          </a:p>
          <a:p>
            <a:pPr marR="5080"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參與活動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051048" y="5440679"/>
            <a:ext cx="1362455" cy="42062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51048" y="5745479"/>
            <a:ext cx="1362455" cy="42062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69079" y="5745479"/>
            <a:ext cx="419100" cy="42062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210179" y="5501741"/>
            <a:ext cx="103124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學習歷程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檔案蒐集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412741" y="4447032"/>
            <a:ext cx="900430" cy="900430"/>
          </a:xfrm>
          <a:custGeom>
            <a:avLst/>
            <a:gdLst/>
            <a:ahLst/>
            <a:cxnLst/>
            <a:rect l="l" t="t" r="r" b="b"/>
            <a:pathLst>
              <a:path w="900429" h="900429">
                <a:moveTo>
                  <a:pt x="450088" y="0"/>
                </a:moveTo>
                <a:lnTo>
                  <a:pt x="401052" y="2641"/>
                </a:lnTo>
                <a:lnTo>
                  <a:pt x="353544" y="10382"/>
                </a:lnTo>
                <a:lnTo>
                  <a:pt x="307839" y="22949"/>
                </a:lnTo>
                <a:lnTo>
                  <a:pt x="264212" y="40066"/>
                </a:lnTo>
                <a:lnTo>
                  <a:pt x="222936" y="61458"/>
                </a:lnTo>
                <a:lnTo>
                  <a:pt x="184288" y="86851"/>
                </a:lnTo>
                <a:lnTo>
                  <a:pt x="148541" y="115970"/>
                </a:lnTo>
                <a:lnTo>
                  <a:pt x="115970" y="148541"/>
                </a:lnTo>
                <a:lnTo>
                  <a:pt x="86851" y="184288"/>
                </a:lnTo>
                <a:lnTo>
                  <a:pt x="61458" y="222936"/>
                </a:lnTo>
                <a:lnTo>
                  <a:pt x="40066" y="264212"/>
                </a:lnTo>
                <a:lnTo>
                  <a:pt x="22949" y="307839"/>
                </a:lnTo>
                <a:lnTo>
                  <a:pt x="10382" y="353544"/>
                </a:lnTo>
                <a:lnTo>
                  <a:pt x="2641" y="401052"/>
                </a:lnTo>
                <a:lnTo>
                  <a:pt x="0" y="450088"/>
                </a:lnTo>
                <a:lnTo>
                  <a:pt x="2641" y="499121"/>
                </a:lnTo>
                <a:lnTo>
                  <a:pt x="10382" y="546624"/>
                </a:lnTo>
                <a:lnTo>
                  <a:pt x="22949" y="592322"/>
                </a:lnTo>
                <a:lnTo>
                  <a:pt x="40066" y="635941"/>
                </a:lnTo>
                <a:lnTo>
                  <a:pt x="61458" y="677206"/>
                </a:lnTo>
                <a:lnTo>
                  <a:pt x="86851" y="715843"/>
                </a:lnTo>
                <a:lnTo>
                  <a:pt x="115970" y="751577"/>
                </a:lnTo>
                <a:lnTo>
                  <a:pt x="148541" y="784135"/>
                </a:lnTo>
                <a:lnTo>
                  <a:pt x="184288" y="813241"/>
                </a:lnTo>
                <a:lnTo>
                  <a:pt x="222936" y="838623"/>
                </a:lnTo>
                <a:lnTo>
                  <a:pt x="264212" y="860005"/>
                </a:lnTo>
                <a:lnTo>
                  <a:pt x="307839" y="877112"/>
                </a:lnTo>
                <a:lnTo>
                  <a:pt x="353544" y="889672"/>
                </a:lnTo>
                <a:lnTo>
                  <a:pt x="401052" y="897409"/>
                </a:lnTo>
                <a:lnTo>
                  <a:pt x="450088" y="900049"/>
                </a:lnTo>
                <a:lnTo>
                  <a:pt x="499121" y="897409"/>
                </a:lnTo>
                <a:lnTo>
                  <a:pt x="546624" y="889672"/>
                </a:lnTo>
                <a:lnTo>
                  <a:pt x="592322" y="877112"/>
                </a:lnTo>
                <a:lnTo>
                  <a:pt x="635941" y="860005"/>
                </a:lnTo>
                <a:lnTo>
                  <a:pt x="677206" y="838623"/>
                </a:lnTo>
                <a:lnTo>
                  <a:pt x="715843" y="813241"/>
                </a:lnTo>
                <a:lnTo>
                  <a:pt x="751577" y="784135"/>
                </a:lnTo>
                <a:lnTo>
                  <a:pt x="784135" y="751577"/>
                </a:lnTo>
                <a:lnTo>
                  <a:pt x="813241" y="715843"/>
                </a:lnTo>
                <a:lnTo>
                  <a:pt x="838623" y="677206"/>
                </a:lnTo>
                <a:lnTo>
                  <a:pt x="860005" y="635941"/>
                </a:lnTo>
                <a:lnTo>
                  <a:pt x="877112" y="592322"/>
                </a:lnTo>
                <a:lnTo>
                  <a:pt x="889672" y="546624"/>
                </a:lnTo>
                <a:lnTo>
                  <a:pt x="897409" y="499121"/>
                </a:lnTo>
                <a:lnTo>
                  <a:pt x="900049" y="450088"/>
                </a:lnTo>
                <a:lnTo>
                  <a:pt x="897409" y="401052"/>
                </a:lnTo>
                <a:lnTo>
                  <a:pt x="889672" y="353544"/>
                </a:lnTo>
                <a:lnTo>
                  <a:pt x="877112" y="307839"/>
                </a:lnTo>
                <a:lnTo>
                  <a:pt x="860005" y="264212"/>
                </a:lnTo>
                <a:lnTo>
                  <a:pt x="838623" y="222936"/>
                </a:lnTo>
                <a:lnTo>
                  <a:pt x="813241" y="184288"/>
                </a:lnTo>
                <a:lnTo>
                  <a:pt x="784135" y="148541"/>
                </a:lnTo>
                <a:lnTo>
                  <a:pt x="751577" y="115970"/>
                </a:lnTo>
                <a:lnTo>
                  <a:pt x="715843" y="86851"/>
                </a:lnTo>
                <a:lnTo>
                  <a:pt x="677206" y="61458"/>
                </a:lnTo>
                <a:lnTo>
                  <a:pt x="635941" y="40066"/>
                </a:lnTo>
                <a:lnTo>
                  <a:pt x="592322" y="22949"/>
                </a:lnTo>
                <a:lnTo>
                  <a:pt x="546624" y="10382"/>
                </a:lnTo>
                <a:lnTo>
                  <a:pt x="499121" y="2641"/>
                </a:lnTo>
                <a:lnTo>
                  <a:pt x="4500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608321" y="4531867"/>
            <a:ext cx="522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生涯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608321" y="4928108"/>
            <a:ext cx="522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Microsoft YaHei"/>
                <a:cs typeface="Microsoft YaHei"/>
              </a:rPr>
              <a:t>定向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5401" y="908685"/>
            <a:ext cx="4680585" cy="0"/>
          </a:xfrm>
          <a:custGeom>
            <a:avLst/>
            <a:gdLst/>
            <a:ahLst/>
            <a:cxnLst/>
            <a:rect l="l" t="t" r="r" b="b"/>
            <a:pathLst>
              <a:path w="4680585">
                <a:moveTo>
                  <a:pt x="0" y="0"/>
                </a:moveTo>
                <a:lnTo>
                  <a:pt x="4680508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53114" y="0"/>
            <a:ext cx="565150" cy="768350"/>
          </a:xfrm>
          <a:custGeom>
            <a:avLst/>
            <a:gdLst/>
            <a:ahLst/>
            <a:cxnLst/>
            <a:rect l="l" t="t" r="r" b="b"/>
            <a:pathLst>
              <a:path w="565150" h="768350">
                <a:moveTo>
                  <a:pt x="565150" y="0"/>
                </a:moveTo>
                <a:lnTo>
                  <a:pt x="0" y="0"/>
                </a:lnTo>
                <a:lnTo>
                  <a:pt x="0" y="614679"/>
                </a:lnTo>
                <a:lnTo>
                  <a:pt x="282575" y="768350"/>
                </a:lnTo>
                <a:lnTo>
                  <a:pt x="565150" y="614679"/>
                </a:lnTo>
                <a:lnTo>
                  <a:pt x="565150" y="0"/>
                </a:lnTo>
                <a:close/>
              </a:path>
            </a:pathLst>
          </a:custGeom>
          <a:solidFill>
            <a:srgbClr val="205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65077" y="186689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 Black"/>
                <a:cs typeface="Arial Black"/>
              </a:rPr>
              <a:t>8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1141" y="329945"/>
            <a:ext cx="67271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學習歷程檔案越花俏對</a:t>
            </a:r>
            <a:r>
              <a:rPr sz="3200" spc="-15" dirty="0"/>
              <a:t>升</a:t>
            </a:r>
            <a:r>
              <a:rPr sz="3200" dirty="0"/>
              <a:t>學越</a:t>
            </a:r>
            <a:r>
              <a:rPr sz="3200" spc="-15" dirty="0"/>
              <a:t>有</a:t>
            </a:r>
            <a:r>
              <a:rPr sz="3200" dirty="0"/>
              <a:t>利嗎?</a:t>
            </a:r>
          </a:p>
        </p:txBody>
      </p:sp>
      <p:sp>
        <p:nvSpPr>
          <p:cNvPr id="6" name="object 6"/>
          <p:cNvSpPr/>
          <p:nvPr/>
        </p:nvSpPr>
        <p:spPr>
          <a:xfrm>
            <a:off x="3991102" y="1886839"/>
            <a:ext cx="2545080" cy="1668780"/>
          </a:xfrm>
          <a:custGeom>
            <a:avLst/>
            <a:gdLst/>
            <a:ahLst/>
            <a:cxnLst/>
            <a:rect l="l" t="t" r="r" b="b"/>
            <a:pathLst>
              <a:path w="2545079" h="1668779">
                <a:moveTo>
                  <a:pt x="0" y="0"/>
                </a:moveTo>
                <a:lnTo>
                  <a:pt x="2544953" y="0"/>
                </a:lnTo>
                <a:lnTo>
                  <a:pt x="2544953" y="1338707"/>
                </a:lnTo>
                <a:lnTo>
                  <a:pt x="2483389" y="1339116"/>
                </a:lnTo>
                <a:lnTo>
                  <a:pt x="2423811" y="1340322"/>
                </a:lnTo>
                <a:lnTo>
                  <a:pt x="2366149" y="1342291"/>
                </a:lnTo>
                <a:lnTo>
                  <a:pt x="2310338" y="1344988"/>
                </a:lnTo>
                <a:lnTo>
                  <a:pt x="2256309" y="1348380"/>
                </a:lnTo>
                <a:lnTo>
                  <a:pt x="2203996" y="1352432"/>
                </a:lnTo>
                <a:lnTo>
                  <a:pt x="2153330" y="1357110"/>
                </a:lnTo>
                <a:lnTo>
                  <a:pt x="2104246" y="1362381"/>
                </a:lnTo>
                <a:lnTo>
                  <a:pt x="2056675" y="1368210"/>
                </a:lnTo>
                <a:lnTo>
                  <a:pt x="2010550" y="1374563"/>
                </a:lnTo>
                <a:lnTo>
                  <a:pt x="1965804" y="1381407"/>
                </a:lnTo>
                <a:lnTo>
                  <a:pt x="1922370" y="1388706"/>
                </a:lnTo>
                <a:lnTo>
                  <a:pt x="1880180" y="1396428"/>
                </a:lnTo>
                <a:lnTo>
                  <a:pt x="1839168" y="1404537"/>
                </a:lnTo>
                <a:lnTo>
                  <a:pt x="1799265" y="1413001"/>
                </a:lnTo>
                <a:lnTo>
                  <a:pt x="1760405" y="1421785"/>
                </a:lnTo>
                <a:lnTo>
                  <a:pt x="1722521" y="1430855"/>
                </a:lnTo>
                <a:lnTo>
                  <a:pt x="1685544" y="1440176"/>
                </a:lnTo>
                <a:lnTo>
                  <a:pt x="1614047" y="1459439"/>
                </a:lnTo>
                <a:lnTo>
                  <a:pt x="1545374" y="1479301"/>
                </a:lnTo>
                <a:lnTo>
                  <a:pt x="1478988" y="1499489"/>
                </a:lnTo>
                <a:lnTo>
                  <a:pt x="1414351" y="1519732"/>
                </a:lnTo>
                <a:lnTo>
                  <a:pt x="1382520" y="1529789"/>
                </a:lnTo>
                <a:lnTo>
                  <a:pt x="1350925" y="1539758"/>
                </a:lnTo>
                <a:lnTo>
                  <a:pt x="1288170" y="1559293"/>
                </a:lnTo>
                <a:lnTo>
                  <a:pt x="1225550" y="1578065"/>
                </a:lnTo>
                <a:lnTo>
                  <a:pt x="1162526" y="1595803"/>
                </a:lnTo>
                <a:lnTo>
                  <a:pt x="1098559" y="1612233"/>
                </a:lnTo>
                <a:lnTo>
                  <a:pt x="1033113" y="1627084"/>
                </a:lnTo>
                <a:lnTo>
                  <a:pt x="965647" y="1640084"/>
                </a:lnTo>
                <a:lnTo>
                  <a:pt x="895625" y="1650959"/>
                </a:lnTo>
                <a:lnTo>
                  <a:pt x="822508" y="1659437"/>
                </a:lnTo>
                <a:lnTo>
                  <a:pt x="745757" y="1665247"/>
                </a:lnTo>
                <a:lnTo>
                  <a:pt x="705851" y="1667066"/>
                </a:lnTo>
                <a:lnTo>
                  <a:pt x="664836" y="1668115"/>
                </a:lnTo>
                <a:lnTo>
                  <a:pt x="622642" y="1668362"/>
                </a:lnTo>
                <a:lnTo>
                  <a:pt x="579204" y="1667770"/>
                </a:lnTo>
                <a:lnTo>
                  <a:pt x="534454" y="1666308"/>
                </a:lnTo>
                <a:lnTo>
                  <a:pt x="488325" y="1663940"/>
                </a:lnTo>
                <a:lnTo>
                  <a:pt x="440750" y="1660632"/>
                </a:lnTo>
                <a:lnTo>
                  <a:pt x="391660" y="1656351"/>
                </a:lnTo>
                <a:lnTo>
                  <a:pt x="340990" y="1651062"/>
                </a:lnTo>
                <a:lnTo>
                  <a:pt x="288672" y="1644731"/>
                </a:lnTo>
                <a:lnTo>
                  <a:pt x="234637" y="1637325"/>
                </a:lnTo>
                <a:lnTo>
                  <a:pt x="178820" y="1628809"/>
                </a:lnTo>
                <a:lnTo>
                  <a:pt x="121153" y="1619149"/>
                </a:lnTo>
                <a:lnTo>
                  <a:pt x="61569" y="1608312"/>
                </a:lnTo>
                <a:lnTo>
                  <a:pt x="0" y="1596263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CA9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00778" y="1713229"/>
            <a:ext cx="2527935" cy="1356995"/>
          </a:xfrm>
          <a:custGeom>
            <a:avLst/>
            <a:gdLst/>
            <a:ahLst/>
            <a:cxnLst/>
            <a:rect l="l" t="t" r="r" b="b"/>
            <a:pathLst>
              <a:path w="2527934" h="1356995">
                <a:moveTo>
                  <a:pt x="0" y="173609"/>
                </a:moveTo>
                <a:lnTo>
                  <a:pt x="0" y="0"/>
                </a:lnTo>
                <a:lnTo>
                  <a:pt x="2527680" y="0"/>
                </a:lnTo>
                <a:lnTo>
                  <a:pt x="2527680" y="1347216"/>
                </a:lnTo>
                <a:lnTo>
                  <a:pt x="2457059" y="1348664"/>
                </a:lnTo>
                <a:lnTo>
                  <a:pt x="2395426" y="1351851"/>
                </a:lnTo>
                <a:lnTo>
                  <a:pt x="2351819" y="1355038"/>
                </a:lnTo>
                <a:lnTo>
                  <a:pt x="2335276" y="1356487"/>
                </a:lnTo>
              </a:path>
            </a:pathLst>
          </a:custGeom>
          <a:ln w="25400">
            <a:solidFill>
              <a:srgbClr val="FCA9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7883" y="1543811"/>
            <a:ext cx="2549525" cy="1350010"/>
          </a:xfrm>
          <a:custGeom>
            <a:avLst/>
            <a:gdLst/>
            <a:ahLst/>
            <a:cxnLst/>
            <a:rect l="l" t="t" r="r" b="b"/>
            <a:pathLst>
              <a:path w="2549525" h="1350010">
                <a:moveTo>
                  <a:pt x="0" y="169417"/>
                </a:moveTo>
                <a:lnTo>
                  <a:pt x="0" y="0"/>
                </a:lnTo>
                <a:lnTo>
                  <a:pt x="2549524" y="0"/>
                </a:lnTo>
                <a:lnTo>
                  <a:pt x="2549524" y="1343025"/>
                </a:lnTo>
                <a:lnTo>
                  <a:pt x="2469130" y="1344116"/>
                </a:lnTo>
                <a:lnTo>
                  <a:pt x="2398998" y="1346517"/>
                </a:lnTo>
                <a:lnTo>
                  <a:pt x="2349392" y="1348918"/>
                </a:lnTo>
                <a:lnTo>
                  <a:pt x="2330576" y="1350010"/>
                </a:lnTo>
              </a:path>
            </a:pathLst>
          </a:custGeom>
          <a:ln w="25400">
            <a:solidFill>
              <a:srgbClr val="FCA9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21860" y="2273554"/>
            <a:ext cx="2083435" cy="73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4300">
              <a:lnSpc>
                <a:spcPct val="130000"/>
              </a:lnSpc>
              <a:spcBef>
                <a:spcPts val="100"/>
              </a:spcBef>
            </a:pPr>
            <a:r>
              <a:rPr sz="1800" dirty="0">
                <a:latin typeface="Microsoft YaHei"/>
                <a:cs typeface="Microsoft YaHei"/>
              </a:rPr>
              <a:t>老師請同學繳交的 </a:t>
            </a:r>
            <a:r>
              <a:rPr sz="1800" dirty="0">
                <a:solidFill>
                  <a:srgbClr val="3333FF"/>
                </a:solidFill>
                <a:latin typeface="Microsoft YaHei"/>
                <a:cs typeface="Microsoft YaHei"/>
              </a:rPr>
              <a:t>作業、報告及作品等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61128" y="1142745"/>
            <a:ext cx="1791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1460" indent="-238760">
              <a:lnSpc>
                <a:spcPct val="100000"/>
              </a:lnSpc>
              <a:spcBef>
                <a:spcPts val="105"/>
              </a:spcBef>
              <a:buChar char="●"/>
              <a:tabLst>
                <a:tab pos="252095" algn="l"/>
              </a:tabLst>
            </a:pPr>
            <a:r>
              <a:rPr sz="2000" b="1" dirty="0">
                <a:latin typeface="Microsoft YaHei"/>
                <a:cs typeface="Microsoft YaHei"/>
              </a:rPr>
              <a:t>課程學習成果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22727" y="2248789"/>
            <a:ext cx="1374140" cy="843280"/>
          </a:xfrm>
          <a:custGeom>
            <a:avLst/>
            <a:gdLst/>
            <a:ahLst/>
            <a:cxnLst/>
            <a:rect l="l" t="t" r="r" b="b"/>
            <a:pathLst>
              <a:path w="1374139" h="843280">
                <a:moveTo>
                  <a:pt x="951992" y="0"/>
                </a:moveTo>
                <a:lnTo>
                  <a:pt x="951992" y="210693"/>
                </a:lnTo>
                <a:lnTo>
                  <a:pt x="0" y="210693"/>
                </a:lnTo>
                <a:lnTo>
                  <a:pt x="0" y="632333"/>
                </a:lnTo>
                <a:lnTo>
                  <a:pt x="951992" y="632333"/>
                </a:lnTo>
                <a:lnTo>
                  <a:pt x="951992" y="843152"/>
                </a:lnTo>
                <a:lnTo>
                  <a:pt x="1373632" y="421513"/>
                </a:lnTo>
                <a:lnTo>
                  <a:pt x="951992" y="0"/>
                </a:lnTo>
                <a:close/>
              </a:path>
            </a:pathLst>
          </a:custGeom>
          <a:solidFill>
            <a:srgbClr val="94B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62452" y="251955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認證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4908" y="2039353"/>
            <a:ext cx="1740535" cy="1137920"/>
          </a:xfrm>
          <a:prstGeom prst="rect">
            <a:avLst/>
          </a:prstGeom>
          <a:ln w="25400">
            <a:solidFill>
              <a:srgbClr val="94BB4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183515" marR="176530" algn="just">
              <a:lnSpc>
                <a:spcPct val="130000"/>
              </a:lnSpc>
              <a:spcBef>
                <a:spcPts val="30"/>
              </a:spcBef>
            </a:pPr>
            <a:r>
              <a:rPr sz="1800" dirty="0">
                <a:latin typeface="Microsoft YaHei"/>
                <a:cs typeface="Microsoft YaHei"/>
              </a:rPr>
              <a:t>任課教師確認 屬於課程學習 所產出之成果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24167" y="2085975"/>
            <a:ext cx="171703" cy="1718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36245" y="1072237"/>
            <a:ext cx="3912235" cy="1546225"/>
          </a:xfrm>
          <a:custGeom>
            <a:avLst/>
            <a:gdLst/>
            <a:ahLst/>
            <a:cxnLst/>
            <a:rect l="l" t="t" r="r" b="b"/>
            <a:pathLst>
              <a:path w="3912234" h="1546225">
                <a:moveTo>
                  <a:pt x="3556112" y="508785"/>
                </a:moveTo>
                <a:lnTo>
                  <a:pt x="3561405" y="475241"/>
                </a:lnTo>
                <a:lnTo>
                  <a:pt x="3560409" y="442216"/>
                </a:lnTo>
                <a:lnTo>
                  <a:pt x="3553388" y="409897"/>
                </a:lnTo>
                <a:lnTo>
                  <a:pt x="3522317" y="348121"/>
                </a:lnTo>
                <a:lnTo>
                  <a:pt x="3470293" y="291402"/>
                </a:lnTo>
                <a:lnTo>
                  <a:pt x="3437082" y="265406"/>
                </a:lnTo>
                <a:lnTo>
                  <a:pt x="3399420" y="241232"/>
                </a:lnTo>
                <a:lnTo>
                  <a:pt x="3357571" y="219068"/>
                </a:lnTo>
                <a:lnTo>
                  <a:pt x="3311797" y="199099"/>
                </a:lnTo>
                <a:lnTo>
                  <a:pt x="3262361" y="181512"/>
                </a:lnTo>
                <a:lnTo>
                  <a:pt x="3209526" y="166493"/>
                </a:lnTo>
                <a:lnTo>
                  <a:pt x="3153555" y="154229"/>
                </a:lnTo>
                <a:lnTo>
                  <a:pt x="3094710" y="144905"/>
                </a:lnTo>
                <a:lnTo>
                  <a:pt x="3033253" y="138707"/>
                </a:lnTo>
                <a:lnTo>
                  <a:pt x="2982416" y="136107"/>
                </a:lnTo>
                <a:lnTo>
                  <a:pt x="2931614" y="135810"/>
                </a:lnTo>
                <a:lnTo>
                  <a:pt x="2881109" y="137788"/>
                </a:lnTo>
                <a:lnTo>
                  <a:pt x="2831165" y="142009"/>
                </a:lnTo>
                <a:lnTo>
                  <a:pt x="2782041" y="148446"/>
                </a:lnTo>
                <a:lnTo>
                  <a:pt x="2734002" y="157067"/>
                </a:lnTo>
                <a:lnTo>
                  <a:pt x="2687307" y="167843"/>
                </a:lnTo>
                <a:lnTo>
                  <a:pt x="2642220" y="180744"/>
                </a:lnTo>
                <a:lnTo>
                  <a:pt x="2612965" y="154799"/>
                </a:lnTo>
                <a:lnTo>
                  <a:pt x="2579083" y="131338"/>
                </a:lnTo>
                <a:lnTo>
                  <a:pt x="2541065" y="110441"/>
                </a:lnTo>
                <a:lnTo>
                  <a:pt x="2499400" y="92191"/>
                </a:lnTo>
                <a:lnTo>
                  <a:pt x="2454578" y="76667"/>
                </a:lnTo>
                <a:lnTo>
                  <a:pt x="2407089" y="63952"/>
                </a:lnTo>
                <a:lnTo>
                  <a:pt x="2357423" y="54125"/>
                </a:lnTo>
                <a:lnTo>
                  <a:pt x="2306069" y="47269"/>
                </a:lnTo>
                <a:lnTo>
                  <a:pt x="2253519" y="43464"/>
                </a:lnTo>
                <a:lnTo>
                  <a:pt x="2200260" y="42792"/>
                </a:lnTo>
                <a:lnTo>
                  <a:pt x="2146784" y="45333"/>
                </a:lnTo>
                <a:lnTo>
                  <a:pt x="2093580" y="51169"/>
                </a:lnTo>
                <a:lnTo>
                  <a:pt x="2041138" y="60380"/>
                </a:lnTo>
                <a:lnTo>
                  <a:pt x="1989948" y="73048"/>
                </a:lnTo>
                <a:lnTo>
                  <a:pt x="1930925" y="93067"/>
                </a:lnTo>
                <a:lnTo>
                  <a:pt x="1877807" y="117371"/>
                </a:lnTo>
                <a:lnTo>
                  <a:pt x="1818356" y="70196"/>
                </a:lnTo>
                <a:lnTo>
                  <a:pt x="1781470" y="50784"/>
                </a:lnTo>
                <a:lnTo>
                  <a:pt x="1740652" y="34309"/>
                </a:lnTo>
                <a:lnTo>
                  <a:pt x="1696534" y="20885"/>
                </a:lnTo>
                <a:lnTo>
                  <a:pt x="1649747" y="10628"/>
                </a:lnTo>
                <a:lnTo>
                  <a:pt x="1600923" y="3651"/>
                </a:lnTo>
                <a:lnTo>
                  <a:pt x="1550693" y="70"/>
                </a:lnTo>
                <a:lnTo>
                  <a:pt x="1499689" y="0"/>
                </a:lnTo>
                <a:lnTo>
                  <a:pt x="1448541" y="3553"/>
                </a:lnTo>
                <a:lnTo>
                  <a:pt x="1397883" y="10847"/>
                </a:lnTo>
                <a:lnTo>
                  <a:pt x="1348344" y="21994"/>
                </a:lnTo>
                <a:lnTo>
                  <a:pt x="1309206" y="34115"/>
                </a:lnTo>
                <a:lnTo>
                  <a:pt x="1272986" y="48474"/>
                </a:lnTo>
                <a:lnTo>
                  <a:pt x="1210676" y="83335"/>
                </a:lnTo>
                <a:lnTo>
                  <a:pt x="1172441" y="61965"/>
                </a:lnTo>
                <a:lnTo>
                  <a:pt x="1130512" y="43710"/>
                </a:lnTo>
                <a:lnTo>
                  <a:pt x="1085469" y="28597"/>
                </a:lnTo>
                <a:lnTo>
                  <a:pt x="1037894" y="16651"/>
                </a:lnTo>
                <a:lnTo>
                  <a:pt x="988367" y="7899"/>
                </a:lnTo>
                <a:lnTo>
                  <a:pt x="937469" y="2367"/>
                </a:lnTo>
                <a:lnTo>
                  <a:pt x="885779" y="82"/>
                </a:lnTo>
                <a:lnTo>
                  <a:pt x="833880" y="1070"/>
                </a:lnTo>
                <a:lnTo>
                  <a:pt x="782351" y="5358"/>
                </a:lnTo>
                <a:lnTo>
                  <a:pt x="731773" y="12971"/>
                </a:lnTo>
                <a:lnTo>
                  <a:pt x="682727" y="23937"/>
                </a:lnTo>
                <a:lnTo>
                  <a:pt x="635793" y="38281"/>
                </a:lnTo>
                <a:lnTo>
                  <a:pt x="591551" y="56030"/>
                </a:lnTo>
                <a:lnTo>
                  <a:pt x="538084" y="84923"/>
                </a:lnTo>
                <a:lnTo>
                  <a:pt x="495000" y="118102"/>
                </a:lnTo>
                <a:lnTo>
                  <a:pt x="463107" y="154757"/>
                </a:lnTo>
                <a:lnTo>
                  <a:pt x="443215" y="194079"/>
                </a:lnTo>
                <a:lnTo>
                  <a:pt x="381219" y="205668"/>
                </a:lnTo>
                <a:lnTo>
                  <a:pt x="324023" y="221258"/>
                </a:lnTo>
                <a:lnTo>
                  <a:pt x="272029" y="240470"/>
                </a:lnTo>
                <a:lnTo>
                  <a:pt x="225641" y="262923"/>
                </a:lnTo>
                <a:lnTo>
                  <a:pt x="185260" y="288236"/>
                </a:lnTo>
                <a:lnTo>
                  <a:pt x="151290" y="316031"/>
                </a:lnTo>
                <a:lnTo>
                  <a:pt x="124133" y="345926"/>
                </a:lnTo>
                <a:lnTo>
                  <a:pt x="91868" y="410499"/>
                </a:lnTo>
                <a:lnTo>
                  <a:pt x="87565" y="444416"/>
                </a:lnTo>
                <a:lnTo>
                  <a:pt x="91686" y="478914"/>
                </a:lnTo>
                <a:lnTo>
                  <a:pt x="109301" y="522325"/>
                </a:lnTo>
                <a:lnTo>
                  <a:pt x="126731" y="547774"/>
                </a:lnTo>
                <a:lnTo>
                  <a:pt x="88894" y="577467"/>
                </a:lnTo>
                <a:lnTo>
                  <a:pt x="57835" y="608547"/>
                </a:lnTo>
                <a:lnTo>
                  <a:pt x="33486" y="640732"/>
                </a:lnTo>
                <a:lnTo>
                  <a:pt x="4637" y="707286"/>
                </a:lnTo>
                <a:lnTo>
                  <a:pt x="0" y="741091"/>
                </a:lnTo>
                <a:lnTo>
                  <a:pt x="1794" y="774870"/>
                </a:lnTo>
                <a:lnTo>
                  <a:pt x="24401" y="841224"/>
                </a:lnTo>
                <a:lnTo>
                  <a:pt x="45075" y="873233"/>
                </a:lnTo>
                <a:lnTo>
                  <a:pt x="71904" y="904088"/>
                </a:lnTo>
                <a:lnTo>
                  <a:pt x="104818" y="933505"/>
                </a:lnTo>
                <a:lnTo>
                  <a:pt x="143749" y="961202"/>
                </a:lnTo>
                <a:lnTo>
                  <a:pt x="188626" y="986898"/>
                </a:lnTo>
                <a:lnTo>
                  <a:pt x="239380" y="1010308"/>
                </a:lnTo>
                <a:lnTo>
                  <a:pt x="282379" y="1026564"/>
                </a:lnTo>
                <a:lnTo>
                  <a:pt x="327631" y="1040741"/>
                </a:lnTo>
                <a:lnTo>
                  <a:pt x="374873" y="1052774"/>
                </a:lnTo>
                <a:lnTo>
                  <a:pt x="423841" y="1062595"/>
                </a:lnTo>
                <a:lnTo>
                  <a:pt x="474269" y="1070136"/>
                </a:lnTo>
                <a:lnTo>
                  <a:pt x="525892" y="1075332"/>
                </a:lnTo>
                <a:lnTo>
                  <a:pt x="540659" y="1139808"/>
                </a:lnTo>
                <a:lnTo>
                  <a:pt x="580893" y="1198876"/>
                </a:lnTo>
                <a:lnTo>
                  <a:pt x="609570" y="1225858"/>
                </a:lnTo>
                <a:lnTo>
                  <a:pt x="643428" y="1250861"/>
                </a:lnTo>
                <a:lnTo>
                  <a:pt x="682071" y="1273675"/>
                </a:lnTo>
                <a:lnTo>
                  <a:pt x="725102" y="1294089"/>
                </a:lnTo>
                <a:lnTo>
                  <a:pt x="772128" y="1311896"/>
                </a:lnTo>
                <a:lnTo>
                  <a:pt x="822752" y="1326885"/>
                </a:lnTo>
                <a:lnTo>
                  <a:pt x="876579" y="1338847"/>
                </a:lnTo>
                <a:lnTo>
                  <a:pt x="933213" y="1347573"/>
                </a:lnTo>
                <a:lnTo>
                  <a:pt x="992260" y="1352853"/>
                </a:lnTo>
                <a:lnTo>
                  <a:pt x="1053323" y="1354478"/>
                </a:lnTo>
                <a:lnTo>
                  <a:pt x="1110906" y="1352540"/>
                </a:lnTo>
                <a:lnTo>
                  <a:pt x="1167489" y="1347230"/>
                </a:lnTo>
                <a:lnTo>
                  <a:pt x="1222560" y="1338623"/>
                </a:lnTo>
                <a:lnTo>
                  <a:pt x="1275608" y="1326790"/>
                </a:lnTo>
                <a:lnTo>
                  <a:pt x="1326119" y="1311806"/>
                </a:lnTo>
                <a:lnTo>
                  <a:pt x="1370301" y="1370038"/>
                </a:lnTo>
                <a:lnTo>
                  <a:pt x="1399165" y="1396566"/>
                </a:lnTo>
                <a:lnTo>
                  <a:pt x="1432119" y="1421246"/>
                </a:lnTo>
                <a:lnTo>
                  <a:pt x="1468844" y="1443985"/>
                </a:lnTo>
                <a:lnTo>
                  <a:pt x="1509021" y="1464691"/>
                </a:lnTo>
                <a:lnTo>
                  <a:pt x="1552331" y="1483273"/>
                </a:lnTo>
                <a:lnTo>
                  <a:pt x="1598456" y="1499636"/>
                </a:lnTo>
                <a:lnTo>
                  <a:pt x="1647076" y="1513690"/>
                </a:lnTo>
                <a:lnTo>
                  <a:pt x="1697873" y="1525342"/>
                </a:lnTo>
                <a:lnTo>
                  <a:pt x="1750527" y="1534500"/>
                </a:lnTo>
                <a:lnTo>
                  <a:pt x="1804721" y="1541071"/>
                </a:lnTo>
                <a:lnTo>
                  <a:pt x="1860135" y="1544963"/>
                </a:lnTo>
                <a:lnTo>
                  <a:pt x="1916449" y="1546084"/>
                </a:lnTo>
                <a:lnTo>
                  <a:pt x="1973346" y="1544342"/>
                </a:lnTo>
                <a:lnTo>
                  <a:pt x="2030507" y="1539643"/>
                </a:lnTo>
                <a:lnTo>
                  <a:pt x="2087611" y="1531897"/>
                </a:lnTo>
                <a:lnTo>
                  <a:pt x="2144392" y="1520895"/>
                </a:lnTo>
                <a:lnTo>
                  <a:pt x="2198572" y="1507028"/>
                </a:lnTo>
                <a:lnTo>
                  <a:pt x="2249804" y="1490436"/>
                </a:lnTo>
                <a:lnTo>
                  <a:pt x="2297741" y="1471256"/>
                </a:lnTo>
                <a:lnTo>
                  <a:pt x="2342037" y="1449625"/>
                </a:lnTo>
                <a:lnTo>
                  <a:pt x="2382345" y="1425682"/>
                </a:lnTo>
                <a:lnTo>
                  <a:pt x="2418319" y="1399563"/>
                </a:lnTo>
                <a:lnTo>
                  <a:pt x="2466162" y="1413776"/>
                </a:lnTo>
                <a:lnTo>
                  <a:pt x="2515132" y="1425771"/>
                </a:lnTo>
                <a:lnTo>
                  <a:pt x="2565017" y="1435577"/>
                </a:lnTo>
                <a:lnTo>
                  <a:pt x="2615604" y="1443222"/>
                </a:lnTo>
                <a:lnTo>
                  <a:pt x="2666679" y="1448737"/>
                </a:lnTo>
                <a:lnTo>
                  <a:pt x="2718029" y="1452149"/>
                </a:lnTo>
                <a:lnTo>
                  <a:pt x="2769441" y="1453487"/>
                </a:lnTo>
                <a:lnTo>
                  <a:pt x="2820703" y="1452779"/>
                </a:lnTo>
                <a:lnTo>
                  <a:pt x="2871600" y="1450055"/>
                </a:lnTo>
                <a:lnTo>
                  <a:pt x="2921921" y="1445344"/>
                </a:lnTo>
                <a:lnTo>
                  <a:pt x="2971451" y="1438673"/>
                </a:lnTo>
                <a:lnTo>
                  <a:pt x="3019978" y="1430071"/>
                </a:lnTo>
                <a:lnTo>
                  <a:pt x="3067288" y="1419569"/>
                </a:lnTo>
                <a:lnTo>
                  <a:pt x="3113169" y="1407193"/>
                </a:lnTo>
                <a:lnTo>
                  <a:pt x="3157407" y="1392973"/>
                </a:lnTo>
                <a:lnTo>
                  <a:pt x="3199790" y="1376937"/>
                </a:lnTo>
                <a:lnTo>
                  <a:pt x="3240104" y="1359115"/>
                </a:lnTo>
                <a:lnTo>
                  <a:pt x="3278135" y="1339534"/>
                </a:lnTo>
                <a:lnTo>
                  <a:pt x="3313672" y="1318224"/>
                </a:lnTo>
                <a:lnTo>
                  <a:pt x="3346500" y="1295214"/>
                </a:lnTo>
                <a:lnTo>
                  <a:pt x="3376407" y="1270531"/>
                </a:lnTo>
                <a:lnTo>
                  <a:pt x="3378947" y="1268245"/>
                </a:lnTo>
                <a:lnTo>
                  <a:pt x="3381360" y="1266086"/>
                </a:lnTo>
                <a:lnTo>
                  <a:pt x="3383773" y="1263800"/>
                </a:lnTo>
                <a:lnTo>
                  <a:pt x="3442171" y="1265158"/>
                </a:lnTo>
                <a:lnTo>
                  <a:pt x="3498873" y="1262009"/>
                </a:lnTo>
                <a:lnTo>
                  <a:pt x="3553203" y="1254641"/>
                </a:lnTo>
                <a:lnTo>
                  <a:pt x="3604487" y="1243339"/>
                </a:lnTo>
                <a:lnTo>
                  <a:pt x="3652049" y="1228389"/>
                </a:lnTo>
                <a:lnTo>
                  <a:pt x="3695212" y="1210078"/>
                </a:lnTo>
                <a:lnTo>
                  <a:pt x="3733302" y="1188693"/>
                </a:lnTo>
                <a:lnTo>
                  <a:pt x="3765643" y="1164519"/>
                </a:lnTo>
                <a:lnTo>
                  <a:pt x="3810375" y="1108949"/>
                </a:lnTo>
                <a:lnTo>
                  <a:pt x="3822098" y="1031974"/>
                </a:lnTo>
                <a:lnTo>
                  <a:pt x="3804397" y="987321"/>
                </a:lnTo>
                <a:lnTo>
                  <a:pt x="3769266" y="945717"/>
                </a:lnTo>
                <a:lnTo>
                  <a:pt x="3717656" y="908708"/>
                </a:lnTo>
                <a:lnTo>
                  <a:pt x="3770072" y="888886"/>
                </a:lnTo>
                <a:lnTo>
                  <a:pt x="3814732" y="865403"/>
                </a:lnTo>
                <a:lnTo>
                  <a:pt x="3851348" y="838861"/>
                </a:lnTo>
                <a:lnTo>
                  <a:pt x="3879633" y="809858"/>
                </a:lnTo>
                <a:lnTo>
                  <a:pt x="3910055" y="746869"/>
                </a:lnTo>
                <a:lnTo>
                  <a:pt x="3911617" y="714082"/>
                </a:lnTo>
                <a:lnTo>
                  <a:pt x="3903694" y="681234"/>
                </a:lnTo>
                <a:lnTo>
                  <a:pt x="3858245" y="617751"/>
                </a:lnTo>
                <a:lnTo>
                  <a:pt x="3822757" y="590193"/>
                </a:lnTo>
                <a:lnTo>
                  <a:pt x="3780291" y="566283"/>
                </a:lnTo>
                <a:lnTo>
                  <a:pt x="3731785" y="546346"/>
                </a:lnTo>
                <a:lnTo>
                  <a:pt x="3678178" y="530705"/>
                </a:lnTo>
                <a:lnTo>
                  <a:pt x="3620408" y="519685"/>
                </a:lnTo>
                <a:lnTo>
                  <a:pt x="3559414" y="513611"/>
                </a:lnTo>
                <a:lnTo>
                  <a:pt x="3556112" y="508785"/>
                </a:lnTo>
                <a:close/>
              </a:path>
            </a:pathLst>
          </a:custGeom>
          <a:ln w="25399">
            <a:solidFill>
              <a:srgbClr val="94B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27317" y="2147951"/>
            <a:ext cx="111251" cy="111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11467" y="2073275"/>
            <a:ext cx="197103" cy="1972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93280" y="1999488"/>
            <a:ext cx="257810" cy="257810"/>
          </a:xfrm>
          <a:custGeom>
            <a:avLst/>
            <a:gdLst/>
            <a:ahLst/>
            <a:cxnLst/>
            <a:rect l="l" t="t" r="r" b="b"/>
            <a:pathLst>
              <a:path w="257809" h="257810">
                <a:moveTo>
                  <a:pt x="0" y="128904"/>
                </a:moveTo>
                <a:lnTo>
                  <a:pt x="10120" y="179030"/>
                </a:lnTo>
                <a:lnTo>
                  <a:pt x="37719" y="219964"/>
                </a:lnTo>
                <a:lnTo>
                  <a:pt x="78652" y="247562"/>
                </a:lnTo>
                <a:lnTo>
                  <a:pt x="128777" y="257683"/>
                </a:lnTo>
                <a:lnTo>
                  <a:pt x="178903" y="247562"/>
                </a:lnTo>
                <a:lnTo>
                  <a:pt x="219836" y="219963"/>
                </a:lnTo>
                <a:lnTo>
                  <a:pt x="247435" y="179030"/>
                </a:lnTo>
                <a:lnTo>
                  <a:pt x="257555" y="128904"/>
                </a:lnTo>
                <a:lnTo>
                  <a:pt x="247435" y="78759"/>
                </a:lnTo>
                <a:lnTo>
                  <a:pt x="219836" y="37782"/>
                </a:lnTo>
                <a:lnTo>
                  <a:pt x="178903" y="10140"/>
                </a:lnTo>
                <a:lnTo>
                  <a:pt x="128777" y="0"/>
                </a:lnTo>
                <a:lnTo>
                  <a:pt x="78652" y="10140"/>
                </a:lnTo>
                <a:lnTo>
                  <a:pt x="37719" y="37782"/>
                </a:lnTo>
                <a:lnTo>
                  <a:pt x="10120" y="78759"/>
                </a:lnTo>
                <a:lnTo>
                  <a:pt x="0" y="128904"/>
                </a:lnTo>
                <a:close/>
              </a:path>
            </a:pathLst>
          </a:custGeom>
          <a:ln w="25400">
            <a:solidFill>
              <a:srgbClr val="94B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920603" y="1974976"/>
            <a:ext cx="229235" cy="29209"/>
          </a:xfrm>
          <a:custGeom>
            <a:avLst/>
            <a:gdLst/>
            <a:ahLst/>
            <a:cxnLst/>
            <a:rect l="l" t="t" r="r" b="b"/>
            <a:pathLst>
              <a:path w="229234" h="29210">
                <a:moveTo>
                  <a:pt x="0" y="28448"/>
                </a:moveTo>
                <a:lnTo>
                  <a:pt x="47906" y="28915"/>
                </a:lnTo>
                <a:lnTo>
                  <a:pt x="95276" y="26243"/>
                </a:lnTo>
                <a:lnTo>
                  <a:pt x="141603" y="20492"/>
                </a:lnTo>
                <a:lnTo>
                  <a:pt x="186383" y="11724"/>
                </a:lnTo>
                <a:lnTo>
                  <a:pt x="229107" y="0"/>
                </a:lnTo>
              </a:path>
            </a:pathLst>
          </a:custGeom>
          <a:ln w="25399">
            <a:solidFill>
              <a:srgbClr val="94B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18545" y="2315591"/>
            <a:ext cx="100330" cy="13970"/>
          </a:xfrm>
          <a:custGeom>
            <a:avLst/>
            <a:gdLst/>
            <a:ahLst/>
            <a:cxnLst/>
            <a:rect l="l" t="t" r="r" b="b"/>
            <a:pathLst>
              <a:path w="100329" h="13969">
                <a:moveTo>
                  <a:pt x="0" y="0"/>
                </a:moveTo>
                <a:lnTo>
                  <a:pt x="24372" y="4712"/>
                </a:lnTo>
                <a:lnTo>
                  <a:pt x="49244" y="8556"/>
                </a:lnTo>
                <a:lnTo>
                  <a:pt x="74545" y="11519"/>
                </a:lnTo>
                <a:lnTo>
                  <a:pt x="100202" y="13588"/>
                </a:lnTo>
              </a:path>
            </a:pathLst>
          </a:custGeom>
          <a:ln w="25400">
            <a:solidFill>
              <a:srgbClr val="94B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54818" y="2403220"/>
            <a:ext cx="60325" cy="62865"/>
          </a:xfrm>
          <a:custGeom>
            <a:avLst/>
            <a:gdLst/>
            <a:ahLst/>
            <a:cxnLst/>
            <a:rect l="l" t="t" r="r" b="b"/>
            <a:pathLst>
              <a:path w="60325" h="62864">
                <a:moveTo>
                  <a:pt x="0" y="62356"/>
                </a:moveTo>
                <a:lnTo>
                  <a:pt x="17355" y="47434"/>
                </a:lnTo>
                <a:lnTo>
                  <a:pt x="33210" y="32035"/>
                </a:lnTo>
                <a:lnTo>
                  <a:pt x="47541" y="16208"/>
                </a:lnTo>
                <a:lnTo>
                  <a:pt x="60325" y="0"/>
                </a:lnTo>
              </a:path>
            </a:pathLst>
          </a:custGeom>
          <a:ln w="25400">
            <a:solidFill>
              <a:srgbClr val="94B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37854" y="2310257"/>
            <a:ext cx="24130" cy="68580"/>
          </a:xfrm>
          <a:custGeom>
            <a:avLst/>
            <a:gdLst/>
            <a:ahLst/>
            <a:cxnLst/>
            <a:rect l="l" t="t" r="r" b="b"/>
            <a:pathLst>
              <a:path w="24129" h="68580">
                <a:moveTo>
                  <a:pt x="0" y="0"/>
                </a:moveTo>
                <a:lnTo>
                  <a:pt x="3520" y="17301"/>
                </a:lnTo>
                <a:lnTo>
                  <a:pt x="8731" y="34496"/>
                </a:lnTo>
                <a:lnTo>
                  <a:pt x="15609" y="51524"/>
                </a:lnTo>
                <a:lnTo>
                  <a:pt x="24129" y="68325"/>
                </a:lnTo>
              </a:path>
            </a:pathLst>
          </a:custGeom>
          <a:ln w="25400">
            <a:solidFill>
              <a:srgbClr val="94B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64296" y="1888108"/>
            <a:ext cx="294640" cy="255904"/>
          </a:xfrm>
          <a:custGeom>
            <a:avLst/>
            <a:gdLst/>
            <a:ahLst/>
            <a:cxnLst/>
            <a:rect l="l" t="t" r="r" b="b"/>
            <a:pathLst>
              <a:path w="294640" h="255905">
                <a:moveTo>
                  <a:pt x="294131" y="0"/>
                </a:moveTo>
                <a:lnTo>
                  <a:pt x="236226" y="17731"/>
                </a:lnTo>
                <a:lnTo>
                  <a:pt x="183682" y="38940"/>
                </a:lnTo>
                <a:lnTo>
                  <a:pt x="136905" y="63278"/>
                </a:lnTo>
                <a:lnTo>
                  <a:pt x="96300" y="90395"/>
                </a:lnTo>
                <a:lnTo>
                  <a:pt x="62270" y="119940"/>
                </a:lnTo>
                <a:lnTo>
                  <a:pt x="35221" y="151562"/>
                </a:lnTo>
                <a:lnTo>
                  <a:pt x="15556" y="184913"/>
                </a:lnTo>
                <a:lnTo>
                  <a:pt x="3681" y="219641"/>
                </a:lnTo>
                <a:lnTo>
                  <a:pt x="0" y="255396"/>
                </a:lnTo>
              </a:path>
            </a:pathLst>
          </a:custGeom>
          <a:ln w="25400">
            <a:solidFill>
              <a:srgbClr val="94B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64755" y="1616202"/>
            <a:ext cx="131445" cy="95885"/>
          </a:xfrm>
          <a:custGeom>
            <a:avLst/>
            <a:gdLst/>
            <a:ahLst/>
            <a:cxnLst/>
            <a:rect l="l" t="t" r="r" b="b"/>
            <a:pathLst>
              <a:path w="131445" h="95885">
                <a:moveTo>
                  <a:pt x="0" y="0"/>
                </a:moveTo>
                <a:lnTo>
                  <a:pt x="24852" y="26892"/>
                </a:lnTo>
                <a:lnTo>
                  <a:pt x="55181" y="51974"/>
                </a:lnTo>
                <a:lnTo>
                  <a:pt x="90654" y="75009"/>
                </a:lnTo>
                <a:lnTo>
                  <a:pt x="130937" y="95758"/>
                </a:lnTo>
              </a:path>
            </a:pathLst>
          </a:custGeom>
          <a:ln w="25400">
            <a:solidFill>
              <a:srgbClr val="94B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72094" y="1260983"/>
            <a:ext cx="6985" cy="45720"/>
          </a:xfrm>
          <a:custGeom>
            <a:avLst/>
            <a:gdLst/>
            <a:ahLst/>
            <a:cxnLst/>
            <a:rect l="l" t="t" r="r" b="b"/>
            <a:pathLst>
              <a:path w="6984" h="45719">
                <a:moveTo>
                  <a:pt x="6857" y="0"/>
                </a:moveTo>
                <a:lnTo>
                  <a:pt x="3625" y="11261"/>
                </a:lnTo>
                <a:lnTo>
                  <a:pt x="1381" y="22558"/>
                </a:lnTo>
                <a:lnTo>
                  <a:pt x="160" y="33879"/>
                </a:lnTo>
                <a:lnTo>
                  <a:pt x="0" y="45212"/>
                </a:lnTo>
              </a:path>
            </a:pathLst>
          </a:custGeom>
          <a:ln w="25400">
            <a:solidFill>
              <a:srgbClr val="94B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48065" y="1150619"/>
            <a:ext cx="67310" cy="57785"/>
          </a:xfrm>
          <a:custGeom>
            <a:avLst/>
            <a:gdLst/>
            <a:ahLst/>
            <a:cxnLst/>
            <a:rect l="l" t="t" r="r" b="b"/>
            <a:pathLst>
              <a:path w="67309" h="57784">
                <a:moveTo>
                  <a:pt x="67182" y="57657"/>
                </a:moveTo>
                <a:lnTo>
                  <a:pt x="53310" y="42308"/>
                </a:lnTo>
                <a:lnTo>
                  <a:pt x="37449" y="27543"/>
                </a:lnTo>
                <a:lnTo>
                  <a:pt x="19659" y="13420"/>
                </a:lnTo>
                <a:lnTo>
                  <a:pt x="0" y="0"/>
                </a:lnTo>
              </a:path>
            </a:pathLst>
          </a:custGeom>
          <a:ln w="25400">
            <a:solidFill>
              <a:srgbClr val="94B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310116" y="1186052"/>
            <a:ext cx="33020" cy="50165"/>
          </a:xfrm>
          <a:custGeom>
            <a:avLst/>
            <a:gdLst/>
            <a:ahLst/>
            <a:cxnLst/>
            <a:rect l="l" t="t" r="r" b="b"/>
            <a:pathLst>
              <a:path w="33020" h="50165">
                <a:moveTo>
                  <a:pt x="32511" y="49657"/>
                </a:moveTo>
                <a:lnTo>
                  <a:pt x="26539" y="36879"/>
                </a:lnTo>
                <a:lnTo>
                  <a:pt x="19113" y="24304"/>
                </a:lnTo>
                <a:lnTo>
                  <a:pt x="10259" y="11991"/>
                </a:lnTo>
                <a:lnTo>
                  <a:pt x="0" y="0"/>
                </a:lnTo>
              </a:path>
            </a:pathLst>
          </a:custGeom>
          <a:ln w="25399">
            <a:solidFill>
              <a:srgbClr val="94B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961371" y="1252600"/>
            <a:ext cx="117475" cy="48260"/>
          </a:xfrm>
          <a:custGeom>
            <a:avLst/>
            <a:gdLst/>
            <a:ahLst/>
            <a:cxnLst/>
            <a:rect l="l" t="t" r="r" b="b"/>
            <a:pathLst>
              <a:path w="117475" h="48259">
                <a:moveTo>
                  <a:pt x="117475" y="0"/>
                </a:moveTo>
                <a:lnTo>
                  <a:pt x="86100" y="10612"/>
                </a:lnTo>
                <a:lnTo>
                  <a:pt x="56022" y="22225"/>
                </a:lnTo>
                <a:lnTo>
                  <a:pt x="27303" y="34790"/>
                </a:lnTo>
                <a:lnTo>
                  <a:pt x="0" y="48260"/>
                </a:lnTo>
              </a:path>
            </a:pathLst>
          </a:custGeom>
          <a:ln w="25400">
            <a:solidFill>
              <a:srgbClr val="94B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971783" y="1581022"/>
            <a:ext cx="20955" cy="50800"/>
          </a:xfrm>
          <a:custGeom>
            <a:avLst/>
            <a:gdLst/>
            <a:ahLst/>
            <a:cxnLst/>
            <a:rect l="l" t="t" r="r" b="b"/>
            <a:pathLst>
              <a:path w="20954" h="50800">
                <a:moveTo>
                  <a:pt x="0" y="50800"/>
                </a:moveTo>
                <a:lnTo>
                  <a:pt x="6572" y="38254"/>
                </a:lnTo>
                <a:lnTo>
                  <a:pt x="12192" y="25590"/>
                </a:lnTo>
                <a:lnTo>
                  <a:pt x="16859" y="12830"/>
                </a:lnTo>
                <a:lnTo>
                  <a:pt x="20574" y="0"/>
                </a:lnTo>
              </a:path>
            </a:pathLst>
          </a:custGeom>
          <a:ln w="25399">
            <a:solidFill>
              <a:srgbClr val="94B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121777" y="1364999"/>
            <a:ext cx="2821305" cy="81851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000" spc="0" dirty="0">
                <a:latin typeface="Microsoft YaHei"/>
                <a:cs typeface="Microsoft YaHei"/>
              </a:rPr>
              <a:t>只要</a:t>
            </a:r>
            <a:r>
              <a:rPr sz="2000" spc="-5" dirty="0">
                <a:latin typeface="Microsoft YaHei"/>
                <a:cs typeface="Microsoft YaHei"/>
              </a:rPr>
              <a:t>用</a:t>
            </a:r>
            <a:r>
              <a:rPr sz="2000" spc="-10" dirty="0">
                <a:latin typeface="Microsoft YaHei"/>
                <a:cs typeface="Microsoft YaHei"/>
              </a:rPr>
              <a:t>心</a:t>
            </a:r>
            <a:r>
              <a:rPr sz="2000" spc="0" dirty="0">
                <a:latin typeface="Microsoft YaHei"/>
                <a:cs typeface="Microsoft YaHei"/>
              </a:rPr>
              <a:t>完</a:t>
            </a:r>
            <a:r>
              <a:rPr sz="2000" spc="-15" dirty="0">
                <a:latin typeface="Microsoft YaHei"/>
                <a:cs typeface="Microsoft YaHei"/>
              </a:rPr>
              <a:t>成</a:t>
            </a:r>
            <a:r>
              <a:rPr sz="2000" spc="0" dirty="0">
                <a:latin typeface="Microsoft YaHei"/>
                <a:cs typeface="Microsoft YaHei"/>
              </a:rPr>
              <a:t>就很</a:t>
            </a:r>
            <a:r>
              <a:rPr sz="2000" spc="-5" dirty="0">
                <a:latin typeface="Microsoft YaHei"/>
                <a:cs typeface="Microsoft YaHei"/>
              </a:rPr>
              <a:t>豐</a:t>
            </a:r>
            <a:r>
              <a:rPr sz="2000" spc="-10" dirty="0">
                <a:latin typeface="Microsoft YaHei"/>
                <a:cs typeface="Microsoft YaHei"/>
              </a:rPr>
              <a:t>富</a:t>
            </a:r>
            <a:r>
              <a:rPr sz="2000" spc="0" dirty="0">
                <a:latin typeface="Microsoft YaHei"/>
                <a:cs typeface="Microsoft YaHei"/>
              </a:rPr>
              <a:t>，</a:t>
            </a:r>
            <a:endParaRPr sz="2000">
              <a:latin typeface="Microsoft YaHei"/>
              <a:cs typeface="Microsoft YaHei"/>
            </a:endParaRPr>
          </a:p>
          <a:p>
            <a:pPr marL="14224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Microsoft YaHei"/>
                <a:cs typeface="Microsoft YaHei"/>
              </a:rPr>
              <a:t>展現學習的特色亮點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520558" y="3322573"/>
            <a:ext cx="1802764" cy="1005205"/>
          </a:xfrm>
          <a:custGeom>
            <a:avLst/>
            <a:gdLst/>
            <a:ahLst/>
            <a:cxnLst/>
            <a:rect l="l" t="t" r="r" b="b"/>
            <a:pathLst>
              <a:path w="1802765" h="1005204">
                <a:moveTo>
                  <a:pt x="1306449" y="0"/>
                </a:moveTo>
                <a:lnTo>
                  <a:pt x="1306449" y="191008"/>
                </a:lnTo>
                <a:lnTo>
                  <a:pt x="0" y="191008"/>
                </a:lnTo>
                <a:lnTo>
                  <a:pt x="0" y="813943"/>
                </a:lnTo>
                <a:lnTo>
                  <a:pt x="1306449" y="813943"/>
                </a:lnTo>
                <a:lnTo>
                  <a:pt x="1306449" y="1004951"/>
                </a:lnTo>
                <a:lnTo>
                  <a:pt x="1802257" y="502538"/>
                </a:lnTo>
                <a:lnTo>
                  <a:pt x="1306449" y="0"/>
                </a:lnTo>
                <a:close/>
              </a:path>
            </a:pathLst>
          </a:custGeom>
          <a:solidFill>
            <a:srgbClr val="BE3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603997" y="3457473"/>
            <a:ext cx="1328420" cy="65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79" marR="5080" indent="-247015">
              <a:lnSpc>
                <a:spcPct val="13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Microsoft YaHei"/>
                <a:cs typeface="Microsoft YaHei"/>
              </a:rPr>
              <a:t>申請/甄選入學 第二階段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458452" y="3418852"/>
            <a:ext cx="1826260" cy="812800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75"/>
              </a:spcBef>
            </a:pPr>
            <a:r>
              <a:rPr sz="1800" dirty="0">
                <a:latin typeface="Microsoft YaHei"/>
                <a:cs typeface="Microsoft YaHei"/>
              </a:rPr>
              <a:t>大學或技專校院</a:t>
            </a:r>
            <a:endParaRPr sz="1800">
              <a:latin typeface="Microsoft YaHei"/>
              <a:cs typeface="Microsoft YaHei"/>
            </a:endParaRPr>
          </a:p>
          <a:p>
            <a:pPr marL="635" algn="ctr">
              <a:lnSpc>
                <a:spcPct val="100000"/>
              </a:lnSpc>
              <a:spcBef>
                <a:spcPts val="650"/>
              </a:spcBef>
            </a:pPr>
            <a:r>
              <a:rPr sz="1800" spc="-5" dirty="0">
                <a:latin typeface="Microsoft YaHei"/>
                <a:cs typeface="Microsoft YaHei"/>
              </a:rPr>
              <a:t>備審</a:t>
            </a:r>
            <a:r>
              <a:rPr sz="1800" dirty="0">
                <a:latin typeface="Microsoft YaHei"/>
                <a:cs typeface="Microsoft YaHei"/>
              </a:rPr>
              <a:t>參</a:t>
            </a:r>
            <a:r>
              <a:rPr sz="1800" spc="-5" dirty="0">
                <a:latin typeface="Microsoft YaHei"/>
                <a:cs typeface="Microsoft YaHei"/>
              </a:rPr>
              <a:t>採項目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88644" y="4111850"/>
            <a:ext cx="2579370" cy="1913889"/>
          </a:xfrm>
          <a:custGeom>
            <a:avLst/>
            <a:gdLst/>
            <a:ahLst/>
            <a:cxnLst/>
            <a:rect l="l" t="t" r="r" b="b"/>
            <a:pathLst>
              <a:path w="2579370" h="1913889">
                <a:moveTo>
                  <a:pt x="234734" y="629948"/>
                </a:moveTo>
                <a:lnTo>
                  <a:pt x="231090" y="582514"/>
                </a:lnTo>
                <a:lnTo>
                  <a:pt x="232829" y="535965"/>
                </a:lnTo>
                <a:lnTo>
                  <a:pt x="239693" y="490645"/>
                </a:lnTo>
                <a:lnTo>
                  <a:pt x="251423" y="446897"/>
                </a:lnTo>
                <a:lnTo>
                  <a:pt x="267761" y="405065"/>
                </a:lnTo>
                <a:lnTo>
                  <a:pt x="288448" y="365495"/>
                </a:lnTo>
                <a:lnTo>
                  <a:pt x="313225" y="328529"/>
                </a:lnTo>
                <a:lnTo>
                  <a:pt x="341834" y="294512"/>
                </a:lnTo>
                <a:lnTo>
                  <a:pt x="374015" y="263788"/>
                </a:lnTo>
                <a:lnTo>
                  <a:pt x="409511" y="236701"/>
                </a:lnTo>
                <a:lnTo>
                  <a:pt x="448062" y="213595"/>
                </a:lnTo>
                <a:lnTo>
                  <a:pt x="489410" y="194815"/>
                </a:lnTo>
                <a:lnTo>
                  <a:pt x="533297" y="180703"/>
                </a:lnTo>
                <a:lnTo>
                  <a:pt x="579463" y="171605"/>
                </a:lnTo>
                <a:lnTo>
                  <a:pt x="633103" y="167876"/>
                </a:lnTo>
                <a:lnTo>
                  <a:pt x="686408" y="171371"/>
                </a:lnTo>
                <a:lnTo>
                  <a:pt x="738683" y="181937"/>
                </a:lnTo>
                <a:lnTo>
                  <a:pt x="789232" y="199423"/>
                </a:lnTo>
                <a:lnTo>
                  <a:pt x="837362" y="223675"/>
                </a:lnTo>
                <a:lnTo>
                  <a:pt x="862428" y="183311"/>
                </a:lnTo>
                <a:lnTo>
                  <a:pt x="892296" y="147977"/>
                </a:lnTo>
                <a:lnTo>
                  <a:pt x="926299" y="117881"/>
                </a:lnTo>
                <a:lnTo>
                  <a:pt x="963773" y="93228"/>
                </a:lnTo>
                <a:lnTo>
                  <a:pt x="1004052" y="74226"/>
                </a:lnTo>
                <a:lnTo>
                  <a:pt x="1046472" y="61082"/>
                </a:lnTo>
                <a:lnTo>
                  <a:pt x="1090365" y="54001"/>
                </a:lnTo>
                <a:lnTo>
                  <a:pt x="1135069" y="53191"/>
                </a:lnTo>
                <a:lnTo>
                  <a:pt x="1179917" y="58859"/>
                </a:lnTo>
                <a:lnTo>
                  <a:pt x="1224243" y="71210"/>
                </a:lnTo>
                <a:lnTo>
                  <a:pt x="1267384" y="90452"/>
                </a:lnTo>
                <a:lnTo>
                  <a:pt x="1306246" y="115121"/>
                </a:lnTo>
                <a:lnTo>
                  <a:pt x="1341298" y="145316"/>
                </a:lnTo>
                <a:lnTo>
                  <a:pt x="1365922" y="104840"/>
                </a:lnTo>
                <a:lnTo>
                  <a:pt x="1396382" y="70419"/>
                </a:lnTo>
                <a:lnTo>
                  <a:pt x="1431694" y="42389"/>
                </a:lnTo>
                <a:lnTo>
                  <a:pt x="1470871" y="21086"/>
                </a:lnTo>
                <a:lnTo>
                  <a:pt x="1512931" y="6844"/>
                </a:lnTo>
                <a:lnTo>
                  <a:pt x="1556887" y="0"/>
                </a:lnTo>
                <a:lnTo>
                  <a:pt x="1601756" y="888"/>
                </a:lnTo>
                <a:lnTo>
                  <a:pt x="1646554" y="9845"/>
                </a:lnTo>
                <a:lnTo>
                  <a:pt x="1690294" y="27206"/>
                </a:lnTo>
                <a:lnTo>
                  <a:pt x="1740030" y="59892"/>
                </a:lnTo>
                <a:lnTo>
                  <a:pt x="1781099" y="103152"/>
                </a:lnTo>
                <a:lnTo>
                  <a:pt x="1814388" y="69479"/>
                </a:lnTo>
                <a:lnTo>
                  <a:pt x="1851591" y="42346"/>
                </a:lnTo>
                <a:lnTo>
                  <a:pt x="1891868" y="21823"/>
                </a:lnTo>
                <a:lnTo>
                  <a:pt x="1934379" y="7979"/>
                </a:lnTo>
                <a:lnTo>
                  <a:pt x="1978282" y="885"/>
                </a:lnTo>
                <a:lnTo>
                  <a:pt x="2022738" y="611"/>
                </a:lnTo>
                <a:lnTo>
                  <a:pt x="2066906" y="7227"/>
                </a:lnTo>
                <a:lnTo>
                  <a:pt x="2109945" y="20803"/>
                </a:lnTo>
                <a:lnTo>
                  <a:pt x="2151016" y="41409"/>
                </a:lnTo>
                <a:lnTo>
                  <a:pt x="2189277" y="69116"/>
                </a:lnTo>
                <a:lnTo>
                  <a:pt x="2224523" y="105009"/>
                </a:lnTo>
                <a:lnTo>
                  <a:pt x="2252936" y="146141"/>
                </a:lnTo>
                <a:lnTo>
                  <a:pt x="2273966" y="191560"/>
                </a:lnTo>
                <a:lnTo>
                  <a:pt x="2287067" y="240312"/>
                </a:lnTo>
                <a:lnTo>
                  <a:pt x="2331523" y="256187"/>
                </a:lnTo>
                <a:lnTo>
                  <a:pt x="2372183" y="277911"/>
                </a:lnTo>
                <a:lnTo>
                  <a:pt x="2408702" y="304874"/>
                </a:lnTo>
                <a:lnTo>
                  <a:pt x="2440734" y="336465"/>
                </a:lnTo>
                <a:lnTo>
                  <a:pt x="2467934" y="372070"/>
                </a:lnTo>
                <a:lnTo>
                  <a:pt x="2489957" y="411080"/>
                </a:lnTo>
                <a:lnTo>
                  <a:pt x="2506458" y="452882"/>
                </a:lnTo>
                <a:lnTo>
                  <a:pt x="2517091" y="496866"/>
                </a:lnTo>
                <a:lnTo>
                  <a:pt x="2521511" y="542419"/>
                </a:lnTo>
                <a:lnTo>
                  <a:pt x="2519374" y="588931"/>
                </a:lnTo>
                <a:lnTo>
                  <a:pt x="2510333" y="635790"/>
                </a:lnTo>
                <a:lnTo>
                  <a:pt x="2495855" y="678208"/>
                </a:lnTo>
                <a:lnTo>
                  <a:pt x="2522394" y="717667"/>
                </a:lnTo>
                <a:lnTo>
                  <a:pt x="2543811" y="759068"/>
                </a:lnTo>
                <a:lnTo>
                  <a:pt x="2560161" y="801981"/>
                </a:lnTo>
                <a:lnTo>
                  <a:pt x="2571499" y="845977"/>
                </a:lnTo>
                <a:lnTo>
                  <a:pt x="2577883" y="890627"/>
                </a:lnTo>
                <a:lnTo>
                  <a:pt x="2579367" y="935499"/>
                </a:lnTo>
                <a:lnTo>
                  <a:pt x="2576008" y="980166"/>
                </a:lnTo>
                <a:lnTo>
                  <a:pt x="2567860" y="1024197"/>
                </a:lnTo>
                <a:lnTo>
                  <a:pt x="2554981" y="1067163"/>
                </a:lnTo>
                <a:lnTo>
                  <a:pt x="2537426" y="1108634"/>
                </a:lnTo>
                <a:lnTo>
                  <a:pt x="2515250" y="1148181"/>
                </a:lnTo>
                <a:lnTo>
                  <a:pt x="2488510" y="1185373"/>
                </a:lnTo>
                <a:lnTo>
                  <a:pt x="2457261" y="1219782"/>
                </a:lnTo>
                <a:lnTo>
                  <a:pt x="2421560" y="1250978"/>
                </a:lnTo>
                <a:lnTo>
                  <a:pt x="2378459" y="1280202"/>
                </a:lnTo>
                <a:lnTo>
                  <a:pt x="2332215" y="1303508"/>
                </a:lnTo>
                <a:lnTo>
                  <a:pt x="2283400" y="1320647"/>
                </a:lnTo>
                <a:lnTo>
                  <a:pt x="2232584" y="1331369"/>
                </a:lnTo>
                <a:lnTo>
                  <a:pt x="2229060" y="1378641"/>
                </a:lnTo>
                <a:lnTo>
                  <a:pt x="2219526" y="1423931"/>
                </a:lnTo>
                <a:lnTo>
                  <a:pt x="2204398" y="1466825"/>
                </a:lnTo>
                <a:lnTo>
                  <a:pt x="2184089" y="1506912"/>
                </a:lnTo>
                <a:lnTo>
                  <a:pt x="2159013" y="1543781"/>
                </a:lnTo>
                <a:lnTo>
                  <a:pt x="2129587" y="1577018"/>
                </a:lnTo>
                <a:lnTo>
                  <a:pt x="2096223" y="1606213"/>
                </a:lnTo>
                <a:lnTo>
                  <a:pt x="2059337" y="1630953"/>
                </a:lnTo>
                <a:lnTo>
                  <a:pt x="2019343" y="1650827"/>
                </a:lnTo>
                <a:lnTo>
                  <a:pt x="1976655" y="1665421"/>
                </a:lnTo>
                <a:lnTo>
                  <a:pt x="1931689" y="1674325"/>
                </a:lnTo>
                <a:lnTo>
                  <a:pt x="1884858" y="1677126"/>
                </a:lnTo>
                <a:lnTo>
                  <a:pt x="1837507" y="1673441"/>
                </a:lnTo>
                <a:lnTo>
                  <a:pt x="1791322" y="1663274"/>
                </a:lnTo>
                <a:lnTo>
                  <a:pt x="1746948" y="1646815"/>
                </a:lnTo>
                <a:lnTo>
                  <a:pt x="1705026" y="1624256"/>
                </a:lnTo>
                <a:lnTo>
                  <a:pt x="1688811" y="1669031"/>
                </a:lnTo>
                <a:lnTo>
                  <a:pt x="1668066" y="1710729"/>
                </a:lnTo>
                <a:lnTo>
                  <a:pt x="1643168" y="1749145"/>
                </a:lnTo>
                <a:lnTo>
                  <a:pt x="1614495" y="1784076"/>
                </a:lnTo>
                <a:lnTo>
                  <a:pt x="1582423" y="1815316"/>
                </a:lnTo>
                <a:lnTo>
                  <a:pt x="1547328" y="1842662"/>
                </a:lnTo>
                <a:lnTo>
                  <a:pt x="1509589" y="1865909"/>
                </a:lnTo>
                <a:lnTo>
                  <a:pt x="1469580" y="1884852"/>
                </a:lnTo>
                <a:lnTo>
                  <a:pt x="1427680" y="1899288"/>
                </a:lnTo>
                <a:lnTo>
                  <a:pt x="1384266" y="1909011"/>
                </a:lnTo>
                <a:lnTo>
                  <a:pt x="1339713" y="1913818"/>
                </a:lnTo>
                <a:lnTo>
                  <a:pt x="1294399" y="1913504"/>
                </a:lnTo>
                <a:lnTo>
                  <a:pt x="1248701" y="1907865"/>
                </a:lnTo>
                <a:lnTo>
                  <a:pt x="1202995" y="1896697"/>
                </a:lnTo>
                <a:lnTo>
                  <a:pt x="1159440" y="1880507"/>
                </a:lnTo>
                <a:lnTo>
                  <a:pt x="1118295" y="1859504"/>
                </a:lnTo>
                <a:lnTo>
                  <a:pt x="1079916" y="1833962"/>
                </a:lnTo>
                <a:lnTo>
                  <a:pt x="1044659" y="1804154"/>
                </a:lnTo>
                <a:lnTo>
                  <a:pt x="1012880" y="1770356"/>
                </a:lnTo>
                <a:lnTo>
                  <a:pt x="984936" y="1732841"/>
                </a:lnTo>
                <a:lnTo>
                  <a:pt x="943366" y="1755381"/>
                </a:lnTo>
                <a:lnTo>
                  <a:pt x="900593" y="1773210"/>
                </a:lnTo>
                <a:lnTo>
                  <a:pt x="856933" y="1786409"/>
                </a:lnTo>
                <a:lnTo>
                  <a:pt x="812705" y="1795058"/>
                </a:lnTo>
                <a:lnTo>
                  <a:pt x="768226" y="1799236"/>
                </a:lnTo>
                <a:lnTo>
                  <a:pt x="723813" y="1799025"/>
                </a:lnTo>
                <a:lnTo>
                  <a:pt x="679785" y="1794505"/>
                </a:lnTo>
                <a:lnTo>
                  <a:pt x="636457" y="1785756"/>
                </a:lnTo>
                <a:lnTo>
                  <a:pt x="594149" y="1772858"/>
                </a:lnTo>
                <a:lnTo>
                  <a:pt x="553177" y="1755891"/>
                </a:lnTo>
                <a:lnTo>
                  <a:pt x="513858" y="1734936"/>
                </a:lnTo>
                <a:lnTo>
                  <a:pt x="476512" y="1710074"/>
                </a:lnTo>
                <a:lnTo>
                  <a:pt x="441453" y="1681384"/>
                </a:lnTo>
                <a:lnTo>
                  <a:pt x="409002" y="1648947"/>
                </a:lnTo>
                <a:lnTo>
                  <a:pt x="379474" y="1612842"/>
                </a:lnTo>
                <a:lnTo>
                  <a:pt x="353187" y="1573151"/>
                </a:lnTo>
                <a:lnTo>
                  <a:pt x="348323" y="1564744"/>
                </a:lnTo>
                <a:lnTo>
                  <a:pt x="301420" y="1566042"/>
                </a:lnTo>
                <a:lnTo>
                  <a:pt x="256328" y="1559116"/>
                </a:lnTo>
                <a:lnTo>
                  <a:pt x="213860" y="1544616"/>
                </a:lnTo>
                <a:lnTo>
                  <a:pt x="174832" y="1523191"/>
                </a:lnTo>
                <a:lnTo>
                  <a:pt x="140058" y="1495491"/>
                </a:lnTo>
                <a:lnTo>
                  <a:pt x="110354" y="1462165"/>
                </a:lnTo>
                <a:lnTo>
                  <a:pt x="86534" y="1423862"/>
                </a:lnTo>
                <a:lnTo>
                  <a:pt x="69412" y="1381232"/>
                </a:lnTo>
                <a:lnTo>
                  <a:pt x="59804" y="1334925"/>
                </a:lnTo>
                <a:lnTo>
                  <a:pt x="58469" y="1289062"/>
                </a:lnTo>
                <a:lnTo>
                  <a:pt x="64963" y="1244176"/>
                </a:lnTo>
                <a:lnTo>
                  <a:pt x="78965" y="1201239"/>
                </a:lnTo>
                <a:lnTo>
                  <a:pt x="100153" y="1161229"/>
                </a:lnTo>
                <a:lnTo>
                  <a:pt x="128206" y="1125121"/>
                </a:lnTo>
                <a:lnTo>
                  <a:pt x="90127" y="1097529"/>
                </a:lnTo>
                <a:lnTo>
                  <a:pt x="58383" y="1064452"/>
                </a:lnTo>
                <a:lnTo>
                  <a:pt x="33236" y="1026907"/>
                </a:lnTo>
                <a:lnTo>
                  <a:pt x="14949" y="985910"/>
                </a:lnTo>
                <a:lnTo>
                  <a:pt x="3783" y="942476"/>
                </a:lnTo>
                <a:lnTo>
                  <a:pt x="0" y="897621"/>
                </a:lnTo>
                <a:lnTo>
                  <a:pt x="3860" y="852362"/>
                </a:lnTo>
                <a:lnTo>
                  <a:pt x="15626" y="807715"/>
                </a:lnTo>
                <a:lnTo>
                  <a:pt x="35560" y="764695"/>
                </a:lnTo>
                <a:lnTo>
                  <a:pt x="64185" y="724321"/>
                </a:lnTo>
                <a:lnTo>
                  <a:pt x="99278" y="690543"/>
                </a:lnTo>
                <a:lnTo>
                  <a:pt x="139758" y="664074"/>
                </a:lnTo>
                <a:lnTo>
                  <a:pt x="184546" y="645628"/>
                </a:lnTo>
                <a:lnTo>
                  <a:pt x="232562" y="635917"/>
                </a:lnTo>
                <a:lnTo>
                  <a:pt x="234734" y="629948"/>
                </a:lnTo>
                <a:close/>
              </a:path>
            </a:pathLst>
          </a:custGeom>
          <a:ln w="25400">
            <a:solidFill>
              <a:srgbClr val="94B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45611" y="5358384"/>
            <a:ext cx="318897" cy="238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68117" y="5255895"/>
            <a:ext cx="319405" cy="319405"/>
          </a:xfrm>
          <a:custGeom>
            <a:avLst/>
            <a:gdLst/>
            <a:ahLst/>
            <a:cxnLst/>
            <a:rect l="l" t="t" r="r" b="b"/>
            <a:pathLst>
              <a:path w="319404" h="319404">
                <a:moveTo>
                  <a:pt x="319023" y="159511"/>
                </a:moveTo>
                <a:lnTo>
                  <a:pt x="310895" y="209946"/>
                </a:lnTo>
                <a:lnTo>
                  <a:pt x="288259" y="253735"/>
                </a:lnTo>
                <a:lnTo>
                  <a:pt x="253735" y="288259"/>
                </a:lnTo>
                <a:lnTo>
                  <a:pt x="209946" y="310895"/>
                </a:lnTo>
                <a:lnTo>
                  <a:pt x="159512" y="319023"/>
                </a:lnTo>
                <a:lnTo>
                  <a:pt x="109126" y="310895"/>
                </a:lnTo>
                <a:lnTo>
                  <a:pt x="65343" y="288259"/>
                </a:lnTo>
                <a:lnTo>
                  <a:pt x="30801" y="253735"/>
                </a:lnTo>
                <a:lnTo>
                  <a:pt x="8140" y="209946"/>
                </a:lnTo>
                <a:lnTo>
                  <a:pt x="0" y="159511"/>
                </a:lnTo>
                <a:lnTo>
                  <a:pt x="8140" y="109077"/>
                </a:lnTo>
                <a:lnTo>
                  <a:pt x="30801" y="65288"/>
                </a:lnTo>
                <a:lnTo>
                  <a:pt x="65343" y="30764"/>
                </a:lnTo>
                <a:lnTo>
                  <a:pt x="109126" y="8127"/>
                </a:lnTo>
                <a:lnTo>
                  <a:pt x="159512" y="0"/>
                </a:lnTo>
                <a:lnTo>
                  <a:pt x="209946" y="8127"/>
                </a:lnTo>
                <a:lnTo>
                  <a:pt x="253735" y="30764"/>
                </a:lnTo>
                <a:lnTo>
                  <a:pt x="288259" y="65288"/>
                </a:lnTo>
                <a:lnTo>
                  <a:pt x="310896" y="109077"/>
                </a:lnTo>
                <a:lnTo>
                  <a:pt x="319023" y="159511"/>
                </a:lnTo>
                <a:close/>
              </a:path>
            </a:pathLst>
          </a:custGeom>
          <a:ln w="25400">
            <a:solidFill>
              <a:srgbClr val="94B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9607" y="5229605"/>
            <a:ext cx="151130" cy="35560"/>
          </a:xfrm>
          <a:custGeom>
            <a:avLst/>
            <a:gdLst/>
            <a:ahLst/>
            <a:cxnLst/>
            <a:rect l="l" t="t" r="r" b="b"/>
            <a:pathLst>
              <a:path w="151129" h="35560">
                <a:moveTo>
                  <a:pt x="151053" y="35306"/>
                </a:moveTo>
                <a:lnTo>
                  <a:pt x="111628" y="35307"/>
                </a:lnTo>
                <a:lnTo>
                  <a:pt x="72869" y="29321"/>
                </a:lnTo>
                <a:lnTo>
                  <a:pt x="35439" y="17500"/>
                </a:lnTo>
                <a:lnTo>
                  <a:pt x="0" y="0"/>
                </a:lnTo>
              </a:path>
            </a:pathLst>
          </a:custGeom>
          <a:ln w="25399">
            <a:solidFill>
              <a:srgbClr val="94B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7844" y="5651296"/>
            <a:ext cx="66675" cy="17145"/>
          </a:xfrm>
          <a:custGeom>
            <a:avLst/>
            <a:gdLst/>
            <a:ahLst/>
            <a:cxnLst/>
            <a:rect l="l" t="t" r="r" b="b"/>
            <a:pathLst>
              <a:path w="66675" h="17145">
                <a:moveTo>
                  <a:pt x="66090" y="0"/>
                </a:moveTo>
                <a:lnTo>
                  <a:pt x="50009" y="5862"/>
                </a:lnTo>
                <a:lnTo>
                  <a:pt x="33597" y="10641"/>
                </a:lnTo>
                <a:lnTo>
                  <a:pt x="16909" y="14321"/>
                </a:lnTo>
                <a:lnTo>
                  <a:pt x="0" y="16891"/>
                </a:lnTo>
              </a:path>
            </a:pathLst>
          </a:custGeom>
          <a:ln w="25400">
            <a:solidFill>
              <a:srgbClr val="94B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33575" y="5759881"/>
            <a:ext cx="40005" cy="77470"/>
          </a:xfrm>
          <a:custGeom>
            <a:avLst/>
            <a:gdLst/>
            <a:ahLst/>
            <a:cxnLst/>
            <a:rect l="l" t="t" r="r" b="b"/>
            <a:pathLst>
              <a:path w="40005" h="77470">
                <a:moveTo>
                  <a:pt x="39878" y="77101"/>
                </a:moveTo>
                <a:lnTo>
                  <a:pt x="28378" y="58653"/>
                </a:lnTo>
                <a:lnTo>
                  <a:pt x="17891" y="39627"/>
                </a:lnTo>
                <a:lnTo>
                  <a:pt x="8427" y="20062"/>
                </a:lnTo>
                <a:lnTo>
                  <a:pt x="0" y="0"/>
                </a:lnTo>
              </a:path>
            </a:pathLst>
          </a:custGeom>
          <a:ln w="25399">
            <a:solidFill>
              <a:srgbClr val="94B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93925" y="5644731"/>
            <a:ext cx="15875" cy="85090"/>
          </a:xfrm>
          <a:custGeom>
            <a:avLst/>
            <a:gdLst/>
            <a:ahLst/>
            <a:cxnLst/>
            <a:rect l="l" t="t" r="r" b="b"/>
            <a:pathLst>
              <a:path w="15875" h="85089">
                <a:moveTo>
                  <a:pt x="15875" y="0"/>
                </a:moveTo>
                <a:lnTo>
                  <a:pt x="13519" y="21447"/>
                </a:lnTo>
                <a:lnTo>
                  <a:pt x="10080" y="42725"/>
                </a:lnTo>
                <a:lnTo>
                  <a:pt x="5570" y="63790"/>
                </a:lnTo>
                <a:lnTo>
                  <a:pt x="0" y="84594"/>
                </a:lnTo>
              </a:path>
            </a:pathLst>
          </a:custGeom>
          <a:ln w="25400">
            <a:solidFill>
              <a:srgbClr val="94B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25902" y="5122036"/>
            <a:ext cx="194310" cy="316230"/>
          </a:xfrm>
          <a:custGeom>
            <a:avLst/>
            <a:gdLst/>
            <a:ahLst/>
            <a:cxnLst/>
            <a:rect l="l" t="t" r="r" b="b"/>
            <a:pathLst>
              <a:path w="194310" h="316229">
                <a:moveTo>
                  <a:pt x="0" y="0"/>
                </a:moveTo>
                <a:lnTo>
                  <a:pt x="42686" y="24959"/>
                </a:lnTo>
                <a:lnTo>
                  <a:pt x="80861" y="55322"/>
                </a:lnTo>
                <a:lnTo>
                  <a:pt x="114145" y="90468"/>
                </a:lnTo>
                <a:lnTo>
                  <a:pt x="142160" y="129778"/>
                </a:lnTo>
                <a:lnTo>
                  <a:pt x="164525" y="172629"/>
                </a:lnTo>
                <a:lnTo>
                  <a:pt x="180861" y="218402"/>
                </a:lnTo>
                <a:lnTo>
                  <a:pt x="190789" y="266476"/>
                </a:lnTo>
                <a:lnTo>
                  <a:pt x="193929" y="316229"/>
                </a:lnTo>
              </a:path>
            </a:pathLst>
          </a:custGeom>
          <a:ln w="25400">
            <a:solidFill>
              <a:srgbClr val="94B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96870" y="4785359"/>
            <a:ext cx="86360" cy="118745"/>
          </a:xfrm>
          <a:custGeom>
            <a:avLst/>
            <a:gdLst/>
            <a:ahLst/>
            <a:cxnLst/>
            <a:rect l="l" t="t" r="r" b="b"/>
            <a:pathLst>
              <a:path w="86360" h="118745">
                <a:moveTo>
                  <a:pt x="86360" y="0"/>
                </a:moveTo>
                <a:lnTo>
                  <a:pt x="69990" y="33283"/>
                </a:lnTo>
                <a:lnTo>
                  <a:pt x="49990" y="64341"/>
                </a:lnTo>
                <a:lnTo>
                  <a:pt x="26584" y="92850"/>
                </a:lnTo>
                <a:lnTo>
                  <a:pt x="0" y="118490"/>
                </a:lnTo>
              </a:path>
            </a:pathLst>
          </a:custGeom>
          <a:ln w="25400">
            <a:solidFill>
              <a:srgbClr val="94B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76092" y="4345432"/>
            <a:ext cx="5080" cy="56515"/>
          </a:xfrm>
          <a:custGeom>
            <a:avLst/>
            <a:gdLst/>
            <a:ahLst/>
            <a:cxnLst/>
            <a:rect l="l" t="t" r="r" b="b"/>
            <a:pathLst>
              <a:path w="5080" h="56514">
                <a:moveTo>
                  <a:pt x="0" y="0"/>
                </a:moveTo>
                <a:lnTo>
                  <a:pt x="2143" y="13930"/>
                </a:lnTo>
                <a:lnTo>
                  <a:pt x="3619" y="27908"/>
                </a:lnTo>
                <a:lnTo>
                  <a:pt x="4429" y="41933"/>
                </a:lnTo>
                <a:lnTo>
                  <a:pt x="4571" y="56007"/>
                </a:lnTo>
              </a:path>
            </a:pathLst>
          </a:custGeom>
          <a:ln w="25400">
            <a:solidFill>
              <a:srgbClr val="94B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24785" y="4208779"/>
            <a:ext cx="44450" cy="71755"/>
          </a:xfrm>
          <a:custGeom>
            <a:avLst/>
            <a:gdLst/>
            <a:ahLst/>
            <a:cxnLst/>
            <a:rect l="l" t="t" r="r" b="b"/>
            <a:pathLst>
              <a:path w="44450" h="71754">
                <a:moveTo>
                  <a:pt x="0" y="71374"/>
                </a:moveTo>
                <a:lnTo>
                  <a:pt x="9084" y="52363"/>
                </a:lnTo>
                <a:lnTo>
                  <a:pt x="19526" y="34067"/>
                </a:lnTo>
                <a:lnTo>
                  <a:pt x="31253" y="16581"/>
                </a:lnTo>
                <a:lnTo>
                  <a:pt x="44195" y="0"/>
                </a:lnTo>
              </a:path>
            </a:pathLst>
          </a:custGeom>
          <a:ln w="25400">
            <a:solidFill>
              <a:srgbClr val="94B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11147" y="4252595"/>
            <a:ext cx="21590" cy="61594"/>
          </a:xfrm>
          <a:custGeom>
            <a:avLst/>
            <a:gdLst/>
            <a:ahLst/>
            <a:cxnLst/>
            <a:rect l="l" t="t" r="r" b="b"/>
            <a:pathLst>
              <a:path w="21589" h="61595">
                <a:moveTo>
                  <a:pt x="0" y="61594"/>
                </a:moveTo>
                <a:lnTo>
                  <a:pt x="3905" y="45719"/>
                </a:lnTo>
                <a:lnTo>
                  <a:pt x="8762" y="30130"/>
                </a:lnTo>
                <a:lnTo>
                  <a:pt x="14573" y="14874"/>
                </a:lnTo>
                <a:lnTo>
                  <a:pt x="21335" y="0"/>
                </a:lnTo>
              </a:path>
            </a:pathLst>
          </a:custGeom>
          <a:ln w="25400">
            <a:solidFill>
              <a:srgbClr val="94B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25625" y="4335145"/>
            <a:ext cx="77470" cy="59690"/>
          </a:xfrm>
          <a:custGeom>
            <a:avLst/>
            <a:gdLst/>
            <a:ahLst/>
            <a:cxnLst/>
            <a:rect l="l" t="t" r="r" b="b"/>
            <a:pathLst>
              <a:path w="77469" h="59689">
                <a:moveTo>
                  <a:pt x="0" y="0"/>
                </a:moveTo>
                <a:lnTo>
                  <a:pt x="20730" y="13112"/>
                </a:lnTo>
                <a:lnTo>
                  <a:pt x="40592" y="27463"/>
                </a:lnTo>
                <a:lnTo>
                  <a:pt x="59525" y="43005"/>
                </a:lnTo>
                <a:lnTo>
                  <a:pt x="77470" y="59689"/>
                </a:lnTo>
              </a:path>
            </a:pathLst>
          </a:custGeom>
          <a:ln w="25400">
            <a:solidFill>
              <a:srgbClr val="94B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3391" y="4741798"/>
            <a:ext cx="13970" cy="62865"/>
          </a:xfrm>
          <a:custGeom>
            <a:avLst/>
            <a:gdLst/>
            <a:ahLst/>
            <a:cxnLst/>
            <a:rect l="l" t="t" r="r" b="b"/>
            <a:pathLst>
              <a:path w="13970" h="62864">
                <a:moveTo>
                  <a:pt x="13525" y="62864"/>
                </a:moveTo>
                <a:lnTo>
                  <a:pt x="9220" y="47345"/>
                </a:lnTo>
                <a:lnTo>
                  <a:pt x="5529" y="31670"/>
                </a:lnTo>
                <a:lnTo>
                  <a:pt x="2454" y="15876"/>
                </a:lnTo>
                <a:lnTo>
                  <a:pt x="0" y="0"/>
                </a:lnTo>
              </a:path>
            </a:pathLst>
          </a:custGeom>
          <a:ln w="25400">
            <a:solidFill>
              <a:srgbClr val="94B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11148" y="4363567"/>
            <a:ext cx="155257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0000"/>
              </a:lnSpc>
              <a:spcBef>
                <a:spcPts val="100"/>
              </a:spcBef>
            </a:pPr>
            <a:r>
              <a:rPr sz="2000" dirty="0">
                <a:latin typeface="Microsoft YaHei"/>
                <a:cs typeface="Microsoft YaHei"/>
              </a:rPr>
              <a:t>據實記錄學習 或體驗過程， 展現個人特色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614292" y="4829175"/>
            <a:ext cx="3256279" cy="1668780"/>
          </a:xfrm>
          <a:custGeom>
            <a:avLst/>
            <a:gdLst/>
            <a:ahLst/>
            <a:cxnLst/>
            <a:rect l="l" t="t" r="r" b="b"/>
            <a:pathLst>
              <a:path w="3256279" h="1668779">
                <a:moveTo>
                  <a:pt x="0" y="0"/>
                </a:moveTo>
                <a:lnTo>
                  <a:pt x="3255772" y="0"/>
                </a:lnTo>
                <a:lnTo>
                  <a:pt x="3255772" y="1338719"/>
                </a:lnTo>
                <a:lnTo>
                  <a:pt x="3191522" y="1338991"/>
                </a:lnTo>
                <a:lnTo>
                  <a:pt x="3128962" y="1339794"/>
                </a:lnTo>
                <a:lnTo>
                  <a:pt x="3068045" y="1341109"/>
                </a:lnTo>
                <a:lnTo>
                  <a:pt x="3008726" y="1342919"/>
                </a:lnTo>
                <a:lnTo>
                  <a:pt x="2950958" y="1345206"/>
                </a:lnTo>
                <a:lnTo>
                  <a:pt x="2894695" y="1347950"/>
                </a:lnTo>
                <a:lnTo>
                  <a:pt x="2839891" y="1351133"/>
                </a:lnTo>
                <a:lnTo>
                  <a:pt x="2786498" y="1354738"/>
                </a:lnTo>
                <a:lnTo>
                  <a:pt x="2734471" y="1358746"/>
                </a:lnTo>
                <a:lnTo>
                  <a:pt x="2683764" y="1363139"/>
                </a:lnTo>
                <a:lnTo>
                  <a:pt x="2634330" y="1367897"/>
                </a:lnTo>
                <a:lnTo>
                  <a:pt x="2586123" y="1373004"/>
                </a:lnTo>
                <a:lnTo>
                  <a:pt x="2539097" y="1378441"/>
                </a:lnTo>
                <a:lnTo>
                  <a:pt x="2493205" y="1384188"/>
                </a:lnTo>
                <a:lnTo>
                  <a:pt x="2448401" y="1390229"/>
                </a:lnTo>
                <a:lnTo>
                  <a:pt x="2404639" y="1396545"/>
                </a:lnTo>
                <a:lnTo>
                  <a:pt x="2361872" y="1403117"/>
                </a:lnTo>
                <a:lnTo>
                  <a:pt x="2320054" y="1409927"/>
                </a:lnTo>
                <a:lnTo>
                  <a:pt x="2279139" y="1416956"/>
                </a:lnTo>
                <a:lnTo>
                  <a:pt x="2239080" y="1424188"/>
                </a:lnTo>
                <a:lnTo>
                  <a:pt x="2199832" y="1431602"/>
                </a:lnTo>
                <a:lnTo>
                  <a:pt x="2161348" y="1439181"/>
                </a:lnTo>
                <a:lnTo>
                  <a:pt x="2123581" y="1446907"/>
                </a:lnTo>
                <a:lnTo>
                  <a:pt x="2050015" y="1462725"/>
                </a:lnTo>
                <a:lnTo>
                  <a:pt x="1978763" y="1478909"/>
                </a:lnTo>
                <a:lnTo>
                  <a:pt x="1909456" y="1495313"/>
                </a:lnTo>
                <a:lnTo>
                  <a:pt x="1841722" y="1511790"/>
                </a:lnTo>
                <a:lnTo>
                  <a:pt x="1775192" y="1528194"/>
                </a:lnTo>
                <a:lnTo>
                  <a:pt x="1742263" y="1536323"/>
                </a:lnTo>
                <a:lnTo>
                  <a:pt x="1676843" y="1552342"/>
                </a:lnTo>
                <a:lnTo>
                  <a:pt x="1611701" y="1567922"/>
                </a:lnTo>
                <a:lnTo>
                  <a:pt x="1546465" y="1582915"/>
                </a:lnTo>
                <a:lnTo>
                  <a:pt x="1480766" y="1597177"/>
                </a:lnTo>
                <a:lnTo>
                  <a:pt x="1414233" y="1610559"/>
                </a:lnTo>
                <a:lnTo>
                  <a:pt x="1346496" y="1622915"/>
                </a:lnTo>
                <a:lnTo>
                  <a:pt x="1277183" y="1634099"/>
                </a:lnTo>
                <a:lnTo>
                  <a:pt x="1205926" y="1643965"/>
                </a:lnTo>
                <a:lnTo>
                  <a:pt x="1132352" y="1652366"/>
                </a:lnTo>
                <a:lnTo>
                  <a:pt x="1056092" y="1659155"/>
                </a:lnTo>
                <a:lnTo>
                  <a:pt x="1016840" y="1661899"/>
                </a:lnTo>
                <a:lnTo>
                  <a:pt x="976776" y="1664185"/>
                </a:lnTo>
                <a:lnTo>
                  <a:pt x="935856" y="1665995"/>
                </a:lnTo>
                <a:lnTo>
                  <a:pt x="894033" y="1667311"/>
                </a:lnTo>
                <a:lnTo>
                  <a:pt x="851260" y="1668114"/>
                </a:lnTo>
                <a:lnTo>
                  <a:pt x="807492" y="1668386"/>
                </a:lnTo>
                <a:lnTo>
                  <a:pt x="762682" y="1668108"/>
                </a:lnTo>
                <a:lnTo>
                  <a:pt x="716783" y="1667263"/>
                </a:lnTo>
                <a:lnTo>
                  <a:pt x="669750" y="1665832"/>
                </a:lnTo>
                <a:lnTo>
                  <a:pt x="621536" y="1663796"/>
                </a:lnTo>
                <a:lnTo>
                  <a:pt x="572095" y="1661137"/>
                </a:lnTo>
                <a:lnTo>
                  <a:pt x="521380" y="1657838"/>
                </a:lnTo>
                <a:lnTo>
                  <a:pt x="469345" y="1653879"/>
                </a:lnTo>
                <a:lnTo>
                  <a:pt x="415945" y="1649243"/>
                </a:lnTo>
                <a:lnTo>
                  <a:pt x="361132" y="1643910"/>
                </a:lnTo>
                <a:lnTo>
                  <a:pt x="304860" y="1637864"/>
                </a:lnTo>
                <a:lnTo>
                  <a:pt x="247083" y="1631084"/>
                </a:lnTo>
                <a:lnTo>
                  <a:pt x="187755" y="1623554"/>
                </a:lnTo>
                <a:lnTo>
                  <a:pt x="126829" y="1615255"/>
                </a:lnTo>
                <a:lnTo>
                  <a:pt x="64259" y="1606168"/>
                </a:lnTo>
                <a:lnTo>
                  <a:pt x="0" y="159627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CA9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82516" y="4655565"/>
            <a:ext cx="3234055" cy="1356995"/>
          </a:xfrm>
          <a:custGeom>
            <a:avLst/>
            <a:gdLst/>
            <a:ahLst/>
            <a:cxnLst/>
            <a:rect l="l" t="t" r="r" b="b"/>
            <a:pathLst>
              <a:path w="3234054" h="1356995">
                <a:moveTo>
                  <a:pt x="0" y="173608"/>
                </a:moveTo>
                <a:lnTo>
                  <a:pt x="0" y="0"/>
                </a:lnTo>
                <a:lnTo>
                  <a:pt x="3233547" y="0"/>
                </a:lnTo>
                <a:lnTo>
                  <a:pt x="3233547" y="1347165"/>
                </a:lnTo>
                <a:lnTo>
                  <a:pt x="3143246" y="1348623"/>
                </a:lnTo>
                <a:lnTo>
                  <a:pt x="3064446" y="1351832"/>
                </a:lnTo>
                <a:lnTo>
                  <a:pt x="3008697" y="1355041"/>
                </a:lnTo>
                <a:lnTo>
                  <a:pt x="2987548" y="1356499"/>
                </a:lnTo>
              </a:path>
            </a:pathLst>
          </a:custGeom>
          <a:ln w="25399">
            <a:solidFill>
              <a:srgbClr val="FCA9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34739" y="4486147"/>
            <a:ext cx="3261995" cy="1350645"/>
          </a:xfrm>
          <a:custGeom>
            <a:avLst/>
            <a:gdLst/>
            <a:ahLst/>
            <a:cxnLst/>
            <a:rect l="l" t="t" r="r" b="b"/>
            <a:pathLst>
              <a:path w="3261995" h="1350645">
                <a:moveTo>
                  <a:pt x="0" y="169418"/>
                </a:moveTo>
                <a:lnTo>
                  <a:pt x="0" y="0"/>
                </a:lnTo>
                <a:lnTo>
                  <a:pt x="3261487" y="0"/>
                </a:lnTo>
                <a:lnTo>
                  <a:pt x="3261487" y="1343012"/>
                </a:lnTo>
                <a:lnTo>
                  <a:pt x="3158615" y="1344107"/>
                </a:lnTo>
                <a:lnTo>
                  <a:pt x="3068875" y="1346517"/>
                </a:lnTo>
                <a:lnTo>
                  <a:pt x="3005401" y="1348927"/>
                </a:lnTo>
                <a:lnTo>
                  <a:pt x="2981325" y="1350022"/>
                </a:lnTo>
              </a:path>
            </a:pathLst>
          </a:custGeom>
          <a:ln w="25400">
            <a:solidFill>
              <a:srgbClr val="FCA9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693667" y="5075529"/>
            <a:ext cx="3106420" cy="1016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5" dirty="0">
                <a:latin typeface="Arial"/>
                <a:cs typeface="Arial"/>
              </a:rPr>
              <a:t>1.</a:t>
            </a:r>
            <a:r>
              <a:rPr sz="1600" spc="-5" dirty="0">
                <a:latin typeface="Microsoft YaHei"/>
                <a:cs typeface="Microsoft YaHei"/>
              </a:rPr>
              <a:t>彈性</a:t>
            </a:r>
            <a:r>
              <a:rPr sz="1600" spc="0" dirty="0">
                <a:latin typeface="Microsoft YaHei"/>
                <a:cs typeface="Microsoft YaHei"/>
              </a:rPr>
              <a:t>學</a:t>
            </a:r>
            <a:r>
              <a:rPr sz="1600" spc="-5" dirty="0">
                <a:latin typeface="Microsoft YaHei"/>
                <a:cs typeface="Microsoft YaHei"/>
              </a:rPr>
              <a:t>習時</a:t>
            </a:r>
            <a:r>
              <a:rPr sz="1600" spc="0" dirty="0">
                <a:latin typeface="Microsoft YaHei"/>
                <a:cs typeface="Microsoft YaHei"/>
              </a:rPr>
              <a:t>間</a:t>
            </a:r>
            <a:r>
              <a:rPr sz="1600" spc="-5" dirty="0">
                <a:latin typeface="Microsoft YaHei"/>
                <a:cs typeface="Microsoft YaHei"/>
              </a:rPr>
              <a:t>（例如</a:t>
            </a:r>
            <a:r>
              <a:rPr sz="1600" spc="0" dirty="0">
                <a:latin typeface="Microsoft YaHei"/>
                <a:cs typeface="Microsoft YaHei"/>
              </a:rPr>
              <a:t>：</a:t>
            </a:r>
            <a:r>
              <a:rPr sz="1600" spc="-5" dirty="0">
                <a:latin typeface="Microsoft YaHei"/>
                <a:cs typeface="Microsoft YaHei"/>
              </a:rPr>
              <a:t>自主</a:t>
            </a:r>
            <a:r>
              <a:rPr sz="1600" spc="0" dirty="0">
                <a:latin typeface="Microsoft YaHei"/>
                <a:cs typeface="Microsoft YaHei"/>
              </a:rPr>
              <a:t>學</a:t>
            </a:r>
            <a:r>
              <a:rPr sz="1600" spc="-5" dirty="0">
                <a:latin typeface="Microsoft YaHei"/>
                <a:cs typeface="Microsoft YaHei"/>
              </a:rPr>
              <a:t>習</a:t>
            </a:r>
            <a:r>
              <a:rPr sz="1600" spc="-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Arial"/>
                <a:cs typeface="Arial"/>
              </a:rPr>
              <a:t>2.</a:t>
            </a:r>
            <a:r>
              <a:rPr sz="1600" spc="-5" dirty="0">
                <a:latin typeface="Microsoft YaHei"/>
                <a:cs typeface="Microsoft YaHei"/>
              </a:rPr>
              <a:t>團體</a:t>
            </a:r>
            <a:r>
              <a:rPr sz="1600" spc="0" dirty="0">
                <a:latin typeface="Microsoft YaHei"/>
                <a:cs typeface="Microsoft YaHei"/>
              </a:rPr>
              <a:t>活</a:t>
            </a:r>
            <a:r>
              <a:rPr sz="1600" spc="-5" dirty="0">
                <a:latin typeface="Microsoft YaHei"/>
                <a:cs typeface="Microsoft YaHei"/>
              </a:rPr>
              <a:t>動時</a:t>
            </a:r>
            <a:r>
              <a:rPr sz="1600" spc="0" dirty="0">
                <a:latin typeface="Microsoft YaHei"/>
                <a:cs typeface="Microsoft YaHei"/>
              </a:rPr>
              <a:t>間</a:t>
            </a:r>
            <a:r>
              <a:rPr sz="1600" spc="-5" dirty="0">
                <a:latin typeface="Microsoft YaHei"/>
                <a:cs typeface="Microsoft YaHei"/>
              </a:rPr>
              <a:t>（例如</a:t>
            </a:r>
            <a:r>
              <a:rPr sz="1600" spc="0" dirty="0">
                <a:latin typeface="Microsoft YaHei"/>
                <a:cs typeface="Microsoft YaHei"/>
              </a:rPr>
              <a:t>：</a:t>
            </a:r>
            <a:r>
              <a:rPr sz="1600" spc="-5" dirty="0">
                <a:latin typeface="Microsoft YaHei"/>
                <a:cs typeface="Microsoft YaHei"/>
              </a:rPr>
              <a:t>社團</a:t>
            </a:r>
            <a:r>
              <a:rPr sz="1600" spc="0" dirty="0">
                <a:latin typeface="Microsoft YaHei"/>
                <a:cs typeface="Microsoft YaHei"/>
              </a:rPr>
              <a:t>活</a:t>
            </a:r>
            <a:r>
              <a:rPr sz="1600" spc="-5" dirty="0">
                <a:latin typeface="Microsoft YaHei"/>
                <a:cs typeface="Microsoft YaHei"/>
              </a:rPr>
              <a:t>動</a:t>
            </a:r>
            <a:r>
              <a:rPr sz="1600" spc="-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600" spc="-5" dirty="0">
                <a:latin typeface="Arial"/>
                <a:cs typeface="Arial"/>
              </a:rPr>
              <a:t>3.</a:t>
            </a:r>
            <a:r>
              <a:rPr sz="1600" spc="-5" dirty="0">
                <a:latin typeface="Microsoft YaHei"/>
                <a:cs typeface="Microsoft YaHei"/>
              </a:rPr>
              <a:t>其他表現（例如</a:t>
            </a:r>
            <a:r>
              <a:rPr sz="1600" spc="-5" dirty="0">
                <a:latin typeface="新細明體"/>
                <a:cs typeface="新細明體"/>
              </a:rPr>
              <a:t>：</a:t>
            </a:r>
            <a:r>
              <a:rPr sz="1600" spc="-5" dirty="0">
                <a:latin typeface="Microsoft YaHei"/>
                <a:cs typeface="Microsoft YaHei"/>
              </a:rPr>
              <a:t>志工服務等</a:t>
            </a:r>
            <a:r>
              <a:rPr sz="1800" dirty="0">
                <a:latin typeface="Microsoft YaHei"/>
                <a:cs typeface="Microsoft YaHei"/>
              </a:rPr>
              <a:t>）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175505" y="4070350"/>
            <a:ext cx="1282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indent="-238760">
              <a:lnSpc>
                <a:spcPct val="100000"/>
              </a:lnSpc>
              <a:spcBef>
                <a:spcPts val="100"/>
              </a:spcBef>
              <a:buChar char="●"/>
              <a:tabLst>
                <a:tab pos="252095" algn="l"/>
              </a:tabLst>
            </a:pPr>
            <a:r>
              <a:rPr sz="2000" b="1" dirty="0">
                <a:latin typeface="Microsoft YaHei"/>
                <a:cs typeface="Microsoft YaHei"/>
              </a:rPr>
              <a:t>多元表現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948171" y="3877309"/>
            <a:ext cx="104775" cy="111125"/>
          </a:xfrm>
          <a:custGeom>
            <a:avLst/>
            <a:gdLst/>
            <a:ahLst/>
            <a:cxnLst/>
            <a:rect l="l" t="t" r="r" b="b"/>
            <a:pathLst>
              <a:path w="104775" h="111125">
                <a:moveTo>
                  <a:pt x="104393" y="0"/>
                </a:moveTo>
                <a:lnTo>
                  <a:pt x="0" y="0"/>
                </a:lnTo>
                <a:lnTo>
                  <a:pt x="0" y="110870"/>
                </a:lnTo>
                <a:lnTo>
                  <a:pt x="104393" y="110870"/>
                </a:lnTo>
                <a:lnTo>
                  <a:pt x="104393" y="0"/>
                </a:lnTo>
                <a:close/>
              </a:path>
            </a:pathLst>
          </a:custGeom>
          <a:solidFill>
            <a:srgbClr val="1A7A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01359" y="3772915"/>
            <a:ext cx="398145" cy="104775"/>
          </a:xfrm>
          <a:custGeom>
            <a:avLst/>
            <a:gdLst/>
            <a:ahLst/>
            <a:cxnLst/>
            <a:rect l="l" t="t" r="r" b="b"/>
            <a:pathLst>
              <a:path w="398145" h="104775">
                <a:moveTo>
                  <a:pt x="398017" y="0"/>
                </a:moveTo>
                <a:lnTo>
                  <a:pt x="0" y="0"/>
                </a:lnTo>
                <a:lnTo>
                  <a:pt x="0" y="104393"/>
                </a:lnTo>
                <a:lnTo>
                  <a:pt x="398017" y="104393"/>
                </a:lnTo>
                <a:lnTo>
                  <a:pt x="398017" y="0"/>
                </a:lnTo>
                <a:close/>
              </a:path>
            </a:pathLst>
          </a:custGeom>
          <a:solidFill>
            <a:srgbClr val="1A7A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48171" y="3661917"/>
            <a:ext cx="104775" cy="111125"/>
          </a:xfrm>
          <a:custGeom>
            <a:avLst/>
            <a:gdLst/>
            <a:ahLst/>
            <a:cxnLst/>
            <a:rect l="l" t="t" r="r" b="b"/>
            <a:pathLst>
              <a:path w="104775" h="111125">
                <a:moveTo>
                  <a:pt x="104393" y="0"/>
                </a:moveTo>
                <a:lnTo>
                  <a:pt x="0" y="0"/>
                </a:lnTo>
                <a:lnTo>
                  <a:pt x="0" y="110997"/>
                </a:lnTo>
                <a:lnTo>
                  <a:pt x="104393" y="110997"/>
                </a:lnTo>
                <a:lnTo>
                  <a:pt x="104393" y="0"/>
                </a:lnTo>
                <a:close/>
              </a:path>
            </a:pathLst>
          </a:custGeom>
          <a:solidFill>
            <a:srgbClr val="1A7A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01359" y="3661917"/>
            <a:ext cx="398145" cy="326390"/>
          </a:xfrm>
          <a:custGeom>
            <a:avLst/>
            <a:gdLst/>
            <a:ahLst/>
            <a:cxnLst/>
            <a:rect l="l" t="t" r="r" b="b"/>
            <a:pathLst>
              <a:path w="398145" h="326389">
                <a:moveTo>
                  <a:pt x="0" y="110997"/>
                </a:moveTo>
                <a:lnTo>
                  <a:pt x="146812" y="110997"/>
                </a:lnTo>
                <a:lnTo>
                  <a:pt x="146812" y="0"/>
                </a:lnTo>
                <a:lnTo>
                  <a:pt x="251205" y="0"/>
                </a:lnTo>
                <a:lnTo>
                  <a:pt x="251205" y="110997"/>
                </a:lnTo>
                <a:lnTo>
                  <a:pt x="398017" y="110997"/>
                </a:lnTo>
                <a:lnTo>
                  <a:pt x="398017" y="215391"/>
                </a:lnTo>
                <a:lnTo>
                  <a:pt x="251205" y="215391"/>
                </a:lnTo>
                <a:lnTo>
                  <a:pt x="251205" y="326262"/>
                </a:lnTo>
                <a:lnTo>
                  <a:pt x="146812" y="326262"/>
                </a:lnTo>
                <a:lnTo>
                  <a:pt x="146812" y="215391"/>
                </a:lnTo>
                <a:lnTo>
                  <a:pt x="0" y="215391"/>
                </a:lnTo>
                <a:lnTo>
                  <a:pt x="0" y="110997"/>
                </a:lnTo>
                <a:close/>
              </a:path>
            </a:pathLst>
          </a:custGeom>
          <a:ln w="25400">
            <a:solidFill>
              <a:srgbClr val="0F58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5401" y="908685"/>
            <a:ext cx="4680585" cy="0"/>
          </a:xfrm>
          <a:custGeom>
            <a:avLst/>
            <a:gdLst/>
            <a:ahLst/>
            <a:cxnLst/>
            <a:rect l="l" t="t" r="r" b="b"/>
            <a:pathLst>
              <a:path w="4680585">
                <a:moveTo>
                  <a:pt x="0" y="0"/>
                </a:moveTo>
                <a:lnTo>
                  <a:pt x="4680508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53114" y="0"/>
            <a:ext cx="565150" cy="768350"/>
          </a:xfrm>
          <a:custGeom>
            <a:avLst/>
            <a:gdLst/>
            <a:ahLst/>
            <a:cxnLst/>
            <a:rect l="l" t="t" r="r" b="b"/>
            <a:pathLst>
              <a:path w="565150" h="768350">
                <a:moveTo>
                  <a:pt x="565150" y="0"/>
                </a:moveTo>
                <a:lnTo>
                  <a:pt x="0" y="0"/>
                </a:lnTo>
                <a:lnTo>
                  <a:pt x="0" y="614679"/>
                </a:lnTo>
                <a:lnTo>
                  <a:pt x="282575" y="768350"/>
                </a:lnTo>
                <a:lnTo>
                  <a:pt x="565150" y="614679"/>
                </a:lnTo>
                <a:lnTo>
                  <a:pt x="565150" y="0"/>
                </a:lnTo>
                <a:close/>
              </a:path>
            </a:pathLst>
          </a:custGeom>
          <a:solidFill>
            <a:srgbClr val="205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65077" y="186689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 Black"/>
                <a:cs typeface="Arial Black"/>
              </a:rPr>
              <a:t>9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1141" y="329945"/>
            <a:ext cx="7539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學校可以如何幫助學生</a:t>
            </a:r>
            <a:r>
              <a:rPr sz="3200" spc="-15" dirty="0"/>
              <a:t>建</a:t>
            </a:r>
            <a:r>
              <a:rPr sz="3200" dirty="0"/>
              <a:t>立學</a:t>
            </a:r>
            <a:r>
              <a:rPr sz="3200" spc="-15" dirty="0"/>
              <a:t>習</a:t>
            </a:r>
            <a:r>
              <a:rPr sz="3200" dirty="0"/>
              <a:t>歷程</a:t>
            </a:r>
            <a:r>
              <a:rPr sz="3200" spc="-15" dirty="0"/>
              <a:t>檔</a:t>
            </a:r>
            <a:r>
              <a:rPr sz="3200" dirty="0"/>
              <a:t>案?</a:t>
            </a:r>
          </a:p>
        </p:txBody>
      </p:sp>
      <p:sp>
        <p:nvSpPr>
          <p:cNvPr id="6" name="object 6"/>
          <p:cNvSpPr/>
          <p:nvPr/>
        </p:nvSpPr>
        <p:spPr>
          <a:xfrm>
            <a:off x="5388228" y="1484502"/>
            <a:ext cx="4368800" cy="1517650"/>
          </a:xfrm>
          <a:custGeom>
            <a:avLst/>
            <a:gdLst/>
            <a:ahLst/>
            <a:cxnLst/>
            <a:rect l="l" t="t" r="r" b="b"/>
            <a:pathLst>
              <a:path w="4368800" h="1517650">
                <a:moveTo>
                  <a:pt x="2184400" y="0"/>
                </a:moveTo>
                <a:lnTo>
                  <a:pt x="2115060" y="374"/>
                </a:lnTo>
                <a:lnTo>
                  <a:pt x="2046259" y="1492"/>
                </a:lnTo>
                <a:lnTo>
                  <a:pt x="1978028" y="3340"/>
                </a:lnTo>
                <a:lnTo>
                  <a:pt x="1910400" y="5909"/>
                </a:lnTo>
                <a:lnTo>
                  <a:pt x="1843407" y="9187"/>
                </a:lnTo>
                <a:lnTo>
                  <a:pt x="1777081" y="13164"/>
                </a:lnTo>
                <a:lnTo>
                  <a:pt x="1711453" y="17827"/>
                </a:lnTo>
                <a:lnTo>
                  <a:pt x="1646556" y="23165"/>
                </a:lnTo>
                <a:lnTo>
                  <a:pt x="1582421" y="29169"/>
                </a:lnTo>
                <a:lnTo>
                  <a:pt x="1519081" y="35826"/>
                </a:lnTo>
                <a:lnTo>
                  <a:pt x="1456568" y="43126"/>
                </a:lnTo>
                <a:lnTo>
                  <a:pt x="1394913" y="51057"/>
                </a:lnTo>
                <a:lnTo>
                  <a:pt x="1334148" y="59608"/>
                </a:lnTo>
                <a:lnTo>
                  <a:pt x="1274307" y="68769"/>
                </a:lnTo>
                <a:lnTo>
                  <a:pt x="1215419" y="78527"/>
                </a:lnTo>
                <a:lnTo>
                  <a:pt x="1157519" y="88873"/>
                </a:lnTo>
                <a:lnTo>
                  <a:pt x="1100637" y="99794"/>
                </a:lnTo>
                <a:lnTo>
                  <a:pt x="1044805" y="111281"/>
                </a:lnTo>
                <a:lnTo>
                  <a:pt x="990056" y="123321"/>
                </a:lnTo>
                <a:lnTo>
                  <a:pt x="936421" y="135903"/>
                </a:lnTo>
                <a:lnTo>
                  <a:pt x="883933" y="149017"/>
                </a:lnTo>
                <a:lnTo>
                  <a:pt x="832624" y="162651"/>
                </a:lnTo>
                <a:lnTo>
                  <a:pt x="782524" y="176795"/>
                </a:lnTo>
                <a:lnTo>
                  <a:pt x="733668" y="191437"/>
                </a:lnTo>
                <a:lnTo>
                  <a:pt x="686085" y="206565"/>
                </a:lnTo>
                <a:lnTo>
                  <a:pt x="639810" y="222170"/>
                </a:lnTo>
                <a:lnTo>
                  <a:pt x="594872" y="238240"/>
                </a:lnTo>
                <a:lnTo>
                  <a:pt x="551305" y="254763"/>
                </a:lnTo>
                <a:lnTo>
                  <a:pt x="509141" y="271729"/>
                </a:lnTo>
                <a:lnTo>
                  <a:pt x="468411" y="289126"/>
                </a:lnTo>
                <a:lnTo>
                  <a:pt x="429147" y="306944"/>
                </a:lnTo>
                <a:lnTo>
                  <a:pt x="391381" y="325171"/>
                </a:lnTo>
                <a:lnTo>
                  <a:pt x="355146" y="343797"/>
                </a:lnTo>
                <a:lnTo>
                  <a:pt x="320474" y="362809"/>
                </a:lnTo>
                <a:lnTo>
                  <a:pt x="287396" y="382198"/>
                </a:lnTo>
                <a:lnTo>
                  <a:pt x="226150" y="422058"/>
                </a:lnTo>
                <a:lnTo>
                  <a:pt x="171666" y="463290"/>
                </a:lnTo>
                <a:lnTo>
                  <a:pt x="124199" y="505803"/>
                </a:lnTo>
                <a:lnTo>
                  <a:pt x="84005" y="549509"/>
                </a:lnTo>
                <a:lnTo>
                  <a:pt x="51340" y="594320"/>
                </a:lnTo>
                <a:lnTo>
                  <a:pt x="26460" y="640146"/>
                </a:lnTo>
                <a:lnTo>
                  <a:pt x="9621" y="686898"/>
                </a:lnTo>
                <a:lnTo>
                  <a:pt x="1079" y="734489"/>
                </a:lnTo>
                <a:lnTo>
                  <a:pt x="0" y="758571"/>
                </a:lnTo>
                <a:lnTo>
                  <a:pt x="1079" y="782652"/>
                </a:lnTo>
                <a:lnTo>
                  <a:pt x="9621" y="830244"/>
                </a:lnTo>
                <a:lnTo>
                  <a:pt x="26460" y="876998"/>
                </a:lnTo>
                <a:lnTo>
                  <a:pt x="51340" y="922827"/>
                </a:lnTo>
                <a:lnTo>
                  <a:pt x="84005" y="967642"/>
                </a:lnTo>
                <a:lnTo>
                  <a:pt x="124199" y="1011353"/>
                </a:lnTo>
                <a:lnTo>
                  <a:pt x="171666" y="1053871"/>
                </a:lnTo>
                <a:lnTo>
                  <a:pt x="226150" y="1095108"/>
                </a:lnTo>
                <a:lnTo>
                  <a:pt x="287396" y="1134975"/>
                </a:lnTo>
                <a:lnTo>
                  <a:pt x="320474" y="1154367"/>
                </a:lnTo>
                <a:lnTo>
                  <a:pt x="355146" y="1173383"/>
                </a:lnTo>
                <a:lnTo>
                  <a:pt x="391381" y="1192012"/>
                </a:lnTo>
                <a:lnTo>
                  <a:pt x="429147" y="1210242"/>
                </a:lnTo>
                <a:lnTo>
                  <a:pt x="468411" y="1228064"/>
                </a:lnTo>
                <a:lnTo>
                  <a:pt x="509141" y="1245465"/>
                </a:lnTo>
                <a:lnTo>
                  <a:pt x="551305" y="1262434"/>
                </a:lnTo>
                <a:lnTo>
                  <a:pt x="594872" y="1278961"/>
                </a:lnTo>
                <a:lnTo>
                  <a:pt x="639810" y="1295034"/>
                </a:lnTo>
                <a:lnTo>
                  <a:pt x="686085" y="1310643"/>
                </a:lnTo>
                <a:lnTo>
                  <a:pt x="733668" y="1325775"/>
                </a:lnTo>
                <a:lnTo>
                  <a:pt x="782524" y="1340421"/>
                </a:lnTo>
                <a:lnTo>
                  <a:pt x="832624" y="1354568"/>
                </a:lnTo>
                <a:lnTo>
                  <a:pt x="883933" y="1368206"/>
                </a:lnTo>
                <a:lnTo>
                  <a:pt x="936421" y="1381323"/>
                </a:lnTo>
                <a:lnTo>
                  <a:pt x="990056" y="1393909"/>
                </a:lnTo>
                <a:lnTo>
                  <a:pt x="1044805" y="1405952"/>
                </a:lnTo>
                <a:lnTo>
                  <a:pt x="1100637" y="1417442"/>
                </a:lnTo>
                <a:lnTo>
                  <a:pt x="1157519" y="1428366"/>
                </a:lnTo>
                <a:lnTo>
                  <a:pt x="1215419" y="1438715"/>
                </a:lnTo>
                <a:lnTo>
                  <a:pt x="1274307" y="1448477"/>
                </a:lnTo>
                <a:lnTo>
                  <a:pt x="1334148" y="1457640"/>
                </a:lnTo>
                <a:lnTo>
                  <a:pt x="1394913" y="1466194"/>
                </a:lnTo>
                <a:lnTo>
                  <a:pt x="1456568" y="1474128"/>
                </a:lnTo>
                <a:lnTo>
                  <a:pt x="1519081" y="1481430"/>
                </a:lnTo>
                <a:lnTo>
                  <a:pt x="1582421" y="1488089"/>
                </a:lnTo>
                <a:lnTo>
                  <a:pt x="1646556" y="1494094"/>
                </a:lnTo>
                <a:lnTo>
                  <a:pt x="1711453" y="1499435"/>
                </a:lnTo>
                <a:lnTo>
                  <a:pt x="1777081" y="1504100"/>
                </a:lnTo>
                <a:lnTo>
                  <a:pt x="1843407" y="1508077"/>
                </a:lnTo>
                <a:lnTo>
                  <a:pt x="1910400" y="1511356"/>
                </a:lnTo>
                <a:lnTo>
                  <a:pt x="1978028" y="1513926"/>
                </a:lnTo>
                <a:lnTo>
                  <a:pt x="2046259" y="1515776"/>
                </a:lnTo>
                <a:lnTo>
                  <a:pt x="2115060" y="1516893"/>
                </a:lnTo>
                <a:lnTo>
                  <a:pt x="2184400" y="1517269"/>
                </a:lnTo>
                <a:lnTo>
                  <a:pt x="2253739" y="1516893"/>
                </a:lnTo>
                <a:lnTo>
                  <a:pt x="2322540" y="1515776"/>
                </a:lnTo>
                <a:lnTo>
                  <a:pt x="2390771" y="1513926"/>
                </a:lnTo>
                <a:lnTo>
                  <a:pt x="2458399" y="1511356"/>
                </a:lnTo>
                <a:lnTo>
                  <a:pt x="2525392" y="1508077"/>
                </a:lnTo>
                <a:lnTo>
                  <a:pt x="2591718" y="1504100"/>
                </a:lnTo>
                <a:lnTo>
                  <a:pt x="2657346" y="1499435"/>
                </a:lnTo>
                <a:lnTo>
                  <a:pt x="2722243" y="1494094"/>
                </a:lnTo>
                <a:lnTo>
                  <a:pt x="2786378" y="1488089"/>
                </a:lnTo>
                <a:lnTo>
                  <a:pt x="2849718" y="1481430"/>
                </a:lnTo>
                <a:lnTo>
                  <a:pt x="2912231" y="1474128"/>
                </a:lnTo>
                <a:lnTo>
                  <a:pt x="2973886" y="1466194"/>
                </a:lnTo>
                <a:lnTo>
                  <a:pt x="3034651" y="1457640"/>
                </a:lnTo>
                <a:lnTo>
                  <a:pt x="3094492" y="1448477"/>
                </a:lnTo>
                <a:lnTo>
                  <a:pt x="3153380" y="1438715"/>
                </a:lnTo>
                <a:lnTo>
                  <a:pt x="3211280" y="1428366"/>
                </a:lnTo>
                <a:lnTo>
                  <a:pt x="3268162" y="1417442"/>
                </a:lnTo>
                <a:lnTo>
                  <a:pt x="3323994" y="1405952"/>
                </a:lnTo>
                <a:lnTo>
                  <a:pt x="3378743" y="1393909"/>
                </a:lnTo>
                <a:lnTo>
                  <a:pt x="3432378" y="1381323"/>
                </a:lnTo>
                <a:lnTo>
                  <a:pt x="3484866" y="1368206"/>
                </a:lnTo>
                <a:lnTo>
                  <a:pt x="3536175" y="1354568"/>
                </a:lnTo>
                <a:lnTo>
                  <a:pt x="3586275" y="1340421"/>
                </a:lnTo>
                <a:lnTo>
                  <a:pt x="3635131" y="1325775"/>
                </a:lnTo>
                <a:lnTo>
                  <a:pt x="3682714" y="1310643"/>
                </a:lnTo>
                <a:lnTo>
                  <a:pt x="3728989" y="1295034"/>
                </a:lnTo>
                <a:lnTo>
                  <a:pt x="3773927" y="1278961"/>
                </a:lnTo>
                <a:lnTo>
                  <a:pt x="3817494" y="1262434"/>
                </a:lnTo>
                <a:lnTo>
                  <a:pt x="3859658" y="1245465"/>
                </a:lnTo>
                <a:lnTo>
                  <a:pt x="3900388" y="1228064"/>
                </a:lnTo>
                <a:lnTo>
                  <a:pt x="3939652" y="1210242"/>
                </a:lnTo>
                <a:lnTo>
                  <a:pt x="3977418" y="1192012"/>
                </a:lnTo>
                <a:lnTo>
                  <a:pt x="4013653" y="1173383"/>
                </a:lnTo>
                <a:lnTo>
                  <a:pt x="4048325" y="1154367"/>
                </a:lnTo>
                <a:lnTo>
                  <a:pt x="4081403" y="1134975"/>
                </a:lnTo>
                <a:lnTo>
                  <a:pt x="4142649" y="1095108"/>
                </a:lnTo>
                <a:lnTo>
                  <a:pt x="4197133" y="1053871"/>
                </a:lnTo>
                <a:lnTo>
                  <a:pt x="4244600" y="1011353"/>
                </a:lnTo>
                <a:lnTo>
                  <a:pt x="4284794" y="967642"/>
                </a:lnTo>
                <a:lnTo>
                  <a:pt x="4317459" y="922827"/>
                </a:lnTo>
                <a:lnTo>
                  <a:pt x="4342339" y="876998"/>
                </a:lnTo>
                <a:lnTo>
                  <a:pt x="4359178" y="830244"/>
                </a:lnTo>
                <a:lnTo>
                  <a:pt x="4367720" y="782652"/>
                </a:lnTo>
                <a:lnTo>
                  <a:pt x="4368800" y="758571"/>
                </a:lnTo>
                <a:lnTo>
                  <a:pt x="4367720" y="734489"/>
                </a:lnTo>
                <a:lnTo>
                  <a:pt x="4359178" y="686898"/>
                </a:lnTo>
                <a:lnTo>
                  <a:pt x="4342339" y="640146"/>
                </a:lnTo>
                <a:lnTo>
                  <a:pt x="4317459" y="594320"/>
                </a:lnTo>
                <a:lnTo>
                  <a:pt x="4284794" y="549509"/>
                </a:lnTo>
                <a:lnTo>
                  <a:pt x="4244600" y="505803"/>
                </a:lnTo>
                <a:lnTo>
                  <a:pt x="4197133" y="463290"/>
                </a:lnTo>
                <a:lnTo>
                  <a:pt x="4142649" y="422058"/>
                </a:lnTo>
                <a:lnTo>
                  <a:pt x="4081403" y="382198"/>
                </a:lnTo>
                <a:lnTo>
                  <a:pt x="4048325" y="362809"/>
                </a:lnTo>
                <a:lnTo>
                  <a:pt x="4013653" y="343797"/>
                </a:lnTo>
                <a:lnTo>
                  <a:pt x="3977418" y="325171"/>
                </a:lnTo>
                <a:lnTo>
                  <a:pt x="3939652" y="306944"/>
                </a:lnTo>
                <a:lnTo>
                  <a:pt x="3900388" y="289126"/>
                </a:lnTo>
                <a:lnTo>
                  <a:pt x="3859658" y="271729"/>
                </a:lnTo>
                <a:lnTo>
                  <a:pt x="3817494" y="254763"/>
                </a:lnTo>
                <a:lnTo>
                  <a:pt x="3773927" y="238240"/>
                </a:lnTo>
                <a:lnTo>
                  <a:pt x="3728989" y="222170"/>
                </a:lnTo>
                <a:lnTo>
                  <a:pt x="3682714" y="206565"/>
                </a:lnTo>
                <a:lnTo>
                  <a:pt x="3635131" y="191437"/>
                </a:lnTo>
                <a:lnTo>
                  <a:pt x="3586275" y="176795"/>
                </a:lnTo>
                <a:lnTo>
                  <a:pt x="3536175" y="162651"/>
                </a:lnTo>
                <a:lnTo>
                  <a:pt x="3484866" y="149017"/>
                </a:lnTo>
                <a:lnTo>
                  <a:pt x="3432378" y="135903"/>
                </a:lnTo>
                <a:lnTo>
                  <a:pt x="3378743" y="123321"/>
                </a:lnTo>
                <a:lnTo>
                  <a:pt x="3323994" y="111281"/>
                </a:lnTo>
                <a:lnTo>
                  <a:pt x="3268162" y="99794"/>
                </a:lnTo>
                <a:lnTo>
                  <a:pt x="3211280" y="88873"/>
                </a:lnTo>
                <a:lnTo>
                  <a:pt x="3153380" y="78527"/>
                </a:lnTo>
                <a:lnTo>
                  <a:pt x="3094492" y="68769"/>
                </a:lnTo>
                <a:lnTo>
                  <a:pt x="3034651" y="59608"/>
                </a:lnTo>
                <a:lnTo>
                  <a:pt x="2973886" y="51057"/>
                </a:lnTo>
                <a:lnTo>
                  <a:pt x="2912231" y="43126"/>
                </a:lnTo>
                <a:lnTo>
                  <a:pt x="2849718" y="35826"/>
                </a:lnTo>
                <a:lnTo>
                  <a:pt x="2786378" y="29169"/>
                </a:lnTo>
                <a:lnTo>
                  <a:pt x="2722243" y="23165"/>
                </a:lnTo>
                <a:lnTo>
                  <a:pt x="2657346" y="17827"/>
                </a:lnTo>
                <a:lnTo>
                  <a:pt x="2591718" y="13164"/>
                </a:lnTo>
                <a:lnTo>
                  <a:pt x="2525392" y="9187"/>
                </a:lnTo>
                <a:lnTo>
                  <a:pt x="2458399" y="5909"/>
                </a:lnTo>
                <a:lnTo>
                  <a:pt x="2390771" y="3340"/>
                </a:lnTo>
                <a:lnTo>
                  <a:pt x="2322540" y="1492"/>
                </a:lnTo>
                <a:lnTo>
                  <a:pt x="2253739" y="374"/>
                </a:lnTo>
                <a:lnTo>
                  <a:pt x="2184400" y="0"/>
                </a:lnTo>
                <a:close/>
              </a:path>
            </a:pathLst>
          </a:custGeom>
          <a:solidFill>
            <a:srgbClr val="BBCAD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56068" y="5199634"/>
            <a:ext cx="847090" cy="542290"/>
          </a:xfrm>
          <a:custGeom>
            <a:avLst/>
            <a:gdLst/>
            <a:ahLst/>
            <a:cxnLst/>
            <a:rect l="l" t="t" r="r" b="b"/>
            <a:pathLst>
              <a:path w="847090" h="542289">
                <a:moveTo>
                  <a:pt x="846708" y="270891"/>
                </a:moveTo>
                <a:lnTo>
                  <a:pt x="0" y="270891"/>
                </a:lnTo>
                <a:lnTo>
                  <a:pt x="423290" y="541883"/>
                </a:lnTo>
                <a:lnTo>
                  <a:pt x="846708" y="270891"/>
                </a:lnTo>
                <a:close/>
              </a:path>
              <a:path w="847090" h="542289">
                <a:moveTo>
                  <a:pt x="635000" y="0"/>
                </a:moveTo>
                <a:lnTo>
                  <a:pt x="211708" y="0"/>
                </a:lnTo>
                <a:lnTo>
                  <a:pt x="211708" y="270891"/>
                </a:lnTo>
                <a:lnTo>
                  <a:pt x="635000" y="270891"/>
                </a:lnTo>
                <a:lnTo>
                  <a:pt x="635000" y="0"/>
                </a:lnTo>
                <a:close/>
              </a:path>
            </a:pathLst>
          </a:custGeom>
          <a:solidFill>
            <a:srgbClr val="CCD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63540" y="5687567"/>
            <a:ext cx="4229100" cy="71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46747" y="3363467"/>
            <a:ext cx="1618488" cy="16200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86371" y="3793235"/>
            <a:ext cx="1540764" cy="618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93738" y="3391534"/>
            <a:ext cx="1524000" cy="1524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93738" y="3391534"/>
            <a:ext cx="1524000" cy="1524000"/>
          </a:xfrm>
          <a:custGeom>
            <a:avLst/>
            <a:gdLst/>
            <a:ahLst/>
            <a:cxnLst/>
            <a:rect l="l" t="t" r="r" b="b"/>
            <a:pathLst>
              <a:path w="1524000" h="1524000">
                <a:moveTo>
                  <a:pt x="0" y="762000"/>
                </a:moveTo>
                <a:lnTo>
                  <a:pt x="1498" y="713819"/>
                </a:lnTo>
                <a:lnTo>
                  <a:pt x="5936" y="666434"/>
                </a:lnTo>
                <a:lnTo>
                  <a:pt x="13223" y="619932"/>
                </a:lnTo>
                <a:lnTo>
                  <a:pt x="23269" y="574405"/>
                </a:lnTo>
                <a:lnTo>
                  <a:pt x="35987" y="529941"/>
                </a:lnTo>
                <a:lnTo>
                  <a:pt x="51286" y="486629"/>
                </a:lnTo>
                <a:lnTo>
                  <a:pt x="69078" y="444558"/>
                </a:lnTo>
                <a:lnTo>
                  <a:pt x="89272" y="403819"/>
                </a:lnTo>
                <a:lnTo>
                  <a:pt x="111781" y="364501"/>
                </a:lnTo>
                <a:lnTo>
                  <a:pt x="136514" y="326692"/>
                </a:lnTo>
                <a:lnTo>
                  <a:pt x="163383" y="290482"/>
                </a:lnTo>
                <a:lnTo>
                  <a:pt x="192298" y="255961"/>
                </a:lnTo>
                <a:lnTo>
                  <a:pt x="223170" y="223218"/>
                </a:lnTo>
                <a:lnTo>
                  <a:pt x="255910" y="192342"/>
                </a:lnTo>
                <a:lnTo>
                  <a:pt x="290429" y="163423"/>
                </a:lnTo>
                <a:lnTo>
                  <a:pt x="326636" y="136549"/>
                </a:lnTo>
                <a:lnTo>
                  <a:pt x="364444" y="111811"/>
                </a:lnTo>
                <a:lnTo>
                  <a:pt x="403763" y="89297"/>
                </a:lnTo>
                <a:lnTo>
                  <a:pt x="444504" y="69098"/>
                </a:lnTo>
                <a:lnTo>
                  <a:pt x="486577" y="51302"/>
                </a:lnTo>
                <a:lnTo>
                  <a:pt x="529893" y="35998"/>
                </a:lnTo>
                <a:lnTo>
                  <a:pt x="574363" y="23277"/>
                </a:lnTo>
                <a:lnTo>
                  <a:pt x="619898" y="13227"/>
                </a:lnTo>
                <a:lnTo>
                  <a:pt x="666409" y="5938"/>
                </a:lnTo>
                <a:lnTo>
                  <a:pt x="713805" y="1499"/>
                </a:lnTo>
                <a:lnTo>
                  <a:pt x="762000" y="0"/>
                </a:lnTo>
                <a:lnTo>
                  <a:pt x="810180" y="1499"/>
                </a:lnTo>
                <a:lnTo>
                  <a:pt x="857565" y="5938"/>
                </a:lnTo>
                <a:lnTo>
                  <a:pt x="904067" y="13227"/>
                </a:lnTo>
                <a:lnTo>
                  <a:pt x="949594" y="23277"/>
                </a:lnTo>
                <a:lnTo>
                  <a:pt x="994058" y="35998"/>
                </a:lnTo>
                <a:lnTo>
                  <a:pt x="1037370" y="51302"/>
                </a:lnTo>
                <a:lnTo>
                  <a:pt x="1079441" y="69098"/>
                </a:lnTo>
                <a:lnTo>
                  <a:pt x="1120180" y="89297"/>
                </a:lnTo>
                <a:lnTo>
                  <a:pt x="1159498" y="111811"/>
                </a:lnTo>
                <a:lnTo>
                  <a:pt x="1197307" y="136549"/>
                </a:lnTo>
                <a:lnTo>
                  <a:pt x="1233517" y="163423"/>
                </a:lnTo>
                <a:lnTo>
                  <a:pt x="1268038" y="192342"/>
                </a:lnTo>
                <a:lnTo>
                  <a:pt x="1300781" y="223218"/>
                </a:lnTo>
                <a:lnTo>
                  <a:pt x="1331657" y="255961"/>
                </a:lnTo>
                <a:lnTo>
                  <a:pt x="1360576" y="290482"/>
                </a:lnTo>
                <a:lnTo>
                  <a:pt x="1387450" y="326692"/>
                </a:lnTo>
                <a:lnTo>
                  <a:pt x="1412188" y="364501"/>
                </a:lnTo>
                <a:lnTo>
                  <a:pt x="1434702" y="403819"/>
                </a:lnTo>
                <a:lnTo>
                  <a:pt x="1454901" y="444558"/>
                </a:lnTo>
                <a:lnTo>
                  <a:pt x="1472697" y="486629"/>
                </a:lnTo>
                <a:lnTo>
                  <a:pt x="1488001" y="529941"/>
                </a:lnTo>
                <a:lnTo>
                  <a:pt x="1500722" y="574405"/>
                </a:lnTo>
                <a:lnTo>
                  <a:pt x="1510772" y="619932"/>
                </a:lnTo>
                <a:lnTo>
                  <a:pt x="1518061" y="666434"/>
                </a:lnTo>
                <a:lnTo>
                  <a:pt x="1522500" y="713819"/>
                </a:lnTo>
                <a:lnTo>
                  <a:pt x="1524000" y="762000"/>
                </a:lnTo>
                <a:lnTo>
                  <a:pt x="1522500" y="810194"/>
                </a:lnTo>
                <a:lnTo>
                  <a:pt x="1518061" y="857590"/>
                </a:lnTo>
                <a:lnTo>
                  <a:pt x="1510772" y="904101"/>
                </a:lnTo>
                <a:lnTo>
                  <a:pt x="1500722" y="949636"/>
                </a:lnTo>
                <a:lnTo>
                  <a:pt x="1488001" y="994106"/>
                </a:lnTo>
                <a:lnTo>
                  <a:pt x="1472697" y="1037422"/>
                </a:lnTo>
                <a:lnTo>
                  <a:pt x="1454901" y="1079495"/>
                </a:lnTo>
                <a:lnTo>
                  <a:pt x="1434702" y="1120236"/>
                </a:lnTo>
                <a:lnTo>
                  <a:pt x="1412188" y="1159555"/>
                </a:lnTo>
                <a:lnTo>
                  <a:pt x="1387450" y="1197363"/>
                </a:lnTo>
                <a:lnTo>
                  <a:pt x="1360576" y="1233570"/>
                </a:lnTo>
                <a:lnTo>
                  <a:pt x="1331657" y="1268089"/>
                </a:lnTo>
                <a:lnTo>
                  <a:pt x="1300781" y="1300829"/>
                </a:lnTo>
                <a:lnTo>
                  <a:pt x="1268038" y="1331701"/>
                </a:lnTo>
                <a:lnTo>
                  <a:pt x="1233517" y="1360616"/>
                </a:lnTo>
                <a:lnTo>
                  <a:pt x="1197307" y="1387485"/>
                </a:lnTo>
                <a:lnTo>
                  <a:pt x="1159498" y="1412218"/>
                </a:lnTo>
                <a:lnTo>
                  <a:pt x="1120180" y="1434727"/>
                </a:lnTo>
                <a:lnTo>
                  <a:pt x="1079441" y="1454921"/>
                </a:lnTo>
                <a:lnTo>
                  <a:pt x="1037370" y="1472713"/>
                </a:lnTo>
                <a:lnTo>
                  <a:pt x="994058" y="1488012"/>
                </a:lnTo>
                <a:lnTo>
                  <a:pt x="949594" y="1500730"/>
                </a:lnTo>
                <a:lnTo>
                  <a:pt x="904067" y="1510776"/>
                </a:lnTo>
                <a:lnTo>
                  <a:pt x="857565" y="1518063"/>
                </a:lnTo>
                <a:lnTo>
                  <a:pt x="810180" y="1522501"/>
                </a:lnTo>
                <a:lnTo>
                  <a:pt x="762000" y="1524000"/>
                </a:lnTo>
                <a:lnTo>
                  <a:pt x="713805" y="1522501"/>
                </a:lnTo>
                <a:lnTo>
                  <a:pt x="666409" y="1518063"/>
                </a:lnTo>
                <a:lnTo>
                  <a:pt x="619898" y="1510776"/>
                </a:lnTo>
                <a:lnTo>
                  <a:pt x="574363" y="1500730"/>
                </a:lnTo>
                <a:lnTo>
                  <a:pt x="529893" y="1488012"/>
                </a:lnTo>
                <a:lnTo>
                  <a:pt x="486577" y="1472713"/>
                </a:lnTo>
                <a:lnTo>
                  <a:pt x="444504" y="1454921"/>
                </a:lnTo>
                <a:lnTo>
                  <a:pt x="403763" y="1434727"/>
                </a:lnTo>
                <a:lnTo>
                  <a:pt x="364444" y="1412218"/>
                </a:lnTo>
                <a:lnTo>
                  <a:pt x="326636" y="1387485"/>
                </a:lnTo>
                <a:lnTo>
                  <a:pt x="290429" y="1360616"/>
                </a:lnTo>
                <a:lnTo>
                  <a:pt x="255910" y="1331701"/>
                </a:lnTo>
                <a:lnTo>
                  <a:pt x="223170" y="1300829"/>
                </a:lnTo>
                <a:lnTo>
                  <a:pt x="192298" y="1268089"/>
                </a:lnTo>
                <a:lnTo>
                  <a:pt x="163383" y="1233570"/>
                </a:lnTo>
                <a:lnTo>
                  <a:pt x="136514" y="1197363"/>
                </a:lnTo>
                <a:lnTo>
                  <a:pt x="111781" y="1159555"/>
                </a:lnTo>
                <a:lnTo>
                  <a:pt x="89272" y="1120236"/>
                </a:lnTo>
                <a:lnTo>
                  <a:pt x="69078" y="1079495"/>
                </a:lnTo>
                <a:lnTo>
                  <a:pt x="51286" y="1037422"/>
                </a:lnTo>
                <a:lnTo>
                  <a:pt x="35987" y="994106"/>
                </a:lnTo>
                <a:lnTo>
                  <a:pt x="23269" y="949636"/>
                </a:lnTo>
                <a:lnTo>
                  <a:pt x="13223" y="904101"/>
                </a:lnTo>
                <a:lnTo>
                  <a:pt x="5936" y="857590"/>
                </a:lnTo>
                <a:lnTo>
                  <a:pt x="1498" y="810194"/>
                </a:lnTo>
                <a:lnTo>
                  <a:pt x="0" y="762000"/>
                </a:lnTo>
                <a:close/>
              </a:path>
            </a:pathLst>
          </a:custGeom>
          <a:ln w="9525">
            <a:solidFill>
              <a:srgbClr val="BE2F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16852" y="3803903"/>
            <a:ext cx="1472183" cy="5532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35240" y="2074164"/>
            <a:ext cx="1618488" cy="16200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74864" y="2307335"/>
            <a:ext cx="1540764" cy="10119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82230" y="2102104"/>
            <a:ext cx="1524000" cy="152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82230" y="2102104"/>
            <a:ext cx="1524000" cy="1524000"/>
          </a:xfrm>
          <a:custGeom>
            <a:avLst/>
            <a:gdLst/>
            <a:ahLst/>
            <a:cxnLst/>
            <a:rect l="l" t="t" r="r" b="b"/>
            <a:pathLst>
              <a:path w="1524000" h="1524000">
                <a:moveTo>
                  <a:pt x="0" y="762000"/>
                </a:moveTo>
                <a:lnTo>
                  <a:pt x="1498" y="713805"/>
                </a:lnTo>
                <a:lnTo>
                  <a:pt x="5936" y="666409"/>
                </a:lnTo>
                <a:lnTo>
                  <a:pt x="13223" y="619898"/>
                </a:lnTo>
                <a:lnTo>
                  <a:pt x="23269" y="574363"/>
                </a:lnTo>
                <a:lnTo>
                  <a:pt x="35987" y="529893"/>
                </a:lnTo>
                <a:lnTo>
                  <a:pt x="51286" y="486577"/>
                </a:lnTo>
                <a:lnTo>
                  <a:pt x="69078" y="444504"/>
                </a:lnTo>
                <a:lnTo>
                  <a:pt x="89272" y="403763"/>
                </a:lnTo>
                <a:lnTo>
                  <a:pt x="111781" y="364444"/>
                </a:lnTo>
                <a:lnTo>
                  <a:pt x="136514" y="326636"/>
                </a:lnTo>
                <a:lnTo>
                  <a:pt x="163383" y="290429"/>
                </a:lnTo>
                <a:lnTo>
                  <a:pt x="192298" y="255910"/>
                </a:lnTo>
                <a:lnTo>
                  <a:pt x="223170" y="223170"/>
                </a:lnTo>
                <a:lnTo>
                  <a:pt x="255910" y="192298"/>
                </a:lnTo>
                <a:lnTo>
                  <a:pt x="290429" y="163383"/>
                </a:lnTo>
                <a:lnTo>
                  <a:pt x="326636" y="136514"/>
                </a:lnTo>
                <a:lnTo>
                  <a:pt x="364444" y="111781"/>
                </a:lnTo>
                <a:lnTo>
                  <a:pt x="403763" y="89272"/>
                </a:lnTo>
                <a:lnTo>
                  <a:pt x="444504" y="69078"/>
                </a:lnTo>
                <a:lnTo>
                  <a:pt x="486577" y="51286"/>
                </a:lnTo>
                <a:lnTo>
                  <a:pt x="529893" y="35987"/>
                </a:lnTo>
                <a:lnTo>
                  <a:pt x="574363" y="23269"/>
                </a:lnTo>
                <a:lnTo>
                  <a:pt x="619898" y="13223"/>
                </a:lnTo>
                <a:lnTo>
                  <a:pt x="666409" y="5936"/>
                </a:lnTo>
                <a:lnTo>
                  <a:pt x="713805" y="1498"/>
                </a:lnTo>
                <a:lnTo>
                  <a:pt x="762000" y="0"/>
                </a:lnTo>
                <a:lnTo>
                  <a:pt x="810180" y="1498"/>
                </a:lnTo>
                <a:lnTo>
                  <a:pt x="857565" y="5936"/>
                </a:lnTo>
                <a:lnTo>
                  <a:pt x="904067" y="13223"/>
                </a:lnTo>
                <a:lnTo>
                  <a:pt x="949594" y="23269"/>
                </a:lnTo>
                <a:lnTo>
                  <a:pt x="994058" y="35987"/>
                </a:lnTo>
                <a:lnTo>
                  <a:pt x="1037370" y="51286"/>
                </a:lnTo>
                <a:lnTo>
                  <a:pt x="1079441" y="69078"/>
                </a:lnTo>
                <a:lnTo>
                  <a:pt x="1120180" y="89272"/>
                </a:lnTo>
                <a:lnTo>
                  <a:pt x="1159498" y="111781"/>
                </a:lnTo>
                <a:lnTo>
                  <a:pt x="1197307" y="136514"/>
                </a:lnTo>
                <a:lnTo>
                  <a:pt x="1233517" y="163383"/>
                </a:lnTo>
                <a:lnTo>
                  <a:pt x="1268038" y="192298"/>
                </a:lnTo>
                <a:lnTo>
                  <a:pt x="1300781" y="223170"/>
                </a:lnTo>
                <a:lnTo>
                  <a:pt x="1331657" y="255910"/>
                </a:lnTo>
                <a:lnTo>
                  <a:pt x="1360576" y="290429"/>
                </a:lnTo>
                <a:lnTo>
                  <a:pt x="1387450" y="326636"/>
                </a:lnTo>
                <a:lnTo>
                  <a:pt x="1412188" y="364444"/>
                </a:lnTo>
                <a:lnTo>
                  <a:pt x="1434702" y="403763"/>
                </a:lnTo>
                <a:lnTo>
                  <a:pt x="1454901" y="444504"/>
                </a:lnTo>
                <a:lnTo>
                  <a:pt x="1472697" y="486577"/>
                </a:lnTo>
                <a:lnTo>
                  <a:pt x="1488001" y="529893"/>
                </a:lnTo>
                <a:lnTo>
                  <a:pt x="1500722" y="574363"/>
                </a:lnTo>
                <a:lnTo>
                  <a:pt x="1510772" y="619898"/>
                </a:lnTo>
                <a:lnTo>
                  <a:pt x="1518061" y="666409"/>
                </a:lnTo>
                <a:lnTo>
                  <a:pt x="1522500" y="713805"/>
                </a:lnTo>
                <a:lnTo>
                  <a:pt x="1524000" y="762000"/>
                </a:lnTo>
                <a:lnTo>
                  <a:pt x="1522500" y="810194"/>
                </a:lnTo>
                <a:lnTo>
                  <a:pt x="1518061" y="857590"/>
                </a:lnTo>
                <a:lnTo>
                  <a:pt x="1510772" y="904101"/>
                </a:lnTo>
                <a:lnTo>
                  <a:pt x="1500722" y="949636"/>
                </a:lnTo>
                <a:lnTo>
                  <a:pt x="1488001" y="994106"/>
                </a:lnTo>
                <a:lnTo>
                  <a:pt x="1472697" y="1037422"/>
                </a:lnTo>
                <a:lnTo>
                  <a:pt x="1454901" y="1079495"/>
                </a:lnTo>
                <a:lnTo>
                  <a:pt x="1434702" y="1120236"/>
                </a:lnTo>
                <a:lnTo>
                  <a:pt x="1412188" y="1159555"/>
                </a:lnTo>
                <a:lnTo>
                  <a:pt x="1387450" y="1197363"/>
                </a:lnTo>
                <a:lnTo>
                  <a:pt x="1360576" y="1233570"/>
                </a:lnTo>
                <a:lnTo>
                  <a:pt x="1331657" y="1268089"/>
                </a:lnTo>
                <a:lnTo>
                  <a:pt x="1300781" y="1300829"/>
                </a:lnTo>
                <a:lnTo>
                  <a:pt x="1268038" y="1331701"/>
                </a:lnTo>
                <a:lnTo>
                  <a:pt x="1233517" y="1360616"/>
                </a:lnTo>
                <a:lnTo>
                  <a:pt x="1197307" y="1387485"/>
                </a:lnTo>
                <a:lnTo>
                  <a:pt x="1159498" y="1412218"/>
                </a:lnTo>
                <a:lnTo>
                  <a:pt x="1120180" y="1434727"/>
                </a:lnTo>
                <a:lnTo>
                  <a:pt x="1079441" y="1454921"/>
                </a:lnTo>
                <a:lnTo>
                  <a:pt x="1037370" y="1472713"/>
                </a:lnTo>
                <a:lnTo>
                  <a:pt x="994058" y="1488012"/>
                </a:lnTo>
                <a:lnTo>
                  <a:pt x="949594" y="1500730"/>
                </a:lnTo>
                <a:lnTo>
                  <a:pt x="904067" y="1510776"/>
                </a:lnTo>
                <a:lnTo>
                  <a:pt x="857565" y="1518063"/>
                </a:lnTo>
                <a:lnTo>
                  <a:pt x="810180" y="1522501"/>
                </a:lnTo>
                <a:lnTo>
                  <a:pt x="762000" y="1524000"/>
                </a:lnTo>
                <a:lnTo>
                  <a:pt x="713805" y="1522501"/>
                </a:lnTo>
                <a:lnTo>
                  <a:pt x="666409" y="1518063"/>
                </a:lnTo>
                <a:lnTo>
                  <a:pt x="619898" y="1510776"/>
                </a:lnTo>
                <a:lnTo>
                  <a:pt x="574363" y="1500730"/>
                </a:lnTo>
                <a:lnTo>
                  <a:pt x="529893" y="1488012"/>
                </a:lnTo>
                <a:lnTo>
                  <a:pt x="486577" y="1472713"/>
                </a:lnTo>
                <a:lnTo>
                  <a:pt x="444504" y="1454921"/>
                </a:lnTo>
                <a:lnTo>
                  <a:pt x="403763" y="1434727"/>
                </a:lnTo>
                <a:lnTo>
                  <a:pt x="364444" y="1412218"/>
                </a:lnTo>
                <a:lnTo>
                  <a:pt x="326636" y="1387485"/>
                </a:lnTo>
                <a:lnTo>
                  <a:pt x="290429" y="1360616"/>
                </a:lnTo>
                <a:lnTo>
                  <a:pt x="255910" y="1331701"/>
                </a:lnTo>
                <a:lnTo>
                  <a:pt x="223170" y="1300829"/>
                </a:lnTo>
                <a:lnTo>
                  <a:pt x="192298" y="1268089"/>
                </a:lnTo>
                <a:lnTo>
                  <a:pt x="163383" y="1233570"/>
                </a:lnTo>
                <a:lnTo>
                  <a:pt x="136514" y="1197363"/>
                </a:lnTo>
                <a:lnTo>
                  <a:pt x="111781" y="1159555"/>
                </a:lnTo>
                <a:lnTo>
                  <a:pt x="89272" y="1120236"/>
                </a:lnTo>
                <a:lnTo>
                  <a:pt x="69078" y="1079495"/>
                </a:lnTo>
                <a:lnTo>
                  <a:pt x="51286" y="1037422"/>
                </a:lnTo>
                <a:lnTo>
                  <a:pt x="35987" y="994106"/>
                </a:lnTo>
                <a:lnTo>
                  <a:pt x="23269" y="949636"/>
                </a:lnTo>
                <a:lnTo>
                  <a:pt x="13223" y="904101"/>
                </a:lnTo>
                <a:lnTo>
                  <a:pt x="5936" y="857590"/>
                </a:lnTo>
                <a:lnTo>
                  <a:pt x="1498" y="810194"/>
                </a:lnTo>
                <a:lnTo>
                  <a:pt x="0" y="762000"/>
                </a:lnTo>
                <a:close/>
              </a:path>
            </a:pathLst>
          </a:custGeom>
          <a:ln w="9525">
            <a:solidFill>
              <a:srgbClr val="92BA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03819" y="2318004"/>
            <a:ext cx="1476755" cy="9464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02096" y="1752600"/>
            <a:ext cx="1620011" cy="16184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43244" y="1984248"/>
            <a:ext cx="1540763" cy="10119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50228" y="1779270"/>
            <a:ext cx="1524000" cy="15241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50228" y="1779270"/>
            <a:ext cx="1524000" cy="1524635"/>
          </a:xfrm>
          <a:custGeom>
            <a:avLst/>
            <a:gdLst/>
            <a:ahLst/>
            <a:cxnLst/>
            <a:rect l="l" t="t" r="r" b="b"/>
            <a:pathLst>
              <a:path w="1524000" h="1524635">
                <a:moveTo>
                  <a:pt x="0" y="762000"/>
                </a:moveTo>
                <a:lnTo>
                  <a:pt x="1498" y="713819"/>
                </a:lnTo>
                <a:lnTo>
                  <a:pt x="5936" y="666434"/>
                </a:lnTo>
                <a:lnTo>
                  <a:pt x="13223" y="619932"/>
                </a:lnTo>
                <a:lnTo>
                  <a:pt x="23269" y="574405"/>
                </a:lnTo>
                <a:lnTo>
                  <a:pt x="35987" y="529941"/>
                </a:lnTo>
                <a:lnTo>
                  <a:pt x="51286" y="486629"/>
                </a:lnTo>
                <a:lnTo>
                  <a:pt x="69078" y="444558"/>
                </a:lnTo>
                <a:lnTo>
                  <a:pt x="89272" y="403819"/>
                </a:lnTo>
                <a:lnTo>
                  <a:pt x="111781" y="364501"/>
                </a:lnTo>
                <a:lnTo>
                  <a:pt x="136514" y="326692"/>
                </a:lnTo>
                <a:lnTo>
                  <a:pt x="163383" y="290482"/>
                </a:lnTo>
                <a:lnTo>
                  <a:pt x="192298" y="255961"/>
                </a:lnTo>
                <a:lnTo>
                  <a:pt x="223170" y="223218"/>
                </a:lnTo>
                <a:lnTo>
                  <a:pt x="255910" y="192342"/>
                </a:lnTo>
                <a:lnTo>
                  <a:pt x="290429" y="163423"/>
                </a:lnTo>
                <a:lnTo>
                  <a:pt x="326636" y="136549"/>
                </a:lnTo>
                <a:lnTo>
                  <a:pt x="364444" y="111811"/>
                </a:lnTo>
                <a:lnTo>
                  <a:pt x="403763" y="89297"/>
                </a:lnTo>
                <a:lnTo>
                  <a:pt x="444504" y="69098"/>
                </a:lnTo>
                <a:lnTo>
                  <a:pt x="486577" y="51302"/>
                </a:lnTo>
                <a:lnTo>
                  <a:pt x="529893" y="35998"/>
                </a:lnTo>
                <a:lnTo>
                  <a:pt x="574363" y="23277"/>
                </a:lnTo>
                <a:lnTo>
                  <a:pt x="619898" y="13227"/>
                </a:lnTo>
                <a:lnTo>
                  <a:pt x="666409" y="5938"/>
                </a:lnTo>
                <a:lnTo>
                  <a:pt x="713805" y="1499"/>
                </a:lnTo>
                <a:lnTo>
                  <a:pt x="762000" y="0"/>
                </a:lnTo>
                <a:lnTo>
                  <a:pt x="810194" y="1499"/>
                </a:lnTo>
                <a:lnTo>
                  <a:pt x="857590" y="5938"/>
                </a:lnTo>
                <a:lnTo>
                  <a:pt x="904101" y="13227"/>
                </a:lnTo>
                <a:lnTo>
                  <a:pt x="949636" y="23277"/>
                </a:lnTo>
                <a:lnTo>
                  <a:pt x="994106" y="35998"/>
                </a:lnTo>
                <a:lnTo>
                  <a:pt x="1037422" y="51302"/>
                </a:lnTo>
                <a:lnTo>
                  <a:pt x="1079495" y="69098"/>
                </a:lnTo>
                <a:lnTo>
                  <a:pt x="1120236" y="89297"/>
                </a:lnTo>
                <a:lnTo>
                  <a:pt x="1159555" y="111811"/>
                </a:lnTo>
                <a:lnTo>
                  <a:pt x="1197363" y="136549"/>
                </a:lnTo>
                <a:lnTo>
                  <a:pt x="1233570" y="163423"/>
                </a:lnTo>
                <a:lnTo>
                  <a:pt x="1268089" y="192342"/>
                </a:lnTo>
                <a:lnTo>
                  <a:pt x="1300829" y="223218"/>
                </a:lnTo>
                <a:lnTo>
                  <a:pt x="1331701" y="255961"/>
                </a:lnTo>
                <a:lnTo>
                  <a:pt x="1360616" y="290482"/>
                </a:lnTo>
                <a:lnTo>
                  <a:pt x="1387485" y="326692"/>
                </a:lnTo>
                <a:lnTo>
                  <a:pt x="1412218" y="364501"/>
                </a:lnTo>
                <a:lnTo>
                  <a:pt x="1434727" y="403819"/>
                </a:lnTo>
                <a:lnTo>
                  <a:pt x="1454921" y="444558"/>
                </a:lnTo>
                <a:lnTo>
                  <a:pt x="1472713" y="486629"/>
                </a:lnTo>
                <a:lnTo>
                  <a:pt x="1488012" y="529941"/>
                </a:lnTo>
                <a:lnTo>
                  <a:pt x="1500730" y="574405"/>
                </a:lnTo>
                <a:lnTo>
                  <a:pt x="1510776" y="619932"/>
                </a:lnTo>
                <a:lnTo>
                  <a:pt x="1518063" y="666434"/>
                </a:lnTo>
                <a:lnTo>
                  <a:pt x="1522501" y="713819"/>
                </a:lnTo>
                <a:lnTo>
                  <a:pt x="1524000" y="762000"/>
                </a:lnTo>
                <a:lnTo>
                  <a:pt x="1522501" y="810307"/>
                </a:lnTo>
                <a:lnTo>
                  <a:pt x="1518063" y="857692"/>
                </a:lnTo>
                <a:lnTo>
                  <a:pt x="1510776" y="904194"/>
                </a:lnTo>
                <a:lnTo>
                  <a:pt x="1500730" y="949721"/>
                </a:lnTo>
                <a:lnTo>
                  <a:pt x="1488012" y="994185"/>
                </a:lnTo>
                <a:lnTo>
                  <a:pt x="1472713" y="1037497"/>
                </a:lnTo>
                <a:lnTo>
                  <a:pt x="1454921" y="1079568"/>
                </a:lnTo>
                <a:lnTo>
                  <a:pt x="1434727" y="1120307"/>
                </a:lnTo>
                <a:lnTo>
                  <a:pt x="1412218" y="1159625"/>
                </a:lnTo>
                <a:lnTo>
                  <a:pt x="1387485" y="1197434"/>
                </a:lnTo>
                <a:lnTo>
                  <a:pt x="1360616" y="1233644"/>
                </a:lnTo>
                <a:lnTo>
                  <a:pt x="1331701" y="1268165"/>
                </a:lnTo>
                <a:lnTo>
                  <a:pt x="1300829" y="1300908"/>
                </a:lnTo>
                <a:lnTo>
                  <a:pt x="1268089" y="1331784"/>
                </a:lnTo>
                <a:lnTo>
                  <a:pt x="1233570" y="1360703"/>
                </a:lnTo>
                <a:lnTo>
                  <a:pt x="1197363" y="1387577"/>
                </a:lnTo>
                <a:lnTo>
                  <a:pt x="1159555" y="1412315"/>
                </a:lnTo>
                <a:lnTo>
                  <a:pt x="1120236" y="1434829"/>
                </a:lnTo>
                <a:lnTo>
                  <a:pt x="1079495" y="1455028"/>
                </a:lnTo>
                <a:lnTo>
                  <a:pt x="1037422" y="1472824"/>
                </a:lnTo>
                <a:lnTo>
                  <a:pt x="994106" y="1488128"/>
                </a:lnTo>
                <a:lnTo>
                  <a:pt x="949636" y="1500849"/>
                </a:lnTo>
                <a:lnTo>
                  <a:pt x="904101" y="1510899"/>
                </a:lnTo>
                <a:lnTo>
                  <a:pt x="857590" y="1518188"/>
                </a:lnTo>
                <a:lnTo>
                  <a:pt x="810194" y="1522627"/>
                </a:lnTo>
                <a:lnTo>
                  <a:pt x="762000" y="1524127"/>
                </a:lnTo>
                <a:lnTo>
                  <a:pt x="713805" y="1522627"/>
                </a:lnTo>
                <a:lnTo>
                  <a:pt x="666409" y="1518188"/>
                </a:lnTo>
                <a:lnTo>
                  <a:pt x="619898" y="1510899"/>
                </a:lnTo>
                <a:lnTo>
                  <a:pt x="574363" y="1500849"/>
                </a:lnTo>
                <a:lnTo>
                  <a:pt x="529893" y="1488128"/>
                </a:lnTo>
                <a:lnTo>
                  <a:pt x="486577" y="1472824"/>
                </a:lnTo>
                <a:lnTo>
                  <a:pt x="444504" y="1455028"/>
                </a:lnTo>
                <a:lnTo>
                  <a:pt x="403763" y="1434829"/>
                </a:lnTo>
                <a:lnTo>
                  <a:pt x="364444" y="1412315"/>
                </a:lnTo>
                <a:lnTo>
                  <a:pt x="326636" y="1387577"/>
                </a:lnTo>
                <a:lnTo>
                  <a:pt x="290429" y="1360703"/>
                </a:lnTo>
                <a:lnTo>
                  <a:pt x="255910" y="1331784"/>
                </a:lnTo>
                <a:lnTo>
                  <a:pt x="223170" y="1300908"/>
                </a:lnTo>
                <a:lnTo>
                  <a:pt x="192298" y="1268165"/>
                </a:lnTo>
                <a:lnTo>
                  <a:pt x="163383" y="1233644"/>
                </a:lnTo>
                <a:lnTo>
                  <a:pt x="136514" y="1197434"/>
                </a:lnTo>
                <a:lnTo>
                  <a:pt x="111781" y="1159625"/>
                </a:lnTo>
                <a:lnTo>
                  <a:pt x="89272" y="1120307"/>
                </a:lnTo>
                <a:lnTo>
                  <a:pt x="69078" y="1079568"/>
                </a:lnTo>
                <a:lnTo>
                  <a:pt x="51286" y="1037497"/>
                </a:lnTo>
                <a:lnTo>
                  <a:pt x="35987" y="994185"/>
                </a:lnTo>
                <a:lnTo>
                  <a:pt x="23269" y="949721"/>
                </a:lnTo>
                <a:lnTo>
                  <a:pt x="13223" y="904194"/>
                </a:lnTo>
                <a:lnTo>
                  <a:pt x="5936" y="857692"/>
                </a:lnTo>
                <a:lnTo>
                  <a:pt x="1498" y="810307"/>
                </a:lnTo>
                <a:lnTo>
                  <a:pt x="0" y="762126"/>
                </a:lnTo>
                <a:close/>
              </a:path>
            </a:pathLst>
          </a:custGeom>
          <a:ln w="9525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72200" y="1993392"/>
            <a:ext cx="1472183" cy="9464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72965" y="1272714"/>
            <a:ext cx="4740910" cy="3784600"/>
          </a:xfrm>
          <a:custGeom>
            <a:avLst/>
            <a:gdLst/>
            <a:ahLst/>
            <a:cxnLst/>
            <a:rect l="l" t="t" r="r" b="b"/>
            <a:pathLst>
              <a:path w="4740909" h="3784600">
                <a:moveTo>
                  <a:pt x="3082339" y="38100"/>
                </a:moveTo>
                <a:lnTo>
                  <a:pt x="1645458" y="38100"/>
                </a:lnTo>
                <a:lnTo>
                  <a:pt x="1458997" y="76200"/>
                </a:lnTo>
                <a:lnTo>
                  <a:pt x="1398669" y="76200"/>
                </a:lnTo>
                <a:lnTo>
                  <a:pt x="1223478" y="114300"/>
                </a:lnTo>
                <a:lnTo>
                  <a:pt x="1004243" y="165100"/>
                </a:lnTo>
                <a:lnTo>
                  <a:pt x="952147" y="190500"/>
                </a:lnTo>
                <a:lnTo>
                  <a:pt x="851367" y="215900"/>
                </a:lnTo>
                <a:lnTo>
                  <a:pt x="802728" y="241300"/>
                </a:lnTo>
                <a:lnTo>
                  <a:pt x="709064" y="266700"/>
                </a:lnTo>
                <a:lnTo>
                  <a:pt x="664084" y="292100"/>
                </a:lnTo>
                <a:lnTo>
                  <a:pt x="620368" y="304800"/>
                </a:lnTo>
                <a:lnTo>
                  <a:pt x="577939" y="330200"/>
                </a:lnTo>
                <a:lnTo>
                  <a:pt x="536820" y="342900"/>
                </a:lnTo>
                <a:lnTo>
                  <a:pt x="497032" y="368300"/>
                </a:lnTo>
                <a:lnTo>
                  <a:pt x="458599" y="381000"/>
                </a:lnTo>
                <a:lnTo>
                  <a:pt x="421543" y="406400"/>
                </a:lnTo>
                <a:lnTo>
                  <a:pt x="385885" y="431800"/>
                </a:lnTo>
                <a:lnTo>
                  <a:pt x="351649" y="444500"/>
                </a:lnTo>
                <a:lnTo>
                  <a:pt x="318857" y="469900"/>
                </a:lnTo>
                <a:lnTo>
                  <a:pt x="287532" y="495300"/>
                </a:lnTo>
                <a:lnTo>
                  <a:pt x="257695" y="520700"/>
                </a:lnTo>
                <a:lnTo>
                  <a:pt x="229369" y="533400"/>
                </a:lnTo>
                <a:lnTo>
                  <a:pt x="177342" y="584200"/>
                </a:lnTo>
                <a:lnTo>
                  <a:pt x="131629" y="635000"/>
                </a:lnTo>
                <a:lnTo>
                  <a:pt x="92409" y="685800"/>
                </a:lnTo>
                <a:lnTo>
                  <a:pt x="59863" y="736600"/>
                </a:lnTo>
                <a:lnTo>
                  <a:pt x="34170" y="787400"/>
                </a:lnTo>
                <a:lnTo>
                  <a:pt x="15508" y="838200"/>
                </a:lnTo>
                <a:lnTo>
                  <a:pt x="4058" y="889000"/>
                </a:lnTo>
                <a:lnTo>
                  <a:pt x="0" y="939800"/>
                </a:lnTo>
                <a:lnTo>
                  <a:pt x="798" y="965200"/>
                </a:lnTo>
                <a:lnTo>
                  <a:pt x="8162" y="1028700"/>
                </a:lnTo>
                <a:lnTo>
                  <a:pt x="23366" y="1079500"/>
                </a:lnTo>
                <a:lnTo>
                  <a:pt x="1783967" y="3581400"/>
                </a:lnTo>
                <a:lnTo>
                  <a:pt x="1796631" y="3606800"/>
                </a:lnTo>
                <a:lnTo>
                  <a:pt x="1841516" y="3657600"/>
                </a:lnTo>
                <a:lnTo>
                  <a:pt x="1872952" y="3683000"/>
                </a:lnTo>
                <a:lnTo>
                  <a:pt x="1909859" y="3708400"/>
                </a:lnTo>
                <a:lnTo>
                  <a:pt x="1951845" y="3721100"/>
                </a:lnTo>
                <a:lnTo>
                  <a:pt x="1998517" y="3733800"/>
                </a:lnTo>
                <a:lnTo>
                  <a:pt x="2049482" y="3759200"/>
                </a:lnTo>
                <a:lnTo>
                  <a:pt x="2104346" y="3771900"/>
                </a:lnTo>
                <a:lnTo>
                  <a:pt x="2162718" y="3771900"/>
                </a:lnTo>
                <a:lnTo>
                  <a:pt x="2224204" y="3784600"/>
                </a:lnTo>
                <a:lnTo>
                  <a:pt x="2538136" y="3784600"/>
                </a:lnTo>
                <a:lnTo>
                  <a:pt x="2595878" y="3771900"/>
                </a:lnTo>
                <a:lnTo>
                  <a:pt x="2650928" y="3759200"/>
                </a:lnTo>
                <a:lnTo>
                  <a:pt x="2702877" y="3746500"/>
                </a:lnTo>
                <a:lnTo>
                  <a:pt x="2751317" y="3733800"/>
                </a:lnTo>
                <a:lnTo>
                  <a:pt x="2795839" y="3721100"/>
                </a:lnTo>
                <a:lnTo>
                  <a:pt x="2836035" y="3695700"/>
                </a:lnTo>
                <a:lnTo>
                  <a:pt x="2871497" y="3683000"/>
                </a:lnTo>
                <a:lnTo>
                  <a:pt x="2901815" y="3657600"/>
                </a:lnTo>
                <a:lnTo>
                  <a:pt x="2926582" y="3632200"/>
                </a:lnTo>
                <a:lnTo>
                  <a:pt x="2945389" y="3606800"/>
                </a:lnTo>
                <a:lnTo>
                  <a:pt x="2957828" y="3581400"/>
                </a:lnTo>
                <a:lnTo>
                  <a:pt x="4280609" y="1701800"/>
                </a:lnTo>
                <a:lnTo>
                  <a:pt x="2030474" y="1701800"/>
                </a:lnTo>
                <a:lnTo>
                  <a:pt x="1964246" y="1689100"/>
                </a:lnTo>
                <a:lnTo>
                  <a:pt x="1898716" y="1689100"/>
                </a:lnTo>
                <a:lnTo>
                  <a:pt x="1833915" y="1676400"/>
                </a:lnTo>
                <a:lnTo>
                  <a:pt x="1769876" y="1676400"/>
                </a:lnTo>
                <a:lnTo>
                  <a:pt x="1706631" y="1663700"/>
                </a:lnTo>
                <a:lnTo>
                  <a:pt x="1644211" y="1663700"/>
                </a:lnTo>
                <a:lnTo>
                  <a:pt x="1582649" y="1651000"/>
                </a:lnTo>
                <a:lnTo>
                  <a:pt x="1521976" y="1651000"/>
                </a:lnTo>
                <a:lnTo>
                  <a:pt x="1233069" y="1587500"/>
                </a:lnTo>
                <a:lnTo>
                  <a:pt x="1178403" y="1587500"/>
                </a:lnTo>
                <a:lnTo>
                  <a:pt x="1072441" y="1562100"/>
                </a:lnTo>
                <a:lnTo>
                  <a:pt x="1021209" y="1536700"/>
                </a:lnTo>
                <a:lnTo>
                  <a:pt x="922404" y="1511300"/>
                </a:lnTo>
                <a:lnTo>
                  <a:pt x="828689" y="1485900"/>
                </a:lnTo>
                <a:lnTo>
                  <a:pt x="783820" y="1460500"/>
                </a:lnTo>
                <a:lnTo>
                  <a:pt x="698220" y="1435100"/>
                </a:lnTo>
                <a:lnTo>
                  <a:pt x="657552" y="1409700"/>
                </a:lnTo>
                <a:lnTo>
                  <a:pt x="618348" y="1397000"/>
                </a:lnTo>
                <a:lnTo>
                  <a:pt x="580641" y="1384300"/>
                </a:lnTo>
                <a:lnTo>
                  <a:pt x="544462" y="1358900"/>
                </a:lnTo>
                <a:lnTo>
                  <a:pt x="509842" y="1346200"/>
                </a:lnTo>
                <a:lnTo>
                  <a:pt x="476815" y="1320800"/>
                </a:lnTo>
                <a:lnTo>
                  <a:pt x="445411" y="1308100"/>
                </a:lnTo>
                <a:lnTo>
                  <a:pt x="415664" y="1282700"/>
                </a:lnTo>
                <a:lnTo>
                  <a:pt x="387604" y="1257300"/>
                </a:lnTo>
                <a:lnTo>
                  <a:pt x="361264" y="1244600"/>
                </a:lnTo>
                <a:lnTo>
                  <a:pt x="336675" y="1219200"/>
                </a:lnTo>
                <a:lnTo>
                  <a:pt x="313870" y="1193800"/>
                </a:lnTo>
                <a:lnTo>
                  <a:pt x="292880" y="1181100"/>
                </a:lnTo>
                <a:lnTo>
                  <a:pt x="273738" y="1155700"/>
                </a:lnTo>
                <a:lnTo>
                  <a:pt x="256475" y="1130300"/>
                </a:lnTo>
                <a:lnTo>
                  <a:pt x="241124" y="1104900"/>
                </a:lnTo>
                <a:lnTo>
                  <a:pt x="227716" y="1092200"/>
                </a:lnTo>
                <a:lnTo>
                  <a:pt x="206857" y="1041400"/>
                </a:lnTo>
                <a:lnTo>
                  <a:pt x="194154" y="990600"/>
                </a:lnTo>
                <a:lnTo>
                  <a:pt x="189863" y="952500"/>
                </a:lnTo>
                <a:lnTo>
                  <a:pt x="190941" y="927100"/>
                </a:lnTo>
                <a:lnTo>
                  <a:pt x="199470" y="876300"/>
                </a:lnTo>
                <a:lnTo>
                  <a:pt x="216283" y="825500"/>
                </a:lnTo>
                <a:lnTo>
                  <a:pt x="241124" y="787400"/>
                </a:lnTo>
                <a:lnTo>
                  <a:pt x="256475" y="762000"/>
                </a:lnTo>
                <a:lnTo>
                  <a:pt x="273738" y="736600"/>
                </a:lnTo>
                <a:lnTo>
                  <a:pt x="292880" y="711200"/>
                </a:lnTo>
                <a:lnTo>
                  <a:pt x="313870" y="698500"/>
                </a:lnTo>
                <a:lnTo>
                  <a:pt x="336675" y="673100"/>
                </a:lnTo>
                <a:lnTo>
                  <a:pt x="361264" y="647700"/>
                </a:lnTo>
                <a:lnTo>
                  <a:pt x="387604" y="635000"/>
                </a:lnTo>
                <a:lnTo>
                  <a:pt x="415664" y="609600"/>
                </a:lnTo>
                <a:lnTo>
                  <a:pt x="445411" y="584200"/>
                </a:lnTo>
                <a:lnTo>
                  <a:pt x="476815" y="571500"/>
                </a:lnTo>
                <a:lnTo>
                  <a:pt x="509842" y="546100"/>
                </a:lnTo>
                <a:lnTo>
                  <a:pt x="544462" y="533400"/>
                </a:lnTo>
                <a:lnTo>
                  <a:pt x="580641" y="508000"/>
                </a:lnTo>
                <a:lnTo>
                  <a:pt x="618348" y="495300"/>
                </a:lnTo>
                <a:lnTo>
                  <a:pt x="657552" y="482600"/>
                </a:lnTo>
                <a:lnTo>
                  <a:pt x="698220" y="457200"/>
                </a:lnTo>
                <a:lnTo>
                  <a:pt x="783820" y="431800"/>
                </a:lnTo>
                <a:lnTo>
                  <a:pt x="828689" y="406400"/>
                </a:lnTo>
                <a:lnTo>
                  <a:pt x="922404" y="381000"/>
                </a:lnTo>
                <a:lnTo>
                  <a:pt x="1072441" y="342900"/>
                </a:lnTo>
                <a:lnTo>
                  <a:pt x="1124850" y="317500"/>
                </a:lnTo>
                <a:lnTo>
                  <a:pt x="1178403" y="304800"/>
                </a:lnTo>
                <a:lnTo>
                  <a:pt x="1233069" y="304800"/>
                </a:lnTo>
                <a:lnTo>
                  <a:pt x="1521976" y="241300"/>
                </a:lnTo>
                <a:lnTo>
                  <a:pt x="1582649" y="241300"/>
                </a:lnTo>
                <a:lnTo>
                  <a:pt x="1644211" y="228600"/>
                </a:lnTo>
                <a:lnTo>
                  <a:pt x="1706631" y="228600"/>
                </a:lnTo>
                <a:lnTo>
                  <a:pt x="1769876" y="215900"/>
                </a:lnTo>
                <a:lnTo>
                  <a:pt x="1833915" y="215900"/>
                </a:lnTo>
                <a:lnTo>
                  <a:pt x="1898716" y="203200"/>
                </a:lnTo>
                <a:lnTo>
                  <a:pt x="1964246" y="203200"/>
                </a:lnTo>
                <a:lnTo>
                  <a:pt x="2030474" y="190500"/>
                </a:lnTo>
                <a:lnTo>
                  <a:pt x="3821364" y="190500"/>
                </a:lnTo>
                <a:lnTo>
                  <a:pt x="3625511" y="139700"/>
                </a:lnTo>
                <a:lnTo>
                  <a:pt x="3416643" y="88900"/>
                </a:lnTo>
                <a:lnTo>
                  <a:pt x="3362574" y="88900"/>
                </a:lnTo>
                <a:lnTo>
                  <a:pt x="3196315" y="50800"/>
                </a:lnTo>
                <a:lnTo>
                  <a:pt x="3139624" y="50800"/>
                </a:lnTo>
                <a:lnTo>
                  <a:pt x="3082339" y="38100"/>
                </a:lnTo>
                <a:close/>
              </a:path>
              <a:path w="4740909" h="3784600">
                <a:moveTo>
                  <a:pt x="3821364" y="190500"/>
                </a:moveTo>
                <a:lnTo>
                  <a:pt x="2711415" y="190500"/>
                </a:lnTo>
                <a:lnTo>
                  <a:pt x="2777637" y="203200"/>
                </a:lnTo>
                <a:lnTo>
                  <a:pt x="2843162" y="203200"/>
                </a:lnTo>
                <a:lnTo>
                  <a:pt x="2907957" y="215900"/>
                </a:lnTo>
                <a:lnTo>
                  <a:pt x="2971991" y="215900"/>
                </a:lnTo>
                <a:lnTo>
                  <a:pt x="3035231" y="228600"/>
                </a:lnTo>
                <a:lnTo>
                  <a:pt x="3097646" y="228600"/>
                </a:lnTo>
                <a:lnTo>
                  <a:pt x="3159204" y="241300"/>
                </a:lnTo>
                <a:lnTo>
                  <a:pt x="3219873" y="241300"/>
                </a:lnTo>
                <a:lnTo>
                  <a:pt x="3508762" y="304800"/>
                </a:lnTo>
                <a:lnTo>
                  <a:pt x="3563425" y="304800"/>
                </a:lnTo>
                <a:lnTo>
                  <a:pt x="3616975" y="317500"/>
                </a:lnTo>
                <a:lnTo>
                  <a:pt x="3669381" y="342900"/>
                </a:lnTo>
                <a:lnTo>
                  <a:pt x="3819411" y="381000"/>
                </a:lnTo>
                <a:lnTo>
                  <a:pt x="3913122" y="406400"/>
                </a:lnTo>
                <a:lnTo>
                  <a:pt x="3957989" y="431800"/>
                </a:lnTo>
                <a:lnTo>
                  <a:pt x="4043586" y="457200"/>
                </a:lnTo>
                <a:lnTo>
                  <a:pt x="4084253" y="482600"/>
                </a:lnTo>
                <a:lnTo>
                  <a:pt x="4123455" y="495300"/>
                </a:lnTo>
                <a:lnTo>
                  <a:pt x="4161161" y="508000"/>
                </a:lnTo>
                <a:lnTo>
                  <a:pt x="4197340" y="533400"/>
                </a:lnTo>
                <a:lnTo>
                  <a:pt x="4231958" y="546100"/>
                </a:lnTo>
                <a:lnTo>
                  <a:pt x="4264985" y="571500"/>
                </a:lnTo>
                <a:lnTo>
                  <a:pt x="4296388" y="584200"/>
                </a:lnTo>
                <a:lnTo>
                  <a:pt x="4326135" y="609600"/>
                </a:lnTo>
                <a:lnTo>
                  <a:pt x="4354194" y="635000"/>
                </a:lnTo>
                <a:lnTo>
                  <a:pt x="4380534" y="647700"/>
                </a:lnTo>
                <a:lnTo>
                  <a:pt x="4405122" y="673100"/>
                </a:lnTo>
                <a:lnTo>
                  <a:pt x="4427927" y="698500"/>
                </a:lnTo>
                <a:lnTo>
                  <a:pt x="4448916" y="711200"/>
                </a:lnTo>
                <a:lnTo>
                  <a:pt x="4468058" y="736600"/>
                </a:lnTo>
                <a:lnTo>
                  <a:pt x="4485320" y="762000"/>
                </a:lnTo>
                <a:lnTo>
                  <a:pt x="4500672" y="787400"/>
                </a:lnTo>
                <a:lnTo>
                  <a:pt x="4514080" y="800100"/>
                </a:lnTo>
                <a:lnTo>
                  <a:pt x="4534938" y="850900"/>
                </a:lnTo>
                <a:lnTo>
                  <a:pt x="4547641" y="901700"/>
                </a:lnTo>
                <a:lnTo>
                  <a:pt x="4551932" y="952500"/>
                </a:lnTo>
                <a:lnTo>
                  <a:pt x="4550854" y="965200"/>
                </a:lnTo>
                <a:lnTo>
                  <a:pt x="4542325" y="1016000"/>
                </a:lnTo>
                <a:lnTo>
                  <a:pt x="4525513" y="1066800"/>
                </a:lnTo>
                <a:lnTo>
                  <a:pt x="4500672" y="1104900"/>
                </a:lnTo>
                <a:lnTo>
                  <a:pt x="4485320" y="1130300"/>
                </a:lnTo>
                <a:lnTo>
                  <a:pt x="4468058" y="1155700"/>
                </a:lnTo>
                <a:lnTo>
                  <a:pt x="4448916" y="1181100"/>
                </a:lnTo>
                <a:lnTo>
                  <a:pt x="4427927" y="1193800"/>
                </a:lnTo>
                <a:lnTo>
                  <a:pt x="4405122" y="1219200"/>
                </a:lnTo>
                <a:lnTo>
                  <a:pt x="4380534" y="1244600"/>
                </a:lnTo>
                <a:lnTo>
                  <a:pt x="4354194" y="1257300"/>
                </a:lnTo>
                <a:lnTo>
                  <a:pt x="4326135" y="1282700"/>
                </a:lnTo>
                <a:lnTo>
                  <a:pt x="4296388" y="1308100"/>
                </a:lnTo>
                <a:lnTo>
                  <a:pt x="4264985" y="1320800"/>
                </a:lnTo>
                <a:lnTo>
                  <a:pt x="4231958" y="1346200"/>
                </a:lnTo>
                <a:lnTo>
                  <a:pt x="4197340" y="1358900"/>
                </a:lnTo>
                <a:lnTo>
                  <a:pt x="4161161" y="1384300"/>
                </a:lnTo>
                <a:lnTo>
                  <a:pt x="4123455" y="1397000"/>
                </a:lnTo>
                <a:lnTo>
                  <a:pt x="4084253" y="1409700"/>
                </a:lnTo>
                <a:lnTo>
                  <a:pt x="4043586" y="1435100"/>
                </a:lnTo>
                <a:lnTo>
                  <a:pt x="3957989" y="1460500"/>
                </a:lnTo>
                <a:lnTo>
                  <a:pt x="3913122" y="1485900"/>
                </a:lnTo>
                <a:lnTo>
                  <a:pt x="3819411" y="1511300"/>
                </a:lnTo>
                <a:lnTo>
                  <a:pt x="3720610" y="1536700"/>
                </a:lnTo>
                <a:lnTo>
                  <a:pt x="3669381" y="1562100"/>
                </a:lnTo>
                <a:lnTo>
                  <a:pt x="3563425" y="1587500"/>
                </a:lnTo>
                <a:lnTo>
                  <a:pt x="3508762" y="1587500"/>
                </a:lnTo>
                <a:lnTo>
                  <a:pt x="3219873" y="1651000"/>
                </a:lnTo>
                <a:lnTo>
                  <a:pt x="3159204" y="1651000"/>
                </a:lnTo>
                <a:lnTo>
                  <a:pt x="3097646" y="1663700"/>
                </a:lnTo>
                <a:lnTo>
                  <a:pt x="3035231" y="1663700"/>
                </a:lnTo>
                <a:lnTo>
                  <a:pt x="2971991" y="1676400"/>
                </a:lnTo>
                <a:lnTo>
                  <a:pt x="2907957" y="1676400"/>
                </a:lnTo>
                <a:lnTo>
                  <a:pt x="2843162" y="1689100"/>
                </a:lnTo>
                <a:lnTo>
                  <a:pt x="2777637" y="1689100"/>
                </a:lnTo>
                <a:lnTo>
                  <a:pt x="2711415" y="1701800"/>
                </a:lnTo>
                <a:lnTo>
                  <a:pt x="4280609" y="1701800"/>
                </a:lnTo>
                <a:lnTo>
                  <a:pt x="4718556" y="1079500"/>
                </a:lnTo>
                <a:lnTo>
                  <a:pt x="4733308" y="1028700"/>
                </a:lnTo>
                <a:lnTo>
                  <a:pt x="4740685" y="977900"/>
                </a:lnTo>
                <a:lnTo>
                  <a:pt x="4740685" y="914400"/>
                </a:lnTo>
                <a:lnTo>
                  <a:pt x="4733308" y="863600"/>
                </a:lnTo>
                <a:lnTo>
                  <a:pt x="4718556" y="812800"/>
                </a:lnTo>
                <a:lnTo>
                  <a:pt x="4697385" y="762000"/>
                </a:lnTo>
                <a:lnTo>
                  <a:pt x="4669851" y="711200"/>
                </a:lnTo>
                <a:lnTo>
                  <a:pt x="4636150" y="660400"/>
                </a:lnTo>
                <a:lnTo>
                  <a:pt x="4617047" y="647700"/>
                </a:lnTo>
                <a:lnTo>
                  <a:pt x="4596475" y="622300"/>
                </a:lnTo>
                <a:lnTo>
                  <a:pt x="4574458" y="596900"/>
                </a:lnTo>
                <a:lnTo>
                  <a:pt x="4551021" y="571500"/>
                </a:lnTo>
                <a:lnTo>
                  <a:pt x="4526187" y="546100"/>
                </a:lnTo>
                <a:lnTo>
                  <a:pt x="4499982" y="533400"/>
                </a:lnTo>
                <a:lnTo>
                  <a:pt x="4472428" y="508000"/>
                </a:lnTo>
                <a:lnTo>
                  <a:pt x="4443552" y="482600"/>
                </a:lnTo>
                <a:lnTo>
                  <a:pt x="4413376" y="469900"/>
                </a:lnTo>
                <a:lnTo>
                  <a:pt x="4381926" y="444500"/>
                </a:lnTo>
                <a:lnTo>
                  <a:pt x="4349225" y="419100"/>
                </a:lnTo>
                <a:lnTo>
                  <a:pt x="4315298" y="406400"/>
                </a:lnTo>
                <a:lnTo>
                  <a:pt x="4280168" y="381000"/>
                </a:lnTo>
                <a:lnTo>
                  <a:pt x="4243862" y="368300"/>
                </a:lnTo>
                <a:lnTo>
                  <a:pt x="4206401" y="342900"/>
                </a:lnTo>
                <a:lnTo>
                  <a:pt x="4167812" y="330200"/>
                </a:lnTo>
                <a:lnTo>
                  <a:pt x="4128118" y="304800"/>
                </a:lnTo>
                <a:lnTo>
                  <a:pt x="4045512" y="279400"/>
                </a:lnTo>
                <a:lnTo>
                  <a:pt x="4002649" y="254000"/>
                </a:lnTo>
                <a:lnTo>
                  <a:pt x="3868112" y="215900"/>
                </a:lnTo>
                <a:lnTo>
                  <a:pt x="3821364" y="190500"/>
                </a:lnTo>
                <a:close/>
              </a:path>
              <a:path w="4740909" h="3784600">
                <a:moveTo>
                  <a:pt x="2966081" y="25400"/>
                </a:moveTo>
                <a:lnTo>
                  <a:pt x="1774107" y="25400"/>
                </a:lnTo>
                <a:lnTo>
                  <a:pt x="1709363" y="38100"/>
                </a:lnTo>
                <a:lnTo>
                  <a:pt x="3024483" y="38100"/>
                </a:lnTo>
                <a:lnTo>
                  <a:pt x="2966081" y="25400"/>
                </a:lnTo>
                <a:close/>
              </a:path>
              <a:path w="4740909" h="3784600">
                <a:moveTo>
                  <a:pt x="2847736" y="12700"/>
                </a:moveTo>
                <a:lnTo>
                  <a:pt x="1906019" y="12700"/>
                </a:lnTo>
                <a:lnTo>
                  <a:pt x="1839666" y="25400"/>
                </a:lnTo>
                <a:lnTo>
                  <a:pt x="2907157" y="25400"/>
                </a:lnTo>
                <a:lnTo>
                  <a:pt x="2847736" y="12700"/>
                </a:lnTo>
                <a:close/>
              </a:path>
              <a:path w="4740909" h="3784600">
                <a:moveTo>
                  <a:pt x="2666728" y="0"/>
                </a:moveTo>
                <a:lnTo>
                  <a:pt x="2104697" y="0"/>
                </a:lnTo>
                <a:lnTo>
                  <a:pt x="2041015" y="12700"/>
                </a:lnTo>
                <a:lnTo>
                  <a:pt x="2727497" y="12700"/>
                </a:lnTo>
                <a:lnTo>
                  <a:pt x="266672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72965" y="1264229"/>
            <a:ext cx="4740910" cy="3793490"/>
          </a:xfrm>
          <a:custGeom>
            <a:avLst/>
            <a:gdLst/>
            <a:ahLst/>
            <a:cxnLst/>
            <a:rect l="l" t="t" r="r" b="b"/>
            <a:pathLst>
              <a:path w="4740909" h="3793490">
                <a:moveTo>
                  <a:pt x="23366" y="1080317"/>
                </a:moveTo>
                <a:lnTo>
                  <a:pt x="8162" y="1025893"/>
                </a:lnTo>
                <a:lnTo>
                  <a:pt x="798" y="971853"/>
                </a:lnTo>
                <a:lnTo>
                  <a:pt x="0" y="945007"/>
                </a:lnTo>
                <a:lnTo>
                  <a:pt x="1094" y="918292"/>
                </a:lnTo>
                <a:lnTo>
                  <a:pt x="8871" y="865304"/>
                </a:lnTo>
                <a:lnTo>
                  <a:pt x="23949" y="812986"/>
                </a:lnTo>
                <a:lnTo>
                  <a:pt x="46149" y="761432"/>
                </a:lnTo>
                <a:lnTo>
                  <a:pt x="75291" y="710738"/>
                </a:lnTo>
                <a:lnTo>
                  <a:pt x="111196" y="660999"/>
                </a:lnTo>
                <a:lnTo>
                  <a:pt x="153685" y="612310"/>
                </a:lnTo>
                <a:lnTo>
                  <a:pt x="202578" y="564767"/>
                </a:lnTo>
                <a:lnTo>
                  <a:pt x="257695" y="518465"/>
                </a:lnTo>
                <a:lnTo>
                  <a:pt x="318857" y="473499"/>
                </a:lnTo>
                <a:lnTo>
                  <a:pt x="351649" y="451547"/>
                </a:lnTo>
                <a:lnTo>
                  <a:pt x="385885" y="429965"/>
                </a:lnTo>
                <a:lnTo>
                  <a:pt x="421543" y="408764"/>
                </a:lnTo>
                <a:lnTo>
                  <a:pt x="458599" y="387957"/>
                </a:lnTo>
                <a:lnTo>
                  <a:pt x="497032" y="367556"/>
                </a:lnTo>
                <a:lnTo>
                  <a:pt x="536820" y="347572"/>
                </a:lnTo>
                <a:lnTo>
                  <a:pt x="577939" y="328017"/>
                </a:lnTo>
                <a:lnTo>
                  <a:pt x="620368" y="308904"/>
                </a:lnTo>
                <a:lnTo>
                  <a:pt x="664084" y="290244"/>
                </a:lnTo>
                <a:lnTo>
                  <a:pt x="709064" y="272049"/>
                </a:lnTo>
                <a:lnTo>
                  <a:pt x="755286" y="254331"/>
                </a:lnTo>
                <a:lnTo>
                  <a:pt x="802728" y="237102"/>
                </a:lnTo>
                <a:lnTo>
                  <a:pt x="851367" y="220373"/>
                </a:lnTo>
                <a:lnTo>
                  <a:pt x="901181" y="204158"/>
                </a:lnTo>
                <a:lnTo>
                  <a:pt x="952147" y="188467"/>
                </a:lnTo>
                <a:lnTo>
                  <a:pt x="1004243" y="173313"/>
                </a:lnTo>
                <a:lnTo>
                  <a:pt x="1057447" y="158707"/>
                </a:lnTo>
                <a:lnTo>
                  <a:pt x="1111735" y="144661"/>
                </a:lnTo>
                <a:lnTo>
                  <a:pt x="1167086" y="131188"/>
                </a:lnTo>
                <a:lnTo>
                  <a:pt x="1223478" y="118299"/>
                </a:lnTo>
                <a:lnTo>
                  <a:pt x="1280887" y="106006"/>
                </a:lnTo>
                <a:lnTo>
                  <a:pt x="1339291" y="94322"/>
                </a:lnTo>
                <a:lnTo>
                  <a:pt x="1398669" y="83257"/>
                </a:lnTo>
                <a:lnTo>
                  <a:pt x="1458997" y="72824"/>
                </a:lnTo>
                <a:lnTo>
                  <a:pt x="1520252" y="63034"/>
                </a:lnTo>
                <a:lnTo>
                  <a:pt x="1582414" y="53901"/>
                </a:lnTo>
                <a:lnTo>
                  <a:pt x="1645458" y="45435"/>
                </a:lnTo>
                <a:lnTo>
                  <a:pt x="1709363" y="37648"/>
                </a:lnTo>
                <a:lnTo>
                  <a:pt x="1774107" y="30553"/>
                </a:lnTo>
                <a:lnTo>
                  <a:pt x="1839666" y="24162"/>
                </a:lnTo>
                <a:lnTo>
                  <a:pt x="1906019" y="18485"/>
                </a:lnTo>
                <a:lnTo>
                  <a:pt x="1973143" y="13536"/>
                </a:lnTo>
                <a:lnTo>
                  <a:pt x="2041015" y="9326"/>
                </a:lnTo>
                <a:lnTo>
                  <a:pt x="2104697" y="6089"/>
                </a:lnTo>
                <a:lnTo>
                  <a:pt x="2168196" y="3546"/>
                </a:lnTo>
                <a:lnTo>
                  <a:pt x="2231490" y="1688"/>
                </a:lnTo>
                <a:lnTo>
                  <a:pt x="2294552" y="508"/>
                </a:lnTo>
                <a:lnTo>
                  <a:pt x="2357360" y="0"/>
                </a:lnTo>
                <a:lnTo>
                  <a:pt x="2419889" y="154"/>
                </a:lnTo>
                <a:lnTo>
                  <a:pt x="2482114" y="965"/>
                </a:lnTo>
                <a:lnTo>
                  <a:pt x="2544012" y="2425"/>
                </a:lnTo>
                <a:lnTo>
                  <a:pt x="2605558" y="4527"/>
                </a:lnTo>
                <a:lnTo>
                  <a:pt x="2666728" y="7262"/>
                </a:lnTo>
                <a:lnTo>
                  <a:pt x="2727497" y="10625"/>
                </a:lnTo>
                <a:lnTo>
                  <a:pt x="2787841" y="14607"/>
                </a:lnTo>
                <a:lnTo>
                  <a:pt x="2847736" y="19202"/>
                </a:lnTo>
                <a:lnTo>
                  <a:pt x="2907157" y="24402"/>
                </a:lnTo>
                <a:lnTo>
                  <a:pt x="2966081" y="30199"/>
                </a:lnTo>
                <a:lnTo>
                  <a:pt x="3024483" y="36587"/>
                </a:lnTo>
                <a:lnTo>
                  <a:pt x="3082339" y="43558"/>
                </a:lnTo>
                <a:lnTo>
                  <a:pt x="3139624" y="51105"/>
                </a:lnTo>
                <a:lnTo>
                  <a:pt x="3196315" y="59220"/>
                </a:lnTo>
                <a:lnTo>
                  <a:pt x="3252386" y="67896"/>
                </a:lnTo>
                <a:lnTo>
                  <a:pt x="3307814" y="77126"/>
                </a:lnTo>
                <a:lnTo>
                  <a:pt x="3362574" y="86902"/>
                </a:lnTo>
                <a:lnTo>
                  <a:pt x="3416643" y="97218"/>
                </a:lnTo>
                <a:lnTo>
                  <a:pt x="3469995" y="108065"/>
                </a:lnTo>
                <a:lnTo>
                  <a:pt x="3522606" y="119437"/>
                </a:lnTo>
                <a:lnTo>
                  <a:pt x="3574453" y="131326"/>
                </a:lnTo>
                <a:lnTo>
                  <a:pt x="3625511" y="143725"/>
                </a:lnTo>
                <a:lnTo>
                  <a:pt x="3675755" y="156627"/>
                </a:lnTo>
                <a:lnTo>
                  <a:pt x="3725161" y="170023"/>
                </a:lnTo>
                <a:lnTo>
                  <a:pt x="3773706" y="183908"/>
                </a:lnTo>
                <a:lnTo>
                  <a:pt x="3821364" y="198273"/>
                </a:lnTo>
                <a:lnTo>
                  <a:pt x="3868112" y="213112"/>
                </a:lnTo>
                <a:lnTo>
                  <a:pt x="3913925" y="228416"/>
                </a:lnTo>
                <a:lnTo>
                  <a:pt x="3958779" y="244179"/>
                </a:lnTo>
                <a:lnTo>
                  <a:pt x="4002649" y="260394"/>
                </a:lnTo>
                <a:lnTo>
                  <a:pt x="4045512" y="277052"/>
                </a:lnTo>
                <a:lnTo>
                  <a:pt x="4087343" y="294148"/>
                </a:lnTo>
                <a:lnTo>
                  <a:pt x="4128118" y="311672"/>
                </a:lnTo>
                <a:lnTo>
                  <a:pt x="4167812" y="329619"/>
                </a:lnTo>
                <a:lnTo>
                  <a:pt x="4206401" y="347980"/>
                </a:lnTo>
                <a:lnTo>
                  <a:pt x="4243862" y="366749"/>
                </a:lnTo>
                <a:lnTo>
                  <a:pt x="4280168" y="385918"/>
                </a:lnTo>
                <a:lnTo>
                  <a:pt x="4315298" y="405479"/>
                </a:lnTo>
                <a:lnTo>
                  <a:pt x="4349225" y="425426"/>
                </a:lnTo>
                <a:lnTo>
                  <a:pt x="4381926" y="445752"/>
                </a:lnTo>
                <a:lnTo>
                  <a:pt x="4443552" y="487507"/>
                </a:lnTo>
                <a:lnTo>
                  <a:pt x="4499982" y="530688"/>
                </a:lnTo>
                <a:lnTo>
                  <a:pt x="4551021" y="575234"/>
                </a:lnTo>
                <a:lnTo>
                  <a:pt x="4596475" y="621088"/>
                </a:lnTo>
                <a:lnTo>
                  <a:pt x="4636150" y="668192"/>
                </a:lnTo>
                <a:lnTo>
                  <a:pt x="4669851" y="716486"/>
                </a:lnTo>
                <a:lnTo>
                  <a:pt x="4697385" y="765911"/>
                </a:lnTo>
                <a:lnTo>
                  <a:pt x="4718556" y="816411"/>
                </a:lnTo>
                <a:lnTo>
                  <a:pt x="4733308" y="869058"/>
                </a:lnTo>
                <a:lnTo>
                  <a:pt x="4740685" y="921906"/>
                </a:lnTo>
                <a:lnTo>
                  <a:pt x="4740685" y="974821"/>
                </a:lnTo>
                <a:lnTo>
                  <a:pt x="4733308" y="1027670"/>
                </a:lnTo>
                <a:lnTo>
                  <a:pt x="4718556" y="1080317"/>
                </a:lnTo>
                <a:lnTo>
                  <a:pt x="2957828" y="3589075"/>
                </a:lnTo>
                <a:lnTo>
                  <a:pt x="2945389" y="3614463"/>
                </a:lnTo>
                <a:lnTo>
                  <a:pt x="2926582" y="3638678"/>
                </a:lnTo>
                <a:lnTo>
                  <a:pt x="2871497" y="3683099"/>
                </a:lnTo>
                <a:lnTo>
                  <a:pt x="2836035" y="3703060"/>
                </a:lnTo>
                <a:lnTo>
                  <a:pt x="2795839" y="3721356"/>
                </a:lnTo>
                <a:lnTo>
                  <a:pt x="2751317" y="3737865"/>
                </a:lnTo>
                <a:lnTo>
                  <a:pt x="2702877" y="3752465"/>
                </a:lnTo>
                <a:lnTo>
                  <a:pt x="2650928" y="3765033"/>
                </a:lnTo>
                <a:lnTo>
                  <a:pt x="2595878" y="3775445"/>
                </a:lnTo>
                <a:lnTo>
                  <a:pt x="2538136" y="3783579"/>
                </a:lnTo>
                <a:lnTo>
                  <a:pt x="2478110" y="3789312"/>
                </a:lnTo>
                <a:lnTo>
                  <a:pt x="2416208" y="3792522"/>
                </a:lnTo>
                <a:lnTo>
                  <a:pt x="2352839" y="3793084"/>
                </a:lnTo>
                <a:lnTo>
                  <a:pt x="2288411" y="3790878"/>
                </a:lnTo>
                <a:lnTo>
                  <a:pt x="2224204" y="3785813"/>
                </a:lnTo>
                <a:lnTo>
                  <a:pt x="2162718" y="3778090"/>
                </a:lnTo>
                <a:lnTo>
                  <a:pt x="2104346" y="3767865"/>
                </a:lnTo>
                <a:lnTo>
                  <a:pt x="2049482" y="3755294"/>
                </a:lnTo>
                <a:lnTo>
                  <a:pt x="1998517" y="3740535"/>
                </a:lnTo>
                <a:lnTo>
                  <a:pt x="1951845" y="3723742"/>
                </a:lnTo>
                <a:lnTo>
                  <a:pt x="1909859" y="3705074"/>
                </a:lnTo>
                <a:lnTo>
                  <a:pt x="1872952" y="3684687"/>
                </a:lnTo>
                <a:lnTo>
                  <a:pt x="1841516" y="3662737"/>
                </a:lnTo>
                <a:lnTo>
                  <a:pt x="1796631" y="3614774"/>
                </a:lnTo>
                <a:lnTo>
                  <a:pt x="1783967" y="3589075"/>
                </a:lnTo>
                <a:lnTo>
                  <a:pt x="23366" y="1080317"/>
                </a:lnTo>
                <a:close/>
              </a:path>
            </a:pathLst>
          </a:custGeom>
          <a:ln w="9525">
            <a:solidFill>
              <a:srgbClr val="1A7A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62828" y="1454022"/>
            <a:ext cx="4362450" cy="1517650"/>
          </a:xfrm>
          <a:custGeom>
            <a:avLst/>
            <a:gdLst/>
            <a:ahLst/>
            <a:cxnLst/>
            <a:rect l="l" t="t" r="r" b="b"/>
            <a:pathLst>
              <a:path w="4362450" h="1517650">
                <a:moveTo>
                  <a:pt x="0" y="758571"/>
                </a:moveTo>
                <a:lnTo>
                  <a:pt x="4291" y="806546"/>
                </a:lnTo>
                <a:lnTo>
                  <a:pt x="16993" y="853729"/>
                </a:lnTo>
                <a:lnTo>
                  <a:pt x="37852" y="900030"/>
                </a:lnTo>
                <a:lnTo>
                  <a:pt x="66612" y="945359"/>
                </a:lnTo>
                <a:lnTo>
                  <a:pt x="103017" y="989629"/>
                </a:lnTo>
                <a:lnTo>
                  <a:pt x="146811" y="1032750"/>
                </a:lnTo>
                <a:lnTo>
                  <a:pt x="197740" y="1074633"/>
                </a:lnTo>
                <a:lnTo>
                  <a:pt x="255548" y="1115190"/>
                </a:lnTo>
                <a:lnTo>
                  <a:pt x="319979" y="1154332"/>
                </a:lnTo>
                <a:lnTo>
                  <a:pt x="354598" y="1173344"/>
                </a:lnTo>
                <a:lnTo>
                  <a:pt x="390777" y="1191970"/>
                </a:lnTo>
                <a:lnTo>
                  <a:pt x="428485" y="1210197"/>
                </a:lnTo>
                <a:lnTo>
                  <a:pt x="467688" y="1228015"/>
                </a:lnTo>
                <a:lnTo>
                  <a:pt x="508356" y="1245412"/>
                </a:lnTo>
                <a:lnTo>
                  <a:pt x="550456" y="1262378"/>
                </a:lnTo>
                <a:lnTo>
                  <a:pt x="593957" y="1278901"/>
                </a:lnTo>
                <a:lnTo>
                  <a:pt x="638825" y="1294971"/>
                </a:lnTo>
                <a:lnTo>
                  <a:pt x="685031" y="1310576"/>
                </a:lnTo>
                <a:lnTo>
                  <a:pt x="732540" y="1325704"/>
                </a:lnTo>
                <a:lnTo>
                  <a:pt x="781323" y="1340346"/>
                </a:lnTo>
                <a:lnTo>
                  <a:pt x="831346" y="1354490"/>
                </a:lnTo>
                <a:lnTo>
                  <a:pt x="882577" y="1368124"/>
                </a:lnTo>
                <a:lnTo>
                  <a:pt x="934986" y="1381238"/>
                </a:lnTo>
                <a:lnTo>
                  <a:pt x="988539" y="1393820"/>
                </a:lnTo>
                <a:lnTo>
                  <a:pt x="1043205" y="1405860"/>
                </a:lnTo>
                <a:lnTo>
                  <a:pt x="1098953" y="1417347"/>
                </a:lnTo>
                <a:lnTo>
                  <a:pt x="1155749" y="1428268"/>
                </a:lnTo>
                <a:lnTo>
                  <a:pt x="1213562" y="1438614"/>
                </a:lnTo>
                <a:lnTo>
                  <a:pt x="1272361" y="1448372"/>
                </a:lnTo>
                <a:lnTo>
                  <a:pt x="1332112" y="1457533"/>
                </a:lnTo>
                <a:lnTo>
                  <a:pt x="1392785" y="1466084"/>
                </a:lnTo>
                <a:lnTo>
                  <a:pt x="1454348" y="1474015"/>
                </a:lnTo>
                <a:lnTo>
                  <a:pt x="1516768" y="1481315"/>
                </a:lnTo>
                <a:lnTo>
                  <a:pt x="1580013" y="1487972"/>
                </a:lnTo>
                <a:lnTo>
                  <a:pt x="1644052" y="1493976"/>
                </a:lnTo>
                <a:lnTo>
                  <a:pt x="1708852" y="1499314"/>
                </a:lnTo>
                <a:lnTo>
                  <a:pt x="1774382" y="1503977"/>
                </a:lnTo>
                <a:lnTo>
                  <a:pt x="1840610" y="1507954"/>
                </a:lnTo>
                <a:lnTo>
                  <a:pt x="1907504" y="1511232"/>
                </a:lnTo>
                <a:lnTo>
                  <a:pt x="1975031" y="1513801"/>
                </a:lnTo>
                <a:lnTo>
                  <a:pt x="2043161" y="1515649"/>
                </a:lnTo>
                <a:lnTo>
                  <a:pt x="2111860" y="1516767"/>
                </a:lnTo>
                <a:lnTo>
                  <a:pt x="2181098" y="1517141"/>
                </a:lnTo>
                <a:lnTo>
                  <a:pt x="2250328" y="1516767"/>
                </a:lnTo>
                <a:lnTo>
                  <a:pt x="2319020" y="1515649"/>
                </a:lnTo>
                <a:lnTo>
                  <a:pt x="2387143" y="1513801"/>
                </a:lnTo>
                <a:lnTo>
                  <a:pt x="2454664" y="1511232"/>
                </a:lnTo>
                <a:lnTo>
                  <a:pt x="2521552" y="1507954"/>
                </a:lnTo>
                <a:lnTo>
                  <a:pt x="2587774" y="1503977"/>
                </a:lnTo>
                <a:lnTo>
                  <a:pt x="2653298" y="1499314"/>
                </a:lnTo>
                <a:lnTo>
                  <a:pt x="2718093" y="1493976"/>
                </a:lnTo>
                <a:lnTo>
                  <a:pt x="2782127" y="1487972"/>
                </a:lnTo>
                <a:lnTo>
                  <a:pt x="2845367" y="1481315"/>
                </a:lnTo>
                <a:lnTo>
                  <a:pt x="2907782" y="1474015"/>
                </a:lnTo>
                <a:lnTo>
                  <a:pt x="2969340" y="1466084"/>
                </a:lnTo>
                <a:lnTo>
                  <a:pt x="3030009" y="1457533"/>
                </a:lnTo>
                <a:lnTo>
                  <a:pt x="3089757" y="1448372"/>
                </a:lnTo>
                <a:lnTo>
                  <a:pt x="3148552" y="1438614"/>
                </a:lnTo>
                <a:lnTo>
                  <a:pt x="3206361" y="1428268"/>
                </a:lnTo>
                <a:lnTo>
                  <a:pt x="3263154" y="1417347"/>
                </a:lnTo>
                <a:lnTo>
                  <a:pt x="3318898" y="1405860"/>
                </a:lnTo>
                <a:lnTo>
                  <a:pt x="3373561" y="1393820"/>
                </a:lnTo>
                <a:lnTo>
                  <a:pt x="3427112" y="1381238"/>
                </a:lnTo>
                <a:lnTo>
                  <a:pt x="3479518" y="1368124"/>
                </a:lnTo>
                <a:lnTo>
                  <a:pt x="3530747" y="1354490"/>
                </a:lnTo>
                <a:lnTo>
                  <a:pt x="3580767" y="1340346"/>
                </a:lnTo>
                <a:lnTo>
                  <a:pt x="3629547" y="1325704"/>
                </a:lnTo>
                <a:lnTo>
                  <a:pt x="3677055" y="1310576"/>
                </a:lnTo>
                <a:lnTo>
                  <a:pt x="3723258" y="1294971"/>
                </a:lnTo>
                <a:lnTo>
                  <a:pt x="3768126" y="1278901"/>
                </a:lnTo>
                <a:lnTo>
                  <a:pt x="3811624" y="1262378"/>
                </a:lnTo>
                <a:lnTo>
                  <a:pt x="3853723" y="1245412"/>
                </a:lnTo>
                <a:lnTo>
                  <a:pt x="3894389" y="1228015"/>
                </a:lnTo>
                <a:lnTo>
                  <a:pt x="3933592" y="1210197"/>
                </a:lnTo>
                <a:lnTo>
                  <a:pt x="3971298" y="1191970"/>
                </a:lnTo>
                <a:lnTo>
                  <a:pt x="4007476" y="1173344"/>
                </a:lnTo>
                <a:lnTo>
                  <a:pt x="4042095" y="1154332"/>
                </a:lnTo>
                <a:lnTo>
                  <a:pt x="4075121" y="1134943"/>
                </a:lnTo>
                <a:lnTo>
                  <a:pt x="4136271" y="1095083"/>
                </a:lnTo>
                <a:lnTo>
                  <a:pt x="4190670" y="1053851"/>
                </a:lnTo>
                <a:lnTo>
                  <a:pt x="4238063" y="1011338"/>
                </a:lnTo>
                <a:lnTo>
                  <a:pt x="4278194" y="967632"/>
                </a:lnTo>
                <a:lnTo>
                  <a:pt x="4310808" y="922821"/>
                </a:lnTo>
                <a:lnTo>
                  <a:pt x="4335649" y="876995"/>
                </a:lnTo>
                <a:lnTo>
                  <a:pt x="4352462" y="830243"/>
                </a:lnTo>
                <a:lnTo>
                  <a:pt x="4360990" y="782652"/>
                </a:lnTo>
                <a:lnTo>
                  <a:pt x="4362069" y="758571"/>
                </a:lnTo>
                <a:lnTo>
                  <a:pt x="4360990" y="734489"/>
                </a:lnTo>
                <a:lnTo>
                  <a:pt x="4352462" y="686898"/>
                </a:lnTo>
                <a:lnTo>
                  <a:pt x="4335649" y="640146"/>
                </a:lnTo>
                <a:lnTo>
                  <a:pt x="4310808" y="594320"/>
                </a:lnTo>
                <a:lnTo>
                  <a:pt x="4278194" y="549509"/>
                </a:lnTo>
                <a:lnTo>
                  <a:pt x="4238063" y="505803"/>
                </a:lnTo>
                <a:lnTo>
                  <a:pt x="4190670" y="463290"/>
                </a:lnTo>
                <a:lnTo>
                  <a:pt x="4136271" y="422058"/>
                </a:lnTo>
                <a:lnTo>
                  <a:pt x="4075121" y="382198"/>
                </a:lnTo>
                <a:lnTo>
                  <a:pt x="4042095" y="362809"/>
                </a:lnTo>
                <a:lnTo>
                  <a:pt x="4007476" y="343797"/>
                </a:lnTo>
                <a:lnTo>
                  <a:pt x="3971298" y="325171"/>
                </a:lnTo>
                <a:lnTo>
                  <a:pt x="3933592" y="306944"/>
                </a:lnTo>
                <a:lnTo>
                  <a:pt x="3894389" y="289126"/>
                </a:lnTo>
                <a:lnTo>
                  <a:pt x="3853723" y="271729"/>
                </a:lnTo>
                <a:lnTo>
                  <a:pt x="3811624" y="254763"/>
                </a:lnTo>
                <a:lnTo>
                  <a:pt x="3768126" y="238240"/>
                </a:lnTo>
                <a:lnTo>
                  <a:pt x="3723258" y="222170"/>
                </a:lnTo>
                <a:lnTo>
                  <a:pt x="3677055" y="206565"/>
                </a:lnTo>
                <a:lnTo>
                  <a:pt x="3629547" y="191437"/>
                </a:lnTo>
                <a:lnTo>
                  <a:pt x="3580767" y="176795"/>
                </a:lnTo>
                <a:lnTo>
                  <a:pt x="3530747" y="162651"/>
                </a:lnTo>
                <a:lnTo>
                  <a:pt x="3479518" y="149017"/>
                </a:lnTo>
                <a:lnTo>
                  <a:pt x="3427112" y="135903"/>
                </a:lnTo>
                <a:lnTo>
                  <a:pt x="3373561" y="123321"/>
                </a:lnTo>
                <a:lnTo>
                  <a:pt x="3318898" y="111281"/>
                </a:lnTo>
                <a:lnTo>
                  <a:pt x="3263154" y="99794"/>
                </a:lnTo>
                <a:lnTo>
                  <a:pt x="3206361" y="88873"/>
                </a:lnTo>
                <a:lnTo>
                  <a:pt x="3148552" y="78527"/>
                </a:lnTo>
                <a:lnTo>
                  <a:pt x="3089757" y="68769"/>
                </a:lnTo>
                <a:lnTo>
                  <a:pt x="3030009" y="59608"/>
                </a:lnTo>
                <a:lnTo>
                  <a:pt x="2969340" y="51057"/>
                </a:lnTo>
                <a:lnTo>
                  <a:pt x="2907782" y="43126"/>
                </a:lnTo>
                <a:lnTo>
                  <a:pt x="2845367" y="35826"/>
                </a:lnTo>
                <a:lnTo>
                  <a:pt x="2782127" y="29169"/>
                </a:lnTo>
                <a:lnTo>
                  <a:pt x="2718093" y="23165"/>
                </a:lnTo>
                <a:lnTo>
                  <a:pt x="2653298" y="17827"/>
                </a:lnTo>
                <a:lnTo>
                  <a:pt x="2587774" y="13164"/>
                </a:lnTo>
                <a:lnTo>
                  <a:pt x="2521552" y="9187"/>
                </a:lnTo>
                <a:lnTo>
                  <a:pt x="2454664" y="5909"/>
                </a:lnTo>
                <a:lnTo>
                  <a:pt x="2387143" y="3340"/>
                </a:lnTo>
                <a:lnTo>
                  <a:pt x="2319020" y="1492"/>
                </a:lnTo>
                <a:lnTo>
                  <a:pt x="2250328" y="374"/>
                </a:lnTo>
                <a:lnTo>
                  <a:pt x="2181098" y="0"/>
                </a:lnTo>
                <a:lnTo>
                  <a:pt x="2111860" y="374"/>
                </a:lnTo>
                <a:lnTo>
                  <a:pt x="2043161" y="1492"/>
                </a:lnTo>
                <a:lnTo>
                  <a:pt x="1975031" y="3340"/>
                </a:lnTo>
                <a:lnTo>
                  <a:pt x="1907504" y="5909"/>
                </a:lnTo>
                <a:lnTo>
                  <a:pt x="1840610" y="9187"/>
                </a:lnTo>
                <a:lnTo>
                  <a:pt x="1774382" y="13164"/>
                </a:lnTo>
                <a:lnTo>
                  <a:pt x="1708852" y="17827"/>
                </a:lnTo>
                <a:lnTo>
                  <a:pt x="1644052" y="23165"/>
                </a:lnTo>
                <a:lnTo>
                  <a:pt x="1580013" y="29169"/>
                </a:lnTo>
                <a:lnTo>
                  <a:pt x="1516768" y="35826"/>
                </a:lnTo>
                <a:lnTo>
                  <a:pt x="1454348" y="43126"/>
                </a:lnTo>
                <a:lnTo>
                  <a:pt x="1392785" y="51057"/>
                </a:lnTo>
                <a:lnTo>
                  <a:pt x="1332112" y="59608"/>
                </a:lnTo>
                <a:lnTo>
                  <a:pt x="1272361" y="68769"/>
                </a:lnTo>
                <a:lnTo>
                  <a:pt x="1213562" y="78527"/>
                </a:lnTo>
                <a:lnTo>
                  <a:pt x="1155749" y="88873"/>
                </a:lnTo>
                <a:lnTo>
                  <a:pt x="1098953" y="99794"/>
                </a:lnTo>
                <a:lnTo>
                  <a:pt x="1043205" y="111281"/>
                </a:lnTo>
                <a:lnTo>
                  <a:pt x="988539" y="123321"/>
                </a:lnTo>
                <a:lnTo>
                  <a:pt x="934986" y="135903"/>
                </a:lnTo>
                <a:lnTo>
                  <a:pt x="882577" y="149017"/>
                </a:lnTo>
                <a:lnTo>
                  <a:pt x="831346" y="162651"/>
                </a:lnTo>
                <a:lnTo>
                  <a:pt x="781323" y="176795"/>
                </a:lnTo>
                <a:lnTo>
                  <a:pt x="732540" y="191437"/>
                </a:lnTo>
                <a:lnTo>
                  <a:pt x="685031" y="206565"/>
                </a:lnTo>
                <a:lnTo>
                  <a:pt x="638825" y="222170"/>
                </a:lnTo>
                <a:lnTo>
                  <a:pt x="593957" y="238240"/>
                </a:lnTo>
                <a:lnTo>
                  <a:pt x="550456" y="254763"/>
                </a:lnTo>
                <a:lnTo>
                  <a:pt x="508356" y="271729"/>
                </a:lnTo>
                <a:lnTo>
                  <a:pt x="467688" y="289126"/>
                </a:lnTo>
                <a:lnTo>
                  <a:pt x="428485" y="306944"/>
                </a:lnTo>
                <a:lnTo>
                  <a:pt x="390777" y="325171"/>
                </a:lnTo>
                <a:lnTo>
                  <a:pt x="354598" y="343797"/>
                </a:lnTo>
                <a:lnTo>
                  <a:pt x="319979" y="362809"/>
                </a:lnTo>
                <a:lnTo>
                  <a:pt x="286951" y="382198"/>
                </a:lnTo>
                <a:lnTo>
                  <a:pt x="225800" y="422058"/>
                </a:lnTo>
                <a:lnTo>
                  <a:pt x="171400" y="463290"/>
                </a:lnTo>
                <a:lnTo>
                  <a:pt x="124006" y="505803"/>
                </a:lnTo>
                <a:lnTo>
                  <a:pt x="83875" y="549509"/>
                </a:lnTo>
                <a:lnTo>
                  <a:pt x="51260" y="594320"/>
                </a:lnTo>
                <a:lnTo>
                  <a:pt x="26419" y="640146"/>
                </a:lnTo>
                <a:lnTo>
                  <a:pt x="9606" y="686898"/>
                </a:lnTo>
                <a:lnTo>
                  <a:pt x="1078" y="734489"/>
                </a:lnTo>
                <a:lnTo>
                  <a:pt x="0" y="758571"/>
                </a:lnTo>
                <a:close/>
              </a:path>
            </a:pathLst>
          </a:custGeom>
          <a:ln w="9524">
            <a:solidFill>
              <a:srgbClr val="1A7A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38627" y="1202436"/>
            <a:ext cx="3279648" cy="12176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42815" y="2151888"/>
            <a:ext cx="85344" cy="853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85872" y="1229867"/>
            <a:ext cx="3184525" cy="112255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85872" y="1229867"/>
            <a:ext cx="3184525" cy="1122680"/>
          </a:xfrm>
          <a:custGeom>
            <a:avLst/>
            <a:gdLst/>
            <a:ahLst/>
            <a:cxnLst/>
            <a:rect l="l" t="t" r="r" b="b"/>
            <a:pathLst>
              <a:path w="3184525" h="1122680">
                <a:moveTo>
                  <a:pt x="0" y="945388"/>
                </a:moveTo>
                <a:lnTo>
                  <a:pt x="4511" y="871509"/>
                </a:lnTo>
                <a:lnTo>
                  <a:pt x="17822" y="799186"/>
                </a:lnTo>
                <a:lnTo>
                  <a:pt x="39601" y="728627"/>
                </a:lnTo>
                <a:lnTo>
                  <a:pt x="69512" y="660043"/>
                </a:lnTo>
                <a:lnTo>
                  <a:pt x="107224" y="593645"/>
                </a:lnTo>
                <a:lnTo>
                  <a:pt x="128901" y="561330"/>
                </a:lnTo>
                <a:lnTo>
                  <a:pt x="152402" y="529641"/>
                </a:lnTo>
                <a:lnTo>
                  <a:pt x="177687" y="498604"/>
                </a:lnTo>
                <a:lnTo>
                  <a:pt x="204714" y="468244"/>
                </a:lnTo>
                <a:lnTo>
                  <a:pt x="233441" y="438588"/>
                </a:lnTo>
                <a:lnTo>
                  <a:pt x="263826" y="409662"/>
                </a:lnTo>
                <a:lnTo>
                  <a:pt x="295827" y="381493"/>
                </a:lnTo>
                <a:lnTo>
                  <a:pt x="329403" y="354107"/>
                </a:lnTo>
                <a:lnTo>
                  <a:pt x="364513" y="327529"/>
                </a:lnTo>
                <a:lnTo>
                  <a:pt x="401114" y="301787"/>
                </a:lnTo>
                <a:lnTo>
                  <a:pt x="439166" y="276907"/>
                </a:lnTo>
                <a:lnTo>
                  <a:pt x="478625" y="252915"/>
                </a:lnTo>
                <a:lnTo>
                  <a:pt x="519451" y="229837"/>
                </a:lnTo>
                <a:lnTo>
                  <a:pt x="561602" y="207699"/>
                </a:lnTo>
                <a:lnTo>
                  <a:pt x="605036" y="186528"/>
                </a:lnTo>
                <a:lnTo>
                  <a:pt x="649711" y="166350"/>
                </a:lnTo>
                <a:lnTo>
                  <a:pt x="695587" y="147192"/>
                </a:lnTo>
                <a:lnTo>
                  <a:pt x="742620" y="129079"/>
                </a:lnTo>
                <a:lnTo>
                  <a:pt x="790770" y="112037"/>
                </a:lnTo>
                <a:lnTo>
                  <a:pt x="839995" y="96094"/>
                </a:lnTo>
                <a:lnTo>
                  <a:pt x="890253" y="81276"/>
                </a:lnTo>
                <a:lnTo>
                  <a:pt x="941503" y="67608"/>
                </a:lnTo>
                <a:lnTo>
                  <a:pt x="993702" y="55117"/>
                </a:lnTo>
                <a:lnTo>
                  <a:pt x="1046810" y="43830"/>
                </a:lnTo>
                <a:lnTo>
                  <a:pt x="1100784" y="33772"/>
                </a:lnTo>
                <a:lnTo>
                  <a:pt x="1155582" y="24969"/>
                </a:lnTo>
                <a:lnTo>
                  <a:pt x="1211164" y="17449"/>
                </a:lnTo>
                <a:lnTo>
                  <a:pt x="1267488" y="11237"/>
                </a:lnTo>
                <a:lnTo>
                  <a:pt x="1324511" y="6360"/>
                </a:lnTo>
                <a:lnTo>
                  <a:pt x="1382192" y="2844"/>
                </a:lnTo>
                <a:lnTo>
                  <a:pt x="1440489" y="715"/>
                </a:lnTo>
                <a:lnTo>
                  <a:pt x="1499362" y="0"/>
                </a:lnTo>
                <a:lnTo>
                  <a:pt x="1556668" y="684"/>
                </a:lnTo>
                <a:lnTo>
                  <a:pt x="1613518" y="2722"/>
                </a:lnTo>
                <a:lnTo>
                  <a:pt x="1669867" y="6091"/>
                </a:lnTo>
                <a:lnTo>
                  <a:pt x="1725669" y="10771"/>
                </a:lnTo>
                <a:lnTo>
                  <a:pt x="1780880" y="16738"/>
                </a:lnTo>
                <a:lnTo>
                  <a:pt x="1835456" y="23970"/>
                </a:lnTo>
                <a:lnTo>
                  <a:pt x="1889351" y="32446"/>
                </a:lnTo>
                <a:lnTo>
                  <a:pt x="1942521" y="42143"/>
                </a:lnTo>
                <a:lnTo>
                  <a:pt x="1994921" y="53040"/>
                </a:lnTo>
                <a:lnTo>
                  <a:pt x="2046507" y="65114"/>
                </a:lnTo>
                <a:lnTo>
                  <a:pt x="2097234" y="78343"/>
                </a:lnTo>
                <a:lnTo>
                  <a:pt x="2147057" y="92705"/>
                </a:lnTo>
                <a:lnTo>
                  <a:pt x="2195931" y="108178"/>
                </a:lnTo>
                <a:lnTo>
                  <a:pt x="2243812" y="124740"/>
                </a:lnTo>
                <a:lnTo>
                  <a:pt x="2290655" y="142369"/>
                </a:lnTo>
                <a:lnTo>
                  <a:pt x="2336415" y="161043"/>
                </a:lnTo>
                <a:lnTo>
                  <a:pt x="2381048" y="180740"/>
                </a:lnTo>
                <a:lnTo>
                  <a:pt x="2424509" y="201437"/>
                </a:lnTo>
                <a:lnTo>
                  <a:pt x="2466753" y="223114"/>
                </a:lnTo>
                <a:lnTo>
                  <a:pt x="2507735" y="245746"/>
                </a:lnTo>
                <a:lnTo>
                  <a:pt x="2547412" y="269314"/>
                </a:lnTo>
                <a:lnTo>
                  <a:pt x="2585737" y="293793"/>
                </a:lnTo>
                <a:lnTo>
                  <a:pt x="2622667" y="319163"/>
                </a:lnTo>
                <a:lnTo>
                  <a:pt x="2658157" y="345402"/>
                </a:lnTo>
                <a:lnTo>
                  <a:pt x="2692161" y="372487"/>
                </a:lnTo>
                <a:lnTo>
                  <a:pt x="2724636" y="400396"/>
                </a:lnTo>
                <a:lnTo>
                  <a:pt x="2755536" y="429107"/>
                </a:lnTo>
                <a:lnTo>
                  <a:pt x="2784818" y="458598"/>
                </a:lnTo>
                <a:lnTo>
                  <a:pt x="2812435" y="488847"/>
                </a:lnTo>
                <a:lnTo>
                  <a:pt x="2838344" y="519832"/>
                </a:lnTo>
                <a:lnTo>
                  <a:pt x="2862500" y="551531"/>
                </a:lnTo>
                <a:lnTo>
                  <a:pt x="2884858" y="583922"/>
                </a:lnTo>
                <a:lnTo>
                  <a:pt x="2905373" y="616983"/>
                </a:lnTo>
                <a:lnTo>
                  <a:pt x="2924001" y="650691"/>
                </a:lnTo>
                <a:lnTo>
                  <a:pt x="2940697" y="685025"/>
                </a:lnTo>
                <a:lnTo>
                  <a:pt x="2955416" y="719963"/>
                </a:lnTo>
                <a:lnTo>
                  <a:pt x="3184525" y="751205"/>
                </a:lnTo>
                <a:lnTo>
                  <a:pt x="2798953" y="1122553"/>
                </a:lnTo>
                <a:lnTo>
                  <a:pt x="2340229" y="636016"/>
                </a:lnTo>
                <a:lnTo>
                  <a:pt x="2538603" y="663067"/>
                </a:lnTo>
                <a:lnTo>
                  <a:pt x="2482179" y="611674"/>
                </a:lnTo>
                <a:lnTo>
                  <a:pt x="2450989" y="587442"/>
                </a:lnTo>
                <a:lnTo>
                  <a:pt x="2417924" y="564204"/>
                </a:lnTo>
                <a:lnTo>
                  <a:pt x="2383065" y="541976"/>
                </a:lnTo>
                <a:lnTo>
                  <a:pt x="2346495" y="520770"/>
                </a:lnTo>
                <a:lnTo>
                  <a:pt x="2308297" y="500600"/>
                </a:lnTo>
                <a:lnTo>
                  <a:pt x="2268553" y="481480"/>
                </a:lnTo>
                <a:lnTo>
                  <a:pt x="2227347" y="463425"/>
                </a:lnTo>
                <a:lnTo>
                  <a:pt x="2184759" y="446447"/>
                </a:lnTo>
                <a:lnTo>
                  <a:pt x="2140873" y="430561"/>
                </a:lnTo>
                <a:lnTo>
                  <a:pt x="2095771" y="415781"/>
                </a:lnTo>
                <a:lnTo>
                  <a:pt x="2049536" y="402120"/>
                </a:lnTo>
                <a:lnTo>
                  <a:pt x="2002251" y="389593"/>
                </a:lnTo>
                <a:lnTo>
                  <a:pt x="1953997" y="378212"/>
                </a:lnTo>
                <a:lnTo>
                  <a:pt x="1904857" y="367993"/>
                </a:lnTo>
                <a:lnTo>
                  <a:pt x="1854914" y="358949"/>
                </a:lnTo>
                <a:lnTo>
                  <a:pt x="1804250" y="351094"/>
                </a:lnTo>
                <a:lnTo>
                  <a:pt x="1752948" y="344441"/>
                </a:lnTo>
                <a:lnTo>
                  <a:pt x="1701090" y="339005"/>
                </a:lnTo>
                <a:lnTo>
                  <a:pt x="1648759" y="334799"/>
                </a:lnTo>
                <a:lnTo>
                  <a:pt x="1596036" y="331838"/>
                </a:lnTo>
                <a:lnTo>
                  <a:pt x="1543006" y="330135"/>
                </a:lnTo>
                <a:lnTo>
                  <a:pt x="1489750" y="329703"/>
                </a:lnTo>
                <a:lnTo>
                  <a:pt x="1436350" y="330558"/>
                </a:lnTo>
                <a:lnTo>
                  <a:pt x="1382889" y="332712"/>
                </a:lnTo>
                <a:lnTo>
                  <a:pt x="1329451" y="336180"/>
                </a:lnTo>
                <a:lnTo>
                  <a:pt x="1276116" y="340975"/>
                </a:lnTo>
                <a:lnTo>
                  <a:pt x="1222968" y="347111"/>
                </a:lnTo>
                <a:lnTo>
                  <a:pt x="1170089" y="354603"/>
                </a:lnTo>
                <a:lnTo>
                  <a:pt x="1117561" y="363464"/>
                </a:lnTo>
                <a:lnTo>
                  <a:pt x="1065468" y="373707"/>
                </a:lnTo>
                <a:lnTo>
                  <a:pt x="1013891" y="385348"/>
                </a:lnTo>
                <a:lnTo>
                  <a:pt x="962913" y="398399"/>
                </a:lnTo>
                <a:lnTo>
                  <a:pt x="902747" y="415946"/>
                </a:lnTo>
                <a:lnTo>
                  <a:pt x="845068" y="435169"/>
                </a:lnTo>
                <a:lnTo>
                  <a:pt x="789964" y="455994"/>
                </a:lnTo>
                <a:lnTo>
                  <a:pt x="737522" y="478345"/>
                </a:lnTo>
                <a:lnTo>
                  <a:pt x="687829" y="502146"/>
                </a:lnTo>
                <a:lnTo>
                  <a:pt x="640974" y="527321"/>
                </a:lnTo>
                <a:lnTo>
                  <a:pt x="597044" y="553796"/>
                </a:lnTo>
                <a:lnTo>
                  <a:pt x="556125" y="581495"/>
                </a:lnTo>
                <a:lnTo>
                  <a:pt x="518306" y="610342"/>
                </a:lnTo>
                <a:lnTo>
                  <a:pt x="483674" y="640262"/>
                </a:lnTo>
                <a:lnTo>
                  <a:pt x="452316" y="671181"/>
                </a:lnTo>
                <a:lnTo>
                  <a:pt x="424319" y="703021"/>
                </a:lnTo>
                <a:lnTo>
                  <a:pt x="399772" y="735708"/>
                </a:lnTo>
                <a:lnTo>
                  <a:pt x="378762" y="769166"/>
                </a:lnTo>
                <a:lnTo>
                  <a:pt x="361375" y="803320"/>
                </a:lnTo>
                <a:lnTo>
                  <a:pt x="337824" y="873415"/>
                </a:lnTo>
                <a:lnTo>
                  <a:pt x="329819" y="945388"/>
                </a:lnTo>
                <a:lnTo>
                  <a:pt x="0" y="945388"/>
                </a:lnTo>
                <a:close/>
              </a:path>
            </a:pathLst>
          </a:custGeom>
          <a:ln w="9525">
            <a:solidFill>
              <a:srgbClr val="167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783329" y="1263776"/>
            <a:ext cx="1043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軟正黑體"/>
                <a:cs typeface="微軟正黑體"/>
              </a:rPr>
              <a:t>資源投入</a:t>
            </a:r>
            <a:endParaRPr sz="2000">
              <a:latin typeface="微軟正黑體"/>
              <a:cs typeface="微軟正黑體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34327" y="5498007"/>
            <a:ext cx="4008754" cy="854075"/>
          </a:xfrm>
          <a:custGeom>
            <a:avLst/>
            <a:gdLst/>
            <a:ahLst/>
            <a:cxnLst/>
            <a:rect l="l" t="t" r="r" b="b"/>
            <a:pathLst>
              <a:path w="4008754" h="854075">
                <a:moveTo>
                  <a:pt x="0" y="853567"/>
                </a:moveTo>
                <a:lnTo>
                  <a:pt x="4008374" y="853567"/>
                </a:lnTo>
                <a:lnTo>
                  <a:pt x="4008374" y="0"/>
                </a:lnTo>
                <a:lnTo>
                  <a:pt x="0" y="0"/>
                </a:lnTo>
                <a:lnTo>
                  <a:pt x="0" y="853567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13054" y="5483758"/>
            <a:ext cx="3840479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100"/>
              </a:lnSpc>
              <a:spcBef>
                <a:spcPts val="100"/>
              </a:spcBef>
            </a:pPr>
            <a:r>
              <a:rPr sz="2000" dirty="0">
                <a:latin typeface="Microsoft YaHei"/>
                <a:cs typeface="Microsoft YaHei"/>
              </a:rPr>
              <a:t>國教署補助偏遠地區高</a:t>
            </a:r>
            <a:r>
              <a:rPr sz="2000" spc="-15" dirty="0">
                <a:latin typeface="Microsoft YaHei"/>
                <a:cs typeface="Microsoft YaHei"/>
              </a:rPr>
              <a:t>級</a:t>
            </a:r>
            <a:r>
              <a:rPr sz="2000" dirty="0">
                <a:latin typeface="Microsoft YaHei"/>
                <a:cs typeface="Microsoft YaHei"/>
              </a:rPr>
              <a:t>中等</a:t>
            </a:r>
            <a:r>
              <a:rPr sz="2000" spc="-15" dirty="0">
                <a:latin typeface="Microsoft YaHei"/>
                <a:cs typeface="Microsoft YaHei"/>
              </a:rPr>
              <a:t>學</a:t>
            </a:r>
            <a:r>
              <a:rPr sz="2000" dirty="0">
                <a:latin typeface="Microsoft YaHei"/>
                <a:cs typeface="Microsoft YaHei"/>
              </a:rPr>
              <a:t>校 充實學生學習歷程檔案</a:t>
            </a:r>
            <a:r>
              <a:rPr sz="2000" spc="-15" dirty="0">
                <a:latin typeface="Microsoft YaHei"/>
                <a:cs typeface="Microsoft YaHei"/>
              </a:rPr>
              <a:t>要</a:t>
            </a:r>
            <a:r>
              <a:rPr sz="2000" dirty="0">
                <a:latin typeface="Microsoft YaHei"/>
                <a:cs typeface="Microsoft YaHei"/>
              </a:rPr>
              <a:t>點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4327" y="4045330"/>
            <a:ext cx="4018279" cy="89281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05"/>
              </a:spcBef>
            </a:pPr>
            <a:r>
              <a:rPr sz="2000" dirty="0">
                <a:latin typeface="Microsoft YaHei"/>
                <a:cs typeface="Microsoft YaHei"/>
              </a:rPr>
              <a:t>國教署補助高級中等學</a:t>
            </a:r>
            <a:r>
              <a:rPr sz="2000" spc="-15" dirty="0">
                <a:latin typeface="Microsoft YaHei"/>
                <a:cs typeface="Microsoft YaHei"/>
              </a:rPr>
              <a:t>校</a:t>
            </a:r>
            <a:r>
              <a:rPr sz="2000" dirty="0">
                <a:latin typeface="Microsoft YaHei"/>
                <a:cs typeface="Microsoft YaHei"/>
              </a:rPr>
              <a:t>充實</a:t>
            </a:r>
            <a:r>
              <a:rPr sz="2000" spc="-15" dirty="0">
                <a:latin typeface="Microsoft YaHei"/>
                <a:cs typeface="Microsoft YaHei"/>
              </a:rPr>
              <a:t>學</a:t>
            </a:r>
            <a:r>
              <a:rPr sz="2000" dirty="0">
                <a:latin typeface="Microsoft YaHei"/>
                <a:cs typeface="Microsoft YaHei"/>
              </a:rPr>
              <a:t>生</a:t>
            </a:r>
            <a:endParaRPr sz="2000">
              <a:latin typeface="Microsoft YaHei"/>
              <a:cs typeface="Microsoft YaHei"/>
            </a:endParaRPr>
          </a:p>
          <a:p>
            <a:pPr marL="90805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Microsoft YaHei"/>
                <a:cs typeface="Microsoft YaHei"/>
              </a:rPr>
              <a:t>自主學習空間及設施作</a:t>
            </a:r>
            <a:r>
              <a:rPr sz="2000" spc="-10" dirty="0">
                <a:latin typeface="Microsoft YaHei"/>
                <a:cs typeface="Microsoft YaHei"/>
              </a:rPr>
              <a:t>業</a:t>
            </a:r>
            <a:r>
              <a:rPr sz="2000" dirty="0">
                <a:latin typeface="Microsoft YaHei"/>
                <a:cs typeface="Microsoft YaHei"/>
              </a:rPr>
              <a:t>要點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4327" y="3023679"/>
            <a:ext cx="4008754" cy="492759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05"/>
              </a:spcBef>
            </a:pPr>
            <a:r>
              <a:rPr sz="2000" dirty="0">
                <a:latin typeface="Microsoft YaHei"/>
                <a:cs typeface="Microsoft YaHei"/>
              </a:rPr>
              <a:t>高中職優質化</a:t>
            </a:r>
            <a:r>
              <a:rPr sz="2000" dirty="0">
                <a:latin typeface="新細明體"/>
                <a:cs typeface="新細明體"/>
              </a:rPr>
              <a:t>、</a:t>
            </a:r>
            <a:r>
              <a:rPr sz="2000" dirty="0">
                <a:latin typeface="Microsoft YaHei"/>
                <a:cs typeface="Microsoft YaHei"/>
              </a:rPr>
              <a:t>均質化</a:t>
            </a:r>
            <a:r>
              <a:rPr sz="2000" spc="-15" dirty="0">
                <a:latin typeface="Microsoft YaHei"/>
                <a:cs typeface="Microsoft YaHei"/>
              </a:rPr>
              <a:t>方</a:t>
            </a:r>
            <a:r>
              <a:rPr sz="2000" dirty="0">
                <a:latin typeface="Microsoft YaHei"/>
                <a:cs typeface="Microsoft YaHei"/>
              </a:rPr>
              <a:t>案</a:t>
            </a:r>
            <a:r>
              <a:rPr sz="2000" dirty="0">
                <a:latin typeface="新細明體"/>
                <a:cs typeface="新細明體"/>
              </a:rPr>
              <a:t>……</a:t>
            </a:r>
            <a:endParaRPr sz="2000">
              <a:latin typeface="新細明體"/>
              <a:cs typeface="新細明體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90216" y="2827020"/>
            <a:ext cx="104775" cy="111125"/>
          </a:xfrm>
          <a:custGeom>
            <a:avLst/>
            <a:gdLst/>
            <a:ahLst/>
            <a:cxnLst/>
            <a:rect l="l" t="t" r="r" b="b"/>
            <a:pathLst>
              <a:path w="104775" h="111125">
                <a:moveTo>
                  <a:pt x="104393" y="0"/>
                </a:moveTo>
                <a:lnTo>
                  <a:pt x="0" y="0"/>
                </a:lnTo>
                <a:lnTo>
                  <a:pt x="0" y="110997"/>
                </a:lnTo>
                <a:lnTo>
                  <a:pt x="104393" y="110997"/>
                </a:lnTo>
                <a:lnTo>
                  <a:pt x="104393" y="0"/>
                </a:lnTo>
                <a:close/>
              </a:path>
            </a:pathLst>
          </a:custGeom>
          <a:solidFill>
            <a:srgbClr val="1A7A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43404" y="2722626"/>
            <a:ext cx="398145" cy="104775"/>
          </a:xfrm>
          <a:custGeom>
            <a:avLst/>
            <a:gdLst/>
            <a:ahLst/>
            <a:cxnLst/>
            <a:rect l="l" t="t" r="r" b="b"/>
            <a:pathLst>
              <a:path w="398144" h="104775">
                <a:moveTo>
                  <a:pt x="398018" y="0"/>
                </a:moveTo>
                <a:lnTo>
                  <a:pt x="0" y="0"/>
                </a:lnTo>
                <a:lnTo>
                  <a:pt x="0" y="104394"/>
                </a:lnTo>
                <a:lnTo>
                  <a:pt x="398018" y="104394"/>
                </a:lnTo>
                <a:lnTo>
                  <a:pt x="398018" y="0"/>
                </a:lnTo>
                <a:close/>
              </a:path>
            </a:pathLst>
          </a:custGeom>
          <a:solidFill>
            <a:srgbClr val="1A7A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90216" y="2611754"/>
            <a:ext cx="104775" cy="111125"/>
          </a:xfrm>
          <a:custGeom>
            <a:avLst/>
            <a:gdLst/>
            <a:ahLst/>
            <a:cxnLst/>
            <a:rect l="l" t="t" r="r" b="b"/>
            <a:pathLst>
              <a:path w="104775" h="111125">
                <a:moveTo>
                  <a:pt x="104393" y="0"/>
                </a:moveTo>
                <a:lnTo>
                  <a:pt x="0" y="0"/>
                </a:lnTo>
                <a:lnTo>
                  <a:pt x="0" y="110871"/>
                </a:lnTo>
                <a:lnTo>
                  <a:pt x="104393" y="110871"/>
                </a:lnTo>
                <a:lnTo>
                  <a:pt x="104393" y="0"/>
                </a:lnTo>
                <a:close/>
              </a:path>
            </a:pathLst>
          </a:custGeom>
          <a:solidFill>
            <a:srgbClr val="1A7A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43404" y="2611754"/>
            <a:ext cx="398145" cy="326390"/>
          </a:xfrm>
          <a:custGeom>
            <a:avLst/>
            <a:gdLst/>
            <a:ahLst/>
            <a:cxnLst/>
            <a:rect l="l" t="t" r="r" b="b"/>
            <a:pathLst>
              <a:path w="398144" h="326389">
                <a:moveTo>
                  <a:pt x="0" y="110871"/>
                </a:moveTo>
                <a:lnTo>
                  <a:pt x="146812" y="110871"/>
                </a:lnTo>
                <a:lnTo>
                  <a:pt x="146812" y="0"/>
                </a:lnTo>
                <a:lnTo>
                  <a:pt x="251206" y="0"/>
                </a:lnTo>
                <a:lnTo>
                  <a:pt x="251206" y="110871"/>
                </a:lnTo>
                <a:lnTo>
                  <a:pt x="398018" y="110871"/>
                </a:lnTo>
                <a:lnTo>
                  <a:pt x="398018" y="215265"/>
                </a:lnTo>
                <a:lnTo>
                  <a:pt x="251206" y="215265"/>
                </a:lnTo>
                <a:lnTo>
                  <a:pt x="251206" y="326263"/>
                </a:lnTo>
                <a:lnTo>
                  <a:pt x="146812" y="326263"/>
                </a:lnTo>
                <a:lnTo>
                  <a:pt x="146812" y="215265"/>
                </a:lnTo>
                <a:lnTo>
                  <a:pt x="0" y="215265"/>
                </a:lnTo>
                <a:lnTo>
                  <a:pt x="0" y="110871"/>
                </a:lnTo>
                <a:close/>
              </a:path>
            </a:pathLst>
          </a:custGeom>
          <a:ln w="25400">
            <a:solidFill>
              <a:srgbClr val="0F58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90216" y="3836034"/>
            <a:ext cx="104775" cy="111125"/>
          </a:xfrm>
          <a:custGeom>
            <a:avLst/>
            <a:gdLst/>
            <a:ahLst/>
            <a:cxnLst/>
            <a:rect l="l" t="t" r="r" b="b"/>
            <a:pathLst>
              <a:path w="104775" h="111125">
                <a:moveTo>
                  <a:pt x="104393" y="0"/>
                </a:moveTo>
                <a:lnTo>
                  <a:pt x="0" y="0"/>
                </a:lnTo>
                <a:lnTo>
                  <a:pt x="0" y="110870"/>
                </a:lnTo>
                <a:lnTo>
                  <a:pt x="104393" y="110870"/>
                </a:lnTo>
                <a:lnTo>
                  <a:pt x="104393" y="0"/>
                </a:lnTo>
                <a:close/>
              </a:path>
            </a:pathLst>
          </a:custGeom>
          <a:solidFill>
            <a:srgbClr val="1A7A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43404" y="3731640"/>
            <a:ext cx="398145" cy="104775"/>
          </a:xfrm>
          <a:custGeom>
            <a:avLst/>
            <a:gdLst/>
            <a:ahLst/>
            <a:cxnLst/>
            <a:rect l="l" t="t" r="r" b="b"/>
            <a:pathLst>
              <a:path w="398144" h="104775">
                <a:moveTo>
                  <a:pt x="398018" y="0"/>
                </a:moveTo>
                <a:lnTo>
                  <a:pt x="0" y="0"/>
                </a:lnTo>
                <a:lnTo>
                  <a:pt x="0" y="104393"/>
                </a:lnTo>
                <a:lnTo>
                  <a:pt x="398018" y="104393"/>
                </a:lnTo>
                <a:lnTo>
                  <a:pt x="398018" y="0"/>
                </a:lnTo>
                <a:close/>
              </a:path>
            </a:pathLst>
          </a:custGeom>
          <a:solidFill>
            <a:srgbClr val="1A7A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90216" y="3620642"/>
            <a:ext cx="104775" cy="111125"/>
          </a:xfrm>
          <a:custGeom>
            <a:avLst/>
            <a:gdLst/>
            <a:ahLst/>
            <a:cxnLst/>
            <a:rect l="l" t="t" r="r" b="b"/>
            <a:pathLst>
              <a:path w="104775" h="111125">
                <a:moveTo>
                  <a:pt x="104393" y="0"/>
                </a:moveTo>
                <a:lnTo>
                  <a:pt x="0" y="0"/>
                </a:lnTo>
                <a:lnTo>
                  <a:pt x="0" y="110997"/>
                </a:lnTo>
                <a:lnTo>
                  <a:pt x="104393" y="110997"/>
                </a:lnTo>
                <a:lnTo>
                  <a:pt x="104393" y="0"/>
                </a:lnTo>
                <a:close/>
              </a:path>
            </a:pathLst>
          </a:custGeom>
          <a:solidFill>
            <a:srgbClr val="1A7A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43404" y="3620642"/>
            <a:ext cx="398145" cy="326390"/>
          </a:xfrm>
          <a:custGeom>
            <a:avLst/>
            <a:gdLst/>
            <a:ahLst/>
            <a:cxnLst/>
            <a:rect l="l" t="t" r="r" b="b"/>
            <a:pathLst>
              <a:path w="398144" h="326389">
                <a:moveTo>
                  <a:pt x="0" y="110997"/>
                </a:moveTo>
                <a:lnTo>
                  <a:pt x="146812" y="110997"/>
                </a:lnTo>
                <a:lnTo>
                  <a:pt x="146812" y="0"/>
                </a:lnTo>
                <a:lnTo>
                  <a:pt x="251206" y="0"/>
                </a:lnTo>
                <a:lnTo>
                  <a:pt x="251206" y="110997"/>
                </a:lnTo>
                <a:lnTo>
                  <a:pt x="398018" y="110997"/>
                </a:lnTo>
                <a:lnTo>
                  <a:pt x="398018" y="215391"/>
                </a:lnTo>
                <a:lnTo>
                  <a:pt x="251206" y="215391"/>
                </a:lnTo>
                <a:lnTo>
                  <a:pt x="251206" y="326262"/>
                </a:lnTo>
                <a:lnTo>
                  <a:pt x="146812" y="326262"/>
                </a:lnTo>
                <a:lnTo>
                  <a:pt x="146812" y="215391"/>
                </a:lnTo>
                <a:lnTo>
                  <a:pt x="0" y="215391"/>
                </a:lnTo>
                <a:lnTo>
                  <a:pt x="0" y="110997"/>
                </a:lnTo>
                <a:close/>
              </a:path>
            </a:pathLst>
          </a:custGeom>
          <a:ln w="25400">
            <a:solidFill>
              <a:srgbClr val="0F58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90216" y="5251577"/>
            <a:ext cx="104775" cy="111125"/>
          </a:xfrm>
          <a:custGeom>
            <a:avLst/>
            <a:gdLst/>
            <a:ahLst/>
            <a:cxnLst/>
            <a:rect l="l" t="t" r="r" b="b"/>
            <a:pathLst>
              <a:path w="104775" h="111125">
                <a:moveTo>
                  <a:pt x="104393" y="0"/>
                </a:moveTo>
                <a:lnTo>
                  <a:pt x="0" y="0"/>
                </a:lnTo>
                <a:lnTo>
                  <a:pt x="0" y="110998"/>
                </a:lnTo>
                <a:lnTo>
                  <a:pt x="104393" y="110998"/>
                </a:lnTo>
                <a:lnTo>
                  <a:pt x="104393" y="0"/>
                </a:lnTo>
                <a:close/>
              </a:path>
            </a:pathLst>
          </a:custGeom>
          <a:solidFill>
            <a:srgbClr val="1A7A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43404" y="5147183"/>
            <a:ext cx="398145" cy="104775"/>
          </a:xfrm>
          <a:custGeom>
            <a:avLst/>
            <a:gdLst/>
            <a:ahLst/>
            <a:cxnLst/>
            <a:rect l="l" t="t" r="r" b="b"/>
            <a:pathLst>
              <a:path w="398144" h="104775">
                <a:moveTo>
                  <a:pt x="398018" y="0"/>
                </a:moveTo>
                <a:lnTo>
                  <a:pt x="0" y="0"/>
                </a:lnTo>
                <a:lnTo>
                  <a:pt x="0" y="104394"/>
                </a:lnTo>
                <a:lnTo>
                  <a:pt x="398018" y="104394"/>
                </a:lnTo>
                <a:lnTo>
                  <a:pt x="398018" y="0"/>
                </a:lnTo>
                <a:close/>
              </a:path>
            </a:pathLst>
          </a:custGeom>
          <a:solidFill>
            <a:srgbClr val="1A7A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90216" y="5036311"/>
            <a:ext cx="104775" cy="111125"/>
          </a:xfrm>
          <a:custGeom>
            <a:avLst/>
            <a:gdLst/>
            <a:ahLst/>
            <a:cxnLst/>
            <a:rect l="l" t="t" r="r" b="b"/>
            <a:pathLst>
              <a:path w="104775" h="111125">
                <a:moveTo>
                  <a:pt x="104393" y="0"/>
                </a:moveTo>
                <a:lnTo>
                  <a:pt x="0" y="0"/>
                </a:lnTo>
                <a:lnTo>
                  <a:pt x="0" y="110870"/>
                </a:lnTo>
                <a:lnTo>
                  <a:pt x="104393" y="110870"/>
                </a:lnTo>
                <a:lnTo>
                  <a:pt x="104393" y="0"/>
                </a:lnTo>
                <a:close/>
              </a:path>
            </a:pathLst>
          </a:custGeom>
          <a:solidFill>
            <a:srgbClr val="1A7A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43404" y="5036311"/>
            <a:ext cx="398145" cy="326390"/>
          </a:xfrm>
          <a:custGeom>
            <a:avLst/>
            <a:gdLst/>
            <a:ahLst/>
            <a:cxnLst/>
            <a:rect l="l" t="t" r="r" b="b"/>
            <a:pathLst>
              <a:path w="398144" h="326389">
                <a:moveTo>
                  <a:pt x="0" y="110870"/>
                </a:moveTo>
                <a:lnTo>
                  <a:pt x="146812" y="110870"/>
                </a:lnTo>
                <a:lnTo>
                  <a:pt x="146812" y="0"/>
                </a:lnTo>
                <a:lnTo>
                  <a:pt x="251206" y="0"/>
                </a:lnTo>
                <a:lnTo>
                  <a:pt x="251206" y="110870"/>
                </a:lnTo>
                <a:lnTo>
                  <a:pt x="398018" y="110870"/>
                </a:lnTo>
                <a:lnTo>
                  <a:pt x="398018" y="215265"/>
                </a:lnTo>
                <a:lnTo>
                  <a:pt x="251206" y="215265"/>
                </a:lnTo>
                <a:lnTo>
                  <a:pt x="251206" y="326263"/>
                </a:lnTo>
                <a:lnTo>
                  <a:pt x="146812" y="326263"/>
                </a:lnTo>
                <a:lnTo>
                  <a:pt x="146812" y="215265"/>
                </a:lnTo>
                <a:lnTo>
                  <a:pt x="0" y="215265"/>
                </a:lnTo>
                <a:lnTo>
                  <a:pt x="0" y="110870"/>
                </a:lnTo>
                <a:close/>
              </a:path>
            </a:pathLst>
          </a:custGeom>
          <a:ln w="25400">
            <a:solidFill>
              <a:srgbClr val="0F58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34327" y="2039873"/>
            <a:ext cx="4008754" cy="454025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05"/>
              </a:spcBef>
            </a:pPr>
            <a:r>
              <a:rPr sz="2000" dirty="0">
                <a:latin typeface="Microsoft YaHei"/>
                <a:cs typeface="Microsoft YaHei"/>
              </a:rPr>
              <a:t>學校生涯輔導</a:t>
            </a:r>
            <a:r>
              <a:rPr sz="2000" dirty="0">
                <a:latin typeface="新細明體"/>
                <a:cs typeface="新細明體"/>
              </a:rPr>
              <a:t>、</a:t>
            </a:r>
            <a:r>
              <a:rPr sz="2000" dirty="0">
                <a:latin typeface="Microsoft YaHei"/>
                <a:cs typeface="Microsoft YaHei"/>
              </a:rPr>
              <a:t>課程諮</a:t>
            </a:r>
            <a:r>
              <a:rPr sz="2000" spc="-10" dirty="0">
                <a:latin typeface="Microsoft YaHei"/>
                <a:cs typeface="Microsoft YaHei"/>
              </a:rPr>
              <a:t>詢</a:t>
            </a:r>
            <a:r>
              <a:rPr sz="2000" dirty="0">
                <a:latin typeface="新細明體"/>
                <a:cs typeface="新細明體"/>
              </a:rPr>
              <a:t>……</a:t>
            </a:r>
            <a:endParaRPr sz="2000">
              <a:latin typeface="新細明體"/>
              <a:cs typeface="新細明體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038600" y="5018532"/>
            <a:ext cx="1709927" cy="7894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23588" y="5100828"/>
            <a:ext cx="1139952" cy="6339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86225" y="5046345"/>
            <a:ext cx="1615313" cy="6937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86225" y="5046345"/>
            <a:ext cx="1615440" cy="694055"/>
          </a:xfrm>
          <a:custGeom>
            <a:avLst/>
            <a:gdLst/>
            <a:ahLst/>
            <a:cxnLst/>
            <a:rect l="l" t="t" r="r" b="b"/>
            <a:pathLst>
              <a:path w="1615439" h="694054">
                <a:moveTo>
                  <a:pt x="0" y="446150"/>
                </a:moveTo>
                <a:lnTo>
                  <a:pt x="248665" y="308736"/>
                </a:lnTo>
                <a:lnTo>
                  <a:pt x="159892" y="137413"/>
                </a:lnTo>
                <a:lnTo>
                  <a:pt x="558926" y="137413"/>
                </a:lnTo>
                <a:lnTo>
                  <a:pt x="807592" y="0"/>
                </a:lnTo>
                <a:lnTo>
                  <a:pt x="1056386" y="137413"/>
                </a:lnTo>
                <a:lnTo>
                  <a:pt x="1455292" y="137413"/>
                </a:lnTo>
                <a:lnTo>
                  <a:pt x="1366520" y="308736"/>
                </a:lnTo>
                <a:lnTo>
                  <a:pt x="1615313" y="446150"/>
                </a:lnTo>
                <a:lnTo>
                  <a:pt x="1255776" y="522350"/>
                </a:lnTo>
                <a:lnTo>
                  <a:pt x="1167002" y="693724"/>
                </a:lnTo>
                <a:lnTo>
                  <a:pt x="807592" y="617473"/>
                </a:lnTo>
                <a:lnTo>
                  <a:pt x="448183" y="693724"/>
                </a:lnTo>
                <a:lnTo>
                  <a:pt x="359410" y="522350"/>
                </a:lnTo>
                <a:lnTo>
                  <a:pt x="0" y="446150"/>
                </a:lnTo>
                <a:close/>
              </a:path>
            </a:pathLst>
          </a:custGeom>
          <a:ln w="9525">
            <a:solidFill>
              <a:srgbClr val="BE2F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475734" y="5164582"/>
            <a:ext cx="8362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Microsoft YaHei"/>
                <a:cs typeface="Microsoft YaHei"/>
              </a:rPr>
              <a:t>偏遠地區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678426" y="5408472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Microsoft YaHei"/>
                <a:cs typeface="Microsoft YaHei"/>
              </a:rPr>
              <a:t>學校</a:t>
            </a:r>
            <a:endParaRPr sz="1600">
              <a:latin typeface="Microsoft YaHei"/>
              <a:cs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369</Words>
  <Application>Microsoft Office PowerPoint</Application>
  <PresentationFormat>自訂</PresentationFormat>
  <Paragraphs>167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Theme</vt:lpstr>
      <vt:lpstr>PowerPoint 簡報</vt:lpstr>
      <vt:lpstr> 108學年度之前學生如何留下學習成果？</vt:lpstr>
      <vt:lpstr> 108學年度之後學生如何留下學習成果？</vt:lpstr>
      <vt:lpstr> 學生學習歷程檔案是怎樣被蒐集保存的？</vt:lpstr>
      <vt:lpstr>大專校院端如何取得學生學習歷程檔案作為升學備審資料?</vt:lpstr>
      <vt:lpstr>學生學習歷程檔案蒐集項目詳細內容</vt:lpstr>
      <vt:lpstr>學習歷程檔案可以怎樣幫助學生生涯定向？</vt:lpstr>
      <vt:lpstr>學習歷程檔案越花俏對升學越有利嗎?</vt:lpstr>
      <vt:lpstr>學校可以如何幫助學生建立學習歷程檔案?</vt:lpstr>
      <vt:lpstr> 我是學生，我要做什麼？ </vt:lpstr>
      <vt:lpstr>我是學生家長，我要做什麼？</vt:lpstr>
      <vt:lpstr>成就每一個孩子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Windows 使用者</cp:lastModifiedBy>
  <cp:revision>2</cp:revision>
  <dcterms:created xsi:type="dcterms:W3CDTF">2020-01-20T02:29:26Z</dcterms:created>
  <dcterms:modified xsi:type="dcterms:W3CDTF">2020-01-22T10:29:44Z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2020-01-20T00:00:00Z</vt:filetime>
  </property>
</Properties>
</file>