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8" r:id="rId5"/>
    <p:sldId id="280" r:id="rId6"/>
    <p:sldId id="281" r:id="rId7"/>
    <p:sldId id="282" r:id="rId8"/>
    <p:sldId id="259" r:id="rId9"/>
    <p:sldId id="288" r:id="rId10"/>
    <p:sldId id="289" r:id="rId11"/>
    <p:sldId id="286" r:id="rId12"/>
    <p:sldId id="287" r:id="rId13"/>
    <p:sldId id="283" r:id="rId14"/>
    <p:sldId id="284" r:id="rId15"/>
    <p:sldId id="290" r:id="rId16"/>
    <p:sldId id="285" r:id="rId17"/>
    <p:sldId id="279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>
        <p:scale>
          <a:sx n="60" d="100"/>
          <a:sy n="60" d="100"/>
        </p:scale>
        <p:origin x="1550" y="62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578F34-7308-4916-9B09-8B0C2A9EF72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2021/4/15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E85108F1-99EE-41F5-B1BE-9C1526847D06}" type="datetime1">
              <a:rPr lang="zh-TW" altLang="en-US" smtClean="0"/>
              <a:pPr/>
              <a:t>2021/4/15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02818732-FA64-4F57-8EE6-57AA70E1F1E0}" type="slidenum">
              <a:rPr lang="en-US" altLang="zh-TW" noProof="0" smtClean="0"/>
              <a:pPr/>
              <a:t>‹#›</a:t>
            </a:fld>
            <a:endParaRPr lang="en-US" altLang="zh-TW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9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4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20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8732-FA64-4F57-8EE6-57AA70E1F1E0}" type="slidenum">
              <a:rPr lang="en-US" altLang="zh-TW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5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預留位置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accent1">
                  <a:lumMod val="50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2" name="圖片版面配置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節標題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15" name="文字版面配置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dirty="0"/>
              <a:t>節標題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7" name="文字版面配置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8" name="文字版面配置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0" name="文字版面配置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1" name="文字版面配置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節描述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：左-右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箭號：左-右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四分色方塊標題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1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0" name="圖形 19" descr="向右箭號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圖形 20" descr="向右箭號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年份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版面配置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版面配置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版面配置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影像標題</a:t>
            </a:r>
          </a:p>
        </p:txBody>
      </p:sp>
      <p:sp>
        <p:nvSpPr>
          <p:cNvPr id="36" name="文字版面配置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月份，年份</a:t>
            </a:r>
          </a:p>
        </p:txBody>
      </p:sp>
      <p:sp>
        <p:nvSpPr>
          <p:cNvPr id="37" name="箭號：右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圖片版面配置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圖片版面配置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在這裡插入影像或將影像拖放到這裡</a:t>
            </a:r>
          </a:p>
        </p:txBody>
      </p:sp>
      <p:sp>
        <p:nvSpPr>
          <p:cNvPr id="17" name="文字版面配置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姓名</a:t>
            </a:r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簡歷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8" name="文字版面配置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4" name="文字版面配置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圖片版面配置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3" name="文字版面配置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全名</a:t>
            </a:r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職稱</a:t>
            </a:r>
          </a:p>
        </p:txBody>
      </p:sp>
      <p:sp>
        <p:nvSpPr>
          <p:cNvPr id="25" name="圖片版面配置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封面</a:t>
            </a:r>
            <a:r>
              <a:rPr lang="zh-TW" altLang="en-US"/>
              <a:t>標題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11" name="投影片編號預留位置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全名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電話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電子郵件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網站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分隔線投影片標題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</a:p>
        </p:txBody>
      </p:sp>
      <p:sp>
        <p:nvSpPr>
          <p:cNvPr id="12" name="圖片版面配置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3" name="圖片版面配置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文字版面配置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5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23" name="矩形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1" name="圖片版面配置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24" name="矩形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3" name="文字版面配置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4" name="文字版面配置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5" name="文字版面配置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6" name="文字版面配置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37" name="圖片版面配置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38" name="圖片版面配置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矩形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圖片版面配置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在這裡插入螢幕設計或將螢幕設計拖放到這裡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按一下以編輯標題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zh-TW" altLang="en-US" dirty="0"/>
              <a:t>強調文字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</a:t>
            </a:r>
            <a:r>
              <a:rPr lang="zh-TW" altLang="en-US"/>
              <a:t>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dirty="0"/>
              <a:t>項目符號描述</a:t>
            </a:r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按一下圖示以新增圖片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矩形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7" name="矩形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US" altLang="zh-TW" sz="1200" b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Contoso</a:t>
              </a:r>
              <a:r>
                <a:rPr lang="zh-TW" altLang="en-US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 </a:t>
              </a:r>
              <a:r>
                <a:rPr lang="en-US" altLang="zh-TW" sz="1200" i="1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Ltd</a:t>
              </a:r>
              <a:r>
                <a:rPr lang="en-US" altLang="zh-TW" sz="120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Microsoft JhengHei UI" panose="020B0604030504040204" pitchFamily="34" charset="-120"/>
                </a:rPr>
                <a:t>.</a:t>
              </a:r>
              <a:endParaRPr lang="zh-TW" altLang="en-US"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1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版面配置區 18" descr="木製的長通道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標題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658260"/>
            <a:ext cx="4860000" cy="1800000"/>
          </a:xfrm>
        </p:spPr>
        <p:txBody>
          <a:bodyPr rtlCol="0"/>
          <a:lstStyle/>
          <a:p>
            <a:pPr algn="ctr"/>
            <a:r>
              <a:rPr lang="en-US" altLang="zh-TW" sz="3200" dirty="0"/>
              <a:t>B10856012</a:t>
            </a:r>
            <a:r>
              <a:rPr lang="zh-TW" altLang="en-US" sz="3200" dirty="0"/>
              <a:t> 吳明軒</a:t>
            </a:r>
            <a:br>
              <a:rPr lang="en-US" altLang="zh-TW" sz="3200" dirty="0"/>
            </a:br>
            <a:r>
              <a:rPr lang="en-US" altLang="zh-TW" sz="3200" dirty="0"/>
              <a:t>B10856025</a:t>
            </a:r>
            <a:r>
              <a:rPr lang="zh-TW" altLang="en-US" sz="3200" dirty="0"/>
              <a:t> 王郁晴</a:t>
            </a:r>
            <a:br>
              <a:rPr lang="en-US" altLang="zh-TW" sz="3200" dirty="0"/>
            </a:br>
            <a:r>
              <a:rPr lang="zh-TW" altLang="en-US" sz="3200" dirty="0"/>
              <a:t>老師</a:t>
            </a:r>
            <a:r>
              <a:rPr lang="en-US" altLang="zh-TW" sz="3200" dirty="0"/>
              <a:t>:</a:t>
            </a:r>
            <a:r>
              <a:rPr lang="zh-TW" altLang="en-US" sz="3200" dirty="0"/>
              <a:t>蔡正發</a:t>
            </a:r>
            <a:r>
              <a:rPr lang="zh-TW" altLang="en-US" sz="2800" dirty="0"/>
              <a:t>老師</a:t>
            </a:r>
            <a:endParaRPr lang="zh-TW" altLang="en-US" sz="4800" dirty="0"/>
          </a:p>
        </p:txBody>
      </p:sp>
      <p:sp>
        <p:nvSpPr>
          <p:cNvPr id="23" name="副標題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2555427"/>
            <a:ext cx="4860000" cy="836602"/>
          </a:xfrm>
        </p:spPr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zh-TW" altLang="en-US" sz="3600" noProof="1"/>
              <a:t>影像處理報告</a:t>
            </a:r>
            <a:endParaRPr lang="zh-TW" altLang="en-US" sz="3600" noProof="1">
              <a:latin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2" name="群組 111" descr="醒目影像括弧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矩形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11" name="矩形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300CBC-789C-4778-A74B-2442AD474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A71D57-F975-4ADF-85D4-6FE44F4E21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5705047-39CD-4E60-BE9A-4BB8071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版面配置區 10" descr="繪製在天花板上的金屬書架圖樣">
            <a:extLst>
              <a:ext uri="{FF2B5EF4-FFF2-40B4-BE49-F238E27FC236}">
                <a16:creationId xmlns:a16="http://schemas.microsoft.com/office/drawing/2014/main" id="{F9FA11D7-05D8-4928-8C3F-5A5A1E851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798"/>
            <a:ext cx="12192000" cy="685630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E74EDBE-DCDA-4CCB-AE7A-F7E3E779C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388" y="864001"/>
            <a:ext cx="4027613" cy="5992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C7E01A-99FA-4058-929C-DBE8A445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26" y="864000"/>
            <a:ext cx="4027612" cy="5992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59DEF1-0E1A-4608-9B73-7C457FD4A1D3}"/>
              </a:ext>
            </a:extLst>
          </p:cNvPr>
          <p:cNvSpPr txBox="1"/>
          <p:nvPr/>
        </p:nvSpPr>
        <p:spPr>
          <a:xfrm>
            <a:off x="5626444" y="268101"/>
            <a:ext cx="251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/>
              <a:t>動態模糊</a:t>
            </a:r>
          </a:p>
        </p:txBody>
      </p:sp>
    </p:spTree>
    <p:extLst>
      <p:ext uri="{BB962C8B-B14F-4D97-AF65-F5344CB8AC3E}">
        <p14:creationId xmlns:p14="http://schemas.microsoft.com/office/powerpoint/2010/main" val="27271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AA1C9A-3B16-48A6-8D76-B5BCC296E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A4230B-9047-41CD-AFB9-9DD240483F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2F2DEEF-D7BF-42C4-B2F9-972826CC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版面配置區 10">
            <a:extLst>
              <a:ext uri="{FF2B5EF4-FFF2-40B4-BE49-F238E27FC236}">
                <a16:creationId xmlns:a16="http://schemas.microsoft.com/office/drawing/2014/main" id="{E6BD0C27-A675-4C43-927F-F169D49F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1698"/>
            <a:ext cx="12192000" cy="685630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F3252CC-7E53-4C7E-BA7C-B7DDECD78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9051" y="296528"/>
            <a:ext cx="7272349" cy="6264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4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30D0DC-535D-41B2-B40D-8346F0D94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7B26A5-A622-47DC-8D4C-0B7EB90027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pic>
        <p:nvPicPr>
          <p:cNvPr id="6" name="圖片版面配置區 10">
            <a:extLst>
              <a:ext uri="{FF2B5EF4-FFF2-40B4-BE49-F238E27FC236}">
                <a16:creationId xmlns:a16="http://schemas.microsoft.com/office/drawing/2014/main" id="{BED0089D-6670-4E8D-AE76-EB4D45D0E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E13748-7F25-4A81-B763-8A5922AF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83" y="787400"/>
            <a:ext cx="4487195" cy="6068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8F6A943-BB27-484A-8676-E3ABC4FE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058" y="789098"/>
            <a:ext cx="4487195" cy="6068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2F5E0A-0676-4B81-A4C0-24DA57103513}"/>
              </a:ext>
            </a:extLst>
          </p:cNvPr>
          <p:cNvSpPr txBox="1"/>
          <p:nvPr/>
        </p:nvSpPr>
        <p:spPr>
          <a:xfrm flipH="1">
            <a:off x="5660278" y="202625"/>
            <a:ext cx="32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/>
              <a:t>操控彎曲</a:t>
            </a:r>
          </a:p>
        </p:txBody>
      </p:sp>
    </p:spTree>
    <p:extLst>
      <p:ext uri="{BB962C8B-B14F-4D97-AF65-F5344CB8AC3E}">
        <p14:creationId xmlns:p14="http://schemas.microsoft.com/office/powerpoint/2010/main" val="11769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9D2BE-671C-4280-A354-A1855C4B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06B7CE-2ADF-4CEC-A74F-7929EE538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F949BF-FF13-47F4-B47A-8C10D0B34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13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4CB9D3B-456B-4A42-AF29-9AD8F6FEB0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版面配置區 10">
            <a:extLst>
              <a:ext uri="{FF2B5EF4-FFF2-40B4-BE49-F238E27FC236}">
                <a16:creationId xmlns:a16="http://schemas.microsoft.com/office/drawing/2014/main" id="{B772F963-2493-4714-8360-2AEEA5A2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36B01C7-8068-44F6-B0D3-9BB754A1C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0156" y="1698624"/>
            <a:ext cx="8151687" cy="4574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0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10C43D5-FD18-4EC1-8E6D-04064E4C4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365513-2DFF-4355-BB93-07C1803C8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560A35A-0A3E-4F90-B236-B86E3BE0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版面配置區 10">
            <a:extLst>
              <a:ext uri="{FF2B5EF4-FFF2-40B4-BE49-F238E27FC236}">
                <a16:creationId xmlns:a16="http://schemas.microsoft.com/office/drawing/2014/main" id="{4985A33A-4107-400C-8FB8-A109B26E5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A64D21B-741D-4A67-AE12-741FB7C8B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598" y="1162284"/>
            <a:ext cx="9730303" cy="5671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784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版面配置區 17" descr="書架上建築書籍的特寫影像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144000"/>
            <a:ext cx="4860000" cy="6480000"/>
          </a:xfrm>
        </p:spPr>
        <p:txBody>
          <a:bodyPr rtlCol="0"/>
          <a:lstStyle/>
          <a:p>
            <a:pPr rtl="0"/>
            <a:r>
              <a:rPr lang="zh-TW" altLang="en-US" sz="5400" b="1" dirty="0">
                <a:latin typeface="Microsoft JhengHei UI" panose="020B0604030504040204" pitchFamily="34" charset="-120"/>
                <a:sym typeface="Microsoft JhengHei UI" panose="020B0604030504040204" pitchFamily="34" charset="-120"/>
              </a:rPr>
              <a:t>感謝您的收看</a:t>
            </a:r>
          </a:p>
        </p:txBody>
      </p:sp>
      <p:sp>
        <p:nvSpPr>
          <p:cNvPr id="8" name="矩形 6" descr="醒目色塊。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31813" y="3070014"/>
            <a:ext cx="26280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矩形 6" descr="醒目色塊。">
            <a:extLst>
              <a:ext uri="{FF2B5EF4-FFF2-40B4-BE49-F238E27FC236}">
                <a16:creationId xmlns:a16="http://schemas.microsoft.com/office/drawing/2014/main" id="{1B484531-19CB-48BD-9D52-F035735EE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2081213" y="4251114"/>
            <a:ext cx="26280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6" name="圖形 25" descr="眼睛">
            <a:extLst>
              <a:ext uri="{FF2B5EF4-FFF2-40B4-BE49-F238E27FC236}">
                <a16:creationId xmlns:a16="http://schemas.microsoft.com/office/drawing/2014/main" id="{3AD7B640-9318-4AF9-BD1A-BDE9CAE93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5212" y="2228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版面配置區 39" descr="三角形設計之建築物的特寫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7FF3AD4F-B060-4A24-BD74-59212D3ADE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688" b="2688"/>
          <a:stretch>
            <a:fillRect/>
          </a:stretch>
        </p:blipFill>
        <p:spPr>
          <a:xfrm>
            <a:off x="861997" y="598594"/>
            <a:ext cx="10796603" cy="6043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4EE35FC-7643-4511-AA48-27B67D699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5D39744-5125-4501-B4D7-7A0C5BF5A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版面配置區 39">
            <a:extLst>
              <a:ext uri="{FF2B5EF4-FFF2-40B4-BE49-F238E27FC236}">
                <a16:creationId xmlns:a16="http://schemas.microsoft.com/office/drawing/2014/main" id="{D3E281BE-4627-4971-B757-B45ACD7DF9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圖片版面配置區 13">
            <a:extLst>
              <a:ext uri="{FF2B5EF4-FFF2-40B4-BE49-F238E27FC236}">
                <a16:creationId xmlns:a16="http://schemas.microsoft.com/office/drawing/2014/main" id="{80F3F641-E46D-4ECA-9E3C-0894516A5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271" b="8271"/>
          <a:stretch>
            <a:fillRect/>
          </a:stretch>
        </p:blipFill>
        <p:spPr>
          <a:xfrm>
            <a:off x="6217353" y="2599840"/>
            <a:ext cx="5867400" cy="3599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D128794-CFF0-4631-86B2-71C575762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70" y="2534742"/>
            <a:ext cx="5751613" cy="3599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4169B0-FE4B-4B64-8607-3CA55AC82573}"/>
              </a:ext>
            </a:extLst>
          </p:cNvPr>
          <p:cNvSpPr txBox="1"/>
          <p:nvPr/>
        </p:nvSpPr>
        <p:spPr>
          <a:xfrm>
            <a:off x="546100" y="1665304"/>
            <a:ext cx="694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>
                <a:solidFill>
                  <a:schemeClr val="bg1"/>
                </a:solidFill>
              </a:rPr>
              <a:t>選取部分區域，調整色相及飽和度</a:t>
            </a:r>
          </a:p>
        </p:txBody>
      </p:sp>
    </p:spTree>
    <p:extLst>
      <p:ext uri="{BB962C8B-B14F-4D97-AF65-F5344CB8AC3E}">
        <p14:creationId xmlns:p14="http://schemas.microsoft.com/office/powerpoint/2010/main" val="1285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002EB77-2F75-4541-8666-C5EF10785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C0C5249-C18C-441B-9189-D51549E8C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版面配置區 39">
            <a:extLst>
              <a:ext uri="{FF2B5EF4-FFF2-40B4-BE49-F238E27FC236}">
                <a16:creationId xmlns:a16="http://schemas.microsoft.com/office/drawing/2014/main" id="{A587FFA7-363A-4542-BAC5-FFB8C3D619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圖片版面配置區 6">
            <a:extLst>
              <a:ext uri="{FF2B5EF4-FFF2-40B4-BE49-F238E27FC236}">
                <a16:creationId xmlns:a16="http://schemas.microsoft.com/office/drawing/2014/main" id="{CB3ADEBD-EE26-490C-9902-F2152E5E77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067" r="5067"/>
          <a:stretch>
            <a:fillRect/>
          </a:stretch>
        </p:blipFill>
        <p:spPr>
          <a:xfrm>
            <a:off x="1185630" y="901700"/>
            <a:ext cx="9820740" cy="5543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23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39">
            <a:extLst>
              <a:ext uri="{FF2B5EF4-FFF2-40B4-BE49-F238E27FC236}">
                <a16:creationId xmlns:a16="http://schemas.microsoft.com/office/drawing/2014/main" id="{B277A97D-A220-44D1-B2ED-55DF505071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51E76B41-C2CA-4518-A2F1-00F05754B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79" b="579"/>
          <a:stretch>
            <a:fillRect/>
          </a:stretch>
        </p:blipFill>
        <p:spPr>
          <a:xfrm>
            <a:off x="1022350" y="1272954"/>
            <a:ext cx="9620250" cy="534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90213EE-93F6-4D8E-BF02-8FD20E9EAAF0}"/>
              </a:ext>
            </a:extLst>
          </p:cNvPr>
          <p:cNvSpPr txBox="1"/>
          <p:nvPr/>
        </p:nvSpPr>
        <p:spPr>
          <a:xfrm>
            <a:off x="7687433" y="68817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電車痴</a:t>
            </a: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zh-TW" altLang="en-US" sz="3200" dirty="0">
                <a:solidFill>
                  <a:schemeClr val="bg1"/>
                </a:solidFill>
              </a:rPr>
              <a:t>之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  <a:r>
              <a:rPr lang="zh-TW" altLang="en-US" sz="3200" dirty="0">
                <a:solidFill>
                  <a:schemeClr val="bg1"/>
                </a:solidFill>
              </a:rPr>
              <a:t>漢</a:t>
            </a:r>
          </a:p>
        </p:txBody>
      </p:sp>
    </p:spTree>
    <p:extLst>
      <p:ext uri="{BB962C8B-B14F-4D97-AF65-F5344CB8AC3E}">
        <p14:creationId xmlns:p14="http://schemas.microsoft.com/office/powerpoint/2010/main" val="19634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版面配置區 10" descr="繪製在天花板上的金屬書架圖樣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60CFFDE-15F3-43DE-B4B9-8DF276B9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821620"/>
            <a:ext cx="5651500" cy="6007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1F49D88-2653-41C5-8FDE-F1F4B84D5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99" y="821620"/>
            <a:ext cx="5584449" cy="6007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469C199-79B7-425D-AA89-1B0FC143E44B}"/>
              </a:ext>
            </a:extLst>
          </p:cNvPr>
          <p:cNvSpPr txBox="1"/>
          <p:nvPr/>
        </p:nvSpPr>
        <p:spPr>
          <a:xfrm>
            <a:off x="5559047" y="236845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/>
              <a:t>邊緣亮光畫</a:t>
            </a:r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1DFD0D-9608-47DA-9B30-CC48624A5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029A7B-AA3D-4A05-A7BB-EB70277752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26728A1-44BB-4297-9C5E-7F1C549A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版面配置區 10">
            <a:extLst>
              <a:ext uri="{FF2B5EF4-FFF2-40B4-BE49-F238E27FC236}">
                <a16:creationId xmlns:a16="http://schemas.microsoft.com/office/drawing/2014/main" id="{1FEA7966-9708-43F7-9C45-33A1A62C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CAFC3BA-D6DF-4EEA-A49A-5659C1DDF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586" y="493997"/>
            <a:ext cx="7899128" cy="599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51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BD4EE6-68BA-4156-984C-E6B10E9EC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42DB4-6D1C-4DB8-B262-263AF69110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ED89BCD-A493-46A1-A08D-179DF98B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6" descr="醒目色塊。">
            <a:extLst>
              <a:ext uri="{FF2B5EF4-FFF2-40B4-BE49-F238E27FC236}">
                <a16:creationId xmlns:a16="http://schemas.microsoft.com/office/drawing/2014/main" id="{608293A8-ACF7-4A60-AA6E-4E044B1F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31813" y="3070014"/>
            <a:ext cx="26280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7" name="圖片版面配置區 10">
            <a:extLst>
              <a:ext uri="{FF2B5EF4-FFF2-40B4-BE49-F238E27FC236}">
                <a16:creationId xmlns:a16="http://schemas.microsoft.com/office/drawing/2014/main" id="{A14B4A63-F163-46AE-92EE-0C100C31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638" y="0"/>
            <a:ext cx="12192000" cy="6856302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3EEF46-D1B5-43AB-91A8-3F913D93F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538" y="363381"/>
            <a:ext cx="7127699" cy="6330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1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21F0EF-8265-4403-8A48-58D087407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85FA35-63EF-453E-B8C8-F965E9237E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8A132A-EA9E-4F15-B300-7749F1E9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版面配置區 10">
            <a:extLst>
              <a:ext uri="{FF2B5EF4-FFF2-40B4-BE49-F238E27FC236}">
                <a16:creationId xmlns:a16="http://schemas.microsoft.com/office/drawing/2014/main" id="{C5BE9F71-89D8-4241-918E-AEA69300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85630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B35D5B-B283-4D97-B7B5-B1F8AA9A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0831" y="2184992"/>
            <a:ext cx="6141169" cy="4019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B39D30-C8E5-4A42-B2DE-DB4265034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84992"/>
            <a:ext cx="6000750" cy="401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59B70-37C2-46FB-9F25-CB15DCFD00EE}"/>
              </a:ext>
            </a:extLst>
          </p:cNvPr>
          <p:cNvSpPr txBox="1"/>
          <p:nvPr/>
        </p:nvSpPr>
        <p:spPr>
          <a:xfrm>
            <a:off x="3437290" y="1294302"/>
            <a:ext cx="237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/>
              <a:t>動態模糊</a:t>
            </a:r>
          </a:p>
        </p:txBody>
      </p:sp>
    </p:spTree>
    <p:extLst>
      <p:ext uri="{BB962C8B-B14F-4D97-AF65-F5344CB8AC3E}">
        <p14:creationId xmlns:p14="http://schemas.microsoft.com/office/powerpoint/2010/main" val="11209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93_TF16411248.potx" id="{4D76FF90-1FCB-4D0D-B97B-BA5DF3B7BB65}" vid="{CD0B1A5E-8AE9-4DB6-A54F-D040E5ACDC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  <ds:schemaRef ds:uri="6dc4bcd6-49db-4c07-9060-8acfc67cef9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建築投售簡報</Template>
  <TotalTime>0</TotalTime>
  <Words>68</Words>
  <Application>Microsoft Office PowerPoint</Application>
  <PresentationFormat>寬螢幕</PresentationFormat>
  <Paragraphs>29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 UI</vt:lpstr>
      <vt:lpstr>Arial</vt:lpstr>
      <vt:lpstr>Calibri</vt:lpstr>
      <vt:lpstr>Wingdings</vt:lpstr>
      <vt:lpstr>Office 佈景主題</vt:lpstr>
      <vt:lpstr>B10856012 吳明軒 B10856025 王郁晴 老師:蔡正發老師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感謝您的收看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2021-04-15T14:02:55Z</dcterms:created>
  <dcterms:modified xsi:type="dcterms:W3CDTF">2021-04-15T16:59:59Z</dcterms:modified>
</cp:coreProperties>
</file>