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66" r:id="rId4"/>
    <p:sldId id="306" r:id="rId5"/>
    <p:sldId id="307" r:id="rId6"/>
    <p:sldId id="257" r:id="rId7"/>
    <p:sldId id="258" r:id="rId8"/>
    <p:sldId id="259" r:id="rId9"/>
    <p:sldId id="261" r:id="rId10"/>
    <p:sldId id="305" r:id="rId11"/>
    <p:sldId id="309" r:id="rId12"/>
    <p:sldId id="30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68" autoAdjust="0"/>
    <p:restoredTop sz="94434" autoAdjust="0"/>
  </p:normalViewPr>
  <p:slideViewPr>
    <p:cSldViewPr snapToGrid="0">
      <p:cViewPr varScale="1">
        <p:scale>
          <a:sx n="82" d="100"/>
          <a:sy n="82" d="100"/>
        </p:scale>
        <p:origin x="7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B17DF8-49F4-4857-9AE1-2299D59D63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012548-B140-4E7A-8D34-30949A176A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A8F71-45FD-4B58-A6E4-A379AAF79DE0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330B1-EABC-4F3A-9BA1-12AC458AAE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C2670-F6EB-47EF-8075-188606BC4F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4A9ED-6D6B-4BA2-BB4C-AB34C5FAD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92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94125-123A-4E29-A204-71A4DE2D5BA3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FEF9F-E3E2-4533-A0EF-7C4F03DEF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4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FEF9F-E3E2-4533-A0EF-7C4F03DEF6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70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551CF6F-9614-4021-B8AC-7CAB1E8A61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9700" y="1771650"/>
            <a:ext cx="3314700" cy="3314700"/>
          </a:xfrm>
          <a:custGeom>
            <a:avLst/>
            <a:gdLst>
              <a:gd name="connsiteX0" fmla="*/ 970842 w 3314700"/>
              <a:gd name="connsiteY0" fmla="*/ 0 h 3314700"/>
              <a:gd name="connsiteX1" fmla="*/ 2343858 w 3314700"/>
              <a:gd name="connsiteY1" fmla="*/ 0 h 3314700"/>
              <a:gd name="connsiteX2" fmla="*/ 3314700 w 3314700"/>
              <a:gd name="connsiteY2" fmla="*/ 970842 h 3314700"/>
              <a:gd name="connsiteX3" fmla="*/ 3314700 w 3314700"/>
              <a:gd name="connsiteY3" fmla="*/ 2343858 h 3314700"/>
              <a:gd name="connsiteX4" fmla="*/ 2343858 w 3314700"/>
              <a:gd name="connsiteY4" fmla="*/ 3314700 h 3314700"/>
              <a:gd name="connsiteX5" fmla="*/ 970842 w 3314700"/>
              <a:gd name="connsiteY5" fmla="*/ 3314700 h 3314700"/>
              <a:gd name="connsiteX6" fmla="*/ 0 w 3314700"/>
              <a:gd name="connsiteY6" fmla="*/ 2343858 h 3314700"/>
              <a:gd name="connsiteX7" fmla="*/ 0 w 3314700"/>
              <a:gd name="connsiteY7" fmla="*/ 970842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14700" h="3314700">
                <a:moveTo>
                  <a:pt x="970842" y="0"/>
                </a:moveTo>
                <a:lnTo>
                  <a:pt x="2343858" y="0"/>
                </a:lnTo>
                <a:lnTo>
                  <a:pt x="3314700" y="970842"/>
                </a:lnTo>
                <a:lnTo>
                  <a:pt x="3314700" y="2343858"/>
                </a:lnTo>
                <a:lnTo>
                  <a:pt x="2343858" y="3314700"/>
                </a:lnTo>
                <a:lnTo>
                  <a:pt x="970842" y="3314700"/>
                </a:lnTo>
                <a:lnTo>
                  <a:pt x="0" y="2343858"/>
                </a:lnTo>
                <a:lnTo>
                  <a:pt x="0" y="9708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3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4E9002A-3A59-48D5-B301-55DFF231CD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69543" y="1669143"/>
            <a:ext cx="2452914" cy="2452914"/>
          </a:xfrm>
          <a:custGeom>
            <a:avLst/>
            <a:gdLst>
              <a:gd name="connsiteX0" fmla="*/ 1226457 w 2452914"/>
              <a:gd name="connsiteY0" fmla="*/ 0 h 2452914"/>
              <a:gd name="connsiteX1" fmla="*/ 2452914 w 2452914"/>
              <a:gd name="connsiteY1" fmla="*/ 1226457 h 2452914"/>
              <a:gd name="connsiteX2" fmla="*/ 1226457 w 2452914"/>
              <a:gd name="connsiteY2" fmla="*/ 2452914 h 2452914"/>
              <a:gd name="connsiteX3" fmla="*/ 0 w 2452914"/>
              <a:gd name="connsiteY3" fmla="*/ 1226457 h 2452914"/>
              <a:gd name="connsiteX4" fmla="*/ 1226457 w 2452914"/>
              <a:gd name="connsiteY4" fmla="*/ 0 h 2452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2914" h="2452914">
                <a:moveTo>
                  <a:pt x="1226457" y="0"/>
                </a:moveTo>
                <a:cubicBezTo>
                  <a:pt x="1903810" y="0"/>
                  <a:pt x="2452914" y="549104"/>
                  <a:pt x="2452914" y="1226457"/>
                </a:cubicBezTo>
                <a:cubicBezTo>
                  <a:pt x="2452914" y="1903810"/>
                  <a:pt x="1903810" y="2452914"/>
                  <a:pt x="1226457" y="2452914"/>
                </a:cubicBezTo>
                <a:cubicBezTo>
                  <a:pt x="549104" y="2452914"/>
                  <a:pt x="0" y="1903810"/>
                  <a:pt x="0" y="1226457"/>
                </a:cubicBezTo>
                <a:cubicBezTo>
                  <a:pt x="0" y="549104"/>
                  <a:pt x="549104" y="0"/>
                  <a:pt x="12264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E023186-B3AA-46E8-9C13-DFDA110E21B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60443" y="1669143"/>
            <a:ext cx="2452914" cy="2452914"/>
          </a:xfrm>
          <a:custGeom>
            <a:avLst/>
            <a:gdLst>
              <a:gd name="connsiteX0" fmla="*/ 1226457 w 2452914"/>
              <a:gd name="connsiteY0" fmla="*/ 0 h 2452914"/>
              <a:gd name="connsiteX1" fmla="*/ 2452914 w 2452914"/>
              <a:gd name="connsiteY1" fmla="*/ 1226457 h 2452914"/>
              <a:gd name="connsiteX2" fmla="*/ 1226457 w 2452914"/>
              <a:gd name="connsiteY2" fmla="*/ 2452914 h 2452914"/>
              <a:gd name="connsiteX3" fmla="*/ 0 w 2452914"/>
              <a:gd name="connsiteY3" fmla="*/ 1226457 h 2452914"/>
              <a:gd name="connsiteX4" fmla="*/ 1226457 w 2452914"/>
              <a:gd name="connsiteY4" fmla="*/ 0 h 2452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2914" h="2452914">
                <a:moveTo>
                  <a:pt x="1226457" y="0"/>
                </a:moveTo>
                <a:cubicBezTo>
                  <a:pt x="1903810" y="0"/>
                  <a:pt x="2452914" y="549104"/>
                  <a:pt x="2452914" y="1226457"/>
                </a:cubicBezTo>
                <a:cubicBezTo>
                  <a:pt x="2452914" y="1903810"/>
                  <a:pt x="1903810" y="2452914"/>
                  <a:pt x="1226457" y="2452914"/>
                </a:cubicBezTo>
                <a:cubicBezTo>
                  <a:pt x="549104" y="2452914"/>
                  <a:pt x="0" y="1903810"/>
                  <a:pt x="0" y="1226457"/>
                </a:cubicBezTo>
                <a:cubicBezTo>
                  <a:pt x="0" y="549104"/>
                  <a:pt x="549104" y="0"/>
                  <a:pt x="12264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07F249D-0AFC-4CA2-899E-B9FF62FFE0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78643" y="1669143"/>
            <a:ext cx="2452914" cy="2452914"/>
          </a:xfrm>
          <a:custGeom>
            <a:avLst/>
            <a:gdLst>
              <a:gd name="connsiteX0" fmla="*/ 1226457 w 2452914"/>
              <a:gd name="connsiteY0" fmla="*/ 0 h 2452914"/>
              <a:gd name="connsiteX1" fmla="*/ 2452914 w 2452914"/>
              <a:gd name="connsiteY1" fmla="*/ 1226457 h 2452914"/>
              <a:gd name="connsiteX2" fmla="*/ 1226457 w 2452914"/>
              <a:gd name="connsiteY2" fmla="*/ 2452914 h 2452914"/>
              <a:gd name="connsiteX3" fmla="*/ 0 w 2452914"/>
              <a:gd name="connsiteY3" fmla="*/ 1226457 h 2452914"/>
              <a:gd name="connsiteX4" fmla="*/ 1226457 w 2452914"/>
              <a:gd name="connsiteY4" fmla="*/ 0 h 2452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2914" h="2452914">
                <a:moveTo>
                  <a:pt x="1226457" y="0"/>
                </a:moveTo>
                <a:cubicBezTo>
                  <a:pt x="1903810" y="0"/>
                  <a:pt x="2452914" y="549104"/>
                  <a:pt x="2452914" y="1226457"/>
                </a:cubicBezTo>
                <a:cubicBezTo>
                  <a:pt x="2452914" y="1903810"/>
                  <a:pt x="1903810" y="2452914"/>
                  <a:pt x="1226457" y="2452914"/>
                </a:cubicBezTo>
                <a:cubicBezTo>
                  <a:pt x="549104" y="2452914"/>
                  <a:pt x="0" y="1903810"/>
                  <a:pt x="0" y="1226457"/>
                </a:cubicBezTo>
                <a:cubicBezTo>
                  <a:pt x="0" y="549104"/>
                  <a:pt x="549104" y="0"/>
                  <a:pt x="12264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EA044449-0B6D-4DF8-AEFC-167273DC6E2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5850" y="4141485"/>
            <a:ext cx="2209800" cy="2209800"/>
          </a:xfrm>
          <a:custGeom>
            <a:avLst/>
            <a:gdLst>
              <a:gd name="connsiteX0" fmla="*/ 1104900 w 2209800"/>
              <a:gd name="connsiteY0" fmla="*/ 0 h 2209800"/>
              <a:gd name="connsiteX1" fmla="*/ 2209800 w 2209800"/>
              <a:gd name="connsiteY1" fmla="*/ 1104900 h 2209800"/>
              <a:gd name="connsiteX2" fmla="*/ 1104900 w 2209800"/>
              <a:gd name="connsiteY2" fmla="*/ 2209800 h 2209800"/>
              <a:gd name="connsiteX3" fmla="*/ 0 w 2209800"/>
              <a:gd name="connsiteY3" fmla="*/ 110490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9800" h="2209800">
                <a:moveTo>
                  <a:pt x="1104900" y="0"/>
                </a:moveTo>
                <a:lnTo>
                  <a:pt x="2209800" y="1104900"/>
                </a:lnTo>
                <a:lnTo>
                  <a:pt x="1104900" y="2209800"/>
                </a:lnTo>
                <a:lnTo>
                  <a:pt x="0" y="11049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12268E6E-8AD3-44CD-AE2A-9A74A3E6C44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95850" y="217185"/>
            <a:ext cx="2209800" cy="2209800"/>
          </a:xfrm>
          <a:custGeom>
            <a:avLst/>
            <a:gdLst>
              <a:gd name="connsiteX0" fmla="*/ 1104900 w 2209800"/>
              <a:gd name="connsiteY0" fmla="*/ 0 h 2209800"/>
              <a:gd name="connsiteX1" fmla="*/ 2209800 w 2209800"/>
              <a:gd name="connsiteY1" fmla="*/ 1104900 h 2209800"/>
              <a:gd name="connsiteX2" fmla="*/ 1104900 w 2209800"/>
              <a:gd name="connsiteY2" fmla="*/ 2209800 h 2209800"/>
              <a:gd name="connsiteX3" fmla="*/ 0 w 2209800"/>
              <a:gd name="connsiteY3" fmla="*/ 110490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9800" h="2209800">
                <a:moveTo>
                  <a:pt x="1104900" y="0"/>
                </a:moveTo>
                <a:lnTo>
                  <a:pt x="2209800" y="1104900"/>
                </a:lnTo>
                <a:lnTo>
                  <a:pt x="1104900" y="2209800"/>
                </a:lnTo>
                <a:lnTo>
                  <a:pt x="0" y="11049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50593DD-6564-4C14-A8D2-ADFBD2B3C33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32044" y="282672"/>
            <a:ext cx="3155156" cy="2859084"/>
          </a:xfrm>
          <a:custGeom>
            <a:avLst/>
            <a:gdLst>
              <a:gd name="connsiteX0" fmla="*/ 0 w 3155156"/>
              <a:gd name="connsiteY0" fmla="*/ 0 h 2859084"/>
              <a:gd name="connsiteX1" fmla="*/ 3155156 w 3155156"/>
              <a:gd name="connsiteY1" fmla="*/ 0 h 2859084"/>
              <a:gd name="connsiteX2" fmla="*/ 3155156 w 3155156"/>
              <a:gd name="connsiteY2" fmla="*/ 2859084 h 2859084"/>
              <a:gd name="connsiteX3" fmla="*/ 0 w 3155156"/>
              <a:gd name="connsiteY3" fmla="*/ 2859084 h 285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5156" h="2859084">
                <a:moveTo>
                  <a:pt x="0" y="0"/>
                </a:moveTo>
                <a:lnTo>
                  <a:pt x="3155156" y="0"/>
                </a:lnTo>
                <a:lnTo>
                  <a:pt x="3155156" y="2859084"/>
                </a:lnTo>
                <a:lnTo>
                  <a:pt x="0" y="28590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8A7F9F2-9BF1-43AB-95F7-3839705228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2044" y="3716244"/>
            <a:ext cx="3155156" cy="2859084"/>
          </a:xfrm>
          <a:custGeom>
            <a:avLst/>
            <a:gdLst>
              <a:gd name="connsiteX0" fmla="*/ 0 w 3155156"/>
              <a:gd name="connsiteY0" fmla="*/ 0 h 2859084"/>
              <a:gd name="connsiteX1" fmla="*/ 3155156 w 3155156"/>
              <a:gd name="connsiteY1" fmla="*/ 0 h 2859084"/>
              <a:gd name="connsiteX2" fmla="*/ 3155156 w 3155156"/>
              <a:gd name="connsiteY2" fmla="*/ 2859084 h 2859084"/>
              <a:gd name="connsiteX3" fmla="*/ 0 w 3155156"/>
              <a:gd name="connsiteY3" fmla="*/ 2859084 h 285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5156" h="2859084">
                <a:moveTo>
                  <a:pt x="0" y="0"/>
                </a:moveTo>
                <a:lnTo>
                  <a:pt x="3155156" y="0"/>
                </a:lnTo>
                <a:lnTo>
                  <a:pt x="3155156" y="2859084"/>
                </a:lnTo>
                <a:lnTo>
                  <a:pt x="0" y="28590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D4F5491-FC62-4A0D-82E2-15F1C1A35A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1944" y="3716244"/>
            <a:ext cx="3155156" cy="2859084"/>
          </a:xfrm>
          <a:custGeom>
            <a:avLst/>
            <a:gdLst>
              <a:gd name="connsiteX0" fmla="*/ 0 w 3155156"/>
              <a:gd name="connsiteY0" fmla="*/ 0 h 2859084"/>
              <a:gd name="connsiteX1" fmla="*/ 3155156 w 3155156"/>
              <a:gd name="connsiteY1" fmla="*/ 0 h 2859084"/>
              <a:gd name="connsiteX2" fmla="*/ 3155156 w 3155156"/>
              <a:gd name="connsiteY2" fmla="*/ 2859084 h 2859084"/>
              <a:gd name="connsiteX3" fmla="*/ 0 w 3155156"/>
              <a:gd name="connsiteY3" fmla="*/ 2859084 h 285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5156" h="2859084">
                <a:moveTo>
                  <a:pt x="0" y="0"/>
                </a:moveTo>
                <a:lnTo>
                  <a:pt x="3155156" y="0"/>
                </a:lnTo>
                <a:lnTo>
                  <a:pt x="3155156" y="2859084"/>
                </a:lnTo>
                <a:lnTo>
                  <a:pt x="0" y="28590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0321EF-5244-44B2-8151-CF0A1343EB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944" y="282672"/>
            <a:ext cx="3155156" cy="2859084"/>
          </a:xfrm>
          <a:custGeom>
            <a:avLst/>
            <a:gdLst>
              <a:gd name="connsiteX0" fmla="*/ 0 w 3155156"/>
              <a:gd name="connsiteY0" fmla="*/ 0 h 2859084"/>
              <a:gd name="connsiteX1" fmla="*/ 3155156 w 3155156"/>
              <a:gd name="connsiteY1" fmla="*/ 0 h 2859084"/>
              <a:gd name="connsiteX2" fmla="*/ 3155156 w 3155156"/>
              <a:gd name="connsiteY2" fmla="*/ 2859084 h 2859084"/>
              <a:gd name="connsiteX3" fmla="*/ 0 w 3155156"/>
              <a:gd name="connsiteY3" fmla="*/ 2859084 h 285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5156" h="2859084">
                <a:moveTo>
                  <a:pt x="0" y="0"/>
                </a:moveTo>
                <a:lnTo>
                  <a:pt x="3155156" y="0"/>
                </a:lnTo>
                <a:lnTo>
                  <a:pt x="3155156" y="2859084"/>
                </a:lnTo>
                <a:lnTo>
                  <a:pt x="0" y="28590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9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02552F-E748-4D3C-B9B0-726B30E3FD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64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4E409E3-C76B-42F7-8821-33D35DCA97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1550" y="1019174"/>
            <a:ext cx="4343400" cy="4819650"/>
          </a:xfrm>
          <a:custGeom>
            <a:avLst/>
            <a:gdLst>
              <a:gd name="connsiteX0" fmla="*/ 0 w 4343400"/>
              <a:gd name="connsiteY0" fmla="*/ 0 h 4819650"/>
              <a:gd name="connsiteX1" fmla="*/ 4343400 w 4343400"/>
              <a:gd name="connsiteY1" fmla="*/ 0 h 4819650"/>
              <a:gd name="connsiteX2" fmla="*/ 4343400 w 4343400"/>
              <a:gd name="connsiteY2" fmla="*/ 4819650 h 4819650"/>
              <a:gd name="connsiteX3" fmla="*/ 0 w 4343400"/>
              <a:gd name="connsiteY3" fmla="*/ 4819650 h 481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3400" h="4819650">
                <a:moveTo>
                  <a:pt x="0" y="0"/>
                </a:moveTo>
                <a:lnTo>
                  <a:pt x="4343400" y="0"/>
                </a:lnTo>
                <a:lnTo>
                  <a:pt x="4343400" y="4819650"/>
                </a:lnTo>
                <a:lnTo>
                  <a:pt x="0" y="48196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16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B44DF10-5DEB-4BA7-A599-738052ED3E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86729" y="476250"/>
            <a:ext cx="3218542" cy="3218542"/>
          </a:xfrm>
          <a:custGeom>
            <a:avLst/>
            <a:gdLst>
              <a:gd name="connsiteX0" fmla="*/ 1609271 w 3218542"/>
              <a:gd name="connsiteY0" fmla="*/ 0 h 3218542"/>
              <a:gd name="connsiteX1" fmla="*/ 3218542 w 3218542"/>
              <a:gd name="connsiteY1" fmla="*/ 1609271 h 3218542"/>
              <a:gd name="connsiteX2" fmla="*/ 1609271 w 3218542"/>
              <a:gd name="connsiteY2" fmla="*/ 3218542 h 3218542"/>
              <a:gd name="connsiteX3" fmla="*/ 0 w 3218542"/>
              <a:gd name="connsiteY3" fmla="*/ 1609271 h 3218542"/>
              <a:gd name="connsiteX4" fmla="*/ 1609271 w 3218542"/>
              <a:gd name="connsiteY4" fmla="*/ 0 h 321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8542" h="3218542">
                <a:moveTo>
                  <a:pt x="1609271" y="0"/>
                </a:moveTo>
                <a:cubicBezTo>
                  <a:pt x="2498047" y="0"/>
                  <a:pt x="3218542" y="720495"/>
                  <a:pt x="3218542" y="1609271"/>
                </a:cubicBezTo>
                <a:cubicBezTo>
                  <a:pt x="3218542" y="2498047"/>
                  <a:pt x="2498047" y="3218542"/>
                  <a:pt x="1609271" y="3218542"/>
                </a:cubicBezTo>
                <a:cubicBezTo>
                  <a:pt x="720495" y="3218542"/>
                  <a:pt x="0" y="2498047"/>
                  <a:pt x="0" y="1609271"/>
                </a:cubicBezTo>
                <a:cubicBezTo>
                  <a:pt x="0" y="720495"/>
                  <a:pt x="720495" y="0"/>
                  <a:pt x="160927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37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13CA1E4-63CF-40B7-86E2-F9A26FC6AC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06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DB72DD8-329A-49CA-8B25-8239BDD3CE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210050"/>
          </a:xfrm>
          <a:custGeom>
            <a:avLst/>
            <a:gdLst>
              <a:gd name="connsiteX0" fmla="*/ 0 w 12192000"/>
              <a:gd name="connsiteY0" fmla="*/ 0 h 4210050"/>
              <a:gd name="connsiteX1" fmla="*/ 12192000 w 12192000"/>
              <a:gd name="connsiteY1" fmla="*/ 0 h 4210050"/>
              <a:gd name="connsiteX2" fmla="*/ 12192000 w 12192000"/>
              <a:gd name="connsiteY2" fmla="*/ 4210050 h 4210050"/>
              <a:gd name="connsiteX3" fmla="*/ 0 w 12192000"/>
              <a:gd name="connsiteY3" fmla="*/ 4210050 h 421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210050">
                <a:moveTo>
                  <a:pt x="0" y="0"/>
                </a:moveTo>
                <a:lnTo>
                  <a:pt x="12192000" y="0"/>
                </a:lnTo>
                <a:lnTo>
                  <a:pt x="12192000" y="4210050"/>
                </a:lnTo>
                <a:lnTo>
                  <a:pt x="0" y="4210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2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329C970-81B9-45DE-833E-74D61328DF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639050" y="1638300"/>
            <a:ext cx="2851604" cy="4305300"/>
          </a:xfrm>
          <a:custGeom>
            <a:avLst/>
            <a:gdLst>
              <a:gd name="connsiteX0" fmla="*/ 0 w 2851604"/>
              <a:gd name="connsiteY0" fmla="*/ 0 h 4305300"/>
              <a:gd name="connsiteX1" fmla="*/ 2851604 w 2851604"/>
              <a:gd name="connsiteY1" fmla="*/ 0 h 4305300"/>
              <a:gd name="connsiteX2" fmla="*/ 2851604 w 2851604"/>
              <a:gd name="connsiteY2" fmla="*/ 4305300 h 4305300"/>
              <a:gd name="connsiteX3" fmla="*/ 0 w 2851604"/>
              <a:gd name="connsiteY3" fmla="*/ 4305300 h 430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1604" h="4305300">
                <a:moveTo>
                  <a:pt x="0" y="0"/>
                </a:moveTo>
                <a:lnTo>
                  <a:pt x="2851604" y="0"/>
                </a:lnTo>
                <a:lnTo>
                  <a:pt x="2851604" y="4305300"/>
                </a:lnTo>
                <a:lnTo>
                  <a:pt x="0" y="43053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C99BE6A-AA8E-4692-95D1-79A7050FD5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19625" y="1638300"/>
            <a:ext cx="2851604" cy="4305300"/>
          </a:xfrm>
          <a:custGeom>
            <a:avLst/>
            <a:gdLst>
              <a:gd name="connsiteX0" fmla="*/ 0 w 2851604"/>
              <a:gd name="connsiteY0" fmla="*/ 0 h 4305300"/>
              <a:gd name="connsiteX1" fmla="*/ 2851604 w 2851604"/>
              <a:gd name="connsiteY1" fmla="*/ 0 h 4305300"/>
              <a:gd name="connsiteX2" fmla="*/ 2851604 w 2851604"/>
              <a:gd name="connsiteY2" fmla="*/ 4305300 h 4305300"/>
              <a:gd name="connsiteX3" fmla="*/ 0 w 2851604"/>
              <a:gd name="connsiteY3" fmla="*/ 4305300 h 430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1604" h="4305300">
                <a:moveTo>
                  <a:pt x="0" y="0"/>
                </a:moveTo>
                <a:lnTo>
                  <a:pt x="2851604" y="0"/>
                </a:lnTo>
                <a:lnTo>
                  <a:pt x="2851604" y="4305300"/>
                </a:lnTo>
                <a:lnTo>
                  <a:pt x="0" y="43053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27CD9D0-61B2-4329-86FC-88059D6EFA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0200" y="1638300"/>
            <a:ext cx="2851604" cy="4305300"/>
          </a:xfrm>
          <a:custGeom>
            <a:avLst/>
            <a:gdLst>
              <a:gd name="connsiteX0" fmla="*/ 0 w 2851604"/>
              <a:gd name="connsiteY0" fmla="*/ 0 h 4305300"/>
              <a:gd name="connsiteX1" fmla="*/ 2851604 w 2851604"/>
              <a:gd name="connsiteY1" fmla="*/ 0 h 4305300"/>
              <a:gd name="connsiteX2" fmla="*/ 2851604 w 2851604"/>
              <a:gd name="connsiteY2" fmla="*/ 4305300 h 4305300"/>
              <a:gd name="connsiteX3" fmla="*/ 0 w 2851604"/>
              <a:gd name="connsiteY3" fmla="*/ 4305300 h 430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1604" h="4305300">
                <a:moveTo>
                  <a:pt x="0" y="0"/>
                </a:moveTo>
                <a:lnTo>
                  <a:pt x="2851604" y="0"/>
                </a:lnTo>
                <a:lnTo>
                  <a:pt x="2851604" y="4305300"/>
                </a:lnTo>
                <a:lnTo>
                  <a:pt x="0" y="43053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65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06AB4C8-5A63-4CAD-B8A2-EA3ACFCE4F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86200" y="1549833"/>
            <a:ext cx="4419600" cy="4444132"/>
          </a:xfrm>
          <a:custGeom>
            <a:avLst/>
            <a:gdLst>
              <a:gd name="connsiteX0" fmla="*/ 1723136 w 4419600"/>
              <a:gd name="connsiteY0" fmla="*/ 2973016 h 4444132"/>
              <a:gd name="connsiteX1" fmla="*/ 2694072 w 4419600"/>
              <a:gd name="connsiteY1" fmla="*/ 2973016 h 4444132"/>
              <a:gd name="connsiteX2" fmla="*/ 3061851 w 4419600"/>
              <a:gd name="connsiteY2" fmla="*/ 3708574 h 4444132"/>
              <a:gd name="connsiteX3" fmla="*/ 2694072 w 4419600"/>
              <a:gd name="connsiteY3" fmla="*/ 4444132 h 4444132"/>
              <a:gd name="connsiteX4" fmla="*/ 1723136 w 4419600"/>
              <a:gd name="connsiteY4" fmla="*/ 4444132 h 4444132"/>
              <a:gd name="connsiteX5" fmla="*/ 1355357 w 4419600"/>
              <a:gd name="connsiteY5" fmla="*/ 3708574 h 4444132"/>
              <a:gd name="connsiteX6" fmla="*/ 3080885 w 4419600"/>
              <a:gd name="connsiteY6" fmla="*/ 2232736 h 4444132"/>
              <a:gd name="connsiteX7" fmla="*/ 4051821 w 4419600"/>
              <a:gd name="connsiteY7" fmla="*/ 2232736 h 4444132"/>
              <a:gd name="connsiteX8" fmla="*/ 4419600 w 4419600"/>
              <a:gd name="connsiteY8" fmla="*/ 2968294 h 4444132"/>
              <a:gd name="connsiteX9" fmla="*/ 4051821 w 4419600"/>
              <a:gd name="connsiteY9" fmla="*/ 3703852 h 4444132"/>
              <a:gd name="connsiteX10" fmla="*/ 3080885 w 4419600"/>
              <a:gd name="connsiteY10" fmla="*/ 3703852 h 4444132"/>
              <a:gd name="connsiteX11" fmla="*/ 2713106 w 4419600"/>
              <a:gd name="connsiteY11" fmla="*/ 2968294 h 4444132"/>
              <a:gd name="connsiteX12" fmla="*/ 367779 w 4419600"/>
              <a:gd name="connsiteY12" fmla="*/ 2232736 h 4444132"/>
              <a:gd name="connsiteX13" fmla="*/ 1338715 w 4419600"/>
              <a:gd name="connsiteY13" fmla="*/ 2232736 h 4444132"/>
              <a:gd name="connsiteX14" fmla="*/ 1706494 w 4419600"/>
              <a:gd name="connsiteY14" fmla="*/ 2968294 h 4444132"/>
              <a:gd name="connsiteX15" fmla="*/ 1338715 w 4419600"/>
              <a:gd name="connsiteY15" fmla="*/ 3703852 h 4444132"/>
              <a:gd name="connsiteX16" fmla="*/ 367779 w 4419600"/>
              <a:gd name="connsiteY16" fmla="*/ 3703852 h 4444132"/>
              <a:gd name="connsiteX17" fmla="*/ 0 w 4419600"/>
              <a:gd name="connsiteY17" fmla="*/ 2968294 h 4444132"/>
              <a:gd name="connsiteX18" fmla="*/ 1723136 w 4419600"/>
              <a:gd name="connsiteY18" fmla="*/ 1489242 h 4444132"/>
              <a:gd name="connsiteX19" fmla="*/ 2694072 w 4419600"/>
              <a:gd name="connsiteY19" fmla="*/ 1489242 h 4444132"/>
              <a:gd name="connsiteX20" fmla="*/ 3061851 w 4419600"/>
              <a:gd name="connsiteY20" fmla="*/ 2224800 h 4444132"/>
              <a:gd name="connsiteX21" fmla="*/ 2694072 w 4419600"/>
              <a:gd name="connsiteY21" fmla="*/ 2960358 h 4444132"/>
              <a:gd name="connsiteX22" fmla="*/ 1723136 w 4419600"/>
              <a:gd name="connsiteY22" fmla="*/ 2960358 h 4444132"/>
              <a:gd name="connsiteX23" fmla="*/ 1355357 w 4419600"/>
              <a:gd name="connsiteY23" fmla="*/ 2224800 h 4444132"/>
              <a:gd name="connsiteX24" fmla="*/ 3080885 w 4419600"/>
              <a:gd name="connsiteY24" fmla="*/ 739241 h 4444132"/>
              <a:gd name="connsiteX25" fmla="*/ 4051821 w 4419600"/>
              <a:gd name="connsiteY25" fmla="*/ 739241 h 4444132"/>
              <a:gd name="connsiteX26" fmla="*/ 4419600 w 4419600"/>
              <a:gd name="connsiteY26" fmla="*/ 1474799 h 4444132"/>
              <a:gd name="connsiteX27" fmla="*/ 4051821 w 4419600"/>
              <a:gd name="connsiteY27" fmla="*/ 2210357 h 4444132"/>
              <a:gd name="connsiteX28" fmla="*/ 3080885 w 4419600"/>
              <a:gd name="connsiteY28" fmla="*/ 2210357 h 4444132"/>
              <a:gd name="connsiteX29" fmla="*/ 2713106 w 4419600"/>
              <a:gd name="connsiteY29" fmla="*/ 1474799 h 4444132"/>
              <a:gd name="connsiteX30" fmla="*/ 367779 w 4419600"/>
              <a:gd name="connsiteY30" fmla="*/ 739241 h 4444132"/>
              <a:gd name="connsiteX31" fmla="*/ 1338715 w 4419600"/>
              <a:gd name="connsiteY31" fmla="*/ 739241 h 4444132"/>
              <a:gd name="connsiteX32" fmla="*/ 1706494 w 4419600"/>
              <a:gd name="connsiteY32" fmla="*/ 1474799 h 4444132"/>
              <a:gd name="connsiteX33" fmla="*/ 1338715 w 4419600"/>
              <a:gd name="connsiteY33" fmla="*/ 2210357 h 4444132"/>
              <a:gd name="connsiteX34" fmla="*/ 367779 w 4419600"/>
              <a:gd name="connsiteY34" fmla="*/ 2210357 h 4444132"/>
              <a:gd name="connsiteX35" fmla="*/ 0 w 4419600"/>
              <a:gd name="connsiteY35" fmla="*/ 1474799 h 4444132"/>
              <a:gd name="connsiteX36" fmla="*/ 1723136 w 4419600"/>
              <a:gd name="connsiteY36" fmla="*/ 0 h 4444132"/>
              <a:gd name="connsiteX37" fmla="*/ 2694072 w 4419600"/>
              <a:gd name="connsiteY37" fmla="*/ 0 h 4444132"/>
              <a:gd name="connsiteX38" fmla="*/ 3061851 w 4419600"/>
              <a:gd name="connsiteY38" fmla="*/ 735558 h 4444132"/>
              <a:gd name="connsiteX39" fmla="*/ 2694072 w 4419600"/>
              <a:gd name="connsiteY39" fmla="*/ 1471116 h 4444132"/>
              <a:gd name="connsiteX40" fmla="*/ 1723136 w 4419600"/>
              <a:gd name="connsiteY40" fmla="*/ 1471116 h 4444132"/>
              <a:gd name="connsiteX41" fmla="*/ 1355357 w 4419600"/>
              <a:gd name="connsiteY41" fmla="*/ 735558 h 4444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419600" h="4444132">
                <a:moveTo>
                  <a:pt x="1723136" y="2973016"/>
                </a:moveTo>
                <a:lnTo>
                  <a:pt x="2694072" y="2973016"/>
                </a:lnTo>
                <a:lnTo>
                  <a:pt x="3061851" y="3708574"/>
                </a:lnTo>
                <a:lnTo>
                  <a:pt x="2694072" y="4444132"/>
                </a:lnTo>
                <a:lnTo>
                  <a:pt x="1723136" y="4444132"/>
                </a:lnTo>
                <a:lnTo>
                  <a:pt x="1355357" y="3708574"/>
                </a:lnTo>
                <a:close/>
                <a:moveTo>
                  <a:pt x="3080885" y="2232736"/>
                </a:moveTo>
                <a:lnTo>
                  <a:pt x="4051821" y="2232736"/>
                </a:lnTo>
                <a:lnTo>
                  <a:pt x="4419600" y="2968294"/>
                </a:lnTo>
                <a:lnTo>
                  <a:pt x="4051821" y="3703852"/>
                </a:lnTo>
                <a:lnTo>
                  <a:pt x="3080885" y="3703852"/>
                </a:lnTo>
                <a:lnTo>
                  <a:pt x="2713106" y="2968294"/>
                </a:lnTo>
                <a:close/>
                <a:moveTo>
                  <a:pt x="367779" y="2232736"/>
                </a:moveTo>
                <a:lnTo>
                  <a:pt x="1338715" y="2232736"/>
                </a:lnTo>
                <a:lnTo>
                  <a:pt x="1706494" y="2968294"/>
                </a:lnTo>
                <a:lnTo>
                  <a:pt x="1338715" y="3703852"/>
                </a:lnTo>
                <a:lnTo>
                  <a:pt x="367779" y="3703852"/>
                </a:lnTo>
                <a:lnTo>
                  <a:pt x="0" y="2968294"/>
                </a:lnTo>
                <a:close/>
                <a:moveTo>
                  <a:pt x="1723136" y="1489242"/>
                </a:moveTo>
                <a:lnTo>
                  <a:pt x="2694072" y="1489242"/>
                </a:lnTo>
                <a:lnTo>
                  <a:pt x="3061851" y="2224800"/>
                </a:lnTo>
                <a:lnTo>
                  <a:pt x="2694072" y="2960358"/>
                </a:lnTo>
                <a:lnTo>
                  <a:pt x="1723136" y="2960358"/>
                </a:lnTo>
                <a:lnTo>
                  <a:pt x="1355357" y="2224800"/>
                </a:lnTo>
                <a:close/>
                <a:moveTo>
                  <a:pt x="3080885" y="739241"/>
                </a:moveTo>
                <a:lnTo>
                  <a:pt x="4051821" y="739241"/>
                </a:lnTo>
                <a:lnTo>
                  <a:pt x="4419600" y="1474799"/>
                </a:lnTo>
                <a:lnTo>
                  <a:pt x="4051821" y="2210357"/>
                </a:lnTo>
                <a:lnTo>
                  <a:pt x="3080885" y="2210357"/>
                </a:lnTo>
                <a:lnTo>
                  <a:pt x="2713106" y="1474799"/>
                </a:lnTo>
                <a:close/>
                <a:moveTo>
                  <a:pt x="367779" y="739241"/>
                </a:moveTo>
                <a:lnTo>
                  <a:pt x="1338715" y="739241"/>
                </a:lnTo>
                <a:lnTo>
                  <a:pt x="1706494" y="1474799"/>
                </a:lnTo>
                <a:lnTo>
                  <a:pt x="1338715" y="2210357"/>
                </a:lnTo>
                <a:lnTo>
                  <a:pt x="367779" y="2210357"/>
                </a:lnTo>
                <a:lnTo>
                  <a:pt x="0" y="1474799"/>
                </a:lnTo>
                <a:close/>
                <a:moveTo>
                  <a:pt x="1723136" y="0"/>
                </a:moveTo>
                <a:lnTo>
                  <a:pt x="2694072" y="0"/>
                </a:lnTo>
                <a:lnTo>
                  <a:pt x="3061851" y="735558"/>
                </a:lnTo>
                <a:lnTo>
                  <a:pt x="2694072" y="1471116"/>
                </a:lnTo>
                <a:lnTo>
                  <a:pt x="1723136" y="1471116"/>
                </a:lnTo>
                <a:lnTo>
                  <a:pt x="1355357" y="7355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86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1BA0992-45AE-49CC-8572-7E164E9E43B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44722" y="3352799"/>
            <a:ext cx="2327656" cy="2006602"/>
          </a:xfrm>
          <a:custGeom>
            <a:avLst/>
            <a:gdLst>
              <a:gd name="connsiteX0" fmla="*/ 501651 w 2327656"/>
              <a:gd name="connsiteY0" fmla="*/ 0 h 2006602"/>
              <a:gd name="connsiteX1" fmla="*/ 1826006 w 2327656"/>
              <a:gd name="connsiteY1" fmla="*/ 0 h 2006602"/>
              <a:gd name="connsiteX2" fmla="*/ 2327656 w 2327656"/>
              <a:gd name="connsiteY2" fmla="*/ 1003301 h 2006602"/>
              <a:gd name="connsiteX3" fmla="*/ 1826006 w 2327656"/>
              <a:gd name="connsiteY3" fmla="*/ 2006602 h 2006602"/>
              <a:gd name="connsiteX4" fmla="*/ 501651 w 2327656"/>
              <a:gd name="connsiteY4" fmla="*/ 2006602 h 2006602"/>
              <a:gd name="connsiteX5" fmla="*/ 0 w 2327656"/>
              <a:gd name="connsiteY5" fmla="*/ 1003301 h 20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7656" h="2006602">
                <a:moveTo>
                  <a:pt x="501651" y="0"/>
                </a:moveTo>
                <a:lnTo>
                  <a:pt x="1826006" y="0"/>
                </a:lnTo>
                <a:lnTo>
                  <a:pt x="2327656" y="1003301"/>
                </a:lnTo>
                <a:lnTo>
                  <a:pt x="1826006" y="2006602"/>
                </a:lnTo>
                <a:lnTo>
                  <a:pt x="501651" y="2006602"/>
                </a:lnTo>
                <a:lnTo>
                  <a:pt x="0" y="10033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F2F9903-659E-46C9-B34A-1FF8CB4CF3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56422" y="3314699"/>
            <a:ext cx="2327656" cy="2006602"/>
          </a:xfrm>
          <a:custGeom>
            <a:avLst/>
            <a:gdLst>
              <a:gd name="connsiteX0" fmla="*/ 501651 w 2327656"/>
              <a:gd name="connsiteY0" fmla="*/ 0 h 2006602"/>
              <a:gd name="connsiteX1" fmla="*/ 1826006 w 2327656"/>
              <a:gd name="connsiteY1" fmla="*/ 0 h 2006602"/>
              <a:gd name="connsiteX2" fmla="*/ 2327656 w 2327656"/>
              <a:gd name="connsiteY2" fmla="*/ 1003301 h 2006602"/>
              <a:gd name="connsiteX3" fmla="*/ 1826006 w 2327656"/>
              <a:gd name="connsiteY3" fmla="*/ 2006602 h 2006602"/>
              <a:gd name="connsiteX4" fmla="*/ 501651 w 2327656"/>
              <a:gd name="connsiteY4" fmla="*/ 2006602 h 2006602"/>
              <a:gd name="connsiteX5" fmla="*/ 0 w 2327656"/>
              <a:gd name="connsiteY5" fmla="*/ 1003301 h 20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7656" h="2006602">
                <a:moveTo>
                  <a:pt x="501651" y="0"/>
                </a:moveTo>
                <a:lnTo>
                  <a:pt x="1826006" y="0"/>
                </a:lnTo>
                <a:lnTo>
                  <a:pt x="2327656" y="1003301"/>
                </a:lnTo>
                <a:lnTo>
                  <a:pt x="1826006" y="2006602"/>
                </a:lnTo>
                <a:lnTo>
                  <a:pt x="501651" y="2006602"/>
                </a:lnTo>
                <a:lnTo>
                  <a:pt x="0" y="10033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E016880-8067-466E-9984-B9A73AC1A02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4222" y="2095499"/>
            <a:ext cx="2327656" cy="2006602"/>
          </a:xfrm>
          <a:custGeom>
            <a:avLst/>
            <a:gdLst>
              <a:gd name="connsiteX0" fmla="*/ 501651 w 2327656"/>
              <a:gd name="connsiteY0" fmla="*/ 0 h 2006602"/>
              <a:gd name="connsiteX1" fmla="*/ 1826006 w 2327656"/>
              <a:gd name="connsiteY1" fmla="*/ 0 h 2006602"/>
              <a:gd name="connsiteX2" fmla="*/ 2327656 w 2327656"/>
              <a:gd name="connsiteY2" fmla="*/ 1003301 h 2006602"/>
              <a:gd name="connsiteX3" fmla="*/ 1826006 w 2327656"/>
              <a:gd name="connsiteY3" fmla="*/ 2006602 h 2006602"/>
              <a:gd name="connsiteX4" fmla="*/ 501651 w 2327656"/>
              <a:gd name="connsiteY4" fmla="*/ 2006602 h 2006602"/>
              <a:gd name="connsiteX5" fmla="*/ 0 w 2327656"/>
              <a:gd name="connsiteY5" fmla="*/ 1003301 h 20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7656" h="2006602">
                <a:moveTo>
                  <a:pt x="501651" y="0"/>
                </a:moveTo>
                <a:lnTo>
                  <a:pt x="1826006" y="0"/>
                </a:lnTo>
                <a:lnTo>
                  <a:pt x="2327656" y="1003301"/>
                </a:lnTo>
                <a:lnTo>
                  <a:pt x="1826006" y="2006602"/>
                </a:lnTo>
                <a:lnTo>
                  <a:pt x="501651" y="2006602"/>
                </a:lnTo>
                <a:lnTo>
                  <a:pt x="0" y="10033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D3D54CB-E5E4-4CF2-B6CD-CD8D92DE68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7922" y="2095499"/>
            <a:ext cx="2327656" cy="2006602"/>
          </a:xfrm>
          <a:custGeom>
            <a:avLst/>
            <a:gdLst>
              <a:gd name="connsiteX0" fmla="*/ 501651 w 2327656"/>
              <a:gd name="connsiteY0" fmla="*/ 0 h 2006602"/>
              <a:gd name="connsiteX1" fmla="*/ 1826006 w 2327656"/>
              <a:gd name="connsiteY1" fmla="*/ 0 h 2006602"/>
              <a:gd name="connsiteX2" fmla="*/ 2327656 w 2327656"/>
              <a:gd name="connsiteY2" fmla="*/ 1003301 h 2006602"/>
              <a:gd name="connsiteX3" fmla="*/ 1826006 w 2327656"/>
              <a:gd name="connsiteY3" fmla="*/ 2006602 h 2006602"/>
              <a:gd name="connsiteX4" fmla="*/ 501651 w 2327656"/>
              <a:gd name="connsiteY4" fmla="*/ 2006602 h 2006602"/>
              <a:gd name="connsiteX5" fmla="*/ 0 w 2327656"/>
              <a:gd name="connsiteY5" fmla="*/ 1003301 h 20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7656" h="2006602">
                <a:moveTo>
                  <a:pt x="501651" y="0"/>
                </a:moveTo>
                <a:lnTo>
                  <a:pt x="1826006" y="0"/>
                </a:lnTo>
                <a:lnTo>
                  <a:pt x="2327656" y="1003301"/>
                </a:lnTo>
                <a:lnTo>
                  <a:pt x="1826006" y="2006602"/>
                </a:lnTo>
                <a:lnTo>
                  <a:pt x="501651" y="2006602"/>
                </a:lnTo>
                <a:lnTo>
                  <a:pt x="0" y="10033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3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E4DE73D-8AE8-4F3B-B99A-FD5F5D6949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248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F5B4C5B-8ED5-4CD6-A753-2F12E563D58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84202" y="2064776"/>
            <a:ext cx="2023596" cy="2023595"/>
          </a:xfrm>
          <a:custGeom>
            <a:avLst/>
            <a:gdLst>
              <a:gd name="connsiteX0" fmla="*/ 1011798 w 2023596"/>
              <a:gd name="connsiteY0" fmla="*/ 0 h 2023595"/>
              <a:gd name="connsiteX1" fmla="*/ 1302194 w 2023596"/>
              <a:gd name="connsiteY1" fmla="*/ 310713 h 2023595"/>
              <a:gd name="connsiteX2" fmla="*/ 1727247 w 2023596"/>
              <a:gd name="connsiteY2" fmla="*/ 296349 h 2023595"/>
              <a:gd name="connsiteX3" fmla="*/ 1712883 w 2023596"/>
              <a:gd name="connsiteY3" fmla="*/ 721401 h 2023595"/>
              <a:gd name="connsiteX4" fmla="*/ 2023596 w 2023596"/>
              <a:gd name="connsiteY4" fmla="*/ 1011798 h 2023595"/>
              <a:gd name="connsiteX5" fmla="*/ 1712883 w 2023596"/>
              <a:gd name="connsiteY5" fmla="*/ 1302194 h 2023595"/>
              <a:gd name="connsiteX6" fmla="*/ 1727247 w 2023596"/>
              <a:gd name="connsiteY6" fmla="*/ 1727246 h 2023595"/>
              <a:gd name="connsiteX7" fmla="*/ 1302194 w 2023596"/>
              <a:gd name="connsiteY7" fmla="*/ 1712882 h 2023595"/>
              <a:gd name="connsiteX8" fmla="*/ 1011798 w 2023596"/>
              <a:gd name="connsiteY8" fmla="*/ 2023595 h 2023595"/>
              <a:gd name="connsiteX9" fmla="*/ 721402 w 2023596"/>
              <a:gd name="connsiteY9" fmla="*/ 1712882 h 2023595"/>
              <a:gd name="connsiteX10" fmla="*/ 296349 w 2023596"/>
              <a:gd name="connsiteY10" fmla="*/ 1727246 h 2023595"/>
              <a:gd name="connsiteX11" fmla="*/ 310713 w 2023596"/>
              <a:gd name="connsiteY11" fmla="*/ 1302194 h 2023595"/>
              <a:gd name="connsiteX12" fmla="*/ 0 w 2023596"/>
              <a:gd name="connsiteY12" fmla="*/ 1011798 h 2023595"/>
              <a:gd name="connsiteX13" fmla="*/ 310713 w 2023596"/>
              <a:gd name="connsiteY13" fmla="*/ 721401 h 2023595"/>
              <a:gd name="connsiteX14" fmla="*/ 296349 w 2023596"/>
              <a:gd name="connsiteY14" fmla="*/ 296349 h 2023595"/>
              <a:gd name="connsiteX15" fmla="*/ 721402 w 2023596"/>
              <a:gd name="connsiteY15" fmla="*/ 310713 h 2023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23596" h="2023595">
                <a:moveTo>
                  <a:pt x="1011798" y="0"/>
                </a:moveTo>
                <a:lnTo>
                  <a:pt x="1302194" y="310713"/>
                </a:lnTo>
                <a:lnTo>
                  <a:pt x="1727247" y="296349"/>
                </a:lnTo>
                <a:lnTo>
                  <a:pt x="1712883" y="721401"/>
                </a:lnTo>
                <a:lnTo>
                  <a:pt x="2023596" y="1011798"/>
                </a:lnTo>
                <a:lnTo>
                  <a:pt x="1712883" y="1302194"/>
                </a:lnTo>
                <a:lnTo>
                  <a:pt x="1727247" y="1727246"/>
                </a:lnTo>
                <a:lnTo>
                  <a:pt x="1302194" y="1712882"/>
                </a:lnTo>
                <a:lnTo>
                  <a:pt x="1011798" y="2023595"/>
                </a:lnTo>
                <a:lnTo>
                  <a:pt x="721402" y="1712882"/>
                </a:lnTo>
                <a:lnTo>
                  <a:pt x="296349" y="1727246"/>
                </a:lnTo>
                <a:lnTo>
                  <a:pt x="310713" y="1302194"/>
                </a:lnTo>
                <a:lnTo>
                  <a:pt x="0" y="1011798"/>
                </a:lnTo>
                <a:lnTo>
                  <a:pt x="310713" y="721401"/>
                </a:lnTo>
                <a:lnTo>
                  <a:pt x="296349" y="296349"/>
                </a:lnTo>
                <a:lnTo>
                  <a:pt x="721402" y="31071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3E0696BD-9EE9-4C41-8E37-4C53A8146BB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25326" y="2064776"/>
            <a:ext cx="2023596" cy="2023595"/>
          </a:xfrm>
          <a:custGeom>
            <a:avLst/>
            <a:gdLst>
              <a:gd name="connsiteX0" fmla="*/ 1011798 w 2023596"/>
              <a:gd name="connsiteY0" fmla="*/ 0 h 2023595"/>
              <a:gd name="connsiteX1" fmla="*/ 1302194 w 2023596"/>
              <a:gd name="connsiteY1" fmla="*/ 310713 h 2023595"/>
              <a:gd name="connsiteX2" fmla="*/ 1727247 w 2023596"/>
              <a:gd name="connsiteY2" fmla="*/ 296349 h 2023595"/>
              <a:gd name="connsiteX3" fmla="*/ 1712883 w 2023596"/>
              <a:gd name="connsiteY3" fmla="*/ 721401 h 2023595"/>
              <a:gd name="connsiteX4" fmla="*/ 2023596 w 2023596"/>
              <a:gd name="connsiteY4" fmla="*/ 1011798 h 2023595"/>
              <a:gd name="connsiteX5" fmla="*/ 1712883 w 2023596"/>
              <a:gd name="connsiteY5" fmla="*/ 1302194 h 2023595"/>
              <a:gd name="connsiteX6" fmla="*/ 1727247 w 2023596"/>
              <a:gd name="connsiteY6" fmla="*/ 1727246 h 2023595"/>
              <a:gd name="connsiteX7" fmla="*/ 1302194 w 2023596"/>
              <a:gd name="connsiteY7" fmla="*/ 1712882 h 2023595"/>
              <a:gd name="connsiteX8" fmla="*/ 1011798 w 2023596"/>
              <a:gd name="connsiteY8" fmla="*/ 2023595 h 2023595"/>
              <a:gd name="connsiteX9" fmla="*/ 721402 w 2023596"/>
              <a:gd name="connsiteY9" fmla="*/ 1712882 h 2023595"/>
              <a:gd name="connsiteX10" fmla="*/ 296349 w 2023596"/>
              <a:gd name="connsiteY10" fmla="*/ 1727246 h 2023595"/>
              <a:gd name="connsiteX11" fmla="*/ 310713 w 2023596"/>
              <a:gd name="connsiteY11" fmla="*/ 1302194 h 2023595"/>
              <a:gd name="connsiteX12" fmla="*/ 0 w 2023596"/>
              <a:gd name="connsiteY12" fmla="*/ 1011798 h 2023595"/>
              <a:gd name="connsiteX13" fmla="*/ 310713 w 2023596"/>
              <a:gd name="connsiteY13" fmla="*/ 721401 h 2023595"/>
              <a:gd name="connsiteX14" fmla="*/ 296349 w 2023596"/>
              <a:gd name="connsiteY14" fmla="*/ 296349 h 2023595"/>
              <a:gd name="connsiteX15" fmla="*/ 721402 w 2023596"/>
              <a:gd name="connsiteY15" fmla="*/ 310713 h 2023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23596" h="2023595">
                <a:moveTo>
                  <a:pt x="1011798" y="0"/>
                </a:moveTo>
                <a:lnTo>
                  <a:pt x="1302194" y="310713"/>
                </a:lnTo>
                <a:lnTo>
                  <a:pt x="1727247" y="296349"/>
                </a:lnTo>
                <a:lnTo>
                  <a:pt x="1712883" y="721401"/>
                </a:lnTo>
                <a:lnTo>
                  <a:pt x="2023596" y="1011798"/>
                </a:lnTo>
                <a:lnTo>
                  <a:pt x="1712883" y="1302194"/>
                </a:lnTo>
                <a:lnTo>
                  <a:pt x="1727247" y="1727246"/>
                </a:lnTo>
                <a:lnTo>
                  <a:pt x="1302194" y="1712882"/>
                </a:lnTo>
                <a:lnTo>
                  <a:pt x="1011798" y="2023595"/>
                </a:lnTo>
                <a:lnTo>
                  <a:pt x="721402" y="1712882"/>
                </a:lnTo>
                <a:lnTo>
                  <a:pt x="296349" y="1727246"/>
                </a:lnTo>
                <a:lnTo>
                  <a:pt x="310713" y="1302194"/>
                </a:lnTo>
                <a:lnTo>
                  <a:pt x="0" y="1011798"/>
                </a:lnTo>
                <a:lnTo>
                  <a:pt x="310713" y="721401"/>
                </a:lnTo>
                <a:lnTo>
                  <a:pt x="296349" y="296349"/>
                </a:lnTo>
                <a:lnTo>
                  <a:pt x="721402" y="31071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C639356-A9D0-4425-A959-2AF4043954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43077" y="2064776"/>
            <a:ext cx="2023596" cy="2023595"/>
          </a:xfrm>
          <a:custGeom>
            <a:avLst/>
            <a:gdLst>
              <a:gd name="connsiteX0" fmla="*/ 1011798 w 2023596"/>
              <a:gd name="connsiteY0" fmla="*/ 0 h 2023595"/>
              <a:gd name="connsiteX1" fmla="*/ 1302194 w 2023596"/>
              <a:gd name="connsiteY1" fmla="*/ 310713 h 2023595"/>
              <a:gd name="connsiteX2" fmla="*/ 1727247 w 2023596"/>
              <a:gd name="connsiteY2" fmla="*/ 296349 h 2023595"/>
              <a:gd name="connsiteX3" fmla="*/ 1712883 w 2023596"/>
              <a:gd name="connsiteY3" fmla="*/ 721401 h 2023595"/>
              <a:gd name="connsiteX4" fmla="*/ 2023596 w 2023596"/>
              <a:gd name="connsiteY4" fmla="*/ 1011798 h 2023595"/>
              <a:gd name="connsiteX5" fmla="*/ 1712883 w 2023596"/>
              <a:gd name="connsiteY5" fmla="*/ 1302194 h 2023595"/>
              <a:gd name="connsiteX6" fmla="*/ 1727247 w 2023596"/>
              <a:gd name="connsiteY6" fmla="*/ 1727246 h 2023595"/>
              <a:gd name="connsiteX7" fmla="*/ 1302194 w 2023596"/>
              <a:gd name="connsiteY7" fmla="*/ 1712882 h 2023595"/>
              <a:gd name="connsiteX8" fmla="*/ 1011798 w 2023596"/>
              <a:gd name="connsiteY8" fmla="*/ 2023595 h 2023595"/>
              <a:gd name="connsiteX9" fmla="*/ 721402 w 2023596"/>
              <a:gd name="connsiteY9" fmla="*/ 1712882 h 2023595"/>
              <a:gd name="connsiteX10" fmla="*/ 296349 w 2023596"/>
              <a:gd name="connsiteY10" fmla="*/ 1727246 h 2023595"/>
              <a:gd name="connsiteX11" fmla="*/ 310713 w 2023596"/>
              <a:gd name="connsiteY11" fmla="*/ 1302194 h 2023595"/>
              <a:gd name="connsiteX12" fmla="*/ 0 w 2023596"/>
              <a:gd name="connsiteY12" fmla="*/ 1011798 h 2023595"/>
              <a:gd name="connsiteX13" fmla="*/ 310713 w 2023596"/>
              <a:gd name="connsiteY13" fmla="*/ 721401 h 2023595"/>
              <a:gd name="connsiteX14" fmla="*/ 296349 w 2023596"/>
              <a:gd name="connsiteY14" fmla="*/ 296349 h 2023595"/>
              <a:gd name="connsiteX15" fmla="*/ 721402 w 2023596"/>
              <a:gd name="connsiteY15" fmla="*/ 310713 h 2023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23596" h="2023595">
                <a:moveTo>
                  <a:pt x="1011798" y="0"/>
                </a:moveTo>
                <a:lnTo>
                  <a:pt x="1302194" y="310713"/>
                </a:lnTo>
                <a:lnTo>
                  <a:pt x="1727247" y="296349"/>
                </a:lnTo>
                <a:lnTo>
                  <a:pt x="1712883" y="721401"/>
                </a:lnTo>
                <a:lnTo>
                  <a:pt x="2023596" y="1011798"/>
                </a:lnTo>
                <a:lnTo>
                  <a:pt x="1712883" y="1302194"/>
                </a:lnTo>
                <a:lnTo>
                  <a:pt x="1727247" y="1727246"/>
                </a:lnTo>
                <a:lnTo>
                  <a:pt x="1302194" y="1712882"/>
                </a:lnTo>
                <a:lnTo>
                  <a:pt x="1011798" y="2023595"/>
                </a:lnTo>
                <a:lnTo>
                  <a:pt x="721402" y="1712882"/>
                </a:lnTo>
                <a:lnTo>
                  <a:pt x="296349" y="1727246"/>
                </a:lnTo>
                <a:lnTo>
                  <a:pt x="310713" y="1302194"/>
                </a:lnTo>
                <a:lnTo>
                  <a:pt x="0" y="1011798"/>
                </a:lnTo>
                <a:lnTo>
                  <a:pt x="310713" y="721401"/>
                </a:lnTo>
                <a:lnTo>
                  <a:pt x="296349" y="296349"/>
                </a:lnTo>
                <a:lnTo>
                  <a:pt x="721402" y="31071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8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BDFA28B-B349-41BD-BEAE-0929C6911CB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64698" y="3625949"/>
            <a:ext cx="1739703" cy="1739703"/>
          </a:xfrm>
          <a:custGeom>
            <a:avLst/>
            <a:gdLst>
              <a:gd name="connsiteX0" fmla="*/ 869852 w 1739703"/>
              <a:gd name="connsiteY0" fmla="*/ 0 h 1739703"/>
              <a:gd name="connsiteX1" fmla="*/ 1119508 w 1739703"/>
              <a:gd name="connsiteY1" fmla="*/ 267123 h 1739703"/>
              <a:gd name="connsiteX2" fmla="*/ 1484929 w 1739703"/>
              <a:gd name="connsiteY2" fmla="*/ 254774 h 1739703"/>
              <a:gd name="connsiteX3" fmla="*/ 1472580 w 1739703"/>
              <a:gd name="connsiteY3" fmla="*/ 620195 h 1739703"/>
              <a:gd name="connsiteX4" fmla="*/ 1739703 w 1739703"/>
              <a:gd name="connsiteY4" fmla="*/ 869852 h 1739703"/>
              <a:gd name="connsiteX5" fmla="*/ 1472580 w 1739703"/>
              <a:gd name="connsiteY5" fmla="*/ 1119508 h 1739703"/>
              <a:gd name="connsiteX6" fmla="*/ 1484929 w 1739703"/>
              <a:gd name="connsiteY6" fmla="*/ 1484929 h 1739703"/>
              <a:gd name="connsiteX7" fmla="*/ 1119508 w 1739703"/>
              <a:gd name="connsiteY7" fmla="*/ 1472580 h 1739703"/>
              <a:gd name="connsiteX8" fmla="*/ 869852 w 1739703"/>
              <a:gd name="connsiteY8" fmla="*/ 1739703 h 1739703"/>
              <a:gd name="connsiteX9" fmla="*/ 620195 w 1739703"/>
              <a:gd name="connsiteY9" fmla="*/ 1472580 h 1739703"/>
              <a:gd name="connsiteX10" fmla="*/ 254774 w 1739703"/>
              <a:gd name="connsiteY10" fmla="*/ 1484929 h 1739703"/>
              <a:gd name="connsiteX11" fmla="*/ 267123 w 1739703"/>
              <a:gd name="connsiteY11" fmla="*/ 1119508 h 1739703"/>
              <a:gd name="connsiteX12" fmla="*/ 0 w 1739703"/>
              <a:gd name="connsiteY12" fmla="*/ 869852 h 1739703"/>
              <a:gd name="connsiteX13" fmla="*/ 267123 w 1739703"/>
              <a:gd name="connsiteY13" fmla="*/ 620195 h 1739703"/>
              <a:gd name="connsiteX14" fmla="*/ 254774 w 1739703"/>
              <a:gd name="connsiteY14" fmla="*/ 254774 h 1739703"/>
              <a:gd name="connsiteX15" fmla="*/ 620195 w 1739703"/>
              <a:gd name="connsiteY15" fmla="*/ 267123 h 1739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39703" h="1739703">
                <a:moveTo>
                  <a:pt x="869852" y="0"/>
                </a:moveTo>
                <a:lnTo>
                  <a:pt x="1119508" y="267123"/>
                </a:lnTo>
                <a:lnTo>
                  <a:pt x="1484929" y="254774"/>
                </a:lnTo>
                <a:lnTo>
                  <a:pt x="1472580" y="620195"/>
                </a:lnTo>
                <a:lnTo>
                  <a:pt x="1739703" y="869852"/>
                </a:lnTo>
                <a:lnTo>
                  <a:pt x="1472580" y="1119508"/>
                </a:lnTo>
                <a:lnTo>
                  <a:pt x="1484929" y="1484929"/>
                </a:lnTo>
                <a:lnTo>
                  <a:pt x="1119508" y="1472580"/>
                </a:lnTo>
                <a:lnTo>
                  <a:pt x="869852" y="1739703"/>
                </a:lnTo>
                <a:lnTo>
                  <a:pt x="620195" y="1472580"/>
                </a:lnTo>
                <a:lnTo>
                  <a:pt x="254774" y="1484929"/>
                </a:lnTo>
                <a:lnTo>
                  <a:pt x="267123" y="1119508"/>
                </a:lnTo>
                <a:lnTo>
                  <a:pt x="0" y="869852"/>
                </a:lnTo>
                <a:lnTo>
                  <a:pt x="267123" y="620195"/>
                </a:lnTo>
                <a:lnTo>
                  <a:pt x="254774" y="254774"/>
                </a:lnTo>
                <a:lnTo>
                  <a:pt x="620195" y="26712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919CF59-CB81-4D5D-8F33-9B4CEC0D4D8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64699" y="882748"/>
            <a:ext cx="1739703" cy="1739703"/>
          </a:xfrm>
          <a:custGeom>
            <a:avLst/>
            <a:gdLst>
              <a:gd name="connsiteX0" fmla="*/ 869852 w 1739703"/>
              <a:gd name="connsiteY0" fmla="*/ 0 h 1739703"/>
              <a:gd name="connsiteX1" fmla="*/ 1119508 w 1739703"/>
              <a:gd name="connsiteY1" fmla="*/ 267123 h 1739703"/>
              <a:gd name="connsiteX2" fmla="*/ 1484929 w 1739703"/>
              <a:gd name="connsiteY2" fmla="*/ 254774 h 1739703"/>
              <a:gd name="connsiteX3" fmla="*/ 1472580 w 1739703"/>
              <a:gd name="connsiteY3" fmla="*/ 620195 h 1739703"/>
              <a:gd name="connsiteX4" fmla="*/ 1739703 w 1739703"/>
              <a:gd name="connsiteY4" fmla="*/ 869852 h 1739703"/>
              <a:gd name="connsiteX5" fmla="*/ 1472580 w 1739703"/>
              <a:gd name="connsiteY5" fmla="*/ 1119508 h 1739703"/>
              <a:gd name="connsiteX6" fmla="*/ 1484929 w 1739703"/>
              <a:gd name="connsiteY6" fmla="*/ 1484929 h 1739703"/>
              <a:gd name="connsiteX7" fmla="*/ 1119508 w 1739703"/>
              <a:gd name="connsiteY7" fmla="*/ 1472580 h 1739703"/>
              <a:gd name="connsiteX8" fmla="*/ 869852 w 1739703"/>
              <a:gd name="connsiteY8" fmla="*/ 1739703 h 1739703"/>
              <a:gd name="connsiteX9" fmla="*/ 620195 w 1739703"/>
              <a:gd name="connsiteY9" fmla="*/ 1472580 h 1739703"/>
              <a:gd name="connsiteX10" fmla="*/ 254774 w 1739703"/>
              <a:gd name="connsiteY10" fmla="*/ 1484929 h 1739703"/>
              <a:gd name="connsiteX11" fmla="*/ 267123 w 1739703"/>
              <a:gd name="connsiteY11" fmla="*/ 1119508 h 1739703"/>
              <a:gd name="connsiteX12" fmla="*/ 0 w 1739703"/>
              <a:gd name="connsiteY12" fmla="*/ 869852 h 1739703"/>
              <a:gd name="connsiteX13" fmla="*/ 267123 w 1739703"/>
              <a:gd name="connsiteY13" fmla="*/ 620195 h 1739703"/>
              <a:gd name="connsiteX14" fmla="*/ 254774 w 1739703"/>
              <a:gd name="connsiteY14" fmla="*/ 254774 h 1739703"/>
              <a:gd name="connsiteX15" fmla="*/ 620195 w 1739703"/>
              <a:gd name="connsiteY15" fmla="*/ 267123 h 1739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39703" h="1739703">
                <a:moveTo>
                  <a:pt x="869852" y="0"/>
                </a:moveTo>
                <a:lnTo>
                  <a:pt x="1119508" y="267123"/>
                </a:lnTo>
                <a:lnTo>
                  <a:pt x="1484929" y="254774"/>
                </a:lnTo>
                <a:lnTo>
                  <a:pt x="1472580" y="620195"/>
                </a:lnTo>
                <a:lnTo>
                  <a:pt x="1739703" y="869852"/>
                </a:lnTo>
                <a:lnTo>
                  <a:pt x="1472580" y="1119508"/>
                </a:lnTo>
                <a:lnTo>
                  <a:pt x="1484929" y="1484929"/>
                </a:lnTo>
                <a:lnTo>
                  <a:pt x="1119508" y="1472580"/>
                </a:lnTo>
                <a:lnTo>
                  <a:pt x="869852" y="1739703"/>
                </a:lnTo>
                <a:lnTo>
                  <a:pt x="620195" y="1472580"/>
                </a:lnTo>
                <a:lnTo>
                  <a:pt x="254774" y="1484929"/>
                </a:lnTo>
                <a:lnTo>
                  <a:pt x="267123" y="1119508"/>
                </a:lnTo>
                <a:lnTo>
                  <a:pt x="0" y="869852"/>
                </a:lnTo>
                <a:lnTo>
                  <a:pt x="267123" y="620195"/>
                </a:lnTo>
                <a:lnTo>
                  <a:pt x="254774" y="254774"/>
                </a:lnTo>
                <a:lnTo>
                  <a:pt x="620195" y="26712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4FCBF5E-CCBD-467F-8028-AB7D30D628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4072" y="882748"/>
            <a:ext cx="1739703" cy="1739703"/>
          </a:xfrm>
          <a:custGeom>
            <a:avLst/>
            <a:gdLst>
              <a:gd name="connsiteX0" fmla="*/ 869852 w 1739703"/>
              <a:gd name="connsiteY0" fmla="*/ 0 h 1739703"/>
              <a:gd name="connsiteX1" fmla="*/ 1119508 w 1739703"/>
              <a:gd name="connsiteY1" fmla="*/ 267123 h 1739703"/>
              <a:gd name="connsiteX2" fmla="*/ 1484929 w 1739703"/>
              <a:gd name="connsiteY2" fmla="*/ 254774 h 1739703"/>
              <a:gd name="connsiteX3" fmla="*/ 1472580 w 1739703"/>
              <a:gd name="connsiteY3" fmla="*/ 620195 h 1739703"/>
              <a:gd name="connsiteX4" fmla="*/ 1739703 w 1739703"/>
              <a:gd name="connsiteY4" fmla="*/ 869852 h 1739703"/>
              <a:gd name="connsiteX5" fmla="*/ 1472580 w 1739703"/>
              <a:gd name="connsiteY5" fmla="*/ 1119508 h 1739703"/>
              <a:gd name="connsiteX6" fmla="*/ 1484929 w 1739703"/>
              <a:gd name="connsiteY6" fmla="*/ 1484929 h 1739703"/>
              <a:gd name="connsiteX7" fmla="*/ 1119508 w 1739703"/>
              <a:gd name="connsiteY7" fmla="*/ 1472580 h 1739703"/>
              <a:gd name="connsiteX8" fmla="*/ 869852 w 1739703"/>
              <a:gd name="connsiteY8" fmla="*/ 1739703 h 1739703"/>
              <a:gd name="connsiteX9" fmla="*/ 620195 w 1739703"/>
              <a:gd name="connsiteY9" fmla="*/ 1472580 h 1739703"/>
              <a:gd name="connsiteX10" fmla="*/ 254774 w 1739703"/>
              <a:gd name="connsiteY10" fmla="*/ 1484929 h 1739703"/>
              <a:gd name="connsiteX11" fmla="*/ 267123 w 1739703"/>
              <a:gd name="connsiteY11" fmla="*/ 1119508 h 1739703"/>
              <a:gd name="connsiteX12" fmla="*/ 0 w 1739703"/>
              <a:gd name="connsiteY12" fmla="*/ 869852 h 1739703"/>
              <a:gd name="connsiteX13" fmla="*/ 267123 w 1739703"/>
              <a:gd name="connsiteY13" fmla="*/ 620195 h 1739703"/>
              <a:gd name="connsiteX14" fmla="*/ 254774 w 1739703"/>
              <a:gd name="connsiteY14" fmla="*/ 254774 h 1739703"/>
              <a:gd name="connsiteX15" fmla="*/ 620195 w 1739703"/>
              <a:gd name="connsiteY15" fmla="*/ 267123 h 1739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39703" h="1739703">
                <a:moveTo>
                  <a:pt x="869852" y="0"/>
                </a:moveTo>
                <a:lnTo>
                  <a:pt x="1119508" y="267123"/>
                </a:lnTo>
                <a:lnTo>
                  <a:pt x="1484929" y="254774"/>
                </a:lnTo>
                <a:lnTo>
                  <a:pt x="1472580" y="620195"/>
                </a:lnTo>
                <a:lnTo>
                  <a:pt x="1739703" y="869852"/>
                </a:lnTo>
                <a:lnTo>
                  <a:pt x="1472580" y="1119508"/>
                </a:lnTo>
                <a:lnTo>
                  <a:pt x="1484929" y="1484929"/>
                </a:lnTo>
                <a:lnTo>
                  <a:pt x="1119508" y="1472580"/>
                </a:lnTo>
                <a:lnTo>
                  <a:pt x="869852" y="1739703"/>
                </a:lnTo>
                <a:lnTo>
                  <a:pt x="620195" y="1472580"/>
                </a:lnTo>
                <a:lnTo>
                  <a:pt x="254774" y="1484929"/>
                </a:lnTo>
                <a:lnTo>
                  <a:pt x="267123" y="1119508"/>
                </a:lnTo>
                <a:lnTo>
                  <a:pt x="0" y="869852"/>
                </a:lnTo>
                <a:lnTo>
                  <a:pt x="267123" y="620195"/>
                </a:lnTo>
                <a:lnTo>
                  <a:pt x="254774" y="254774"/>
                </a:lnTo>
                <a:lnTo>
                  <a:pt x="620195" y="26712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479B7A7-B903-446B-935F-6AB421B230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03445" y="3625949"/>
            <a:ext cx="1739703" cy="1739703"/>
          </a:xfrm>
          <a:custGeom>
            <a:avLst/>
            <a:gdLst>
              <a:gd name="connsiteX0" fmla="*/ 869852 w 1739703"/>
              <a:gd name="connsiteY0" fmla="*/ 0 h 1739703"/>
              <a:gd name="connsiteX1" fmla="*/ 1119508 w 1739703"/>
              <a:gd name="connsiteY1" fmla="*/ 267123 h 1739703"/>
              <a:gd name="connsiteX2" fmla="*/ 1484929 w 1739703"/>
              <a:gd name="connsiteY2" fmla="*/ 254774 h 1739703"/>
              <a:gd name="connsiteX3" fmla="*/ 1472580 w 1739703"/>
              <a:gd name="connsiteY3" fmla="*/ 620195 h 1739703"/>
              <a:gd name="connsiteX4" fmla="*/ 1739703 w 1739703"/>
              <a:gd name="connsiteY4" fmla="*/ 869852 h 1739703"/>
              <a:gd name="connsiteX5" fmla="*/ 1472580 w 1739703"/>
              <a:gd name="connsiteY5" fmla="*/ 1119508 h 1739703"/>
              <a:gd name="connsiteX6" fmla="*/ 1484929 w 1739703"/>
              <a:gd name="connsiteY6" fmla="*/ 1484929 h 1739703"/>
              <a:gd name="connsiteX7" fmla="*/ 1119508 w 1739703"/>
              <a:gd name="connsiteY7" fmla="*/ 1472580 h 1739703"/>
              <a:gd name="connsiteX8" fmla="*/ 869852 w 1739703"/>
              <a:gd name="connsiteY8" fmla="*/ 1739703 h 1739703"/>
              <a:gd name="connsiteX9" fmla="*/ 620195 w 1739703"/>
              <a:gd name="connsiteY9" fmla="*/ 1472580 h 1739703"/>
              <a:gd name="connsiteX10" fmla="*/ 254774 w 1739703"/>
              <a:gd name="connsiteY10" fmla="*/ 1484929 h 1739703"/>
              <a:gd name="connsiteX11" fmla="*/ 267123 w 1739703"/>
              <a:gd name="connsiteY11" fmla="*/ 1119508 h 1739703"/>
              <a:gd name="connsiteX12" fmla="*/ 0 w 1739703"/>
              <a:gd name="connsiteY12" fmla="*/ 869852 h 1739703"/>
              <a:gd name="connsiteX13" fmla="*/ 267123 w 1739703"/>
              <a:gd name="connsiteY13" fmla="*/ 620195 h 1739703"/>
              <a:gd name="connsiteX14" fmla="*/ 254774 w 1739703"/>
              <a:gd name="connsiteY14" fmla="*/ 254774 h 1739703"/>
              <a:gd name="connsiteX15" fmla="*/ 620195 w 1739703"/>
              <a:gd name="connsiteY15" fmla="*/ 267123 h 1739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39703" h="1739703">
                <a:moveTo>
                  <a:pt x="869852" y="0"/>
                </a:moveTo>
                <a:lnTo>
                  <a:pt x="1119508" y="267123"/>
                </a:lnTo>
                <a:lnTo>
                  <a:pt x="1484929" y="254774"/>
                </a:lnTo>
                <a:lnTo>
                  <a:pt x="1472580" y="620195"/>
                </a:lnTo>
                <a:lnTo>
                  <a:pt x="1739703" y="869852"/>
                </a:lnTo>
                <a:lnTo>
                  <a:pt x="1472580" y="1119508"/>
                </a:lnTo>
                <a:lnTo>
                  <a:pt x="1484929" y="1484929"/>
                </a:lnTo>
                <a:lnTo>
                  <a:pt x="1119508" y="1472580"/>
                </a:lnTo>
                <a:lnTo>
                  <a:pt x="869852" y="1739703"/>
                </a:lnTo>
                <a:lnTo>
                  <a:pt x="620195" y="1472580"/>
                </a:lnTo>
                <a:lnTo>
                  <a:pt x="254774" y="1484929"/>
                </a:lnTo>
                <a:lnTo>
                  <a:pt x="267123" y="1119508"/>
                </a:lnTo>
                <a:lnTo>
                  <a:pt x="0" y="869852"/>
                </a:lnTo>
                <a:lnTo>
                  <a:pt x="267123" y="620195"/>
                </a:lnTo>
                <a:lnTo>
                  <a:pt x="254774" y="254774"/>
                </a:lnTo>
                <a:lnTo>
                  <a:pt x="620195" y="26712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B2773BA-FB38-492E-8D79-E52FC28B06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34072" y="3625949"/>
            <a:ext cx="1739703" cy="1739703"/>
          </a:xfrm>
          <a:custGeom>
            <a:avLst/>
            <a:gdLst>
              <a:gd name="connsiteX0" fmla="*/ 869852 w 1739703"/>
              <a:gd name="connsiteY0" fmla="*/ 0 h 1739703"/>
              <a:gd name="connsiteX1" fmla="*/ 1119508 w 1739703"/>
              <a:gd name="connsiteY1" fmla="*/ 267123 h 1739703"/>
              <a:gd name="connsiteX2" fmla="*/ 1484929 w 1739703"/>
              <a:gd name="connsiteY2" fmla="*/ 254774 h 1739703"/>
              <a:gd name="connsiteX3" fmla="*/ 1472580 w 1739703"/>
              <a:gd name="connsiteY3" fmla="*/ 620195 h 1739703"/>
              <a:gd name="connsiteX4" fmla="*/ 1739703 w 1739703"/>
              <a:gd name="connsiteY4" fmla="*/ 869852 h 1739703"/>
              <a:gd name="connsiteX5" fmla="*/ 1472580 w 1739703"/>
              <a:gd name="connsiteY5" fmla="*/ 1119508 h 1739703"/>
              <a:gd name="connsiteX6" fmla="*/ 1484929 w 1739703"/>
              <a:gd name="connsiteY6" fmla="*/ 1484929 h 1739703"/>
              <a:gd name="connsiteX7" fmla="*/ 1119508 w 1739703"/>
              <a:gd name="connsiteY7" fmla="*/ 1472580 h 1739703"/>
              <a:gd name="connsiteX8" fmla="*/ 869852 w 1739703"/>
              <a:gd name="connsiteY8" fmla="*/ 1739703 h 1739703"/>
              <a:gd name="connsiteX9" fmla="*/ 620195 w 1739703"/>
              <a:gd name="connsiteY9" fmla="*/ 1472580 h 1739703"/>
              <a:gd name="connsiteX10" fmla="*/ 254774 w 1739703"/>
              <a:gd name="connsiteY10" fmla="*/ 1484929 h 1739703"/>
              <a:gd name="connsiteX11" fmla="*/ 267123 w 1739703"/>
              <a:gd name="connsiteY11" fmla="*/ 1119508 h 1739703"/>
              <a:gd name="connsiteX12" fmla="*/ 0 w 1739703"/>
              <a:gd name="connsiteY12" fmla="*/ 869852 h 1739703"/>
              <a:gd name="connsiteX13" fmla="*/ 267123 w 1739703"/>
              <a:gd name="connsiteY13" fmla="*/ 620195 h 1739703"/>
              <a:gd name="connsiteX14" fmla="*/ 254774 w 1739703"/>
              <a:gd name="connsiteY14" fmla="*/ 254774 h 1739703"/>
              <a:gd name="connsiteX15" fmla="*/ 620195 w 1739703"/>
              <a:gd name="connsiteY15" fmla="*/ 267123 h 1739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39703" h="1739703">
                <a:moveTo>
                  <a:pt x="869852" y="0"/>
                </a:moveTo>
                <a:lnTo>
                  <a:pt x="1119508" y="267123"/>
                </a:lnTo>
                <a:lnTo>
                  <a:pt x="1484929" y="254774"/>
                </a:lnTo>
                <a:lnTo>
                  <a:pt x="1472580" y="620195"/>
                </a:lnTo>
                <a:lnTo>
                  <a:pt x="1739703" y="869852"/>
                </a:lnTo>
                <a:lnTo>
                  <a:pt x="1472580" y="1119508"/>
                </a:lnTo>
                <a:lnTo>
                  <a:pt x="1484929" y="1484929"/>
                </a:lnTo>
                <a:lnTo>
                  <a:pt x="1119508" y="1472580"/>
                </a:lnTo>
                <a:lnTo>
                  <a:pt x="869852" y="1739703"/>
                </a:lnTo>
                <a:lnTo>
                  <a:pt x="620195" y="1472580"/>
                </a:lnTo>
                <a:lnTo>
                  <a:pt x="254774" y="1484929"/>
                </a:lnTo>
                <a:lnTo>
                  <a:pt x="267123" y="1119508"/>
                </a:lnTo>
                <a:lnTo>
                  <a:pt x="0" y="869852"/>
                </a:lnTo>
                <a:lnTo>
                  <a:pt x="267123" y="620195"/>
                </a:lnTo>
                <a:lnTo>
                  <a:pt x="254774" y="254774"/>
                </a:lnTo>
                <a:lnTo>
                  <a:pt x="620195" y="26712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3863988-ED4A-44E0-BC0D-5F6217DE2A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72820" y="3625949"/>
            <a:ext cx="1739703" cy="1739703"/>
          </a:xfrm>
          <a:custGeom>
            <a:avLst/>
            <a:gdLst>
              <a:gd name="connsiteX0" fmla="*/ 869852 w 1739703"/>
              <a:gd name="connsiteY0" fmla="*/ 0 h 1739703"/>
              <a:gd name="connsiteX1" fmla="*/ 1119508 w 1739703"/>
              <a:gd name="connsiteY1" fmla="*/ 267123 h 1739703"/>
              <a:gd name="connsiteX2" fmla="*/ 1484929 w 1739703"/>
              <a:gd name="connsiteY2" fmla="*/ 254774 h 1739703"/>
              <a:gd name="connsiteX3" fmla="*/ 1472580 w 1739703"/>
              <a:gd name="connsiteY3" fmla="*/ 620195 h 1739703"/>
              <a:gd name="connsiteX4" fmla="*/ 1739703 w 1739703"/>
              <a:gd name="connsiteY4" fmla="*/ 869852 h 1739703"/>
              <a:gd name="connsiteX5" fmla="*/ 1472580 w 1739703"/>
              <a:gd name="connsiteY5" fmla="*/ 1119508 h 1739703"/>
              <a:gd name="connsiteX6" fmla="*/ 1484929 w 1739703"/>
              <a:gd name="connsiteY6" fmla="*/ 1484929 h 1739703"/>
              <a:gd name="connsiteX7" fmla="*/ 1119508 w 1739703"/>
              <a:gd name="connsiteY7" fmla="*/ 1472580 h 1739703"/>
              <a:gd name="connsiteX8" fmla="*/ 869852 w 1739703"/>
              <a:gd name="connsiteY8" fmla="*/ 1739703 h 1739703"/>
              <a:gd name="connsiteX9" fmla="*/ 620195 w 1739703"/>
              <a:gd name="connsiteY9" fmla="*/ 1472580 h 1739703"/>
              <a:gd name="connsiteX10" fmla="*/ 254774 w 1739703"/>
              <a:gd name="connsiteY10" fmla="*/ 1484929 h 1739703"/>
              <a:gd name="connsiteX11" fmla="*/ 267123 w 1739703"/>
              <a:gd name="connsiteY11" fmla="*/ 1119508 h 1739703"/>
              <a:gd name="connsiteX12" fmla="*/ 0 w 1739703"/>
              <a:gd name="connsiteY12" fmla="*/ 869852 h 1739703"/>
              <a:gd name="connsiteX13" fmla="*/ 267123 w 1739703"/>
              <a:gd name="connsiteY13" fmla="*/ 620195 h 1739703"/>
              <a:gd name="connsiteX14" fmla="*/ 254774 w 1739703"/>
              <a:gd name="connsiteY14" fmla="*/ 254774 h 1739703"/>
              <a:gd name="connsiteX15" fmla="*/ 620195 w 1739703"/>
              <a:gd name="connsiteY15" fmla="*/ 267123 h 1739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39703" h="1739703">
                <a:moveTo>
                  <a:pt x="869852" y="0"/>
                </a:moveTo>
                <a:lnTo>
                  <a:pt x="1119508" y="267123"/>
                </a:lnTo>
                <a:lnTo>
                  <a:pt x="1484929" y="254774"/>
                </a:lnTo>
                <a:lnTo>
                  <a:pt x="1472580" y="620195"/>
                </a:lnTo>
                <a:lnTo>
                  <a:pt x="1739703" y="869852"/>
                </a:lnTo>
                <a:lnTo>
                  <a:pt x="1472580" y="1119508"/>
                </a:lnTo>
                <a:lnTo>
                  <a:pt x="1484929" y="1484929"/>
                </a:lnTo>
                <a:lnTo>
                  <a:pt x="1119508" y="1472580"/>
                </a:lnTo>
                <a:lnTo>
                  <a:pt x="869852" y="1739703"/>
                </a:lnTo>
                <a:lnTo>
                  <a:pt x="620195" y="1472580"/>
                </a:lnTo>
                <a:lnTo>
                  <a:pt x="254774" y="1484929"/>
                </a:lnTo>
                <a:lnTo>
                  <a:pt x="267123" y="1119508"/>
                </a:lnTo>
                <a:lnTo>
                  <a:pt x="0" y="869852"/>
                </a:lnTo>
                <a:lnTo>
                  <a:pt x="267123" y="620195"/>
                </a:lnTo>
                <a:lnTo>
                  <a:pt x="254774" y="254774"/>
                </a:lnTo>
                <a:lnTo>
                  <a:pt x="620195" y="26712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066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7743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5030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32993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0888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7578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67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E955137-07C1-4251-9F42-4CE356A588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0300" y="1619250"/>
            <a:ext cx="9931400" cy="2705100"/>
          </a:xfrm>
          <a:custGeom>
            <a:avLst/>
            <a:gdLst>
              <a:gd name="connsiteX0" fmla="*/ 0 w 9931400"/>
              <a:gd name="connsiteY0" fmla="*/ 0 h 2705100"/>
              <a:gd name="connsiteX1" fmla="*/ 9931400 w 9931400"/>
              <a:gd name="connsiteY1" fmla="*/ 0 h 2705100"/>
              <a:gd name="connsiteX2" fmla="*/ 9931400 w 9931400"/>
              <a:gd name="connsiteY2" fmla="*/ 2705100 h 2705100"/>
              <a:gd name="connsiteX3" fmla="*/ 0 w 9931400"/>
              <a:gd name="connsiteY3" fmla="*/ 2705100 h 270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31400" h="2705100">
                <a:moveTo>
                  <a:pt x="0" y="0"/>
                </a:moveTo>
                <a:lnTo>
                  <a:pt x="9931400" y="0"/>
                </a:lnTo>
                <a:lnTo>
                  <a:pt x="9931400" y="2705100"/>
                </a:lnTo>
                <a:lnTo>
                  <a:pt x="0" y="27051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3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381021C-D246-492F-AA89-8F03354094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07398" y="2319698"/>
            <a:ext cx="2854052" cy="2854052"/>
          </a:xfrm>
          <a:custGeom>
            <a:avLst/>
            <a:gdLst>
              <a:gd name="connsiteX0" fmla="*/ 1427026 w 2854052"/>
              <a:gd name="connsiteY0" fmla="*/ 0 h 2854052"/>
              <a:gd name="connsiteX1" fmla="*/ 2854052 w 2854052"/>
              <a:gd name="connsiteY1" fmla="*/ 0 h 2854052"/>
              <a:gd name="connsiteX2" fmla="*/ 2854052 w 2854052"/>
              <a:gd name="connsiteY2" fmla="*/ 1427026 h 2854052"/>
              <a:gd name="connsiteX3" fmla="*/ 1427026 w 2854052"/>
              <a:gd name="connsiteY3" fmla="*/ 2854052 h 2854052"/>
              <a:gd name="connsiteX4" fmla="*/ 0 w 2854052"/>
              <a:gd name="connsiteY4" fmla="*/ 1427026 h 2854052"/>
              <a:gd name="connsiteX5" fmla="*/ 1427026 w 2854052"/>
              <a:gd name="connsiteY5" fmla="*/ 0 h 2854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4052" h="2854052">
                <a:moveTo>
                  <a:pt x="1427026" y="0"/>
                </a:moveTo>
                <a:lnTo>
                  <a:pt x="2854052" y="0"/>
                </a:lnTo>
                <a:lnTo>
                  <a:pt x="2854052" y="1427026"/>
                </a:lnTo>
                <a:cubicBezTo>
                  <a:pt x="2854052" y="2215151"/>
                  <a:pt x="2215151" y="2854052"/>
                  <a:pt x="1427026" y="2854052"/>
                </a:cubicBezTo>
                <a:cubicBezTo>
                  <a:pt x="638901" y="2854052"/>
                  <a:pt x="0" y="2215151"/>
                  <a:pt x="0" y="1427026"/>
                </a:cubicBezTo>
                <a:cubicBezTo>
                  <a:pt x="0" y="638901"/>
                  <a:pt x="638901" y="0"/>
                  <a:pt x="142702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9657E10-81E9-40D5-BE09-AC423143DA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40634" y="2319698"/>
            <a:ext cx="2854052" cy="2854052"/>
          </a:xfrm>
          <a:custGeom>
            <a:avLst/>
            <a:gdLst>
              <a:gd name="connsiteX0" fmla="*/ 1427026 w 2854052"/>
              <a:gd name="connsiteY0" fmla="*/ 0 h 2854052"/>
              <a:gd name="connsiteX1" fmla="*/ 2854052 w 2854052"/>
              <a:gd name="connsiteY1" fmla="*/ 0 h 2854052"/>
              <a:gd name="connsiteX2" fmla="*/ 2854052 w 2854052"/>
              <a:gd name="connsiteY2" fmla="*/ 1427026 h 2854052"/>
              <a:gd name="connsiteX3" fmla="*/ 1427026 w 2854052"/>
              <a:gd name="connsiteY3" fmla="*/ 2854052 h 2854052"/>
              <a:gd name="connsiteX4" fmla="*/ 0 w 2854052"/>
              <a:gd name="connsiteY4" fmla="*/ 1427026 h 2854052"/>
              <a:gd name="connsiteX5" fmla="*/ 1427026 w 2854052"/>
              <a:gd name="connsiteY5" fmla="*/ 0 h 2854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4052" h="2854052">
                <a:moveTo>
                  <a:pt x="1427026" y="0"/>
                </a:moveTo>
                <a:lnTo>
                  <a:pt x="2854052" y="0"/>
                </a:lnTo>
                <a:lnTo>
                  <a:pt x="2854052" y="1427026"/>
                </a:lnTo>
                <a:cubicBezTo>
                  <a:pt x="2854052" y="2215151"/>
                  <a:pt x="2215151" y="2854052"/>
                  <a:pt x="1427026" y="2854052"/>
                </a:cubicBezTo>
                <a:cubicBezTo>
                  <a:pt x="638901" y="2854052"/>
                  <a:pt x="0" y="2215151"/>
                  <a:pt x="0" y="1427026"/>
                </a:cubicBezTo>
                <a:cubicBezTo>
                  <a:pt x="0" y="638901"/>
                  <a:pt x="638901" y="0"/>
                  <a:pt x="142702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4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FAFF138-8368-49B7-B07E-EBD13668ADB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7829" y="2382023"/>
            <a:ext cx="1915993" cy="1580377"/>
          </a:xfrm>
          <a:custGeom>
            <a:avLst/>
            <a:gdLst>
              <a:gd name="connsiteX0" fmla="*/ 454077 w 1915993"/>
              <a:gd name="connsiteY0" fmla="*/ 53 h 1580377"/>
              <a:gd name="connsiteX1" fmla="*/ 957997 w 1915993"/>
              <a:gd name="connsiteY1" fmla="*/ 380227 h 1580377"/>
              <a:gd name="connsiteX2" fmla="*/ 957997 w 1915993"/>
              <a:gd name="connsiteY2" fmla="*/ 1580377 h 1580377"/>
              <a:gd name="connsiteX3" fmla="*/ 454077 w 1915993"/>
              <a:gd name="connsiteY3" fmla="*/ 53 h 158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5993" h="1580377">
                <a:moveTo>
                  <a:pt x="454077" y="53"/>
                </a:moveTo>
                <a:cubicBezTo>
                  <a:pt x="644189" y="2836"/>
                  <a:pt x="846545" y="117694"/>
                  <a:pt x="957997" y="380227"/>
                </a:cubicBezTo>
                <a:cubicBezTo>
                  <a:pt x="1354273" y="-553223"/>
                  <a:pt x="2899749" y="380227"/>
                  <a:pt x="957997" y="1580377"/>
                </a:cubicBezTo>
                <a:cubicBezTo>
                  <a:pt x="-437637" y="717769"/>
                  <a:pt x="-31764" y="-7061"/>
                  <a:pt x="454077" y="5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CD2546-69BB-42D4-8DF4-F4F1C7DBEF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77478" y="2382023"/>
            <a:ext cx="1915993" cy="1580377"/>
          </a:xfrm>
          <a:custGeom>
            <a:avLst/>
            <a:gdLst>
              <a:gd name="connsiteX0" fmla="*/ 454077 w 1915993"/>
              <a:gd name="connsiteY0" fmla="*/ 53 h 1580377"/>
              <a:gd name="connsiteX1" fmla="*/ 957997 w 1915993"/>
              <a:gd name="connsiteY1" fmla="*/ 380227 h 1580377"/>
              <a:gd name="connsiteX2" fmla="*/ 957997 w 1915993"/>
              <a:gd name="connsiteY2" fmla="*/ 1580377 h 1580377"/>
              <a:gd name="connsiteX3" fmla="*/ 454077 w 1915993"/>
              <a:gd name="connsiteY3" fmla="*/ 53 h 158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5993" h="1580377">
                <a:moveTo>
                  <a:pt x="454077" y="53"/>
                </a:moveTo>
                <a:cubicBezTo>
                  <a:pt x="644188" y="2836"/>
                  <a:pt x="846544" y="117694"/>
                  <a:pt x="957997" y="380227"/>
                </a:cubicBezTo>
                <a:cubicBezTo>
                  <a:pt x="1354273" y="-553223"/>
                  <a:pt x="2899749" y="380227"/>
                  <a:pt x="957997" y="1580377"/>
                </a:cubicBezTo>
                <a:cubicBezTo>
                  <a:pt x="-437637" y="717769"/>
                  <a:pt x="-31764" y="-7061"/>
                  <a:pt x="454077" y="5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87DE68B-0BF1-40F1-AE0E-F9CC3AB311A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58178" y="2382023"/>
            <a:ext cx="1915993" cy="1580377"/>
          </a:xfrm>
          <a:custGeom>
            <a:avLst/>
            <a:gdLst>
              <a:gd name="connsiteX0" fmla="*/ 454077 w 1915993"/>
              <a:gd name="connsiteY0" fmla="*/ 53 h 1580377"/>
              <a:gd name="connsiteX1" fmla="*/ 957997 w 1915993"/>
              <a:gd name="connsiteY1" fmla="*/ 380227 h 1580377"/>
              <a:gd name="connsiteX2" fmla="*/ 957997 w 1915993"/>
              <a:gd name="connsiteY2" fmla="*/ 1580377 h 1580377"/>
              <a:gd name="connsiteX3" fmla="*/ 454077 w 1915993"/>
              <a:gd name="connsiteY3" fmla="*/ 53 h 158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5993" h="1580377">
                <a:moveTo>
                  <a:pt x="454077" y="53"/>
                </a:moveTo>
                <a:cubicBezTo>
                  <a:pt x="644189" y="2836"/>
                  <a:pt x="846545" y="117694"/>
                  <a:pt x="957997" y="380227"/>
                </a:cubicBezTo>
                <a:cubicBezTo>
                  <a:pt x="1354273" y="-553223"/>
                  <a:pt x="2899749" y="380227"/>
                  <a:pt x="957997" y="1580377"/>
                </a:cubicBezTo>
                <a:cubicBezTo>
                  <a:pt x="-437637" y="717769"/>
                  <a:pt x="-31764" y="-7061"/>
                  <a:pt x="454077" y="5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71A658C-FCAD-4297-B9BE-BFA93E2604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8529" y="2382024"/>
            <a:ext cx="1915993" cy="1580377"/>
          </a:xfrm>
          <a:custGeom>
            <a:avLst/>
            <a:gdLst>
              <a:gd name="connsiteX0" fmla="*/ 454077 w 1915993"/>
              <a:gd name="connsiteY0" fmla="*/ 53 h 1580377"/>
              <a:gd name="connsiteX1" fmla="*/ 957997 w 1915993"/>
              <a:gd name="connsiteY1" fmla="*/ 380227 h 1580377"/>
              <a:gd name="connsiteX2" fmla="*/ 957997 w 1915993"/>
              <a:gd name="connsiteY2" fmla="*/ 1580377 h 1580377"/>
              <a:gd name="connsiteX3" fmla="*/ 454077 w 1915993"/>
              <a:gd name="connsiteY3" fmla="*/ 53 h 158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5993" h="1580377">
                <a:moveTo>
                  <a:pt x="454077" y="53"/>
                </a:moveTo>
                <a:cubicBezTo>
                  <a:pt x="644188" y="2836"/>
                  <a:pt x="846545" y="117694"/>
                  <a:pt x="957997" y="380227"/>
                </a:cubicBezTo>
                <a:cubicBezTo>
                  <a:pt x="1354273" y="-553223"/>
                  <a:pt x="2899749" y="380227"/>
                  <a:pt x="957997" y="1580377"/>
                </a:cubicBezTo>
                <a:cubicBezTo>
                  <a:pt x="-437637" y="717769"/>
                  <a:pt x="-31764" y="-7061"/>
                  <a:pt x="454077" y="5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9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7D64601-B22C-4D2E-B82F-644296E696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45114" y="1259423"/>
            <a:ext cx="1519758" cy="1519754"/>
          </a:xfrm>
          <a:custGeom>
            <a:avLst/>
            <a:gdLst>
              <a:gd name="connsiteX0" fmla="*/ 525063 w 1519758"/>
              <a:gd name="connsiteY0" fmla="*/ 0 h 1519754"/>
              <a:gd name="connsiteX1" fmla="*/ 994695 w 1519758"/>
              <a:gd name="connsiteY1" fmla="*/ 0 h 1519754"/>
              <a:gd name="connsiteX2" fmla="*/ 1374634 w 1519758"/>
              <a:gd name="connsiteY2" fmla="*/ 290247 h 1519754"/>
              <a:gd name="connsiteX3" fmla="*/ 1519758 w 1519758"/>
              <a:gd name="connsiteY3" fmla="*/ 759877 h 1519754"/>
              <a:gd name="connsiteX4" fmla="*/ 1374634 w 1519758"/>
              <a:gd name="connsiteY4" fmla="*/ 1229507 h 1519754"/>
              <a:gd name="connsiteX5" fmla="*/ 994695 w 1519758"/>
              <a:gd name="connsiteY5" fmla="*/ 1519754 h 1519754"/>
              <a:gd name="connsiteX6" fmla="*/ 525063 w 1519758"/>
              <a:gd name="connsiteY6" fmla="*/ 1519754 h 1519754"/>
              <a:gd name="connsiteX7" fmla="*/ 145124 w 1519758"/>
              <a:gd name="connsiteY7" fmla="*/ 1229507 h 1519754"/>
              <a:gd name="connsiteX8" fmla="*/ 0 w 1519758"/>
              <a:gd name="connsiteY8" fmla="*/ 759877 h 1519754"/>
              <a:gd name="connsiteX9" fmla="*/ 145124 w 1519758"/>
              <a:gd name="connsiteY9" fmla="*/ 290247 h 151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9758" h="1519754">
                <a:moveTo>
                  <a:pt x="525063" y="0"/>
                </a:moveTo>
                <a:lnTo>
                  <a:pt x="994695" y="0"/>
                </a:lnTo>
                <a:lnTo>
                  <a:pt x="1374634" y="290247"/>
                </a:lnTo>
                <a:lnTo>
                  <a:pt x="1519758" y="759877"/>
                </a:lnTo>
                <a:lnTo>
                  <a:pt x="1374634" y="1229507"/>
                </a:lnTo>
                <a:lnTo>
                  <a:pt x="994695" y="1519754"/>
                </a:lnTo>
                <a:lnTo>
                  <a:pt x="525063" y="1519754"/>
                </a:lnTo>
                <a:lnTo>
                  <a:pt x="145124" y="1229507"/>
                </a:lnTo>
                <a:lnTo>
                  <a:pt x="0" y="759877"/>
                </a:lnTo>
                <a:lnTo>
                  <a:pt x="145124" y="2902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8D8EA0C-D329-4B90-8E32-CD9D55A97A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63101" y="1259423"/>
            <a:ext cx="1519758" cy="1519754"/>
          </a:xfrm>
          <a:custGeom>
            <a:avLst/>
            <a:gdLst>
              <a:gd name="connsiteX0" fmla="*/ 525063 w 1519758"/>
              <a:gd name="connsiteY0" fmla="*/ 0 h 1519754"/>
              <a:gd name="connsiteX1" fmla="*/ 994695 w 1519758"/>
              <a:gd name="connsiteY1" fmla="*/ 0 h 1519754"/>
              <a:gd name="connsiteX2" fmla="*/ 1374634 w 1519758"/>
              <a:gd name="connsiteY2" fmla="*/ 290247 h 1519754"/>
              <a:gd name="connsiteX3" fmla="*/ 1519758 w 1519758"/>
              <a:gd name="connsiteY3" fmla="*/ 759877 h 1519754"/>
              <a:gd name="connsiteX4" fmla="*/ 1374634 w 1519758"/>
              <a:gd name="connsiteY4" fmla="*/ 1229507 h 1519754"/>
              <a:gd name="connsiteX5" fmla="*/ 994695 w 1519758"/>
              <a:gd name="connsiteY5" fmla="*/ 1519754 h 1519754"/>
              <a:gd name="connsiteX6" fmla="*/ 525063 w 1519758"/>
              <a:gd name="connsiteY6" fmla="*/ 1519754 h 1519754"/>
              <a:gd name="connsiteX7" fmla="*/ 145124 w 1519758"/>
              <a:gd name="connsiteY7" fmla="*/ 1229507 h 1519754"/>
              <a:gd name="connsiteX8" fmla="*/ 0 w 1519758"/>
              <a:gd name="connsiteY8" fmla="*/ 759877 h 1519754"/>
              <a:gd name="connsiteX9" fmla="*/ 145124 w 1519758"/>
              <a:gd name="connsiteY9" fmla="*/ 290247 h 151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9758" h="1519754">
                <a:moveTo>
                  <a:pt x="525063" y="0"/>
                </a:moveTo>
                <a:lnTo>
                  <a:pt x="994695" y="0"/>
                </a:lnTo>
                <a:lnTo>
                  <a:pt x="1374634" y="290247"/>
                </a:lnTo>
                <a:lnTo>
                  <a:pt x="1519758" y="759877"/>
                </a:lnTo>
                <a:lnTo>
                  <a:pt x="1374634" y="1229507"/>
                </a:lnTo>
                <a:lnTo>
                  <a:pt x="994695" y="1519754"/>
                </a:lnTo>
                <a:lnTo>
                  <a:pt x="525063" y="1519754"/>
                </a:lnTo>
                <a:lnTo>
                  <a:pt x="145124" y="1229507"/>
                </a:lnTo>
                <a:lnTo>
                  <a:pt x="0" y="759877"/>
                </a:lnTo>
                <a:lnTo>
                  <a:pt x="145124" y="2902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B9C80F0-1920-46BA-816D-01FB428943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27128" y="1259423"/>
            <a:ext cx="1519758" cy="1519754"/>
          </a:xfrm>
          <a:custGeom>
            <a:avLst/>
            <a:gdLst>
              <a:gd name="connsiteX0" fmla="*/ 525063 w 1519758"/>
              <a:gd name="connsiteY0" fmla="*/ 0 h 1519754"/>
              <a:gd name="connsiteX1" fmla="*/ 994695 w 1519758"/>
              <a:gd name="connsiteY1" fmla="*/ 0 h 1519754"/>
              <a:gd name="connsiteX2" fmla="*/ 1374634 w 1519758"/>
              <a:gd name="connsiteY2" fmla="*/ 290247 h 1519754"/>
              <a:gd name="connsiteX3" fmla="*/ 1519758 w 1519758"/>
              <a:gd name="connsiteY3" fmla="*/ 759877 h 1519754"/>
              <a:gd name="connsiteX4" fmla="*/ 1374634 w 1519758"/>
              <a:gd name="connsiteY4" fmla="*/ 1229507 h 1519754"/>
              <a:gd name="connsiteX5" fmla="*/ 994695 w 1519758"/>
              <a:gd name="connsiteY5" fmla="*/ 1519754 h 1519754"/>
              <a:gd name="connsiteX6" fmla="*/ 525063 w 1519758"/>
              <a:gd name="connsiteY6" fmla="*/ 1519754 h 1519754"/>
              <a:gd name="connsiteX7" fmla="*/ 145124 w 1519758"/>
              <a:gd name="connsiteY7" fmla="*/ 1229507 h 1519754"/>
              <a:gd name="connsiteX8" fmla="*/ 0 w 1519758"/>
              <a:gd name="connsiteY8" fmla="*/ 759877 h 1519754"/>
              <a:gd name="connsiteX9" fmla="*/ 145124 w 1519758"/>
              <a:gd name="connsiteY9" fmla="*/ 290247 h 151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9758" h="1519754">
                <a:moveTo>
                  <a:pt x="525063" y="0"/>
                </a:moveTo>
                <a:lnTo>
                  <a:pt x="994695" y="0"/>
                </a:lnTo>
                <a:lnTo>
                  <a:pt x="1374634" y="290247"/>
                </a:lnTo>
                <a:lnTo>
                  <a:pt x="1519758" y="759877"/>
                </a:lnTo>
                <a:lnTo>
                  <a:pt x="1374634" y="1229507"/>
                </a:lnTo>
                <a:lnTo>
                  <a:pt x="994695" y="1519754"/>
                </a:lnTo>
                <a:lnTo>
                  <a:pt x="525063" y="1519754"/>
                </a:lnTo>
                <a:lnTo>
                  <a:pt x="145124" y="1229507"/>
                </a:lnTo>
                <a:lnTo>
                  <a:pt x="0" y="759877"/>
                </a:lnTo>
                <a:lnTo>
                  <a:pt x="145124" y="2902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FA90FB19-C0F0-45DC-A74E-03CC62BB9A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63101" y="4078823"/>
            <a:ext cx="1519758" cy="1519754"/>
          </a:xfrm>
          <a:custGeom>
            <a:avLst/>
            <a:gdLst>
              <a:gd name="connsiteX0" fmla="*/ 525063 w 1519758"/>
              <a:gd name="connsiteY0" fmla="*/ 0 h 1519754"/>
              <a:gd name="connsiteX1" fmla="*/ 994695 w 1519758"/>
              <a:gd name="connsiteY1" fmla="*/ 0 h 1519754"/>
              <a:gd name="connsiteX2" fmla="*/ 1374634 w 1519758"/>
              <a:gd name="connsiteY2" fmla="*/ 290247 h 1519754"/>
              <a:gd name="connsiteX3" fmla="*/ 1519758 w 1519758"/>
              <a:gd name="connsiteY3" fmla="*/ 759877 h 1519754"/>
              <a:gd name="connsiteX4" fmla="*/ 1374634 w 1519758"/>
              <a:gd name="connsiteY4" fmla="*/ 1229507 h 1519754"/>
              <a:gd name="connsiteX5" fmla="*/ 994695 w 1519758"/>
              <a:gd name="connsiteY5" fmla="*/ 1519754 h 1519754"/>
              <a:gd name="connsiteX6" fmla="*/ 525063 w 1519758"/>
              <a:gd name="connsiteY6" fmla="*/ 1519754 h 1519754"/>
              <a:gd name="connsiteX7" fmla="*/ 145124 w 1519758"/>
              <a:gd name="connsiteY7" fmla="*/ 1229507 h 1519754"/>
              <a:gd name="connsiteX8" fmla="*/ 0 w 1519758"/>
              <a:gd name="connsiteY8" fmla="*/ 759877 h 1519754"/>
              <a:gd name="connsiteX9" fmla="*/ 145124 w 1519758"/>
              <a:gd name="connsiteY9" fmla="*/ 290247 h 151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9758" h="1519754">
                <a:moveTo>
                  <a:pt x="525063" y="0"/>
                </a:moveTo>
                <a:lnTo>
                  <a:pt x="994695" y="0"/>
                </a:lnTo>
                <a:lnTo>
                  <a:pt x="1374634" y="290247"/>
                </a:lnTo>
                <a:lnTo>
                  <a:pt x="1519758" y="759877"/>
                </a:lnTo>
                <a:lnTo>
                  <a:pt x="1374634" y="1229507"/>
                </a:lnTo>
                <a:lnTo>
                  <a:pt x="994695" y="1519754"/>
                </a:lnTo>
                <a:lnTo>
                  <a:pt x="525063" y="1519754"/>
                </a:lnTo>
                <a:lnTo>
                  <a:pt x="145124" y="1229507"/>
                </a:lnTo>
                <a:lnTo>
                  <a:pt x="0" y="759877"/>
                </a:lnTo>
                <a:lnTo>
                  <a:pt x="145124" y="2902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4F9CD3D-166A-448B-8541-DF9C079E2E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9142" y="1259423"/>
            <a:ext cx="1519758" cy="1519754"/>
          </a:xfrm>
          <a:custGeom>
            <a:avLst/>
            <a:gdLst>
              <a:gd name="connsiteX0" fmla="*/ 525063 w 1519758"/>
              <a:gd name="connsiteY0" fmla="*/ 0 h 1519754"/>
              <a:gd name="connsiteX1" fmla="*/ 994695 w 1519758"/>
              <a:gd name="connsiteY1" fmla="*/ 0 h 1519754"/>
              <a:gd name="connsiteX2" fmla="*/ 1374634 w 1519758"/>
              <a:gd name="connsiteY2" fmla="*/ 290247 h 1519754"/>
              <a:gd name="connsiteX3" fmla="*/ 1519758 w 1519758"/>
              <a:gd name="connsiteY3" fmla="*/ 759877 h 1519754"/>
              <a:gd name="connsiteX4" fmla="*/ 1374634 w 1519758"/>
              <a:gd name="connsiteY4" fmla="*/ 1229507 h 1519754"/>
              <a:gd name="connsiteX5" fmla="*/ 994695 w 1519758"/>
              <a:gd name="connsiteY5" fmla="*/ 1519754 h 1519754"/>
              <a:gd name="connsiteX6" fmla="*/ 525063 w 1519758"/>
              <a:gd name="connsiteY6" fmla="*/ 1519754 h 1519754"/>
              <a:gd name="connsiteX7" fmla="*/ 145124 w 1519758"/>
              <a:gd name="connsiteY7" fmla="*/ 1229507 h 1519754"/>
              <a:gd name="connsiteX8" fmla="*/ 0 w 1519758"/>
              <a:gd name="connsiteY8" fmla="*/ 759877 h 1519754"/>
              <a:gd name="connsiteX9" fmla="*/ 145124 w 1519758"/>
              <a:gd name="connsiteY9" fmla="*/ 290247 h 151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9758" h="1519754">
                <a:moveTo>
                  <a:pt x="525063" y="0"/>
                </a:moveTo>
                <a:lnTo>
                  <a:pt x="994695" y="0"/>
                </a:lnTo>
                <a:lnTo>
                  <a:pt x="1374634" y="290247"/>
                </a:lnTo>
                <a:lnTo>
                  <a:pt x="1519758" y="759877"/>
                </a:lnTo>
                <a:lnTo>
                  <a:pt x="1374634" y="1229507"/>
                </a:lnTo>
                <a:lnTo>
                  <a:pt x="994695" y="1519754"/>
                </a:lnTo>
                <a:lnTo>
                  <a:pt x="525063" y="1519754"/>
                </a:lnTo>
                <a:lnTo>
                  <a:pt x="145124" y="1229507"/>
                </a:lnTo>
                <a:lnTo>
                  <a:pt x="0" y="759877"/>
                </a:lnTo>
                <a:lnTo>
                  <a:pt x="145124" y="2902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10A4A5B8-6A3B-4985-9AF7-91576E3B3DE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45114" y="4078823"/>
            <a:ext cx="1519758" cy="1519754"/>
          </a:xfrm>
          <a:custGeom>
            <a:avLst/>
            <a:gdLst>
              <a:gd name="connsiteX0" fmla="*/ 525063 w 1519758"/>
              <a:gd name="connsiteY0" fmla="*/ 0 h 1519754"/>
              <a:gd name="connsiteX1" fmla="*/ 994695 w 1519758"/>
              <a:gd name="connsiteY1" fmla="*/ 0 h 1519754"/>
              <a:gd name="connsiteX2" fmla="*/ 1374634 w 1519758"/>
              <a:gd name="connsiteY2" fmla="*/ 290247 h 1519754"/>
              <a:gd name="connsiteX3" fmla="*/ 1519758 w 1519758"/>
              <a:gd name="connsiteY3" fmla="*/ 759877 h 1519754"/>
              <a:gd name="connsiteX4" fmla="*/ 1374634 w 1519758"/>
              <a:gd name="connsiteY4" fmla="*/ 1229507 h 1519754"/>
              <a:gd name="connsiteX5" fmla="*/ 994695 w 1519758"/>
              <a:gd name="connsiteY5" fmla="*/ 1519754 h 1519754"/>
              <a:gd name="connsiteX6" fmla="*/ 525063 w 1519758"/>
              <a:gd name="connsiteY6" fmla="*/ 1519754 h 1519754"/>
              <a:gd name="connsiteX7" fmla="*/ 145124 w 1519758"/>
              <a:gd name="connsiteY7" fmla="*/ 1229507 h 1519754"/>
              <a:gd name="connsiteX8" fmla="*/ 0 w 1519758"/>
              <a:gd name="connsiteY8" fmla="*/ 759877 h 1519754"/>
              <a:gd name="connsiteX9" fmla="*/ 145124 w 1519758"/>
              <a:gd name="connsiteY9" fmla="*/ 290247 h 151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9758" h="1519754">
                <a:moveTo>
                  <a:pt x="525063" y="0"/>
                </a:moveTo>
                <a:lnTo>
                  <a:pt x="994695" y="0"/>
                </a:lnTo>
                <a:lnTo>
                  <a:pt x="1374634" y="290247"/>
                </a:lnTo>
                <a:lnTo>
                  <a:pt x="1519758" y="759877"/>
                </a:lnTo>
                <a:lnTo>
                  <a:pt x="1374634" y="1229507"/>
                </a:lnTo>
                <a:lnTo>
                  <a:pt x="994695" y="1519754"/>
                </a:lnTo>
                <a:lnTo>
                  <a:pt x="525063" y="1519754"/>
                </a:lnTo>
                <a:lnTo>
                  <a:pt x="145124" y="1229507"/>
                </a:lnTo>
                <a:lnTo>
                  <a:pt x="0" y="759877"/>
                </a:lnTo>
                <a:lnTo>
                  <a:pt x="145124" y="2902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670FABA7-ED2F-4F23-8067-8EB7FCDF60A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27128" y="4078823"/>
            <a:ext cx="1519758" cy="1519754"/>
          </a:xfrm>
          <a:custGeom>
            <a:avLst/>
            <a:gdLst>
              <a:gd name="connsiteX0" fmla="*/ 525063 w 1519758"/>
              <a:gd name="connsiteY0" fmla="*/ 0 h 1519754"/>
              <a:gd name="connsiteX1" fmla="*/ 994695 w 1519758"/>
              <a:gd name="connsiteY1" fmla="*/ 0 h 1519754"/>
              <a:gd name="connsiteX2" fmla="*/ 1374634 w 1519758"/>
              <a:gd name="connsiteY2" fmla="*/ 290247 h 1519754"/>
              <a:gd name="connsiteX3" fmla="*/ 1519758 w 1519758"/>
              <a:gd name="connsiteY3" fmla="*/ 759877 h 1519754"/>
              <a:gd name="connsiteX4" fmla="*/ 1374634 w 1519758"/>
              <a:gd name="connsiteY4" fmla="*/ 1229507 h 1519754"/>
              <a:gd name="connsiteX5" fmla="*/ 994695 w 1519758"/>
              <a:gd name="connsiteY5" fmla="*/ 1519754 h 1519754"/>
              <a:gd name="connsiteX6" fmla="*/ 525063 w 1519758"/>
              <a:gd name="connsiteY6" fmla="*/ 1519754 h 1519754"/>
              <a:gd name="connsiteX7" fmla="*/ 145124 w 1519758"/>
              <a:gd name="connsiteY7" fmla="*/ 1229507 h 1519754"/>
              <a:gd name="connsiteX8" fmla="*/ 0 w 1519758"/>
              <a:gd name="connsiteY8" fmla="*/ 759877 h 1519754"/>
              <a:gd name="connsiteX9" fmla="*/ 145124 w 1519758"/>
              <a:gd name="connsiteY9" fmla="*/ 290247 h 151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9758" h="1519754">
                <a:moveTo>
                  <a:pt x="525063" y="0"/>
                </a:moveTo>
                <a:lnTo>
                  <a:pt x="994695" y="0"/>
                </a:lnTo>
                <a:lnTo>
                  <a:pt x="1374634" y="290247"/>
                </a:lnTo>
                <a:lnTo>
                  <a:pt x="1519758" y="759877"/>
                </a:lnTo>
                <a:lnTo>
                  <a:pt x="1374634" y="1229507"/>
                </a:lnTo>
                <a:lnTo>
                  <a:pt x="994695" y="1519754"/>
                </a:lnTo>
                <a:lnTo>
                  <a:pt x="525063" y="1519754"/>
                </a:lnTo>
                <a:lnTo>
                  <a:pt x="145124" y="1229507"/>
                </a:lnTo>
                <a:lnTo>
                  <a:pt x="0" y="759877"/>
                </a:lnTo>
                <a:lnTo>
                  <a:pt x="145124" y="2902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BA9BD94A-BE2D-443B-82F4-087380A3B8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09142" y="4078823"/>
            <a:ext cx="1519758" cy="1519754"/>
          </a:xfrm>
          <a:custGeom>
            <a:avLst/>
            <a:gdLst>
              <a:gd name="connsiteX0" fmla="*/ 525063 w 1519758"/>
              <a:gd name="connsiteY0" fmla="*/ 0 h 1519754"/>
              <a:gd name="connsiteX1" fmla="*/ 994695 w 1519758"/>
              <a:gd name="connsiteY1" fmla="*/ 0 h 1519754"/>
              <a:gd name="connsiteX2" fmla="*/ 1374634 w 1519758"/>
              <a:gd name="connsiteY2" fmla="*/ 290247 h 1519754"/>
              <a:gd name="connsiteX3" fmla="*/ 1519758 w 1519758"/>
              <a:gd name="connsiteY3" fmla="*/ 759877 h 1519754"/>
              <a:gd name="connsiteX4" fmla="*/ 1374634 w 1519758"/>
              <a:gd name="connsiteY4" fmla="*/ 1229507 h 1519754"/>
              <a:gd name="connsiteX5" fmla="*/ 994695 w 1519758"/>
              <a:gd name="connsiteY5" fmla="*/ 1519754 h 1519754"/>
              <a:gd name="connsiteX6" fmla="*/ 525063 w 1519758"/>
              <a:gd name="connsiteY6" fmla="*/ 1519754 h 1519754"/>
              <a:gd name="connsiteX7" fmla="*/ 145124 w 1519758"/>
              <a:gd name="connsiteY7" fmla="*/ 1229507 h 1519754"/>
              <a:gd name="connsiteX8" fmla="*/ 0 w 1519758"/>
              <a:gd name="connsiteY8" fmla="*/ 759877 h 1519754"/>
              <a:gd name="connsiteX9" fmla="*/ 145124 w 1519758"/>
              <a:gd name="connsiteY9" fmla="*/ 290247 h 151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9758" h="1519754">
                <a:moveTo>
                  <a:pt x="525063" y="0"/>
                </a:moveTo>
                <a:lnTo>
                  <a:pt x="994695" y="0"/>
                </a:lnTo>
                <a:lnTo>
                  <a:pt x="1374634" y="290247"/>
                </a:lnTo>
                <a:lnTo>
                  <a:pt x="1519758" y="759877"/>
                </a:lnTo>
                <a:lnTo>
                  <a:pt x="1374634" y="1229507"/>
                </a:lnTo>
                <a:lnTo>
                  <a:pt x="994695" y="1519754"/>
                </a:lnTo>
                <a:lnTo>
                  <a:pt x="525063" y="1519754"/>
                </a:lnTo>
                <a:lnTo>
                  <a:pt x="145124" y="1229507"/>
                </a:lnTo>
                <a:lnTo>
                  <a:pt x="0" y="759877"/>
                </a:lnTo>
                <a:lnTo>
                  <a:pt x="145124" y="2902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1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AB9E192-5809-40D1-81F4-3CE3C74FDD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19687" y="1238929"/>
            <a:ext cx="1943100" cy="1943100"/>
          </a:xfrm>
          <a:custGeom>
            <a:avLst/>
            <a:gdLst>
              <a:gd name="connsiteX0" fmla="*/ 971550 w 1943100"/>
              <a:gd name="connsiteY0" fmla="*/ 0 h 1943100"/>
              <a:gd name="connsiteX1" fmla="*/ 1943100 w 1943100"/>
              <a:gd name="connsiteY1" fmla="*/ 971550 h 1943100"/>
              <a:gd name="connsiteX2" fmla="*/ 971550 w 1943100"/>
              <a:gd name="connsiteY2" fmla="*/ 1943100 h 1943100"/>
              <a:gd name="connsiteX3" fmla="*/ 0 w 1943100"/>
              <a:gd name="connsiteY3" fmla="*/ 97155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3100" h="1943100">
                <a:moveTo>
                  <a:pt x="971550" y="0"/>
                </a:moveTo>
                <a:lnTo>
                  <a:pt x="1943100" y="971550"/>
                </a:lnTo>
                <a:lnTo>
                  <a:pt x="971550" y="1943100"/>
                </a:lnTo>
                <a:lnTo>
                  <a:pt x="0" y="971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BCB9D3-5EE7-4364-8F73-250FA72CBBF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2019" y="2458129"/>
            <a:ext cx="1943100" cy="1943100"/>
          </a:xfrm>
          <a:custGeom>
            <a:avLst/>
            <a:gdLst>
              <a:gd name="connsiteX0" fmla="*/ 971550 w 1943100"/>
              <a:gd name="connsiteY0" fmla="*/ 0 h 1943100"/>
              <a:gd name="connsiteX1" fmla="*/ 1943100 w 1943100"/>
              <a:gd name="connsiteY1" fmla="*/ 971550 h 1943100"/>
              <a:gd name="connsiteX2" fmla="*/ 971550 w 1943100"/>
              <a:gd name="connsiteY2" fmla="*/ 1943100 h 1943100"/>
              <a:gd name="connsiteX3" fmla="*/ 0 w 1943100"/>
              <a:gd name="connsiteY3" fmla="*/ 97155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3100" h="1943100">
                <a:moveTo>
                  <a:pt x="971550" y="0"/>
                </a:moveTo>
                <a:lnTo>
                  <a:pt x="1943100" y="971550"/>
                </a:lnTo>
                <a:lnTo>
                  <a:pt x="971550" y="1943100"/>
                </a:lnTo>
                <a:lnTo>
                  <a:pt x="0" y="971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4F2982B-D6B9-4939-AF03-8D33613A22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19687" y="3675970"/>
            <a:ext cx="1943100" cy="1943100"/>
          </a:xfrm>
          <a:custGeom>
            <a:avLst/>
            <a:gdLst>
              <a:gd name="connsiteX0" fmla="*/ 971550 w 1943100"/>
              <a:gd name="connsiteY0" fmla="*/ 0 h 1943100"/>
              <a:gd name="connsiteX1" fmla="*/ 1943100 w 1943100"/>
              <a:gd name="connsiteY1" fmla="*/ 971550 h 1943100"/>
              <a:gd name="connsiteX2" fmla="*/ 971550 w 1943100"/>
              <a:gd name="connsiteY2" fmla="*/ 1943100 h 1943100"/>
              <a:gd name="connsiteX3" fmla="*/ 0 w 1943100"/>
              <a:gd name="connsiteY3" fmla="*/ 97155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3100" h="1943100">
                <a:moveTo>
                  <a:pt x="971550" y="0"/>
                </a:moveTo>
                <a:lnTo>
                  <a:pt x="1943100" y="971550"/>
                </a:lnTo>
                <a:lnTo>
                  <a:pt x="971550" y="1943100"/>
                </a:lnTo>
                <a:lnTo>
                  <a:pt x="0" y="971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EC78CD4-F921-40B9-9BF6-D4D5488743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86880" y="2459036"/>
            <a:ext cx="1943100" cy="1943100"/>
          </a:xfrm>
          <a:custGeom>
            <a:avLst/>
            <a:gdLst>
              <a:gd name="connsiteX0" fmla="*/ 971550 w 1943100"/>
              <a:gd name="connsiteY0" fmla="*/ 0 h 1943100"/>
              <a:gd name="connsiteX1" fmla="*/ 1943100 w 1943100"/>
              <a:gd name="connsiteY1" fmla="*/ 971550 h 1943100"/>
              <a:gd name="connsiteX2" fmla="*/ 971550 w 1943100"/>
              <a:gd name="connsiteY2" fmla="*/ 1943100 h 1943100"/>
              <a:gd name="connsiteX3" fmla="*/ 0 w 1943100"/>
              <a:gd name="connsiteY3" fmla="*/ 97155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3100" h="1943100">
                <a:moveTo>
                  <a:pt x="971550" y="0"/>
                </a:moveTo>
                <a:lnTo>
                  <a:pt x="1943100" y="971550"/>
                </a:lnTo>
                <a:lnTo>
                  <a:pt x="971550" y="1943100"/>
                </a:lnTo>
                <a:lnTo>
                  <a:pt x="0" y="971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8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1FFF178-1C6F-4DB9-B429-CFCFB02CAD7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41777" y="3699491"/>
            <a:ext cx="1933648" cy="1666936"/>
          </a:xfrm>
          <a:custGeom>
            <a:avLst/>
            <a:gdLst>
              <a:gd name="connsiteX0" fmla="*/ 416734 w 1933648"/>
              <a:gd name="connsiteY0" fmla="*/ 0 h 1666936"/>
              <a:gd name="connsiteX1" fmla="*/ 1516914 w 1933648"/>
              <a:gd name="connsiteY1" fmla="*/ 0 h 1666936"/>
              <a:gd name="connsiteX2" fmla="*/ 1933648 w 1933648"/>
              <a:gd name="connsiteY2" fmla="*/ 833468 h 1666936"/>
              <a:gd name="connsiteX3" fmla="*/ 1516914 w 1933648"/>
              <a:gd name="connsiteY3" fmla="*/ 1666936 h 1666936"/>
              <a:gd name="connsiteX4" fmla="*/ 416734 w 1933648"/>
              <a:gd name="connsiteY4" fmla="*/ 1666936 h 1666936"/>
              <a:gd name="connsiteX5" fmla="*/ 0 w 1933648"/>
              <a:gd name="connsiteY5" fmla="*/ 833468 h 1666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3648" h="1666936">
                <a:moveTo>
                  <a:pt x="416734" y="0"/>
                </a:moveTo>
                <a:lnTo>
                  <a:pt x="1516914" y="0"/>
                </a:lnTo>
                <a:lnTo>
                  <a:pt x="1933648" y="833468"/>
                </a:lnTo>
                <a:lnTo>
                  <a:pt x="1516914" y="1666936"/>
                </a:lnTo>
                <a:lnTo>
                  <a:pt x="416734" y="1666936"/>
                </a:lnTo>
                <a:lnTo>
                  <a:pt x="0" y="8334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A4267FCB-8A72-4F25-9641-3C453832257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85135" y="669634"/>
            <a:ext cx="1933648" cy="1666936"/>
          </a:xfrm>
          <a:custGeom>
            <a:avLst/>
            <a:gdLst>
              <a:gd name="connsiteX0" fmla="*/ 416734 w 1933648"/>
              <a:gd name="connsiteY0" fmla="*/ 0 h 1666936"/>
              <a:gd name="connsiteX1" fmla="*/ 1516914 w 1933648"/>
              <a:gd name="connsiteY1" fmla="*/ 0 h 1666936"/>
              <a:gd name="connsiteX2" fmla="*/ 1933648 w 1933648"/>
              <a:gd name="connsiteY2" fmla="*/ 833468 h 1666936"/>
              <a:gd name="connsiteX3" fmla="*/ 1516914 w 1933648"/>
              <a:gd name="connsiteY3" fmla="*/ 1666936 h 1666936"/>
              <a:gd name="connsiteX4" fmla="*/ 416734 w 1933648"/>
              <a:gd name="connsiteY4" fmla="*/ 1666936 h 1666936"/>
              <a:gd name="connsiteX5" fmla="*/ 0 w 1933648"/>
              <a:gd name="connsiteY5" fmla="*/ 833468 h 1666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3648" h="1666936">
                <a:moveTo>
                  <a:pt x="416734" y="0"/>
                </a:moveTo>
                <a:lnTo>
                  <a:pt x="1516914" y="0"/>
                </a:lnTo>
                <a:lnTo>
                  <a:pt x="1933648" y="833468"/>
                </a:lnTo>
                <a:lnTo>
                  <a:pt x="1516914" y="1666936"/>
                </a:lnTo>
                <a:lnTo>
                  <a:pt x="416734" y="1666936"/>
                </a:lnTo>
                <a:lnTo>
                  <a:pt x="0" y="8334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BE96E67-5A4E-41CD-9454-1457A403FD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51274" y="3722272"/>
            <a:ext cx="1933648" cy="1666936"/>
          </a:xfrm>
          <a:custGeom>
            <a:avLst/>
            <a:gdLst>
              <a:gd name="connsiteX0" fmla="*/ 416734 w 1933648"/>
              <a:gd name="connsiteY0" fmla="*/ 0 h 1666936"/>
              <a:gd name="connsiteX1" fmla="*/ 1516914 w 1933648"/>
              <a:gd name="connsiteY1" fmla="*/ 0 h 1666936"/>
              <a:gd name="connsiteX2" fmla="*/ 1933648 w 1933648"/>
              <a:gd name="connsiteY2" fmla="*/ 833468 h 1666936"/>
              <a:gd name="connsiteX3" fmla="*/ 1516914 w 1933648"/>
              <a:gd name="connsiteY3" fmla="*/ 1666936 h 1666936"/>
              <a:gd name="connsiteX4" fmla="*/ 416734 w 1933648"/>
              <a:gd name="connsiteY4" fmla="*/ 1666936 h 1666936"/>
              <a:gd name="connsiteX5" fmla="*/ 0 w 1933648"/>
              <a:gd name="connsiteY5" fmla="*/ 833468 h 1666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3648" h="1666936">
                <a:moveTo>
                  <a:pt x="416734" y="0"/>
                </a:moveTo>
                <a:lnTo>
                  <a:pt x="1516914" y="0"/>
                </a:lnTo>
                <a:lnTo>
                  <a:pt x="1933648" y="833468"/>
                </a:lnTo>
                <a:lnTo>
                  <a:pt x="1516914" y="1666936"/>
                </a:lnTo>
                <a:lnTo>
                  <a:pt x="416734" y="1666936"/>
                </a:lnTo>
                <a:lnTo>
                  <a:pt x="0" y="8334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6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51866D3-B4DE-4AE3-A9B4-96186CA310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65560" y="3349617"/>
            <a:ext cx="1440540" cy="2234172"/>
          </a:xfrm>
          <a:custGeom>
            <a:avLst/>
            <a:gdLst>
              <a:gd name="connsiteX0" fmla="*/ 240095 w 1440540"/>
              <a:gd name="connsiteY0" fmla="*/ 0 h 2234172"/>
              <a:gd name="connsiteX1" fmla="*/ 1200445 w 1440540"/>
              <a:gd name="connsiteY1" fmla="*/ 0 h 2234172"/>
              <a:gd name="connsiteX2" fmla="*/ 1440540 w 1440540"/>
              <a:gd name="connsiteY2" fmla="*/ 240095 h 2234172"/>
              <a:gd name="connsiteX3" fmla="*/ 1440540 w 1440540"/>
              <a:gd name="connsiteY3" fmla="*/ 1994077 h 2234172"/>
              <a:gd name="connsiteX4" fmla="*/ 1200445 w 1440540"/>
              <a:gd name="connsiteY4" fmla="*/ 2234172 h 2234172"/>
              <a:gd name="connsiteX5" fmla="*/ 240095 w 1440540"/>
              <a:gd name="connsiteY5" fmla="*/ 2234172 h 2234172"/>
              <a:gd name="connsiteX6" fmla="*/ 0 w 1440540"/>
              <a:gd name="connsiteY6" fmla="*/ 1994077 h 2234172"/>
              <a:gd name="connsiteX7" fmla="*/ 0 w 1440540"/>
              <a:gd name="connsiteY7" fmla="*/ 240095 h 2234172"/>
              <a:gd name="connsiteX8" fmla="*/ 240095 w 1440540"/>
              <a:gd name="connsiteY8" fmla="*/ 0 h 2234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0540" h="2234172">
                <a:moveTo>
                  <a:pt x="240095" y="0"/>
                </a:moveTo>
                <a:lnTo>
                  <a:pt x="1200445" y="0"/>
                </a:lnTo>
                <a:cubicBezTo>
                  <a:pt x="1333046" y="0"/>
                  <a:pt x="1440540" y="107494"/>
                  <a:pt x="1440540" y="240095"/>
                </a:cubicBezTo>
                <a:lnTo>
                  <a:pt x="1440540" y="1994077"/>
                </a:lnTo>
                <a:cubicBezTo>
                  <a:pt x="1440540" y="2126678"/>
                  <a:pt x="1333046" y="2234172"/>
                  <a:pt x="1200445" y="2234172"/>
                </a:cubicBezTo>
                <a:lnTo>
                  <a:pt x="240095" y="2234172"/>
                </a:lnTo>
                <a:cubicBezTo>
                  <a:pt x="107494" y="2234172"/>
                  <a:pt x="0" y="2126678"/>
                  <a:pt x="0" y="1994077"/>
                </a:cubicBezTo>
                <a:lnTo>
                  <a:pt x="0" y="240095"/>
                </a:lnTo>
                <a:cubicBezTo>
                  <a:pt x="0" y="107494"/>
                  <a:pt x="107494" y="0"/>
                  <a:pt x="24009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3CA147A-7270-4251-BBF1-6978D63E5A9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94931" y="1012820"/>
            <a:ext cx="1440540" cy="2234172"/>
          </a:xfrm>
          <a:custGeom>
            <a:avLst/>
            <a:gdLst>
              <a:gd name="connsiteX0" fmla="*/ 240095 w 1440540"/>
              <a:gd name="connsiteY0" fmla="*/ 0 h 2234172"/>
              <a:gd name="connsiteX1" fmla="*/ 1200445 w 1440540"/>
              <a:gd name="connsiteY1" fmla="*/ 0 h 2234172"/>
              <a:gd name="connsiteX2" fmla="*/ 1440540 w 1440540"/>
              <a:gd name="connsiteY2" fmla="*/ 240095 h 2234172"/>
              <a:gd name="connsiteX3" fmla="*/ 1440540 w 1440540"/>
              <a:gd name="connsiteY3" fmla="*/ 1994077 h 2234172"/>
              <a:gd name="connsiteX4" fmla="*/ 1200445 w 1440540"/>
              <a:gd name="connsiteY4" fmla="*/ 2234172 h 2234172"/>
              <a:gd name="connsiteX5" fmla="*/ 240095 w 1440540"/>
              <a:gd name="connsiteY5" fmla="*/ 2234172 h 2234172"/>
              <a:gd name="connsiteX6" fmla="*/ 0 w 1440540"/>
              <a:gd name="connsiteY6" fmla="*/ 1994077 h 2234172"/>
              <a:gd name="connsiteX7" fmla="*/ 0 w 1440540"/>
              <a:gd name="connsiteY7" fmla="*/ 240095 h 2234172"/>
              <a:gd name="connsiteX8" fmla="*/ 240095 w 1440540"/>
              <a:gd name="connsiteY8" fmla="*/ 0 h 2234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0540" h="2234172">
                <a:moveTo>
                  <a:pt x="240095" y="0"/>
                </a:moveTo>
                <a:lnTo>
                  <a:pt x="1200445" y="0"/>
                </a:lnTo>
                <a:cubicBezTo>
                  <a:pt x="1333046" y="0"/>
                  <a:pt x="1440540" y="107494"/>
                  <a:pt x="1440540" y="240095"/>
                </a:cubicBezTo>
                <a:lnTo>
                  <a:pt x="1440540" y="1994077"/>
                </a:lnTo>
                <a:cubicBezTo>
                  <a:pt x="1440540" y="2126678"/>
                  <a:pt x="1333046" y="2234172"/>
                  <a:pt x="1200445" y="2234172"/>
                </a:cubicBezTo>
                <a:lnTo>
                  <a:pt x="240095" y="2234172"/>
                </a:lnTo>
                <a:cubicBezTo>
                  <a:pt x="107494" y="2234172"/>
                  <a:pt x="0" y="2126678"/>
                  <a:pt x="0" y="1994077"/>
                </a:cubicBezTo>
                <a:lnTo>
                  <a:pt x="0" y="240095"/>
                </a:lnTo>
                <a:cubicBezTo>
                  <a:pt x="0" y="107494"/>
                  <a:pt x="107494" y="0"/>
                  <a:pt x="24009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D247790-2274-4C14-8423-FFCF2FBCEC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924303" y="3349617"/>
            <a:ext cx="1440540" cy="2234172"/>
          </a:xfrm>
          <a:custGeom>
            <a:avLst/>
            <a:gdLst>
              <a:gd name="connsiteX0" fmla="*/ 240095 w 1440540"/>
              <a:gd name="connsiteY0" fmla="*/ 0 h 2234172"/>
              <a:gd name="connsiteX1" fmla="*/ 1200445 w 1440540"/>
              <a:gd name="connsiteY1" fmla="*/ 0 h 2234172"/>
              <a:gd name="connsiteX2" fmla="*/ 1440540 w 1440540"/>
              <a:gd name="connsiteY2" fmla="*/ 240095 h 2234172"/>
              <a:gd name="connsiteX3" fmla="*/ 1440540 w 1440540"/>
              <a:gd name="connsiteY3" fmla="*/ 1994077 h 2234172"/>
              <a:gd name="connsiteX4" fmla="*/ 1200445 w 1440540"/>
              <a:gd name="connsiteY4" fmla="*/ 2234172 h 2234172"/>
              <a:gd name="connsiteX5" fmla="*/ 240095 w 1440540"/>
              <a:gd name="connsiteY5" fmla="*/ 2234172 h 2234172"/>
              <a:gd name="connsiteX6" fmla="*/ 0 w 1440540"/>
              <a:gd name="connsiteY6" fmla="*/ 1994077 h 2234172"/>
              <a:gd name="connsiteX7" fmla="*/ 0 w 1440540"/>
              <a:gd name="connsiteY7" fmla="*/ 240095 h 2234172"/>
              <a:gd name="connsiteX8" fmla="*/ 240095 w 1440540"/>
              <a:gd name="connsiteY8" fmla="*/ 0 h 2234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0540" h="2234172">
                <a:moveTo>
                  <a:pt x="240095" y="0"/>
                </a:moveTo>
                <a:lnTo>
                  <a:pt x="1200445" y="0"/>
                </a:lnTo>
                <a:cubicBezTo>
                  <a:pt x="1333046" y="0"/>
                  <a:pt x="1440540" y="107494"/>
                  <a:pt x="1440540" y="240095"/>
                </a:cubicBezTo>
                <a:lnTo>
                  <a:pt x="1440540" y="1994077"/>
                </a:lnTo>
                <a:cubicBezTo>
                  <a:pt x="1440540" y="2126678"/>
                  <a:pt x="1333046" y="2234172"/>
                  <a:pt x="1200445" y="2234172"/>
                </a:cubicBezTo>
                <a:lnTo>
                  <a:pt x="240095" y="2234172"/>
                </a:lnTo>
                <a:cubicBezTo>
                  <a:pt x="107494" y="2234172"/>
                  <a:pt x="0" y="2126678"/>
                  <a:pt x="0" y="1994077"/>
                </a:cubicBezTo>
                <a:lnTo>
                  <a:pt x="0" y="240095"/>
                </a:lnTo>
                <a:cubicBezTo>
                  <a:pt x="0" y="107494"/>
                  <a:pt x="107494" y="0"/>
                  <a:pt x="24009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A876B34-5284-488C-BEC0-9254D11807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3675" y="1012820"/>
            <a:ext cx="1440540" cy="2234172"/>
          </a:xfrm>
          <a:custGeom>
            <a:avLst/>
            <a:gdLst>
              <a:gd name="connsiteX0" fmla="*/ 240095 w 1440540"/>
              <a:gd name="connsiteY0" fmla="*/ 0 h 2234172"/>
              <a:gd name="connsiteX1" fmla="*/ 1200445 w 1440540"/>
              <a:gd name="connsiteY1" fmla="*/ 0 h 2234172"/>
              <a:gd name="connsiteX2" fmla="*/ 1440540 w 1440540"/>
              <a:gd name="connsiteY2" fmla="*/ 240095 h 2234172"/>
              <a:gd name="connsiteX3" fmla="*/ 1440540 w 1440540"/>
              <a:gd name="connsiteY3" fmla="*/ 1994077 h 2234172"/>
              <a:gd name="connsiteX4" fmla="*/ 1200445 w 1440540"/>
              <a:gd name="connsiteY4" fmla="*/ 2234172 h 2234172"/>
              <a:gd name="connsiteX5" fmla="*/ 240095 w 1440540"/>
              <a:gd name="connsiteY5" fmla="*/ 2234172 h 2234172"/>
              <a:gd name="connsiteX6" fmla="*/ 0 w 1440540"/>
              <a:gd name="connsiteY6" fmla="*/ 1994077 h 2234172"/>
              <a:gd name="connsiteX7" fmla="*/ 0 w 1440540"/>
              <a:gd name="connsiteY7" fmla="*/ 240095 h 2234172"/>
              <a:gd name="connsiteX8" fmla="*/ 240095 w 1440540"/>
              <a:gd name="connsiteY8" fmla="*/ 0 h 2234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0540" h="2234172">
                <a:moveTo>
                  <a:pt x="240095" y="0"/>
                </a:moveTo>
                <a:lnTo>
                  <a:pt x="1200445" y="0"/>
                </a:lnTo>
                <a:cubicBezTo>
                  <a:pt x="1333046" y="0"/>
                  <a:pt x="1440540" y="107494"/>
                  <a:pt x="1440540" y="240095"/>
                </a:cubicBezTo>
                <a:lnTo>
                  <a:pt x="1440540" y="1994077"/>
                </a:lnTo>
                <a:cubicBezTo>
                  <a:pt x="1440540" y="2126678"/>
                  <a:pt x="1333046" y="2234172"/>
                  <a:pt x="1200445" y="2234172"/>
                </a:cubicBezTo>
                <a:lnTo>
                  <a:pt x="240095" y="2234172"/>
                </a:lnTo>
                <a:cubicBezTo>
                  <a:pt x="107494" y="2234172"/>
                  <a:pt x="0" y="2126678"/>
                  <a:pt x="0" y="1994077"/>
                </a:cubicBezTo>
                <a:lnTo>
                  <a:pt x="0" y="240095"/>
                </a:lnTo>
                <a:cubicBezTo>
                  <a:pt x="0" y="107494"/>
                  <a:pt x="107494" y="0"/>
                  <a:pt x="24009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6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4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bg1">
                <a:lumMod val="75000"/>
              </a:schemeClr>
            </a:gs>
            <a:gs pos="83000">
              <a:schemeClr val="bg1">
                <a:lumMod val="75000"/>
              </a:schemeClr>
            </a:gs>
            <a:gs pos="100000">
              <a:schemeClr val="bg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C18C3C-5AB8-4F0B-8AB7-E01032E2D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B27F8-A3D2-49B3-BA45-D0C842B0E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D2F11-A5F7-4FCF-80D3-AEDE9BC6A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5853F-EB76-4F3A-8976-508DF942D05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FF25A-243A-4EFB-B09A-5D5987245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55558-B605-4088-A063-35EE6223F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72CD7-156C-420F-B582-408CA603107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圖形 6" descr="貓 以實心填滿">
            <a:extLst>
              <a:ext uri="{FF2B5EF4-FFF2-40B4-BE49-F238E27FC236}">
                <a16:creationId xmlns:a16="http://schemas.microsoft.com/office/drawing/2014/main" id="{C31A9086-0824-466E-BC94-8B48F4DBF1BA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0" y="5955145"/>
            <a:ext cx="914400" cy="914400"/>
          </a:xfrm>
          <a:prstGeom prst="rect">
            <a:avLst/>
          </a:prstGeom>
        </p:spPr>
      </p:pic>
      <p:pic>
        <p:nvPicPr>
          <p:cNvPr id="8" name="圖形 7" descr="狗 以實心填滿">
            <a:extLst>
              <a:ext uri="{FF2B5EF4-FFF2-40B4-BE49-F238E27FC236}">
                <a16:creationId xmlns:a16="http://schemas.microsoft.com/office/drawing/2014/main" id="{5C5576E0-D56C-43A8-A0F4-E898994D4EDD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 flipH="1">
            <a:off x="750364" y="60681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0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8" r:id="rId19"/>
    <p:sldLayoutId id="2147483667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bg1">
                <a:lumMod val="75000"/>
              </a:schemeClr>
            </a:gs>
            <a:gs pos="83000">
              <a:schemeClr val="bg1">
                <a:lumMod val="75000"/>
              </a:schemeClr>
            </a:gs>
            <a:gs pos="100000">
              <a:schemeClr val="bg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id="{55D0034B-26FE-4939-93B8-6C5412E9DDDE}"/>
              </a:ext>
            </a:extLst>
          </p:cNvPr>
          <p:cNvSpPr txBox="1"/>
          <p:nvPr/>
        </p:nvSpPr>
        <p:spPr>
          <a:xfrm>
            <a:off x="6610739" y="75166"/>
            <a:ext cx="4627983" cy="659639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6C1D2-F4C4-4DEC-967F-DB4E81C4E7F9}"/>
              </a:ext>
            </a:extLst>
          </p:cNvPr>
          <p:cNvSpPr txBox="1"/>
          <p:nvPr/>
        </p:nvSpPr>
        <p:spPr>
          <a:xfrm>
            <a:off x="177282" y="3042813"/>
            <a:ext cx="7358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ln>
                  <a:solidFill>
                    <a:schemeClr val="bg1"/>
                  </a:solidFill>
                </a:ln>
                <a:solidFill>
                  <a:schemeClr val="bg2">
                    <a:lumMod val="25000"/>
                  </a:schemeClr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動物領養系統</a:t>
            </a:r>
            <a:endParaRPr lang="en-US" sz="6000" dirty="0">
              <a:ln>
                <a:solidFill>
                  <a:schemeClr val="bg1"/>
                </a:solidFill>
              </a:ln>
              <a:solidFill>
                <a:schemeClr val="bg2">
                  <a:lumMod val="25000"/>
                </a:schemeClr>
              </a:solidFill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pic>
        <p:nvPicPr>
          <p:cNvPr id="3" name="圖片 2" descr="一張含有 狗, 個人, 室內, 哺乳類 的圖片&#10;&#10;自動產生的描述">
            <a:extLst>
              <a:ext uri="{FF2B5EF4-FFF2-40B4-BE49-F238E27FC236}">
                <a16:creationId xmlns:a16="http://schemas.microsoft.com/office/drawing/2014/main" id="{5056251C-A1C7-453C-B122-C2D96DA9A0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5" r="11551"/>
          <a:stretch/>
        </p:blipFill>
        <p:spPr>
          <a:xfrm>
            <a:off x="6816012" y="296458"/>
            <a:ext cx="4217436" cy="3877756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112500"/>
          </a:effectLst>
          <a:scene3d>
            <a:camera prst="perspectiveLeft"/>
            <a:lightRig rig="threePt" dir="t"/>
          </a:scene3d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3411E32-C3C5-4FA1-9CF4-02D9C3CD2156}"/>
              </a:ext>
            </a:extLst>
          </p:cNvPr>
          <p:cNvSpPr txBox="1"/>
          <p:nvPr/>
        </p:nvSpPr>
        <p:spPr>
          <a:xfrm>
            <a:off x="7935686" y="4324464"/>
            <a:ext cx="2355979" cy="1938992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B10856012 </a:t>
            </a:r>
            <a:r>
              <a:rPr lang="zh-TW" altLang="en-US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吳明軒  </a:t>
            </a:r>
            <a:endParaRPr lang="en-US" altLang="zh-TW" sz="20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r>
              <a:rPr lang="en-US" altLang="zh-TW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B10856021 </a:t>
            </a:r>
            <a:r>
              <a:rPr lang="zh-TW" altLang="en-US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吳冠儀</a:t>
            </a:r>
          </a:p>
          <a:p>
            <a:r>
              <a:rPr lang="en-US" altLang="zh-TW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B10856022 </a:t>
            </a:r>
            <a:r>
              <a:rPr lang="zh-TW" altLang="en-US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林暐竣  </a:t>
            </a:r>
            <a:endParaRPr lang="en-US" altLang="zh-TW" sz="20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r>
              <a:rPr lang="en-US" altLang="zh-TW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B10856034 </a:t>
            </a:r>
            <a:r>
              <a:rPr lang="zh-TW" altLang="en-US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吳書婷</a:t>
            </a:r>
          </a:p>
          <a:p>
            <a:r>
              <a:rPr lang="en-US" altLang="zh-TW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B10856050 </a:t>
            </a:r>
            <a:r>
              <a:rPr lang="zh-TW" altLang="en-US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蔡承恩  </a:t>
            </a:r>
            <a:endParaRPr lang="en-US" altLang="zh-TW" sz="20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r>
              <a:rPr lang="en-US" altLang="zh-TW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B10856055 </a:t>
            </a:r>
            <a:r>
              <a:rPr lang="zh-TW" altLang="en-US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吳雲聖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9FFBE62-C584-476E-B116-30B7F8D57B96}"/>
              </a:ext>
            </a:extLst>
          </p:cNvPr>
          <p:cNvSpPr txBox="1"/>
          <p:nvPr/>
        </p:nvSpPr>
        <p:spPr>
          <a:xfrm>
            <a:off x="7786396" y="6229476"/>
            <a:ext cx="345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指導老師</a:t>
            </a:r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:</a:t>
            </a:r>
            <a:r>
              <a:rPr lang="zh-TW" altLang="en-US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賴佳瑜 老師</a:t>
            </a:r>
          </a:p>
        </p:txBody>
      </p:sp>
    </p:spTree>
    <p:extLst>
      <p:ext uri="{BB962C8B-B14F-4D97-AF65-F5344CB8AC3E}">
        <p14:creationId xmlns:p14="http://schemas.microsoft.com/office/powerpoint/2010/main" val="175051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A89FB91-AF7D-4AF6-8E0E-019F4A9C1F6A}"/>
              </a:ext>
            </a:extLst>
          </p:cNvPr>
          <p:cNvSpPr txBox="1"/>
          <p:nvPr/>
        </p:nvSpPr>
        <p:spPr>
          <a:xfrm>
            <a:off x="559837" y="430314"/>
            <a:ext cx="3470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明軒：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64FEEFD-63CD-4CD6-83FC-188B227D05F7}"/>
              </a:ext>
            </a:extLst>
          </p:cNvPr>
          <p:cNvSpPr txBox="1"/>
          <p:nvPr/>
        </p:nvSpPr>
        <p:spPr>
          <a:xfrm>
            <a:off x="559837" y="830424"/>
            <a:ext cx="4777273" cy="5858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過整個專案的建置，讓我體會了合作的重要性，一個大的系統需要很多人互相合作才能作的完善，而且需要大量的測試才能找出系統不足的地方，我覺得課本的理論非常實用，在製作文件的時候可以觀察到平常沒有注意的細節，進而把系統設計好，但是由於經驗不足，很多時候做完文件覺得沒問題了，卻在實作時遇到種種挫折，以至於無奈只好一直反覆修改，這次實作系統的過程並沒有非常順利，甚至有些功能沒有辦法及時修復，但是透過一個學期的學習和練習，對於系統文件的製作、網頁設計和資料庫的建置，都有更深的見解，謝謝我的組員們都很努力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&gt;&lt;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沒有大家，我真的一個人快要爆炸了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ww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2D8A315-8507-446E-B15E-DE37E9101FD5}"/>
              </a:ext>
            </a:extLst>
          </p:cNvPr>
          <p:cNvSpPr txBox="1"/>
          <p:nvPr/>
        </p:nvSpPr>
        <p:spPr>
          <a:xfrm>
            <a:off x="5722776" y="428172"/>
            <a:ext cx="3470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雲聖：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6528BA-2831-40C3-83F5-84D0CBB3BB9E}"/>
              </a:ext>
            </a:extLst>
          </p:cNvPr>
          <p:cNvSpPr txBox="1"/>
          <p:nvPr/>
        </p:nvSpPr>
        <p:spPr>
          <a:xfrm>
            <a:off x="5722776" y="828282"/>
            <a:ext cx="5825414" cy="1703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這次的系統，完成的過程真的特別艱難，但是第一次從無到有的完成一個系統真的非常有成就感，過程中我也了解到團隊合作真的非常重要，如果不是大家一起努力，就不會有現在這個成果。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737AE9F-E26D-4E01-BC7D-4C1B5CD31A49}"/>
              </a:ext>
            </a:extLst>
          </p:cNvPr>
          <p:cNvSpPr txBox="1"/>
          <p:nvPr/>
        </p:nvSpPr>
        <p:spPr>
          <a:xfrm>
            <a:off x="5722776" y="2727501"/>
            <a:ext cx="3470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冠儀：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5C89F5E-7DFC-4B80-A3E3-98EB6F61385E}"/>
              </a:ext>
            </a:extLst>
          </p:cNvPr>
          <p:cNvSpPr txBox="1"/>
          <p:nvPr/>
        </p:nvSpPr>
        <p:spPr>
          <a:xfrm>
            <a:off x="5722776" y="3125345"/>
            <a:ext cx="5825414" cy="336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經過了半年的系統分析專案的薰陶，雖然不敢說我已能夠完整地去用一個完整的系統分析，但我已學會能夠初步的去解析一個系統專案，這次的專案中，其實遇到了不少的難題，像是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 AC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要如何構圖以及敘述，何種構圖方法才是最能夠簡潔表達出這套系統內的功能用處，當然這次也是有著各位組員的努力才能產生現在的這個結果，大家都辛苦了，感謝各位組員的不懈努力以及老師的教導與講解。</a:t>
            </a:r>
          </a:p>
        </p:txBody>
      </p:sp>
    </p:spTree>
    <p:extLst>
      <p:ext uri="{BB962C8B-B14F-4D97-AF65-F5344CB8AC3E}">
        <p14:creationId xmlns:p14="http://schemas.microsoft.com/office/powerpoint/2010/main" val="3534080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A89FB91-AF7D-4AF6-8E0E-019F4A9C1F6A}"/>
              </a:ext>
            </a:extLst>
          </p:cNvPr>
          <p:cNvSpPr txBox="1"/>
          <p:nvPr/>
        </p:nvSpPr>
        <p:spPr>
          <a:xfrm>
            <a:off x="755779" y="686282"/>
            <a:ext cx="3470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書婷：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64FEEFD-63CD-4CD6-83FC-188B227D05F7}"/>
              </a:ext>
            </a:extLst>
          </p:cNvPr>
          <p:cNvSpPr txBox="1"/>
          <p:nvPr/>
        </p:nvSpPr>
        <p:spPr>
          <a:xfrm>
            <a:off x="755779" y="1086392"/>
            <a:ext cx="4777273" cy="2949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學期的系統分析課程讓我印象非常深刻，從一開始想系統的基本功能到最後完成了網頁及資料庫，真的非常之困難，到後面幾週大家都熬夜做報告，每週上課老師也都會給我們建議及教導我們哪些地方該怎麼做，讓我們更了解原來做一套系統真的不容易，很謝謝本次隊友們的凱瑞，辛苦大家了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2D8A315-8507-446E-B15E-DE37E9101FD5}"/>
              </a:ext>
            </a:extLst>
          </p:cNvPr>
          <p:cNvSpPr txBox="1"/>
          <p:nvPr/>
        </p:nvSpPr>
        <p:spPr>
          <a:xfrm>
            <a:off x="5949819" y="686282"/>
            <a:ext cx="3470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暐竣：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6528BA-2831-40C3-83F5-84D0CBB3BB9E}"/>
              </a:ext>
            </a:extLst>
          </p:cNvPr>
          <p:cNvSpPr txBox="1"/>
          <p:nvPr/>
        </p:nvSpPr>
        <p:spPr>
          <a:xfrm>
            <a:off x="5949819" y="1077580"/>
            <a:ext cx="5825414" cy="2949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分析真的是一門很有技術性的課程，從分析客戶需求、流程塑模等，到後面的架設網站，全部加總起來所需的技術要求非常之多，架設網站不是一個人就可達成的，而是需要大家的努力。在這堂課我也學習到了很多技術，老師在上課時也給了很多組別技術上的意見，我們也深深感受到老師的用心，謝謝老師與我們組組員的努力，讓這次的報告能順利完成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737AE9F-E26D-4E01-BC7D-4C1B5CD31A49}"/>
              </a:ext>
            </a:extLst>
          </p:cNvPr>
          <p:cNvSpPr txBox="1"/>
          <p:nvPr/>
        </p:nvSpPr>
        <p:spPr>
          <a:xfrm>
            <a:off x="755779" y="4436412"/>
            <a:ext cx="3470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承恩：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5C89F5E-7DFC-4B80-A3E3-98EB6F61385E}"/>
              </a:ext>
            </a:extLst>
          </p:cNvPr>
          <p:cNvSpPr txBox="1"/>
          <p:nvPr/>
        </p:nvSpPr>
        <p:spPr>
          <a:xfrm>
            <a:off x="755779" y="4769653"/>
            <a:ext cx="10879494" cy="128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做完這次的系統，我覺得很有成就感，雖然有時候我沒有幫到很多忙，但是看到我們組的系統從無到有，有這些成果都是經過大家沒日沒夜地做出來得成果，從一開始的文件，到後面製作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、架設資料庫等等事情，都是相當耗費時間的，有時候才要測很久才能做出來，謝謝大家，辛苦了。</a:t>
            </a:r>
          </a:p>
        </p:txBody>
      </p:sp>
    </p:spTree>
    <p:extLst>
      <p:ext uri="{BB962C8B-B14F-4D97-AF65-F5344CB8AC3E}">
        <p14:creationId xmlns:p14="http://schemas.microsoft.com/office/powerpoint/2010/main" val="2498170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D94E418-E2CE-41D8-B6A4-C716EDA749F1}"/>
              </a:ext>
            </a:extLst>
          </p:cNvPr>
          <p:cNvSpPr txBox="1"/>
          <p:nvPr/>
        </p:nvSpPr>
        <p:spPr>
          <a:xfrm>
            <a:off x="5251891" y="2828836"/>
            <a:ext cx="1688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END</a:t>
            </a:r>
            <a:endParaRPr lang="zh-TW" altLang="en-US" sz="72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154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7BA9A031-0F57-406E-A7FD-32EEAB767CED}"/>
              </a:ext>
            </a:extLst>
          </p:cNvPr>
          <p:cNvGrpSpPr/>
          <p:nvPr/>
        </p:nvGrpSpPr>
        <p:grpSpPr>
          <a:xfrm>
            <a:off x="3530827" y="1237203"/>
            <a:ext cx="5167936" cy="4383594"/>
            <a:chOff x="5088041" y="2319601"/>
            <a:chExt cx="3463556" cy="2937889"/>
          </a:xfrm>
        </p:grpSpPr>
        <p:grpSp>
          <p:nvGrpSpPr>
            <p:cNvPr id="6" name="Group 3">
              <a:extLst>
                <a:ext uri="{FF2B5EF4-FFF2-40B4-BE49-F238E27FC236}">
                  <a16:creationId xmlns:a16="http://schemas.microsoft.com/office/drawing/2014/main" id="{BBA74401-DDF3-46B1-96C6-8F121A9A8F80}"/>
                </a:ext>
              </a:extLst>
            </p:cNvPr>
            <p:cNvGrpSpPr/>
            <p:nvPr/>
          </p:nvGrpSpPr>
          <p:grpSpPr>
            <a:xfrm>
              <a:off x="5691099" y="2319601"/>
              <a:ext cx="1060704" cy="1429526"/>
              <a:chOff x="4041649" y="1707654"/>
              <a:chExt cx="1060704" cy="1429526"/>
            </a:xfrm>
          </p:grpSpPr>
          <p:sp>
            <p:nvSpPr>
              <p:cNvPr id="7" name="Isosceles Triangle 2">
                <a:extLst>
                  <a:ext uri="{FF2B5EF4-FFF2-40B4-BE49-F238E27FC236}">
                    <a16:creationId xmlns:a16="http://schemas.microsoft.com/office/drawing/2014/main" id="{077ADB82-E401-49C5-BA28-BFD44A504439}"/>
                  </a:ext>
                </a:extLst>
              </p:cNvPr>
              <p:cNvSpPr/>
              <p:nvPr/>
            </p:nvSpPr>
            <p:spPr>
              <a:xfrm rot="10800000">
                <a:off x="4041649" y="1707654"/>
                <a:ext cx="1060704" cy="1429526"/>
              </a:xfrm>
              <a:custGeom>
                <a:avLst/>
                <a:gdLst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832104 w 1060704"/>
                  <a:gd name="connsiteY7" fmla="*/ 669776 h 1584176"/>
                  <a:gd name="connsiteX8" fmla="*/ 1060704 w 1060704"/>
                  <a:gd name="connsiteY8" fmla="*/ 1126976 h 1584176"/>
                  <a:gd name="connsiteX9" fmla="*/ 832104 w 1060704"/>
                  <a:gd name="connsiteY9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0747 h 1584176"/>
                  <a:gd name="connsiteX7" fmla="*/ 831087 w 1060704"/>
                  <a:gd name="connsiteY7" fmla="*/ 669776 h 1584176"/>
                  <a:gd name="connsiteX8" fmla="*/ 832104 w 1060704"/>
                  <a:gd name="connsiteY8" fmla="*/ 669776 h 1584176"/>
                  <a:gd name="connsiteX9" fmla="*/ 1060704 w 1060704"/>
                  <a:gd name="connsiteY9" fmla="*/ 1126976 h 1584176"/>
                  <a:gd name="connsiteX10" fmla="*/ 832104 w 1060704"/>
                  <a:gd name="connsiteY10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9776 h 1584176"/>
                  <a:gd name="connsiteX8" fmla="*/ 832104 w 1060704"/>
                  <a:gd name="connsiteY8" fmla="*/ 669776 h 1584176"/>
                  <a:gd name="connsiteX9" fmla="*/ 1060704 w 1060704"/>
                  <a:gd name="connsiteY9" fmla="*/ 1126976 h 1584176"/>
                  <a:gd name="connsiteX10" fmla="*/ 832104 w 1060704"/>
                  <a:gd name="connsiteY10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832104 w 1060704"/>
                  <a:gd name="connsiteY7" fmla="*/ 669776 h 1584176"/>
                  <a:gd name="connsiteX8" fmla="*/ 1060704 w 1060704"/>
                  <a:gd name="connsiteY8" fmla="*/ 1126976 h 1584176"/>
                  <a:gd name="connsiteX9" fmla="*/ 832104 w 1060704"/>
                  <a:gd name="connsiteY9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1060704 w 1060704"/>
                  <a:gd name="connsiteY7" fmla="*/ 1126976 h 1584176"/>
                  <a:gd name="connsiteX8" fmla="*/ 832104 w 1060704"/>
                  <a:gd name="connsiteY8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1060704 w 1060704"/>
                  <a:gd name="connsiteY6" fmla="*/ 1126976 h 1584176"/>
                  <a:gd name="connsiteX7" fmla="*/ 832104 w 1060704"/>
                  <a:gd name="connsiteY7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531051 w 1060704"/>
                  <a:gd name="connsiteY4" fmla="*/ 0 h 1584176"/>
                  <a:gd name="connsiteX5" fmla="*/ 1060704 w 1060704"/>
                  <a:gd name="connsiteY5" fmla="*/ 1126976 h 1584176"/>
                  <a:gd name="connsiteX6" fmla="*/ 832104 w 1060704"/>
                  <a:gd name="connsiteY6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531051 w 1060704"/>
                  <a:gd name="connsiteY3" fmla="*/ 0 h 1584176"/>
                  <a:gd name="connsiteX4" fmla="*/ 1060704 w 1060704"/>
                  <a:gd name="connsiteY4" fmla="*/ 1126976 h 1584176"/>
                  <a:gd name="connsiteX5" fmla="*/ 832104 w 1060704"/>
                  <a:gd name="connsiteY5" fmla="*/ 1584176 h 1584176"/>
                  <a:gd name="connsiteX0" fmla="*/ 832104 w 1060704"/>
                  <a:gd name="connsiteY0" fmla="*/ 1553220 h 1553220"/>
                  <a:gd name="connsiteX1" fmla="*/ 228600 w 1060704"/>
                  <a:gd name="connsiteY1" fmla="*/ 1553220 h 1553220"/>
                  <a:gd name="connsiteX2" fmla="*/ 0 w 1060704"/>
                  <a:gd name="connsiteY2" fmla="*/ 1096020 h 1553220"/>
                  <a:gd name="connsiteX3" fmla="*/ 523907 w 1060704"/>
                  <a:gd name="connsiteY3" fmla="*/ 0 h 1553220"/>
                  <a:gd name="connsiteX4" fmla="*/ 1060704 w 1060704"/>
                  <a:gd name="connsiteY4" fmla="*/ 1096020 h 1553220"/>
                  <a:gd name="connsiteX5" fmla="*/ 832104 w 1060704"/>
                  <a:gd name="connsiteY5" fmla="*/ 1553220 h 1553220"/>
                  <a:gd name="connsiteX0" fmla="*/ 832104 w 1060704"/>
                  <a:gd name="connsiteY0" fmla="*/ 1522263 h 1522263"/>
                  <a:gd name="connsiteX1" fmla="*/ 228600 w 1060704"/>
                  <a:gd name="connsiteY1" fmla="*/ 1522263 h 1522263"/>
                  <a:gd name="connsiteX2" fmla="*/ 0 w 1060704"/>
                  <a:gd name="connsiteY2" fmla="*/ 1065063 h 1522263"/>
                  <a:gd name="connsiteX3" fmla="*/ 519144 w 1060704"/>
                  <a:gd name="connsiteY3" fmla="*/ 0 h 1522263"/>
                  <a:gd name="connsiteX4" fmla="*/ 1060704 w 1060704"/>
                  <a:gd name="connsiteY4" fmla="*/ 1065063 h 1522263"/>
                  <a:gd name="connsiteX5" fmla="*/ 832104 w 1060704"/>
                  <a:gd name="connsiteY5" fmla="*/ 1522263 h 1522263"/>
                  <a:gd name="connsiteX0" fmla="*/ 832104 w 1060704"/>
                  <a:gd name="connsiteY0" fmla="*/ 1522263 h 1522263"/>
                  <a:gd name="connsiteX1" fmla="*/ 228600 w 1060704"/>
                  <a:gd name="connsiteY1" fmla="*/ 1522263 h 1522263"/>
                  <a:gd name="connsiteX2" fmla="*/ 0 w 1060704"/>
                  <a:gd name="connsiteY2" fmla="*/ 1065063 h 1522263"/>
                  <a:gd name="connsiteX3" fmla="*/ 533432 w 1060704"/>
                  <a:gd name="connsiteY3" fmla="*/ 0 h 1522263"/>
                  <a:gd name="connsiteX4" fmla="*/ 1060704 w 1060704"/>
                  <a:gd name="connsiteY4" fmla="*/ 1065063 h 1522263"/>
                  <a:gd name="connsiteX5" fmla="*/ 832104 w 1060704"/>
                  <a:gd name="connsiteY5" fmla="*/ 1522263 h 1522263"/>
                  <a:gd name="connsiteX0" fmla="*/ 832104 w 1060704"/>
                  <a:gd name="connsiteY0" fmla="*/ 1524644 h 1524644"/>
                  <a:gd name="connsiteX1" fmla="*/ 228600 w 1060704"/>
                  <a:gd name="connsiteY1" fmla="*/ 1524644 h 1524644"/>
                  <a:gd name="connsiteX2" fmla="*/ 0 w 1060704"/>
                  <a:gd name="connsiteY2" fmla="*/ 1067444 h 1524644"/>
                  <a:gd name="connsiteX3" fmla="*/ 526288 w 1060704"/>
                  <a:gd name="connsiteY3" fmla="*/ 0 h 1524644"/>
                  <a:gd name="connsiteX4" fmla="*/ 1060704 w 1060704"/>
                  <a:gd name="connsiteY4" fmla="*/ 1067444 h 1524644"/>
                  <a:gd name="connsiteX5" fmla="*/ 832104 w 1060704"/>
                  <a:gd name="connsiteY5" fmla="*/ 1524644 h 1524644"/>
                  <a:gd name="connsiteX0" fmla="*/ 832104 w 1060704"/>
                  <a:gd name="connsiteY0" fmla="*/ 1517309 h 1517309"/>
                  <a:gd name="connsiteX1" fmla="*/ 228600 w 1060704"/>
                  <a:gd name="connsiteY1" fmla="*/ 1517309 h 1517309"/>
                  <a:gd name="connsiteX2" fmla="*/ 0 w 1060704"/>
                  <a:gd name="connsiteY2" fmla="*/ 1060109 h 1517309"/>
                  <a:gd name="connsiteX3" fmla="*/ 528733 w 1060704"/>
                  <a:gd name="connsiteY3" fmla="*/ 0 h 1517309"/>
                  <a:gd name="connsiteX4" fmla="*/ 1060704 w 1060704"/>
                  <a:gd name="connsiteY4" fmla="*/ 1060109 h 1517309"/>
                  <a:gd name="connsiteX5" fmla="*/ 832104 w 1060704"/>
                  <a:gd name="connsiteY5" fmla="*/ 1517309 h 1517309"/>
                  <a:gd name="connsiteX0" fmla="*/ 832104 w 1060704"/>
                  <a:gd name="connsiteY0" fmla="*/ 1422211 h 1422211"/>
                  <a:gd name="connsiteX1" fmla="*/ 228600 w 1060704"/>
                  <a:gd name="connsiteY1" fmla="*/ 1422211 h 1422211"/>
                  <a:gd name="connsiteX2" fmla="*/ 0 w 1060704"/>
                  <a:gd name="connsiteY2" fmla="*/ 965011 h 1422211"/>
                  <a:gd name="connsiteX3" fmla="*/ 543363 w 1060704"/>
                  <a:gd name="connsiteY3" fmla="*/ 0 h 1422211"/>
                  <a:gd name="connsiteX4" fmla="*/ 1060704 w 1060704"/>
                  <a:gd name="connsiteY4" fmla="*/ 965011 h 1422211"/>
                  <a:gd name="connsiteX5" fmla="*/ 832104 w 1060704"/>
                  <a:gd name="connsiteY5" fmla="*/ 1422211 h 1422211"/>
                  <a:gd name="connsiteX0" fmla="*/ 832104 w 1060704"/>
                  <a:gd name="connsiteY0" fmla="*/ 1429526 h 1429526"/>
                  <a:gd name="connsiteX1" fmla="*/ 228600 w 1060704"/>
                  <a:gd name="connsiteY1" fmla="*/ 1429526 h 1429526"/>
                  <a:gd name="connsiteX2" fmla="*/ 0 w 1060704"/>
                  <a:gd name="connsiteY2" fmla="*/ 972326 h 1429526"/>
                  <a:gd name="connsiteX3" fmla="*/ 543363 w 1060704"/>
                  <a:gd name="connsiteY3" fmla="*/ 0 h 1429526"/>
                  <a:gd name="connsiteX4" fmla="*/ 1060704 w 1060704"/>
                  <a:gd name="connsiteY4" fmla="*/ 972326 h 1429526"/>
                  <a:gd name="connsiteX5" fmla="*/ 832104 w 1060704"/>
                  <a:gd name="connsiteY5" fmla="*/ 1429526 h 1429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0704" h="1429526">
                    <a:moveTo>
                      <a:pt x="832104" y="1429526"/>
                    </a:moveTo>
                    <a:lnTo>
                      <a:pt x="228600" y="1429526"/>
                    </a:lnTo>
                    <a:lnTo>
                      <a:pt x="0" y="972326"/>
                    </a:lnTo>
                    <a:lnTo>
                      <a:pt x="543363" y="0"/>
                    </a:lnTo>
                    <a:lnTo>
                      <a:pt x="1060704" y="972326"/>
                    </a:lnTo>
                    <a:lnTo>
                      <a:pt x="832104" y="1429526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" name="Hexagon 5">
                <a:extLst>
                  <a:ext uri="{FF2B5EF4-FFF2-40B4-BE49-F238E27FC236}">
                    <a16:creationId xmlns:a16="http://schemas.microsoft.com/office/drawing/2014/main" id="{77D0BE97-8B52-44BD-9A86-937F80FDCD71}"/>
                  </a:ext>
                </a:extLst>
              </p:cNvPr>
              <p:cNvSpPr/>
              <p:nvPr/>
            </p:nvSpPr>
            <p:spPr>
              <a:xfrm>
                <a:off x="4115403" y="1760695"/>
                <a:ext cx="913197" cy="794504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9" name="Hexagon 6">
              <a:extLst>
                <a:ext uri="{FF2B5EF4-FFF2-40B4-BE49-F238E27FC236}">
                  <a16:creationId xmlns:a16="http://schemas.microsoft.com/office/drawing/2014/main" id="{60B78D11-E1EB-4D47-87AB-7E14A5263265}"/>
                </a:ext>
              </a:extLst>
            </p:cNvPr>
            <p:cNvSpPr/>
            <p:nvPr/>
          </p:nvSpPr>
          <p:spPr>
            <a:xfrm>
              <a:off x="6272031" y="3332782"/>
              <a:ext cx="1098501" cy="955723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0" name="Group 7">
              <a:extLst>
                <a:ext uri="{FF2B5EF4-FFF2-40B4-BE49-F238E27FC236}">
                  <a16:creationId xmlns:a16="http://schemas.microsoft.com/office/drawing/2014/main" id="{9A09544D-9525-49B9-AA74-1C2CEA5062DD}"/>
                </a:ext>
              </a:extLst>
            </p:cNvPr>
            <p:cNvGrpSpPr/>
            <p:nvPr/>
          </p:nvGrpSpPr>
          <p:grpSpPr>
            <a:xfrm rot="3600000">
              <a:off x="6650542" y="2217684"/>
              <a:ext cx="1060704" cy="1429526"/>
              <a:chOff x="4041649" y="1707654"/>
              <a:chExt cx="1060704" cy="1429526"/>
            </a:xfrm>
          </p:grpSpPr>
          <p:sp>
            <p:nvSpPr>
              <p:cNvPr id="11" name="Isosceles Triangle 2">
                <a:extLst>
                  <a:ext uri="{FF2B5EF4-FFF2-40B4-BE49-F238E27FC236}">
                    <a16:creationId xmlns:a16="http://schemas.microsoft.com/office/drawing/2014/main" id="{79DB1EA3-8B30-4892-BC56-AAAAEA588743}"/>
                  </a:ext>
                </a:extLst>
              </p:cNvPr>
              <p:cNvSpPr/>
              <p:nvPr/>
            </p:nvSpPr>
            <p:spPr>
              <a:xfrm rot="10800000">
                <a:off x="4041649" y="1707654"/>
                <a:ext cx="1060704" cy="1429526"/>
              </a:xfrm>
              <a:custGeom>
                <a:avLst/>
                <a:gdLst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832104 w 1060704"/>
                  <a:gd name="connsiteY7" fmla="*/ 669776 h 1584176"/>
                  <a:gd name="connsiteX8" fmla="*/ 1060704 w 1060704"/>
                  <a:gd name="connsiteY8" fmla="*/ 1126976 h 1584176"/>
                  <a:gd name="connsiteX9" fmla="*/ 832104 w 1060704"/>
                  <a:gd name="connsiteY9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0747 h 1584176"/>
                  <a:gd name="connsiteX7" fmla="*/ 831087 w 1060704"/>
                  <a:gd name="connsiteY7" fmla="*/ 669776 h 1584176"/>
                  <a:gd name="connsiteX8" fmla="*/ 832104 w 1060704"/>
                  <a:gd name="connsiteY8" fmla="*/ 669776 h 1584176"/>
                  <a:gd name="connsiteX9" fmla="*/ 1060704 w 1060704"/>
                  <a:gd name="connsiteY9" fmla="*/ 1126976 h 1584176"/>
                  <a:gd name="connsiteX10" fmla="*/ 832104 w 1060704"/>
                  <a:gd name="connsiteY10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9776 h 1584176"/>
                  <a:gd name="connsiteX8" fmla="*/ 832104 w 1060704"/>
                  <a:gd name="connsiteY8" fmla="*/ 669776 h 1584176"/>
                  <a:gd name="connsiteX9" fmla="*/ 1060704 w 1060704"/>
                  <a:gd name="connsiteY9" fmla="*/ 1126976 h 1584176"/>
                  <a:gd name="connsiteX10" fmla="*/ 832104 w 1060704"/>
                  <a:gd name="connsiteY10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832104 w 1060704"/>
                  <a:gd name="connsiteY7" fmla="*/ 669776 h 1584176"/>
                  <a:gd name="connsiteX8" fmla="*/ 1060704 w 1060704"/>
                  <a:gd name="connsiteY8" fmla="*/ 1126976 h 1584176"/>
                  <a:gd name="connsiteX9" fmla="*/ 832104 w 1060704"/>
                  <a:gd name="connsiteY9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1060704 w 1060704"/>
                  <a:gd name="connsiteY7" fmla="*/ 1126976 h 1584176"/>
                  <a:gd name="connsiteX8" fmla="*/ 832104 w 1060704"/>
                  <a:gd name="connsiteY8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1060704 w 1060704"/>
                  <a:gd name="connsiteY6" fmla="*/ 1126976 h 1584176"/>
                  <a:gd name="connsiteX7" fmla="*/ 832104 w 1060704"/>
                  <a:gd name="connsiteY7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531051 w 1060704"/>
                  <a:gd name="connsiteY4" fmla="*/ 0 h 1584176"/>
                  <a:gd name="connsiteX5" fmla="*/ 1060704 w 1060704"/>
                  <a:gd name="connsiteY5" fmla="*/ 1126976 h 1584176"/>
                  <a:gd name="connsiteX6" fmla="*/ 832104 w 1060704"/>
                  <a:gd name="connsiteY6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531051 w 1060704"/>
                  <a:gd name="connsiteY3" fmla="*/ 0 h 1584176"/>
                  <a:gd name="connsiteX4" fmla="*/ 1060704 w 1060704"/>
                  <a:gd name="connsiteY4" fmla="*/ 1126976 h 1584176"/>
                  <a:gd name="connsiteX5" fmla="*/ 832104 w 1060704"/>
                  <a:gd name="connsiteY5" fmla="*/ 1584176 h 1584176"/>
                  <a:gd name="connsiteX0" fmla="*/ 832104 w 1060704"/>
                  <a:gd name="connsiteY0" fmla="*/ 1553220 h 1553220"/>
                  <a:gd name="connsiteX1" fmla="*/ 228600 w 1060704"/>
                  <a:gd name="connsiteY1" fmla="*/ 1553220 h 1553220"/>
                  <a:gd name="connsiteX2" fmla="*/ 0 w 1060704"/>
                  <a:gd name="connsiteY2" fmla="*/ 1096020 h 1553220"/>
                  <a:gd name="connsiteX3" fmla="*/ 523907 w 1060704"/>
                  <a:gd name="connsiteY3" fmla="*/ 0 h 1553220"/>
                  <a:gd name="connsiteX4" fmla="*/ 1060704 w 1060704"/>
                  <a:gd name="connsiteY4" fmla="*/ 1096020 h 1553220"/>
                  <a:gd name="connsiteX5" fmla="*/ 832104 w 1060704"/>
                  <a:gd name="connsiteY5" fmla="*/ 1553220 h 1553220"/>
                  <a:gd name="connsiteX0" fmla="*/ 832104 w 1060704"/>
                  <a:gd name="connsiteY0" fmla="*/ 1522263 h 1522263"/>
                  <a:gd name="connsiteX1" fmla="*/ 228600 w 1060704"/>
                  <a:gd name="connsiteY1" fmla="*/ 1522263 h 1522263"/>
                  <a:gd name="connsiteX2" fmla="*/ 0 w 1060704"/>
                  <a:gd name="connsiteY2" fmla="*/ 1065063 h 1522263"/>
                  <a:gd name="connsiteX3" fmla="*/ 519144 w 1060704"/>
                  <a:gd name="connsiteY3" fmla="*/ 0 h 1522263"/>
                  <a:gd name="connsiteX4" fmla="*/ 1060704 w 1060704"/>
                  <a:gd name="connsiteY4" fmla="*/ 1065063 h 1522263"/>
                  <a:gd name="connsiteX5" fmla="*/ 832104 w 1060704"/>
                  <a:gd name="connsiteY5" fmla="*/ 1522263 h 1522263"/>
                  <a:gd name="connsiteX0" fmla="*/ 832104 w 1060704"/>
                  <a:gd name="connsiteY0" fmla="*/ 1522263 h 1522263"/>
                  <a:gd name="connsiteX1" fmla="*/ 228600 w 1060704"/>
                  <a:gd name="connsiteY1" fmla="*/ 1522263 h 1522263"/>
                  <a:gd name="connsiteX2" fmla="*/ 0 w 1060704"/>
                  <a:gd name="connsiteY2" fmla="*/ 1065063 h 1522263"/>
                  <a:gd name="connsiteX3" fmla="*/ 533432 w 1060704"/>
                  <a:gd name="connsiteY3" fmla="*/ 0 h 1522263"/>
                  <a:gd name="connsiteX4" fmla="*/ 1060704 w 1060704"/>
                  <a:gd name="connsiteY4" fmla="*/ 1065063 h 1522263"/>
                  <a:gd name="connsiteX5" fmla="*/ 832104 w 1060704"/>
                  <a:gd name="connsiteY5" fmla="*/ 1522263 h 1522263"/>
                  <a:gd name="connsiteX0" fmla="*/ 832104 w 1060704"/>
                  <a:gd name="connsiteY0" fmla="*/ 1524644 h 1524644"/>
                  <a:gd name="connsiteX1" fmla="*/ 228600 w 1060704"/>
                  <a:gd name="connsiteY1" fmla="*/ 1524644 h 1524644"/>
                  <a:gd name="connsiteX2" fmla="*/ 0 w 1060704"/>
                  <a:gd name="connsiteY2" fmla="*/ 1067444 h 1524644"/>
                  <a:gd name="connsiteX3" fmla="*/ 526288 w 1060704"/>
                  <a:gd name="connsiteY3" fmla="*/ 0 h 1524644"/>
                  <a:gd name="connsiteX4" fmla="*/ 1060704 w 1060704"/>
                  <a:gd name="connsiteY4" fmla="*/ 1067444 h 1524644"/>
                  <a:gd name="connsiteX5" fmla="*/ 832104 w 1060704"/>
                  <a:gd name="connsiteY5" fmla="*/ 1524644 h 1524644"/>
                  <a:gd name="connsiteX0" fmla="*/ 832104 w 1060704"/>
                  <a:gd name="connsiteY0" fmla="*/ 1517309 h 1517309"/>
                  <a:gd name="connsiteX1" fmla="*/ 228600 w 1060704"/>
                  <a:gd name="connsiteY1" fmla="*/ 1517309 h 1517309"/>
                  <a:gd name="connsiteX2" fmla="*/ 0 w 1060704"/>
                  <a:gd name="connsiteY2" fmla="*/ 1060109 h 1517309"/>
                  <a:gd name="connsiteX3" fmla="*/ 528733 w 1060704"/>
                  <a:gd name="connsiteY3" fmla="*/ 0 h 1517309"/>
                  <a:gd name="connsiteX4" fmla="*/ 1060704 w 1060704"/>
                  <a:gd name="connsiteY4" fmla="*/ 1060109 h 1517309"/>
                  <a:gd name="connsiteX5" fmla="*/ 832104 w 1060704"/>
                  <a:gd name="connsiteY5" fmla="*/ 1517309 h 1517309"/>
                  <a:gd name="connsiteX0" fmla="*/ 832104 w 1060704"/>
                  <a:gd name="connsiteY0" fmla="*/ 1422211 h 1422211"/>
                  <a:gd name="connsiteX1" fmla="*/ 228600 w 1060704"/>
                  <a:gd name="connsiteY1" fmla="*/ 1422211 h 1422211"/>
                  <a:gd name="connsiteX2" fmla="*/ 0 w 1060704"/>
                  <a:gd name="connsiteY2" fmla="*/ 965011 h 1422211"/>
                  <a:gd name="connsiteX3" fmla="*/ 543363 w 1060704"/>
                  <a:gd name="connsiteY3" fmla="*/ 0 h 1422211"/>
                  <a:gd name="connsiteX4" fmla="*/ 1060704 w 1060704"/>
                  <a:gd name="connsiteY4" fmla="*/ 965011 h 1422211"/>
                  <a:gd name="connsiteX5" fmla="*/ 832104 w 1060704"/>
                  <a:gd name="connsiteY5" fmla="*/ 1422211 h 1422211"/>
                  <a:gd name="connsiteX0" fmla="*/ 832104 w 1060704"/>
                  <a:gd name="connsiteY0" fmla="*/ 1429526 h 1429526"/>
                  <a:gd name="connsiteX1" fmla="*/ 228600 w 1060704"/>
                  <a:gd name="connsiteY1" fmla="*/ 1429526 h 1429526"/>
                  <a:gd name="connsiteX2" fmla="*/ 0 w 1060704"/>
                  <a:gd name="connsiteY2" fmla="*/ 972326 h 1429526"/>
                  <a:gd name="connsiteX3" fmla="*/ 543363 w 1060704"/>
                  <a:gd name="connsiteY3" fmla="*/ 0 h 1429526"/>
                  <a:gd name="connsiteX4" fmla="*/ 1060704 w 1060704"/>
                  <a:gd name="connsiteY4" fmla="*/ 972326 h 1429526"/>
                  <a:gd name="connsiteX5" fmla="*/ 832104 w 1060704"/>
                  <a:gd name="connsiteY5" fmla="*/ 1429526 h 1429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0704" h="1429526">
                    <a:moveTo>
                      <a:pt x="832104" y="1429526"/>
                    </a:moveTo>
                    <a:lnTo>
                      <a:pt x="228600" y="1429526"/>
                    </a:lnTo>
                    <a:lnTo>
                      <a:pt x="0" y="972326"/>
                    </a:lnTo>
                    <a:lnTo>
                      <a:pt x="543363" y="0"/>
                    </a:lnTo>
                    <a:lnTo>
                      <a:pt x="1060704" y="972326"/>
                    </a:lnTo>
                    <a:lnTo>
                      <a:pt x="832104" y="142952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Hexagon 9">
                <a:extLst>
                  <a:ext uri="{FF2B5EF4-FFF2-40B4-BE49-F238E27FC236}">
                    <a16:creationId xmlns:a16="http://schemas.microsoft.com/office/drawing/2014/main" id="{4A4BF166-2540-4B84-AEF2-75358C2D4FBD}"/>
                  </a:ext>
                </a:extLst>
              </p:cNvPr>
              <p:cNvSpPr/>
              <p:nvPr/>
            </p:nvSpPr>
            <p:spPr>
              <a:xfrm>
                <a:off x="4115403" y="1760695"/>
                <a:ext cx="913197" cy="794504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33031760-3A4E-4D93-A70F-5E6F8C6973EF}"/>
                </a:ext>
              </a:extLst>
            </p:cNvPr>
            <p:cNvGrpSpPr/>
            <p:nvPr/>
          </p:nvGrpSpPr>
          <p:grpSpPr>
            <a:xfrm rot="7084136">
              <a:off x="7283345" y="2963722"/>
              <a:ext cx="1060704" cy="1429526"/>
              <a:chOff x="4041649" y="1707654"/>
              <a:chExt cx="1060704" cy="1429526"/>
            </a:xfrm>
          </p:grpSpPr>
          <p:sp>
            <p:nvSpPr>
              <p:cNvPr id="14" name="Isosceles Triangle 2">
                <a:extLst>
                  <a:ext uri="{FF2B5EF4-FFF2-40B4-BE49-F238E27FC236}">
                    <a16:creationId xmlns:a16="http://schemas.microsoft.com/office/drawing/2014/main" id="{043CDFE5-F49C-4B32-B312-C058C2EE7ED0}"/>
                  </a:ext>
                </a:extLst>
              </p:cNvPr>
              <p:cNvSpPr/>
              <p:nvPr/>
            </p:nvSpPr>
            <p:spPr>
              <a:xfrm rot="10800000">
                <a:off x="4041649" y="1707654"/>
                <a:ext cx="1060704" cy="1429526"/>
              </a:xfrm>
              <a:custGeom>
                <a:avLst/>
                <a:gdLst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832104 w 1060704"/>
                  <a:gd name="connsiteY7" fmla="*/ 669776 h 1584176"/>
                  <a:gd name="connsiteX8" fmla="*/ 1060704 w 1060704"/>
                  <a:gd name="connsiteY8" fmla="*/ 1126976 h 1584176"/>
                  <a:gd name="connsiteX9" fmla="*/ 832104 w 1060704"/>
                  <a:gd name="connsiteY9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0747 h 1584176"/>
                  <a:gd name="connsiteX7" fmla="*/ 831087 w 1060704"/>
                  <a:gd name="connsiteY7" fmla="*/ 669776 h 1584176"/>
                  <a:gd name="connsiteX8" fmla="*/ 832104 w 1060704"/>
                  <a:gd name="connsiteY8" fmla="*/ 669776 h 1584176"/>
                  <a:gd name="connsiteX9" fmla="*/ 1060704 w 1060704"/>
                  <a:gd name="connsiteY9" fmla="*/ 1126976 h 1584176"/>
                  <a:gd name="connsiteX10" fmla="*/ 832104 w 1060704"/>
                  <a:gd name="connsiteY10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9776 h 1584176"/>
                  <a:gd name="connsiteX8" fmla="*/ 832104 w 1060704"/>
                  <a:gd name="connsiteY8" fmla="*/ 669776 h 1584176"/>
                  <a:gd name="connsiteX9" fmla="*/ 1060704 w 1060704"/>
                  <a:gd name="connsiteY9" fmla="*/ 1126976 h 1584176"/>
                  <a:gd name="connsiteX10" fmla="*/ 832104 w 1060704"/>
                  <a:gd name="connsiteY10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832104 w 1060704"/>
                  <a:gd name="connsiteY7" fmla="*/ 669776 h 1584176"/>
                  <a:gd name="connsiteX8" fmla="*/ 1060704 w 1060704"/>
                  <a:gd name="connsiteY8" fmla="*/ 1126976 h 1584176"/>
                  <a:gd name="connsiteX9" fmla="*/ 832104 w 1060704"/>
                  <a:gd name="connsiteY9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1060704 w 1060704"/>
                  <a:gd name="connsiteY7" fmla="*/ 1126976 h 1584176"/>
                  <a:gd name="connsiteX8" fmla="*/ 832104 w 1060704"/>
                  <a:gd name="connsiteY8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1060704 w 1060704"/>
                  <a:gd name="connsiteY6" fmla="*/ 1126976 h 1584176"/>
                  <a:gd name="connsiteX7" fmla="*/ 832104 w 1060704"/>
                  <a:gd name="connsiteY7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531051 w 1060704"/>
                  <a:gd name="connsiteY4" fmla="*/ 0 h 1584176"/>
                  <a:gd name="connsiteX5" fmla="*/ 1060704 w 1060704"/>
                  <a:gd name="connsiteY5" fmla="*/ 1126976 h 1584176"/>
                  <a:gd name="connsiteX6" fmla="*/ 832104 w 1060704"/>
                  <a:gd name="connsiteY6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531051 w 1060704"/>
                  <a:gd name="connsiteY3" fmla="*/ 0 h 1584176"/>
                  <a:gd name="connsiteX4" fmla="*/ 1060704 w 1060704"/>
                  <a:gd name="connsiteY4" fmla="*/ 1126976 h 1584176"/>
                  <a:gd name="connsiteX5" fmla="*/ 832104 w 1060704"/>
                  <a:gd name="connsiteY5" fmla="*/ 1584176 h 1584176"/>
                  <a:gd name="connsiteX0" fmla="*/ 832104 w 1060704"/>
                  <a:gd name="connsiteY0" fmla="*/ 1553220 h 1553220"/>
                  <a:gd name="connsiteX1" fmla="*/ 228600 w 1060704"/>
                  <a:gd name="connsiteY1" fmla="*/ 1553220 h 1553220"/>
                  <a:gd name="connsiteX2" fmla="*/ 0 w 1060704"/>
                  <a:gd name="connsiteY2" fmla="*/ 1096020 h 1553220"/>
                  <a:gd name="connsiteX3" fmla="*/ 523907 w 1060704"/>
                  <a:gd name="connsiteY3" fmla="*/ 0 h 1553220"/>
                  <a:gd name="connsiteX4" fmla="*/ 1060704 w 1060704"/>
                  <a:gd name="connsiteY4" fmla="*/ 1096020 h 1553220"/>
                  <a:gd name="connsiteX5" fmla="*/ 832104 w 1060704"/>
                  <a:gd name="connsiteY5" fmla="*/ 1553220 h 1553220"/>
                  <a:gd name="connsiteX0" fmla="*/ 832104 w 1060704"/>
                  <a:gd name="connsiteY0" fmla="*/ 1522263 h 1522263"/>
                  <a:gd name="connsiteX1" fmla="*/ 228600 w 1060704"/>
                  <a:gd name="connsiteY1" fmla="*/ 1522263 h 1522263"/>
                  <a:gd name="connsiteX2" fmla="*/ 0 w 1060704"/>
                  <a:gd name="connsiteY2" fmla="*/ 1065063 h 1522263"/>
                  <a:gd name="connsiteX3" fmla="*/ 519144 w 1060704"/>
                  <a:gd name="connsiteY3" fmla="*/ 0 h 1522263"/>
                  <a:gd name="connsiteX4" fmla="*/ 1060704 w 1060704"/>
                  <a:gd name="connsiteY4" fmla="*/ 1065063 h 1522263"/>
                  <a:gd name="connsiteX5" fmla="*/ 832104 w 1060704"/>
                  <a:gd name="connsiteY5" fmla="*/ 1522263 h 1522263"/>
                  <a:gd name="connsiteX0" fmla="*/ 832104 w 1060704"/>
                  <a:gd name="connsiteY0" fmla="*/ 1522263 h 1522263"/>
                  <a:gd name="connsiteX1" fmla="*/ 228600 w 1060704"/>
                  <a:gd name="connsiteY1" fmla="*/ 1522263 h 1522263"/>
                  <a:gd name="connsiteX2" fmla="*/ 0 w 1060704"/>
                  <a:gd name="connsiteY2" fmla="*/ 1065063 h 1522263"/>
                  <a:gd name="connsiteX3" fmla="*/ 533432 w 1060704"/>
                  <a:gd name="connsiteY3" fmla="*/ 0 h 1522263"/>
                  <a:gd name="connsiteX4" fmla="*/ 1060704 w 1060704"/>
                  <a:gd name="connsiteY4" fmla="*/ 1065063 h 1522263"/>
                  <a:gd name="connsiteX5" fmla="*/ 832104 w 1060704"/>
                  <a:gd name="connsiteY5" fmla="*/ 1522263 h 1522263"/>
                  <a:gd name="connsiteX0" fmla="*/ 832104 w 1060704"/>
                  <a:gd name="connsiteY0" fmla="*/ 1524644 h 1524644"/>
                  <a:gd name="connsiteX1" fmla="*/ 228600 w 1060704"/>
                  <a:gd name="connsiteY1" fmla="*/ 1524644 h 1524644"/>
                  <a:gd name="connsiteX2" fmla="*/ 0 w 1060704"/>
                  <a:gd name="connsiteY2" fmla="*/ 1067444 h 1524644"/>
                  <a:gd name="connsiteX3" fmla="*/ 526288 w 1060704"/>
                  <a:gd name="connsiteY3" fmla="*/ 0 h 1524644"/>
                  <a:gd name="connsiteX4" fmla="*/ 1060704 w 1060704"/>
                  <a:gd name="connsiteY4" fmla="*/ 1067444 h 1524644"/>
                  <a:gd name="connsiteX5" fmla="*/ 832104 w 1060704"/>
                  <a:gd name="connsiteY5" fmla="*/ 1524644 h 1524644"/>
                  <a:gd name="connsiteX0" fmla="*/ 832104 w 1060704"/>
                  <a:gd name="connsiteY0" fmla="*/ 1517309 h 1517309"/>
                  <a:gd name="connsiteX1" fmla="*/ 228600 w 1060704"/>
                  <a:gd name="connsiteY1" fmla="*/ 1517309 h 1517309"/>
                  <a:gd name="connsiteX2" fmla="*/ 0 w 1060704"/>
                  <a:gd name="connsiteY2" fmla="*/ 1060109 h 1517309"/>
                  <a:gd name="connsiteX3" fmla="*/ 528733 w 1060704"/>
                  <a:gd name="connsiteY3" fmla="*/ 0 h 1517309"/>
                  <a:gd name="connsiteX4" fmla="*/ 1060704 w 1060704"/>
                  <a:gd name="connsiteY4" fmla="*/ 1060109 h 1517309"/>
                  <a:gd name="connsiteX5" fmla="*/ 832104 w 1060704"/>
                  <a:gd name="connsiteY5" fmla="*/ 1517309 h 1517309"/>
                  <a:gd name="connsiteX0" fmla="*/ 832104 w 1060704"/>
                  <a:gd name="connsiteY0" fmla="*/ 1422211 h 1422211"/>
                  <a:gd name="connsiteX1" fmla="*/ 228600 w 1060704"/>
                  <a:gd name="connsiteY1" fmla="*/ 1422211 h 1422211"/>
                  <a:gd name="connsiteX2" fmla="*/ 0 w 1060704"/>
                  <a:gd name="connsiteY2" fmla="*/ 965011 h 1422211"/>
                  <a:gd name="connsiteX3" fmla="*/ 543363 w 1060704"/>
                  <a:gd name="connsiteY3" fmla="*/ 0 h 1422211"/>
                  <a:gd name="connsiteX4" fmla="*/ 1060704 w 1060704"/>
                  <a:gd name="connsiteY4" fmla="*/ 965011 h 1422211"/>
                  <a:gd name="connsiteX5" fmla="*/ 832104 w 1060704"/>
                  <a:gd name="connsiteY5" fmla="*/ 1422211 h 1422211"/>
                  <a:gd name="connsiteX0" fmla="*/ 832104 w 1060704"/>
                  <a:gd name="connsiteY0" fmla="*/ 1429526 h 1429526"/>
                  <a:gd name="connsiteX1" fmla="*/ 228600 w 1060704"/>
                  <a:gd name="connsiteY1" fmla="*/ 1429526 h 1429526"/>
                  <a:gd name="connsiteX2" fmla="*/ 0 w 1060704"/>
                  <a:gd name="connsiteY2" fmla="*/ 972326 h 1429526"/>
                  <a:gd name="connsiteX3" fmla="*/ 543363 w 1060704"/>
                  <a:gd name="connsiteY3" fmla="*/ 0 h 1429526"/>
                  <a:gd name="connsiteX4" fmla="*/ 1060704 w 1060704"/>
                  <a:gd name="connsiteY4" fmla="*/ 972326 h 1429526"/>
                  <a:gd name="connsiteX5" fmla="*/ 832104 w 1060704"/>
                  <a:gd name="connsiteY5" fmla="*/ 1429526 h 1429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0704" h="1429526">
                    <a:moveTo>
                      <a:pt x="832104" y="1429526"/>
                    </a:moveTo>
                    <a:lnTo>
                      <a:pt x="228600" y="1429526"/>
                    </a:lnTo>
                    <a:lnTo>
                      <a:pt x="0" y="972326"/>
                    </a:lnTo>
                    <a:lnTo>
                      <a:pt x="543363" y="0"/>
                    </a:lnTo>
                    <a:lnTo>
                      <a:pt x="1060704" y="972326"/>
                    </a:lnTo>
                    <a:lnTo>
                      <a:pt x="832104" y="1429526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" name="Hexagon 12">
                <a:extLst>
                  <a:ext uri="{FF2B5EF4-FFF2-40B4-BE49-F238E27FC236}">
                    <a16:creationId xmlns:a16="http://schemas.microsoft.com/office/drawing/2014/main" id="{CFF95BEB-AB63-402B-ADCF-B5A17019953B}"/>
                  </a:ext>
                </a:extLst>
              </p:cNvPr>
              <p:cNvSpPr/>
              <p:nvPr/>
            </p:nvSpPr>
            <p:spPr>
              <a:xfrm>
                <a:off x="4115403" y="1760695"/>
                <a:ext cx="913197" cy="794504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6" name="Group 13">
              <a:extLst>
                <a:ext uri="{FF2B5EF4-FFF2-40B4-BE49-F238E27FC236}">
                  <a16:creationId xmlns:a16="http://schemas.microsoft.com/office/drawing/2014/main" id="{014B8229-B8A3-4794-8B1D-FDE839BF9D85}"/>
                </a:ext>
              </a:extLst>
            </p:cNvPr>
            <p:cNvGrpSpPr/>
            <p:nvPr/>
          </p:nvGrpSpPr>
          <p:grpSpPr>
            <a:xfrm rot="10800000">
              <a:off x="6891600" y="3827964"/>
              <a:ext cx="1060704" cy="1429526"/>
              <a:chOff x="4041649" y="1707654"/>
              <a:chExt cx="1060704" cy="1429526"/>
            </a:xfrm>
          </p:grpSpPr>
          <p:sp>
            <p:nvSpPr>
              <p:cNvPr id="17" name="Isosceles Triangle 2">
                <a:extLst>
                  <a:ext uri="{FF2B5EF4-FFF2-40B4-BE49-F238E27FC236}">
                    <a16:creationId xmlns:a16="http://schemas.microsoft.com/office/drawing/2014/main" id="{B0B59CE8-AF04-4F24-B194-7C593254CA9C}"/>
                  </a:ext>
                </a:extLst>
              </p:cNvPr>
              <p:cNvSpPr/>
              <p:nvPr/>
            </p:nvSpPr>
            <p:spPr>
              <a:xfrm rot="10800000">
                <a:off x="4041649" y="1707654"/>
                <a:ext cx="1060704" cy="1429526"/>
              </a:xfrm>
              <a:custGeom>
                <a:avLst/>
                <a:gdLst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832104 w 1060704"/>
                  <a:gd name="connsiteY7" fmla="*/ 669776 h 1584176"/>
                  <a:gd name="connsiteX8" fmla="*/ 1060704 w 1060704"/>
                  <a:gd name="connsiteY8" fmla="*/ 1126976 h 1584176"/>
                  <a:gd name="connsiteX9" fmla="*/ 832104 w 1060704"/>
                  <a:gd name="connsiteY9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0747 h 1584176"/>
                  <a:gd name="connsiteX7" fmla="*/ 831087 w 1060704"/>
                  <a:gd name="connsiteY7" fmla="*/ 669776 h 1584176"/>
                  <a:gd name="connsiteX8" fmla="*/ 832104 w 1060704"/>
                  <a:gd name="connsiteY8" fmla="*/ 669776 h 1584176"/>
                  <a:gd name="connsiteX9" fmla="*/ 1060704 w 1060704"/>
                  <a:gd name="connsiteY9" fmla="*/ 1126976 h 1584176"/>
                  <a:gd name="connsiteX10" fmla="*/ 832104 w 1060704"/>
                  <a:gd name="connsiteY10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9776 h 1584176"/>
                  <a:gd name="connsiteX8" fmla="*/ 832104 w 1060704"/>
                  <a:gd name="connsiteY8" fmla="*/ 669776 h 1584176"/>
                  <a:gd name="connsiteX9" fmla="*/ 1060704 w 1060704"/>
                  <a:gd name="connsiteY9" fmla="*/ 1126976 h 1584176"/>
                  <a:gd name="connsiteX10" fmla="*/ 832104 w 1060704"/>
                  <a:gd name="connsiteY10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832104 w 1060704"/>
                  <a:gd name="connsiteY7" fmla="*/ 669776 h 1584176"/>
                  <a:gd name="connsiteX8" fmla="*/ 1060704 w 1060704"/>
                  <a:gd name="connsiteY8" fmla="*/ 1126976 h 1584176"/>
                  <a:gd name="connsiteX9" fmla="*/ 832104 w 1060704"/>
                  <a:gd name="connsiteY9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1060704 w 1060704"/>
                  <a:gd name="connsiteY7" fmla="*/ 1126976 h 1584176"/>
                  <a:gd name="connsiteX8" fmla="*/ 832104 w 1060704"/>
                  <a:gd name="connsiteY8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1060704 w 1060704"/>
                  <a:gd name="connsiteY6" fmla="*/ 1126976 h 1584176"/>
                  <a:gd name="connsiteX7" fmla="*/ 832104 w 1060704"/>
                  <a:gd name="connsiteY7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531051 w 1060704"/>
                  <a:gd name="connsiteY4" fmla="*/ 0 h 1584176"/>
                  <a:gd name="connsiteX5" fmla="*/ 1060704 w 1060704"/>
                  <a:gd name="connsiteY5" fmla="*/ 1126976 h 1584176"/>
                  <a:gd name="connsiteX6" fmla="*/ 832104 w 1060704"/>
                  <a:gd name="connsiteY6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531051 w 1060704"/>
                  <a:gd name="connsiteY3" fmla="*/ 0 h 1584176"/>
                  <a:gd name="connsiteX4" fmla="*/ 1060704 w 1060704"/>
                  <a:gd name="connsiteY4" fmla="*/ 1126976 h 1584176"/>
                  <a:gd name="connsiteX5" fmla="*/ 832104 w 1060704"/>
                  <a:gd name="connsiteY5" fmla="*/ 1584176 h 1584176"/>
                  <a:gd name="connsiteX0" fmla="*/ 832104 w 1060704"/>
                  <a:gd name="connsiteY0" fmla="*/ 1553220 h 1553220"/>
                  <a:gd name="connsiteX1" fmla="*/ 228600 w 1060704"/>
                  <a:gd name="connsiteY1" fmla="*/ 1553220 h 1553220"/>
                  <a:gd name="connsiteX2" fmla="*/ 0 w 1060704"/>
                  <a:gd name="connsiteY2" fmla="*/ 1096020 h 1553220"/>
                  <a:gd name="connsiteX3" fmla="*/ 523907 w 1060704"/>
                  <a:gd name="connsiteY3" fmla="*/ 0 h 1553220"/>
                  <a:gd name="connsiteX4" fmla="*/ 1060704 w 1060704"/>
                  <a:gd name="connsiteY4" fmla="*/ 1096020 h 1553220"/>
                  <a:gd name="connsiteX5" fmla="*/ 832104 w 1060704"/>
                  <a:gd name="connsiteY5" fmla="*/ 1553220 h 1553220"/>
                  <a:gd name="connsiteX0" fmla="*/ 832104 w 1060704"/>
                  <a:gd name="connsiteY0" fmla="*/ 1522263 h 1522263"/>
                  <a:gd name="connsiteX1" fmla="*/ 228600 w 1060704"/>
                  <a:gd name="connsiteY1" fmla="*/ 1522263 h 1522263"/>
                  <a:gd name="connsiteX2" fmla="*/ 0 w 1060704"/>
                  <a:gd name="connsiteY2" fmla="*/ 1065063 h 1522263"/>
                  <a:gd name="connsiteX3" fmla="*/ 519144 w 1060704"/>
                  <a:gd name="connsiteY3" fmla="*/ 0 h 1522263"/>
                  <a:gd name="connsiteX4" fmla="*/ 1060704 w 1060704"/>
                  <a:gd name="connsiteY4" fmla="*/ 1065063 h 1522263"/>
                  <a:gd name="connsiteX5" fmla="*/ 832104 w 1060704"/>
                  <a:gd name="connsiteY5" fmla="*/ 1522263 h 1522263"/>
                  <a:gd name="connsiteX0" fmla="*/ 832104 w 1060704"/>
                  <a:gd name="connsiteY0" fmla="*/ 1522263 h 1522263"/>
                  <a:gd name="connsiteX1" fmla="*/ 228600 w 1060704"/>
                  <a:gd name="connsiteY1" fmla="*/ 1522263 h 1522263"/>
                  <a:gd name="connsiteX2" fmla="*/ 0 w 1060704"/>
                  <a:gd name="connsiteY2" fmla="*/ 1065063 h 1522263"/>
                  <a:gd name="connsiteX3" fmla="*/ 533432 w 1060704"/>
                  <a:gd name="connsiteY3" fmla="*/ 0 h 1522263"/>
                  <a:gd name="connsiteX4" fmla="*/ 1060704 w 1060704"/>
                  <a:gd name="connsiteY4" fmla="*/ 1065063 h 1522263"/>
                  <a:gd name="connsiteX5" fmla="*/ 832104 w 1060704"/>
                  <a:gd name="connsiteY5" fmla="*/ 1522263 h 1522263"/>
                  <a:gd name="connsiteX0" fmla="*/ 832104 w 1060704"/>
                  <a:gd name="connsiteY0" fmla="*/ 1524644 h 1524644"/>
                  <a:gd name="connsiteX1" fmla="*/ 228600 w 1060704"/>
                  <a:gd name="connsiteY1" fmla="*/ 1524644 h 1524644"/>
                  <a:gd name="connsiteX2" fmla="*/ 0 w 1060704"/>
                  <a:gd name="connsiteY2" fmla="*/ 1067444 h 1524644"/>
                  <a:gd name="connsiteX3" fmla="*/ 526288 w 1060704"/>
                  <a:gd name="connsiteY3" fmla="*/ 0 h 1524644"/>
                  <a:gd name="connsiteX4" fmla="*/ 1060704 w 1060704"/>
                  <a:gd name="connsiteY4" fmla="*/ 1067444 h 1524644"/>
                  <a:gd name="connsiteX5" fmla="*/ 832104 w 1060704"/>
                  <a:gd name="connsiteY5" fmla="*/ 1524644 h 1524644"/>
                  <a:gd name="connsiteX0" fmla="*/ 832104 w 1060704"/>
                  <a:gd name="connsiteY0" fmla="*/ 1517309 h 1517309"/>
                  <a:gd name="connsiteX1" fmla="*/ 228600 w 1060704"/>
                  <a:gd name="connsiteY1" fmla="*/ 1517309 h 1517309"/>
                  <a:gd name="connsiteX2" fmla="*/ 0 w 1060704"/>
                  <a:gd name="connsiteY2" fmla="*/ 1060109 h 1517309"/>
                  <a:gd name="connsiteX3" fmla="*/ 528733 w 1060704"/>
                  <a:gd name="connsiteY3" fmla="*/ 0 h 1517309"/>
                  <a:gd name="connsiteX4" fmla="*/ 1060704 w 1060704"/>
                  <a:gd name="connsiteY4" fmla="*/ 1060109 h 1517309"/>
                  <a:gd name="connsiteX5" fmla="*/ 832104 w 1060704"/>
                  <a:gd name="connsiteY5" fmla="*/ 1517309 h 1517309"/>
                  <a:gd name="connsiteX0" fmla="*/ 832104 w 1060704"/>
                  <a:gd name="connsiteY0" fmla="*/ 1422211 h 1422211"/>
                  <a:gd name="connsiteX1" fmla="*/ 228600 w 1060704"/>
                  <a:gd name="connsiteY1" fmla="*/ 1422211 h 1422211"/>
                  <a:gd name="connsiteX2" fmla="*/ 0 w 1060704"/>
                  <a:gd name="connsiteY2" fmla="*/ 965011 h 1422211"/>
                  <a:gd name="connsiteX3" fmla="*/ 543363 w 1060704"/>
                  <a:gd name="connsiteY3" fmla="*/ 0 h 1422211"/>
                  <a:gd name="connsiteX4" fmla="*/ 1060704 w 1060704"/>
                  <a:gd name="connsiteY4" fmla="*/ 965011 h 1422211"/>
                  <a:gd name="connsiteX5" fmla="*/ 832104 w 1060704"/>
                  <a:gd name="connsiteY5" fmla="*/ 1422211 h 1422211"/>
                  <a:gd name="connsiteX0" fmla="*/ 832104 w 1060704"/>
                  <a:gd name="connsiteY0" fmla="*/ 1429526 h 1429526"/>
                  <a:gd name="connsiteX1" fmla="*/ 228600 w 1060704"/>
                  <a:gd name="connsiteY1" fmla="*/ 1429526 h 1429526"/>
                  <a:gd name="connsiteX2" fmla="*/ 0 w 1060704"/>
                  <a:gd name="connsiteY2" fmla="*/ 972326 h 1429526"/>
                  <a:gd name="connsiteX3" fmla="*/ 543363 w 1060704"/>
                  <a:gd name="connsiteY3" fmla="*/ 0 h 1429526"/>
                  <a:gd name="connsiteX4" fmla="*/ 1060704 w 1060704"/>
                  <a:gd name="connsiteY4" fmla="*/ 972326 h 1429526"/>
                  <a:gd name="connsiteX5" fmla="*/ 832104 w 1060704"/>
                  <a:gd name="connsiteY5" fmla="*/ 1429526 h 1429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0704" h="1429526">
                    <a:moveTo>
                      <a:pt x="832104" y="1429526"/>
                    </a:moveTo>
                    <a:lnTo>
                      <a:pt x="228600" y="1429526"/>
                    </a:lnTo>
                    <a:lnTo>
                      <a:pt x="0" y="972326"/>
                    </a:lnTo>
                    <a:lnTo>
                      <a:pt x="543363" y="0"/>
                    </a:lnTo>
                    <a:lnTo>
                      <a:pt x="1060704" y="972326"/>
                    </a:lnTo>
                    <a:lnTo>
                      <a:pt x="832104" y="1429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" name="Hexagon 15">
                <a:extLst>
                  <a:ext uri="{FF2B5EF4-FFF2-40B4-BE49-F238E27FC236}">
                    <a16:creationId xmlns:a16="http://schemas.microsoft.com/office/drawing/2014/main" id="{A9D38029-D709-48DD-966E-A48788AA2965}"/>
                  </a:ext>
                </a:extLst>
              </p:cNvPr>
              <p:cNvSpPr/>
              <p:nvPr/>
            </p:nvSpPr>
            <p:spPr>
              <a:xfrm>
                <a:off x="4115403" y="1760695"/>
                <a:ext cx="913197" cy="794504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8A0C04A8-4EED-4DE5-9244-A998651317D9}"/>
                </a:ext>
              </a:extLst>
            </p:cNvPr>
            <p:cNvGrpSpPr/>
            <p:nvPr/>
          </p:nvGrpSpPr>
          <p:grpSpPr>
            <a:xfrm rot="14480428">
              <a:off x="5922343" y="3968548"/>
              <a:ext cx="1060704" cy="1429526"/>
              <a:chOff x="4041649" y="1707654"/>
              <a:chExt cx="1060704" cy="1429526"/>
            </a:xfrm>
          </p:grpSpPr>
          <p:sp>
            <p:nvSpPr>
              <p:cNvPr id="20" name="Isosceles Triangle 2">
                <a:extLst>
                  <a:ext uri="{FF2B5EF4-FFF2-40B4-BE49-F238E27FC236}">
                    <a16:creationId xmlns:a16="http://schemas.microsoft.com/office/drawing/2014/main" id="{C6B33403-11F5-48A9-9997-C1F6DC124FC4}"/>
                  </a:ext>
                </a:extLst>
              </p:cNvPr>
              <p:cNvSpPr/>
              <p:nvPr/>
            </p:nvSpPr>
            <p:spPr>
              <a:xfrm rot="10800000">
                <a:off x="4041649" y="1707654"/>
                <a:ext cx="1060704" cy="1429526"/>
              </a:xfrm>
              <a:custGeom>
                <a:avLst/>
                <a:gdLst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832104 w 1060704"/>
                  <a:gd name="connsiteY7" fmla="*/ 669776 h 1584176"/>
                  <a:gd name="connsiteX8" fmla="*/ 1060704 w 1060704"/>
                  <a:gd name="connsiteY8" fmla="*/ 1126976 h 1584176"/>
                  <a:gd name="connsiteX9" fmla="*/ 832104 w 1060704"/>
                  <a:gd name="connsiteY9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0747 h 1584176"/>
                  <a:gd name="connsiteX7" fmla="*/ 831087 w 1060704"/>
                  <a:gd name="connsiteY7" fmla="*/ 669776 h 1584176"/>
                  <a:gd name="connsiteX8" fmla="*/ 832104 w 1060704"/>
                  <a:gd name="connsiteY8" fmla="*/ 669776 h 1584176"/>
                  <a:gd name="connsiteX9" fmla="*/ 1060704 w 1060704"/>
                  <a:gd name="connsiteY9" fmla="*/ 1126976 h 1584176"/>
                  <a:gd name="connsiteX10" fmla="*/ 832104 w 1060704"/>
                  <a:gd name="connsiteY10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9776 h 1584176"/>
                  <a:gd name="connsiteX8" fmla="*/ 832104 w 1060704"/>
                  <a:gd name="connsiteY8" fmla="*/ 669776 h 1584176"/>
                  <a:gd name="connsiteX9" fmla="*/ 1060704 w 1060704"/>
                  <a:gd name="connsiteY9" fmla="*/ 1126976 h 1584176"/>
                  <a:gd name="connsiteX10" fmla="*/ 832104 w 1060704"/>
                  <a:gd name="connsiteY10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832104 w 1060704"/>
                  <a:gd name="connsiteY7" fmla="*/ 669776 h 1584176"/>
                  <a:gd name="connsiteX8" fmla="*/ 1060704 w 1060704"/>
                  <a:gd name="connsiteY8" fmla="*/ 1126976 h 1584176"/>
                  <a:gd name="connsiteX9" fmla="*/ 832104 w 1060704"/>
                  <a:gd name="connsiteY9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1060704 w 1060704"/>
                  <a:gd name="connsiteY7" fmla="*/ 1126976 h 1584176"/>
                  <a:gd name="connsiteX8" fmla="*/ 832104 w 1060704"/>
                  <a:gd name="connsiteY8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1060704 w 1060704"/>
                  <a:gd name="connsiteY6" fmla="*/ 1126976 h 1584176"/>
                  <a:gd name="connsiteX7" fmla="*/ 832104 w 1060704"/>
                  <a:gd name="connsiteY7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531051 w 1060704"/>
                  <a:gd name="connsiteY4" fmla="*/ 0 h 1584176"/>
                  <a:gd name="connsiteX5" fmla="*/ 1060704 w 1060704"/>
                  <a:gd name="connsiteY5" fmla="*/ 1126976 h 1584176"/>
                  <a:gd name="connsiteX6" fmla="*/ 832104 w 1060704"/>
                  <a:gd name="connsiteY6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531051 w 1060704"/>
                  <a:gd name="connsiteY3" fmla="*/ 0 h 1584176"/>
                  <a:gd name="connsiteX4" fmla="*/ 1060704 w 1060704"/>
                  <a:gd name="connsiteY4" fmla="*/ 1126976 h 1584176"/>
                  <a:gd name="connsiteX5" fmla="*/ 832104 w 1060704"/>
                  <a:gd name="connsiteY5" fmla="*/ 1584176 h 1584176"/>
                  <a:gd name="connsiteX0" fmla="*/ 832104 w 1060704"/>
                  <a:gd name="connsiteY0" fmla="*/ 1553220 h 1553220"/>
                  <a:gd name="connsiteX1" fmla="*/ 228600 w 1060704"/>
                  <a:gd name="connsiteY1" fmla="*/ 1553220 h 1553220"/>
                  <a:gd name="connsiteX2" fmla="*/ 0 w 1060704"/>
                  <a:gd name="connsiteY2" fmla="*/ 1096020 h 1553220"/>
                  <a:gd name="connsiteX3" fmla="*/ 523907 w 1060704"/>
                  <a:gd name="connsiteY3" fmla="*/ 0 h 1553220"/>
                  <a:gd name="connsiteX4" fmla="*/ 1060704 w 1060704"/>
                  <a:gd name="connsiteY4" fmla="*/ 1096020 h 1553220"/>
                  <a:gd name="connsiteX5" fmla="*/ 832104 w 1060704"/>
                  <a:gd name="connsiteY5" fmla="*/ 1553220 h 1553220"/>
                  <a:gd name="connsiteX0" fmla="*/ 832104 w 1060704"/>
                  <a:gd name="connsiteY0" fmla="*/ 1522263 h 1522263"/>
                  <a:gd name="connsiteX1" fmla="*/ 228600 w 1060704"/>
                  <a:gd name="connsiteY1" fmla="*/ 1522263 h 1522263"/>
                  <a:gd name="connsiteX2" fmla="*/ 0 w 1060704"/>
                  <a:gd name="connsiteY2" fmla="*/ 1065063 h 1522263"/>
                  <a:gd name="connsiteX3" fmla="*/ 519144 w 1060704"/>
                  <a:gd name="connsiteY3" fmla="*/ 0 h 1522263"/>
                  <a:gd name="connsiteX4" fmla="*/ 1060704 w 1060704"/>
                  <a:gd name="connsiteY4" fmla="*/ 1065063 h 1522263"/>
                  <a:gd name="connsiteX5" fmla="*/ 832104 w 1060704"/>
                  <a:gd name="connsiteY5" fmla="*/ 1522263 h 1522263"/>
                  <a:gd name="connsiteX0" fmla="*/ 832104 w 1060704"/>
                  <a:gd name="connsiteY0" fmla="*/ 1522263 h 1522263"/>
                  <a:gd name="connsiteX1" fmla="*/ 228600 w 1060704"/>
                  <a:gd name="connsiteY1" fmla="*/ 1522263 h 1522263"/>
                  <a:gd name="connsiteX2" fmla="*/ 0 w 1060704"/>
                  <a:gd name="connsiteY2" fmla="*/ 1065063 h 1522263"/>
                  <a:gd name="connsiteX3" fmla="*/ 533432 w 1060704"/>
                  <a:gd name="connsiteY3" fmla="*/ 0 h 1522263"/>
                  <a:gd name="connsiteX4" fmla="*/ 1060704 w 1060704"/>
                  <a:gd name="connsiteY4" fmla="*/ 1065063 h 1522263"/>
                  <a:gd name="connsiteX5" fmla="*/ 832104 w 1060704"/>
                  <a:gd name="connsiteY5" fmla="*/ 1522263 h 1522263"/>
                  <a:gd name="connsiteX0" fmla="*/ 832104 w 1060704"/>
                  <a:gd name="connsiteY0" fmla="*/ 1524644 h 1524644"/>
                  <a:gd name="connsiteX1" fmla="*/ 228600 w 1060704"/>
                  <a:gd name="connsiteY1" fmla="*/ 1524644 h 1524644"/>
                  <a:gd name="connsiteX2" fmla="*/ 0 w 1060704"/>
                  <a:gd name="connsiteY2" fmla="*/ 1067444 h 1524644"/>
                  <a:gd name="connsiteX3" fmla="*/ 526288 w 1060704"/>
                  <a:gd name="connsiteY3" fmla="*/ 0 h 1524644"/>
                  <a:gd name="connsiteX4" fmla="*/ 1060704 w 1060704"/>
                  <a:gd name="connsiteY4" fmla="*/ 1067444 h 1524644"/>
                  <a:gd name="connsiteX5" fmla="*/ 832104 w 1060704"/>
                  <a:gd name="connsiteY5" fmla="*/ 1524644 h 1524644"/>
                  <a:gd name="connsiteX0" fmla="*/ 832104 w 1060704"/>
                  <a:gd name="connsiteY0" fmla="*/ 1517309 h 1517309"/>
                  <a:gd name="connsiteX1" fmla="*/ 228600 w 1060704"/>
                  <a:gd name="connsiteY1" fmla="*/ 1517309 h 1517309"/>
                  <a:gd name="connsiteX2" fmla="*/ 0 w 1060704"/>
                  <a:gd name="connsiteY2" fmla="*/ 1060109 h 1517309"/>
                  <a:gd name="connsiteX3" fmla="*/ 528733 w 1060704"/>
                  <a:gd name="connsiteY3" fmla="*/ 0 h 1517309"/>
                  <a:gd name="connsiteX4" fmla="*/ 1060704 w 1060704"/>
                  <a:gd name="connsiteY4" fmla="*/ 1060109 h 1517309"/>
                  <a:gd name="connsiteX5" fmla="*/ 832104 w 1060704"/>
                  <a:gd name="connsiteY5" fmla="*/ 1517309 h 1517309"/>
                  <a:gd name="connsiteX0" fmla="*/ 832104 w 1060704"/>
                  <a:gd name="connsiteY0" fmla="*/ 1422211 h 1422211"/>
                  <a:gd name="connsiteX1" fmla="*/ 228600 w 1060704"/>
                  <a:gd name="connsiteY1" fmla="*/ 1422211 h 1422211"/>
                  <a:gd name="connsiteX2" fmla="*/ 0 w 1060704"/>
                  <a:gd name="connsiteY2" fmla="*/ 965011 h 1422211"/>
                  <a:gd name="connsiteX3" fmla="*/ 543363 w 1060704"/>
                  <a:gd name="connsiteY3" fmla="*/ 0 h 1422211"/>
                  <a:gd name="connsiteX4" fmla="*/ 1060704 w 1060704"/>
                  <a:gd name="connsiteY4" fmla="*/ 965011 h 1422211"/>
                  <a:gd name="connsiteX5" fmla="*/ 832104 w 1060704"/>
                  <a:gd name="connsiteY5" fmla="*/ 1422211 h 1422211"/>
                  <a:gd name="connsiteX0" fmla="*/ 832104 w 1060704"/>
                  <a:gd name="connsiteY0" fmla="*/ 1429526 h 1429526"/>
                  <a:gd name="connsiteX1" fmla="*/ 228600 w 1060704"/>
                  <a:gd name="connsiteY1" fmla="*/ 1429526 h 1429526"/>
                  <a:gd name="connsiteX2" fmla="*/ 0 w 1060704"/>
                  <a:gd name="connsiteY2" fmla="*/ 972326 h 1429526"/>
                  <a:gd name="connsiteX3" fmla="*/ 543363 w 1060704"/>
                  <a:gd name="connsiteY3" fmla="*/ 0 h 1429526"/>
                  <a:gd name="connsiteX4" fmla="*/ 1060704 w 1060704"/>
                  <a:gd name="connsiteY4" fmla="*/ 972326 h 1429526"/>
                  <a:gd name="connsiteX5" fmla="*/ 832104 w 1060704"/>
                  <a:gd name="connsiteY5" fmla="*/ 1429526 h 1429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0704" h="1429526">
                    <a:moveTo>
                      <a:pt x="832104" y="1429526"/>
                    </a:moveTo>
                    <a:lnTo>
                      <a:pt x="228600" y="1429526"/>
                    </a:lnTo>
                    <a:lnTo>
                      <a:pt x="0" y="972326"/>
                    </a:lnTo>
                    <a:lnTo>
                      <a:pt x="543363" y="0"/>
                    </a:lnTo>
                    <a:lnTo>
                      <a:pt x="1060704" y="972326"/>
                    </a:lnTo>
                    <a:lnTo>
                      <a:pt x="832104" y="142952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" name="Hexagon 18">
                <a:extLst>
                  <a:ext uri="{FF2B5EF4-FFF2-40B4-BE49-F238E27FC236}">
                    <a16:creationId xmlns:a16="http://schemas.microsoft.com/office/drawing/2014/main" id="{CB1CC8C1-C33D-40D0-A724-A570D75CF9AC}"/>
                  </a:ext>
                </a:extLst>
              </p:cNvPr>
              <p:cNvSpPr/>
              <p:nvPr/>
            </p:nvSpPr>
            <p:spPr>
              <a:xfrm>
                <a:off x="4115403" y="1760695"/>
                <a:ext cx="913197" cy="794504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2" name="Group 19">
              <a:extLst>
                <a:ext uri="{FF2B5EF4-FFF2-40B4-BE49-F238E27FC236}">
                  <a16:creationId xmlns:a16="http://schemas.microsoft.com/office/drawing/2014/main" id="{18C33B70-8F8F-4D6F-93EE-A36FCB652DA8}"/>
                </a:ext>
              </a:extLst>
            </p:cNvPr>
            <p:cNvGrpSpPr/>
            <p:nvPr/>
          </p:nvGrpSpPr>
          <p:grpSpPr>
            <a:xfrm rot="18000000">
              <a:off x="5272452" y="3177538"/>
              <a:ext cx="1060704" cy="1429526"/>
              <a:chOff x="4041649" y="1707654"/>
              <a:chExt cx="1060704" cy="1429526"/>
            </a:xfrm>
          </p:grpSpPr>
          <p:sp>
            <p:nvSpPr>
              <p:cNvPr id="23" name="Isosceles Triangle 2">
                <a:extLst>
                  <a:ext uri="{FF2B5EF4-FFF2-40B4-BE49-F238E27FC236}">
                    <a16:creationId xmlns:a16="http://schemas.microsoft.com/office/drawing/2014/main" id="{3D8E87EA-D971-45C8-845F-478D21389D5A}"/>
                  </a:ext>
                </a:extLst>
              </p:cNvPr>
              <p:cNvSpPr/>
              <p:nvPr/>
            </p:nvSpPr>
            <p:spPr>
              <a:xfrm rot="10800000">
                <a:off x="4041649" y="1707654"/>
                <a:ext cx="1060704" cy="1429526"/>
              </a:xfrm>
              <a:custGeom>
                <a:avLst/>
                <a:gdLst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832104 w 1060704"/>
                  <a:gd name="connsiteY7" fmla="*/ 669776 h 1584176"/>
                  <a:gd name="connsiteX8" fmla="*/ 1060704 w 1060704"/>
                  <a:gd name="connsiteY8" fmla="*/ 1126976 h 1584176"/>
                  <a:gd name="connsiteX9" fmla="*/ 832104 w 1060704"/>
                  <a:gd name="connsiteY9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0747 h 1584176"/>
                  <a:gd name="connsiteX7" fmla="*/ 831087 w 1060704"/>
                  <a:gd name="connsiteY7" fmla="*/ 669776 h 1584176"/>
                  <a:gd name="connsiteX8" fmla="*/ 832104 w 1060704"/>
                  <a:gd name="connsiteY8" fmla="*/ 669776 h 1584176"/>
                  <a:gd name="connsiteX9" fmla="*/ 1060704 w 1060704"/>
                  <a:gd name="connsiteY9" fmla="*/ 1126976 h 1584176"/>
                  <a:gd name="connsiteX10" fmla="*/ 832104 w 1060704"/>
                  <a:gd name="connsiteY10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9776 h 1584176"/>
                  <a:gd name="connsiteX8" fmla="*/ 832104 w 1060704"/>
                  <a:gd name="connsiteY8" fmla="*/ 669776 h 1584176"/>
                  <a:gd name="connsiteX9" fmla="*/ 1060704 w 1060704"/>
                  <a:gd name="connsiteY9" fmla="*/ 1126976 h 1584176"/>
                  <a:gd name="connsiteX10" fmla="*/ 832104 w 1060704"/>
                  <a:gd name="connsiteY10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832104 w 1060704"/>
                  <a:gd name="connsiteY7" fmla="*/ 669776 h 1584176"/>
                  <a:gd name="connsiteX8" fmla="*/ 1060704 w 1060704"/>
                  <a:gd name="connsiteY8" fmla="*/ 1126976 h 1584176"/>
                  <a:gd name="connsiteX9" fmla="*/ 832104 w 1060704"/>
                  <a:gd name="connsiteY9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1060704 w 1060704"/>
                  <a:gd name="connsiteY7" fmla="*/ 1126976 h 1584176"/>
                  <a:gd name="connsiteX8" fmla="*/ 832104 w 1060704"/>
                  <a:gd name="connsiteY8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1060704 w 1060704"/>
                  <a:gd name="connsiteY6" fmla="*/ 1126976 h 1584176"/>
                  <a:gd name="connsiteX7" fmla="*/ 832104 w 1060704"/>
                  <a:gd name="connsiteY7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531051 w 1060704"/>
                  <a:gd name="connsiteY4" fmla="*/ 0 h 1584176"/>
                  <a:gd name="connsiteX5" fmla="*/ 1060704 w 1060704"/>
                  <a:gd name="connsiteY5" fmla="*/ 1126976 h 1584176"/>
                  <a:gd name="connsiteX6" fmla="*/ 832104 w 1060704"/>
                  <a:gd name="connsiteY6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531051 w 1060704"/>
                  <a:gd name="connsiteY3" fmla="*/ 0 h 1584176"/>
                  <a:gd name="connsiteX4" fmla="*/ 1060704 w 1060704"/>
                  <a:gd name="connsiteY4" fmla="*/ 1126976 h 1584176"/>
                  <a:gd name="connsiteX5" fmla="*/ 832104 w 1060704"/>
                  <a:gd name="connsiteY5" fmla="*/ 1584176 h 1584176"/>
                  <a:gd name="connsiteX0" fmla="*/ 832104 w 1060704"/>
                  <a:gd name="connsiteY0" fmla="*/ 1553220 h 1553220"/>
                  <a:gd name="connsiteX1" fmla="*/ 228600 w 1060704"/>
                  <a:gd name="connsiteY1" fmla="*/ 1553220 h 1553220"/>
                  <a:gd name="connsiteX2" fmla="*/ 0 w 1060704"/>
                  <a:gd name="connsiteY2" fmla="*/ 1096020 h 1553220"/>
                  <a:gd name="connsiteX3" fmla="*/ 523907 w 1060704"/>
                  <a:gd name="connsiteY3" fmla="*/ 0 h 1553220"/>
                  <a:gd name="connsiteX4" fmla="*/ 1060704 w 1060704"/>
                  <a:gd name="connsiteY4" fmla="*/ 1096020 h 1553220"/>
                  <a:gd name="connsiteX5" fmla="*/ 832104 w 1060704"/>
                  <a:gd name="connsiteY5" fmla="*/ 1553220 h 1553220"/>
                  <a:gd name="connsiteX0" fmla="*/ 832104 w 1060704"/>
                  <a:gd name="connsiteY0" fmla="*/ 1522263 h 1522263"/>
                  <a:gd name="connsiteX1" fmla="*/ 228600 w 1060704"/>
                  <a:gd name="connsiteY1" fmla="*/ 1522263 h 1522263"/>
                  <a:gd name="connsiteX2" fmla="*/ 0 w 1060704"/>
                  <a:gd name="connsiteY2" fmla="*/ 1065063 h 1522263"/>
                  <a:gd name="connsiteX3" fmla="*/ 519144 w 1060704"/>
                  <a:gd name="connsiteY3" fmla="*/ 0 h 1522263"/>
                  <a:gd name="connsiteX4" fmla="*/ 1060704 w 1060704"/>
                  <a:gd name="connsiteY4" fmla="*/ 1065063 h 1522263"/>
                  <a:gd name="connsiteX5" fmla="*/ 832104 w 1060704"/>
                  <a:gd name="connsiteY5" fmla="*/ 1522263 h 1522263"/>
                  <a:gd name="connsiteX0" fmla="*/ 832104 w 1060704"/>
                  <a:gd name="connsiteY0" fmla="*/ 1522263 h 1522263"/>
                  <a:gd name="connsiteX1" fmla="*/ 228600 w 1060704"/>
                  <a:gd name="connsiteY1" fmla="*/ 1522263 h 1522263"/>
                  <a:gd name="connsiteX2" fmla="*/ 0 w 1060704"/>
                  <a:gd name="connsiteY2" fmla="*/ 1065063 h 1522263"/>
                  <a:gd name="connsiteX3" fmla="*/ 533432 w 1060704"/>
                  <a:gd name="connsiteY3" fmla="*/ 0 h 1522263"/>
                  <a:gd name="connsiteX4" fmla="*/ 1060704 w 1060704"/>
                  <a:gd name="connsiteY4" fmla="*/ 1065063 h 1522263"/>
                  <a:gd name="connsiteX5" fmla="*/ 832104 w 1060704"/>
                  <a:gd name="connsiteY5" fmla="*/ 1522263 h 1522263"/>
                  <a:gd name="connsiteX0" fmla="*/ 832104 w 1060704"/>
                  <a:gd name="connsiteY0" fmla="*/ 1524644 h 1524644"/>
                  <a:gd name="connsiteX1" fmla="*/ 228600 w 1060704"/>
                  <a:gd name="connsiteY1" fmla="*/ 1524644 h 1524644"/>
                  <a:gd name="connsiteX2" fmla="*/ 0 w 1060704"/>
                  <a:gd name="connsiteY2" fmla="*/ 1067444 h 1524644"/>
                  <a:gd name="connsiteX3" fmla="*/ 526288 w 1060704"/>
                  <a:gd name="connsiteY3" fmla="*/ 0 h 1524644"/>
                  <a:gd name="connsiteX4" fmla="*/ 1060704 w 1060704"/>
                  <a:gd name="connsiteY4" fmla="*/ 1067444 h 1524644"/>
                  <a:gd name="connsiteX5" fmla="*/ 832104 w 1060704"/>
                  <a:gd name="connsiteY5" fmla="*/ 1524644 h 1524644"/>
                  <a:gd name="connsiteX0" fmla="*/ 832104 w 1060704"/>
                  <a:gd name="connsiteY0" fmla="*/ 1517309 h 1517309"/>
                  <a:gd name="connsiteX1" fmla="*/ 228600 w 1060704"/>
                  <a:gd name="connsiteY1" fmla="*/ 1517309 h 1517309"/>
                  <a:gd name="connsiteX2" fmla="*/ 0 w 1060704"/>
                  <a:gd name="connsiteY2" fmla="*/ 1060109 h 1517309"/>
                  <a:gd name="connsiteX3" fmla="*/ 528733 w 1060704"/>
                  <a:gd name="connsiteY3" fmla="*/ 0 h 1517309"/>
                  <a:gd name="connsiteX4" fmla="*/ 1060704 w 1060704"/>
                  <a:gd name="connsiteY4" fmla="*/ 1060109 h 1517309"/>
                  <a:gd name="connsiteX5" fmla="*/ 832104 w 1060704"/>
                  <a:gd name="connsiteY5" fmla="*/ 1517309 h 1517309"/>
                  <a:gd name="connsiteX0" fmla="*/ 832104 w 1060704"/>
                  <a:gd name="connsiteY0" fmla="*/ 1422211 h 1422211"/>
                  <a:gd name="connsiteX1" fmla="*/ 228600 w 1060704"/>
                  <a:gd name="connsiteY1" fmla="*/ 1422211 h 1422211"/>
                  <a:gd name="connsiteX2" fmla="*/ 0 w 1060704"/>
                  <a:gd name="connsiteY2" fmla="*/ 965011 h 1422211"/>
                  <a:gd name="connsiteX3" fmla="*/ 543363 w 1060704"/>
                  <a:gd name="connsiteY3" fmla="*/ 0 h 1422211"/>
                  <a:gd name="connsiteX4" fmla="*/ 1060704 w 1060704"/>
                  <a:gd name="connsiteY4" fmla="*/ 965011 h 1422211"/>
                  <a:gd name="connsiteX5" fmla="*/ 832104 w 1060704"/>
                  <a:gd name="connsiteY5" fmla="*/ 1422211 h 1422211"/>
                  <a:gd name="connsiteX0" fmla="*/ 832104 w 1060704"/>
                  <a:gd name="connsiteY0" fmla="*/ 1429526 h 1429526"/>
                  <a:gd name="connsiteX1" fmla="*/ 228600 w 1060704"/>
                  <a:gd name="connsiteY1" fmla="*/ 1429526 h 1429526"/>
                  <a:gd name="connsiteX2" fmla="*/ 0 w 1060704"/>
                  <a:gd name="connsiteY2" fmla="*/ 972326 h 1429526"/>
                  <a:gd name="connsiteX3" fmla="*/ 543363 w 1060704"/>
                  <a:gd name="connsiteY3" fmla="*/ 0 h 1429526"/>
                  <a:gd name="connsiteX4" fmla="*/ 1060704 w 1060704"/>
                  <a:gd name="connsiteY4" fmla="*/ 972326 h 1429526"/>
                  <a:gd name="connsiteX5" fmla="*/ 832104 w 1060704"/>
                  <a:gd name="connsiteY5" fmla="*/ 1429526 h 1429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0704" h="1429526">
                    <a:moveTo>
                      <a:pt x="832104" y="1429526"/>
                    </a:moveTo>
                    <a:lnTo>
                      <a:pt x="228600" y="1429526"/>
                    </a:lnTo>
                    <a:lnTo>
                      <a:pt x="0" y="972326"/>
                    </a:lnTo>
                    <a:lnTo>
                      <a:pt x="543363" y="0"/>
                    </a:lnTo>
                    <a:lnTo>
                      <a:pt x="1060704" y="972326"/>
                    </a:lnTo>
                    <a:lnTo>
                      <a:pt x="832104" y="1429526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" name="Hexagon 21">
                <a:extLst>
                  <a:ext uri="{FF2B5EF4-FFF2-40B4-BE49-F238E27FC236}">
                    <a16:creationId xmlns:a16="http://schemas.microsoft.com/office/drawing/2014/main" id="{26FE2AA3-97B9-43BD-AB44-F96BCC308AB9}"/>
                  </a:ext>
                </a:extLst>
              </p:cNvPr>
              <p:cNvSpPr/>
              <p:nvPr/>
            </p:nvSpPr>
            <p:spPr>
              <a:xfrm>
                <a:off x="4115403" y="1760695"/>
                <a:ext cx="913197" cy="794504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6" name="TextBox 23">
              <a:extLst>
                <a:ext uri="{FF2B5EF4-FFF2-40B4-BE49-F238E27FC236}">
                  <a16:creationId xmlns:a16="http://schemas.microsoft.com/office/drawing/2014/main" id="{7C52060C-2D6F-47EA-8ACB-D6A1297B9A40}"/>
                </a:ext>
              </a:extLst>
            </p:cNvPr>
            <p:cNvSpPr txBox="1"/>
            <p:nvPr/>
          </p:nvSpPr>
          <p:spPr>
            <a:xfrm>
              <a:off x="6116837" y="2788780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4">
              <a:extLst>
                <a:ext uri="{FF2B5EF4-FFF2-40B4-BE49-F238E27FC236}">
                  <a16:creationId xmlns:a16="http://schemas.microsoft.com/office/drawing/2014/main" id="{C2A8C3D8-F8B9-498C-B7C7-4C38BFB883B1}"/>
                </a:ext>
              </a:extLst>
            </p:cNvPr>
            <p:cNvSpPr txBox="1"/>
            <p:nvPr/>
          </p:nvSpPr>
          <p:spPr>
            <a:xfrm>
              <a:off x="7442874" y="2813002"/>
              <a:ext cx="297805" cy="268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</a:t>
              </a:r>
              <a:r>
                <a:rPr lang="en-US" altLang="zh-TW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6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5">
              <a:extLst>
                <a:ext uri="{FF2B5EF4-FFF2-40B4-BE49-F238E27FC236}">
                  <a16:creationId xmlns:a16="http://schemas.microsoft.com/office/drawing/2014/main" id="{556EEF93-2128-4036-8887-1B19A1364683}"/>
                </a:ext>
              </a:extLst>
            </p:cNvPr>
            <p:cNvSpPr txBox="1"/>
            <p:nvPr/>
          </p:nvSpPr>
          <p:spPr>
            <a:xfrm>
              <a:off x="8100926" y="3835098"/>
              <a:ext cx="297805" cy="268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</a:t>
              </a:r>
              <a:r>
                <a:rPr lang="en-US" altLang="zh-TW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6">
              <a:extLst>
                <a:ext uri="{FF2B5EF4-FFF2-40B4-BE49-F238E27FC236}">
                  <a16:creationId xmlns:a16="http://schemas.microsoft.com/office/drawing/2014/main" id="{6D6F0C7B-83EB-47F8-B6AB-77EA1FF2CCAC}"/>
                </a:ext>
              </a:extLst>
            </p:cNvPr>
            <p:cNvSpPr txBox="1"/>
            <p:nvPr/>
          </p:nvSpPr>
          <p:spPr>
            <a:xfrm>
              <a:off x="7286707" y="4830860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7">
              <a:extLst>
                <a:ext uri="{FF2B5EF4-FFF2-40B4-BE49-F238E27FC236}">
                  <a16:creationId xmlns:a16="http://schemas.microsoft.com/office/drawing/2014/main" id="{153BE756-BBBC-4C74-B7EB-D84F48283361}"/>
                </a:ext>
              </a:extLst>
            </p:cNvPr>
            <p:cNvSpPr txBox="1"/>
            <p:nvPr/>
          </p:nvSpPr>
          <p:spPr>
            <a:xfrm>
              <a:off x="6260344" y="4857380"/>
              <a:ext cx="297805" cy="268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</a:t>
              </a:r>
              <a:r>
                <a:rPr lang="en-US" altLang="zh-TW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28">
              <a:extLst>
                <a:ext uri="{FF2B5EF4-FFF2-40B4-BE49-F238E27FC236}">
                  <a16:creationId xmlns:a16="http://schemas.microsoft.com/office/drawing/2014/main" id="{08AD616D-D79A-4D5F-9703-D859718DB0AF}"/>
                </a:ext>
              </a:extLst>
            </p:cNvPr>
            <p:cNvSpPr txBox="1"/>
            <p:nvPr/>
          </p:nvSpPr>
          <p:spPr>
            <a:xfrm>
              <a:off x="5590252" y="3802927"/>
              <a:ext cx="297805" cy="268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</a:t>
              </a:r>
              <a:r>
                <a:rPr lang="en-US" altLang="zh-TW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29">
              <a:extLst>
                <a:ext uri="{FF2B5EF4-FFF2-40B4-BE49-F238E27FC236}">
                  <a16:creationId xmlns:a16="http://schemas.microsoft.com/office/drawing/2014/main" id="{935DC6B3-A5AB-4D35-B695-B4EE330CEE13}"/>
                </a:ext>
              </a:extLst>
            </p:cNvPr>
            <p:cNvSpPr txBox="1"/>
            <p:nvPr/>
          </p:nvSpPr>
          <p:spPr>
            <a:xfrm>
              <a:off x="5722211" y="2549219"/>
              <a:ext cx="973048" cy="268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華康中特圓體" panose="020F0809000000000000" pitchFamily="49" charset="-120"/>
                  <a:ea typeface="華康中特圓體" panose="020F0809000000000000" pitchFamily="49" charset="-120"/>
                  <a:cs typeface="Arial" pitchFamily="34" charset="0"/>
                </a:rPr>
                <a:t>系統目標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華康中特圓體" panose="020F0809000000000000" pitchFamily="49" charset="-120"/>
                <a:cs typeface="Arial" pitchFamily="34" charset="0"/>
              </a:endParaRPr>
            </a:p>
          </p:txBody>
        </p:sp>
        <p:sp>
          <p:nvSpPr>
            <p:cNvPr id="33" name="TextBox 30">
              <a:extLst>
                <a:ext uri="{FF2B5EF4-FFF2-40B4-BE49-F238E27FC236}">
                  <a16:creationId xmlns:a16="http://schemas.microsoft.com/office/drawing/2014/main" id="{070AB6F5-50F2-43F2-9967-39EBE41FE594}"/>
                </a:ext>
              </a:extLst>
            </p:cNvPr>
            <p:cNvSpPr txBox="1"/>
            <p:nvPr/>
          </p:nvSpPr>
          <p:spPr>
            <a:xfrm>
              <a:off x="6933454" y="2536003"/>
              <a:ext cx="973048" cy="247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華康中特圓體" panose="020F0809000000000000" pitchFamily="49" charset="-120"/>
                  <a:ea typeface="華康中特圓體" panose="020F0809000000000000" pitchFamily="49" charset="-120"/>
                  <a:cs typeface="Arial" pitchFamily="34" charset="0"/>
                </a:rPr>
                <a:t>專案心得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華康中特圓體" panose="020F0809000000000000" pitchFamily="49" charset="-120"/>
                <a:cs typeface="Arial" pitchFamily="34" charset="0"/>
              </a:endParaRPr>
            </a:p>
          </p:txBody>
        </p:sp>
        <p:sp>
          <p:nvSpPr>
            <p:cNvPr id="34" name="TextBox 31">
              <a:extLst>
                <a:ext uri="{FF2B5EF4-FFF2-40B4-BE49-F238E27FC236}">
                  <a16:creationId xmlns:a16="http://schemas.microsoft.com/office/drawing/2014/main" id="{DE241589-D2E7-4449-B6AF-F957B40E228D}"/>
                </a:ext>
              </a:extLst>
            </p:cNvPr>
            <p:cNvSpPr txBox="1"/>
            <p:nvPr/>
          </p:nvSpPr>
          <p:spPr>
            <a:xfrm>
              <a:off x="7578549" y="3621566"/>
              <a:ext cx="973048" cy="226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華康中特圓體" panose="020F0809000000000000" pitchFamily="49" charset="-120"/>
                  <a:ea typeface="華康中特圓體" panose="020F0809000000000000" pitchFamily="49" charset="-120"/>
                  <a:cs typeface="Arial" pitchFamily="34" charset="0"/>
                </a:rPr>
                <a:t>最後成果顯示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華康中特圓體" panose="020F0809000000000000" pitchFamily="49" charset="-120"/>
                <a:cs typeface="Arial" pitchFamily="34" charset="0"/>
              </a:endParaRPr>
            </a:p>
          </p:txBody>
        </p:sp>
        <p:sp>
          <p:nvSpPr>
            <p:cNvPr id="35" name="TextBox 32">
              <a:extLst>
                <a:ext uri="{FF2B5EF4-FFF2-40B4-BE49-F238E27FC236}">
                  <a16:creationId xmlns:a16="http://schemas.microsoft.com/office/drawing/2014/main" id="{851F5633-0AE2-4CE8-8642-57BCB56F78F1}"/>
                </a:ext>
              </a:extLst>
            </p:cNvPr>
            <p:cNvSpPr txBox="1"/>
            <p:nvPr/>
          </p:nvSpPr>
          <p:spPr>
            <a:xfrm>
              <a:off x="6944549" y="4647539"/>
              <a:ext cx="973048" cy="247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UML</a:t>
              </a:r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分析書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3">
              <a:extLst>
                <a:ext uri="{FF2B5EF4-FFF2-40B4-BE49-F238E27FC236}">
                  <a16:creationId xmlns:a16="http://schemas.microsoft.com/office/drawing/2014/main" id="{67AF3BB8-40BA-4C98-9DE9-EB246FA5ECBF}"/>
                </a:ext>
              </a:extLst>
            </p:cNvPr>
            <p:cNvSpPr txBox="1"/>
            <p:nvPr/>
          </p:nvSpPr>
          <p:spPr>
            <a:xfrm>
              <a:off x="5691099" y="4626008"/>
              <a:ext cx="1042719" cy="247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華康中特圓體" panose="020F0809000000000000" pitchFamily="49" charset="-120"/>
                  <a:ea typeface="華康中特圓體" panose="020F0809000000000000" pitchFamily="49" charset="-120"/>
                  <a:cs typeface="Arial" pitchFamily="34" charset="0"/>
                </a:rPr>
                <a:t>需求分析書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華康中特圓體" panose="020F0809000000000000" pitchFamily="49" charset="-120"/>
                <a:cs typeface="Arial" pitchFamily="34" charset="0"/>
              </a:endParaRPr>
            </a:p>
          </p:txBody>
        </p:sp>
        <p:sp>
          <p:nvSpPr>
            <p:cNvPr id="37" name="TextBox 34">
              <a:extLst>
                <a:ext uri="{FF2B5EF4-FFF2-40B4-BE49-F238E27FC236}">
                  <a16:creationId xmlns:a16="http://schemas.microsoft.com/office/drawing/2014/main" id="{37BB6CE1-AFBA-471A-882C-0E6428F321F7}"/>
                </a:ext>
              </a:extLst>
            </p:cNvPr>
            <p:cNvSpPr txBox="1"/>
            <p:nvPr/>
          </p:nvSpPr>
          <p:spPr>
            <a:xfrm>
              <a:off x="5117331" y="3524073"/>
              <a:ext cx="973048" cy="268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華康中特圓體" panose="020F0809000000000000" pitchFamily="49" charset="-120"/>
                  <a:ea typeface="華康中特圓體" panose="020F0809000000000000" pitchFamily="49" charset="-120"/>
                  <a:cs typeface="Arial" pitchFamily="34" charset="0"/>
                </a:rPr>
                <a:t>系統限制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華康中特圓體" panose="020F0809000000000000" pitchFamily="49" charset="-120"/>
                <a:cs typeface="Arial" pitchFamily="34" charset="0"/>
              </a:endParaRPr>
            </a:p>
          </p:txBody>
        </p:sp>
      </p:grp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4EC5DC6-5195-4130-993C-D20E5C13C0F7}"/>
              </a:ext>
            </a:extLst>
          </p:cNvPr>
          <p:cNvSpPr txBox="1"/>
          <p:nvPr/>
        </p:nvSpPr>
        <p:spPr>
          <a:xfrm>
            <a:off x="5411176" y="3044279"/>
            <a:ext cx="1309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目錄</a:t>
            </a:r>
          </a:p>
        </p:txBody>
      </p:sp>
    </p:spTree>
    <p:extLst>
      <p:ext uri="{BB962C8B-B14F-4D97-AF65-F5344CB8AC3E}">
        <p14:creationId xmlns:p14="http://schemas.microsoft.com/office/powerpoint/2010/main" val="367171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4F6D73F0-6D52-4D8E-94FF-9171D867B9B0}"/>
              </a:ext>
            </a:extLst>
          </p:cNvPr>
          <p:cNvSpPr txBox="1"/>
          <p:nvPr/>
        </p:nvSpPr>
        <p:spPr>
          <a:xfrm>
            <a:off x="990600" y="2822710"/>
            <a:ext cx="1268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系統目標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612F191-64CA-46E3-BABF-583CA155AB4B}"/>
              </a:ext>
            </a:extLst>
          </p:cNvPr>
          <p:cNvSpPr txBox="1"/>
          <p:nvPr/>
        </p:nvSpPr>
        <p:spPr>
          <a:xfrm>
            <a:off x="3033226" y="1268964"/>
            <a:ext cx="8385111" cy="4438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zh-TW" altLang="zh-TW" sz="1800" b="1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會員進入系統後能有美觀的使用者介面</a:t>
            </a:r>
            <a:r>
              <a:rPr lang="zh-TW" altLang="zh-TW" sz="18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</a:p>
          <a:p>
            <a:pPr marL="342900" lvl="0" indent="-342900" algn="just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zh-TW" altLang="zh-TW" sz="18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管理員進入系統能有直觀的管理者介面。</a:t>
            </a:r>
          </a:p>
          <a:p>
            <a:pPr marL="342900" lvl="0" indent="-342900" algn="just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zh-TW" altLang="zh-TW" sz="18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當</a:t>
            </a:r>
            <a:r>
              <a:rPr lang="zh-TW" altLang="zh-TW" sz="1800" b="1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會員忘記密碼時，能夠快速地找回密碼</a:t>
            </a:r>
            <a:r>
              <a:rPr lang="zh-TW" altLang="zh-TW" sz="18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</a:p>
          <a:p>
            <a:pPr marL="342900" lvl="0" indent="-342900" algn="just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zh-TW" altLang="zh-TW" sz="18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當</a:t>
            </a:r>
            <a:r>
              <a:rPr lang="zh-TW" altLang="zh-TW" sz="1800" b="1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管理員忘記密碼時，能夠快速地找回密碼</a:t>
            </a:r>
            <a:r>
              <a:rPr lang="zh-TW" altLang="zh-TW" sz="18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</a:p>
          <a:p>
            <a:pPr marL="342900" lvl="0" indent="-342900" algn="just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zh-TW" altLang="zh-TW" sz="18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當</a:t>
            </a:r>
            <a:r>
              <a:rPr lang="zh-TW" altLang="zh-TW" sz="1800" b="1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會員沒有帳號時，能夠填寫基本資料進行註冊</a:t>
            </a:r>
            <a:r>
              <a:rPr lang="zh-TW" altLang="zh-TW" sz="18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</a:p>
          <a:p>
            <a:pPr marL="342900" lvl="0" indent="-342900" algn="just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zh-TW" altLang="zh-TW" sz="18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當會員資料有誤或需變更時，能任意的修改資料。</a:t>
            </a:r>
          </a:p>
          <a:p>
            <a:pPr marL="342900" lvl="0" indent="-342900" algn="just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zh-TW" altLang="zh-TW" sz="18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管理員能將不同類群的會員進行分類。</a:t>
            </a:r>
          </a:p>
          <a:p>
            <a:pPr marL="342900" lvl="0" indent="-342900" algn="just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zh-TW" altLang="zh-TW" sz="18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當管理員需為會員人工修改資料時，能夠即時修改會員資料。</a:t>
            </a:r>
            <a:endParaRPr lang="zh-TW" altLang="en-US" sz="18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41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4F6D73F0-6D52-4D8E-94FF-9171D867B9B0}"/>
              </a:ext>
            </a:extLst>
          </p:cNvPr>
          <p:cNvSpPr txBox="1"/>
          <p:nvPr/>
        </p:nvSpPr>
        <p:spPr>
          <a:xfrm>
            <a:off x="990600" y="2822710"/>
            <a:ext cx="1268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系統目標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612F191-64CA-46E3-BABF-583CA155AB4B}"/>
              </a:ext>
            </a:extLst>
          </p:cNvPr>
          <p:cNvSpPr txBox="1"/>
          <p:nvPr/>
        </p:nvSpPr>
        <p:spPr>
          <a:xfrm>
            <a:off x="3033226" y="929245"/>
            <a:ext cx="8385111" cy="499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+mj-lt"/>
              <a:buAutoNum type="arabicPeriod" startAt="9"/>
            </a:pPr>
            <a:r>
              <a:rPr lang="zh-TW" altLang="en-US" sz="18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接收經過健康檢查降況良好的貓狗，並將所有資料整合於貓狗資料之中。</a:t>
            </a:r>
            <a:endParaRPr lang="en-US" altLang="zh-TW" sz="18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AutoNum type="arabicPeriod" startAt="9"/>
            </a:pPr>
            <a:r>
              <a:rPr lang="zh-TW" altLang="en-US" sz="18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當貓狗資料有誤或需變更時，能任意修改資料。</a:t>
            </a:r>
            <a:endParaRPr lang="zh-TW" altLang="zh-TW" sz="18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AutoNum type="arabicPeriod" startAt="9"/>
            </a:pPr>
            <a:r>
              <a:rPr lang="zh-TW" altLang="zh-TW" sz="1800" b="1" kern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會員設定領養條件，</a:t>
            </a:r>
            <a:r>
              <a:rPr lang="zh-TW" altLang="en-US" sz="1800" b="1" kern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即時查詢並符合條件的貓狗</a:t>
            </a:r>
            <a:r>
              <a:rPr lang="zh-TW" altLang="zh-TW" sz="1800" b="1" kern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zh-TW" altLang="zh-TW" sz="18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AutoNum type="arabicPeriod" startAt="9"/>
            </a:pPr>
            <a:r>
              <a:rPr lang="zh-TW" altLang="zh-TW" sz="18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會員可以查看想領養的動物之詳細資料。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AutoNum type="arabicPeriod" startAt="9"/>
            </a:pPr>
            <a:r>
              <a:rPr lang="zh-TW" altLang="zh-TW" sz="18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管理員可以維護貓狗資料。</a:t>
            </a:r>
            <a:endParaRPr lang="en-US" altLang="zh-TW" sz="18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AutoNum type="arabicPeriod" startAt="9"/>
            </a:pPr>
            <a:r>
              <a:rPr lang="zh-TW" altLang="en-US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會員可以申請領養。</a:t>
            </a:r>
            <a:endParaRPr lang="zh-TW" altLang="zh-TW" sz="18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AutoNum type="arabicPeriod" startAt="9"/>
            </a:pPr>
            <a:r>
              <a:rPr lang="zh-TW" altLang="zh-TW" sz="1800" b="1" kern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管理員利用資料篩選會員是否適合領養貓狗。</a:t>
            </a:r>
            <a:endParaRPr lang="en-US" altLang="zh-TW" sz="1800" b="1" kern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AutoNum type="arabicPeriod" startAt="9"/>
            </a:pPr>
            <a:r>
              <a:rPr lang="zh-TW" altLang="en-US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完成領養程序後，會員將可以領養貓狗。</a:t>
            </a:r>
            <a:endParaRPr lang="en-US" altLang="zh-TW" b="1" kern="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AutoNum type="arabicPeriod" startAt="9"/>
            </a:pPr>
            <a:r>
              <a:rPr lang="zh-TW" altLang="zh-TW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會員可以將喜愛的貓狗新增進我的最愛清單裡。</a:t>
            </a:r>
          </a:p>
        </p:txBody>
      </p:sp>
    </p:spTree>
    <p:extLst>
      <p:ext uri="{BB962C8B-B14F-4D97-AF65-F5344CB8AC3E}">
        <p14:creationId xmlns:p14="http://schemas.microsoft.com/office/powerpoint/2010/main" val="217321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796912B-4345-4D29-96C4-67B6B1B7B146}"/>
              </a:ext>
            </a:extLst>
          </p:cNvPr>
          <p:cNvSpPr txBox="1"/>
          <p:nvPr/>
        </p:nvSpPr>
        <p:spPr>
          <a:xfrm>
            <a:off x="3033226" y="2911645"/>
            <a:ext cx="6767805" cy="2222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zh-TW" sz="1800" b="1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相關限制如下：</a:t>
            </a:r>
            <a:endParaRPr lang="en-US" altLang="zh-TW" sz="1800" b="1" kern="10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1800" b="1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1.</a:t>
            </a:r>
            <a:r>
              <a:rPr lang="zh-TW" altLang="zh-TW" sz="1800" b="1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確保每個帳號密碼的安全性並避免以刷帳號的方式使用此系統。</a:t>
            </a:r>
            <a:endParaRPr lang="zh-TW" altLang="zh-TW" sz="18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1800" b="1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2.</a:t>
            </a:r>
            <a:r>
              <a:rPr lang="zh-TW" altLang="zh-TW" sz="1800" b="1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最高管理員能管控其他管理員的數量以及設定其管理權限。</a:t>
            </a:r>
            <a:endParaRPr lang="zh-TW" altLang="zh-TW" sz="18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1800" b="1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3.</a:t>
            </a:r>
            <a:r>
              <a:rPr lang="zh-TW" altLang="zh-TW" sz="1800" b="1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每個會員都是能領養貓狗的狀態。</a:t>
            </a:r>
            <a:endParaRPr lang="zh-TW" altLang="zh-TW" sz="18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DFFEBE1-3DCD-4F99-A633-6CE848DBBCEF}"/>
              </a:ext>
            </a:extLst>
          </p:cNvPr>
          <p:cNvSpPr txBox="1"/>
          <p:nvPr/>
        </p:nvSpPr>
        <p:spPr>
          <a:xfrm>
            <a:off x="3033226" y="1572177"/>
            <a:ext cx="5974702" cy="1114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zh-TW" sz="1800" b="1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本系統將會進行會員的分類，使其接受的資訊略有不同，使其在擁有不同的貓狗的資訊。</a:t>
            </a:r>
            <a:endParaRPr lang="zh-TW" altLang="zh-TW" sz="18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5E1DB7-A716-4532-A9E0-39AE3AA5CCA1}"/>
              </a:ext>
            </a:extLst>
          </p:cNvPr>
          <p:cNvSpPr txBox="1"/>
          <p:nvPr/>
        </p:nvSpPr>
        <p:spPr>
          <a:xfrm>
            <a:off x="990600" y="2822710"/>
            <a:ext cx="1268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系統</a:t>
            </a:r>
            <a:endParaRPr lang="en-US" altLang="zh-TW" sz="36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r>
              <a:rPr lang="zh-TW" altLang="en-US" sz="36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限制</a:t>
            </a:r>
          </a:p>
        </p:txBody>
      </p:sp>
    </p:spTree>
    <p:extLst>
      <p:ext uri="{BB962C8B-B14F-4D97-AF65-F5344CB8AC3E}">
        <p14:creationId xmlns:p14="http://schemas.microsoft.com/office/powerpoint/2010/main" val="153710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0B3A383-E5B6-48ED-8821-C7FF5CB05067}"/>
              </a:ext>
            </a:extLst>
          </p:cNvPr>
          <p:cNvSpPr txBox="1"/>
          <p:nvPr/>
        </p:nvSpPr>
        <p:spPr>
          <a:xfrm>
            <a:off x="3656046" y="2828836"/>
            <a:ext cx="4879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需求分析書</a:t>
            </a:r>
          </a:p>
        </p:txBody>
      </p:sp>
    </p:spTree>
    <p:extLst>
      <p:ext uri="{BB962C8B-B14F-4D97-AF65-F5344CB8AC3E}">
        <p14:creationId xmlns:p14="http://schemas.microsoft.com/office/powerpoint/2010/main" val="79364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BA334022-409A-47D2-816E-2256DAA182CC}"/>
              </a:ext>
            </a:extLst>
          </p:cNvPr>
          <p:cNvSpPr/>
          <p:nvPr/>
        </p:nvSpPr>
        <p:spPr>
          <a:xfrm rot="2700000">
            <a:off x="-6415768" y="3740222"/>
            <a:ext cx="12443" cy="9144"/>
          </a:xfrm>
          <a:custGeom>
            <a:avLst/>
            <a:gdLst>
              <a:gd name="connsiteX0" fmla="*/ 2861 w 12443"/>
              <a:gd name="connsiteY0" fmla="*/ 0 h 9144"/>
              <a:gd name="connsiteX1" fmla="*/ 12443 w 12443"/>
              <a:gd name="connsiteY1" fmla="*/ 0 h 9144"/>
              <a:gd name="connsiteX2" fmla="*/ 9582 w 12443"/>
              <a:gd name="connsiteY2" fmla="*/ 9144 h 9144"/>
              <a:gd name="connsiteX3" fmla="*/ 0 w 12443"/>
              <a:gd name="connsiteY3" fmla="*/ 9144 h 9144"/>
              <a:gd name="connsiteX4" fmla="*/ 2861 w 12443"/>
              <a:gd name="connsiteY4" fmla="*/ 0 h 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43" h="9144">
                <a:moveTo>
                  <a:pt x="2861" y="0"/>
                </a:moveTo>
                <a:lnTo>
                  <a:pt x="12443" y="0"/>
                </a:lnTo>
                <a:lnTo>
                  <a:pt x="9582" y="9144"/>
                </a:lnTo>
                <a:lnTo>
                  <a:pt x="0" y="9144"/>
                </a:lnTo>
                <a:lnTo>
                  <a:pt x="2861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040E496-82C2-4A29-A459-69E016FF1A4F}"/>
              </a:ext>
            </a:extLst>
          </p:cNvPr>
          <p:cNvSpPr txBox="1"/>
          <p:nvPr/>
        </p:nvSpPr>
        <p:spPr>
          <a:xfrm>
            <a:off x="3930366" y="2828835"/>
            <a:ext cx="4879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UML</a:t>
            </a:r>
            <a:r>
              <a:rPr lang="zh-TW" altLang="en-US" sz="72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分析書</a:t>
            </a:r>
          </a:p>
        </p:txBody>
      </p:sp>
    </p:spTree>
    <p:extLst>
      <p:ext uri="{BB962C8B-B14F-4D97-AF65-F5344CB8AC3E}">
        <p14:creationId xmlns:p14="http://schemas.microsoft.com/office/powerpoint/2010/main" val="88920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字方塊 32">
            <a:extLst>
              <a:ext uri="{FF2B5EF4-FFF2-40B4-BE49-F238E27FC236}">
                <a16:creationId xmlns:a16="http://schemas.microsoft.com/office/drawing/2014/main" id="{81EC7636-A7D4-45B1-BA6B-17B2E82ED4A2}"/>
              </a:ext>
            </a:extLst>
          </p:cNvPr>
          <p:cNvSpPr txBox="1"/>
          <p:nvPr/>
        </p:nvSpPr>
        <p:spPr>
          <a:xfrm>
            <a:off x="3161523" y="2828835"/>
            <a:ext cx="5868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最後成果展示</a:t>
            </a:r>
          </a:p>
        </p:txBody>
      </p:sp>
    </p:spTree>
    <p:extLst>
      <p:ext uri="{BB962C8B-B14F-4D97-AF65-F5344CB8AC3E}">
        <p14:creationId xmlns:p14="http://schemas.microsoft.com/office/powerpoint/2010/main" val="3436316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字方塊 26">
            <a:extLst>
              <a:ext uri="{FF2B5EF4-FFF2-40B4-BE49-F238E27FC236}">
                <a16:creationId xmlns:a16="http://schemas.microsoft.com/office/drawing/2014/main" id="{BC2D2CB5-580C-460C-83CA-6B0DDCAE2746}"/>
              </a:ext>
            </a:extLst>
          </p:cNvPr>
          <p:cNvSpPr txBox="1"/>
          <p:nvPr/>
        </p:nvSpPr>
        <p:spPr>
          <a:xfrm>
            <a:off x="4163942" y="2828836"/>
            <a:ext cx="3864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專案心得</a:t>
            </a:r>
          </a:p>
        </p:txBody>
      </p:sp>
    </p:spTree>
    <p:extLst>
      <p:ext uri="{BB962C8B-B14F-4D97-AF65-F5344CB8AC3E}">
        <p14:creationId xmlns:p14="http://schemas.microsoft.com/office/powerpoint/2010/main" val="54090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4818</TotalTime>
  <Words>985</Words>
  <Application>Microsoft Office PowerPoint</Application>
  <PresentationFormat>寬螢幕</PresentationFormat>
  <Paragraphs>65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華康中特圓體</vt:lpstr>
      <vt:lpstr>微軟正黑體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 COMPUTER</dc:creator>
  <cp:lastModifiedBy>B10856050</cp:lastModifiedBy>
  <cp:revision>396</cp:revision>
  <dcterms:created xsi:type="dcterms:W3CDTF">2021-02-15T09:50:48Z</dcterms:created>
  <dcterms:modified xsi:type="dcterms:W3CDTF">2021-06-16T15:36:39Z</dcterms:modified>
</cp:coreProperties>
</file>