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8" r:id="rId13"/>
    <p:sldId id="266" r:id="rId14"/>
    <p:sldId id="279" r:id="rId15"/>
    <p:sldId id="280" r:id="rId16"/>
    <p:sldId id="281" r:id="rId17"/>
    <p:sldId id="274" r:id="rId18"/>
    <p:sldId id="282" r:id="rId19"/>
    <p:sldId id="283" r:id="rId20"/>
    <p:sldId id="284" r:id="rId21"/>
    <p:sldId id="275" r:id="rId22"/>
    <p:sldId id="286" r:id="rId23"/>
    <p:sldId id="285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9EB53-5B30-4A4C-9D90-5365BF5D8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5A3011-1B68-4CFA-AED8-48B264443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632C22-8C65-49DC-8D6D-E59E0CCC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9D65-B9EA-403E-83EA-E01EE2CCE890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C74142-3EEA-47F8-A739-619992D6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1CA88-C912-44F4-9B48-293110F5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6D21-8CDF-4A4D-AD06-50E6AD9C7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0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B80A9-CEF2-43B5-A458-8EE481A0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457ED2-1053-4D5C-B951-96CEABC6E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922D71-E129-4721-BB0A-549B813B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9D65-B9EA-403E-83EA-E01EE2CCE890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F6D241-B6BB-4211-A974-8A5258CF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9E5B2C-0D9A-4270-B7B0-6AB01DE1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6D21-8CDF-4A4D-AD06-50E6AD9C7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0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921CF5-5D3A-4FED-AADC-A3CC64813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2E36FD-569E-4DD6-8EFB-4AE2776E3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1C7179-7A60-45CD-AA47-B6B893F5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9D65-B9EA-403E-83EA-E01EE2CCE890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8AB2DE-0D82-4AD0-82E3-3EE4B917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1C772F-4735-434E-9908-A1BF2576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6D21-8CDF-4A4D-AD06-50E6AD9C7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82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0AAF0-52DA-451B-9531-C371FFA2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F195FF-0A79-4A99-A01B-B12A01C5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4029B3-235F-441F-B690-0C97A9FB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9D65-B9EA-403E-83EA-E01EE2CCE890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83CA3B-CF44-423F-B02D-465FFD41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27C3CF-3FAF-4BA1-A811-E58EA498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6D21-8CDF-4A4D-AD06-50E6AD9C7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90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DAD10A-F58D-42B4-AE12-6746A595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12822A-4371-41B4-9E5E-EA9E18B4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45B312-82AD-46B2-A6E4-7C063596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9D65-B9EA-403E-83EA-E01EE2CCE890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E7B5F2-F5C2-45A5-9B60-D525B9B5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62090F-9D7D-43C5-8202-8ECFE100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6D21-8CDF-4A4D-AD06-50E6AD9C7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40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231E7-0934-437E-81A1-92F4C8E8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0F35F4-D346-4889-A5F1-765263921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E30A04-4647-4F02-A1C8-61A6E450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3F79C-1BD0-4FED-8768-FAC454CE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9D65-B9EA-403E-83EA-E01EE2CCE890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612B01-E54E-4936-91FB-8A013013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EE1B3C-9546-4AB2-828A-AA30CC9F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6D21-8CDF-4A4D-AD06-50E6AD9C7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75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1F3B7-10EF-4BC0-BDBC-6D393536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3157B0-77BA-4588-8A1B-31C9802B6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BD4B43-C469-4F66-83D3-4596BC173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A36428-A7A1-4DD5-B8DF-803D6EA28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5493CF-66A9-4501-9996-F6C820933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8241CA-A4C0-4378-A87A-C521244F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9D65-B9EA-403E-83EA-E01EE2CCE890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CB6FCA-C3FB-4B38-AEB2-B48FD085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0EBA23-4E4E-40D1-B3E9-E0875DAA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6D21-8CDF-4A4D-AD06-50E6AD9C7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3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B179A-6D27-4C9E-9C6B-B23C08B7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139585-A546-4AC5-A7AD-29013867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9D65-B9EA-403E-83EA-E01EE2CCE890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1852A5-BB02-45E3-AB4E-6FA3AD8D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0A2550-6589-4DDC-81E7-3E4E55D5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6D21-8CDF-4A4D-AD06-50E6AD9C7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24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020902-496F-4AC4-82D8-E9BD36F5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9D65-B9EA-403E-83EA-E01EE2CCE890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283100-73B3-46B1-9CB7-DD44EBC7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C8D3CC-3CF6-4D1A-AEE5-E1AC4A9E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6D21-8CDF-4A4D-AD06-50E6AD9C7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87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E33D7-FE2E-45B8-854D-D5314069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DACF1B-04C5-46B3-8B5E-D5E773D9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6775C7-98FE-49DD-B166-1646679FA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1BFACB-00F7-4A0E-8E42-C9AD802C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9D65-B9EA-403E-83EA-E01EE2CCE890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135DBE-4198-4B3D-A906-324DA956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FD2DC3-4ED8-42D1-A6AE-C84B88A1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6D21-8CDF-4A4D-AD06-50E6AD9C7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7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921F8-AB66-4A47-AAF1-428E62FE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D8603E-EAFD-487C-8C1A-CCE5E2115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06395E-9963-4EE4-98C5-7F6B9F41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0101DB-2956-4417-82DC-42B70F9B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9D65-B9EA-403E-83EA-E01EE2CCE890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E8431C-5C97-457D-821E-0304B7DD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408647-2B6D-4546-BC71-5C821799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6D21-8CDF-4A4D-AD06-50E6AD9C7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6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F6D779-6FFD-401F-98EC-1E552B1C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41761B-2237-4B18-B5D6-CA6426D61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953539-C32B-48D5-9B10-8D81636E5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9D65-B9EA-403E-83EA-E01EE2CCE890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781DF9-0B03-4683-8F0C-51BCD4F45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D70867-17B3-4C15-9F23-EACBB5B72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6D21-8CDF-4A4D-AD06-50E6AD9C7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40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字方塊 36">
            <a:extLst>
              <a:ext uri="{FF2B5EF4-FFF2-40B4-BE49-F238E27FC236}">
                <a16:creationId xmlns:a16="http://schemas.microsoft.com/office/drawing/2014/main" id="{5EF05BD1-F353-4944-9476-4F742176F295}"/>
              </a:ext>
            </a:extLst>
          </p:cNvPr>
          <p:cNvSpPr txBox="1"/>
          <p:nvPr/>
        </p:nvSpPr>
        <p:spPr>
          <a:xfrm>
            <a:off x="3844841" y="2951947"/>
            <a:ext cx="450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第七章 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圖表繪製   </a:t>
            </a: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317FF2B3-A199-4404-9C90-252EEDDCD35D}"/>
              </a:ext>
            </a:extLst>
          </p:cNvPr>
          <p:cNvSpPr/>
          <p:nvPr/>
        </p:nvSpPr>
        <p:spPr>
          <a:xfrm>
            <a:off x="9427645" y="2913075"/>
            <a:ext cx="515925" cy="515925"/>
          </a:xfrm>
          <a:prstGeom prst="ellipse">
            <a:avLst/>
          </a:prstGeom>
          <a:noFill/>
          <a:ln w="28575">
            <a:solidFill>
              <a:srgbClr val="CF5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6A12779-CC92-4E05-AF08-6E99974AC579}"/>
              </a:ext>
            </a:extLst>
          </p:cNvPr>
          <p:cNvGrpSpPr/>
          <p:nvPr/>
        </p:nvGrpSpPr>
        <p:grpSpPr>
          <a:xfrm>
            <a:off x="2386590" y="3353653"/>
            <a:ext cx="2231150" cy="1931587"/>
            <a:chOff x="960975" y="3729643"/>
            <a:chExt cx="2231150" cy="1931587"/>
          </a:xfrm>
        </p:grpSpPr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41F2D8EC-7AB7-43E6-A268-9A37EA14921E}"/>
                </a:ext>
              </a:extLst>
            </p:cNvPr>
            <p:cNvSpPr/>
            <p:nvPr/>
          </p:nvSpPr>
          <p:spPr>
            <a:xfrm>
              <a:off x="1523993" y="4223185"/>
              <a:ext cx="1668132" cy="1438045"/>
            </a:xfrm>
            <a:prstGeom prst="triangle">
              <a:avLst/>
            </a:prstGeom>
            <a:pattFill prst="dashVert">
              <a:fgClr>
                <a:srgbClr val="F2C06B"/>
              </a:fgClr>
              <a:bgClr>
                <a:srgbClr val="FAF8F0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A98DCB5F-B1D7-4613-B29E-B0EEEAA9D785}"/>
                </a:ext>
              </a:extLst>
            </p:cNvPr>
            <p:cNvSpPr/>
            <p:nvPr/>
          </p:nvSpPr>
          <p:spPr>
            <a:xfrm>
              <a:off x="960975" y="3729643"/>
              <a:ext cx="1668132" cy="1438045"/>
            </a:xfrm>
            <a:prstGeom prst="triangle">
              <a:avLst/>
            </a:prstGeom>
            <a:noFill/>
            <a:ln w="28575">
              <a:solidFill>
                <a:srgbClr val="F2C0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D7D31992-BE33-4CD7-8202-1FB1C4271B3A}"/>
              </a:ext>
            </a:extLst>
          </p:cNvPr>
          <p:cNvGrpSpPr/>
          <p:nvPr/>
        </p:nvGrpSpPr>
        <p:grpSpPr>
          <a:xfrm>
            <a:off x="11163772" y="478505"/>
            <a:ext cx="521982" cy="1848103"/>
            <a:chOff x="11223412" y="320529"/>
            <a:chExt cx="671746" cy="2378352"/>
          </a:xfrm>
        </p:grpSpPr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A70C4D14-7FCE-46F3-8A6C-FC46E0DC9FCD}"/>
                </a:ext>
              </a:extLst>
            </p:cNvPr>
            <p:cNvSpPr/>
            <p:nvPr/>
          </p:nvSpPr>
          <p:spPr>
            <a:xfrm flipV="1">
              <a:off x="11223412" y="320529"/>
              <a:ext cx="671746" cy="579092"/>
            </a:xfrm>
            <a:prstGeom prst="triangle">
              <a:avLst/>
            </a:prstGeom>
            <a:solidFill>
              <a:srgbClr val="CF5F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1A2F9526-0B1E-4964-A414-8BB59ADE862D}"/>
                </a:ext>
              </a:extLst>
            </p:cNvPr>
            <p:cNvSpPr/>
            <p:nvPr/>
          </p:nvSpPr>
          <p:spPr>
            <a:xfrm flipV="1">
              <a:off x="11223412" y="2119789"/>
              <a:ext cx="671746" cy="579092"/>
            </a:xfrm>
            <a:prstGeom prst="triangle">
              <a:avLst/>
            </a:prstGeom>
            <a:solidFill>
              <a:srgbClr val="5F9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17830023-A233-4D60-AD7D-0C03234F72CC}"/>
                </a:ext>
              </a:extLst>
            </p:cNvPr>
            <p:cNvSpPr/>
            <p:nvPr/>
          </p:nvSpPr>
          <p:spPr>
            <a:xfrm flipV="1">
              <a:off x="11223412" y="1220159"/>
              <a:ext cx="671746" cy="579092"/>
            </a:xfrm>
            <a:prstGeom prst="triangle">
              <a:avLst/>
            </a:prstGeom>
            <a:solidFill>
              <a:srgbClr val="F2C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66C310B0-4FF4-4203-BCAE-2FD630F3EDB3}"/>
              </a:ext>
            </a:extLst>
          </p:cNvPr>
          <p:cNvGrpSpPr/>
          <p:nvPr/>
        </p:nvGrpSpPr>
        <p:grpSpPr>
          <a:xfrm>
            <a:off x="7411906" y="1090367"/>
            <a:ext cx="2577225" cy="459793"/>
            <a:chOff x="3996814" y="6259450"/>
            <a:chExt cx="1639182" cy="292440"/>
          </a:xfrm>
        </p:grpSpPr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2EBD39CB-01EE-4ED9-8CB9-76B59508AEA5}"/>
                </a:ext>
              </a:extLst>
            </p:cNvPr>
            <p:cNvGrpSpPr/>
            <p:nvPr/>
          </p:nvGrpSpPr>
          <p:grpSpPr>
            <a:xfrm flipV="1">
              <a:off x="3996814" y="6259450"/>
              <a:ext cx="1639182" cy="141377"/>
              <a:chOff x="1797033" y="2440537"/>
              <a:chExt cx="1897373" cy="282754"/>
            </a:xfrm>
          </p:grpSpPr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7F8144C6-797A-456D-A03F-57A51A1D3EDC}"/>
                  </a:ext>
                </a:extLst>
              </p:cNvPr>
              <p:cNvGrpSpPr/>
              <p:nvPr/>
            </p:nvGrpSpPr>
            <p:grpSpPr>
              <a:xfrm>
                <a:off x="1797033" y="2441447"/>
                <a:ext cx="376953" cy="281844"/>
                <a:chOff x="1797033" y="2441447"/>
                <a:chExt cx="376953" cy="281844"/>
              </a:xfrm>
            </p:grpSpPr>
            <p:cxnSp>
              <p:nvCxnSpPr>
                <p:cNvPr id="100" name="直線接點 99">
                  <a:extLst>
                    <a:ext uri="{FF2B5EF4-FFF2-40B4-BE49-F238E27FC236}">
                      <a16:creationId xmlns:a16="http://schemas.microsoft.com/office/drawing/2014/main" id="{8434A6F8-6748-4304-B54F-F6904AD095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7033" y="2441448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接點 100">
                  <a:extLst>
                    <a:ext uri="{FF2B5EF4-FFF2-40B4-BE49-F238E27FC236}">
                      <a16:creationId xmlns:a16="http://schemas.microsoft.com/office/drawing/2014/main" id="{19857A92-E759-478E-A2CC-1861382BB4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770" y="2441447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7CE02DFF-F626-4225-BAE2-DF10D1EA0AA6}"/>
                  </a:ext>
                </a:extLst>
              </p:cNvPr>
              <p:cNvGrpSpPr/>
              <p:nvPr/>
            </p:nvGrpSpPr>
            <p:grpSpPr>
              <a:xfrm>
                <a:off x="2176508" y="2440538"/>
                <a:ext cx="376953" cy="281844"/>
                <a:chOff x="1797033" y="2441447"/>
                <a:chExt cx="376953" cy="281844"/>
              </a:xfrm>
            </p:grpSpPr>
            <p:cxnSp>
              <p:nvCxnSpPr>
                <p:cNvPr id="98" name="直線接點 97">
                  <a:extLst>
                    <a:ext uri="{FF2B5EF4-FFF2-40B4-BE49-F238E27FC236}">
                      <a16:creationId xmlns:a16="http://schemas.microsoft.com/office/drawing/2014/main" id="{F4561840-3FF5-46F3-AA22-716897B0A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7033" y="2441448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接點 98">
                  <a:extLst>
                    <a:ext uri="{FF2B5EF4-FFF2-40B4-BE49-F238E27FC236}">
                      <a16:creationId xmlns:a16="http://schemas.microsoft.com/office/drawing/2014/main" id="{DBD580DF-34E6-4340-AAA1-1A06AFA8D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770" y="2441447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91271430-9E65-4F13-8E4F-3E2BDA5D74F6}"/>
                  </a:ext>
                </a:extLst>
              </p:cNvPr>
              <p:cNvGrpSpPr/>
              <p:nvPr/>
            </p:nvGrpSpPr>
            <p:grpSpPr>
              <a:xfrm>
                <a:off x="2558504" y="2441105"/>
                <a:ext cx="376953" cy="281844"/>
                <a:chOff x="1797033" y="2441447"/>
                <a:chExt cx="376953" cy="281844"/>
              </a:xfrm>
            </p:grpSpPr>
            <p:cxnSp>
              <p:nvCxnSpPr>
                <p:cNvPr id="96" name="直線接點 95">
                  <a:extLst>
                    <a:ext uri="{FF2B5EF4-FFF2-40B4-BE49-F238E27FC236}">
                      <a16:creationId xmlns:a16="http://schemas.microsoft.com/office/drawing/2014/main" id="{E1D0092F-1212-4E0D-B9D4-718730A1DE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7033" y="2441448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接點 96">
                  <a:extLst>
                    <a:ext uri="{FF2B5EF4-FFF2-40B4-BE49-F238E27FC236}">
                      <a16:creationId xmlns:a16="http://schemas.microsoft.com/office/drawing/2014/main" id="{2EE813A7-1C1D-41A3-A525-7E4D38B32F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770" y="2441447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群組 89">
                <a:extLst>
                  <a:ext uri="{FF2B5EF4-FFF2-40B4-BE49-F238E27FC236}">
                    <a16:creationId xmlns:a16="http://schemas.microsoft.com/office/drawing/2014/main" id="{1B09CAB9-A0FE-4E2D-AC12-0664C01DCDA7}"/>
                  </a:ext>
                </a:extLst>
              </p:cNvPr>
              <p:cNvGrpSpPr/>
              <p:nvPr/>
            </p:nvGrpSpPr>
            <p:grpSpPr>
              <a:xfrm>
                <a:off x="2935457" y="2440538"/>
                <a:ext cx="376953" cy="281844"/>
                <a:chOff x="1797033" y="2441447"/>
                <a:chExt cx="376953" cy="281844"/>
              </a:xfrm>
            </p:grpSpPr>
            <p:cxnSp>
              <p:nvCxnSpPr>
                <p:cNvPr id="94" name="直線接點 93">
                  <a:extLst>
                    <a:ext uri="{FF2B5EF4-FFF2-40B4-BE49-F238E27FC236}">
                      <a16:creationId xmlns:a16="http://schemas.microsoft.com/office/drawing/2014/main" id="{B25DD224-975A-4E96-B05A-487D85712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7033" y="2441448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接點 94">
                  <a:extLst>
                    <a:ext uri="{FF2B5EF4-FFF2-40B4-BE49-F238E27FC236}">
                      <a16:creationId xmlns:a16="http://schemas.microsoft.com/office/drawing/2014/main" id="{51675B69-3DA3-4798-B7B7-E2DEE6B75A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770" y="2441447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群組 90">
                <a:extLst>
                  <a:ext uri="{FF2B5EF4-FFF2-40B4-BE49-F238E27FC236}">
                    <a16:creationId xmlns:a16="http://schemas.microsoft.com/office/drawing/2014/main" id="{BE30926F-8496-423E-B76C-5A11FCDF7613}"/>
                  </a:ext>
                </a:extLst>
              </p:cNvPr>
              <p:cNvGrpSpPr/>
              <p:nvPr/>
            </p:nvGrpSpPr>
            <p:grpSpPr>
              <a:xfrm>
                <a:off x="3317453" y="2440537"/>
                <a:ext cx="376953" cy="281844"/>
                <a:chOff x="1797033" y="2441447"/>
                <a:chExt cx="376953" cy="281844"/>
              </a:xfrm>
            </p:grpSpPr>
            <p:cxnSp>
              <p:nvCxnSpPr>
                <p:cNvPr id="92" name="直線接點 91">
                  <a:extLst>
                    <a:ext uri="{FF2B5EF4-FFF2-40B4-BE49-F238E27FC236}">
                      <a16:creationId xmlns:a16="http://schemas.microsoft.com/office/drawing/2014/main" id="{28A4E640-AD3B-48E0-96AC-3F268781DF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7033" y="2441448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>
                  <a:extLst>
                    <a:ext uri="{FF2B5EF4-FFF2-40B4-BE49-F238E27FC236}">
                      <a16:creationId xmlns:a16="http://schemas.microsoft.com/office/drawing/2014/main" id="{E92625B7-3894-49D2-BBB8-101365266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770" y="2441447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43422321-81A3-41E6-8C2F-E9B2906D873C}"/>
                </a:ext>
              </a:extLst>
            </p:cNvPr>
            <p:cNvGrpSpPr/>
            <p:nvPr/>
          </p:nvGrpSpPr>
          <p:grpSpPr>
            <a:xfrm flipV="1">
              <a:off x="3996814" y="6410513"/>
              <a:ext cx="1639182" cy="141377"/>
              <a:chOff x="1797033" y="2440537"/>
              <a:chExt cx="1897373" cy="282754"/>
            </a:xfrm>
          </p:grpSpPr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D58DBDAE-25B8-4899-A8DD-000C8CF657AC}"/>
                  </a:ext>
                </a:extLst>
              </p:cNvPr>
              <p:cNvGrpSpPr/>
              <p:nvPr/>
            </p:nvGrpSpPr>
            <p:grpSpPr>
              <a:xfrm>
                <a:off x="1797033" y="2441447"/>
                <a:ext cx="376953" cy="281844"/>
                <a:chOff x="1797033" y="2441447"/>
                <a:chExt cx="376953" cy="281844"/>
              </a:xfrm>
            </p:grpSpPr>
            <p:cxnSp>
              <p:nvCxnSpPr>
                <p:cNvPr id="116" name="直線接點 115">
                  <a:extLst>
                    <a:ext uri="{FF2B5EF4-FFF2-40B4-BE49-F238E27FC236}">
                      <a16:creationId xmlns:a16="http://schemas.microsoft.com/office/drawing/2014/main" id="{4F55CADA-A840-447F-B339-F7483226A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7033" y="2441448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接點 116">
                  <a:extLst>
                    <a:ext uri="{FF2B5EF4-FFF2-40B4-BE49-F238E27FC236}">
                      <a16:creationId xmlns:a16="http://schemas.microsoft.com/office/drawing/2014/main" id="{E8C5E43B-9AEB-4D03-8336-1CC0630A1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770" y="2441447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5A150D8C-E937-4C29-9458-1A2AD8C96EF7}"/>
                  </a:ext>
                </a:extLst>
              </p:cNvPr>
              <p:cNvGrpSpPr/>
              <p:nvPr/>
            </p:nvGrpSpPr>
            <p:grpSpPr>
              <a:xfrm>
                <a:off x="2176508" y="2440538"/>
                <a:ext cx="376953" cy="281844"/>
                <a:chOff x="1797033" y="2441447"/>
                <a:chExt cx="376953" cy="281844"/>
              </a:xfrm>
            </p:grpSpPr>
            <p:cxnSp>
              <p:nvCxnSpPr>
                <p:cNvPr id="114" name="直線接點 113">
                  <a:extLst>
                    <a:ext uri="{FF2B5EF4-FFF2-40B4-BE49-F238E27FC236}">
                      <a16:creationId xmlns:a16="http://schemas.microsoft.com/office/drawing/2014/main" id="{C79DFC6C-9709-42BA-8D60-BAE934F67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7033" y="2441448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接點 114">
                  <a:extLst>
                    <a:ext uri="{FF2B5EF4-FFF2-40B4-BE49-F238E27FC236}">
                      <a16:creationId xmlns:a16="http://schemas.microsoft.com/office/drawing/2014/main" id="{0D80789F-B230-45A9-AD04-D849F4C108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770" y="2441447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B8BCD271-9F38-40D9-8B50-C53EAF8C811B}"/>
                  </a:ext>
                </a:extLst>
              </p:cNvPr>
              <p:cNvGrpSpPr/>
              <p:nvPr/>
            </p:nvGrpSpPr>
            <p:grpSpPr>
              <a:xfrm>
                <a:off x="2558504" y="2441105"/>
                <a:ext cx="376953" cy="281844"/>
                <a:chOff x="1797033" y="2441447"/>
                <a:chExt cx="376953" cy="281844"/>
              </a:xfrm>
            </p:grpSpPr>
            <p:cxnSp>
              <p:nvCxnSpPr>
                <p:cNvPr id="112" name="直線接點 111">
                  <a:extLst>
                    <a:ext uri="{FF2B5EF4-FFF2-40B4-BE49-F238E27FC236}">
                      <a16:creationId xmlns:a16="http://schemas.microsoft.com/office/drawing/2014/main" id="{54D5423C-38EB-4620-9412-FD9C06992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7033" y="2441448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接點 112">
                  <a:extLst>
                    <a:ext uri="{FF2B5EF4-FFF2-40B4-BE49-F238E27FC236}">
                      <a16:creationId xmlns:a16="http://schemas.microsoft.com/office/drawing/2014/main" id="{34635B1F-6606-423F-AFE3-143134D86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770" y="2441447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0DE0F12B-B519-4D42-9F0C-B8A6CAF638FA}"/>
                  </a:ext>
                </a:extLst>
              </p:cNvPr>
              <p:cNvGrpSpPr/>
              <p:nvPr/>
            </p:nvGrpSpPr>
            <p:grpSpPr>
              <a:xfrm>
                <a:off x="2935457" y="2440538"/>
                <a:ext cx="376953" cy="281844"/>
                <a:chOff x="1797033" y="2441447"/>
                <a:chExt cx="376953" cy="281844"/>
              </a:xfrm>
            </p:grpSpPr>
            <p:cxnSp>
              <p:nvCxnSpPr>
                <p:cNvPr id="110" name="直線接點 109">
                  <a:extLst>
                    <a:ext uri="{FF2B5EF4-FFF2-40B4-BE49-F238E27FC236}">
                      <a16:creationId xmlns:a16="http://schemas.microsoft.com/office/drawing/2014/main" id="{530FB005-8B0C-44C9-81B3-AEC4E5FBE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7033" y="2441448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接點 110">
                  <a:extLst>
                    <a:ext uri="{FF2B5EF4-FFF2-40B4-BE49-F238E27FC236}">
                      <a16:creationId xmlns:a16="http://schemas.microsoft.com/office/drawing/2014/main" id="{AC96A99D-34CA-4B1B-92D0-0588B8130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770" y="2441447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群組 106">
                <a:extLst>
                  <a:ext uri="{FF2B5EF4-FFF2-40B4-BE49-F238E27FC236}">
                    <a16:creationId xmlns:a16="http://schemas.microsoft.com/office/drawing/2014/main" id="{1CA90343-7C61-4417-8625-908AC32EB1B3}"/>
                  </a:ext>
                </a:extLst>
              </p:cNvPr>
              <p:cNvGrpSpPr/>
              <p:nvPr/>
            </p:nvGrpSpPr>
            <p:grpSpPr>
              <a:xfrm>
                <a:off x="3317453" y="2440537"/>
                <a:ext cx="376953" cy="281844"/>
                <a:chOff x="1797033" y="2441447"/>
                <a:chExt cx="376953" cy="281844"/>
              </a:xfrm>
            </p:grpSpPr>
            <p:cxnSp>
              <p:nvCxnSpPr>
                <p:cNvPr id="108" name="直線接點 107">
                  <a:extLst>
                    <a:ext uri="{FF2B5EF4-FFF2-40B4-BE49-F238E27FC236}">
                      <a16:creationId xmlns:a16="http://schemas.microsoft.com/office/drawing/2014/main" id="{FA9A0421-A939-4CF4-99E1-ABD437FF4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97033" y="2441448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>
                  <a:extLst>
                    <a:ext uri="{FF2B5EF4-FFF2-40B4-BE49-F238E27FC236}">
                      <a16:creationId xmlns:a16="http://schemas.microsoft.com/office/drawing/2014/main" id="{23B93DAF-0E22-4AAE-8636-AC5B31272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770" y="2441447"/>
                  <a:ext cx="187216" cy="281843"/>
                </a:xfrm>
                <a:prstGeom prst="line">
                  <a:avLst/>
                </a:prstGeom>
                <a:ln w="28575" cap="rnd">
                  <a:solidFill>
                    <a:srgbClr val="97A6A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9" name="菱形 118">
            <a:extLst>
              <a:ext uri="{FF2B5EF4-FFF2-40B4-BE49-F238E27FC236}">
                <a16:creationId xmlns:a16="http://schemas.microsoft.com/office/drawing/2014/main" id="{56347067-1947-4EA4-9536-B8EEF69C8A97}"/>
              </a:ext>
            </a:extLst>
          </p:cNvPr>
          <p:cNvSpPr/>
          <p:nvPr/>
        </p:nvSpPr>
        <p:spPr>
          <a:xfrm rot="18219431">
            <a:off x="4114172" y="-221995"/>
            <a:ext cx="1453639" cy="1036189"/>
          </a:xfrm>
          <a:prstGeom prst="diamond">
            <a:avLst/>
          </a:prstGeom>
          <a:solidFill>
            <a:srgbClr val="CF5F55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66F7B349-95AA-44F4-9FB4-3E519725A09C}"/>
              </a:ext>
            </a:extLst>
          </p:cNvPr>
          <p:cNvGrpSpPr/>
          <p:nvPr/>
        </p:nvGrpSpPr>
        <p:grpSpPr>
          <a:xfrm>
            <a:off x="8607056" y="4223191"/>
            <a:ext cx="164587" cy="1137013"/>
            <a:chOff x="256519" y="1343089"/>
            <a:chExt cx="164587" cy="1137013"/>
          </a:xfrm>
        </p:grpSpPr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5E505791-212C-4838-9037-47C2B4569965}"/>
                </a:ext>
              </a:extLst>
            </p:cNvPr>
            <p:cNvSpPr/>
            <p:nvPr/>
          </p:nvSpPr>
          <p:spPr>
            <a:xfrm>
              <a:off x="256519" y="1343089"/>
              <a:ext cx="164587" cy="164587"/>
            </a:xfrm>
            <a:prstGeom prst="ellipse">
              <a:avLst/>
            </a:prstGeom>
            <a:solidFill>
              <a:srgbClr val="97A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橢圓 136">
              <a:extLst>
                <a:ext uri="{FF2B5EF4-FFF2-40B4-BE49-F238E27FC236}">
                  <a16:creationId xmlns:a16="http://schemas.microsoft.com/office/drawing/2014/main" id="{077FBBFF-E307-45AF-B251-61FE1D52BB0C}"/>
                </a:ext>
              </a:extLst>
            </p:cNvPr>
            <p:cNvSpPr/>
            <p:nvPr/>
          </p:nvSpPr>
          <p:spPr>
            <a:xfrm>
              <a:off x="256519" y="1641165"/>
              <a:ext cx="164587" cy="164587"/>
            </a:xfrm>
            <a:prstGeom prst="ellipse">
              <a:avLst/>
            </a:prstGeom>
            <a:solidFill>
              <a:srgbClr val="97A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橢圓 137">
              <a:extLst>
                <a:ext uri="{FF2B5EF4-FFF2-40B4-BE49-F238E27FC236}">
                  <a16:creationId xmlns:a16="http://schemas.microsoft.com/office/drawing/2014/main" id="{BD492442-75F0-464C-9DC8-BD1E169A6F1D}"/>
                </a:ext>
              </a:extLst>
            </p:cNvPr>
            <p:cNvSpPr/>
            <p:nvPr/>
          </p:nvSpPr>
          <p:spPr>
            <a:xfrm>
              <a:off x="256519" y="2315515"/>
              <a:ext cx="164587" cy="164587"/>
            </a:xfrm>
            <a:prstGeom prst="ellipse">
              <a:avLst/>
            </a:prstGeom>
            <a:solidFill>
              <a:srgbClr val="5F9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02A68714-2B43-4955-8F63-DE395E8867A9}"/>
              </a:ext>
            </a:extLst>
          </p:cNvPr>
          <p:cNvSpPr/>
          <p:nvPr/>
        </p:nvSpPr>
        <p:spPr>
          <a:xfrm>
            <a:off x="3694935" y="2168632"/>
            <a:ext cx="4802130" cy="252073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E31ACC31-4782-42B6-BA40-5C81BEC3EE32}"/>
              </a:ext>
            </a:extLst>
          </p:cNvPr>
          <p:cNvSpPr/>
          <p:nvPr/>
        </p:nvSpPr>
        <p:spPr>
          <a:xfrm>
            <a:off x="5778670" y="5999772"/>
            <a:ext cx="1381082" cy="1381082"/>
          </a:xfrm>
          <a:prstGeom prst="ellipse">
            <a:avLst/>
          </a:prstGeom>
          <a:solidFill>
            <a:srgbClr val="CF5F55"/>
          </a:solidFill>
          <a:ln w="28575">
            <a:solidFill>
              <a:srgbClr val="CF5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75933FB-0DEF-4868-8688-8E2E8EF1C752}"/>
              </a:ext>
            </a:extLst>
          </p:cNvPr>
          <p:cNvGrpSpPr/>
          <p:nvPr/>
        </p:nvGrpSpPr>
        <p:grpSpPr>
          <a:xfrm>
            <a:off x="23293" y="383217"/>
            <a:ext cx="1869080" cy="1414300"/>
            <a:chOff x="-283545" y="663544"/>
            <a:chExt cx="1869080" cy="14143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DD6EE93-0DAE-4879-92F3-11C88B67DC33}"/>
                </a:ext>
              </a:extLst>
            </p:cNvPr>
            <p:cNvGrpSpPr/>
            <p:nvPr/>
          </p:nvGrpSpPr>
          <p:grpSpPr>
            <a:xfrm>
              <a:off x="-283545" y="663544"/>
              <a:ext cx="1869080" cy="661146"/>
              <a:chOff x="154416" y="892995"/>
              <a:chExt cx="1869080" cy="661146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9B2F5197-9AB9-4296-A1CB-0C8352AD70EF}"/>
                  </a:ext>
                </a:extLst>
              </p:cNvPr>
              <p:cNvGrpSpPr/>
              <p:nvPr/>
            </p:nvGrpSpPr>
            <p:grpSpPr>
              <a:xfrm>
                <a:off x="155003" y="892995"/>
                <a:ext cx="1868493" cy="284569"/>
                <a:chOff x="155003" y="892995"/>
                <a:chExt cx="1868493" cy="284569"/>
              </a:xfrm>
            </p:grpSpPr>
            <p:grpSp>
              <p:nvGrpSpPr>
                <p:cNvPr id="8" name="群組 7">
                  <a:extLst>
                    <a:ext uri="{FF2B5EF4-FFF2-40B4-BE49-F238E27FC236}">
                      <a16:creationId xmlns:a16="http://schemas.microsoft.com/office/drawing/2014/main" id="{8A59E6F5-09D1-4C04-AD84-6F14FF5D5FDF}"/>
                    </a:ext>
                  </a:extLst>
                </p:cNvPr>
                <p:cNvGrpSpPr/>
                <p:nvPr/>
              </p:nvGrpSpPr>
              <p:grpSpPr>
                <a:xfrm>
                  <a:off x="155003" y="892995"/>
                  <a:ext cx="1868493" cy="103701"/>
                  <a:chOff x="155003" y="892995"/>
                  <a:chExt cx="1868493" cy="103701"/>
                </a:xfrm>
              </p:grpSpPr>
              <p:sp>
                <p:nvSpPr>
                  <p:cNvPr id="67" name="橢圓 66">
                    <a:extLst>
                      <a:ext uri="{FF2B5EF4-FFF2-40B4-BE49-F238E27FC236}">
                        <a16:creationId xmlns:a16="http://schemas.microsoft.com/office/drawing/2014/main" id="{DA0733C6-36BF-4A5A-B9DB-9243B4D9882C}"/>
                      </a:ext>
                    </a:extLst>
                  </p:cNvPr>
                  <p:cNvSpPr/>
                  <p:nvPr/>
                </p:nvSpPr>
                <p:spPr>
                  <a:xfrm>
                    <a:off x="155003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8" name="橢圓 67">
                    <a:extLst>
                      <a:ext uri="{FF2B5EF4-FFF2-40B4-BE49-F238E27FC236}">
                        <a16:creationId xmlns:a16="http://schemas.microsoft.com/office/drawing/2014/main" id="{18189980-391E-42F2-9506-CBA86E66D2AF}"/>
                      </a:ext>
                    </a:extLst>
                  </p:cNvPr>
                  <p:cNvSpPr/>
                  <p:nvPr/>
                </p:nvSpPr>
                <p:spPr>
                  <a:xfrm>
                    <a:off x="351091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9" name="橢圓 68">
                    <a:extLst>
                      <a:ext uri="{FF2B5EF4-FFF2-40B4-BE49-F238E27FC236}">
                        <a16:creationId xmlns:a16="http://schemas.microsoft.com/office/drawing/2014/main" id="{2A3FD023-F9F3-42D2-AA47-689EB78CD1A3}"/>
                      </a:ext>
                    </a:extLst>
                  </p:cNvPr>
                  <p:cNvSpPr/>
                  <p:nvPr/>
                </p:nvSpPr>
                <p:spPr>
                  <a:xfrm>
                    <a:off x="547179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0" name="橢圓 69">
                    <a:extLst>
                      <a:ext uri="{FF2B5EF4-FFF2-40B4-BE49-F238E27FC236}">
                        <a16:creationId xmlns:a16="http://schemas.microsoft.com/office/drawing/2014/main" id="{1B1FE603-134E-4F64-A00B-1DE8DE401067}"/>
                      </a:ext>
                    </a:extLst>
                  </p:cNvPr>
                  <p:cNvSpPr/>
                  <p:nvPr/>
                </p:nvSpPr>
                <p:spPr>
                  <a:xfrm>
                    <a:off x="743267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1" name="橢圓 70">
                    <a:extLst>
                      <a:ext uri="{FF2B5EF4-FFF2-40B4-BE49-F238E27FC236}">
                        <a16:creationId xmlns:a16="http://schemas.microsoft.com/office/drawing/2014/main" id="{9BEE99A1-B55C-468F-8DA2-AD47F357C9F6}"/>
                      </a:ext>
                    </a:extLst>
                  </p:cNvPr>
                  <p:cNvSpPr/>
                  <p:nvPr/>
                </p:nvSpPr>
                <p:spPr>
                  <a:xfrm>
                    <a:off x="939355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2" name="橢圓 71">
                    <a:extLst>
                      <a:ext uri="{FF2B5EF4-FFF2-40B4-BE49-F238E27FC236}">
                        <a16:creationId xmlns:a16="http://schemas.microsoft.com/office/drawing/2014/main" id="{E2261A5A-69EC-49E4-9E9C-A9C7344AF4E3}"/>
                      </a:ext>
                    </a:extLst>
                  </p:cNvPr>
                  <p:cNvSpPr/>
                  <p:nvPr/>
                </p:nvSpPr>
                <p:spPr>
                  <a:xfrm>
                    <a:off x="1135443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3" name="橢圓 72">
                    <a:extLst>
                      <a:ext uri="{FF2B5EF4-FFF2-40B4-BE49-F238E27FC236}">
                        <a16:creationId xmlns:a16="http://schemas.microsoft.com/office/drawing/2014/main" id="{51429075-C02F-4C1B-9E38-07870DBD36B3}"/>
                      </a:ext>
                    </a:extLst>
                  </p:cNvPr>
                  <p:cNvSpPr/>
                  <p:nvPr/>
                </p:nvSpPr>
                <p:spPr>
                  <a:xfrm>
                    <a:off x="1331531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4" name="橢圓 73">
                    <a:extLst>
                      <a:ext uri="{FF2B5EF4-FFF2-40B4-BE49-F238E27FC236}">
                        <a16:creationId xmlns:a16="http://schemas.microsoft.com/office/drawing/2014/main" id="{9D16E212-2A8D-4DE9-8423-4C03830EDCB3}"/>
                      </a:ext>
                    </a:extLst>
                  </p:cNvPr>
                  <p:cNvSpPr/>
                  <p:nvPr/>
                </p:nvSpPr>
                <p:spPr>
                  <a:xfrm>
                    <a:off x="1527619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5" name="橢圓 74">
                    <a:extLst>
                      <a:ext uri="{FF2B5EF4-FFF2-40B4-BE49-F238E27FC236}">
                        <a16:creationId xmlns:a16="http://schemas.microsoft.com/office/drawing/2014/main" id="{2CE587D9-8D46-4655-B664-2E156593929B}"/>
                      </a:ext>
                    </a:extLst>
                  </p:cNvPr>
                  <p:cNvSpPr/>
                  <p:nvPr/>
                </p:nvSpPr>
                <p:spPr>
                  <a:xfrm>
                    <a:off x="1723707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6" name="橢圓 75">
                    <a:extLst>
                      <a:ext uri="{FF2B5EF4-FFF2-40B4-BE49-F238E27FC236}">
                        <a16:creationId xmlns:a16="http://schemas.microsoft.com/office/drawing/2014/main" id="{D224056B-73B9-4A86-8541-3E92C629CB5C}"/>
                      </a:ext>
                    </a:extLst>
                  </p:cNvPr>
                  <p:cNvSpPr/>
                  <p:nvPr/>
                </p:nvSpPr>
                <p:spPr>
                  <a:xfrm>
                    <a:off x="1919795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5DC9B0C4-B5B3-4F46-BB9A-51262F550487}"/>
                    </a:ext>
                  </a:extLst>
                </p:cNvPr>
                <p:cNvGrpSpPr/>
                <p:nvPr/>
              </p:nvGrpSpPr>
              <p:grpSpPr>
                <a:xfrm>
                  <a:off x="155003" y="1073863"/>
                  <a:ext cx="1868493" cy="103701"/>
                  <a:chOff x="155003" y="892995"/>
                  <a:chExt cx="1868493" cy="103701"/>
                </a:xfrm>
              </p:grpSpPr>
              <p:sp>
                <p:nvSpPr>
                  <p:cNvPr id="79" name="橢圓 78">
                    <a:extLst>
                      <a:ext uri="{FF2B5EF4-FFF2-40B4-BE49-F238E27FC236}">
                        <a16:creationId xmlns:a16="http://schemas.microsoft.com/office/drawing/2014/main" id="{7E7E08F3-2390-4631-B52F-574D9B5A8E2A}"/>
                      </a:ext>
                    </a:extLst>
                  </p:cNvPr>
                  <p:cNvSpPr/>
                  <p:nvPr/>
                </p:nvSpPr>
                <p:spPr>
                  <a:xfrm>
                    <a:off x="155003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0" name="橢圓 79">
                    <a:extLst>
                      <a:ext uri="{FF2B5EF4-FFF2-40B4-BE49-F238E27FC236}">
                        <a16:creationId xmlns:a16="http://schemas.microsoft.com/office/drawing/2014/main" id="{568FBD90-517C-4E1D-89FB-8C8992BFC35E}"/>
                      </a:ext>
                    </a:extLst>
                  </p:cNvPr>
                  <p:cNvSpPr/>
                  <p:nvPr/>
                </p:nvSpPr>
                <p:spPr>
                  <a:xfrm>
                    <a:off x="351091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1" name="橢圓 80">
                    <a:extLst>
                      <a:ext uri="{FF2B5EF4-FFF2-40B4-BE49-F238E27FC236}">
                        <a16:creationId xmlns:a16="http://schemas.microsoft.com/office/drawing/2014/main" id="{6386F3AA-FAC4-4981-83CB-61AAE60EF697}"/>
                      </a:ext>
                    </a:extLst>
                  </p:cNvPr>
                  <p:cNvSpPr/>
                  <p:nvPr/>
                </p:nvSpPr>
                <p:spPr>
                  <a:xfrm>
                    <a:off x="547179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2" name="橢圓 81">
                    <a:extLst>
                      <a:ext uri="{FF2B5EF4-FFF2-40B4-BE49-F238E27FC236}">
                        <a16:creationId xmlns:a16="http://schemas.microsoft.com/office/drawing/2014/main" id="{68FF79F5-DCE8-4F9C-97BF-5466307231D2}"/>
                      </a:ext>
                    </a:extLst>
                  </p:cNvPr>
                  <p:cNvSpPr/>
                  <p:nvPr/>
                </p:nvSpPr>
                <p:spPr>
                  <a:xfrm>
                    <a:off x="743267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3" name="橢圓 82">
                    <a:extLst>
                      <a:ext uri="{FF2B5EF4-FFF2-40B4-BE49-F238E27FC236}">
                        <a16:creationId xmlns:a16="http://schemas.microsoft.com/office/drawing/2014/main" id="{6530D1BA-B701-4932-ADEF-B3AA5B312076}"/>
                      </a:ext>
                    </a:extLst>
                  </p:cNvPr>
                  <p:cNvSpPr/>
                  <p:nvPr/>
                </p:nvSpPr>
                <p:spPr>
                  <a:xfrm>
                    <a:off x="939355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4" name="橢圓 83">
                    <a:extLst>
                      <a:ext uri="{FF2B5EF4-FFF2-40B4-BE49-F238E27FC236}">
                        <a16:creationId xmlns:a16="http://schemas.microsoft.com/office/drawing/2014/main" id="{982F6352-8CD6-4AE0-8191-C8A941A22C40}"/>
                      </a:ext>
                    </a:extLst>
                  </p:cNvPr>
                  <p:cNvSpPr/>
                  <p:nvPr/>
                </p:nvSpPr>
                <p:spPr>
                  <a:xfrm>
                    <a:off x="1135443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5" name="橢圓 84">
                    <a:extLst>
                      <a:ext uri="{FF2B5EF4-FFF2-40B4-BE49-F238E27FC236}">
                        <a16:creationId xmlns:a16="http://schemas.microsoft.com/office/drawing/2014/main" id="{56A25368-5693-403C-BA52-39FC0809DA77}"/>
                      </a:ext>
                    </a:extLst>
                  </p:cNvPr>
                  <p:cNvSpPr/>
                  <p:nvPr/>
                </p:nvSpPr>
                <p:spPr>
                  <a:xfrm>
                    <a:off x="1331531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1" name="橢圓 120">
                    <a:extLst>
                      <a:ext uri="{FF2B5EF4-FFF2-40B4-BE49-F238E27FC236}">
                        <a16:creationId xmlns:a16="http://schemas.microsoft.com/office/drawing/2014/main" id="{3B951277-3F9B-4915-B93B-6EE36E8B8FD1}"/>
                      </a:ext>
                    </a:extLst>
                  </p:cNvPr>
                  <p:cNvSpPr/>
                  <p:nvPr/>
                </p:nvSpPr>
                <p:spPr>
                  <a:xfrm>
                    <a:off x="1527619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2" name="橢圓 121">
                    <a:extLst>
                      <a:ext uri="{FF2B5EF4-FFF2-40B4-BE49-F238E27FC236}">
                        <a16:creationId xmlns:a16="http://schemas.microsoft.com/office/drawing/2014/main" id="{7F9F79A5-163A-4432-A859-76C95AED7971}"/>
                      </a:ext>
                    </a:extLst>
                  </p:cNvPr>
                  <p:cNvSpPr/>
                  <p:nvPr/>
                </p:nvSpPr>
                <p:spPr>
                  <a:xfrm>
                    <a:off x="1723707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3" name="橢圓 122">
                    <a:extLst>
                      <a:ext uri="{FF2B5EF4-FFF2-40B4-BE49-F238E27FC236}">
                        <a16:creationId xmlns:a16="http://schemas.microsoft.com/office/drawing/2014/main" id="{73531786-F9E5-472C-835D-E669F7118057}"/>
                      </a:ext>
                    </a:extLst>
                  </p:cNvPr>
                  <p:cNvSpPr/>
                  <p:nvPr/>
                </p:nvSpPr>
                <p:spPr>
                  <a:xfrm>
                    <a:off x="1919795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24" name="群組 123">
                <a:extLst>
                  <a:ext uri="{FF2B5EF4-FFF2-40B4-BE49-F238E27FC236}">
                    <a16:creationId xmlns:a16="http://schemas.microsoft.com/office/drawing/2014/main" id="{DFC23ED7-F97B-42D7-85D8-C41C91BDD39E}"/>
                  </a:ext>
                </a:extLst>
              </p:cNvPr>
              <p:cNvGrpSpPr/>
              <p:nvPr/>
            </p:nvGrpSpPr>
            <p:grpSpPr>
              <a:xfrm>
                <a:off x="154416" y="1269572"/>
                <a:ext cx="1868493" cy="284569"/>
                <a:chOff x="155003" y="892995"/>
                <a:chExt cx="1868493" cy="284569"/>
              </a:xfrm>
            </p:grpSpPr>
            <p:grpSp>
              <p:nvGrpSpPr>
                <p:cNvPr id="125" name="群組 124">
                  <a:extLst>
                    <a:ext uri="{FF2B5EF4-FFF2-40B4-BE49-F238E27FC236}">
                      <a16:creationId xmlns:a16="http://schemas.microsoft.com/office/drawing/2014/main" id="{FBC948AF-F81D-4FE2-BC90-753DE72B00A1}"/>
                    </a:ext>
                  </a:extLst>
                </p:cNvPr>
                <p:cNvGrpSpPr/>
                <p:nvPr/>
              </p:nvGrpSpPr>
              <p:grpSpPr>
                <a:xfrm>
                  <a:off x="155003" y="892995"/>
                  <a:ext cx="1868493" cy="103701"/>
                  <a:chOff x="155003" y="892995"/>
                  <a:chExt cx="1868493" cy="103701"/>
                </a:xfrm>
              </p:grpSpPr>
              <p:sp>
                <p:nvSpPr>
                  <p:cNvPr id="140" name="橢圓 139">
                    <a:extLst>
                      <a:ext uri="{FF2B5EF4-FFF2-40B4-BE49-F238E27FC236}">
                        <a16:creationId xmlns:a16="http://schemas.microsoft.com/office/drawing/2014/main" id="{7323775D-2414-41DB-9CC2-BEC3338C8EB2}"/>
                      </a:ext>
                    </a:extLst>
                  </p:cNvPr>
                  <p:cNvSpPr/>
                  <p:nvPr/>
                </p:nvSpPr>
                <p:spPr>
                  <a:xfrm>
                    <a:off x="155003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1" name="橢圓 140">
                    <a:extLst>
                      <a:ext uri="{FF2B5EF4-FFF2-40B4-BE49-F238E27FC236}">
                        <a16:creationId xmlns:a16="http://schemas.microsoft.com/office/drawing/2014/main" id="{2C5FBCE5-8B80-4A2E-95B4-DD0B13FCEFB9}"/>
                      </a:ext>
                    </a:extLst>
                  </p:cNvPr>
                  <p:cNvSpPr/>
                  <p:nvPr/>
                </p:nvSpPr>
                <p:spPr>
                  <a:xfrm>
                    <a:off x="351091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2" name="橢圓 141">
                    <a:extLst>
                      <a:ext uri="{FF2B5EF4-FFF2-40B4-BE49-F238E27FC236}">
                        <a16:creationId xmlns:a16="http://schemas.microsoft.com/office/drawing/2014/main" id="{4533047A-44B0-470E-9BFB-4AF6512BAF36}"/>
                      </a:ext>
                    </a:extLst>
                  </p:cNvPr>
                  <p:cNvSpPr/>
                  <p:nvPr/>
                </p:nvSpPr>
                <p:spPr>
                  <a:xfrm>
                    <a:off x="547179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3" name="橢圓 142">
                    <a:extLst>
                      <a:ext uri="{FF2B5EF4-FFF2-40B4-BE49-F238E27FC236}">
                        <a16:creationId xmlns:a16="http://schemas.microsoft.com/office/drawing/2014/main" id="{1899220D-ED3C-42F7-A525-3634B83B6720}"/>
                      </a:ext>
                    </a:extLst>
                  </p:cNvPr>
                  <p:cNvSpPr/>
                  <p:nvPr/>
                </p:nvSpPr>
                <p:spPr>
                  <a:xfrm>
                    <a:off x="743267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4" name="橢圓 143">
                    <a:extLst>
                      <a:ext uri="{FF2B5EF4-FFF2-40B4-BE49-F238E27FC236}">
                        <a16:creationId xmlns:a16="http://schemas.microsoft.com/office/drawing/2014/main" id="{6E4D5988-D4AA-450E-BEFA-F91C962E50A7}"/>
                      </a:ext>
                    </a:extLst>
                  </p:cNvPr>
                  <p:cNvSpPr/>
                  <p:nvPr/>
                </p:nvSpPr>
                <p:spPr>
                  <a:xfrm>
                    <a:off x="939355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5" name="橢圓 144">
                    <a:extLst>
                      <a:ext uri="{FF2B5EF4-FFF2-40B4-BE49-F238E27FC236}">
                        <a16:creationId xmlns:a16="http://schemas.microsoft.com/office/drawing/2014/main" id="{B1248469-DDDB-4BE9-A232-072FBA997251}"/>
                      </a:ext>
                    </a:extLst>
                  </p:cNvPr>
                  <p:cNvSpPr/>
                  <p:nvPr/>
                </p:nvSpPr>
                <p:spPr>
                  <a:xfrm>
                    <a:off x="1135443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6" name="橢圓 145">
                    <a:extLst>
                      <a:ext uri="{FF2B5EF4-FFF2-40B4-BE49-F238E27FC236}">
                        <a16:creationId xmlns:a16="http://schemas.microsoft.com/office/drawing/2014/main" id="{554F4133-0731-436C-AAFA-6E9381647F4F}"/>
                      </a:ext>
                    </a:extLst>
                  </p:cNvPr>
                  <p:cNvSpPr/>
                  <p:nvPr/>
                </p:nvSpPr>
                <p:spPr>
                  <a:xfrm>
                    <a:off x="1331531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7" name="橢圓 146">
                    <a:extLst>
                      <a:ext uri="{FF2B5EF4-FFF2-40B4-BE49-F238E27FC236}">
                        <a16:creationId xmlns:a16="http://schemas.microsoft.com/office/drawing/2014/main" id="{164B9C65-4073-4798-A9C2-AF842FB1B2AF}"/>
                      </a:ext>
                    </a:extLst>
                  </p:cNvPr>
                  <p:cNvSpPr/>
                  <p:nvPr/>
                </p:nvSpPr>
                <p:spPr>
                  <a:xfrm>
                    <a:off x="1527619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8" name="橢圓 147">
                    <a:extLst>
                      <a:ext uri="{FF2B5EF4-FFF2-40B4-BE49-F238E27FC236}">
                        <a16:creationId xmlns:a16="http://schemas.microsoft.com/office/drawing/2014/main" id="{FE2464A5-0B86-4877-B659-DE71156D70B0}"/>
                      </a:ext>
                    </a:extLst>
                  </p:cNvPr>
                  <p:cNvSpPr/>
                  <p:nvPr/>
                </p:nvSpPr>
                <p:spPr>
                  <a:xfrm>
                    <a:off x="1723707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9" name="橢圓 148">
                    <a:extLst>
                      <a:ext uri="{FF2B5EF4-FFF2-40B4-BE49-F238E27FC236}">
                        <a16:creationId xmlns:a16="http://schemas.microsoft.com/office/drawing/2014/main" id="{BE932731-4B50-4141-8753-17501DA6C013}"/>
                      </a:ext>
                    </a:extLst>
                  </p:cNvPr>
                  <p:cNvSpPr/>
                  <p:nvPr/>
                </p:nvSpPr>
                <p:spPr>
                  <a:xfrm>
                    <a:off x="1919795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26" name="群組 125">
                  <a:extLst>
                    <a:ext uri="{FF2B5EF4-FFF2-40B4-BE49-F238E27FC236}">
                      <a16:creationId xmlns:a16="http://schemas.microsoft.com/office/drawing/2014/main" id="{03AFEC0D-4000-4190-BE74-FF8701B4D3F1}"/>
                    </a:ext>
                  </a:extLst>
                </p:cNvPr>
                <p:cNvGrpSpPr/>
                <p:nvPr/>
              </p:nvGrpSpPr>
              <p:grpSpPr>
                <a:xfrm>
                  <a:off x="155003" y="1073863"/>
                  <a:ext cx="1868493" cy="103701"/>
                  <a:chOff x="155003" y="892995"/>
                  <a:chExt cx="1868493" cy="103701"/>
                </a:xfrm>
              </p:grpSpPr>
              <p:sp>
                <p:nvSpPr>
                  <p:cNvPr id="127" name="橢圓 126">
                    <a:extLst>
                      <a:ext uri="{FF2B5EF4-FFF2-40B4-BE49-F238E27FC236}">
                        <a16:creationId xmlns:a16="http://schemas.microsoft.com/office/drawing/2014/main" id="{D079FDC2-43CC-4EDD-90CF-31AF5D04EAEB}"/>
                      </a:ext>
                    </a:extLst>
                  </p:cNvPr>
                  <p:cNvSpPr/>
                  <p:nvPr/>
                </p:nvSpPr>
                <p:spPr>
                  <a:xfrm>
                    <a:off x="155003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8" name="橢圓 127">
                    <a:extLst>
                      <a:ext uri="{FF2B5EF4-FFF2-40B4-BE49-F238E27FC236}">
                        <a16:creationId xmlns:a16="http://schemas.microsoft.com/office/drawing/2014/main" id="{3888B728-DC0C-46F0-9104-CD13F429FBB8}"/>
                      </a:ext>
                    </a:extLst>
                  </p:cNvPr>
                  <p:cNvSpPr/>
                  <p:nvPr/>
                </p:nvSpPr>
                <p:spPr>
                  <a:xfrm>
                    <a:off x="351091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9" name="橢圓 128">
                    <a:extLst>
                      <a:ext uri="{FF2B5EF4-FFF2-40B4-BE49-F238E27FC236}">
                        <a16:creationId xmlns:a16="http://schemas.microsoft.com/office/drawing/2014/main" id="{B4B50DC5-4A25-433A-80D2-B83543D79C2A}"/>
                      </a:ext>
                    </a:extLst>
                  </p:cNvPr>
                  <p:cNvSpPr/>
                  <p:nvPr/>
                </p:nvSpPr>
                <p:spPr>
                  <a:xfrm>
                    <a:off x="547179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0" name="橢圓 129">
                    <a:extLst>
                      <a:ext uri="{FF2B5EF4-FFF2-40B4-BE49-F238E27FC236}">
                        <a16:creationId xmlns:a16="http://schemas.microsoft.com/office/drawing/2014/main" id="{23F0EC30-2E3C-40BE-AB7D-B3885E3C4549}"/>
                      </a:ext>
                    </a:extLst>
                  </p:cNvPr>
                  <p:cNvSpPr/>
                  <p:nvPr/>
                </p:nvSpPr>
                <p:spPr>
                  <a:xfrm>
                    <a:off x="743267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1" name="橢圓 130">
                    <a:extLst>
                      <a:ext uri="{FF2B5EF4-FFF2-40B4-BE49-F238E27FC236}">
                        <a16:creationId xmlns:a16="http://schemas.microsoft.com/office/drawing/2014/main" id="{4ED48349-F102-43C1-BEB3-7CD95A2C614A}"/>
                      </a:ext>
                    </a:extLst>
                  </p:cNvPr>
                  <p:cNvSpPr/>
                  <p:nvPr/>
                </p:nvSpPr>
                <p:spPr>
                  <a:xfrm>
                    <a:off x="939355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2" name="橢圓 131">
                    <a:extLst>
                      <a:ext uri="{FF2B5EF4-FFF2-40B4-BE49-F238E27FC236}">
                        <a16:creationId xmlns:a16="http://schemas.microsoft.com/office/drawing/2014/main" id="{EAD9E729-8C08-4F12-B4BD-ACFC02B2CD11}"/>
                      </a:ext>
                    </a:extLst>
                  </p:cNvPr>
                  <p:cNvSpPr/>
                  <p:nvPr/>
                </p:nvSpPr>
                <p:spPr>
                  <a:xfrm>
                    <a:off x="1135443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3" name="橢圓 132">
                    <a:extLst>
                      <a:ext uri="{FF2B5EF4-FFF2-40B4-BE49-F238E27FC236}">
                        <a16:creationId xmlns:a16="http://schemas.microsoft.com/office/drawing/2014/main" id="{35BE75A1-7B4C-4802-9FCF-83A45F0D495E}"/>
                      </a:ext>
                    </a:extLst>
                  </p:cNvPr>
                  <p:cNvSpPr/>
                  <p:nvPr/>
                </p:nvSpPr>
                <p:spPr>
                  <a:xfrm>
                    <a:off x="1331531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4" name="橢圓 133">
                    <a:extLst>
                      <a:ext uri="{FF2B5EF4-FFF2-40B4-BE49-F238E27FC236}">
                        <a16:creationId xmlns:a16="http://schemas.microsoft.com/office/drawing/2014/main" id="{D8EDFA87-EEDA-425E-9F58-529B247DCC1A}"/>
                      </a:ext>
                    </a:extLst>
                  </p:cNvPr>
                  <p:cNvSpPr/>
                  <p:nvPr/>
                </p:nvSpPr>
                <p:spPr>
                  <a:xfrm>
                    <a:off x="1527619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5" name="橢圓 134">
                    <a:extLst>
                      <a:ext uri="{FF2B5EF4-FFF2-40B4-BE49-F238E27FC236}">
                        <a16:creationId xmlns:a16="http://schemas.microsoft.com/office/drawing/2014/main" id="{C5917E0A-D660-4C27-A58E-9ABE7826F025}"/>
                      </a:ext>
                    </a:extLst>
                  </p:cNvPr>
                  <p:cNvSpPr/>
                  <p:nvPr/>
                </p:nvSpPr>
                <p:spPr>
                  <a:xfrm>
                    <a:off x="1723707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6" name="橢圓 135">
                    <a:extLst>
                      <a:ext uri="{FF2B5EF4-FFF2-40B4-BE49-F238E27FC236}">
                        <a16:creationId xmlns:a16="http://schemas.microsoft.com/office/drawing/2014/main" id="{B55EFFEA-0FCC-457C-82F3-57E1EE1AA852}"/>
                      </a:ext>
                    </a:extLst>
                  </p:cNvPr>
                  <p:cNvSpPr/>
                  <p:nvPr/>
                </p:nvSpPr>
                <p:spPr>
                  <a:xfrm>
                    <a:off x="1919795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</p:grpSp>
        <p:grpSp>
          <p:nvGrpSpPr>
            <p:cNvPr id="150" name="群組 149">
              <a:extLst>
                <a:ext uri="{FF2B5EF4-FFF2-40B4-BE49-F238E27FC236}">
                  <a16:creationId xmlns:a16="http://schemas.microsoft.com/office/drawing/2014/main" id="{E3C04D1E-9A04-45DE-9A34-CFD17EFEFDA7}"/>
                </a:ext>
              </a:extLst>
            </p:cNvPr>
            <p:cNvGrpSpPr/>
            <p:nvPr/>
          </p:nvGrpSpPr>
          <p:grpSpPr>
            <a:xfrm>
              <a:off x="-283545" y="1416698"/>
              <a:ext cx="1869080" cy="661146"/>
              <a:chOff x="154416" y="892995"/>
              <a:chExt cx="1869080" cy="661146"/>
            </a:xfrm>
          </p:grpSpPr>
          <p:grpSp>
            <p:nvGrpSpPr>
              <p:cNvPr id="151" name="群組 150">
                <a:extLst>
                  <a:ext uri="{FF2B5EF4-FFF2-40B4-BE49-F238E27FC236}">
                    <a16:creationId xmlns:a16="http://schemas.microsoft.com/office/drawing/2014/main" id="{9E9F55D2-6EBF-42AF-9DD1-2779E56AFE95}"/>
                  </a:ext>
                </a:extLst>
              </p:cNvPr>
              <p:cNvGrpSpPr/>
              <p:nvPr/>
            </p:nvGrpSpPr>
            <p:grpSpPr>
              <a:xfrm>
                <a:off x="155003" y="892995"/>
                <a:ext cx="1868493" cy="284569"/>
                <a:chOff x="155003" y="892995"/>
                <a:chExt cx="1868493" cy="284569"/>
              </a:xfrm>
            </p:grpSpPr>
            <p:grpSp>
              <p:nvGrpSpPr>
                <p:cNvPr id="175" name="群組 174">
                  <a:extLst>
                    <a:ext uri="{FF2B5EF4-FFF2-40B4-BE49-F238E27FC236}">
                      <a16:creationId xmlns:a16="http://schemas.microsoft.com/office/drawing/2014/main" id="{F610C617-C6B5-4CD4-BD2A-4253A3B9738C}"/>
                    </a:ext>
                  </a:extLst>
                </p:cNvPr>
                <p:cNvGrpSpPr/>
                <p:nvPr/>
              </p:nvGrpSpPr>
              <p:grpSpPr>
                <a:xfrm>
                  <a:off x="155003" y="892995"/>
                  <a:ext cx="1868493" cy="103701"/>
                  <a:chOff x="155003" y="892995"/>
                  <a:chExt cx="1868493" cy="103701"/>
                </a:xfrm>
              </p:grpSpPr>
              <p:sp>
                <p:nvSpPr>
                  <p:cNvPr id="187" name="橢圓 186">
                    <a:extLst>
                      <a:ext uri="{FF2B5EF4-FFF2-40B4-BE49-F238E27FC236}">
                        <a16:creationId xmlns:a16="http://schemas.microsoft.com/office/drawing/2014/main" id="{829DCD29-BF41-49D8-A7D1-BC3396D800E9}"/>
                      </a:ext>
                    </a:extLst>
                  </p:cNvPr>
                  <p:cNvSpPr/>
                  <p:nvPr/>
                </p:nvSpPr>
                <p:spPr>
                  <a:xfrm>
                    <a:off x="155003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8" name="橢圓 187">
                    <a:extLst>
                      <a:ext uri="{FF2B5EF4-FFF2-40B4-BE49-F238E27FC236}">
                        <a16:creationId xmlns:a16="http://schemas.microsoft.com/office/drawing/2014/main" id="{20C40F8F-5CE9-4ABC-A795-B2A33E74686D}"/>
                      </a:ext>
                    </a:extLst>
                  </p:cNvPr>
                  <p:cNvSpPr/>
                  <p:nvPr/>
                </p:nvSpPr>
                <p:spPr>
                  <a:xfrm>
                    <a:off x="351091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9" name="橢圓 188">
                    <a:extLst>
                      <a:ext uri="{FF2B5EF4-FFF2-40B4-BE49-F238E27FC236}">
                        <a16:creationId xmlns:a16="http://schemas.microsoft.com/office/drawing/2014/main" id="{108D669A-ED98-4EC9-9780-02B69F7C343F}"/>
                      </a:ext>
                    </a:extLst>
                  </p:cNvPr>
                  <p:cNvSpPr/>
                  <p:nvPr/>
                </p:nvSpPr>
                <p:spPr>
                  <a:xfrm>
                    <a:off x="547179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0" name="橢圓 189">
                    <a:extLst>
                      <a:ext uri="{FF2B5EF4-FFF2-40B4-BE49-F238E27FC236}">
                        <a16:creationId xmlns:a16="http://schemas.microsoft.com/office/drawing/2014/main" id="{0E4B0158-589D-48C3-BA62-632152535221}"/>
                      </a:ext>
                    </a:extLst>
                  </p:cNvPr>
                  <p:cNvSpPr/>
                  <p:nvPr/>
                </p:nvSpPr>
                <p:spPr>
                  <a:xfrm>
                    <a:off x="743267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1" name="橢圓 190">
                    <a:extLst>
                      <a:ext uri="{FF2B5EF4-FFF2-40B4-BE49-F238E27FC236}">
                        <a16:creationId xmlns:a16="http://schemas.microsoft.com/office/drawing/2014/main" id="{90525A91-F4D7-446C-A381-3A689DED28D3}"/>
                      </a:ext>
                    </a:extLst>
                  </p:cNvPr>
                  <p:cNvSpPr/>
                  <p:nvPr/>
                </p:nvSpPr>
                <p:spPr>
                  <a:xfrm>
                    <a:off x="939355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2" name="橢圓 191">
                    <a:extLst>
                      <a:ext uri="{FF2B5EF4-FFF2-40B4-BE49-F238E27FC236}">
                        <a16:creationId xmlns:a16="http://schemas.microsoft.com/office/drawing/2014/main" id="{596E17E6-31A0-4F69-9A3C-DB0955D6348B}"/>
                      </a:ext>
                    </a:extLst>
                  </p:cNvPr>
                  <p:cNvSpPr/>
                  <p:nvPr/>
                </p:nvSpPr>
                <p:spPr>
                  <a:xfrm>
                    <a:off x="1135443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3" name="橢圓 192">
                    <a:extLst>
                      <a:ext uri="{FF2B5EF4-FFF2-40B4-BE49-F238E27FC236}">
                        <a16:creationId xmlns:a16="http://schemas.microsoft.com/office/drawing/2014/main" id="{EB996EDB-F7A8-47CB-A5A6-556F907F676D}"/>
                      </a:ext>
                    </a:extLst>
                  </p:cNvPr>
                  <p:cNvSpPr/>
                  <p:nvPr/>
                </p:nvSpPr>
                <p:spPr>
                  <a:xfrm>
                    <a:off x="1331531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4" name="橢圓 193">
                    <a:extLst>
                      <a:ext uri="{FF2B5EF4-FFF2-40B4-BE49-F238E27FC236}">
                        <a16:creationId xmlns:a16="http://schemas.microsoft.com/office/drawing/2014/main" id="{66097E43-C5E6-4860-A281-424284A95A11}"/>
                      </a:ext>
                    </a:extLst>
                  </p:cNvPr>
                  <p:cNvSpPr/>
                  <p:nvPr/>
                </p:nvSpPr>
                <p:spPr>
                  <a:xfrm>
                    <a:off x="1527619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5" name="橢圓 194">
                    <a:extLst>
                      <a:ext uri="{FF2B5EF4-FFF2-40B4-BE49-F238E27FC236}">
                        <a16:creationId xmlns:a16="http://schemas.microsoft.com/office/drawing/2014/main" id="{7750A282-6D37-4F28-B1EE-8F70A6F65AF4}"/>
                      </a:ext>
                    </a:extLst>
                  </p:cNvPr>
                  <p:cNvSpPr/>
                  <p:nvPr/>
                </p:nvSpPr>
                <p:spPr>
                  <a:xfrm>
                    <a:off x="1723707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6" name="橢圓 195">
                    <a:extLst>
                      <a:ext uri="{FF2B5EF4-FFF2-40B4-BE49-F238E27FC236}">
                        <a16:creationId xmlns:a16="http://schemas.microsoft.com/office/drawing/2014/main" id="{09F2A20E-6BFB-4591-B067-F87B5054668A}"/>
                      </a:ext>
                    </a:extLst>
                  </p:cNvPr>
                  <p:cNvSpPr/>
                  <p:nvPr/>
                </p:nvSpPr>
                <p:spPr>
                  <a:xfrm>
                    <a:off x="1919795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76" name="群組 175">
                  <a:extLst>
                    <a:ext uri="{FF2B5EF4-FFF2-40B4-BE49-F238E27FC236}">
                      <a16:creationId xmlns:a16="http://schemas.microsoft.com/office/drawing/2014/main" id="{17BC9A12-A539-4403-BDE4-8D3C09BC903C}"/>
                    </a:ext>
                  </a:extLst>
                </p:cNvPr>
                <p:cNvGrpSpPr/>
                <p:nvPr/>
              </p:nvGrpSpPr>
              <p:grpSpPr>
                <a:xfrm>
                  <a:off x="155003" y="1073863"/>
                  <a:ext cx="1868493" cy="103701"/>
                  <a:chOff x="155003" y="892995"/>
                  <a:chExt cx="1868493" cy="103701"/>
                </a:xfrm>
              </p:grpSpPr>
              <p:sp>
                <p:nvSpPr>
                  <p:cNvPr id="177" name="橢圓 176">
                    <a:extLst>
                      <a:ext uri="{FF2B5EF4-FFF2-40B4-BE49-F238E27FC236}">
                        <a16:creationId xmlns:a16="http://schemas.microsoft.com/office/drawing/2014/main" id="{4BF11FE4-39D3-428A-86E2-3BDC2874CAAC}"/>
                      </a:ext>
                    </a:extLst>
                  </p:cNvPr>
                  <p:cNvSpPr/>
                  <p:nvPr/>
                </p:nvSpPr>
                <p:spPr>
                  <a:xfrm>
                    <a:off x="155003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8" name="橢圓 177">
                    <a:extLst>
                      <a:ext uri="{FF2B5EF4-FFF2-40B4-BE49-F238E27FC236}">
                        <a16:creationId xmlns:a16="http://schemas.microsoft.com/office/drawing/2014/main" id="{42CF9319-D924-4FEB-AD8E-58A76C5546E6}"/>
                      </a:ext>
                    </a:extLst>
                  </p:cNvPr>
                  <p:cNvSpPr/>
                  <p:nvPr/>
                </p:nvSpPr>
                <p:spPr>
                  <a:xfrm>
                    <a:off x="351091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9" name="橢圓 178">
                    <a:extLst>
                      <a:ext uri="{FF2B5EF4-FFF2-40B4-BE49-F238E27FC236}">
                        <a16:creationId xmlns:a16="http://schemas.microsoft.com/office/drawing/2014/main" id="{790F9789-9F2C-4F7B-BBC5-E7155C75E79B}"/>
                      </a:ext>
                    </a:extLst>
                  </p:cNvPr>
                  <p:cNvSpPr/>
                  <p:nvPr/>
                </p:nvSpPr>
                <p:spPr>
                  <a:xfrm>
                    <a:off x="547179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0" name="橢圓 179">
                    <a:extLst>
                      <a:ext uri="{FF2B5EF4-FFF2-40B4-BE49-F238E27FC236}">
                        <a16:creationId xmlns:a16="http://schemas.microsoft.com/office/drawing/2014/main" id="{CF644F06-B8C2-4D0D-9C13-9A324E01BD26}"/>
                      </a:ext>
                    </a:extLst>
                  </p:cNvPr>
                  <p:cNvSpPr/>
                  <p:nvPr/>
                </p:nvSpPr>
                <p:spPr>
                  <a:xfrm>
                    <a:off x="743267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1" name="橢圓 180">
                    <a:extLst>
                      <a:ext uri="{FF2B5EF4-FFF2-40B4-BE49-F238E27FC236}">
                        <a16:creationId xmlns:a16="http://schemas.microsoft.com/office/drawing/2014/main" id="{DBE692CB-30E7-4BEE-9FDB-A845F0AB77A0}"/>
                      </a:ext>
                    </a:extLst>
                  </p:cNvPr>
                  <p:cNvSpPr/>
                  <p:nvPr/>
                </p:nvSpPr>
                <p:spPr>
                  <a:xfrm>
                    <a:off x="939355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2" name="橢圓 181">
                    <a:extLst>
                      <a:ext uri="{FF2B5EF4-FFF2-40B4-BE49-F238E27FC236}">
                        <a16:creationId xmlns:a16="http://schemas.microsoft.com/office/drawing/2014/main" id="{52EFF127-B0B8-4DE1-8B92-FA5B9B8D61C2}"/>
                      </a:ext>
                    </a:extLst>
                  </p:cNvPr>
                  <p:cNvSpPr/>
                  <p:nvPr/>
                </p:nvSpPr>
                <p:spPr>
                  <a:xfrm>
                    <a:off x="1135443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3" name="橢圓 182">
                    <a:extLst>
                      <a:ext uri="{FF2B5EF4-FFF2-40B4-BE49-F238E27FC236}">
                        <a16:creationId xmlns:a16="http://schemas.microsoft.com/office/drawing/2014/main" id="{60327561-37DC-44A5-948C-1B34D0F9BDAC}"/>
                      </a:ext>
                    </a:extLst>
                  </p:cNvPr>
                  <p:cNvSpPr/>
                  <p:nvPr/>
                </p:nvSpPr>
                <p:spPr>
                  <a:xfrm>
                    <a:off x="1331531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4" name="橢圓 183">
                    <a:extLst>
                      <a:ext uri="{FF2B5EF4-FFF2-40B4-BE49-F238E27FC236}">
                        <a16:creationId xmlns:a16="http://schemas.microsoft.com/office/drawing/2014/main" id="{5192E513-C588-43AD-AF13-5F5C1618AE53}"/>
                      </a:ext>
                    </a:extLst>
                  </p:cNvPr>
                  <p:cNvSpPr/>
                  <p:nvPr/>
                </p:nvSpPr>
                <p:spPr>
                  <a:xfrm>
                    <a:off x="1527619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5" name="橢圓 184">
                    <a:extLst>
                      <a:ext uri="{FF2B5EF4-FFF2-40B4-BE49-F238E27FC236}">
                        <a16:creationId xmlns:a16="http://schemas.microsoft.com/office/drawing/2014/main" id="{4A2A0BA9-8E1A-48C7-9557-927BAEA8EDDC}"/>
                      </a:ext>
                    </a:extLst>
                  </p:cNvPr>
                  <p:cNvSpPr/>
                  <p:nvPr/>
                </p:nvSpPr>
                <p:spPr>
                  <a:xfrm>
                    <a:off x="1723707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6" name="橢圓 185">
                    <a:extLst>
                      <a:ext uri="{FF2B5EF4-FFF2-40B4-BE49-F238E27FC236}">
                        <a16:creationId xmlns:a16="http://schemas.microsoft.com/office/drawing/2014/main" id="{2FBEB2BC-E816-4549-A727-5808F876604B}"/>
                      </a:ext>
                    </a:extLst>
                  </p:cNvPr>
                  <p:cNvSpPr/>
                  <p:nvPr/>
                </p:nvSpPr>
                <p:spPr>
                  <a:xfrm>
                    <a:off x="1919795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52" name="群組 151">
                <a:extLst>
                  <a:ext uri="{FF2B5EF4-FFF2-40B4-BE49-F238E27FC236}">
                    <a16:creationId xmlns:a16="http://schemas.microsoft.com/office/drawing/2014/main" id="{51E35816-A949-4F4D-9616-238DD8265086}"/>
                  </a:ext>
                </a:extLst>
              </p:cNvPr>
              <p:cNvGrpSpPr/>
              <p:nvPr/>
            </p:nvGrpSpPr>
            <p:grpSpPr>
              <a:xfrm>
                <a:off x="154416" y="1269572"/>
                <a:ext cx="1868493" cy="284569"/>
                <a:chOff x="155003" y="892995"/>
                <a:chExt cx="1868493" cy="284569"/>
              </a:xfrm>
            </p:grpSpPr>
            <p:grpSp>
              <p:nvGrpSpPr>
                <p:cNvPr id="153" name="群組 152">
                  <a:extLst>
                    <a:ext uri="{FF2B5EF4-FFF2-40B4-BE49-F238E27FC236}">
                      <a16:creationId xmlns:a16="http://schemas.microsoft.com/office/drawing/2014/main" id="{1A881CEB-2BD0-4922-9342-FBA2AE5CEE9A}"/>
                    </a:ext>
                  </a:extLst>
                </p:cNvPr>
                <p:cNvGrpSpPr/>
                <p:nvPr/>
              </p:nvGrpSpPr>
              <p:grpSpPr>
                <a:xfrm>
                  <a:off x="155003" y="892995"/>
                  <a:ext cx="1868493" cy="103701"/>
                  <a:chOff x="155003" y="892995"/>
                  <a:chExt cx="1868493" cy="103701"/>
                </a:xfrm>
              </p:grpSpPr>
              <p:sp>
                <p:nvSpPr>
                  <p:cNvPr id="165" name="橢圓 164">
                    <a:extLst>
                      <a:ext uri="{FF2B5EF4-FFF2-40B4-BE49-F238E27FC236}">
                        <a16:creationId xmlns:a16="http://schemas.microsoft.com/office/drawing/2014/main" id="{754BE564-CD4F-4870-AB7F-1B91F7F9F631}"/>
                      </a:ext>
                    </a:extLst>
                  </p:cNvPr>
                  <p:cNvSpPr/>
                  <p:nvPr/>
                </p:nvSpPr>
                <p:spPr>
                  <a:xfrm>
                    <a:off x="155003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6" name="橢圓 165">
                    <a:extLst>
                      <a:ext uri="{FF2B5EF4-FFF2-40B4-BE49-F238E27FC236}">
                        <a16:creationId xmlns:a16="http://schemas.microsoft.com/office/drawing/2014/main" id="{113836FE-B8DA-4C57-9CE1-22E9BCF196D7}"/>
                      </a:ext>
                    </a:extLst>
                  </p:cNvPr>
                  <p:cNvSpPr/>
                  <p:nvPr/>
                </p:nvSpPr>
                <p:spPr>
                  <a:xfrm>
                    <a:off x="351091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7" name="橢圓 166">
                    <a:extLst>
                      <a:ext uri="{FF2B5EF4-FFF2-40B4-BE49-F238E27FC236}">
                        <a16:creationId xmlns:a16="http://schemas.microsoft.com/office/drawing/2014/main" id="{1950CEA5-0F49-434A-8B4A-F9585B3EE395}"/>
                      </a:ext>
                    </a:extLst>
                  </p:cNvPr>
                  <p:cNvSpPr/>
                  <p:nvPr/>
                </p:nvSpPr>
                <p:spPr>
                  <a:xfrm>
                    <a:off x="547179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8" name="橢圓 167">
                    <a:extLst>
                      <a:ext uri="{FF2B5EF4-FFF2-40B4-BE49-F238E27FC236}">
                        <a16:creationId xmlns:a16="http://schemas.microsoft.com/office/drawing/2014/main" id="{A492EEBB-A282-485D-B223-D8F076AF4F8B}"/>
                      </a:ext>
                    </a:extLst>
                  </p:cNvPr>
                  <p:cNvSpPr/>
                  <p:nvPr/>
                </p:nvSpPr>
                <p:spPr>
                  <a:xfrm>
                    <a:off x="743267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9" name="橢圓 168">
                    <a:extLst>
                      <a:ext uri="{FF2B5EF4-FFF2-40B4-BE49-F238E27FC236}">
                        <a16:creationId xmlns:a16="http://schemas.microsoft.com/office/drawing/2014/main" id="{05AA9F57-EC1A-4675-BCA1-FBEDC39A19D0}"/>
                      </a:ext>
                    </a:extLst>
                  </p:cNvPr>
                  <p:cNvSpPr/>
                  <p:nvPr/>
                </p:nvSpPr>
                <p:spPr>
                  <a:xfrm>
                    <a:off x="939355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0" name="橢圓 169">
                    <a:extLst>
                      <a:ext uri="{FF2B5EF4-FFF2-40B4-BE49-F238E27FC236}">
                        <a16:creationId xmlns:a16="http://schemas.microsoft.com/office/drawing/2014/main" id="{DD466FE8-86D7-42C6-AB88-6C1C7235116B}"/>
                      </a:ext>
                    </a:extLst>
                  </p:cNvPr>
                  <p:cNvSpPr/>
                  <p:nvPr/>
                </p:nvSpPr>
                <p:spPr>
                  <a:xfrm>
                    <a:off x="1135443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1" name="橢圓 170">
                    <a:extLst>
                      <a:ext uri="{FF2B5EF4-FFF2-40B4-BE49-F238E27FC236}">
                        <a16:creationId xmlns:a16="http://schemas.microsoft.com/office/drawing/2014/main" id="{F4F42732-B0F9-49DC-9FC8-A529E783B8D7}"/>
                      </a:ext>
                    </a:extLst>
                  </p:cNvPr>
                  <p:cNvSpPr/>
                  <p:nvPr/>
                </p:nvSpPr>
                <p:spPr>
                  <a:xfrm>
                    <a:off x="1331531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2" name="橢圓 171">
                    <a:extLst>
                      <a:ext uri="{FF2B5EF4-FFF2-40B4-BE49-F238E27FC236}">
                        <a16:creationId xmlns:a16="http://schemas.microsoft.com/office/drawing/2014/main" id="{661997A6-AFE6-4BFF-A911-0CEAD2997034}"/>
                      </a:ext>
                    </a:extLst>
                  </p:cNvPr>
                  <p:cNvSpPr/>
                  <p:nvPr/>
                </p:nvSpPr>
                <p:spPr>
                  <a:xfrm>
                    <a:off x="1527619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3" name="橢圓 172">
                    <a:extLst>
                      <a:ext uri="{FF2B5EF4-FFF2-40B4-BE49-F238E27FC236}">
                        <a16:creationId xmlns:a16="http://schemas.microsoft.com/office/drawing/2014/main" id="{ECB76267-8B7F-486F-90BD-DA9237038FD4}"/>
                      </a:ext>
                    </a:extLst>
                  </p:cNvPr>
                  <p:cNvSpPr/>
                  <p:nvPr/>
                </p:nvSpPr>
                <p:spPr>
                  <a:xfrm>
                    <a:off x="1723707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4" name="橢圓 173">
                    <a:extLst>
                      <a:ext uri="{FF2B5EF4-FFF2-40B4-BE49-F238E27FC236}">
                        <a16:creationId xmlns:a16="http://schemas.microsoft.com/office/drawing/2014/main" id="{DF1534DB-1B8D-49E8-A6C5-E82844CC0B6A}"/>
                      </a:ext>
                    </a:extLst>
                  </p:cNvPr>
                  <p:cNvSpPr/>
                  <p:nvPr/>
                </p:nvSpPr>
                <p:spPr>
                  <a:xfrm>
                    <a:off x="1919795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54" name="群組 153">
                  <a:extLst>
                    <a:ext uri="{FF2B5EF4-FFF2-40B4-BE49-F238E27FC236}">
                      <a16:creationId xmlns:a16="http://schemas.microsoft.com/office/drawing/2014/main" id="{18B8C5D9-85C4-4E34-9D8A-6C58496E276D}"/>
                    </a:ext>
                  </a:extLst>
                </p:cNvPr>
                <p:cNvGrpSpPr/>
                <p:nvPr/>
              </p:nvGrpSpPr>
              <p:grpSpPr>
                <a:xfrm>
                  <a:off x="155003" y="1073863"/>
                  <a:ext cx="1868493" cy="103701"/>
                  <a:chOff x="155003" y="892995"/>
                  <a:chExt cx="1868493" cy="103701"/>
                </a:xfrm>
              </p:grpSpPr>
              <p:sp>
                <p:nvSpPr>
                  <p:cNvPr id="155" name="橢圓 154">
                    <a:extLst>
                      <a:ext uri="{FF2B5EF4-FFF2-40B4-BE49-F238E27FC236}">
                        <a16:creationId xmlns:a16="http://schemas.microsoft.com/office/drawing/2014/main" id="{683AAAED-8DD5-4E1B-86CA-315A292B1139}"/>
                      </a:ext>
                    </a:extLst>
                  </p:cNvPr>
                  <p:cNvSpPr/>
                  <p:nvPr/>
                </p:nvSpPr>
                <p:spPr>
                  <a:xfrm>
                    <a:off x="155003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6" name="橢圓 155">
                    <a:extLst>
                      <a:ext uri="{FF2B5EF4-FFF2-40B4-BE49-F238E27FC236}">
                        <a16:creationId xmlns:a16="http://schemas.microsoft.com/office/drawing/2014/main" id="{5A0FAA0E-4940-430C-B280-DD93BEABBCA2}"/>
                      </a:ext>
                    </a:extLst>
                  </p:cNvPr>
                  <p:cNvSpPr/>
                  <p:nvPr/>
                </p:nvSpPr>
                <p:spPr>
                  <a:xfrm>
                    <a:off x="351091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7" name="橢圓 156">
                    <a:extLst>
                      <a:ext uri="{FF2B5EF4-FFF2-40B4-BE49-F238E27FC236}">
                        <a16:creationId xmlns:a16="http://schemas.microsoft.com/office/drawing/2014/main" id="{E0D807CC-0907-47CC-93A0-FA7825883A29}"/>
                      </a:ext>
                    </a:extLst>
                  </p:cNvPr>
                  <p:cNvSpPr/>
                  <p:nvPr/>
                </p:nvSpPr>
                <p:spPr>
                  <a:xfrm>
                    <a:off x="547179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8" name="橢圓 157">
                    <a:extLst>
                      <a:ext uri="{FF2B5EF4-FFF2-40B4-BE49-F238E27FC236}">
                        <a16:creationId xmlns:a16="http://schemas.microsoft.com/office/drawing/2014/main" id="{35EADC22-0946-4BBF-B970-415E6BA9F8EB}"/>
                      </a:ext>
                    </a:extLst>
                  </p:cNvPr>
                  <p:cNvSpPr/>
                  <p:nvPr/>
                </p:nvSpPr>
                <p:spPr>
                  <a:xfrm>
                    <a:off x="743267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9" name="橢圓 158">
                    <a:extLst>
                      <a:ext uri="{FF2B5EF4-FFF2-40B4-BE49-F238E27FC236}">
                        <a16:creationId xmlns:a16="http://schemas.microsoft.com/office/drawing/2014/main" id="{23A6BF9E-F7BF-4618-A722-74FAC828E9E2}"/>
                      </a:ext>
                    </a:extLst>
                  </p:cNvPr>
                  <p:cNvSpPr/>
                  <p:nvPr/>
                </p:nvSpPr>
                <p:spPr>
                  <a:xfrm>
                    <a:off x="939355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0" name="橢圓 159">
                    <a:extLst>
                      <a:ext uri="{FF2B5EF4-FFF2-40B4-BE49-F238E27FC236}">
                        <a16:creationId xmlns:a16="http://schemas.microsoft.com/office/drawing/2014/main" id="{EB32BE96-4B41-49BF-935A-D6ECE096D071}"/>
                      </a:ext>
                    </a:extLst>
                  </p:cNvPr>
                  <p:cNvSpPr/>
                  <p:nvPr/>
                </p:nvSpPr>
                <p:spPr>
                  <a:xfrm>
                    <a:off x="1135443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1" name="橢圓 160">
                    <a:extLst>
                      <a:ext uri="{FF2B5EF4-FFF2-40B4-BE49-F238E27FC236}">
                        <a16:creationId xmlns:a16="http://schemas.microsoft.com/office/drawing/2014/main" id="{76CA57ED-7B53-45C1-89CA-9E030EA8249F}"/>
                      </a:ext>
                    </a:extLst>
                  </p:cNvPr>
                  <p:cNvSpPr/>
                  <p:nvPr/>
                </p:nvSpPr>
                <p:spPr>
                  <a:xfrm>
                    <a:off x="1331531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2" name="橢圓 161">
                    <a:extLst>
                      <a:ext uri="{FF2B5EF4-FFF2-40B4-BE49-F238E27FC236}">
                        <a16:creationId xmlns:a16="http://schemas.microsoft.com/office/drawing/2014/main" id="{24CC1299-D1A7-4ABC-A078-91C3995545BD}"/>
                      </a:ext>
                    </a:extLst>
                  </p:cNvPr>
                  <p:cNvSpPr/>
                  <p:nvPr/>
                </p:nvSpPr>
                <p:spPr>
                  <a:xfrm>
                    <a:off x="1527619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3" name="橢圓 162">
                    <a:extLst>
                      <a:ext uri="{FF2B5EF4-FFF2-40B4-BE49-F238E27FC236}">
                        <a16:creationId xmlns:a16="http://schemas.microsoft.com/office/drawing/2014/main" id="{5E8C41AC-EA74-4313-AE12-A26AD969F83D}"/>
                      </a:ext>
                    </a:extLst>
                  </p:cNvPr>
                  <p:cNvSpPr/>
                  <p:nvPr/>
                </p:nvSpPr>
                <p:spPr>
                  <a:xfrm>
                    <a:off x="1723707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4" name="橢圓 163">
                    <a:extLst>
                      <a:ext uri="{FF2B5EF4-FFF2-40B4-BE49-F238E27FC236}">
                        <a16:creationId xmlns:a16="http://schemas.microsoft.com/office/drawing/2014/main" id="{BEC056EC-1E0C-48E3-BBDE-5DD9B2FF6233}"/>
                      </a:ext>
                    </a:extLst>
                  </p:cNvPr>
                  <p:cNvSpPr/>
                  <p:nvPr/>
                </p:nvSpPr>
                <p:spPr>
                  <a:xfrm>
                    <a:off x="1919795" y="892995"/>
                    <a:ext cx="103701" cy="103701"/>
                  </a:xfrm>
                  <a:prstGeom prst="ellipse">
                    <a:avLst/>
                  </a:prstGeom>
                  <a:noFill/>
                  <a:ln w="28575">
                    <a:solidFill>
                      <a:srgbClr val="CF5F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28C41EE-5B14-4C31-8BFD-EBFCF09B33A4}"/>
              </a:ext>
            </a:extLst>
          </p:cNvPr>
          <p:cNvGrpSpPr/>
          <p:nvPr/>
        </p:nvGrpSpPr>
        <p:grpSpPr>
          <a:xfrm>
            <a:off x="9943570" y="6043376"/>
            <a:ext cx="269580" cy="269580"/>
            <a:chOff x="1518505" y="2860111"/>
            <a:chExt cx="269580" cy="269580"/>
          </a:xfrm>
        </p:grpSpPr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E169A26-D564-45D2-A8BC-C660BE4BF2CF}"/>
                </a:ext>
              </a:extLst>
            </p:cNvPr>
            <p:cNvCxnSpPr/>
            <p:nvPr/>
          </p:nvCxnSpPr>
          <p:spPr>
            <a:xfrm flipH="1">
              <a:off x="1518505" y="2860111"/>
              <a:ext cx="269580" cy="269580"/>
            </a:xfrm>
            <a:prstGeom prst="line">
              <a:avLst/>
            </a:prstGeom>
            <a:ln w="28575" cap="rnd">
              <a:solidFill>
                <a:srgbClr val="F2C06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2E5BC8F4-4E37-4A9F-A75D-0CB9A1D39051}"/>
                </a:ext>
              </a:extLst>
            </p:cNvPr>
            <p:cNvCxnSpPr>
              <a:cxnSpLocks/>
            </p:cNvCxnSpPr>
            <p:nvPr/>
          </p:nvCxnSpPr>
          <p:spPr>
            <a:xfrm>
              <a:off x="1518505" y="2860111"/>
              <a:ext cx="269580" cy="269580"/>
            </a:xfrm>
            <a:prstGeom prst="line">
              <a:avLst/>
            </a:prstGeom>
            <a:ln w="28575" cap="rnd">
              <a:solidFill>
                <a:srgbClr val="F2C06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群組 197">
            <a:extLst>
              <a:ext uri="{FF2B5EF4-FFF2-40B4-BE49-F238E27FC236}">
                <a16:creationId xmlns:a16="http://schemas.microsoft.com/office/drawing/2014/main" id="{F0CB3684-7681-450E-AF4F-8DE5AD2123E7}"/>
              </a:ext>
            </a:extLst>
          </p:cNvPr>
          <p:cNvGrpSpPr/>
          <p:nvPr/>
        </p:nvGrpSpPr>
        <p:grpSpPr>
          <a:xfrm>
            <a:off x="10617178" y="5225414"/>
            <a:ext cx="269580" cy="269580"/>
            <a:chOff x="1518505" y="2860111"/>
            <a:chExt cx="269580" cy="269580"/>
          </a:xfrm>
        </p:grpSpPr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B69C01DF-E88E-4F8E-91AA-75358860CA2B}"/>
                </a:ext>
              </a:extLst>
            </p:cNvPr>
            <p:cNvCxnSpPr/>
            <p:nvPr/>
          </p:nvCxnSpPr>
          <p:spPr>
            <a:xfrm flipH="1">
              <a:off x="1518505" y="2860111"/>
              <a:ext cx="269580" cy="269580"/>
            </a:xfrm>
            <a:prstGeom prst="line">
              <a:avLst/>
            </a:prstGeom>
            <a:ln w="28575" cap="rnd">
              <a:solidFill>
                <a:srgbClr val="F2C06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C77C89C6-5E4C-4320-85E6-95B1AFE2E465}"/>
                </a:ext>
              </a:extLst>
            </p:cNvPr>
            <p:cNvCxnSpPr>
              <a:cxnSpLocks/>
            </p:cNvCxnSpPr>
            <p:nvPr/>
          </p:nvCxnSpPr>
          <p:spPr>
            <a:xfrm>
              <a:off x="1518505" y="2860111"/>
              <a:ext cx="269580" cy="269580"/>
            </a:xfrm>
            <a:prstGeom prst="line">
              <a:avLst/>
            </a:prstGeom>
            <a:ln w="28575" cap="rnd">
              <a:solidFill>
                <a:srgbClr val="F2C06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65D64BC-9781-4934-BF3A-9A2A47B8ABE0}"/>
              </a:ext>
            </a:extLst>
          </p:cNvPr>
          <p:cNvGrpSpPr/>
          <p:nvPr/>
        </p:nvGrpSpPr>
        <p:grpSpPr>
          <a:xfrm flipV="1">
            <a:off x="-260051" y="2768960"/>
            <a:ext cx="1367485" cy="187133"/>
            <a:chOff x="214625" y="2975666"/>
            <a:chExt cx="2577225" cy="222282"/>
          </a:xfrm>
        </p:grpSpPr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890FC1C-2A19-45A9-B05E-09158F1E1A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625" y="2975666"/>
              <a:ext cx="254298" cy="221566"/>
            </a:xfrm>
            <a:prstGeom prst="line">
              <a:avLst/>
            </a:prstGeom>
            <a:ln w="28575" cap="rnd">
              <a:solidFill>
                <a:srgbClr val="97A6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>
              <a:extLst>
                <a:ext uri="{FF2B5EF4-FFF2-40B4-BE49-F238E27FC236}">
                  <a16:creationId xmlns:a16="http://schemas.microsoft.com/office/drawing/2014/main" id="{DEE8F775-8F2B-47CE-9514-E591D519E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347" y="2975667"/>
              <a:ext cx="254298" cy="221566"/>
            </a:xfrm>
            <a:prstGeom prst="line">
              <a:avLst/>
            </a:prstGeom>
            <a:ln w="28575" cap="rnd">
              <a:solidFill>
                <a:srgbClr val="97A6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3538BDAF-523A-432F-91B4-B22A7C3B27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071" y="2976381"/>
              <a:ext cx="254298" cy="221566"/>
            </a:xfrm>
            <a:prstGeom prst="line">
              <a:avLst/>
            </a:prstGeom>
            <a:ln w="28575" cap="rnd">
              <a:solidFill>
                <a:srgbClr val="97A6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4B0B5B37-6267-41BA-AF7E-461FE439D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793" y="2976382"/>
              <a:ext cx="254298" cy="221566"/>
            </a:xfrm>
            <a:prstGeom prst="line">
              <a:avLst/>
            </a:prstGeom>
            <a:ln w="28575" cap="rnd">
              <a:solidFill>
                <a:srgbClr val="97A6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941777AB-E345-4D0A-B8DB-D15DAA3303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8940" y="2975935"/>
              <a:ext cx="254298" cy="221566"/>
            </a:xfrm>
            <a:prstGeom prst="line">
              <a:avLst/>
            </a:prstGeom>
            <a:ln w="28575" cap="rnd">
              <a:solidFill>
                <a:srgbClr val="97A6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>
              <a:extLst>
                <a:ext uri="{FF2B5EF4-FFF2-40B4-BE49-F238E27FC236}">
                  <a16:creationId xmlns:a16="http://schemas.microsoft.com/office/drawing/2014/main" id="{8AD2B87A-F7EA-4359-86F3-91C1AD0B2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6662" y="2975936"/>
              <a:ext cx="254298" cy="221566"/>
            </a:xfrm>
            <a:prstGeom prst="line">
              <a:avLst/>
            </a:prstGeom>
            <a:ln w="28575" cap="rnd">
              <a:solidFill>
                <a:srgbClr val="97A6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9861AFAF-61FD-4F43-8CCA-35C527E365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60960" y="2976381"/>
              <a:ext cx="254298" cy="221566"/>
            </a:xfrm>
            <a:prstGeom prst="line">
              <a:avLst/>
            </a:prstGeom>
            <a:ln w="28575" cap="rnd">
              <a:solidFill>
                <a:srgbClr val="97A6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CCA86C54-D30B-4DDE-8B39-C0D5EA9199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8682" y="2976382"/>
              <a:ext cx="254298" cy="221566"/>
            </a:xfrm>
            <a:prstGeom prst="line">
              <a:avLst/>
            </a:prstGeom>
            <a:ln w="28575" cap="rnd">
              <a:solidFill>
                <a:srgbClr val="97A6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1FC025F9-17C7-4F76-AFA3-5F6A691669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9830" y="2976381"/>
              <a:ext cx="254298" cy="221566"/>
            </a:xfrm>
            <a:prstGeom prst="line">
              <a:avLst/>
            </a:prstGeom>
            <a:ln w="28575" cap="rnd">
              <a:solidFill>
                <a:srgbClr val="97A6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1F071065-5135-4E21-A053-ACAA70D5D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7552" y="2976382"/>
              <a:ext cx="254298" cy="221566"/>
            </a:xfrm>
            <a:prstGeom prst="line">
              <a:avLst/>
            </a:prstGeom>
            <a:ln w="28575" cap="rnd">
              <a:solidFill>
                <a:srgbClr val="97A6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AE99A317-E6D2-4F2F-AF2D-DD5B056CB7BF}"/>
              </a:ext>
            </a:extLst>
          </p:cNvPr>
          <p:cNvGrpSpPr/>
          <p:nvPr/>
        </p:nvGrpSpPr>
        <p:grpSpPr>
          <a:xfrm>
            <a:off x="785884" y="5580625"/>
            <a:ext cx="909814" cy="673426"/>
            <a:chOff x="1205971" y="5540761"/>
            <a:chExt cx="909814" cy="637405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C5125457-074B-4290-A584-F75C570DDC36}"/>
                </a:ext>
              </a:extLst>
            </p:cNvPr>
            <p:cNvGrpSpPr/>
            <p:nvPr/>
          </p:nvGrpSpPr>
          <p:grpSpPr>
            <a:xfrm>
              <a:off x="1205971" y="5543202"/>
              <a:ext cx="363930" cy="634964"/>
              <a:chOff x="3465576" y="1661160"/>
              <a:chExt cx="295877" cy="374904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551F9FF1-A195-4B5D-B93D-055CC3A29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5576" y="1661160"/>
                <a:ext cx="0" cy="374904"/>
              </a:xfrm>
              <a:prstGeom prst="line">
                <a:avLst/>
              </a:prstGeom>
              <a:ln w="28575">
                <a:solidFill>
                  <a:srgbClr val="5F93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7F773860-552D-4336-8771-CC0F15A41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3515" y="1661160"/>
                <a:ext cx="0" cy="374904"/>
              </a:xfrm>
              <a:prstGeom prst="line">
                <a:avLst/>
              </a:prstGeom>
              <a:ln w="28575">
                <a:solidFill>
                  <a:srgbClr val="5F93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24C79102-4732-4F5D-BDE5-9FD1FAB37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1453" y="1661160"/>
                <a:ext cx="0" cy="374904"/>
              </a:xfrm>
              <a:prstGeom prst="line">
                <a:avLst/>
              </a:prstGeom>
              <a:ln w="28575">
                <a:solidFill>
                  <a:srgbClr val="5F93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群組 212">
              <a:extLst>
                <a:ext uri="{FF2B5EF4-FFF2-40B4-BE49-F238E27FC236}">
                  <a16:creationId xmlns:a16="http://schemas.microsoft.com/office/drawing/2014/main" id="{4322AFEB-D9D0-4DF5-A30A-819FEB8420DB}"/>
                </a:ext>
              </a:extLst>
            </p:cNvPr>
            <p:cNvGrpSpPr/>
            <p:nvPr/>
          </p:nvGrpSpPr>
          <p:grpSpPr>
            <a:xfrm>
              <a:off x="1751857" y="5540761"/>
              <a:ext cx="363928" cy="634964"/>
              <a:chOff x="3474500" y="1661160"/>
              <a:chExt cx="295876" cy="374904"/>
            </a:xfrm>
          </p:grpSpPr>
          <p:cxnSp>
            <p:nvCxnSpPr>
              <p:cNvPr id="214" name="直線接點 213">
                <a:extLst>
                  <a:ext uri="{FF2B5EF4-FFF2-40B4-BE49-F238E27FC236}">
                    <a16:creationId xmlns:a16="http://schemas.microsoft.com/office/drawing/2014/main" id="{E574B1B4-17D0-421A-9291-D85039487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4500" y="1661160"/>
                <a:ext cx="0" cy="374904"/>
              </a:xfrm>
              <a:prstGeom prst="line">
                <a:avLst/>
              </a:prstGeom>
              <a:ln w="28575">
                <a:solidFill>
                  <a:srgbClr val="5F93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>
                <a:extLst>
                  <a:ext uri="{FF2B5EF4-FFF2-40B4-BE49-F238E27FC236}">
                    <a16:creationId xmlns:a16="http://schemas.microsoft.com/office/drawing/2014/main" id="{EA123DBC-D259-431D-8A19-BB9FC6709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2443" y="1661160"/>
                <a:ext cx="0" cy="374904"/>
              </a:xfrm>
              <a:prstGeom prst="line">
                <a:avLst/>
              </a:prstGeom>
              <a:ln w="28575">
                <a:solidFill>
                  <a:srgbClr val="5F93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接點 215">
                <a:extLst>
                  <a:ext uri="{FF2B5EF4-FFF2-40B4-BE49-F238E27FC236}">
                    <a16:creationId xmlns:a16="http://schemas.microsoft.com/office/drawing/2014/main" id="{87922CA1-D45C-44E6-ABD3-BDE968120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0376" y="1661160"/>
                <a:ext cx="0" cy="374904"/>
              </a:xfrm>
              <a:prstGeom prst="line">
                <a:avLst/>
              </a:prstGeom>
              <a:ln w="28575">
                <a:solidFill>
                  <a:srgbClr val="5F93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721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7-1-4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E6632B2-18C1-4AED-95FE-7FFA6576FD02}"/>
              </a:ext>
            </a:extLst>
          </p:cNvPr>
          <p:cNvSpPr txBox="1"/>
          <p:nvPr/>
        </p:nvSpPr>
        <p:spPr>
          <a:xfrm>
            <a:off x="1175863" y="1175437"/>
            <a:ext cx="98355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圓餅圖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參數名稱及功能為：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labels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：每一個項目標題組成的串列。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colors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：每一個項目顏色組成的串列。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labeldistance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：項目標題與圓心的距離是半徑的多少倍，例如「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1.1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」表示項目標題與圓心的距離是半徑的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1.1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倍。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autopct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：項目百分比的格式，語法為「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%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格式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%%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」，例如「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%2.1f%%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」表示整數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2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位數，小數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1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位數。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shadow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：布林值，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True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表示圖形有陰影，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False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表示圖形沒有陰影。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startangle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：開始繪圖的起始角度，繪圖會以逆時針旋轉計算角度。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198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7-1-4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E6632B2-18C1-4AED-95FE-7FFA6576FD02}"/>
              </a:ext>
            </a:extLst>
          </p:cNvPr>
          <p:cNvSpPr txBox="1"/>
          <p:nvPr/>
        </p:nvSpPr>
        <p:spPr>
          <a:xfrm>
            <a:off x="1175863" y="1175437"/>
            <a:ext cx="983553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圓餅圖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參數名稱及功能為：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/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pctdistance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：百分比文字與圓心的距離是半徑的多少倍。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預設繪製的圓餅圖是橢圓形，若要繪製正圓形圓餅圖，需以下列方法讓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x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y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軸單位相等：套件名稱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.axis(“equal”)</a:t>
            </a:r>
          </a:p>
          <a:p>
            <a:pPr marL="0" lvl="1" indent="-285750">
              <a:buFont typeface="Wingdings" panose="05000000000000000000" pitchFamily="2" charset="2"/>
              <a:buChar char="ü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範例：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C747B0-9F3A-4E71-8E7D-9234078B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62" y="4146362"/>
            <a:ext cx="5029200" cy="20288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D8F72BC-C75A-41EB-8EC2-455E706B3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6" t="2679" r="15469" b="10260"/>
          <a:stretch/>
        </p:blipFill>
        <p:spPr>
          <a:xfrm>
            <a:off x="7281697" y="4010828"/>
            <a:ext cx="2780266" cy="21643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334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7-2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918D82C-6F1D-4948-9515-7DD0039C3B5B}"/>
              </a:ext>
            </a:extLst>
          </p:cNvPr>
          <p:cNvSpPr txBox="1"/>
          <p:nvPr/>
        </p:nvSpPr>
        <p:spPr>
          <a:xfrm>
            <a:off x="1178232" y="1233684"/>
            <a:ext cx="983553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</a:t>
            </a:r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套件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Matplotlib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功能強大，尤其在繪製各種科學圖形上，表現得更加優異，但強大的功能，也佔用了龐大的資源以及記憶體空間。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如果繪製的圖表並不是非常複雜，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套件其實就夠足以應付，且體積只有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Matplotlib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的五分之一。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套件的另一特色是，繪製的圖表是以網頁呈現。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與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Matplotlib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套件一樣，安裝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Anaconda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時，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套件已安裝完成，可直接匯入做使用。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23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7-2-1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918D82C-6F1D-4948-9515-7DD0039C3B5B}"/>
              </a:ext>
            </a:extLst>
          </p:cNvPr>
          <p:cNvSpPr txBox="1"/>
          <p:nvPr/>
        </p:nvSpPr>
        <p:spPr>
          <a:xfrm>
            <a:off x="1178232" y="1233684"/>
            <a:ext cx="983553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</a:t>
            </a:r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基本繪圖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使用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繪圖首先要匯入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套件，由於大部分繪圖功能是在「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bokeh.plotting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」中，繪製圖表至少要匯入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figure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及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show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兩個函式：</a:t>
            </a: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語法為：</a:t>
            </a: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繪製的圖形是在瀏覽器顯示，因此要先用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figure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方法在瀏覽器建立一個網頁做為繪圖區域。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語法為：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例如：建立一個寬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1280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像素、高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1024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像素的繪圖區，變數設定為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paint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5A6DCF07-7AC5-4324-9D00-6C8F7718D7D4}"/>
              </a:ext>
            </a:extLst>
          </p:cNvPr>
          <p:cNvSpPr txBox="1"/>
          <p:nvPr/>
        </p:nvSpPr>
        <p:spPr>
          <a:xfrm>
            <a:off x="2747336" y="2874920"/>
            <a:ext cx="6048451" cy="369332"/>
          </a:xfrm>
          <a:prstGeom prst="rect">
            <a:avLst/>
          </a:prstGeom>
          <a:noFill/>
          <a:ln>
            <a:solidFill>
              <a:srgbClr val="CF5F5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from 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bokeh.plotting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import figure, show</a:t>
            </a: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42ADCAE-A1C9-4E17-BD59-8FA1B31A950E}"/>
              </a:ext>
            </a:extLst>
          </p:cNvPr>
          <p:cNvSpPr txBox="1"/>
          <p:nvPr/>
        </p:nvSpPr>
        <p:spPr>
          <a:xfrm>
            <a:off x="2747336" y="4256264"/>
            <a:ext cx="7138305" cy="369332"/>
          </a:xfrm>
          <a:prstGeom prst="rect">
            <a:avLst/>
          </a:prstGeom>
          <a:noFill/>
          <a:ln>
            <a:solidFill>
              <a:srgbClr val="CF5F55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變數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=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figure (width=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繪圖區寬度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 height=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繪圖區高度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)</a:t>
            </a: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7F415B7D-7F31-46E8-9423-6366CCD5080A}"/>
              </a:ext>
            </a:extLst>
          </p:cNvPr>
          <p:cNvSpPr txBox="1"/>
          <p:nvPr/>
        </p:nvSpPr>
        <p:spPr>
          <a:xfrm>
            <a:off x="2748734" y="5373399"/>
            <a:ext cx="6101651" cy="369332"/>
          </a:xfrm>
          <a:prstGeom prst="rect">
            <a:avLst/>
          </a:prstGeom>
          <a:noFill/>
          <a:ln>
            <a:solidFill>
              <a:srgbClr val="CF5F5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paint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=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figure (width=1280, height=1024)</a:t>
            </a: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345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7-2-1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918D82C-6F1D-4948-9515-7DD0039C3B5B}"/>
              </a:ext>
            </a:extLst>
          </p:cNvPr>
          <p:cNvSpPr txBox="1"/>
          <p:nvPr/>
        </p:nvSpPr>
        <p:spPr>
          <a:xfrm>
            <a:off x="1178232" y="1233684"/>
            <a:ext cx="983553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</a:t>
            </a:r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基本繪圖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主要是繪製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x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y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座標圖，必須將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x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y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座標存在串列中傳給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繪製。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語法為：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bokeh.plotting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繪製線形圖方法為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line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語法為：</a:t>
            </a: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例如：以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listx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及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listy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繪製線性圖。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繪圖後不會自動顯示，需以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show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方法開啟瀏覽器顯示繪圖區。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語法為：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5A6DCF07-7AC5-4324-9D00-6C8F7718D7D4}"/>
              </a:ext>
            </a:extLst>
          </p:cNvPr>
          <p:cNvSpPr txBox="1"/>
          <p:nvPr/>
        </p:nvSpPr>
        <p:spPr>
          <a:xfrm>
            <a:off x="2814448" y="3680264"/>
            <a:ext cx="5139548" cy="369332"/>
          </a:xfrm>
          <a:prstGeom prst="rect">
            <a:avLst/>
          </a:prstGeom>
          <a:noFill/>
          <a:ln>
            <a:solidFill>
              <a:srgbClr val="CF5F55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繪圖區變數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.line(x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座標串列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 y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座標串列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)</a:t>
            </a: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081FABD-A4E0-4BB8-83FA-4C37842583AC}"/>
              </a:ext>
            </a:extLst>
          </p:cNvPr>
          <p:cNvSpPr txBox="1"/>
          <p:nvPr/>
        </p:nvSpPr>
        <p:spPr>
          <a:xfrm>
            <a:off x="2815846" y="2620304"/>
            <a:ext cx="4272851" cy="646331"/>
          </a:xfrm>
          <a:prstGeom prst="rect">
            <a:avLst/>
          </a:prstGeom>
          <a:noFill/>
          <a:ln>
            <a:solidFill>
              <a:srgbClr val="CF5F5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listx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= [1,5,9,13,15,19]</a:t>
            </a:r>
          </a:p>
          <a:p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listy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= [40,20,80,60,100,120]</a:t>
            </a: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C8F35B3-814E-456C-B28B-24DB955392EB}"/>
              </a:ext>
            </a:extLst>
          </p:cNvPr>
          <p:cNvSpPr txBox="1"/>
          <p:nvPr/>
        </p:nvSpPr>
        <p:spPr>
          <a:xfrm>
            <a:off x="2814448" y="4504383"/>
            <a:ext cx="3270447" cy="369332"/>
          </a:xfrm>
          <a:prstGeom prst="rect">
            <a:avLst/>
          </a:prstGeom>
          <a:noFill/>
          <a:ln>
            <a:solidFill>
              <a:srgbClr val="CF5F5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paint.line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(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listx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 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listy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)</a:t>
            </a: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A9D6899-D1BD-47A5-BFA9-57E63DF3F741}"/>
              </a:ext>
            </a:extLst>
          </p:cNvPr>
          <p:cNvSpPr txBox="1"/>
          <p:nvPr/>
        </p:nvSpPr>
        <p:spPr>
          <a:xfrm>
            <a:off x="2814447" y="5624316"/>
            <a:ext cx="1922321" cy="369332"/>
          </a:xfrm>
          <a:prstGeom prst="rect">
            <a:avLst/>
          </a:prstGeom>
          <a:noFill/>
          <a:ln>
            <a:solidFill>
              <a:srgbClr val="CF5F5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show(paint)</a:t>
            </a: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032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7-2-1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918D82C-6F1D-4948-9515-7DD0039C3B5B}"/>
              </a:ext>
            </a:extLst>
          </p:cNvPr>
          <p:cNvSpPr txBox="1"/>
          <p:nvPr/>
        </p:nvSpPr>
        <p:spPr>
          <a:xfrm>
            <a:off x="1178232" y="1233684"/>
            <a:ext cx="9835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</a:t>
            </a:r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基本繪圖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執行結果：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E59FDB-CE57-4FB3-88D6-CD9334C87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" t="12289" r="82215" b="71720"/>
          <a:stretch/>
        </p:blipFill>
        <p:spPr>
          <a:xfrm>
            <a:off x="1534928" y="2759013"/>
            <a:ext cx="3739441" cy="19003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A25EEC-5671-436D-9EC0-386143014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831" y="1305226"/>
            <a:ext cx="5556820" cy="48078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16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7-2-1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918D82C-6F1D-4948-9515-7DD0039C3B5B}"/>
              </a:ext>
            </a:extLst>
          </p:cNvPr>
          <p:cNvSpPr txBox="1"/>
          <p:nvPr/>
        </p:nvSpPr>
        <p:spPr>
          <a:xfrm>
            <a:off x="1178232" y="1233684"/>
            <a:ext cx="98355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</a:t>
            </a:r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基本繪圖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會產生與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Python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檔案名稱相同的網頁檔，再開啟該網頁檔顯示圖形。</a:t>
            </a:r>
          </a:p>
          <a:p>
            <a:pPr indent="457200"/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如果要產生自訂名稱的網頁檔，可用 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output_file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函式指定輸出檔案的名稱。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例如：自訂網頁名稱為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&lt;lineoutput.html&gt;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D2D50C-FE5F-4914-8540-CF49B7747CA0}"/>
              </a:ext>
            </a:extLst>
          </p:cNvPr>
          <p:cNvGrpSpPr/>
          <p:nvPr/>
        </p:nvGrpSpPr>
        <p:grpSpPr>
          <a:xfrm>
            <a:off x="1212245" y="3863704"/>
            <a:ext cx="3841160" cy="1807325"/>
            <a:chOff x="1069632" y="3613446"/>
            <a:chExt cx="3841160" cy="180732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930268D7-2B2C-46F8-A2AB-5ABF6EF7E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9" t="12263" r="76797" b="68242"/>
            <a:stretch/>
          </p:blipFill>
          <p:spPr>
            <a:xfrm>
              <a:off x="1069632" y="3613446"/>
              <a:ext cx="3841160" cy="180732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CFD680B-A204-405F-8E08-710FF262EF09}"/>
                </a:ext>
              </a:extLst>
            </p:cNvPr>
            <p:cNvSpPr/>
            <p:nvPr/>
          </p:nvSpPr>
          <p:spPr>
            <a:xfrm>
              <a:off x="3783435" y="3716323"/>
              <a:ext cx="771787" cy="2565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D5253B0-90BD-4B04-A377-67A90223FCFF}"/>
                </a:ext>
              </a:extLst>
            </p:cNvPr>
            <p:cNvSpPr/>
            <p:nvPr/>
          </p:nvSpPr>
          <p:spPr>
            <a:xfrm>
              <a:off x="1246953" y="3960985"/>
              <a:ext cx="1955658" cy="2565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12B218-028D-48D9-AD81-100B76466331}"/>
              </a:ext>
            </a:extLst>
          </p:cNvPr>
          <p:cNvGrpSpPr/>
          <p:nvPr/>
        </p:nvGrpSpPr>
        <p:grpSpPr>
          <a:xfrm>
            <a:off x="5326506" y="3501629"/>
            <a:ext cx="5587177" cy="2531474"/>
            <a:chOff x="5183893" y="3375794"/>
            <a:chExt cx="5587177" cy="253147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FE537E5-29F3-490D-88FB-89D68F91C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3893" y="3375794"/>
              <a:ext cx="5587177" cy="2531474"/>
            </a:xfrm>
            <a:prstGeom prst="rect">
              <a:avLst/>
            </a:prstGeom>
          </p:spPr>
        </p:pic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71C075B-3584-4358-A131-D3D8156414A1}"/>
                </a:ext>
              </a:extLst>
            </p:cNvPr>
            <p:cNvSpPr/>
            <p:nvPr/>
          </p:nvSpPr>
          <p:spPr>
            <a:xfrm>
              <a:off x="6348857" y="4811795"/>
              <a:ext cx="4038243" cy="2565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56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7-2-2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918D82C-6F1D-4948-9515-7DD0039C3B5B}"/>
              </a:ext>
            </a:extLst>
          </p:cNvPr>
          <p:cNvSpPr txBox="1"/>
          <p:nvPr/>
        </p:nvSpPr>
        <p:spPr>
          <a:xfrm>
            <a:off x="1178232" y="1233684"/>
            <a:ext cx="98355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line</a:t>
            </a:r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方法參數及圖表設定</a:t>
            </a:r>
            <a:endParaRPr lang="en-US" altLang="zh-TW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主要選擇性參數：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line_color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：設定線條顏色。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line_width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：設定線條寬度。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line_alpha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：設定線條透明度，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0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為完全透明，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1.0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為完全不透明。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1FE87F4-9E9C-4EFD-A680-0782EBB13AAA}"/>
              </a:ext>
            </a:extLst>
          </p:cNvPr>
          <p:cNvGrpSpPr/>
          <p:nvPr/>
        </p:nvGrpSpPr>
        <p:grpSpPr>
          <a:xfrm>
            <a:off x="1616214" y="3689214"/>
            <a:ext cx="9103601" cy="2525363"/>
            <a:chOff x="1255487" y="3689214"/>
            <a:chExt cx="9103601" cy="2525363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97847C3-77E9-4E07-86BC-3E6EC7726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5487" y="3693124"/>
              <a:ext cx="2912539" cy="25200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396DCE0-38BA-42D7-80E4-DBBE9588BFEA}"/>
                </a:ext>
              </a:extLst>
            </p:cNvPr>
            <p:cNvSpPr txBox="1"/>
            <p:nvPr/>
          </p:nvSpPr>
          <p:spPr>
            <a:xfrm>
              <a:off x="2616976" y="5289849"/>
              <a:ext cx="27959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spc="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line_color</a:t>
              </a:r>
              <a:r>
                <a:rPr lang="en-US" altLang="zh-TW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 = "red"</a:t>
              </a:r>
            </a:p>
            <a:p>
              <a:r>
                <a:rPr lang="en-US" altLang="zh-TW" b="1" spc="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line_width</a:t>
              </a:r>
              <a:r>
                <a:rPr lang="en-US" altLang="zh-TW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 = 5</a:t>
              </a:r>
            </a:p>
            <a:p>
              <a:r>
                <a:rPr lang="en-US" altLang="zh-TW" b="1" spc="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line_alpha</a:t>
              </a:r>
              <a:r>
                <a:rPr lang="en-US" altLang="zh-TW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 = 0.3</a:t>
              </a: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B7F57571-207A-4B0E-8ED8-4DEA08CE4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8426" y="3689214"/>
              <a:ext cx="2912538" cy="2520000"/>
            </a:xfrm>
            <a:prstGeom prst="rect">
              <a:avLst/>
            </a:prstGeom>
          </p:spPr>
        </p:pic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B0BE2FFD-743A-4D72-8614-BFED69BAA164}"/>
                </a:ext>
              </a:extLst>
            </p:cNvPr>
            <p:cNvSpPr txBox="1"/>
            <p:nvPr/>
          </p:nvSpPr>
          <p:spPr>
            <a:xfrm>
              <a:off x="7173601" y="5291247"/>
              <a:ext cx="31854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spc="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line_color</a:t>
              </a:r>
              <a:r>
                <a:rPr lang="en-US" altLang="zh-TW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 = "green"</a:t>
              </a:r>
            </a:p>
            <a:p>
              <a:r>
                <a:rPr lang="en-US" altLang="zh-TW" b="1" spc="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Line_width</a:t>
              </a:r>
              <a:r>
                <a:rPr lang="en-US" altLang="zh-TW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 = 10</a:t>
              </a:r>
            </a:p>
            <a:p>
              <a:r>
                <a:rPr lang="en-US" altLang="zh-TW" b="1" spc="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line_alpha</a:t>
              </a:r>
              <a:r>
                <a:rPr lang="en-US" altLang="zh-TW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 = 0.7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512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7-2-2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918D82C-6F1D-4948-9515-7DD0039C3B5B}"/>
              </a:ext>
            </a:extLst>
          </p:cNvPr>
          <p:cNvSpPr txBox="1"/>
          <p:nvPr/>
        </p:nvSpPr>
        <p:spPr>
          <a:xfrm>
            <a:off x="1178232" y="1233684"/>
            <a:ext cx="98355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line</a:t>
            </a:r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方法參數及圖表設定</a:t>
            </a:r>
            <a:endParaRPr lang="en-US" altLang="zh-TW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主要選擇性參數：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legend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：設定圖例名稱。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line_dash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：設定虛線樣式，其值是一個串列：第一個元素為顯示點數，第二個元素為空白點數。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A838D2-A2D0-4ED9-9923-43C4C6014D8D}"/>
              </a:ext>
            </a:extLst>
          </p:cNvPr>
          <p:cNvSpPr txBox="1"/>
          <p:nvPr/>
        </p:nvSpPr>
        <p:spPr>
          <a:xfrm>
            <a:off x="4837290" y="5259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FCD9E9C-19E1-4481-8618-6443C1D11263}"/>
              </a:ext>
            </a:extLst>
          </p:cNvPr>
          <p:cNvGrpSpPr/>
          <p:nvPr/>
        </p:nvGrpSpPr>
        <p:grpSpPr>
          <a:xfrm>
            <a:off x="1844423" y="3740078"/>
            <a:ext cx="8537089" cy="2520000"/>
            <a:chOff x="1542419" y="3782023"/>
            <a:chExt cx="8537089" cy="25200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8938645-39A9-4A2A-AE69-4BD210982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2419" y="3782023"/>
              <a:ext cx="2912538" cy="25200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7BA5BA7-BEEA-4AB3-9D72-3CBBE07A3F38}"/>
                </a:ext>
              </a:extLst>
            </p:cNvPr>
            <p:cNvSpPr txBox="1"/>
            <p:nvPr/>
          </p:nvSpPr>
          <p:spPr>
            <a:xfrm>
              <a:off x="2931841" y="5743792"/>
              <a:ext cx="296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spc="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line_dash</a:t>
              </a:r>
              <a:r>
                <a:rPr lang="en-US" altLang="zh-TW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 = [24,24]</a:t>
              </a:r>
              <a:endPara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ACE0F3D-332C-447D-B2EA-7CBD57093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0924" y="3782023"/>
              <a:ext cx="2912538" cy="2520000"/>
            </a:xfrm>
            <a:prstGeom prst="rect">
              <a:avLst/>
            </a:prstGeom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5E4B93-2EC1-4093-A247-F324EEF52BB5}"/>
                </a:ext>
              </a:extLst>
            </p:cNvPr>
            <p:cNvSpPr txBox="1"/>
            <p:nvPr/>
          </p:nvSpPr>
          <p:spPr>
            <a:xfrm>
              <a:off x="7278741" y="5745190"/>
              <a:ext cx="2800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spc="3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line_dash</a:t>
              </a:r>
              <a:r>
                <a:rPr lang="en-US" altLang="zh-TW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 = [24,6]</a:t>
              </a:r>
              <a:endPara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157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7-2-2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918D82C-6F1D-4948-9515-7DD0039C3B5B}"/>
              </a:ext>
            </a:extLst>
          </p:cNvPr>
          <p:cNvSpPr txBox="1"/>
          <p:nvPr/>
        </p:nvSpPr>
        <p:spPr>
          <a:xfrm>
            <a:off x="1178232" y="1233684"/>
            <a:ext cx="983553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line</a:t>
            </a:r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方法參數及圖表設定</a:t>
            </a:r>
            <a:endParaRPr lang="en-US" altLang="zh-TW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同時繪製多個圖形：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一個圖表可繪製多個圖形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通常會先將圖形都繪製完成後再顯示。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A838D2-A2D0-4ED9-9923-43C4C6014D8D}"/>
              </a:ext>
            </a:extLst>
          </p:cNvPr>
          <p:cNvSpPr txBox="1"/>
          <p:nvPr/>
        </p:nvSpPr>
        <p:spPr>
          <a:xfrm>
            <a:off x="4837290" y="5259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AD0CBEB-9F67-45BD-8556-6768079F3C94}"/>
              </a:ext>
            </a:extLst>
          </p:cNvPr>
          <p:cNvGrpSpPr/>
          <p:nvPr/>
        </p:nvGrpSpPr>
        <p:grpSpPr>
          <a:xfrm>
            <a:off x="1641353" y="3467337"/>
            <a:ext cx="4219400" cy="2438435"/>
            <a:chOff x="952678" y="2923206"/>
            <a:chExt cx="4219400" cy="243843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33365A4-EEF7-4F80-94DB-A86E99CE1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9" t="11923" r="66549" b="53141"/>
            <a:stretch/>
          </p:blipFill>
          <p:spPr>
            <a:xfrm>
              <a:off x="960975" y="2923206"/>
              <a:ext cx="4211103" cy="243843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105415B-5C8D-48D0-931D-110AC49A744B}"/>
                </a:ext>
              </a:extLst>
            </p:cNvPr>
            <p:cNvSpPr/>
            <p:nvPr/>
          </p:nvSpPr>
          <p:spPr>
            <a:xfrm>
              <a:off x="964903" y="3804670"/>
              <a:ext cx="4207175" cy="5660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E38CCA4-61A9-427E-AE0A-58168E421034}"/>
                </a:ext>
              </a:extLst>
            </p:cNvPr>
            <p:cNvSpPr/>
            <p:nvPr/>
          </p:nvSpPr>
          <p:spPr>
            <a:xfrm>
              <a:off x="952678" y="4473726"/>
              <a:ext cx="4207175" cy="56608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467058A5-793E-4EF4-9452-87555BD30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84" y="1757665"/>
            <a:ext cx="4795984" cy="41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4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字方塊 78">
            <a:extLst>
              <a:ext uri="{FF2B5EF4-FFF2-40B4-BE49-F238E27FC236}">
                <a16:creationId xmlns:a16="http://schemas.microsoft.com/office/drawing/2014/main" id="{B4F411D9-F5ED-42A9-9637-E912E39CCC6D}"/>
              </a:ext>
            </a:extLst>
          </p:cNvPr>
          <p:cNvSpPr txBox="1"/>
          <p:nvPr/>
        </p:nvSpPr>
        <p:spPr>
          <a:xfrm>
            <a:off x="1261583" y="1155301"/>
            <a:ext cx="983553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Matplotlib</a:t>
            </a:r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基本繪圖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使用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Matplotlib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繪圖，需先匯入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Matplotlib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套件；大部分繪圖功能是在「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matplotlib.pyplot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」中。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我們可以在匯入「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matplotlib.pyplot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」時，設定一個簡短、容易記憶的別名，方便往後的操作。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  例如，將別名取為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plt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Matplotlib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繪圖主要是繪製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x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y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座標圖，須將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x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y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座標存在串列中，並傳給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Matplotlib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繪製。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  繪製五個點：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串列中的值，數量需相同，否則會出現錯誤訊息。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7-1-1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9709A4-0269-4775-9823-2DC4C5E75B19}"/>
              </a:ext>
            </a:extLst>
          </p:cNvPr>
          <p:cNvSpPr txBox="1"/>
          <p:nvPr/>
        </p:nvSpPr>
        <p:spPr>
          <a:xfrm>
            <a:off x="4390875" y="3162005"/>
            <a:ext cx="5692584" cy="369332"/>
          </a:xfrm>
          <a:prstGeom prst="rect">
            <a:avLst/>
          </a:prstGeom>
          <a:noFill/>
          <a:ln>
            <a:solidFill>
              <a:srgbClr val="CF5F55"/>
            </a:solidFill>
          </a:ln>
        </p:spPr>
        <p:txBody>
          <a:bodyPr wrap="none" rtlCol="0">
            <a:spAutoFit/>
          </a:bodyPr>
          <a:lstStyle/>
          <a:p>
            <a:pPr indent="457200"/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Import 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matplotlib.pyplot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as 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plt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   </a:t>
            </a: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1EA3F66-92D4-438B-9512-9D522D605968}"/>
              </a:ext>
            </a:extLst>
          </p:cNvPr>
          <p:cNvSpPr txBox="1"/>
          <p:nvPr/>
        </p:nvSpPr>
        <p:spPr>
          <a:xfrm>
            <a:off x="3375654" y="4413074"/>
            <a:ext cx="4463081" cy="646331"/>
          </a:xfrm>
          <a:prstGeom prst="rect">
            <a:avLst/>
          </a:prstGeom>
          <a:noFill/>
          <a:ln>
            <a:solidFill>
              <a:srgbClr val="CF5F55"/>
            </a:solidFill>
          </a:ln>
        </p:spPr>
        <p:txBody>
          <a:bodyPr wrap="none" rtlCol="0">
            <a:spAutoFit/>
          </a:bodyPr>
          <a:lstStyle/>
          <a:p>
            <a:pPr indent="457200"/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listx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= [3,18,34,68,95,135]</a:t>
            </a:r>
          </a:p>
          <a:p>
            <a:pPr indent="457200"/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listy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= [13,73,27,62,5,99]</a:t>
            </a: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2248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7-2-2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918D82C-6F1D-4948-9515-7DD0039C3B5B}"/>
              </a:ext>
            </a:extLst>
          </p:cNvPr>
          <p:cNvSpPr txBox="1"/>
          <p:nvPr/>
        </p:nvSpPr>
        <p:spPr>
          <a:xfrm>
            <a:off x="1178232" y="1233684"/>
            <a:ext cx="983553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line</a:t>
            </a:r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方法參數及圖表設定</a:t>
            </a:r>
            <a:endParaRPr lang="en-US" altLang="zh-TW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圖表設定：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為圖表做設定，圖表標題、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x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及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y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軸標題、字體大小及顏色。</a:t>
            </a:r>
          </a:p>
          <a:p>
            <a:pPr lvl="1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A838D2-A2D0-4ED9-9923-43C4C6014D8D}"/>
              </a:ext>
            </a:extLst>
          </p:cNvPr>
          <p:cNvSpPr txBox="1"/>
          <p:nvPr/>
        </p:nvSpPr>
        <p:spPr>
          <a:xfrm>
            <a:off x="4837290" y="5259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11AF707-0193-4ACF-9A07-9C831BBAF705}"/>
              </a:ext>
            </a:extLst>
          </p:cNvPr>
          <p:cNvGrpSpPr/>
          <p:nvPr/>
        </p:nvGrpSpPr>
        <p:grpSpPr>
          <a:xfrm>
            <a:off x="6526540" y="2661353"/>
            <a:ext cx="4160769" cy="3600000"/>
            <a:chOff x="6526540" y="2594241"/>
            <a:chExt cx="4160769" cy="360000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017ADBC-3383-4A8D-9410-1AB2F7DB5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6540" y="2594241"/>
              <a:ext cx="4160769" cy="3600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6E26072-EF3E-47B7-AE4B-E9FEEDA6A75F}"/>
                </a:ext>
              </a:extLst>
            </p:cNvPr>
            <p:cNvSpPr/>
            <p:nvPr/>
          </p:nvSpPr>
          <p:spPr>
            <a:xfrm>
              <a:off x="6679579" y="2976553"/>
              <a:ext cx="1147350" cy="33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73F40C5F-3450-4D1A-B9E5-459B61B65702}"/>
                </a:ext>
              </a:extLst>
            </p:cNvPr>
            <p:cNvSpPr/>
            <p:nvPr/>
          </p:nvSpPr>
          <p:spPr>
            <a:xfrm>
              <a:off x="8363824" y="5707487"/>
              <a:ext cx="620785" cy="359489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FBE75A8-BC87-4D3B-AE04-5EF9C7F75B83}"/>
                </a:ext>
              </a:extLst>
            </p:cNvPr>
            <p:cNvSpPr/>
            <p:nvPr/>
          </p:nvSpPr>
          <p:spPr>
            <a:xfrm>
              <a:off x="6526541" y="4183071"/>
              <a:ext cx="293710" cy="66576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5E5F641-7E19-43EB-B5A4-FB40C1E38018}"/>
              </a:ext>
            </a:extLst>
          </p:cNvPr>
          <p:cNvGrpSpPr/>
          <p:nvPr/>
        </p:nvGrpSpPr>
        <p:grpSpPr>
          <a:xfrm>
            <a:off x="1290405" y="2661353"/>
            <a:ext cx="4630222" cy="3600000"/>
            <a:chOff x="1290405" y="2594241"/>
            <a:chExt cx="4630222" cy="36000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5F49BEE-63AF-4ECE-BEBF-5752BB0B35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0" t="13873" r="69381" b="43237"/>
            <a:stretch/>
          </p:blipFill>
          <p:spPr>
            <a:xfrm>
              <a:off x="1290405" y="2594241"/>
              <a:ext cx="4630222" cy="3600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23FC1C8-6142-4D82-BA42-2C7A4009C2EC}"/>
                </a:ext>
              </a:extLst>
            </p:cNvPr>
            <p:cNvSpPr/>
            <p:nvPr/>
          </p:nvSpPr>
          <p:spPr>
            <a:xfrm>
              <a:off x="1290405" y="3053592"/>
              <a:ext cx="4630222" cy="457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88635D21-5101-4726-AFBA-AE4652FDFBE2}"/>
                </a:ext>
              </a:extLst>
            </p:cNvPr>
            <p:cNvSpPr/>
            <p:nvPr/>
          </p:nvSpPr>
          <p:spPr>
            <a:xfrm>
              <a:off x="1290405" y="3627089"/>
              <a:ext cx="4630222" cy="45716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5E0AFA2-F4A9-4D46-B679-F9821F2515E5}"/>
                </a:ext>
              </a:extLst>
            </p:cNvPr>
            <p:cNvSpPr/>
            <p:nvPr/>
          </p:nvSpPr>
          <p:spPr>
            <a:xfrm>
              <a:off x="1290405" y="4165658"/>
              <a:ext cx="4630222" cy="4571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572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7-2-3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918D82C-6F1D-4948-9515-7DD0039C3B5B}"/>
              </a:ext>
            </a:extLst>
          </p:cNvPr>
          <p:cNvSpPr txBox="1"/>
          <p:nvPr/>
        </p:nvSpPr>
        <p:spPr>
          <a:xfrm>
            <a:off x="1178232" y="1233684"/>
            <a:ext cx="983553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散點圖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套件除了線性圖形外，比較常用的就是點散圖，僅標示各座標點但不連線，且提供各式座標點圖形。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Bokeh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散點圖座標點形狀：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其中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circle_x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circle_cross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square_x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square_cross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會在圖形內加入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X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或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+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符號，因顏色與圖形相同，故繪圖時需設定較低透明度才能看到圖形內的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X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或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+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符號。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78446A-DAE5-4F69-B6C5-A90A2A7F8D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358" y="2894438"/>
          <a:ext cx="995328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824167734"/>
                    </a:ext>
                  </a:extLst>
                </a:gridCol>
                <a:gridCol w="1141717">
                  <a:extLst>
                    <a:ext uri="{9D8B030D-6E8A-4147-A177-3AD203B41FA5}">
                      <a16:colId xmlns:a16="http://schemas.microsoft.com/office/drawing/2014/main" val="4158922145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3417526764"/>
                    </a:ext>
                  </a:extLst>
                </a:gridCol>
                <a:gridCol w="1129916">
                  <a:extLst>
                    <a:ext uri="{9D8B030D-6E8A-4147-A177-3AD203B41FA5}">
                      <a16:colId xmlns:a16="http://schemas.microsoft.com/office/drawing/2014/main" val="3819444229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480987524"/>
                    </a:ext>
                  </a:extLst>
                </a:gridCol>
                <a:gridCol w="985651">
                  <a:extLst>
                    <a:ext uri="{9D8B030D-6E8A-4147-A177-3AD203B41FA5}">
                      <a16:colId xmlns:a16="http://schemas.microsoft.com/office/drawing/2014/main" val="25678802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spc="3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函式名稱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spc="3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形狀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spc="3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函式名稱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spc="3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形狀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spc="3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函式名稱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spc="3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形狀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7827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spc="3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circle</a:t>
                      </a:r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pc="3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circle_x</a:t>
                      </a:r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pc="3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circle_cross</a:t>
                      </a:r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0261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pc="3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square</a:t>
                      </a:r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pc="3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square_x</a:t>
                      </a:r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pc="3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square_cross</a:t>
                      </a:r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360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pc="3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x</a:t>
                      </a:r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pc="3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cross</a:t>
                      </a:r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pc="3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asterisk</a:t>
                      </a:r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3194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pc="3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diamond</a:t>
                      </a:r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pc="3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diamond_cross</a:t>
                      </a:r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0409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pc="3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triangle</a:t>
                      </a:r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pc="30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微軟正黑體" panose="020B0604030504040204" pitchFamily="34" charset="-120"/>
                          <a:cs typeface="+mn-cs"/>
                        </a:rPr>
                        <a:t>inverted_triangle</a:t>
                      </a:r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kern="1200" spc="3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947817"/>
                  </a:ext>
                </a:extLst>
              </a:tr>
            </a:tbl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C474CF18-7994-453D-833E-78AFCDB2DC04}"/>
              </a:ext>
            </a:extLst>
          </p:cNvPr>
          <p:cNvGrpSpPr/>
          <p:nvPr/>
        </p:nvGrpSpPr>
        <p:grpSpPr>
          <a:xfrm>
            <a:off x="3392565" y="3278595"/>
            <a:ext cx="7359961" cy="1758750"/>
            <a:chOff x="3392565" y="3278595"/>
            <a:chExt cx="7359961" cy="175875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3DFFAA8-E46F-487B-B38F-392761FF3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266" t="65246" r="70481" b="15782"/>
            <a:stretch/>
          </p:blipFill>
          <p:spPr>
            <a:xfrm>
              <a:off x="7276638" y="3278595"/>
              <a:ext cx="324000" cy="3247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EA9ECEE-5CF2-4576-ABF3-E158E7D96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007" t="41013" r="67248" b="38155"/>
            <a:stretch/>
          </p:blipFill>
          <p:spPr>
            <a:xfrm>
              <a:off x="10428526" y="3285330"/>
              <a:ext cx="324000" cy="311293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FC47376C-C304-4996-BA00-33C8713FA1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625" t="35805" r="63171" b="43744"/>
            <a:stretch/>
          </p:blipFill>
          <p:spPr>
            <a:xfrm>
              <a:off x="3396318" y="3289496"/>
              <a:ext cx="324000" cy="320376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2311F0C-D1D4-46AB-AFEA-3E79BCB72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528" t="35550" r="62835" b="42982"/>
            <a:stretch/>
          </p:blipFill>
          <p:spPr>
            <a:xfrm>
              <a:off x="3396318" y="3644375"/>
              <a:ext cx="324000" cy="323749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BEF3651-A727-43B5-B8F4-83DAA5FF4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5556" t="62480" r="62835" b="16758"/>
            <a:stretch/>
          </p:blipFill>
          <p:spPr>
            <a:xfrm>
              <a:off x="7276638" y="3649309"/>
              <a:ext cx="324000" cy="313879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A7CB98A5-04EB-4A12-B7E1-928DCDDB8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528" t="48889" r="62844" b="30197"/>
            <a:stretch/>
          </p:blipFill>
          <p:spPr>
            <a:xfrm>
              <a:off x="10428526" y="3648424"/>
              <a:ext cx="324000" cy="315647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2EC164A-5BBC-4D64-94E1-CFB83DA50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5109" t="36288" r="62835" b="43617"/>
            <a:stretch/>
          </p:blipFill>
          <p:spPr>
            <a:xfrm>
              <a:off x="7276638" y="4041910"/>
              <a:ext cx="324000" cy="292531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49602CEF-5701-45D3-845C-600B94F975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5585" t="35112" r="62806" b="43968"/>
            <a:stretch/>
          </p:blipFill>
          <p:spPr>
            <a:xfrm>
              <a:off x="3397704" y="4018346"/>
              <a:ext cx="324000" cy="316254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61A7B234-ADFD-412D-B9CE-A9A0C38397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5556" t="35932" r="62835" b="42892"/>
            <a:stretch/>
          </p:blipFill>
          <p:spPr>
            <a:xfrm>
              <a:off x="10428526" y="4028102"/>
              <a:ext cx="324000" cy="320146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94B2248D-5315-4DFE-B705-266FE6790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7364" t="35550" r="64633" b="43490"/>
            <a:stretch/>
          </p:blipFill>
          <p:spPr>
            <a:xfrm>
              <a:off x="3440370" y="4366561"/>
              <a:ext cx="228391" cy="32400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77AA9E20-42EC-4C8E-944F-AD7D97BBC0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25746" t="49015" r="62835" b="29771"/>
            <a:stretch/>
          </p:blipFill>
          <p:spPr>
            <a:xfrm>
              <a:off x="7278658" y="4387596"/>
              <a:ext cx="321980" cy="324000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839F5B2E-D899-4B82-87D0-FB9EF43195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5556" t="34228" r="62835" b="47360"/>
            <a:stretch/>
          </p:blipFill>
          <p:spPr>
            <a:xfrm>
              <a:off x="3392565" y="4758991"/>
              <a:ext cx="324000" cy="278354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4DCF3777-0C09-49FF-B6CC-A9AE397D1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25596" t="53425" r="62913" b="27962"/>
            <a:stretch/>
          </p:blipFill>
          <p:spPr>
            <a:xfrm>
              <a:off x="7276638" y="4753017"/>
              <a:ext cx="324000" cy="284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5937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7-2-3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918D82C-6F1D-4948-9515-7DD0039C3B5B}"/>
              </a:ext>
            </a:extLst>
          </p:cNvPr>
          <p:cNvSpPr txBox="1"/>
          <p:nvPr/>
        </p:nvSpPr>
        <p:spPr>
          <a:xfrm>
            <a:off x="1178232" y="1233684"/>
            <a:ext cx="983553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散點圖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繪製圖形座標點散點圖的語法為：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尺寸：可以是一個數值，表示所有坐標點大小相同；也可以是數值串列，依序指定各坐標點大小。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顏色：可以是一個顏色字串，表示所有坐標點顏色相同；也可以是字串串列，依序指定各坐標點顏色。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alpha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：設定坐標點透明度，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0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為完全透明，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1.0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為完全不透明，例如設定透明度為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0.5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alpha=0.5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。</a:t>
            </a: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其餘線性圖形中設定的圖表特性，散點圖中皆可使用。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4683BD-C142-416F-9450-58526596773E}"/>
              </a:ext>
            </a:extLst>
          </p:cNvPr>
          <p:cNvSpPr txBox="1"/>
          <p:nvPr/>
        </p:nvSpPr>
        <p:spPr>
          <a:xfrm>
            <a:off x="929004" y="2061094"/>
            <a:ext cx="10333993" cy="338554"/>
          </a:xfrm>
          <a:prstGeom prst="rect">
            <a:avLst/>
          </a:prstGeom>
          <a:noFill/>
          <a:ln w="3175">
            <a:solidFill>
              <a:srgbClr val="CF5F55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繪圖區變數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.</a:t>
            </a:r>
            <a:r>
              <a:rPr lang="zh-TW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函式名稱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(x</a:t>
            </a:r>
            <a:r>
              <a:rPr lang="zh-TW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座標串列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</a:t>
            </a:r>
            <a:r>
              <a:rPr lang="zh-TW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y</a:t>
            </a:r>
            <a:r>
              <a:rPr lang="zh-TW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座標串列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,size = </a:t>
            </a:r>
            <a:r>
              <a:rPr lang="zh-TW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尺寸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 color = </a:t>
            </a:r>
            <a:r>
              <a:rPr lang="zh-TW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顏色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 alpha = </a:t>
            </a:r>
            <a:r>
              <a:rPr lang="zh-TW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透明度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)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E5310D1-83F0-4A93-AF64-7D9DA9609D11}"/>
              </a:ext>
            </a:extLst>
          </p:cNvPr>
          <p:cNvSpPr txBox="1"/>
          <p:nvPr/>
        </p:nvSpPr>
        <p:spPr>
          <a:xfrm>
            <a:off x="1863912" y="3187566"/>
            <a:ext cx="8464177" cy="584775"/>
          </a:xfrm>
          <a:prstGeom prst="rect">
            <a:avLst/>
          </a:prstGeom>
          <a:noFill/>
          <a:ln w="3175">
            <a:solidFill>
              <a:srgbClr val="CF5F5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paint.circle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(</a:t>
            </a:r>
            <a:r>
              <a:rPr lang="en-US" altLang="zh-TW" sz="16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listx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 </a:t>
            </a:r>
            <a:r>
              <a:rPr lang="en-US" altLang="zh-TW" sz="16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listy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 size = 36)	#</a:t>
            </a:r>
            <a:r>
              <a:rPr lang="zh-TW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所有點大小皆為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36</a:t>
            </a:r>
          </a:p>
          <a:p>
            <a:r>
              <a:rPr lang="en-US" altLang="zh-TW" sz="16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paint.circle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(</a:t>
            </a:r>
            <a:r>
              <a:rPr lang="en-US" altLang="zh-TW" sz="16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listx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 </a:t>
            </a:r>
            <a:r>
              <a:rPr lang="en-US" altLang="zh-TW" sz="16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listy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 size = [16,20,36])	#</a:t>
            </a:r>
            <a:r>
              <a:rPr lang="zh-TW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點大小依序為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16,20,36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4D125BA-3F8A-439D-B9C0-586149B04B9E}"/>
              </a:ext>
            </a:extLst>
          </p:cNvPr>
          <p:cNvSpPr txBox="1"/>
          <p:nvPr/>
        </p:nvSpPr>
        <p:spPr>
          <a:xfrm>
            <a:off x="997692" y="4537746"/>
            <a:ext cx="10196617" cy="584775"/>
          </a:xfrm>
          <a:prstGeom prst="rect">
            <a:avLst/>
          </a:prstGeom>
          <a:noFill/>
          <a:ln w="3175">
            <a:solidFill>
              <a:srgbClr val="CF5F5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paint.circle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(</a:t>
            </a:r>
            <a:r>
              <a:rPr lang="en-US" altLang="zh-TW" sz="16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listx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 </a:t>
            </a:r>
            <a:r>
              <a:rPr lang="en-US" altLang="zh-TW" sz="16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listy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 color = "red")	#</a:t>
            </a:r>
            <a:r>
              <a:rPr lang="zh-TW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所有點顏色皆為紅色</a:t>
            </a:r>
            <a:endParaRPr lang="en-US" altLang="zh-TW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r>
              <a:rPr lang="en-US" altLang="zh-TW" sz="16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paint.circle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(</a:t>
            </a:r>
            <a:r>
              <a:rPr lang="en-US" altLang="zh-TW" sz="16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listx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 </a:t>
            </a:r>
            <a:r>
              <a:rPr lang="en-US" altLang="zh-TW" sz="16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listy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 size = [“</a:t>
            </a:r>
            <a:r>
              <a:rPr lang="en-US" altLang="zh-TW" sz="16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red“,“green“,“purple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”])#</a:t>
            </a:r>
            <a:r>
              <a:rPr lang="zh-TW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點顏色依序為紅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</a:t>
            </a:r>
            <a:r>
              <a:rPr lang="zh-TW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綠</a:t>
            </a:r>
            <a:r>
              <a:rPr lang="en-US" altLang="zh-TW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</a:t>
            </a:r>
            <a:r>
              <a:rPr lang="zh-TW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紫</a:t>
            </a:r>
            <a:endParaRPr lang="en-US" altLang="zh-TW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6182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7-2-3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918D82C-6F1D-4948-9515-7DD0039C3B5B}"/>
              </a:ext>
            </a:extLst>
          </p:cNvPr>
          <p:cNvSpPr txBox="1"/>
          <p:nvPr/>
        </p:nvSpPr>
        <p:spPr>
          <a:xfrm>
            <a:off x="1178232" y="1233684"/>
            <a:ext cx="98355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散點圖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繪製圖形座標點散點圖的語法為：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A42CAA-C8FF-4F7A-97DB-D84A4ECA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761" y="1403253"/>
            <a:ext cx="5256788" cy="45483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BF003B-6233-41C3-AC7E-E7100D3DF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" t="14064" r="62834" b="33202"/>
          <a:stretch/>
        </p:blipFill>
        <p:spPr>
          <a:xfrm>
            <a:off x="984789" y="2362458"/>
            <a:ext cx="4864369" cy="381454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61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7-1-1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FC58115-4D2E-4187-AE46-F807B6B0F7EC}"/>
              </a:ext>
            </a:extLst>
          </p:cNvPr>
          <p:cNvSpPr txBox="1"/>
          <p:nvPr/>
        </p:nvSpPr>
        <p:spPr>
          <a:xfrm>
            <a:off x="2704223" y="2292873"/>
            <a:ext cx="5666936" cy="646331"/>
          </a:xfrm>
          <a:prstGeom prst="rect">
            <a:avLst/>
          </a:prstGeom>
          <a:noFill/>
          <a:ln>
            <a:solidFill>
              <a:srgbClr val="CF5F55"/>
            </a:solidFill>
          </a:ln>
        </p:spPr>
        <p:txBody>
          <a:bodyPr wrap="none" rtlCol="0">
            <a:spAutoFit/>
          </a:bodyPr>
          <a:lstStyle/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套件名稱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.plot ( x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座標串列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 y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座標串列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)</a:t>
            </a:r>
          </a:p>
          <a:p>
            <a:pPr indent="457200"/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plt.plot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(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listx,listy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)     </a:t>
            </a: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8A7E077-326E-45D1-B064-81F613EC32A5}"/>
              </a:ext>
            </a:extLst>
          </p:cNvPr>
          <p:cNvSpPr txBox="1"/>
          <p:nvPr/>
        </p:nvSpPr>
        <p:spPr>
          <a:xfrm>
            <a:off x="2710192" y="3627089"/>
            <a:ext cx="2940228" cy="369332"/>
          </a:xfrm>
          <a:prstGeom prst="rect">
            <a:avLst/>
          </a:prstGeom>
          <a:noFill/>
          <a:ln>
            <a:solidFill>
              <a:srgbClr val="CF5F55"/>
            </a:solidFill>
          </a:ln>
        </p:spPr>
        <p:txBody>
          <a:bodyPr wrap="none" rtlCol="0">
            <a:spAutoFit/>
          </a:bodyPr>
          <a:lstStyle/>
          <a:p>
            <a:pPr indent="457200"/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plt.show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( )     </a:t>
            </a: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56B4AD3-2D00-4BA1-9138-71B7C16A573A}"/>
              </a:ext>
            </a:extLst>
          </p:cNvPr>
          <p:cNvSpPr txBox="1"/>
          <p:nvPr/>
        </p:nvSpPr>
        <p:spPr>
          <a:xfrm>
            <a:off x="1261583" y="1155301"/>
            <a:ext cx="98355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Matplotlib</a:t>
            </a:r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基本繪圖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matplotlib.pyplot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的線形圖繪圖方法為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plot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，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  語法為：</a:t>
            </a: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繪圖後，如果沒有自動顯示，可用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show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方法顯示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  語法為：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3693AA-2151-4A36-AE08-D7654A205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" t="2809"/>
          <a:stretch/>
        </p:blipFill>
        <p:spPr>
          <a:xfrm>
            <a:off x="2216686" y="4407561"/>
            <a:ext cx="2611376" cy="149970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6D279E4-4EB3-4F9A-862B-F50C26C13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" r="-1"/>
          <a:stretch/>
        </p:blipFill>
        <p:spPr>
          <a:xfrm>
            <a:off x="5925293" y="3627089"/>
            <a:ext cx="4896952" cy="2491821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04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7-1-2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9709A4-0269-4775-9823-2DC4C5E75B19}"/>
              </a:ext>
            </a:extLst>
          </p:cNvPr>
          <p:cNvSpPr txBox="1"/>
          <p:nvPr/>
        </p:nvSpPr>
        <p:spPr>
          <a:xfrm>
            <a:off x="1580314" y="5703478"/>
            <a:ext cx="2932213" cy="369332"/>
          </a:xfrm>
          <a:prstGeom prst="rect">
            <a:avLst/>
          </a:prstGeom>
          <a:noFill/>
          <a:ln>
            <a:solidFill>
              <a:srgbClr val="CF5F55"/>
            </a:solidFill>
          </a:ln>
        </p:spPr>
        <p:txBody>
          <a:bodyPr wrap="none" rtlCol="0">
            <a:spAutoFit/>
          </a:bodyPr>
          <a:lstStyle/>
          <a:p>
            <a:pPr indent="457200"/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plt.legend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( )   </a:t>
            </a:r>
            <a:endParaRPr lang="zh-TW" altLang="en-US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E6632B2-18C1-4AED-95FE-7FFA6576FD02}"/>
              </a:ext>
            </a:extLst>
          </p:cNvPr>
          <p:cNvSpPr txBox="1"/>
          <p:nvPr/>
        </p:nvSpPr>
        <p:spPr>
          <a:xfrm>
            <a:off x="1175863" y="1175437"/>
            <a:ext cx="983553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plot</a:t>
            </a:r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方法參數及圖表設定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matplotlib.pyplot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的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plot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繪圖方法，除了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x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坐標串列及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y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坐標串列為必要參數外，還有數十個選擇性參數設定繪圖特性，下面是常用的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4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個選擇性參數：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color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：設定線條顏色，預設為藍色，例如：設定線條為紅色：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color="red"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。</a:t>
            </a: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linewidth or </a:t>
            </a: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lw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  設定線條寬度，預設為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1.0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，例如：設定線條寬度為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5.0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linewidth=5.0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。</a:t>
            </a:r>
          </a:p>
          <a:p>
            <a:pPr indent="457200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linestyle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or ls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：設定線條樣式，可能值有「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-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」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(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實線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、「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--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」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(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虛線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、「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-.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」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(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虛點線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)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及「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: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」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(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點線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，預設為實現。</a:t>
            </a: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label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：設定圖例名稱，例如：設定圖例名稱為「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money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」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label=“money”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。此屬性需搭配 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legend 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方法才會顯示。</a:t>
            </a:r>
          </a:p>
          <a:p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1062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7-1-2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E6632B2-18C1-4AED-95FE-7FFA6576FD02}"/>
              </a:ext>
            </a:extLst>
          </p:cNvPr>
          <p:cNvSpPr txBox="1"/>
          <p:nvPr/>
        </p:nvSpPr>
        <p:spPr>
          <a:xfrm>
            <a:off x="1175863" y="1175437"/>
            <a:ext cx="98355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plot</a:t>
            </a:r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方法參數及圖表設定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C19189-97B4-4466-9C19-FEB5ACAA8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9" t="76934" b="11578"/>
          <a:stretch/>
        </p:blipFill>
        <p:spPr>
          <a:xfrm>
            <a:off x="1271056" y="5983006"/>
            <a:ext cx="4320000" cy="17760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9743184-C6BB-4FC7-9659-E53763773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34" y="4056236"/>
            <a:ext cx="2662642" cy="18000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C3ADBEE-F7AD-4790-92D7-CCBCF38F32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20" t="53617" r="10125" b="35174"/>
          <a:stretch/>
        </p:blipFill>
        <p:spPr>
          <a:xfrm>
            <a:off x="6385245" y="3729273"/>
            <a:ext cx="4320000" cy="1776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96D94E4-80F7-4478-9047-DC6B016596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3"/>
          <a:stretch/>
        </p:blipFill>
        <p:spPr>
          <a:xfrm>
            <a:off x="7201198" y="1796840"/>
            <a:ext cx="2688095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4322F76-43CB-47D9-9A62-0DC502174D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798"/>
          <a:stretch/>
        </p:blipFill>
        <p:spPr>
          <a:xfrm>
            <a:off x="6385245" y="5971744"/>
            <a:ext cx="4320000" cy="1776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2A2BE51-E06C-4CE3-A10E-D51A8C7BEC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53"/>
          <a:stretch/>
        </p:blipFill>
        <p:spPr>
          <a:xfrm>
            <a:off x="7202579" y="4039312"/>
            <a:ext cx="2685332" cy="180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E65791EF-A518-4DC0-818E-012883EE231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275" t="69448" r="228" b="22274"/>
          <a:stretch/>
        </p:blipFill>
        <p:spPr>
          <a:xfrm>
            <a:off x="1503787" y="3723610"/>
            <a:ext cx="3854535" cy="20585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3" name="圖片 72">
            <a:extLst>
              <a:ext uri="{FF2B5EF4-FFF2-40B4-BE49-F238E27FC236}">
                <a16:creationId xmlns:a16="http://schemas.microsoft.com/office/drawing/2014/main" id="{9293E58D-8A81-442B-AC30-7B191783BF9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63" t="20540" r="39377"/>
          <a:stretch/>
        </p:blipFill>
        <p:spPr>
          <a:xfrm>
            <a:off x="2087525" y="1796840"/>
            <a:ext cx="2687061" cy="18000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794703-92A0-44FB-B817-FD00CC802DA9}"/>
              </a:ext>
            </a:extLst>
          </p:cNvPr>
          <p:cNvSpPr txBox="1"/>
          <p:nvPr/>
        </p:nvSpPr>
        <p:spPr>
          <a:xfrm>
            <a:off x="4112540" y="365429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（預設值）</a:t>
            </a:r>
          </a:p>
        </p:txBody>
      </p:sp>
    </p:spTree>
    <p:extLst>
      <p:ext uri="{BB962C8B-B14F-4D97-AF65-F5344CB8AC3E}">
        <p14:creationId xmlns:p14="http://schemas.microsoft.com/office/powerpoint/2010/main" val="7074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7-1-2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E6632B2-18C1-4AED-95FE-7FFA6576FD02}"/>
              </a:ext>
            </a:extLst>
          </p:cNvPr>
          <p:cNvSpPr txBox="1"/>
          <p:nvPr/>
        </p:nvSpPr>
        <p:spPr>
          <a:xfrm>
            <a:off x="1175863" y="1175437"/>
            <a:ext cx="983553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plot</a:t>
            </a:r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方法參數及圖表設定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同時繪製多個圖形：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一個圖表可繪製多個圖形，通常會先將圖形都繪製完成後再顯示。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若無設定線條顏色，系統會自行設定不同的顏色。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lvl="1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EC305D-A9CE-4849-9301-9A8826F67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5" r="18836" b="9220"/>
          <a:stretch/>
        </p:blipFill>
        <p:spPr>
          <a:xfrm>
            <a:off x="1311862" y="2816370"/>
            <a:ext cx="3352874" cy="24710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BE5AF0-9EEA-42A7-A1E9-8525B9441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86" y="2564157"/>
            <a:ext cx="4018449" cy="29754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518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7-1-2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E6632B2-18C1-4AED-95FE-7FFA6576FD02}"/>
              </a:ext>
            </a:extLst>
          </p:cNvPr>
          <p:cNvSpPr txBox="1"/>
          <p:nvPr/>
        </p:nvSpPr>
        <p:spPr>
          <a:xfrm>
            <a:off x="1175863" y="1175437"/>
            <a:ext cx="98355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plot</a:t>
            </a:r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方法參數及圖表設定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圖表設定：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為圖表做設定，圖表標題、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x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及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y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軸標題、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x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及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y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軸座標範圍。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AE3D6B-E424-40FB-A8D6-022128468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" t="1170" r="3212" b="-1170"/>
          <a:stretch/>
        </p:blipFill>
        <p:spPr>
          <a:xfrm>
            <a:off x="1175863" y="2714277"/>
            <a:ext cx="5047376" cy="28289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B7FDD66-45BA-47C8-B890-31B993C99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694" y="2733327"/>
            <a:ext cx="4057650" cy="28098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AC346F7-C1B7-49C9-8257-3509FA9F78DA}"/>
              </a:ext>
            </a:extLst>
          </p:cNvPr>
          <p:cNvSpPr/>
          <p:nvPr/>
        </p:nvSpPr>
        <p:spPr>
          <a:xfrm>
            <a:off x="1392572" y="4077050"/>
            <a:ext cx="3997734" cy="553673"/>
          </a:xfrm>
          <a:prstGeom prst="rect">
            <a:avLst/>
          </a:prstGeom>
          <a:noFill/>
          <a:ln w="28575">
            <a:solidFill>
              <a:srgbClr val="CF5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4F07DC-1585-4893-A35F-FBAEB76ABA8C}"/>
              </a:ext>
            </a:extLst>
          </p:cNvPr>
          <p:cNvSpPr/>
          <p:nvPr/>
        </p:nvSpPr>
        <p:spPr>
          <a:xfrm>
            <a:off x="8514826" y="2781100"/>
            <a:ext cx="696286" cy="220120"/>
          </a:xfrm>
          <a:prstGeom prst="rect">
            <a:avLst/>
          </a:prstGeom>
          <a:noFill/>
          <a:ln>
            <a:solidFill>
              <a:srgbClr val="CF5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0B74748-93A5-48FB-B9DE-96C7E6485EB5}"/>
              </a:ext>
            </a:extLst>
          </p:cNvPr>
          <p:cNvSpPr/>
          <p:nvPr/>
        </p:nvSpPr>
        <p:spPr>
          <a:xfrm>
            <a:off x="8514826" y="5175180"/>
            <a:ext cx="696286" cy="220120"/>
          </a:xfrm>
          <a:prstGeom prst="rect">
            <a:avLst/>
          </a:prstGeom>
          <a:noFill/>
          <a:ln>
            <a:solidFill>
              <a:srgbClr val="CF5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5D5C05D-0B87-4A32-AFA8-318805D78D4A}"/>
              </a:ext>
            </a:extLst>
          </p:cNvPr>
          <p:cNvSpPr/>
          <p:nvPr/>
        </p:nvSpPr>
        <p:spPr>
          <a:xfrm>
            <a:off x="6801694" y="3734372"/>
            <a:ext cx="228280" cy="535625"/>
          </a:xfrm>
          <a:prstGeom prst="rect">
            <a:avLst/>
          </a:prstGeom>
          <a:noFill/>
          <a:ln>
            <a:solidFill>
              <a:srgbClr val="CF5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B705735-C82E-4E2C-A294-366DAD49B3E0}"/>
              </a:ext>
            </a:extLst>
          </p:cNvPr>
          <p:cNvSpPr/>
          <p:nvPr/>
        </p:nvSpPr>
        <p:spPr>
          <a:xfrm>
            <a:off x="1392572" y="4695227"/>
            <a:ext cx="4810324" cy="479953"/>
          </a:xfrm>
          <a:prstGeom prst="rect">
            <a:avLst/>
          </a:prstGeom>
          <a:noFill/>
          <a:ln w="28575">
            <a:solidFill>
              <a:srgbClr val="5F9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C666E47-54DD-4A08-9F71-7CCA2B28FB5C}"/>
              </a:ext>
            </a:extLst>
          </p:cNvPr>
          <p:cNvSpPr/>
          <p:nvPr/>
        </p:nvSpPr>
        <p:spPr>
          <a:xfrm>
            <a:off x="10295588" y="5065120"/>
            <a:ext cx="305770" cy="220120"/>
          </a:xfrm>
          <a:prstGeom prst="rect">
            <a:avLst/>
          </a:prstGeom>
          <a:noFill/>
          <a:ln w="28575">
            <a:solidFill>
              <a:srgbClr val="5F9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44CA78D-BA19-4E0B-AFD1-1B26701F7F11}"/>
              </a:ext>
            </a:extLst>
          </p:cNvPr>
          <p:cNvSpPr/>
          <p:nvPr/>
        </p:nvSpPr>
        <p:spPr>
          <a:xfrm>
            <a:off x="6945580" y="2893167"/>
            <a:ext cx="299282" cy="220120"/>
          </a:xfrm>
          <a:prstGeom prst="rect">
            <a:avLst/>
          </a:prstGeom>
          <a:noFill/>
          <a:ln w="28575">
            <a:solidFill>
              <a:srgbClr val="5F9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B0AD869-40C8-4574-8E0E-09E288D857DE}"/>
              </a:ext>
            </a:extLst>
          </p:cNvPr>
          <p:cNvSpPr/>
          <p:nvPr/>
        </p:nvSpPr>
        <p:spPr>
          <a:xfrm>
            <a:off x="7086207" y="4945376"/>
            <a:ext cx="299282" cy="339864"/>
          </a:xfrm>
          <a:prstGeom prst="rect">
            <a:avLst/>
          </a:prstGeom>
          <a:noFill/>
          <a:ln w="28575">
            <a:solidFill>
              <a:srgbClr val="5F9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75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7-1-3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E6632B2-18C1-4AED-95FE-7FFA6576FD02}"/>
              </a:ext>
            </a:extLst>
          </p:cNvPr>
          <p:cNvSpPr txBox="1"/>
          <p:nvPr/>
        </p:nvSpPr>
        <p:spPr>
          <a:xfrm>
            <a:off x="1175863" y="1175437"/>
            <a:ext cx="9835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300" dirty="0">
                <a:solidFill>
                  <a:srgbClr val="595959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柱狀圖</a:t>
            </a:r>
            <a:endParaRPr lang="en-US" altLang="zh-TW" b="1" spc="300" dirty="0">
              <a:solidFill>
                <a:srgbClr val="595959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以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bar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方法繪製。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語法為：套件名稱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.bar(x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座標串列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,y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座標串列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,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其他參數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……)</a:t>
            </a:r>
          </a:p>
          <a:p>
            <a:endParaRPr lang="en-US" altLang="zh-TW" b="1" spc="300" dirty="0">
              <a:solidFill>
                <a:srgbClr val="595959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3DDFFBC-6562-4752-AD86-34200BA62DE7}"/>
              </a:ext>
            </a:extLst>
          </p:cNvPr>
          <p:cNvGrpSpPr>
            <a:grpSpLocks noChangeAspect="1"/>
          </p:cNvGrpSpPr>
          <p:nvPr/>
        </p:nvGrpSpPr>
        <p:grpSpPr>
          <a:xfrm>
            <a:off x="1136802" y="2763657"/>
            <a:ext cx="5523977" cy="2880000"/>
            <a:chOff x="1247899" y="2550253"/>
            <a:chExt cx="5178727" cy="2700000"/>
          </a:xfrm>
        </p:grpSpPr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C83845E8-5EA9-427B-9DB1-76691505AB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758" r="5051"/>
            <a:stretch/>
          </p:blipFill>
          <p:spPr>
            <a:xfrm>
              <a:off x="1247899" y="2550253"/>
              <a:ext cx="5178727" cy="2700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BE8C6E9-7978-4371-9449-CCC84673B778}"/>
                </a:ext>
              </a:extLst>
            </p:cNvPr>
            <p:cNvSpPr/>
            <p:nvPr/>
          </p:nvSpPr>
          <p:spPr>
            <a:xfrm>
              <a:off x="1252650" y="3873165"/>
              <a:ext cx="4238501" cy="545284"/>
            </a:xfrm>
            <a:prstGeom prst="rect">
              <a:avLst/>
            </a:prstGeom>
            <a:noFill/>
            <a:ln>
              <a:solidFill>
                <a:srgbClr val="5F9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C2BC05E-C4FB-486F-B32F-ACC09F8AF3D7}"/>
                </a:ext>
              </a:extLst>
            </p:cNvPr>
            <p:cNvSpPr/>
            <p:nvPr/>
          </p:nvSpPr>
          <p:spPr>
            <a:xfrm>
              <a:off x="1247899" y="4571714"/>
              <a:ext cx="5178727" cy="318300"/>
            </a:xfrm>
            <a:prstGeom prst="rect">
              <a:avLst/>
            </a:prstGeom>
            <a:noFill/>
            <a:ln>
              <a:solidFill>
                <a:srgbClr val="CF5F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8DEB3C1-92E9-4C33-8AD4-227451AA5DAD}"/>
                </a:ext>
              </a:extLst>
            </p:cNvPr>
            <p:cNvSpPr/>
            <p:nvPr/>
          </p:nvSpPr>
          <p:spPr>
            <a:xfrm>
              <a:off x="1247899" y="2817756"/>
              <a:ext cx="3022097" cy="611243"/>
            </a:xfrm>
            <a:prstGeom prst="rect">
              <a:avLst/>
            </a:prstGeom>
            <a:noFill/>
            <a:ln>
              <a:solidFill>
                <a:srgbClr val="5F7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8828270-AA09-470A-81DD-9509E24C3C2B}"/>
              </a:ext>
            </a:extLst>
          </p:cNvPr>
          <p:cNvGrpSpPr>
            <a:grpSpLocks noChangeAspect="1"/>
          </p:cNvGrpSpPr>
          <p:nvPr/>
        </p:nvGrpSpPr>
        <p:grpSpPr>
          <a:xfrm>
            <a:off x="6945580" y="2761394"/>
            <a:ext cx="4248371" cy="2880000"/>
            <a:chOff x="6992813" y="2547992"/>
            <a:chExt cx="3986183" cy="270226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0B3742D-D0E7-4426-826F-91C9CC48A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2814" y="2550253"/>
              <a:ext cx="3986182" cy="2700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C3FCD6F-A289-47CF-AAA7-B377702BE35C}"/>
                </a:ext>
              </a:extLst>
            </p:cNvPr>
            <p:cNvSpPr/>
            <p:nvPr/>
          </p:nvSpPr>
          <p:spPr>
            <a:xfrm>
              <a:off x="7449422" y="4899171"/>
              <a:ext cx="3431098" cy="183603"/>
            </a:xfrm>
            <a:prstGeom prst="rect">
              <a:avLst/>
            </a:prstGeom>
            <a:noFill/>
            <a:ln>
              <a:solidFill>
                <a:srgbClr val="CF5F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687D1A4-EE04-4B13-90C6-05E563DA4A91}"/>
                </a:ext>
              </a:extLst>
            </p:cNvPr>
            <p:cNvSpPr/>
            <p:nvPr/>
          </p:nvSpPr>
          <p:spPr>
            <a:xfrm flipV="1">
              <a:off x="7172587" y="2650920"/>
              <a:ext cx="276835" cy="2431853"/>
            </a:xfrm>
            <a:prstGeom prst="rect">
              <a:avLst/>
            </a:prstGeom>
            <a:noFill/>
            <a:ln>
              <a:solidFill>
                <a:srgbClr val="CF5F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46723E1-F2A0-4BF1-A293-D7774603B8EB}"/>
                </a:ext>
              </a:extLst>
            </p:cNvPr>
            <p:cNvSpPr/>
            <p:nvPr/>
          </p:nvSpPr>
          <p:spPr>
            <a:xfrm>
              <a:off x="8808440" y="2547992"/>
              <a:ext cx="607973" cy="211986"/>
            </a:xfrm>
            <a:prstGeom prst="rect">
              <a:avLst/>
            </a:prstGeom>
            <a:noFill/>
            <a:ln>
              <a:solidFill>
                <a:srgbClr val="5F9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19DE24E-2929-48F1-B47C-B4BB806494C5}"/>
                </a:ext>
              </a:extLst>
            </p:cNvPr>
            <p:cNvSpPr/>
            <p:nvPr/>
          </p:nvSpPr>
          <p:spPr>
            <a:xfrm>
              <a:off x="8808440" y="5036449"/>
              <a:ext cx="607973" cy="211986"/>
            </a:xfrm>
            <a:prstGeom prst="rect">
              <a:avLst/>
            </a:prstGeom>
            <a:noFill/>
            <a:ln>
              <a:solidFill>
                <a:srgbClr val="5F9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5D652893-53ED-476C-83CD-84C9E87CF91B}"/>
                </a:ext>
              </a:extLst>
            </p:cNvPr>
            <p:cNvSpPr/>
            <p:nvPr/>
          </p:nvSpPr>
          <p:spPr>
            <a:xfrm>
              <a:off x="6992813" y="3627088"/>
              <a:ext cx="276835" cy="433183"/>
            </a:xfrm>
            <a:prstGeom prst="rect">
              <a:avLst/>
            </a:prstGeom>
            <a:noFill/>
            <a:ln>
              <a:solidFill>
                <a:srgbClr val="5F93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FB227DC-2C90-4B56-870D-B2CC8E47D5A3}"/>
                </a:ext>
              </a:extLst>
            </p:cNvPr>
            <p:cNvCxnSpPr>
              <a:cxnSpLocks/>
            </p:cNvCxnSpPr>
            <p:nvPr/>
          </p:nvCxnSpPr>
          <p:spPr>
            <a:xfrm>
              <a:off x="8112154" y="3560711"/>
              <a:ext cx="3439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925497E-CC6C-4D7A-B94D-702473F63F51}"/>
                </a:ext>
              </a:extLst>
            </p:cNvPr>
            <p:cNvSpPr txBox="1"/>
            <p:nvPr/>
          </p:nvSpPr>
          <p:spPr>
            <a:xfrm>
              <a:off x="7563599" y="3125732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柱體的寬度</a:t>
              </a:r>
              <a:r>
                <a:rPr lang="en-US" altLang="zh-TW" b="1" dirty="0">
                  <a:solidFill>
                    <a:srgbClr val="59595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=10</a:t>
              </a:r>
              <a:endParaRPr lang="zh-TW" altLang="en-US" b="1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29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711C753-4C89-47CC-8C67-4FD8DC4F690B}"/>
              </a:ext>
            </a:extLst>
          </p:cNvPr>
          <p:cNvGrpSpPr/>
          <p:nvPr/>
        </p:nvGrpSpPr>
        <p:grpSpPr>
          <a:xfrm>
            <a:off x="-230291" y="173586"/>
            <a:ext cx="12583835" cy="6920718"/>
            <a:chOff x="-230291" y="173586"/>
            <a:chExt cx="12583835" cy="6920718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FA31CF-8574-4CB6-BCD0-C8C76D6D6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733" y="1056835"/>
              <a:ext cx="9829811" cy="0"/>
            </a:xfrm>
            <a:prstGeom prst="line">
              <a:avLst/>
            </a:prstGeom>
            <a:ln w="190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FD497C3-DF4A-4194-B37D-09D131B66CA8}"/>
                </a:ext>
              </a:extLst>
            </p:cNvPr>
            <p:cNvGrpSpPr/>
            <p:nvPr/>
          </p:nvGrpSpPr>
          <p:grpSpPr>
            <a:xfrm>
              <a:off x="-230291" y="173586"/>
              <a:ext cx="12204358" cy="6920718"/>
              <a:chOff x="-230291" y="173586"/>
              <a:chExt cx="12204358" cy="6920718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17FF2B3-A199-4404-9C90-252EEDDCD35D}"/>
                  </a:ext>
                </a:extLst>
              </p:cNvPr>
              <p:cNvSpPr/>
              <p:nvPr/>
            </p:nvSpPr>
            <p:spPr>
              <a:xfrm>
                <a:off x="11458142" y="5285240"/>
                <a:ext cx="515925" cy="515925"/>
              </a:xfrm>
              <a:prstGeom prst="ellipse">
                <a:avLst/>
              </a:prstGeom>
              <a:noFill/>
              <a:ln w="28575">
                <a:solidFill>
                  <a:srgbClr val="CF5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1F2D8EC-7AB7-43E6-A268-9A37EA14921E}"/>
                  </a:ext>
                </a:extLst>
              </p:cNvPr>
              <p:cNvSpPr/>
              <p:nvPr/>
            </p:nvSpPr>
            <p:spPr>
              <a:xfrm>
                <a:off x="310484" y="5910096"/>
                <a:ext cx="908642" cy="783312"/>
              </a:xfrm>
              <a:prstGeom prst="triangle">
                <a:avLst/>
              </a:prstGeom>
              <a:pattFill prst="dashVert">
                <a:fgClr>
                  <a:srgbClr val="F2C06B"/>
                </a:fgClr>
                <a:bgClr>
                  <a:srgbClr val="FAF8F0"/>
                </a:bgClr>
              </a:patt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8F6F672-CC54-4056-823C-660497CBC17E}"/>
                  </a:ext>
                </a:extLst>
              </p:cNvPr>
              <p:cNvGrpSpPr/>
              <p:nvPr/>
            </p:nvGrpSpPr>
            <p:grpSpPr>
              <a:xfrm>
                <a:off x="684801" y="308515"/>
                <a:ext cx="2144122" cy="748320"/>
                <a:chOff x="3145179" y="1663700"/>
                <a:chExt cx="2178051" cy="74832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331B4E0-8B3A-43E3-92B7-7598614B5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5179" y="1663700"/>
                  <a:ext cx="175871" cy="424517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F9A74406-06B9-41F9-AB9C-2513E0CC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3211" y="1663700"/>
                  <a:ext cx="310019" cy="74832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10D6A62-08CF-47ED-AA3E-C5F89BC5A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1050" y="1663700"/>
                  <a:ext cx="2002180" cy="0"/>
                </a:xfrm>
                <a:prstGeom prst="line">
                  <a:avLst/>
                </a:prstGeom>
                <a:ln w="19050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EF05BD1-F353-4944-9476-4F742176F295}"/>
                  </a:ext>
                </a:extLst>
              </p:cNvPr>
              <p:cNvSpPr txBox="1"/>
              <p:nvPr/>
            </p:nvSpPr>
            <p:spPr>
              <a:xfrm>
                <a:off x="820462" y="350523"/>
                <a:ext cx="1796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7-1-4</a:t>
                </a:r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2A68714-2B43-4955-8F63-DE395E8867A9}"/>
                  </a:ext>
                </a:extLst>
              </p:cNvPr>
              <p:cNvSpPr/>
              <p:nvPr/>
            </p:nvSpPr>
            <p:spPr>
              <a:xfrm>
                <a:off x="597408" y="908246"/>
                <a:ext cx="10997184" cy="543768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A577CA-AE3C-4D27-BB5C-A03FFF16B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0291" y="733032"/>
                <a:ext cx="915097" cy="0"/>
              </a:xfrm>
              <a:prstGeom prst="line">
                <a:avLst/>
              </a:prstGeom>
              <a:ln w="1905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A31F6-A0A9-4659-9082-7C82F0E86711}"/>
                  </a:ext>
                </a:extLst>
              </p:cNvPr>
              <p:cNvSpPr txBox="1"/>
              <p:nvPr/>
            </p:nvSpPr>
            <p:spPr>
              <a:xfrm>
                <a:off x="2879938" y="346771"/>
                <a:ext cx="406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圖表繪製</a:t>
                </a: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98DCB5F-B1D7-4613-B29E-B0EEEAA9D785}"/>
                  </a:ext>
                </a:extLst>
              </p:cNvPr>
              <p:cNvSpPr/>
              <p:nvPr/>
            </p:nvSpPr>
            <p:spPr>
              <a:xfrm>
                <a:off x="-50704" y="5629003"/>
                <a:ext cx="908642" cy="783312"/>
              </a:xfrm>
              <a:prstGeom prst="triangle">
                <a:avLst/>
              </a:prstGeom>
              <a:noFill/>
              <a:ln w="28575">
                <a:solidFill>
                  <a:srgbClr val="F2C0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15B6575B-CABF-40EE-9178-3FAB165D4998}"/>
                  </a:ext>
                </a:extLst>
              </p:cNvPr>
              <p:cNvGrpSpPr/>
              <p:nvPr/>
            </p:nvGrpSpPr>
            <p:grpSpPr>
              <a:xfrm flipV="1">
                <a:off x="10791929" y="173586"/>
                <a:ext cx="1182138" cy="269858"/>
                <a:chOff x="10451593" y="118905"/>
                <a:chExt cx="1182138" cy="269858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A70C4D14-7FCE-46F3-8A6C-FC46E0DC9FCD}"/>
                    </a:ext>
                  </a:extLst>
                </p:cNvPr>
                <p:cNvSpPr/>
                <p:nvPr/>
              </p:nvSpPr>
              <p:spPr>
                <a:xfrm>
                  <a:off x="10451593" y="125668"/>
                  <a:ext cx="305190" cy="263095"/>
                </a:xfrm>
                <a:prstGeom prst="triangle">
                  <a:avLst/>
                </a:prstGeom>
                <a:solidFill>
                  <a:srgbClr val="CF5F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1A2F9526-0B1E-4964-A414-8BB59ADE862D}"/>
                    </a:ext>
                  </a:extLst>
                </p:cNvPr>
                <p:cNvSpPr/>
                <p:nvPr/>
              </p:nvSpPr>
              <p:spPr>
                <a:xfrm>
                  <a:off x="10890067" y="125668"/>
                  <a:ext cx="305190" cy="263095"/>
                </a:xfrm>
                <a:prstGeom prst="triangl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/>
                </a:p>
              </p:txBody>
            </p:sp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17830023-A233-4D60-AD7D-0C03234F72CC}"/>
                    </a:ext>
                  </a:extLst>
                </p:cNvPr>
                <p:cNvSpPr/>
                <p:nvPr/>
              </p:nvSpPr>
              <p:spPr>
                <a:xfrm>
                  <a:off x="11328541" y="118905"/>
                  <a:ext cx="305190" cy="263095"/>
                </a:xfrm>
                <a:prstGeom prst="triangle">
                  <a:avLst/>
                </a:prstGeom>
                <a:solidFill>
                  <a:srgbClr val="F2C06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C5125457-074B-4290-A584-F75C570DDC36}"/>
                  </a:ext>
                </a:extLst>
              </p:cNvPr>
              <p:cNvGrpSpPr/>
              <p:nvPr/>
            </p:nvGrpSpPr>
            <p:grpSpPr>
              <a:xfrm rot="19601725">
                <a:off x="11348140" y="5913207"/>
                <a:ext cx="374905" cy="1181097"/>
                <a:chOff x="3465576" y="1661160"/>
                <a:chExt cx="304800" cy="374904"/>
              </a:xfrm>
            </p:grpSpPr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551F9FF1-A195-4B5D-B93D-055CC3A29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5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7F773860-552D-4336-8771-CC0F15A41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9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24C79102-4732-4F5D-BDE5-9FD1FAB37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0376" y="1661160"/>
                  <a:ext cx="0" cy="374904"/>
                </a:xfrm>
                <a:prstGeom prst="line">
                  <a:avLst/>
                </a:prstGeom>
                <a:ln w="28575">
                  <a:solidFill>
                    <a:srgbClr val="5F93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66C310B0-4FF4-4203-BCAE-2FD630F3EDB3}"/>
                  </a:ext>
                </a:extLst>
              </p:cNvPr>
              <p:cNvGrpSpPr/>
              <p:nvPr/>
            </p:nvGrpSpPr>
            <p:grpSpPr>
              <a:xfrm>
                <a:off x="9296888" y="551788"/>
                <a:ext cx="1211348" cy="216112"/>
                <a:chOff x="3996814" y="6259450"/>
                <a:chExt cx="1639182" cy="292440"/>
              </a:xfrm>
            </p:grpSpPr>
            <p:grpSp>
              <p:nvGrpSpPr>
                <p:cNvPr id="86" name="群組 85">
                  <a:extLst>
                    <a:ext uri="{FF2B5EF4-FFF2-40B4-BE49-F238E27FC236}">
                      <a16:creationId xmlns:a16="http://schemas.microsoft.com/office/drawing/2014/main" id="{2EBD39CB-01EE-4ED9-8CB9-76B59508AEA5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259450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7F8144C6-797A-456D-A03F-57A51A1D3ED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0" name="直線接點 99">
                      <a:extLst>
                        <a:ext uri="{FF2B5EF4-FFF2-40B4-BE49-F238E27FC236}">
                          <a16:creationId xmlns:a16="http://schemas.microsoft.com/office/drawing/2014/main" id="{8434A6F8-6748-4304-B54F-F6904AD09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線接點 100">
                      <a:extLst>
                        <a:ext uri="{FF2B5EF4-FFF2-40B4-BE49-F238E27FC236}">
                          <a16:creationId xmlns:a16="http://schemas.microsoft.com/office/drawing/2014/main" id="{19857A92-E759-478E-A2CC-1861382BB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群組 87">
                    <a:extLst>
                      <a:ext uri="{FF2B5EF4-FFF2-40B4-BE49-F238E27FC236}">
                        <a16:creationId xmlns:a16="http://schemas.microsoft.com/office/drawing/2014/main" id="{7CE02DFF-F626-4225-BAE2-DF10D1EA0AA6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8" name="直線接點 97">
                      <a:extLst>
                        <a:ext uri="{FF2B5EF4-FFF2-40B4-BE49-F238E27FC236}">
                          <a16:creationId xmlns:a16="http://schemas.microsoft.com/office/drawing/2014/main" id="{F4561840-3FF5-46F3-AA22-716897B0A5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直線接點 98">
                      <a:extLst>
                        <a:ext uri="{FF2B5EF4-FFF2-40B4-BE49-F238E27FC236}">
                          <a16:creationId xmlns:a16="http://schemas.microsoft.com/office/drawing/2014/main" id="{DBD580DF-34E6-4340-AAA1-1A06AFA8D8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群組 88">
                    <a:extLst>
                      <a:ext uri="{FF2B5EF4-FFF2-40B4-BE49-F238E27FC236}">
                        <a16:creationId xmlns:a16="http://schemas.microsoft.com/office/drawing/2014/main" id="{91271430-9E65-4F13-8E4F-3E2BDA5D74F6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6" name="直線接點 95">
                      <a:extLst>
                        <a:ext uri="{FF2B5EF4-FFF2-40B4-BE49-F238E27FC236}">
                          <a16:creationId xmlns:a16="http://schemas.microsoft.com/office/drawing/2014/main" id="{E1D0092F-1212-4E0D-B9D4-718730A1D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線接點 96">
                      <a:extLst>
                        <a:ext uri="{FF2B5EF4-FFF2-40B4-BE49-F238E27FC236}">
                          <a16:creationId xmlns:a16="http://schemas.microsoft.com/office/drawing/2014/main" id="{2EE813A7-1C1D-41A3-A525-7E4D38B32F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群組 89">
                    <a:extLst>
                      <a:ext uri="{FF2B5EF4-FFF2-40B4-BE49-F238E27FC236}">
                        <a16:creationId xmlns:a16="http://schemas.microsoft.com/office/drawing/2014/main" id="{1B09CAB9-A0FE-4E2D-AC12-0664C01DCDA7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4" name="直線接點 93">
                      <a:extLst>
                        <a:ext uri="{FF2B5EF4-FFF2-40B4-BE49-F238E27FC236}">
                          <a16:creationId xmlns:a16="http://schemas.microsoft.com/office/drawing/2014/main" id="{B25DD224-975A-4E96-B05A-487D85712B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線接點 94">
                      <a:extLst>
                        <a:ext uri="{FF2B5EF4-FFF2-40B4-BE49-F238E27FC236}">
                          <a16:creationId xmlns:a16="http://schemas.microsoft.com/office/drawing/2014/main" id="{51675B69-3DA3-4798-B7B7-E2DEE6B75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BE30926F-8496-423E-B76C-5A11FCDF761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92" name="直線接點 91">
                      <a:extLst>
                        <a:ext uri="{FF2B5EF4-FFF2-40B4-BE49-F238E27FC236}">
                          <a16:creationId xmlns:a16="http://schemas.microsoft.com/office/drawing/2014/main" id="{28A4E640-AD3B-48E0-96AC-3F268781DF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92625B7-3894-49D2-BBB8-10136526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43422321-81A3-41E6-8C2F-E9B2906D873C}"/>
                    </a:ext>
                  </a:extLst>
                </p:cNvPr>
                <p:cNvGrpSpPr/>
                <p:nvPr/>
              </p:nvGrpSpPr>
              <p:grpSpPr>
                <a:xfrm flipV="1">
                  <a:off x="3996814" y="6410513"/>
                  <a:ext cx="1639182" cy="141377"/>
                  <a:chOff x="1797033" y="2440537"/>
                  <a:chExt cx="1897373" cy="282754"/>
                </a:xfrm>
              </p:grpSpPr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D58DBDAE-25B8-4899-A8DD-000C8CF657AC}"/>
                      </a:ext>
                    </a:extLst>
                  </p:cNvPr>
                  <p:cNvGrpSpPr/>
                  <p:nvPr/>
                </p:nvGrpSpPr>
                <p:grpSpPr>
                  <a:xfrm>
                    <a:off x="1797033" y="244144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6" name="直線接點 115">
                      <a:extLst>
                        <a:ext uri="{FF2B5EF4-FFF2-40B4-BE49-F238E27FC236}">
                          <a16:creationId xmlns:a16="http://schemas.microsoft.com/office/drawing/2014/main" id="{4F55CADA-A840-447F-B339-F7483226A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直線接點 116">
                      <a:extLst>
                        <a:ext uri="{FF2B5EF4-FFF2-40B4-BE49-F238E27FC236}">
                          <a16:creationId xmlns:a16="http://schemas.microsoft.com/office/drawing/2014/main" id="{E8C5E43B-9AEB-4D03-8336-1CC0630A1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群組 103">
                    <a:extLst>
                      <a:ext uri="{FF2B5EF4-FFF2-40B4-BE49-F238E27FC236}">
                        <a16:creationId xmlns:a16="http://schemas.microsoft.com/office/drawing/2014/main" id="{5A150D8C-E937-4C29-9458-1A2AD8C96EF7}"/>
                      </a:ext>
                    </a:extLst>
                  </p:cNvPr>
                  <p:cNvGrpSpPr/>
                  <p:nvPr/>
                </p:nvGrpSpPr>
                <p:grpSpPr>
                  <a:xfrm>
                    <a:off x="2176508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4" name="直線接點 113">
                      <a:extLst>
                        <a:ext uri="{FF2B5EF4-FFF2-40B4-BE49-F238E27FC236}">
                          <a16:creationId xmlns:a16="http://schemas.microsoft.com/office/drawing/2014/main" id="{C79DFC6C-9709-42BA-8D60-BAE934F67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直線接點 114">
                      <a:extLst>
                        <a:ext uri="{FF2B5EF4-FFF2-40B4-BE49-F238E27FC236}">
                          <a16:creationId xmlns:a16="http://schemas.microsoft.com/office/drawing/2014/main" id="{0D80789F-B230-45A9-AD04-D849F4C10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B8BCD271-9F38-40D9-8B50-C53EAF8C811B}"/>
                      </a:ext>
                    </a:extLst>
                  </p:cNvPr>
                  <p:cNvGrpSpPr/>
                  <p:nvPr/>
                </p:nvGrpSpPr>
                <p:grpSpPr>
                  <a:xfrm>
                    <a:off x="2558504" y="2441105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2" name="直線接點 111">
                      <a:extLst>
                        <a:ext uri="{FF2B5EF4-FFF2-40B4-BE49-F238E27FC236}">
                          <a16:creationId xmlns:a16="http://schemas.microsoft.com/office/drawing/2014/main" id="{54D5423C-38EB-4620-9412-FD9C06992C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線接點 112">
                      <a:extLst>
                        <a:ext uri="{FF2B5EF4-FFF2-40B4-BE49-F238E27FC236}">
                          <a16:creationId xmlns:a16="http://schemas.microsoft.com/office/drawing/2014/main" id="{34635B1F-6606-423F-AFE3-143134D869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0DE0F12B-B519-4D42-9F0C-B8A6CAF638FA}"/>
                      </a:ext>
                    </a:extLst>
                  </p:cNvPr>
                  <p:cNvGrpSpPr/>
                  <p:nvPr/>
                </p:nvGrpSpPr>
                <p:grpSpPr>
                  <a:xfrm>
                    <a:off x="2935457" y="2440538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10" name="直線接點 109">
                      <a:extLst>
                        <a:ext uri="{FF2B5EF4-FFF2-40B4-BE49-F238E27FC236}">
                          <a16:creationId xmlns:a16="http://schemas.microsoft.com/office/drawing/2014/main" id="{530FB005-8B0C-44C9-81B3-AEC4E5FBEA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直線接點 110">
                      <a:extLst>
                        <a:ext uri="{FF2B5EF4-FFF2-40B4-BE49-F238E27FC236}">
                          <a16:creationId xmlns:a16="http://schemas.microsoft.com/office/drawing/2014/main" id="{AC96A99D-34CA-4B1B-92D0-0588B81306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1CA90343-7C61-4417-8625-908AC32EB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17453" y="2440537"/>
                    <a:ext cx="376953" cy="281844"/>
                    <a:chOff x="1797033" y="2441447"/>
                    <a:chExt cx="376953" cy="281844"/>
                  </a:xfrm>
                </p:grpSpPr>
                <p:cxnSp>
                  <p:nvCxnSpPr>
                    <p:cNvPr id="108" name="直線接點 107">
                      <a:extLst>
                        <a:ext uri="{FF2B5EF4-FFF2-40B4-BE49-F238E27FC236}">
                          <a16:creationId xmlns:a16="http://schemas.microsoft.com/office/drawing/2014/main" id="{FA9A0421-A939-4CF4-99E1-ABD437FF4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7033" y="2441448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線接點 108">
                      <a:extLst>
                        <a:ext uri="{FF2B5EF4-FFF2-40B4-BE49-F238E27FC236}">
                          <a16:creationId xmlns:a16="http://schemas.microsoft.com/office/drawing/2014/main" id="{23B93DAF-0E22-4AAE-8636-AC5B312722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770" y="2441447"/>
                      <a:ext cx="187216" cy="281843"/>
                    </a:xfrm>
                    <a:prstGeom prst="line">
                      <a:avLst/>
                    </a:prstGeom>
                    <a:ln w="28575" cap="rnd">
                      <a:solidFill>
                        <a:srgbClr val="97A6A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9" name="菱形 118">
                <a:extLst>
                  <a:ext uri="{FF2B5EF4-FFF2-40B4-BE49-F238E27FC236}">
                    <a16:creationId xmlns:a16="http://schemas.microsoft.com/office/drawing/2014/main" id="{56347067-1947-4EA4-9536-B8EEF69C8A97}"/>
                  </a:ext>
                </a:extLst>
              </p:cNvPr>
              <p:cNvSpPr/>
              <p:nvPr/>
            </p:nvSpPr>
            <p:spPr>
              <a:xfrm rot="18219431">
                <a:off x="135324" y="1675306"/>
                <a:ext cx="780444" cy="526591"/>
              </a:xfrm>
              <a:prstGeom prst="diamond">
                <a:avLst/>
              </a:prstGeom>
              <a:solidFill>
                <a:srgbClr val="CF5F55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9" name="群組 138">
                <a:extLst>
                  <a:ext uri="{FF2B5EF4-FFF2-40B4-BE49-F238E27FC236}">
                    <a16:creationId xmlns:a16="http://schemas.microsoft.com/office/drawing/2014/main" id="{66F7B349-95AA-44F4-9FB4-3E519725A09C}"/>
                  </a:ext>
                </a:extLst>
              </p:cNvPr>
              <p:cNvGrpSpPr/>
              <p:nvPr/>
            </p:nvGrpSpPr>
            <p:grpSpPr>
              <a:xfrm>
                <a:off x="217933" y="1022188"/>
                <a:ext cx="164587" cy="1137013"/>
                <a:chOff x="256519" y="1343089"/>
                <a:chExt cx="164587" cy="1137013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5E505791-212C-4838-9037-47C2B4569965}"/>
                    </a:ext>
                  </a:extLst>
                </p:cNvPr>
                <p:cNvSpPr/>
                <p:nvPr/>
              </p:nvSpPr>
              <p:spPr>
                <a:xfrm>
                  <a:off x="256519" y="1343089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077FBBFF-E307-45AF-B251-61FE1D52BB0C}"/>
                    </a:ext>
                  </a:extLst>
                </p:cNvPr>
                <p:cNvSpPr/>
                <p:nvPr/>
              </p:nvSpPr>
              <p:spPr>
                <a:xfrm>
                  <a:off x="256519" y="1641165"/>
                  <a:ext cx="164587" cy="164587"/>
                </a:xfrm>
                <a:prstGeom prst="ellipse">
                  <a:avLst/>
                </a:prstGeom>
                <a:solidFill>
                  <a:srgbClr val="97A6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BD492442-75F0-464C-9DC8-BD1E169A6F1D}"/>
                    </a:ext>
                  </a:extLst>
                </p:cNvPr>
                <p:cNvSpPr/>
                <p:nvPr/>
              </p:nvSpPr>
              <p:spPr>
                <a:xfrm>
                  <a:off x="256519" y="2315515"/>
                  <a:ext cx="164587" cy="164587"/>
                </a:xfrm>
                <a:prstGeom prst="ellipse">
                  <a:avLst/>
                </a:prstGeom>
                <a:solidFill>
                  <a:srgbClr val="5F93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E6632B2-18C1-4AED-95FE-7FFA6576FD02}"/>
              </a:ext>
            </a:extLst>
          </p:cNvPr>
          <p:cNvSpPr txBox="1"/>
          <p:nvPr/>
        </p:nvSpPr>
        <p:spPr>
          <a:xfrm>
            <a:off x="1175863" y="1175437"/>
            <a:ext cx="98355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圓餅圖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以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pie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方法繪製。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語法為：套件名稱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.pie(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資料串列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[,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選擇性參數串列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])</a:t>
            </a: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資料串列：畫圓餅圖的資料，其為必要參數；選擇性參數串列：可有可無。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參數名稱及功能為：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marL="0" lvl="1" indent="-285750">
              <a:buFont typeface="Wingdings" panose="05000000000000000000" pitchFamily="2" charset="2"/>
              <a:buChar char="ü"/>
            </a:pP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explode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：每一個項目凸出數值組成的串列，「</a:t>
            </a:r>
            <a:r>
              <a:rPr lang="en-US" altLang="zh-TW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0</a:t>
            </a:r>
            <a:r>
              <a:rPr lang="zh-TW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」表示正常顯示未爆出。</a:t>
            </a:r>
            <a:endParaRPr lang="en-US" altLang="zh-TW" b="1" spc="3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83FAFA-FACB-464A-9BC6-21661B558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6" t="3303" r="6285" b="5278"/>
          <a:stretch/>
        </p:blipFill>
        <p:spPr>
          <a:xfrm>
            <a:off x="1397947" y="3688920"/>
            <a:ext cx="2701255" cy="21682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97AC1593-B1E6-4EB7-8894-21AD3CE77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4" t="2238" r="15469" b="10545"/>
          <a:stretch/>
        </p:blipFill>
        <p:spPr>
          <a:xfrm>
            <a:off x="4666203" y="3688919"/>
            <a:ext cx="2701255" cy="21682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4534007-4A88-4848-861B-5100D11E8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24" t="2973" b="3350"/>
          <a:stretch/>
        </p:blipFill>
        <p:spPr>
          <a:xfrm>
            <a:off x="7934459" y="3688918"/>
            <a:ext cx="2701256" cy="21682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5A83FA8-2E66-40DC-87D4-2BB873A9854A}"/>
              </a:ext>
            </a:extLst>
          </p:cNvPr>
          <p:cNvSpPr txBox="1"/>
          <p:nvPr/>
        </p:nvSpPr>
        <p:spPr>
          <a:xfrm>
            <a:off x="2114555" y="5891638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explode = 0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B766FBE-EB64-48F7-BF17-701D9E02FC21}"/>
              </a:ext>
            </a:extLst>
          </p:cNvPr>
          <p:cNvSpPr txBox="1"/>
          <p:nvPr/>
        </p:nvSpPr>
        <p:spPr>
          <a:xfrm>
            <a:off x="5236937" y="5891638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explode = 0.05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6AF5E0A-B9D5-4394-940F-14772E4E6058}"/>
              </a:ext>
            </a:extLst>
          </p:cNvPr>
          <p:cNvSpPr txBox="1"/>
          <p:nvPr/>
        </p:nvSpPr>
        <p:spPr>
          <a:xfrm>
            <a:off x="8563704" y="5891638"/>
            <a:ext cx="144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explode = 0.2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2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1698</Words>
  <Application>Microsoft Office PowerPoint</Application>
  <PresentationFormat>寬螢幕</PresentationFormat>
  <Paragraphs>297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Calibri Light</vt:lpstr>
      <vt:lpstr>Century Gothic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TsaiJu</dc:creator>
  <cp:lastModifiedBy>TsaiJu</cp:lastModifiedBy>
  <cp:revision>1</cp:revision>
  <dcterms:created xsi:type="dcterms:W3CDTF">2019-01-13T18:09:31Z</dcterms:created>
  <dcterms:modified xsi:type="dcterms:W3CDTF">2019-01-13T18:11:48Z</dcterms:modified>
</cp:coreProperties>
</file>