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8F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32D9FF-81A7-F455-EB76-F94FC4E40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3EF9873-0530-83A2-1AED-401950121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57721E-CC94-EFFA-2179-93CDCA6F9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FE3E2-1319-4623-B588-6829B24C90B5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43EA2A-AF34-B18F-30FC-35850B939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46EE5B-D41D-416B-350C-9E151A809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48E1-F765-4D32-91B5-7E82FA318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801449-AAAE-A7BF-2DD1-9A9E4D1A1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B017362-BBC4-283C-A803-7228CF007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64C020-B245-58AB-A1B8-62D637220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FE3E2-1319-4623-B588-6829B24C90B5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D45684-B25A-DB7F-B600-BBD4BFD8E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24B2EE-2FB1-DCE8-48EF-6B3979404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48E1-F765-4D32-91B5-7E82FA318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3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AF9800B-C14D-A2B8-85F2-D919167314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4080E4E-7998-A088-B3C9-D60DD238F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EB4FB5-A1E2-94FC-A6B6-172CC3AB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FE3E2-1319-4623-B588-6829B24C90B5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451257-CC9A-61DD-39D6-C9ED35167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63E975-25E7-4598-F13E-0D66EE12E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48E1-F765-4D32-91B5-7E82FA318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5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2929C-A281-2409-527C-33CEFCEF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7DCA7A-6412-21D9-7303-F5A356FE3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E59552-5CAF-4407-F8C6-53F6270FA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FE3E2-1319-4623-B588-6829B24C90B5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6B3EA4-A71D-B852-E184-B46305A73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C75893-CEF1-0CF5-45C7-66D5148C5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48E1-F765-4D32-91B5-7E82FA318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78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C3D4BA-9B2A-8C90-BA4B-3EA35667B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701EA24-96B2-3E27-E066-8AF2DCE27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2C97D1-B82E-C8F1-B0EF-9045A94C0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FE3E2-1319-4623-B588-6829B24C90B5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DAA761-C9A8-FB4A-0399-BF77ECEA6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E2029B-78CF-0896-B1AB-ED6AF4F44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48E1-F765-4D32-91B5-7E82FA318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31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095B4A-0DB9-4223-DBC0-15F2A546B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1741FA-8504-86EF-E60D-12E833961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84CAB0B-DE3D-53A4-9C2F-96166368C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38CA8A-FDA1-8CC0-E70E-AC2A51D1F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FE3E2-1319-4623-B588-6829B24C90B5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9CF048D-2060-14FF-DEB4-9315C2D2D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C7AEC94-5B47-9136-4ED3-6C7B647AB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48E1-F765-4D32-91B5-7E82FA318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33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1A3ABF-5E4C-30DE-1503-67A10E0B9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71E278B-5307-AAE1-F242-09B77DFCF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1BF9957-438F-8B4F-18D9-089EBB24A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79D462B-B32A-E821-CC2A-E8A216CCD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76C8389-785E-B453-FCA3-A727A9CD91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C160ADD-C4F1-E133-43F3-74A7F5C3A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FE3E2-1319-4623-B588-6829B24C90B5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18FB7D0-E69C-401A-D43E-68459A2E5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1999AAE-7D28-93AD-A50D-54E0009A1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48E1-F765-4D32-91B5-7E82FA318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86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50082C-AA24-DCCD-B5B9-ED24EF2B8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D125736-5A13-EBAC-FCC5-F527A0377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FE3E2-1319-4623-B588-6829B24C90B5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E2C30F1-A339-A0FF-4F15-37029AE0B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5567C3B-8671-E01C-7B69-9964D0120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48E1-F765-4D32-91B5-7E82FA318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C9C4F28-D057-73D4-8682-B1E3E6C8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FE3E2-1319-4623-B588-6829B24C90B5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D1DD01A-4E81-6059-64BF-D532FCC16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D030CF-C7CE-F06C-19EB-EAE0B5D46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48E1-F765-4D32-91B5-7E82FA318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52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9AEE5E-7A1B-9063-4030-97B039D72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F6B903-B178-59BD-2CBB-48DE7ABEF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5937DC7-E0C3-B0CB-8608-62F78C9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E6183CE-A59E-EA65-AD26-9B206529F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FE3E2-1319-4623-B588-6829B24C90B5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8E5A6A7-FF5E-6837-6BC9-200408667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584872-FD41-AAB0-1FEB-C2555FFD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48E1-F765-4D32-91B5-7E82FA318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8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682257-CF60-EEDB-5451-65B3E225B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1930599-B076-B01C-6C15-733AFC5CB4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F4F6C3F-068B-9EC2-93BA-95D37D9C0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03DAF8E-7D3F-158F-A663-7D477BCE7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FE3E2-1319-4623-B588-6829B24C90B5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E58A52E-18FC-5314-DC41-2F8F1D9B9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BA76EBC-03FD-8D76-8869-CD017BF3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48E1-F765-4D32-91B5-7E82FA318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75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3305A28-463B-FE97-3600-A5ECA0AB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3759C49-1B5D-DBFE-60CE-E1F4E5567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C97357-57A8-0D06-AB0B-CDB09A26AF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FE3E2-1319-4623-B588-6829B24C90B5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91DBBF-B729-C38A-0D19-0D7136DB20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2A2AFE-87D9-B692-CD6A-0BF2074DF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648E1-F765-4D32-91B5-7E82FA318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2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3A245F3-54C2-1BBD-1360-DD30D6D0C91B}"/>
              </a:ext>
            </a:extLst>
          </p:cNvPr>
          <p:cNvSpPr/>
          <p:nvPr/>
        </p:nvSpPr>
        <p:spPr>
          <a:xfrm>
            <a:off x="5638800" y="174171"/>
            <a:ext cx="914400" cy="457200"/>
          </a:xfrm>
          <a:prstGeom prst="rect">
            <a:avLst/>
          </a:prstGeom>
          <a:solidFill>
            <a:srgbClr val="9D8F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Att5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DB6C3E2-6CB6-F65E-D516-042C6311F4FA}"/>
              </a:ext>
            </a:extLst>
          </p:cNvPr>
          <p:cNvSpPr/>
          <p:nvPr/>
        </p:nvSpPr>
        <p:spPr>
          <a:xfrm>
            <a:off x="4724400" y="1150618"/>
            <a:ext cx="914400" cy="457200"/>
          </a:xfrm>
          <a:prstGeom prst="rect">
            <a:avLst/>
          </a:prstGeom>
          <a:solidFill>
            <a:srgbClr val="9D8F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Att10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4C577C9D-0F10-618B-47B8-A984FEB05E05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181600" y="631371"/>
            <a:ext cx="914400" cy="519247"/>
          </a:xfrm>
          <a:prstGeom prst="straightConnector1">
            <a:avLst/>
          </a:prstGeom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08AECD76-3E9E-0260-A25E-AF6FB630E36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096000" y="631371"/>
            <a:ext cx="914400" cy="519247"/>
          </a:xfrm>
          <a:prstGeom prst="straightConnector1">
            <a:avLst/>
          </a:prstGeom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0E8F4F83-6031-288C-C2F4-6764CD43BA6C}"/>
              </a:ext>
            </a:extLst>
          </p:cNvPr>
          <p:cNvSpPr/>
          <p:nvPr/>
        </p:nvSpPr>
        <p:spPr>
          <a:xfrm>
            <a:off x="5638800" y="2115089"/>
            <a:ext cx="914400" cy="457200"/>
          </a:xfrm>
          <a:prstGeom prst="rect">
            <a:avLst/>
          </a:prstGeom>
          <a:solidFill>
            <a:srgbClr val="9D8F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Att5</a:t>
            </a: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DF33959A-6FA2-6371-7D4F-49584EC544BC}"/>
              </a:ext>
            </a:extLst>
          </p:cNvPr>
          <p:cNvCxnSpPr>
            <a:cxnSpLocks/>
            <a:stCxn id="9" idx="2"/>
            <a:endCxn id="73" idx="2"/>
          </p:cNvCxnSpPr>
          <p:nvPr/>
        </p:nvCxnSpPr>
        <p:spPr>
          <a:xfrm flipH="1">
            <a:off x="4262846" y="1607818"/>
            <a:ext cx="918754" cy="507832"/>
          </a:xfrm>
          <a:prstGeom prst="straightConnector1">
            <a:avLst/>
          </a:prstGeom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0067982B-0B71-BDD7-F9B4-EC9D4378BA7B}"/>
              </a:ext>
            </a:extLst>
          </p:cNvPr>
          <p:cNvCxnSpPr>
            <a:cxnSpLocks/>
            <a:stCxn id="9" idx="2"/>
            <a:endCxn id="37" idx="0"/>
          </p:cNvCxnSpPr>
          <p:nvPr/>
        </p:nvCxnSpPr>
        <p:spPr>
          <a:xfrm>
            <a:off x="5181600" y="1607818"/>
            <a:ext cx="914400" cy="507271"/>
          </a:xfrm>
          <a:prstGeom prst="straightConnector1">
            <a:avLst/>
          </a:prstGeom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076A558D-17D1-E3AE-2FC2-0DE9A5AA8D8F}"/>
              </a:ext>
            </a:extLst>
          </p:cNvPr>
          <p:cNvSpPr/>
          <p:nvPr/>
        </p:nvSpPr>
        <p:spPr>
          <a:xfrm>
            <a:off x="5638800" y="2115089"/>
            <a:ext cx="914400" cy="457200"/>
          </a:xfrm>
          <a:prstGeom prst="rect">
            <a:avLst/>
          </a:prstGeom>
          <a:solidFill>
            <a:srgbClr val="9D8F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Att6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E3E13F4-0AD1-3167-96FE-4558E6D450E7}"/>
              </a:ext>
            </a:extLst>
          </p:cNvPr>
          <p:cNvSpPr/>
          <p:nvPr/>
        </p:nvSpPr>
        <p:spPr>
          <a:xfrm>
            <a:off x="4724400" y="3091536"/>
            <a:ext cx="914400" cy="457200"/>
          </a:xfrm>
          <a:prstGeom prst="rect">
            <a:avLst/>
          </a:prstGeom>
          <a:solidFill>
            <a:srgbClr val="9D8F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Att12</a:t>
            </a:r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898B92FD-8BC0-641D-7943-D4FD8D53D849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 flipH="1">
            <a:off x="5181600" y="2572289"/>
            <a:ext cx="914400" cy="519247"/>
          </a:xfrm>
          <a:prstGeom prst="straightConnector1">
            <a:avLst/>
          </a:prstGeom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3ED01F58-55B6-E8E1-E032-CE8D1F1804D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096000" y="2572289"/>
            <a:ext cx="914400" cy="519247"/>
          </a:xfrm>
          <a:prstGeom prst="straightConnector1">
            <a:avLst/>
          </a:prstGeom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D46A6543-AEB9-90AF-EE3B-C53180E7B5FB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3352800" y="2572289"/>
            <a:ext cx="2743200" cy="519247"/>
          </a:xfrm>
          <a:prstGeom prst="straightConnector1">
            <a:avLst/>
          </a:prstGeom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EEFA4A14-CB90-DBA3-5285-BF0729D1DB12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096000" y="2572289"/>
            <a:ext cx="2743200" cy="519247"/>
          </a:xfrm>
          <a:prstGeom prst="straightConnector1">
            <a:avLst/>
          </a:prstGeom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C2227A7F-2AB3-B784-B285-293E0D6349A7}"/>
              </a:ext>
            </a:extLst>
          </p:cNvPr>
          <p:cNvSpPr/>
          <p:nvPr/>
        </p:nvSpPr>
        <p:spPr>
          <a:xfrm>
            <a:off x="3812177" y="4056007"/>
            <a:ext cx="914400" cy="457200"/>
          </a:xfrm>
          <a:prstGeom prst="rect">
            <a:avLst/>
          </a:prstGeom>
          <a:solidFill>
            <a:srgbClr val="9D8F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Att5</a:t>
            </a:r>
          </a:p>
        </p:txBody>
      </p: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5C51AF17-E3DE-C6DF-85E0-48AF6E593943}"/>
              </a:ext>
            </a:extLst>
          </p:cNvPr>
          <p:cNvCxnSpPr>
            <a:cxnSpLocks/>
            <a:stCxn id="38" idx="2"/>
            <a:endCxn id="51" idx="0"/>
          </p:cNvCxnSpPr>
          <p:nvPr/>
        </p:nvCxnSpPr>
        <p:spPr>
          <a:xfrm flipH="1">
            <a:off x="4269377" y="3548736"/>
            <a:ext cx="912223" cy="507271"/>
          </a:xfrm>
          <a:prstGeom prst="straightConnector1">
            <a:avLst/>
          </a:prstGeom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CA59A359-788A-87C9-0CCC-BF32528F522C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5181600" y="3548736"/>
            <a:ext cx="916577" cy="507271"/>
          </a:xfrm>
          <a:prstGeom prst="straightConnector1">
            <a:avLst/>
          </a:prstGeom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8F57B411-5350-83C5-5E2B-7341DC111356}"/>
              </a:ext>
            </a:extLst>
          </p:cNvPr>
          <p:cNvSpPr/>
          <p:nvPr/>
        </p:nvSpPr>
        <p:spPr>
          <a:xfrm>
            <a:off x="3812177" y="4056007"/>
            <a:ext cx="914400" cy="457200"/>
          </a:xfrm>
          <a:prstGeom prst="rect">
            <a:avLst/>
          </a:prstGeom>
          <a:solidFill>
            <a:srgbClr val="9D8F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Att1</a:t>
            </a:r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0B1BE47C-0167-3046-A04E-C3DDCCE2F59D}"/>
              </a:ext>
            </a:extLst>
          </p:cNvPr>
          <p:cNvCxnSpPr>
            <a:cxnSpLocks/>
            <a:stCxn id="55" idx="2"/>
          </p:cNvCxnSpPr>
          <p:nvPr/>
        </p:nvCxnSpPr>
        <p:spPr>
          <a:xfrm flipH="1">
            <a:off x="3352800" y="4513207"/>
            <a:ext cx="916577" cy="506181"/>
          </a:xfrm>
          <a:prstGeom prst="straightConnector1">
            <a:avLst/>
          </a:prstGeom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09EFB0B4-F410-1C47-EAFC-5B929817931C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4269377" y="4513207"/>
            <a:ext cx="912223" cy="506181"/>
          </a:xfrm>
          <a:prstGeom prst="straightConnector1">
            <a:avLst/>
          </a:prstGeom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371170C7-F7C3-1A7F-D5E3-9C7C83F88101}"/>
              </a:ext>
            </a:extLst>
          </p:cNvPr>
          <p:cNvSpPr txBox="1"/>
          <p:nvPr/>
        </p:nvSpPr>
        <p:spPr>
          <a:xfrm>
            <a:off x="6553200" y="706328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99C9C7C0-8B75-E133-EFC1-4E4B137C8EF4}"/>
              </a:ext>
            </a:extLst>
          </p:cNvPr>
          <p:cNvSpPr txBox="1"/>
          <p:nvPr/>
        </p:nvSpPr>
        <p:spPr>
          <a:xfrm>
            <a:off x="4724400" y="700340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4567401C-5A53-673F-A5E3-1E5266D7ABC7}"/>
              </a:ext>
            </a:extLst>
          </p:cNvPr>
          <p:cNvSpPr txBox="1"/>
          <p:nvPr/>
        </p:nvSpPr>
        <p:spPr>
          <a:xfrm>
            <a:off x="6553200" y="1056053"/>
            <a:ext cx="914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+</a:t>
            </a:r>
            <a:r>
              <a:rPr lang="zh-TW" altLang="en-US" dirty="0"/>
              <a:t>：</a:t>
            </a:r>
            <a:r>
              <a:rPr lang="en-US" altLang="zh-TW" dirty="0"/>
              <a:t>0</a:t>
            </a:r>
          </a:p>
          <a:p>
            <a:pPr algn="ctr"/>
            <a:r>
              <a:rPr lang="en-US" dirty="0"/>
              <a:t>-</a:t>
            </a:r>
            <a:r>
              <a:rPr lang="zh-TW" altLang="en-US" dirty="0"/>
              <a:t>：</a:t>
            </a:r>
            <a:r>
              <a:rPr lang="en-US" altLang="zh-TW" dirty="0"/>
              <a:t>4</a:t>
            </a:r>
            <a:endParaRPr lang="en-US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F281D9D8-A3DF-3E27-7C73-956BCFA1AA67}"/>
              </a:ext>
            </a:extLst>
          </p:cNvPr>
          <p:cNvSpPr txBox="1"/>
          <p:nvPr/>
        </p:nvSpPr>
        <p:spPr>
          <a:xfrm>
            <a:off x="3810000" y="1988005"/>
            <a:ext cx="914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+</a:t>
            </a:r>
            <a:r>
              <a:rPr lang="zh-TW" altLang="en-US" dirty="0"/>
              <a:t>：</a:t>
            </a:r>
            <a:r>
              <a:rPr lang="en-US" altLang="zh-TW" dirty="0"/>
              <a:t>3</a:t>
            </a:r>
          </a:p>
          <a:p>
            <a:pPr algn="ctr"/>
            <a:r>
              <a:rPr lang="en-US" dirty="0"/>
              <a:t>-</a:t>
            </a:r>
            <a:r>
              <a:rPr lang="zh-TW" altLang="en-US" dirty="0"/>
              <a:t>：</a:t>
            </a:r>
            <a:r>
              <a:rPr lang="en-US" altLang="zh-TW" dirty="0"/>
              <a:t>0</a:t>
            </a:r>
            <a:endParaRPr lang="en-US" dirty="0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8285472E-F8BE-73C2-0F7A-DCBA72B0EB01}"/>
              </a:ext>
            </a:extLst>
          </p:cNvPr>
          <p:cNvSpPr txBox="1"/>
          <p:nvPr/>
        </p:nvSpPr>
        <p:spPr>
          <a:xfrm>
            <a:off x="3805646" y="1056053"/>
            <a:ext cx="914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+</a:t>
            </a:r>
            <a:r>
              <a:rPr lang="zh-TW" altLang="en-US" dirty="0"/>
              <a:t>：</a:t>
            </a:r>
            <a:r>
              <a:rPr lang="en-US" altLang="zh-TW" dirty="0"/>
              <a:t>6</a:t>
            </a:r>
          </a:p>
          <a:p>
            <a:pPr algn="ctr"/>
            <a:r>
              <a:rPr lang="en-US" dirty="0"/>
              <a:t>-</a:t>
            </a:r>
            <a:r>
              <a:rPr lang="zh-TW" altLang="en-US" dirty="0"/>
              <a:t>：</a:t>
            </a:r>
            <a:r>
              <a:rPr lang="en-US" altLang="zh-TW" dirty="0"/>
              <a:t>4</a:t>
            </a:r>
            <a:endParaRPr lang="en-US" dirty="0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CC887498-AC06-4040-7AE8-2C264BA0C0C5}"/>
              </a:ext>
            </a:extLst>
          </p:cNvPr>
          <p:cNvSpPr txBox="1"/>
          <p:nvPr/>
        </p:nvSpPr>
        <p:spPr>
          <a:xfrm>
            <a:off x="6544492" y="1986505"/>
            <a:ext cx="914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+</a:t>
            </a:r>
            <a:r>
              <a:rPr lang="zh-TW" altLang="en-US" dirty="0"/>
              <a:t>：</a:t>
            </a:r>
            <a:r>
              <a:rPr lang="en-US" altLang="zh-TW" dirty="0"/>
              <a:t>3</a:t>
            </a:r>
          </a:p>
          <a:p>
            <a:pPr algn="ctr"/>
            <a:r>
              <a:rPr lang="en-US" dirty="0"/>
              <a:t>-</a:t>
            </a:r>
            <a:r>
              <a:rPr lang="zh-TW" altLang="en-US" dirty="0"/>
              <a:t>：</a:t>
            </a:r>
            <a:r>
              <a:rPr lang="en-US" altLang="zh-TW" dirty="0"/>
              <a:t>4</a:t>
            </a:r>
            <a:endParaRPr lang="en-US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1F516943-13E4-4B9B-82DD-141EF14E1F4E}"/>
              </a:ext>
            </a:extLst>
          </p:cNvPr>
          <p:cNvSpPr txBox="1"/>
          <p:nvPr/>
        </p:nvSpPr>
        <p:spPr>
          <a:xfrm>
            <a:off x="3805646" y="1746318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DA1CAF02-3A4D-6CCE-CE4B-5AA8CF38077F}"/>
              </a:ext>
            </a:extLst>
          </p:cNvPr>
          <p:cNvSpPr txBox="1"/>
          <p:nvPr/>
        </p:nvSpPr>
        <p:spPr>
          <a:xfrm>
            <a:off x="5638800" y="1702383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6CEC4AFB-938F-124D-A27D-D158C59C60D1}"/>
              </a:ext>
            </a:extLst>
          </p:cNvPr>
          <p:cNvSpPr txBox="1"/>
          <p:nvPr/>
        </p:nvSpPr>
        <p:spPr>
          <a:xfrm>
            <a:off x="2893423" y="272450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65A2AC01-10CF-A0ED-67FB-9F64B0F9A4D2}"/>
              </a:ext>
            </a:extLst>
          </p:cNvPr>
          <p:cNvSpPr txBox="1"/>
          <p:nvPr/>
        </p:nvSpPr>
        <p:spPr>
          <a:xfrm>
            <a:off x="6544492" y="272450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k</a:t>
            </a: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18813CB5-27F2-0480-79D4-97573C458830}"/>
              </a:ext>
            </a:extLst>
          </p:cNvPr>
          <p:cNvSpPr txBox="1"/>
          <p:nvPr/>
        </p:nvSpPr>
        <p:spPr>
          <a:xfrm>
            <a:off x="4720046" y="272450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7E82BBE5-2F53-97CF-6B27-AFE552545211}"/>
              </a:ext>
            </a:extLst>
          </p:cNvPr>
          <p:cNvSpPr txBox="1"/>
          <p:nvPr/>
        </p:nvSpPr>
        <p:spPr>
          <a:xfrm>
            <a:off x="8390710" y="272450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17C67565-269C-29ED-72D8-CD59CD84B406}"/>
              </a:ext>
            </a:extLst>
          </p:cNvPr>
          <p:cNvSpPr txBox="1"/>
          <p:nvPr/>
        </p:nvSpPr>
        <p:spPr>
          <a:xfrm>
            <a:off x="3812177" y="3040256"/>
            <a:ext cx="914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+</a:t>
            </a:r>
            <a:r>
              <a:rPr lang="zh-TW" altLang="en-US" dirty="0"/>
              <a:t>：</a:t>
            </a:r>
            <a:r>
              <a:rPr lang="en-US" altLang="zh-TW" dirty="0"/>
              <a:t>1</a:t>
            </a:r>
          </a:p>
          <a:p>
            <a:pPr algn="ctr"/>
            <a:r>
              <a:rPr lang="en-US" dirty="0"/>
              <a:t>-</a:t>
            </a:r>
            <a:r>
              <a:rPr lang="zh-TW" altLang="en-US" dirty="0"/>
              <a:t>：</a:t>
            </a:r>
            <a:r>
              <a:rPr lang="en-US" altLang="zh-TW" dirty="0"/>
              <a:t>2</a:t>
            </a:r>
            <a:endParaRPr lang="en-US" dirty="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310E4CC8-34B1-C9DD-7783-55CC2AE3F93F}"/>
              </a:ext>
            </a:extLst>
          </p:cNvPr>
          <p:cNvSpPr txBox="1"/>
          <p:nvPr/>
        </p:nvSpPr>
        <p:spPr>
          <a:xfrm>
            <a:off x="2893423" y="3040256"/>
            <a:ext cx="914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+</a:t>
            </a:r>
            <a:r>
              <a:rPr lang="zh-TW" altLang="en-US" dirty="0"/>
              <a:t>：</a:t>
            </a:r>
            <a:r>
              <a:rPr lang="en-US" altLang="zh-TW" dirty="0"/>
              <a:t>2</a:t>
            </a:r>
          </a:p>
          <a:p>
            <a:pPr algn="ctr"/>
            <a:r>
              <a:rPr lang="en-US" dirty="0"/>
              <a:t>-</a:t>
            </a:r>
            <a:r>
              <a:rPr lang="zh-TW" altLang="en-US" dirty="0"/>
              <a:t>：</a:t>
            </a:r>
            <a:r>
              <a:rPr lang="en-US" altLang="zh-TW" dirty="0"/>
              <a:t>0</a:t>
            </a:r>
            <a:endParaRPr lang="en-US" dirty="0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74C7B1E6-4CC5-59AF-733F-D4DD38249C0A}"/>
              </a:ext>
            </a:extLst>
          </p:cNvPr>
          <p:cNvSpPr txBox="1"/>
          <p:nvPr/>
        </p:nvSpPr>
        <p:spPr>
          <a:xfrm>
            <a:off x="6553200" y="3040256"/>
            <a:ext cx="914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+</a:t>
            </a:r>
            <a:r>
              <a:rPr lang="zh-TW" altLang="en-US" dirty="0"/>
              <a:t>：</a:t>
            </a:r>
            <a:r>
              <a:rPr lang="en-US" altLang="zh-TW" dirty="0"/>
              <a:t>0</a:t>
            </a:r>
          </a:p>
          <a:p>
            <a:pPr algn="ctr"/>
            <a:r>
              <a:rPr lang="en-US" dirty="0"/>
              <a:t>-</a:t>
            </a:r>
            <a:r>
              <a:rPr lang="zh-TW" altLang="en-US" dirty="0"/>
              <a:t>：</a:t>
            </a:r>
            <a:r>
              <a:rPr lang="en-US" altLang="zh-TW" dirty="0"/>
              <a:t>1</a:t>
            </a:r>
            <a:endParaRPr lang="en-US" dirty="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E9B8501D-D01C-8B29-8637-C7F56BEE9078}"/>
              </a:ext>
            </a:extLst>
          </p:cNvPr>
          <p:cNvSpPr txBox="1"/>
          <p:nvPr/>
        </p:nvSpPr>
        <p:spPr>
          <a:xfrm>
            <a:off x="8379823" y="3040256"/>
            <a:ext cx="914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+</a:t>
            </a:r>
            <a:r>
              <a:rPr lang="zh-TW" altLang="en-US" dirty="0"/>
              <a:t>：</a:t>
            </a:r>
            <a:r>
              <a:rPr lang="en-US" altLang="zh-TW" dirty="0"/>
              <a:t>0</a:t>
            </a:r>
          </a:p>
          <a:p>
            <a:pPr algn="ctr"/>
            <a:r>
              <a:rPr lang="en-US" dirty="0"/>
              <a:t>-</a:t>
            </a:r>
            <a:r>
              <a:rPr lang="zh-TW" altLang="en-US" dirty="0"/>
              <a:t>：</a:t>
            </a:r>
            <a:r>
              <a:rPr lang="en-US" altLang="zh-TW" dirty="0"/>
              <a:t>1</a:t>
            </a:r>
            <a:endParaRPr lang="en-US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F1F00415-A013-F3CB-1323-2517264EE054}"/>
              </a:ext>
            </a:extLst>
          </p:cNvPr>
          <p:cNvSpPr txBox="1"/>
          <p:nvPr/>
        </p:nvSpPr>
        <p:spPr>
          <a:xfrm>
            <a:off x="3807823" y="3670391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D2BE5F7B-7CCE-966F-5A70-5690C6B71206}"/>
              </a:ext>
            </a:extLst>
          </p:cNvPr>
          <p:cNvSpPr txBox="1"/>
          <p:nvPr/>
        </p:nvSpPr>
        <p:spPr>
          <a:xfrm>
            <a:off x="5640977" y="3674692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FB8C6485-ED26-F8C0-D8D5-567FA8D3B2F0}"/>
              </a:ext>
            </a:extLst>
          </p:cNvPr>
          <p:cNvSpPr txBox="1"/>
          <p:nvPr/>
        </p:nvSpPr>
        <p:spPr>
          <a:xfrm>
            <a:off x="5630092" y="4000583"/>
            <a:ext cx="914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+</a:t>
            </a:r>
            <a:r>
              <a:rPr lang="zh-TW" altLang="en-US" dirty="0"/>
              <a:t>：</a:t>
            </a:r>
            <a:r>
              <a:rPr lang="en-US" altLang="zh-TW" dirty="0"/>
              <a:t>0</a:t>
            </a:r>
          </a:p>
          <a:p>
            <a:pPr algn="ctr"/>
            <a:r>
              <a:rPr lang="en-US" dirty="0"/>
              <a:t>-</a:t>
            </a:r>
            <a:r>
              <a:rPr lang="zh-TW" altLang="en-US" dirty="0"/>
              <a:t>：</a:t>
            </a:r>
            <a:r>
              <a:rPr lang="en-US" altLang="zh-TW" dirty="0"/>
              <a:t>1</a:t>
            </a:r>
            <a:endParaRPr lang="en-US" dirty="0"/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E4238855-84D7-D324-4599-FDEE6C7323AF}"/>
              </a:ext>
            </a:extLst>
          </p:cNvPr>
          <p:cNvSpPr txBox="1"/>
          <p:nvPr/>
        </p:nvSpPr>
        <p:spPr>
          <a:xfrm>
            <a:off x="2882538" y="4000583"/>
            <a:ext cx="914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+</a:t>
            </a:r>
            <a:r>
              <a:rPr lang="zh-TW" altLang="en-US" dirty="0"/>
              <a:t>：</a:t>
            </a:r>
            <a:r>
              <a:rPr lang="en-US" altLang="zh-TW" dirty="0"/>
              <a:t>1</a:t>
            </a:r>
          </a:p>
          <a:p>
            <a:pPr algn="ctr"/>
            <a:r>
              <a:rPr lang="en-US" dirty="0"/>
              <a:t>-</a:t>
            </a:r>
            <a:r>
              <a:rPr lang="zh-TW" altLang="en-US" dirty="0"/>
              <a:t>：</a:t>
            </a:r>
            <a:r>
              <a:rPr lang="en-US" altLang="zh-TW" dirty="0"/>
              <a:t>1</a:t>
            </a:r>
            <a:endParaRPr lang="en-US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98FF3E48-BDD7-02A5-DA60-9405B37217CB}"/>
              </a:ext>
            </a:extLst>
          </p:cNvPr>
          <p:cNvSpPr txBox="1"/>
          <p:nvPr/>
        </p:nvSpPr>
        <p:spPr>
          <a:xfrm>
            <a:off x="2882538" y="5019388"/>
            <a:ext cx="914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+</a:t>
            </a:r>
            <a:r>
              <a:rPr lang="zh-TW" altLang="en-US" dirty="0"/>
              <a:t>：</a:t>
            </a:r>
            <a:r>
              <a:rPr lang="en-US" altLang="zh-TW" dirty="0"/>
              <a:t>1</a:t>
            </a:r>
          </a:p>
          <a:p>
            <a:pPr algn="ctr"/>
            <a:r>
              <a:rPr lang="en-US" dirty="0"/>
              <a:t>-</a:t>
            </a:r>
            <a:r>
              <a:rPr lang="zh-TW" altLang="en-US" dirty="0"/>
              <a:t>：</a:t>
            </a:r>
            <a:r>
              <a:rPr lang="en-US" altLang="zh-TW" dirty="0"/>
              <a:t>0</a:t>
            </a:r>
            <a:endParaRPr lang="en-US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9C1E163C-7B73-4B3A-1D3E-C96DC8100B33}"/>
              </a:ext>
            </a:extLst>
          </p:cNvPr>
          <p:cNvSpPr txBox="1"/>
          <p:nvPr/>
        </p:nvSpPr>
        <p:spPr>
          <a:xfrm>
            <a:off x="4713515" y="5019388"/>
            <a:ext cx="914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+</a:t>
            </a:r>
            <a:r>
              <a:rPr lang="zh-TW" altLang="en-US" dirty="0"/>
              <a:t>：</a:t>
            </a:r>
            <a:r>
              <a:rPr lang="en-US" altLang="zh-TW" dirty="0"/>
              <a:t>0</a:t>
            </a:r>
          </a:p>
          <a:p>
            <a:pPr algn="ctr"/>
            <a:r>
              <a:rPr lang="en-US" dirty="0"/>
              <a:t>-</a:t>
            </a:r>
            <a:r>
              <a:rPr lang="zh-TW" altLang="en-US" dirty="0"/>
              <a:t>：</a:t>
            </a:r>
            <a:r>
              <a:rPr lang="en-US" altLang="zh-TW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493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89</Words>
  <Application>Microsoft Office PowerPoint</Application>
  <PresentationFormat>寬螢幕</PresentationFormat>
  <Paragraphs>41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明軒 吳</dc:creator>
  <cp:lastModifiedBy>明軒 吳</cp:lastModifiedBy>
  <cp:revision>1</cp:revision>
  <dcterms:created xsi:type="dcterms:W3CDTF">2023-09-20T01:51:19Z</dcterms:created>
  <dcterms:modified xsi:type="dcterms:W3CDTF">2023-09-20T02:15:08Z</dcterms:modified>
</cp:coreProperties>
</file>