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F9B53-AEAB-4C70-A5F7-2A16B79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成大數據科學研究所 資料科學 課程</a:t>
            </a:r>
            <a:br>
              <a:rPr lang="en-US" altLang="zh-TW" dirty="0"/>
            </a:br>
            <a:r>
              <a:rPr lang="zh-TW" altLang="en-US" dirty="0"/>
              <a:t>演講資訊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BC427-3723-4F6B-8D5D-479B8A19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12/04 9:10-11:00 Room 62225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talk: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for Evaluating Cloud Hardware Life - from New Product Development to Serving in Data Centers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Ms. Veronica Chen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Title: Hardware Reliability Engineering Manager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Taiwan </a:t>
            </a:r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 Co., Ltd.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7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6ABBA-B407-43A6-87C3-9B324E51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成大統計系工業統計課程</a:t>
            </a:r>
            <a:br>
              <a:rPr lang="zh-TW" altLang="en-US" dirty="0"/>
            </a:br>
            <a:r>
              <a:rPr lang="zh-TW" altLang="en-US" dirty="0"/>
              <a:t>演講資訊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3D701-D8BF-4AF0-B03D-72AE6A84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12/07 10:10-12:00 62117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教室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talk: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工程分析平臺的技術與應用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半導體產業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林士豪 經理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資深經理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台積電，旺宏，聯電</a:t>
            </a:r>
            <a:endParaRPr lang="en-US" altLang="zh-TW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緯晶科技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3864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104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Times New Roman</vt:lpstr>
      <vt:lpstr>Trebuchet MS</vt:lpstr>
      <vt:lpstr>Wingdings 3</vt:lpstr>
      <vt:lpstr>多面向</vt:lpstr>
      <vt:lpstr>成大數據科學研究所 資料科學 課程 演講資訊</vt:lpstr>
      <vt:lpstr>成大統計系工業統計課程 演講資訊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9/25 成大數據科學研究所 資料科學 課程安排</dc:title>
  <dc:creator>stat</dc:creator>
  <cp:lastModifiedBy>stat</cp:lastModifiedBy>
  <cp:revision>21</cp:revision>
  <dcterms:created xsi:type="dcterms:W3CDTF">2023-09-25T00:51:28Z</dcterms:created>
  <dcterms:modified xsi:type="dcterms:W3CDTF">2023-11-13T23:59:36Z</dcterms:modified>
</cp:coreProperties>
</file>