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7C3"/>
    <a:srgbClr val="DCE0D9"/>
    <a:srgbClr val="FBF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370B2-EBE7-4405-9B4F-3048B4DAF60F}" v="1048" dt="2023-10-06T13:05:12.070"/>
    <p1510:client id="{1983B99C-7CDE-4C70-ACA3-E173BA85D244}" v="39" dt="2023-10-09T04:55:20.921"/>
    <p1510:client id="{3B4CB432-1656-4295-BF75-BB52A1B9463B}" v="1849" dt="2023-10-06T13:04:58.843"/>
    <p1510:client id="{D298812E-A411-462C-BEA8-6482FC1F740E}" v="1157" dt="2023-10-06T13:41:07.17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軒 吳" userId="7053278d50dc1d38" providerId="LiveId" clId="{D298812E-A411-462C-BEA8-6482FC1F740E}"/>
    <pc:docChg chg="undo redo custSel addSld delSld modSld modMainMaster">
      <pc:chgData name="明軒 吳" userId="7053278d50dc1d38" providerId="LiveId" clId="{D298812E-A411-462C-BEA8-6482FC1F740E}" dt="2023-10-06T13:41:07.171" v="1128" actId="207"/>
      <pc:docMkLst>
        <pc:docMk/>
      </pc:docMkLst>
      <pc:sldChg chg="modSp mod">
        <pc:chgData name="明軒 吳" userId="7053278d50dc1d38" providerId="LiveId" clId="{D298812E-A411-462C-BEA8-6482FC1F740E}" dt="2023-10-06T13:39:07.488" v="1111" actId="113"/>
        <pc:sldMkLst>
          <pc:docMk/>
          <pc:sldMk cId="1018844128" sldId="256"/>
        </pc:sldMkLst>
        <pc:spChg chg="mod">
          <ac:chgData name="明軒 吳" userId="7053278d50dc1d38" providerId="LiveId" clId="{D298812E-A411-462C-BEA8-6482FC1F740E}" dt="2023-10-06T12:39:37.714" v="805" actId="947"/>
          <ac:spMkLst>
            <pc:docMk/>
            <pc:sldMk cId="1018844128" sldId="256"/>
            <ac:spMk id="2" creationId="{EFF0B475-7F52-70ED-CDEB-22458BB94028}"/>
          </ac:spMkLst>
        </pc:spChg>
        <pc:spChg chg="mod">
          <ac:chgData name="明軒 吳" userId="7053278d50dc1d38" providerId="LiveId" clId="{D298812E-A411-462C-BEA8-6482FC1F740E}" dt="2023-10-06T13:22:25.125" v="1052" actId="20577"/>
          <ac:spMkLst>
            <pc:docMk/>
            <pc:sldMk cId="1018844128" sldId="256"/>
            <ac:spMk id="3" creationId="{013ECF6D-AC96-8B40-96B7-7143618822F4}"/>
          </ac:spMkLst>
        </pc:spChg>
        <pc:spChg chg="mod">
          <ac:chgData name="明軒 吳" userId="7053278d50dc1d38" providerId="LiveId" clId="{D298812E-A411-462C-BEA8-6482FC1F740E}" dt="2023-10-06T13:39:04.545" v="1110" actId="113"/>
          <ac:spMkLst>
            <pc:docMk/>
            <pc:sldMk cId="1018844128" sldId="256"/>
            <ac:spMk id="4" creationId="{3C89AE3D-D14F-5043-BB11-D5D2A8058FF0}"/>
          </ac:spMkLst>
        </pc:spChg>
        <pc:spChg chg="mod">
          <ac:chgData name="明軒 吳" userId="7053278d50dc1d38" providerId="LiveId" clId="{D298812E-A411-462C-BEA8-6482FC1F740E}" dt="2023-10-06T13:39:07.488" v="1111" actId="113"/>
          <ac:spMkLst>
            <pc:docMk/>
            <pc:sldMk cId="1018844128" sldId="256"/>
            <ac:spMk id="5" creationId="{F3509202-CB8B-6ADF-5A38-DE1D47ED973A}"/>
          </ac:spMkLst>
        </pc:spChg>
      </pc:sldChg>
      <pc:sldChg chg="addSp delSp modSp mod modAnim">
        <pc:chgData name="明軒 吳" userId="7053278d50dc1d38" providerId="LiveId" clId="{D298812E-A411-462C-BEA8-6482FC1F740E}" dt="2023-10-06T13:38:22.983" v="1099" actId="2711"/>
        <pc:sldMkLst>
          <pc:docMk/>
          <pc:sldMk cId="1392429253" sldId="257"/>
        </pc:sldMkLst>
        <pc:spChg chg="mod">
          <ac:chgData name="明軒 吳" userId="7053278d50dc1d38" providerId="LiveId" clId="{D298812E-A411-462C-BEA8-6482FC1F740E}" dt="2023-10-06T12:09:11.922" v="526" actId="20577"/>
          <ac:spMkLst>
            <pc:docMk/>
            <pc:sldMk cId="1392429253" sldId="257"/>
            <ac:spMk id="2" creationId="{CD0B9B06-A384-FB21-C733-086041527321}"/>
          </ac:spMkLst>
        </pc:spChg>
        <pc:spChg chg="mod">
          <ac:chgData name="明軒 吳" userId="7053278d50dc1d38" providerId="LiveId" clId="{D298812E-A411-462C-BEA8-6482FC1F740E}" dt="2023-10-06T13:38:22.983" v="1099" actId="2711"/>
          <ac:spMkLst>
            <pc:docMk/>
            <pc:sldMk cId="1392429253" sldId="257"/>
            <ac:spMk id="3" creationId="{C826684A-4DAA-820D-5044-263BC9389CEA}"/>
          </ac:spMkLst>
        </pc:spChg>
        <pc:spChg chg="mod">
          <ac:chgData name="明軒 吳" userId="7053278d50dc1d38" providerId="LiveId" clId="{D298812E-A411-462C-BEA8-6482FC1F740E}" dt="2023-10-06T13:38:22.983" v="1099" actId="2711"/>
          <ac:spMkLst>
            <pc:docMk/>
            <pc:sldMk cId="1392429253" sldId="257"/>
            <ac:spMk id="4" creationId="{7EF72F7D-AE34-AD1D-29EC-85C793B96173}"/>
          </ac:spMkLst>
        </pc:spChg>
        <pc:spChg chg="mod topLvl">
          <ac:chgData name="明軒 吳" userId="7053278d50dc1d38" providerId="LiveId" clId="{D298812E-A411-462C-BEA8-6482FC1F740E}" dt="2023-10-06T12:01:21.257" v="346" actId="165"/>
          <ac:spMkLst>
            <pc:docMk/>
            <pc:sldMk cId="1392429253" sldId="257"/>
            <ac:spMk id="5" creationId="{3A5DA9B9-9DCC-DA30-A616-0BBFBCCFCFE1}"/>
          </ac:spMkLst>
        </pc:spChg>
        <pc:spChg chg="add del">
          <ac:chgData name="明軒 吳" userId="7053278d50dc1d38" providerId="LiveId" clId="{D298812E-A411-462C-BEA8-6482FC1F740E}" dt="2023-10-06T10:01:46.937" v="9" actId="22"/>
          <ac:spMkLst>
            <pc:docMk/>
            <pc:sldMk cId="1392429253" sldId="257"/>
            <ac:spMk id="7" creationId="{DAFCAEF4-5094-E19B-E88C-3885D6BDF34D}"/>
          </ac:spMkLst>
        </pc:spChg>
        <pc:spChg chg="add del">
          <ac:chgData name="明軒 吳" userId="7053278d50dc1d38" providerId="LiveId" clId="{D298812E-A411-462C-BEA8-6482FC1F740E}" dt="2023-10-06T10:01:48.659" v="11" actId="22"/>
          <ac:spMkLst>
            <pc:docMk/>
            <pc:sldMk cId="1392429253" sldId="257"/>
            <ac:spMk id="9" creationId="{18EBD90F-A987-0823-3B95-A378787E1E6E}"/>
          </ac:spMkLst>
        </pc:spChg>
        <pc:spChg chg="add">
          <ac:chgData name="明軒 吳" userId="7053278d50dc1d38" providerId="LiveId" clId="{D298812E-A411-462C-BEA8-6482FC1F740E}" dt="2023-10-06T10:01:48.659" v="12" actId="22"/>
          <ac:spMkLst>
            <pc:docMk/>
            <pc:sldMk cId="1392429253" sldId="257"/>
            <ac:spMk id="11" creationId="{CC0DDDC6-1F83-DF29-D611-10B46FB70CDC}"/>
          </ac:spMkLst>
        </pc:spChg>
        <pc:spChg chg="add mod topLvl">
          <ac:chgData name="明軒 吳" userId="7053278d50dc1d38" providerId="LiveId" clId="{D298812E-A411-462C-BEA8-6482FC1F740E}" dt="2023-10-06T12:04:40.505" v="515" actId="1076"/>
          <ac:spMkLst>
            <pc:docMk/>
            <pc:sldMk cId="1392429253" sldId="257"/>
            <ac:spMk id="13" creationId="{0EEC247E-7D3D-88B6-D25A-4BEE5913B20E}"/>
          </ac:spMkLst>
        </pc:spChg>
        <pc:spChg chg="add mod topLvl">
          <ac:chgData name="明軒 吳" userId="7053278d50dc1d38" providerId="LiveId" clId="{D298812E-A411-462C-BEA8-6482FC1F740E}" dt="2023-10-06T12:04:40.505" v="515" actId="1076"/>
          <ac:spMkLst>
            <pc:docMk/>
            <pc:sldMk cId="1392429253" sldId="257"/>
            <ac:spMk id="17" creationId="{D08C7CDB-7827-72DA-B802-197ED5F5B188}"/>
          </ac:spMkLst>
        </pc:spChg>
        <pc:spChg chg="add mod topLvl">
          <ac:chgData name="明軒 吳" userId="7053278d50dc1d38" providerId="LiveId" clId="{D298812E-A411-462C-BEA8-6482FC1F740E}" dt="2023-10-06T12:04:40.505" v="515" actId="1076"/>
          <ac:spMkLst>
            <pc:docMk/>
            <pc:sldMk cId="1392429253" sldId="257"/>
            <ac:spMk id="18" creationId="{6459B891-8B7A-73F3-9206-8882EE577CCD}"/>
          </ac:spMkLst>
        </pc:spChg>
        <pc:spChg chg="add mod topLvl">
          <ac:chgData name="明軒 吳" userId="7053278d50dc1d38" providerId="LiveId" clId="{D298812E-A411-462C-BEA8-6482FC1F740E}" dt="2023-10-06T12:02:57.429" v="434" actId="164"/>
          <ac:spMkLst>
            <pc:docMk/>
            <pc:sldMk cId="1392429253" sldId="257"/>
            <ac:spMk id="22" creationId="{C81F9FBD-3770-D08B-3503-D443D3274F86}"/>
          </ac:spMkLst>
        </pc:spChg>
        <pc:spChg chg="add mod topLvl">
          <ac:chgData name="明軒 吳" userId="7053278d50dc1d38" providerId="LiveId" clId="{D298812E-A411-462C-BEA8-6482FC1F740E}" dt="2023-10-06T12:02:57.429" v="434" actId="164"/>
          <ac:spMkLst>
            <pc:docMk/>
            <pc:sldMk cId="1392429253" sldId="257"/>
            <ac:spMk id="24" creationId="{14527962-D797-C8BC-D2FD-ACCB84DBF8AA}"/>
          </ac:spMkLst>
        </pc:spChg>
        <pc:spChg chg="add mod topLvl">
          <ac:chgData name="明軒 吳" userId="7053278d50dc1d38" providerId="LiveId" clId="{D298812E-A411-462C-BEA8-6482FC1F740E}" dt="2023-10-06T12:02:57.429" v="434" actId="164"/>
          <ac:spMkLst>
            <pc:docMk/>
            <pc:sldMk cId="1392429253" sldId="257"/>
            <ac:spMk id="25" creationId="{09D8AD80-6FBF-B922-5A1C-CD48FE173E62}"/>
          </ac:spMkLst>
        </pc:spChg>
        <pc:grpChg chg="add mod topLvl">
          <ac:chgData name="明軒 吳" userId="7053278d50dc1d38" providerId="LiveId" clId="{D298812E-A411-462C-BEA8-6482FC1F740E}" dt="2023-10-06T12:04:40.505" v="515" actId="1076"/>
          <ac:grpSpMkLst>
            <pc:docMk/>
            <pc:sldMk cId="1392429253" sldId="257"/>
            <ac:grpSpMk id="12" creationId="{2DBECFFD-241B-5627-1702-986D4B75D352}"/>
          </ac:grpSpMkLst>
        </pc:grpChg>
        <pc:grpChg chg="add del mod">
          <ac:chgData name="明軒 吳" userId="7053278d50dc1d38" providerId="LiveId" clId="{D298812E-A411-462C-BEA8-6482FC1F740E}" dt="2023-10-06T12:01:21.257" v="346" actId="165"/>
          <ac:grpSpMkLst>
            <pc:docMk/>
            <pc:sldMk cId="1392429253" sldId="257"/>
            <ac:grpSpMk id="19" creationId="{FB07E6E5-3D78-AA89-2735-0F2A2A7B5482}"/>
          </ac:grpSpMkLst>
        </pc:grpChg>
        <pc:grpChg chg="add del mod">
          <ac:chgData name="明軒 吳" userId="7053278d50dc1d38" providerId="LiveId" clId="{D298812E-A411-462C-BEA8-6482FC1F740E}" dt="2023-10-06T12:03:50.326" v="483" actId="165"/>
          <ac:grpSpMkLst>
            <pc:docMk/>
            <pc:sldMk cId="1392429253" sldId="257"/>
            <ac:grpSpMk id="20" creationId="{E867EC2D-BA29-2E78-2E18-D169E6CEFDA5}"/>
          </ac:grpSpMkLst>
        </pc:grpChg>
        <pc:grpChg chg="add mod">
          <ac:chgData name="明軒 吳" userId="7053278d50dc1d38" providerId="LiveId" clId="{D298812E-A411-462C-BEA8-6482FC1F740E}" dt="2023-10-06T12:02:57.429" v="434" actId="164"/>
          <ac:grpSpMkLst>
            <pc:docMk/>
            <pc:sldMk cId="1392429253" sldId="257"/>
            <ac:grpSpMk id="23" creationId="{9A7D3EED-C87E-D699-4F7C-69296F12F6F7}"/>
          </ac:grpSpMkLst>
        </pc:grpChg>
        <pc:picChg chg="add mod topLvl">
          <ac:chgData name="明軒 吳" userId="7053278d50dc1d38" providerId="LiveId" clId="{D298812E-A411-462C-BEA8-6482FC1F740E}" dt="2023-10-06T12:04:40.505" v="515" actId="1076"/>
          <ac:picMkLst>
            <pc:docMk/>
            <pc:sldMk cId="1392429253" sldId="257"/>
            <ac:picMk id="7" creationId="{C7D6F6A8-8809-E453-39C1-D2337054BA6E}"/>
          </ac:picMkLst>
        </pc:picChg>
        <pc:picChg chg="add mod">
          <ac:chgData name="明軒 吳" userId="7053278d50dc1d38" providerId="LiveId" clId="{D298812E-A411-462C-BEA8-6482FC1F740E}" dt="2023-10-06T12:03:50.326" v="483" actId="165"/>
          <ac:picMkLst>
            <pc:docMk/>
            <pc:sldMk cId="1392429253" sldId="257"/>
            <ac:picMk id="9" creationId="{A180B3D9-C179-AAAE-5B46-3176C54A8D41}"/>
          </ac:picMkLst>
        </pc:picChg>
        <pc:picChg chg="add mod">
          <ac:chgData name="明軒 吳" userId="7053278d50dc1d38" providerId="LiveId" clId="{D298812E-A411-462C-BEA8-6482FC1F740E}" dt="2023-10-06T12:03:50.326" v="483" actId="165"/>
          <ac:picMkLst>
            <pc:docMk/>
            <pc:sldMk cId="1392429253" sldId="257"/>
            <ac:picMk id="11" creationId="{0F8A280F-7C4F-9709-19E7-FAC6BAFE5894}"/>
          </ac:picMkLst>
        </pc:picChg>
        <pc:picChg chg="add del mod">
          <ac:chgData name="明軒 吳" userId="7053278d50dc1d38" providerId="LiveId" clId="{D298812E-A411-462C-BEA8-6482FC1F740E}" dt="2023-10-06T11:16:24.455" v="16" actId="478"/>
          <ac:picMkLst>
            <pc:docMk/>
            <pc:sldMk cId="1392429253" sldId="257"/>
            <ac:picMk id="13" creationId="{B8D62BD6-9DE0-6AB2-5672-440A7ABB373A}"/>
          </ac:picMkLst>
        </pc:picChg>
        <pc:picChg chg="add mod topLvl">
          <ac:chgData name="明軒 吳" userId="7053278d50dc1d38" providerId="LiveId" clId="{D298812E-A411-462C-BEA8-6482FC1F740E}" dt="2023-10-06T12:02:57.429" v="434" actId="164"/>
          <ac:picMkLst>
            <pc:docMk/>
            <pc:sldMk cId="1392429253" sldId="257"/>
            <ac:picMk id="15" creationId="{39CD28F2-31DE-FB0C-B2DC-F3ECCB71683A}"/>
          </ac:picMkLst>
        </pc:picChg>
        <pc:picChg chg="add del">
          <ac:chgData name="明軒 吳" userId="7053278d50dc1d38" providerId="LiveId" clId="{D298812E-A411-462C-BEA8-6482FC1F740E}" dt="2023-10-06T11:49:34.784" v="114" actId="22"/>
          <ac:picMkLst>
            <pc:docMk/>
            <pc:sldMk cId="1392429253" sldId="257"/>
            <ac:picMk id="16" creationId="{67DFA2DD-BDC5-BA70-ECFB-FA8C70A57135}"/>
          </ac:picMkLst>
        </pc:picChg>
        <pc:picChg chg="add del">
          <ac:chgData name="明軒 吳" userId="7053278d50dc1d38" providerId="LiveId" clId="{D298812E-A411-462C-BEA8-6482FC1F740E}" dt="2023-10-06T11:17:59.743" v="23" actId="478"/>
          <ac:picMkLst>
            <pc:docMk/>
            <pc:sldMk cId="1392429253" sldId="257"/>
            <ac:picMk id="17" creationId="{9C3EF788-5AB1-605A-B26A-82651CBE7609}"/>
          </ac:picMkLst>
        </pc:picChg>
        <pc:picChg chg="add del">
          <ac:chgData name="明軒 吳" userId="7053278d50dc1d38" providerId="LiveId" clId="{D298812E-A411-462C-BEA8-6482FC1F740E}" dt="2023-10-06T11:18:01.844" v="25" actId="22"/>
          <ac:picMkLst>
            <pc:docMk/>
            <pc:sldMk cId="1392429253" sldId="257"/>
            <ac:picMk id="19" creationId="{F530565F-5CC4-E615-528B-642CFF6271CB}"/>
          </ac:picMkLst>
        </pc:picChg>
        <pc:picChg chg="add mod topLvl">
          <ac:chgData name="明軒 吳" userId="7053278d50dc1d38" providerId="LiveId" clId="{D298812E-A411-462C-BEA8-6482FC1F740E}" dt="2023-10-06T12:02:57.429" v="434" actId="164"/>
          <ac:picMkLst>
            <pc:docMk/>
            <pc:sldMk cId="1392429253" sldId="257"/>
            <ac:picMk id="21" creationId="{E551770C-C893-5CD5-2CB6-926EE2AF2925}"/>
          </ac:picMkLst>
        </pc:picChg>
      </pc:sldChg>
      <pc:sldChg chg="modSp mod modNotesTx">
        <pc:chgData name="明軒 吳" userId="7053278d50dc1d38" providerId="LiveId" clId="{D298812E-A411-462C-BEA8-6482FC1F740E}" dt="2023-10-06T13:38:32.807" v="1100" actId="2711"/>
        <pc:sldMkLst>
          <pc:docMk/>
          <pc:sldMk cId="927114146" sldId="258"/>
        </pc:sldMkLst>
        <pc:spChg chg="mod">
          <ac:chgData name="明軒 吳" userId="7053278d50dc1d38" providerId="LiveId" clId="{D298812E-A411-462C-BEA8-6482FC1F740E}" dt="2023-10-06T12:26:47.947" v="537" actId="20577"/>
          <ac:spMkLst>
            <pc:docMk/>
            <pc:sldMk cId="927114146" sldId="258"/>
            <ac:spMk id="2" creationId="{57760DDA-16AF-83B7-BC6B-EA963D5F9D50}"/>
          </ac:spMkLst>
        </pc:spChg>
        <pc:spChg chg="mod">
          <ac:chgData name="明軒 吳" userId="7053278d50dc1d38" providerId="LiveId" clId="{D298812E-A411-462C-BEA8-6482FC1F740E}" dt="2023-10-06T13:38:32.807" v="1100" actId="2711"/>
          <ac:spMkLst>
            <pc:docMk/>
            <pc:sldMk cId="927114146" sldId="258"/>
            <ac:spMk id="3" creationId="{14C19E5C-F111-4017-ED29-63DADA3767F6}"/>
          </ac:spMkLst>
        </pc:spChg>
        <pc:spChg chg="mod">
          <ac:chgData name="明軒 吳" userId="7053278d50dc1d38" providerId="LiveId" clId="{D298812E-A411-462C-BEA8-6482FC1F740E}" dt="2023-10-06T13:38:32.807" v="1100" actId="2711"/>
          <ac:spMkLst>
            <pc:docMk/>
            <pc:sldMk cId="927114146" sldId="258"/>
            <ac:spMk id="4" creationId="{B3349EDA-9D93-05C3-28F6-B797C0D6B71B}"/>
          </ac:spMkLst>
        </pc:spChg>
        <pc:spChg chg="mod">
          <ac:chgData name="明軒 吳" userId="7053278d50dc1d38" providerId="LiveId" clId="{D298812E-A411-462C-BEA8-6482FC1F740E}" dt="2023-10-06T13:36:12.606" v="1092" actId="115"/>
          <ac:spMkLst>
            <pc:docMk/>
            <pc:sldMk cId="927114146" sldId="258"/>
            <ac:spMk id="6" creationId="{A4CC3A65-2F41-9723-20D6-45054BA89287}"/>
          </ac:spMkLst>
        </pc:spChg>
      </pc:sldChg>
      <pc:sldChg chg="modSp mod modNotesTx">
        <pc:chgData name="明軒 吳" userId="7053278d50dc1d38" providerId="LiveId" clId="{D298812E-A411-462C-BEA8-6482FC1F740E}" dt="2023-10-06T13:41:07.171" v="1128" actId="207"/>
        <pc:sldMkLst>
          <pc:docMk/>
          <pc:sldMk cId="3135168223" sldId="259"/>
        </pc:sldMkLst>
        <pc:spChg chg="mod">
          <ac:chgData name="明軒 吳" userId="7053278d50dc1d38" providerId="LiveId" clId="{D298812E-A411-462C-BEA8-6482FC1F740E}" dt="2023-10-06T04:59:16.215" v="2" actId="20577"/>
          <ac:spMkLst>
            <pc:docMk/>
            <pc:sldMk cId="3135168223" sldId="259"/>
            <ac:spMk id="2" creationId="{E1A39EF1-F36E-A7D5-C0EC-C203340A4F4E}"/>
          </ac:spMkLst>
        </pc:spChg>
        <pc:spChg chg="mod">
          <ac:chgData name="明軒 吳" userId="7053278d50dc1d38" providerId="LiveId" clId="{D298812E-A411-462C-BEA8-6482FC1F740E}" dt="2023-10-06T13:38:38.186" v="1101" actId="2711"/>
          <ac:spMkLst>
            <pc:docMk/>
            <pc:sldMk cId="3135168223" sldId="259"/>
            <ac:spMk id="3" creationId="{E2CC885A-823F-22D3-CDDA-68F655C78D89}"/>
          </ac:spMkLst>
        </pc:spChg>
        <pc:spChg chg="mod">
          <ac:chgData name="明軒 吳" userId="7053278d50dc1d38" providerId="LiveId" clId="{D298812E-A411-462C-BEA8-6482FC1F740E}" dt="2023-10-06T13:38:38.186" v="1101" actId="2711"/>
          <ac:spMkLst>
            <pc:docMk/>
            <pc:sldMk cId="3135168223" sldId="259"/>
            <ac:spMk id="4" creationId="{C40AF904-6998-0B5B-791F-4CF7167C566E}"/>
          </ac:spMkLst>
        </pc:spChg>
        <pc:spChg chg="mod">
          <ac:chgData name="明軒 吳" userId="7053278d50dc1d38" providerId="LiveId" clId="{D298812E-A411-462C-BEA8-6482FC1F740E}" dt="2023-10-06T13:41:07.171" v="1128" actId="207"/>
          <ac:spMkLst>
            <pc:docMk/>
            <pc:sldMk cId="3135168223" sldId="259"/>
            <ac:spMk id="6" creationId="{73BA3A06-8F86-01A5-B67B-73CEA5A0178A}"/>
          </ac:spMkLst>
        </pc:spChg>
      </pc:sldChg>
      <pc:sldChg chg="addSp delSp modSp mod">
        <pc:chgData name="明軒 吳" userId="7053278d50dc1d38" providerId="LiveId" clId="{D298812E-A411-462C-BEA8-6482FC1F740E}" dt="2023-10-06T13:38:45.442" v="1104" actId="2711"/>
        <pc:sldMkLst>
          <pc:docMk/>
          <pc:sldMk cId="1061170526" sldId="260"/>
        </pc:sldMkLst>
        <pc:spChg chg="mod">
          <ac:chgData name="明軒 吳" userId="7053278d50dc1d38" providerId="LiveId" clId="{D298812E-A411-462C-BEA8-6482FC1F740E}" dt="2023-10-06T13:38:45.442" v="1104" actId="2711"/>
          <ac:spMkLst>
            <pc:docMk/>
            <pc:sldMk cId="1061170526" sldId="260"/>
            <ac:spMk id="3" creationId="{5183A553-B08B-E766-FC05-559DAD8D71D4}"/>
          </ac:spMkLst>
        </pc:spChg>
        <pc:spChg chg="mod">
          <ac:chgData name="明軒 吳" userId="7053278d50dc1d38" providerId="LiveId" clId="{D298812E-A411-462C-BEA8-6482FC1F740E}" dt="2023-10-06T13:38:45.442" v="1104" actId="2711"/>
          <ac:spMkLst>
            <pc:docMk/>
            <pc:sldMk cId="1061170526" sldId="260"/>
            <ac:spMk id="4" creationId="{379072E6-C245-8721-1005-262B7F833A38}"/>
          </ac:spMkLst>
        </pc:spChg>
        <pc:spChg chg="add del">
          <ac:chgData name="明軒 吳" userId="7053278d50dc1d38" providerId="LiveId" clId="{D298812E-A411-462C-BEA8-6482FC1F740E}" dt="2023-10-06T12:27:42.632" v="544" actId="22"/>
          <ac:spMkLst>
            <pc:docMk/>
            <pc:sldMk cId="1061170526" sldId="260"/>
            <ac:spMk id="6" creationId="{B90D15CE-8883-668B-3099-A09D04431D6C}"/>
          </ac:spMkLst>
        </pc:spChg>
        <pc:spChg chg="add mod">
          <ac:chgData name="明軒 吳" userId="7053278d50dc1d38" providerId="LiveId" clId="{D298812E-A411-462C-BEA8-6482FC1F740E}" dt="2023-10-06T12:46:54.623" v="837" actId="1076"/>
          <ac:spMkLst>
            <pc:docMk/>
            <pc:sldMk cId="1061170526" sldId="260"/>
            <ac:spMk id="8" creationId="{2EF3A1A9-ED4B-81AA-DEDF-3EF680BC971D}"/>
          </ac:spMkLst>
        </pc:spChg>
        <pc:graphicFrameChg chg="add del mod">
          <ac:chgData name="明軒 吳" userId="7053278d50dc1d38" providerId="LiveId" clId="{D298812E-A411-462C-BEA8-6482FC1F740E}" dt="2023-10-06T12:30:58.717" v="566" actId="478"/>
          <ac:graphicFrameMkLst>
            <pc:docMk/>
            <pc:sldMk cId="1061170526" sldId="260"/>
            <ac:graphicFrameMk id="9" creationId="{A0B5F95B-8C81-C5F8-6BDD-7428C81E3916}"/>
          </ac:graphicFrameMkLst>
        </pc:graphicFrameChg>
      </pc:sldChg>
      <pc:sldChg chg="addSp delSp modSp mod">
        <pc:chgData name="明軒 吳" userId="7053278d50dc1d38" providerId="LiveId" clId="{D298812E-A411-462C-BEA8-6482FC1F740E}" dt="2023-10-06T13:38:56.258" v="1109" actId="404"/>
        <pc:sldMkLst>
          <pc:docMk/>
          <pc:sldMk cId="1165051606" sldId="261"/>
        </pc:sldMkLst>
        <pc:spChg chg="mod">
          <ac:chgData name="明軒 吳" userId="7053278d50dc1d38" providerId="LiveId" clId="{D298812E-A411-462C-BEA8-6482FC1F740E}" dt="2023-10-06T04:59:22.197" v="4" actId="20577"/>
          <ac:spMkLst>
            <pc:docMk/>
            <pc:sldMk cId="1165051606" sldId="261"/>
            <ac:spMk id="2" creationId="{70B85678-55AF-4502-A84D-5D7B7E093C08}"/>
          </ac:spMkLst>
        </pc:spChg>
        <pc:spChg chg="mod">
          <ac:chgData name="明軒 吳" userId="7053278d50dc1d38" providerId="LiveId" clId="{D298812E-A411-462C-BEA8-6482FC1F740E}" dt="2023-10-06T13:38:56.258" v="1109" actId="404"/>
          <ac:spMkLst>
            <pc:docMk/>
            <pc:sldMk cId="1165051606" sldId="261"/>
            <ac:spMk id="3" creationId="{C6596DAD-5DFB-84FF-442F-D1E9CA7A1887}"/>
          </ac:spMkLst>
        </pc:spChg>
        <pc:spChg chg="mod">
          <ac:chgData name="明軒 吳" userId="7053278d50dc1d38" providerId="LiveId" clId="{D298812E-A411-462C-BEA8-6482FC1F740E}" dt="2023-10-06T13:38:56.258" v="1109" actId="404"/>
          <ac:spMkLst>
            <pc:docMk/>
            <pc:sldMk cId="1165051606" sldId="261"/>
            <ac:spMk id="4" creationId="{60C8B691-2CEA-05C1-5987-DF770BE0FEF8}"/>
          </ac:spMkLst>
        </pc:spChg>
        <pc:spChg chg="add del mod">
          <ac:chgData name="明軒 吳" userId="7053278d50dc1d38" providerId="LiveId" clId="{D298812E-A411-462C-BEA8-6482FC1F740E}" dt="2023-10-06T13:10:50.613" v="904" actId="12084"/>
          <ac:spMkLst>
            <pc:docMk/>
            <pc:sldMk cId="1165051606" sldId="261"/>
            <ac:spMk id="8" creationId="{081F112E-0226-498E-BEA7-E22F82FAFE6E}"/>
          </ac:spMkLst>
        </pc:spChg>
        <pc:graphicFrameChg chg="del mod">
          <ac:chgData name="明軒 吳" userId="7053278d50dc1d38" providerId="LiveId" clId="{D298812E-A411-462C-BEA8-6482FC1F740E}" dt="2023-10-06T13:11:07.861" v="906" actId="478"/>
          <ac:graphicFrameMkLst>
            <pc:docMk/>
            <pc:sldMk cId="1165051606" sldId="261"/>
            <ac:graphicFrameMk id="5" creationId="{EAAC06C3-C3C8-E645-EC03-F54C8F7FD35B}"/>
          </ac:graphicFrameMkLst>
        </pc:graphicFrameChg>
        <pc:graphicFrameChg chg="mod modGraphic">
          <ac:chgData name="明軒 吳" userId="7053278d50dc1d38" providerId="LiveId" clId="{D298812E-A411-462C-BEA8-6482FC1F740E}" dt="2023-10-06T13:21:37.119" v="1032" actId="1076"/>
          <ac:graphicFrameMkLst>
            <pc:docMk/>
            <pc:sldMk cId="1165051606" sldId="261"/>
            <ac:graphicFrameMk id="9" creationId="{DBA63798-69A0-5738-7DA0-BF13941A5095}"/>
          </ac:graphicFrameMkLst>
        </pc:graphicFrameChg>
        <pc:graphicFrameChg chg="add del modGraphic">
          <ac:chgData name="明軒 吳" userId="7053278d50dc1d38" providerId="LiveId" clId="{D298812E-A411-462C-BEA8-6482FC1F740E}" dt="2023-10-06T13:09:54.567" v="902" actId="1032"/>
          <ac:graphicFrameMkLst>
            <pc:docMk/>
            <pc:sldMk cId="1165051606" sldId="261"/>
            <ac:graphicFrameMk id="10" creationId="{1D4D2714-CCC7-ED76-975C-4ABBC12D9813}"/>
          </ac:graphicFrameMkLst>
        </pc:graphicFrameChg>
        <pc:graphicFrameChg chg="add mod">
          <ac:chgData name="明軒 吳" userId="7053278d50dc1d38" providerId="LiveId" clId="{D298812E-A411-462C-BEA8-6482FC1F740E}" dt="2023-10-06T13:18:42.530" v="982" actId="120"/>
          <ac:graphicFrameMkLst>
            <pc:docMk/>
            <pc:sldMk cId="1165051606" sldId="261"/>
            <ac:graphicFrameMk id="11" creationId="{0FBC5D05-6315-4914-4C9F-7A900BCB4800}"/>
          </ac:graphicFrameMkLst>
        </pc:graphicFrameChg>
      </pc:sldChg>
      <pc:sldChg chg="add del">
        <pc:chgData name="明軒 吳" userId="7053278d50dc1d38" providerId="LiveId" clId="{D298812E-A411-462C-BEA8-6482FC1F740E}" dt="2023-10-06T12:53:56.957" v="840" actId="47"/>
        <pc:sldMkLst>
          <pc:docMk/>
          <pc:sldMk cId="984258776" sldId="262"/>
        </pc:sldMkLst>
      </pc:sldChg>
      <pc:sldMasterChg chg="modSldLayout">
        <pc:chgData name="明軒 吳" userId="7053278d50dc1d38" providerId="LiveId" clId="{D298812E-A411-462C-BEA8-6482FC1F740E}" dt="2023-10-06T13:37:39.148" v="1094" actId="113"/>
        <pc:sldMasterMkLst>
          <pc:docMk/>
          <pc:sldMasterMk cId="3241435748" sldId="2147483648"/>
        </pc:sldMasterMkLst>
        <pc:sldLayoutChg chg="modSp">
          <pc:chgData name="明軒 吳" userId="7053278d50dc1d38" providerId="LiveId" clId="{D298812E-A411-462C-BEA8-6482FC1F740E}" dt="2023-10-06T13:37:39.148" v="1094" actId="113"/>
          <pc:sldLayoutMkLst>
            <pc:docMk/>
            <pc:sldMasterMk cId="3241435748" sldId="2147483648"/>
            <pc:sldLayoutMk cId="3081467374" sldId="2147483649"/>
          </pc:sldLayoutMkLst>
          <pc:spChg chg="mod">
            <ac:chgData name="明軒 吳" userId="7053278d50dc1d38" providerId="LiveId" clId="{D298812E-A411-462C-BEA8-6482FC1F740E}" dt="2023-10-06T13:37:39.148" v="1094" actId="113"/>
            <ac:spMkLst>
              <pc:docMk/>
              <pc:sldMasterMk cId="3241435748" sldId="2147483648"/>
              <pc:sldLayoutMk cId="3081467374" sldId="2147483649"/>
              <ac:spMk id="4" creationId="{978A6C67-F0B0-FDA9-788D-98E3E23AAA0F}"/>
            </ac:spMkLst>
          </pc:spChg>
          <pc:spChg chg="mod">
            <ac:chgData name="明軒 吳" userId="7053278d50dc1d38" providerId="LiveId" clId="{D298812E-A411-462C-BEA8-6482FC1F740E}" dt="2023-10-06T13:37:39.148" v="1094" actId="113"/>
            <ac:spMkLst>
              <pc:docMk/>
              <pc:sldMasterMk cId="3241435748" sldId="2147483648"/>
              <pc:sldLayoutMk cId="3081467374" sldId="2147483649"/>
              <ac:spMk id="5" creationId="{FDC08BBC-94DF-0DDE-D23C-E921AC399898}"/>
            </ac:spMkLst>
          </pc:spChg>
          <pc:spChg chg="mod">
            <ac:chgData name="明軒 吳" userId="7053278d50dc1d38" providerId="LiveId" clId="{D298812E-A411-462C-BEA8-6482FC1F740E}" dt="2023-10-06T13:37:39.148" v="1094" actId="113"/>
            <ac:spMkLst>
              <pc:docMk/>
              <pc:sldMasterMk cId="3241435748" sldId="2147483648"/>
              <pc:sldLayoutMk cId="3081467374" sldId="2147483649"/>
              <ac:spMk id="6" creationId="{2DE86073-F0B6-D6A9-4E6D-7A8D3171D86D}"/>
            </ac:spMkLst>
          </pc:spChg>
        </pc:sldLayoutChg>
        <pc:sldLayoutChg chg="modSp mod">
          <pc:chgData name="明軒 吳" userId="7053278d50dc1d38" providerId="LiveId" clId="{D298812E-A411-462C-BEA8-6482FC1F740E}" dt="2023-10-06T11:39:11.281" v="99" actId="113"/>
          <pc:sldLayoutMkLst>
            <pc:docMk/>
            <pc:sldMasterMk cId="3241435748" sldId="2147483648"/>
            <pc:sldLayoutMk cId="1896354186" sldId="2147483650"/>
          </pc:sldLayoutMkLst>
          <pc:spChg chg="mod">
            <ac:chgData name="明軒 吳" userId="7053278d50dc1d38" providerId="LiveId" clId="{D298812E-A411-462C-BEA8-6482FC1F740E}" dt="2023-10-06T11:39:11.281" v="99" actId="113"/>
            <ac:spMkLst>
              <pc:docMk/>
              <pc:sldMasterMk cId="3241435748" sldId="2147483648"/>
              <pc:sldLayoutMk cId="1896354186" sldId="2147483650"/>
              <ac:spMk id="2" creationId="{300F03DC-6594-0ED6-46F4-39F54C8E8110}"/>
            </ac:spMkLst>
          </pc:spChg>
        </pc:sldLayoutChg>
      </pc:sldMasterChg>
    </pc:docChg>
  </pc:docChgLst>
  <pc:docChgLst>
    <pc:chgData name="徐 仁瓏" userId="f19a8855946fc892" providerId="Windows Live" clId="Web-{9461AD71-2D84-4CF4-BD9A-65432F3D042D}"/>
    <pc:docChg chg="modSld">
      <pc:chgData name="徐 仁瓏" userId="f19a8855946fc892" providerId="Windows Live" clId="Web-{9461AD71-2D84-4CF4-BD9A-65432F3D042D}" dt="2023-10-06T12:14:48.743" v="1" actId="1076"/>
      <pc:docMkLst>
        <pc:docMk/>
      </pc:docMkLst>
      <pc:sldChg chg="modSp">
        <pc:chgData name="徐 仁瓏" userId="f19a8855946fc892" providerId="Windows Live" clId="Web-{9461AD71-2D84-4CF4-BD9A-65432F3D042D}" dt="2023-10-06T12:14:48.743" v="1" actId="1076"/>
        <pc:sldMkLst>
          <pc:docMk/>
          <pc:sldMk cId="1165051606" sldId="261"/>
        </pc:sldMkLst>
        <pc:graphicFrameChg chg="mod">
          <ac:chgData name="徐 仁瓏" userId="f19a8855946fc892" providerId="Windows Live" clId="Web-{9461AD71-2D84-4CF4-BD9A-65432F3D042D}" dt="2023-10-06T12:14:48.743" v="1" actId="1076"/>
          <ac:graphicFrameMkLst>
            <pc:docMk/>
            <pc:sldMk cId="1165051606" sldId="261"/>
            <ac:graphicFrameMk id="9" creationId="{DBA63798-69A0-5738-7DA0-BF13941A5095}"/>
          </ac:graphicFrameMkLst>
        </pc:graphicFrameChg>
      </pc:sldChg>
    </pc:docChg>
  </pc:docChgLst>
  <pc:docChgLst>
    <pc:chgData name="仁瓏 徐" userId="f19a8855946fc892" providerId="LiveId" clId="{3B4CB432-1656-4295-BF75-BB52A1B9463B}"/>
    <pc:docChg chg="undo redo custSel modSld">
      <pc:chgData name="仁瓏 徐" userId="f19a8855946fc892" providerId="LiveId" clId="{3B4CB432-1656-4295-BF75-BB52A1B9463B}" dt="2023-10-06T13:04:58.843" v="1836" actId="20577"/>
      <pc:docMkLst>
        <pc:docMk/>
      </pc:docMkLst>
      <pc:sldChg chg="modSp mod">
        <pc:chgData name="仁瓏 徐" userId="f19a8855946fc892" providerId="LiveId" clId="{3B4CB432-1656-4295-BF75-BB52A1B9463B}" dt="2023-10-06T13:04:58.843" v="1836" actId="20577"/>
        <pc:sldMkLst>
          <pc:docMk/>
          <pc:sldMk cId="1018844128" sldId="256"/>
        </pc:sldMkLst>
        <pc:spChg chg="mod">
          <ac:chgData name="仁瓏 徐" userId="f19a8855946fc892" providerId="LiveId" clId="{3B4CB432-1656-4295-BF75-BB52A1B9463B}" dt="2023-10-06T13:04:58.843" v="1836" actId="20577"/>
          <ac:spMkLst>
            <pc:docMk/>
            <pc:sldMk cId="1018844128" sldId="256"/>
            <ac:spMk id="3" creationId="{013ECF6D-AC96-8B40-96B7-7143618822F4}"/>
          </ac:spMkLst>
        </pc:spChg>
      </pc:sldChg>
      <pc:sldChg chg="modSp mod modNotesTx">
        <pc:chgData name="仁瓏 徐" userId="f19a8855946fc892" providerId="LiveId" clId="{3B4CB432-1656-4295-BF75-BB52A1B9463B}" dt="2023-10-06T12:56:28.416" v="1524"/>
        <pc:sldMkLst>
          <pc:docMk/>
          <pc:sldMk cId="1392429253" sldId="257"/>
        </pc:sldMkLst>
        <pc:spChg chg="mod">
          <ac:chgData name="仁瓏 徐" userId="f19a8855946fc892" providerId="LiveId" clId="{3B4CB432-1656-4295-BF75-BB52A1B9463B}" dt="2023-10-06T12:56:28.416" v="1524"/>
          <ac:spMkLst>
            <pc:docMk/>
            <pc:sldMk cId="1392429253" sldId="257"/>
            <ac:spMk id="5" creationId="{3A5DA9B9-9DCC-DA30-A616-0BBFBCCFCFE1}"/>
          </ac:spMkLst>
        </pc:spChg>
      </pc:sldChg>
      <pc:sldChg chg="modSp mod modNotesTx">
        <pc:chgData name="仁瓏 徐" userId="f19a8855946fc892" providerId="LiveId" clId="{3B4CB432-1656-4295-BF75-BB52A1B9463B}" dt="2023-10-06T13:01:46.048" v="1642" actId="113"/>
        <pc:sldMkLst>
          <pc:docMk/>
          <pc:sldMk cId="3135168223" sldId="259"/>
        </pc:sldMkLst>
        <pc:spChg chg="mod">
          <ac:chgData name="仁瓏 徐" userId="f19a8855946fc892" providerId="LiveId" clId="{3B4CB432-1656-4295-BF75-BB52A1B9463B}" dt="2023-10-06T13:01:46.048" v="1642" actId="113"/>
          <ac:spMkLst>
            <pc:docMk/>
            <pc:sldMk cId="3135168223" sldId="259"/>
            <ac:spMk id="6" creationId="{73BA3A06-8F86-01A5-B67B-73CEA5A0178A}"/>
          </ac:spMkLst>
        </pc:spChg>
      </pc:sldChg>
      <pc:sldChg chg="addSp delSp modSp mod">
        <pc:chgData name="仁瓏 徐" userId="f19a8855946fc892" providerId="LiveId" clId="{3B4CB432-1656-4295-BF75-BB52A1B9463B}" dt="2023-10-06T13:04:21.240" v="1815" actId="255"/>
        <pc:sldMkLst>
          <pc:docMk/>
          <pc:sldMk cId="1165051606" sldId="261"/>
        </pc:sldMkLst>
        <pc:spChg chg="add del mod">
          <ac:chgData name="仁瓏 徐" userId="f19a8855946fc892" providerId="LiveId" clId="{3B4CB432-1656-4295-BF75-BB52A1B9463B}" dt="2023-10-06T12:38:00.237" v="1491" actId="478"/>
          <ac:spMkLst>
            <pc:docMk/>
            <pc:sldMk cId="1165051606" sldId="261"/>
            <ac:spMk id="6" creationId="{C5D9A50B-8C6C-AF93-D6FF-0F6267C1C988}"/>
          </ac:spMkLst>
        </pc:spChg>
        <pc:graphicFrameChg chg="add mod modGraphic">
          <ac:chgData name="仁瓏 徐" userId="f19a8855946fc892" providerId="LiveId" clId="{3B4CB432-1656-4295-BF75-BB52A1B9463B}" dt="2023-10-06T12:40:41.144" v="1514" actId="1076"/>
          <ac:graphicFrameMkLst>
            <pc:docMk/>
            <pc:sldMk cId="1165051606" sldId="261"/>
            <ac:graphicFrameMk id="5" creationId="{EAAC06C3-C3C8-E645-EC03-F54C8F7FD35B}"/>
          </ac:graphicFrameMkLst>
        </pc:graphicFrameChg>
        <pc:graphicFrameChg chg="mod">
          <ac:chgData name="仁瓏 徐" userId="f19a8855946fc892" providerId="LiveId" clId="{3B4CB432-1656-4295-BF75-BB52A1B9463B}" dt="2023-10-06T13:04:21.240" v="1815" actId="255"/>
          <ac:graphicFrameMkLst>
            <pc:docMk/>
            <pc:sldMk cId="1165051606" sldId="261"/>
            <ac:graphicFrameMk id="9" creationId="{DBA63798-69A0-5738-7DA0-BF13941A5095}"/>
          </ac:graphicFrameMkLst>
        </pc:graphicFrameChg>
      </pc:sldChg>
    </pc:docChg>
  </pc:docChgLst>
  <pc:docChgLst>
    <pc:chgData name="來賓使用者" providerId="Windows Live" clId="Web-{1983B99C-7CDE-4C70-ACA3-E173BA85D244}"/>
    <pc:docChg chg="modSld">
      <pc:chgData name="來賓使用者" userId="" providerId="Windows Live" clId="Web-{1983B99C-7CDE-4C70-ACA3-E173BA85D244}" dt="2023-10-09T04:55:20.031" v="30" actId="20577"/>
      <pc:docMkLst>
        <pc:docMk/>
      </pc:docMkLst>
      <pc:sldChg chg="modSp">
        <pc:chgData name="來賓使用者" userId="" providerId="Windows Live" clId="Web-{1983B99C-7CDE-4C70-ACA3-E173BA85D244}" dt="2023-10-09T04:55:20.031" v="30" actId="20577"/>
        <pc:sldMkLst>
          <pc:docMk/>
          <pc:sldMk cId="1018844128" sldId="256"/>
        </pc:sldMkLst>
        <pc:spChg chg="mod">
          <ac:chgData name="來賓使用者" userId="" providerId="Windows Live" clId="Web-{1983B99C-7CDE-4C70-ACA3-E173BA85D244}" dt="2023-10-09T04:55:20.031" v="30" actId="20577"/>
          <ac:spMkLst>
            <pc:docMk/>
            <pc:sldMk cId="1018844128" sldId="256"/>
            <ac:spMk id="3" creationId="{013ECF6D-AC96-8B40-96B7-7143618822F4}"/>
          </ac:spMkLst>
        </pc:spChg>
      </pc:sldChg>
      <pc:sldChg chg="modSp">
        <pc:chgData name="來賓使用者" userId="" providerId="Windows Live" clId="Web-{1983B99C-7CDE-4C70-ACA3-E173BA85D244}" dt="2023-10-09T04:53:13.855" v="19" actId="1076"/>
        <pc:sldMkLst>
          <pc:docMk/>
          <pc:sldMk cId="1392429253" sldId="257"/>
        </pc:sldMkLst>
        <pc:spChg chg="mod">
          <ac:chgData name="來賓使用者" userId="" providerId="Windows Live" clId="Web-{1983B99C-7CDE-4C70-ACA3-E173BA85D244}" dt="2023-10-09T04:53:13.855" v="19" actId="1076"/>
          <ac:spMkLst>
            <pc:docMk/>
            <pc:sldMk cId="1392429253" sldId="257"/>
            <ac:spMk id="17" creationId="{D08C7CDB-7827-72DA-B802-197ED5F5B188}"/>
          </ac:spMkLst>
        </pc:spChg>
        <pc:spChg chg="mod">
          <ac:chgData name="來賓使用者" userId="" providerId="Windows Live" clId="Web-{1983B99C-7CDE-4C70-ACA3-E173BA85D244}" dt="2023-10-09T04:53:02.589" v="9" actId="1076"/>
          <ac:spMkLst>
            <pc:docMk/>
            <pc:sldMk cId="1392429253" sldId="257"/>
            <ac:spMk id="18" creationId="{6459B891-8B7A-73F3-9206-8882EE577CCD}"/>
          </ac:spMkLst>
        </pc:spChg>
      </pc:sldChg>
    </pc:docChg>
  </pc:docChgLst>
  <pc:docChgLst>
    <pc:chgData name="文海 曾" userId="68eaa9ef98808a7b" providerId="LiveId" clId="{086370B2-EBE7-4405-9B4F-3048B4DAF60F}"/>
    <pc:docChg chg="undo redo custSel addSld delSld modSld">
      <pc:chgData name="文海 曾" userId="68eaa9ef98808a7b" providerId="LiveId" clId="{086370B2-EBE7-4405-9B4F-3048B4DAF60F}" dt="2023-10-06T13:05:12.070" v="1039" actId="20577"/>
      <pc:docMkLst>
        <pc:docMk/>
      </pc:docMkLst>
      <pc:sldChg chg="modSp mod">
        <pc:chgData name="文海 曾" userId="68eaa9ef98808a7b" providerId="LiveId" clId="{086370B2-EBE7-4405-9B4F-3048B4DAF60F}" dt="2023-10-06T13:05:12.070" v="1039" actId="20577"/>
        <pc:sldMkLst>
          <pc:docMk/>
          <pc:sldMk cId="1018844128" sldId="256"/>
        </pc:sldMkLst>
        <pc:spChg chg="mod">
          <ac:chgData name="文海 曾" userId="68eaa9ef98808a7b" providerId="LiveId" clId="{086370B2-EBE7-4405-9B4F-3048B4DAF60F}" dt="2023-10-06T13:05:12.070" v="1039" actId="20577"/>
          <ac:spMkLst>
            <pc:docMk/>
            <pc:sldMk cId="1018844128" sldId="256"/>
            <ac:spMk id="3" creationId="{013ECF6D-AC96-8B40-96B7-7143618822F4}"/>
          </ac:spMkLst>
        </pc:spChg>
      </pc:sldChg>
      <pc:sldChg chg="addSp delSp modSp mod">
        <pc:chgData name="文海 曾" userId="68eaa9ef98808a7b" providerId="LiveId" clId="{086370B2-EBE7-4405-9B4F-3048B4DAF60F}" dt="2023-10-06T11:39:59.204" v="422" actId="20577"/>
        <pc:sldMkLst>
          <pc:docMk/>
          <pc:sldMk cId="1392429253" sldId="257"/>
        </pc:sldMkLst>
        <pc:spChg chg="mod">
          <ac:chgData name="文海 曾" userId="68eaa9ef98808a7b" providerId="LiveId" clId="{086370B2-EBE7-4405-9B4F-3048B4DAF60F}" dt="2023-10-06T11:39:59.204" v="422" actId="20577"/>
          <ac:spMkLst>
            <pc:docMk/>
            <pc:sldMk cId="1392429253" sldId="257"/>
            <ac:spMk id="2" creationId="{CD0B9B06-A384-FB21-C733-086041527321}"/>
          </ac:spMkLst>
        </pc:spChg>
        <pc:spChg chg="add mod">
          <ac:chgData name="文海 曾" userId="68eaa9ef98808a7b" providerId="LiveId" clId="{086370B2-EBE7-4405-9B4F-3048B4DAF60F}" dt="2023-10-06T10:05:02.338" v="393" actId="20577"/>
          <ac:spMkLst>
            <pc:docMk/>
            <pc:sldMk cId="1392429253" sldId="257"/>
            <ac:spMk id="5" creationId="{3A5DA9B9-9DCC-DA30-A616-0BBFBCCFCFE1}"/>
          </ac:spMkLst>
        </pc:spChg>
        <pc:spChg chg="del mod">
          <ac:chgData name="文海 曾" userId="68eaa9ef98808a7b" providerId="LiveId" clId="{086370B2-EBE7-4405-9B4F-3048B4DAF60F}" dt="2023-10-06T10:05:06.942" v="395"/>
          <ac:spMkLst>
            <pc:docMk/>
            <pc:sldMk cId="1392429253" sldId="257"/>
            <ac:spMk id="11" creationId="{CC0DDDC6-1F83-DF29-D611-10B46FB70CDC}"/>
          </ac:spMkLst>
        </pc:spChg>
      </pc:sldChg>
      <pc:sldChg chg="addSp modSp mod modNotesTx">
        <pc:chgData name="文海 曾" userId="68eaa9ef98808a7b" providerId="LiveId" clId="{086370B2-EBE7-4405-9B4F-3048B4DAF60F}" dt="2023-10-06T12:51:24.978" v="1018" actId="12"/>
        <pc:sldMkLst>
          <pc:docMk/>
          <pc:sldMk cId="927114146" sldId="258"/>
        </pc:sldMkLst>
        <pc:spChg chg="add mod">
          <ac:chgData name="文海 曾" userId="68eaa9ef98808a7b" providerId="LiveId" clId="{086370B2-EBE7-4405-9B4F-3048B4DAF60F}" dt="2023-10-06T12:51:24.978" v="1018" actId="12"/>
          <ac:spMkLst>
            <pc:docMk/>
            <pc:sldMk cId="927114146" sldId="258"/>
            <ac:spMk id="6" creationId="{A4CC3A65-2F41-9723-20D6-45054BA89287}"/>
          </ac:spMkLst>
        </pc:spChg>
      </pc:sldChg>
      <pc:sldChg chg="addSp modSp mod">
        <pc:chgData name="文海 曾" userId="68eaa9ef98808a7b" providerId="LiveId" clId="{086370B2-EBE7-4405-9B4F-3048B4DAF60F}" dt="2023-10-06T13:03:10.136" v="1023" actId="255"/>
        <pc:sldMkLst>
          <pc:docMk/>
          <pc:sldMk cId="3135168223" sldId="259"/>
        </pc:sldMkLst>
        <pc:spChg chg="add mod">
          <ac:chgData name="文海 曾" userId="68eaa9ef98808a7b" providerId="LiveId" clId="{086370B2-EBE7-4405-9B4F-3048B4DAF60F}" dt="2023-10-06T13:03:10.136" v="1023" actId="255"/>
          <ac:spMkLst>
            <pc:docMk/>
            <pc:sldMk cId="3135168223" sldId="259"/>
            <ac:spMk id="6" creationId="{73BA3A06-8F86-01A5-B67B-73CEA5A0178A}"/>
          </ac:spMkLst>
        </pc:spChg>
      </pc:sldChg>
      <pc:sldChg chg="addSp delSp modSp mod">
        <pc:chgData name="文海 曾" userId="68eaa9ef98808a7b" providerId="LiveId" clId="{086370B2-EBE7-4405-9B4F-3048B4DAF60F}" dt="2023-10-06T12:49:01.887" v="999" actId="14100"/>
        <pc:sldMkLst>
          <pc:docMk/>
          <pc:sldMk cId="1165051606" sldId="261"/>
        </pc:sldMkLst>
        <pc:spChg chg="add del">
          <ac:chgData name="文海 曾" userId="68eaa9ef98808a7b" providerId="LiveId" clId="{086370B2-EBE7-4405-9B4F-3048B4DAF60F}" dt="2023-10-06T11:43:22.033" v="424" actId="22"/>
          <ac:spMkLst>
            <pc:docMk/>
            <pc:sldMk cId="1165051606" sldId="261"/>
            <ac:spMk id="6" creationId="{9B1F2A72-68C4-7099-EFA6-A02BB18D0FAF}"/>
          </ac:spMkLst>
        </pc:spChg>
        <pc:spChg chg="add del mod">
          <ac:chgData name="文海 曾" userId="68eaa9ef98808a7b" providerId="LiveId" clId="{086370B2-EBE7-4405-9B4F-3048B4DAF60F}" dt="2023-10-06T11:56:46.227" v="888" actId="478"/>
          <ac:spMkLst>
            <pc:docMk/>
            <pc:sldMk cId="1165051606" sldId="261"/>
            <ac:spMk id="7" creationId="{E6438322-F8F3-459E-1B39-3787CAB1B84C}"/>
          </ac:spMkLst>
        </pc:spChg>
        <pc:graphicFrameChg chg="add del mod modGraphic">
          <ac:chgData name="文海 曾" userId="68eaa9ef98808a7b" providerId="LiveId" clId="{086370B2-EBE7-4405-9B4F-3048B4DAF60F}" dt="2023-10-06T11:51:48.275" v="842" actId="478"/>
          <ac:graphicFrameMkLst>
            <pc:docMk/>
            <pc:sldMk cId="1165051606" sldId="261"/>
            <ac:graphicFrameMk id="8" creationId="{AAB80793-D94B-8613-A3B3-FB156EC05ABD}"/>
          </ac:graphicFrameMkLst>
        </pc:graphicFrameChg>
        <pc:graphicFrameChg chg="add mod modGraphic">
          <ac:chgData name="文海 曾" userId="68eaa9ef98808a7b" providerId="LiveId" clId="{086370B2-EBE7-4405-9B4F-3048B4DAF60F}" dt="2023-10-06T12:49:01.887" v="999" actId="14100"/>
          <ac:graphicFrameMkLst>
            <pc:docMk/>
            <pc:sldMk cId="1165051606" sldId="261"/>
            <ac:graphicFrameMk id="9" creationId="{DBA63798-69A0-5738-7DA0-BF13941A5095}"/>
          </ac:graphicFrameMkLst>
        </pc:graphicFrameChg>
        <pc:graphicFrameChg chg="add del mod modGraphic">
          <ac:chgData name="文海 曾" userId="68eaa9ef98808a7b" providerId="LiveId" clId="{086370B2-EBE7-4405-9B4F-3048B4DAF60F}" dt="2023-10-06T12:03:30.912" v="907" actId="478"/>
          <ac:graphicFrameMkLst>
            <pc:docMk/>
            <pc:sldMk cId="1165051606" sldId="261"/>
            <ac:graphicFrameMk id="10" creationId="{9A091FF3-64C9-F5D3-F594-DA72560D0B6C}"/>
          </ac:graphicFrameMkLst>
        </pc:graphicFrameChg>
        <pc:graphicFrameChg chg="add del mod modGraphic">
          <ac:chgData name="文海 曾" userId="68eaa9ef98808a7b" providerId="LiveId" clId="{086370B2-EBE7-4405-9B4F-3048B4DAF60F}" dt="2023-10-06T12:06:39.896" v="967" actId="21"/>
          <ac:graphicFrameMkLst>
            <pc:docMk/>
            <pc:sldMk cId="1165051606" sldId="261"/>
            <ac:graphicFrameMk id="11" creationId="{4815E52B-D197-C4D0-C966-2E34372B6641}"/>
          </ac:graphicFrameMkLst>
        </pc:graphicFrameChg>
        <pc:graphicFrameChg chg="add del modGraphic">
          <ac:chgData name="文海 曾" userId="68eaa9ef98808a7b" providerId="LiveId" clId="{086370B2-EBE7-4405-9B4F-3048B4DAF60F}" dt="2023-10-06T12:06:51.202" v="969" actId="1032"/>
          <ac:graphicFrameMkLst>
            <pc:docMk/>
            <pc:sldMk cId="1165051606" sldId="261"/>
            <ac:graphicFrameMk id="12" creationId="{39065D16-E3CB-A506-8790-2CA06C760094}"/>
          </ac:graphicFrameMkLst>
        </pc:graphicFrameChg>
      </pc:sldChg>
      <pc:sldChg chg="add del">
        <pc:chgData name="文海 曾" userId="68eaa9ef98808a7b" providerId="LiveId" clId="{086370B2-EBE7-4405-9B4F-3048B4DAF60F}" dt="2023-10-06T12:48:48.745" v="991" actId="47"/>
        <pc:sldMkLst>
          <pc:docMk/>
          <pc:sldMk cId="984258776" sldId="262"/>
        </pc:sldMkLst>
      </pc:sldChg>
      <pc:sldChg chg="add del">
        <pc:chgData name="文海 曾" userId="68eaa9ef98808a7b" providerId="LiveId" clId="{086370B2-EBE7-4405-9B4F-3048B4DAF60F}" dt="2023-10-06T11:43:29.821" v="426"/>
        <pc:sldMkLst>
          <pc:docMk/>
          <pc:sldMk cId="3983102928" sldId="262"/>
        </pc:sldMkLst>
      </pc:sldChg>
    </pc:docChg>
  </pc:docChgLst>
  <pc:docChgLst>
    <pc:chgData name="明軒 吳" userId="7053278d50dc1d38" providerId="LiveId" clId="{D5351C16-BCF5-4FB4-9F61-60AEC62F4725}"/>
    <pc:docChg chg="modSld">
      <pc:chgData name="明軒 吳" userId="7053278d50dc1d38" providerId="LiveId" clId="{D5351C16-BCF5-4FB4-9F61-60AEC62F4725}" dt="2023-10-07T04:30:22.119" v="25" actId="1036"/>
      <pc:docMkLst>
        <pc:docMk/>
      </pc:docMkLst>
      <pc:sldChg chg="modSp mod">
        <pc:chgData name="明軒 吳" userId="7053278d50dc1d38" providerId="LiveId" clId="{D5351C16-BCF5-4FB4-9F61-60AEC62F4725}" dt="2023-10-07T04:30:22.119" v="25" actId="1036"/>
        <pc:sldMkLst>
          <pc:docMk/>
          <pc:sldMk cId="1165051606" sldId="261"/>
        </pc:sldMkLst>
        <pc:graphicFrameChg chg="mod">
          <ac:chgData name="明軒 吳" userId="7053278d50dc1d38" providerId="LiveId" clId="{D5351C16-BCF5-4FB4-9F61-60AEC62F4725}" dt="2023-10-07T04:30:22.119" v="25" actId="1036"/>
          <ac:graphicFrameMkLst>
            <pc:docMk/>
            <pc:sldMk cId="1165051606" sldId="261"/>
            <ac:graphicFrameMk id="9" creationId="{DBA63798-69A0-5738-7DA0-BF13941A5095}"/>
          </ac:graphicFrameMkLst>
        </pc:graphicFrameChg>
        <pc:graphicFrameChg chg="mod">
          <ac:chgData name="明軒 吳" userId="7053278d50dc1d38" providerId="LiveId" clId="{D5351C16-BCF5-4FB4-9F61-60AEC62F4725}" dt="2023-10-07T04:30:22.119" v="25" actId="1036"/>
          <ac:graphicFrameMkLst>
            <pc:docMk/>
            <pc:sldMk cId="1165051606" sldId="261"/>
            <ac:graphicFrameMk id="11" creationId="{0FBC5D05-6315-4914-4C9F-7A900BCB48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82413-2232-4046-847C-6A128133B155}" type="doc">
      <dgm:prSet loTypeId="urn:microsoft.com/office/officeart/2008/layout/IncreasingCircleProcess" loCatId="list" qsTypeId="urn:microsoft.com/office/officeart/2005/8/quickstyle/simple4" qsCatId="simple" csTypeId="urn:microsoft.com/office/officeart/2005/8/colors/accent2_2" csCatId="accent2" phldr="1"/>
      <dgm:spPr/>
      <dgm:t>
        <a:bodyPr/>
        <a:lstStyle/>
        <a:p>
          <a:endParaRPr lang="zh-TW" altLang="en-US"/>
        </a:p>
      </dgm:t>
    </dgm:pt>
    <dgm:pt modelId="{6EC847C1-142F-4A06-969A-9F82F3A7482E}">
      <dgm:prSet phldrT="[文字]" custT="1"/>
      <dgm:spPr/>
      <dgm:t>
        <a:bodyPr anchor="ctr"/>
        <a:lstStyle/>
        <a:p>
          <a:pPr algn="ctr"/>
          <a:r>
            <a:rPr lang="en-US" altLang="zh-TW" sz="2400" b="1"/>
            <a:t>1</a:t>
          </a:r>
          <a:r>
            <a:rPr lang="en-US" altLang="zh-TW" sz="2400" b="1" baseline="30000"/>
            <a:t>st</a:t>
          </a:r>
          <a:r>
            <a:rPr lang="en-US" altLang="zh-TW" sz="2400" b="1"/>
            <a:t> Meeting</a:t>
          </a:r>
          <a:endParaRPr lang="zh-TW" altLang="en-US" sz="2400" b="1"/>
        </a:p>
      </dgm:t>
    </dgm:pt>
    <dgm:pt modelId="{B6865D05-B7B2-4D86-BA32-0E659FC92EE9}" type="parTrans" cxnId="{CAC22628-387D-4AE7-9CEF-1B1005477989}">
      <dgm:prSet/>
      <dgm:spPr/>
      <dgm:t>
        <a:bodyPr/>
        <a:lstStyle/>
        <a:p>
          <a:endParaRPr lang="zh-TW" altLang="en-US"/>
        </a:p>
      </dgm:t>
    </dgm:pt>
    <dgm:pt modelId="{83069622-38D5-497E-A2C9-5037E4FE96DE}" type="sibTrans" cxnId="{CAC22628-387D-4AE7-9CEF-1B1005477989}">
      <dgm:prSet/>
      <dgm:spPr/>
      <dgm:t>
        <a:bodyPr/>
        <a:lstStyle/>
        <a:p>
          <a:endParaRPr lang="zh-TW" altLang="en-US"/>
        </a:p>
      </dgm:t>
    </dgm:pt>
    <dgm:pt modelId="{74C46353-3EF3-4819-A3D9-7595A28E01CE}">
      <dgm:prSet phldrT="[文字]" custT="1"/>
      <dgm:spPr/>
      <dgm:t>
        <a:bodyPr/>
        <a:lstStyle/>
        <a:p>
          <a:r>
            <a:rPr lang="zh-TW" altLang="en-US" sz="1800" baseline="0">
              <a:latin typeface="Arial" panose="020B0604020202020204" pitchFamily="34" charset="0"/>
              <a:ea typeface="Taipei Sans TC Beta" pitchFamily="2" charset="-120"/>
            </a:rPr>
            <a:t>時間</a:t>
          </a:r>
          <a:r>
            <a:rPr lang="en-US" altLang="zh-TW" sz="1800" baseline="0">
              <a:latin typeface="Arial" panose="020B0604020202020204" pitchFamily="34" charset="0"/>
              <a:ea typeface="Taipei Sans TC Beta" pitchFamily="2" charset="-120"/>
            </a:rPr>
            <a:t>:</a:t>
          </a:r>
          <a:r>
            <a:rPr lang="zh-TW" altLang="en-US" sz="1800" baseline="0">
              <a:latin typeface="Arial" panose="020B0604020202020204" pitchFamily="34" charset="0"/>
              <a:ea typeface="Taipei Sans TC Beta" pitchFamily="2" charset="-120"/>
            </a:rPr>
            <a:t> </a:t>
          </a:r>
          <a:r>
            <a:rPr lang="en-US" altLang="zh-TW" sz="1800" baseline="0">
              <a:latin typeface="Arial" panose="020B0604020202020204" pitchFamily="34" charset="0"/>
              <a:ea typeface="Taipei Sans TC Beta" pitchFamily="2" charset="-120"/>
            </a:rPr>
            <a:t>9/25 (</a:t>
          </a:r>
          <a:r>
            <a:rPr lang="zh-TW" altLang="en-US" sz="1800" baseline="0">
              <a:latin typeface="Arial" panose="020B0604020202020204" pitchFamily="34" charset="0"/>
              <a:ea typeface="Taipei Sans TC Beta" pitchFamily="2" charset="-120"/>
            </a:rPr>
            <a:t>一</a:t>
          </a:r>
          <a:r>
            <a:rPr lang="en-US" altLang="zh-TW" sz="1800" baseline="0">
              <a:latin typeface="Arial" panose="020B0604020202020204" pitchFamily="34" charset="0"/>
              <a:ea typeface="Taipei Sans TC Beta" pitchFamily="2" charset="-120"/>
            </a:rPr>
            <a:t>)</a:t>
          </a:r>
          <a:endParaRPr lang="zh-TW" altLang="en-US" sz="1800" baseline="0">
            <a:latin typeface="Arial" panose="020B0604020202020204" pitchFamily="34" charset="0"/>
            <a:ea typeface="Taipei Sans TC Beta" pitchFamily="2" charset="-120"/>
          </a:endParaRPr>
        </a:p>
      </dgm:t>
    </dgm:pt>
    <dgm:pt modelId="{3B2CA953-B2C4-42F6-A5B7-28073335FD71}" type="parTrans" cxnId="{67CC4546-E12D-4D1B-8727-A641DC4CB370}">
      <dgm:prSet/>
      <dgm:spPr/>
      <dgm:t>
        <a:bodyPr/>
        <a:lstStyle/>
        <a:p>
          <a:endParaRPr lang="zh-TW" altLang="en-US"/>
        </a:p>
      </dgm:t>
    </dgm:pt>
    <dgm:pt modelId="{59954115-A778-48E9-9B66-8757968FC97B}" type="sibTrans" cxnId="{67CC4546-E12D-4D1B-8727-A641DC4CB370}">
      <dgm:prSet/>
      <dgm:spPr/>
      <dgm:t>
        <a:bodyPr/>
        <a:lstStyle/>
        <a:p>
          <a:endParaRPr lang="zh-TW" altLang="en-US"/>
        </a:p>
      </dgm:t>
    </dgm:pt>
    <dgm:pt modelId="{8D350B25-CB2C-4FF0-B89B-26125ADC186D}">
      <dgm:prSet phldrT="[文字]" custT="1"/>
      <dgm:spPr/>
      <dgm:t>
        <a:bodyPr anchor="ctr"/>
        <a:lstStyle/>
        <a:p>
          <a:pPr algn="ctr"/>
          <a:r>
            <a:rPr lang="en-US" altLang="zh-TW" sz="2400" b="1">
              <a:latin typeface="Arial" panose="020B0604020202020204" pitchFamily="34" charset="0"/>
              <a:ea typeface="Taipei Sans TC Beta" pitchFamily="2" charset="-120"/>
            </a:rPr>
            <a:t>2</a:t>
          </a:r>
          <a:r>
            <a:rPr lang="en-US" altLang="zh-TW" sz="2400" b="1" baseline="30000">
              <a:latin typeface="Arial" panose="020B0604020202020204" pitchFamily="34" charset="0"/>
              <a:ea typeface="Taipei Sans TC Beta" pitchFamily="2" charset="-120"/>
            </a:rPr>
            <a:t>nd </a:t>
          </a:r>
          <a:r>
            <a:rPr lang="en-US" altLang="zh-TW" sz="2400" b="1">
              <a:latin typeface="Arial" panose="020B0604020202020204" pitchFamily="34" charset="0"/>
              <a:ea typeface="Taipei Sans TC Beta" pitchFamily="2" charset="-120"/>
            </a:rPr>
            <a:t> Meeting</a:t>
          </a:r>
          <a:endParaRPr lang="zh-TW" altLang="en-US" sz="2400"/>
        </a:p>
      </dgm:t>
    </dgm:pt>
    <dgm:pt modelId="{B7067056-72AB-4B1D-BDF0-9E4191A82119}" type="parTrans" cxnId="{D77E43B7-355C-4D99-871A-EA249C9AE69F}">
      <dgm:prSet/>
      <dgm:spPr/>
      <dgm:t>
        <a:bodyPr/>
        <a:lstStyle/>
        <a:p>
          <a:endParaRPr lang="zh-TW" altLang="en-US"/>
        </a:p>
      </dgm:t>
    </dgm:pt>
    <dgm:pt modelId="{4AF87ABE-2BE0-43C0-9229-FC7B0E8E4B49}" type="sibTrans" cxnId="{D77E43B7-355C-4D99-871A-EA249C9AE69F}">
      <dgm:prSet/>
      <dgm:spPr/>
      <dgm:t>
        <a:bodyPr/>
        <a:lstStyle/>
        <a:p>
          <a:endParaRPr lang="zh-TW" altLang="en-US"/>
        </a:p>
      </dgm:t>
    </dgm:pt>
    <dgm:pt modelId="{690B6FD2-3772-4AA7-B79E-50C8A4169319}">
      <dgm:prSet phldrT="[文字]"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時間</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10/2 (</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一</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endPar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02A4C44F-8A9B-4642-8DAB-1EC6D132C29A}" type="parTrans" cxnId="{FFCA2491-EB7B-4D96-BAD3-0EAAF6C17FEB}">
      <dgm:prSet/>
      <dgm:spPr/>
      <dgm:t>
        <a:bodyPr/>
        <a:lstStyle/>
        <a:p>
          <a:endParaRPr lang="zh-TW" altLang="en-US"/>
        </a:p>
      </dgm:t>
    </dgm:pt>
    <dgm:pt modelId="{D8D57A18-137F-43A9-A740-E6255E9B41DC}" type="sibTrans" cxnId="{FFCA2491-EB7B-4D96-BAD3-0EAAF6C17FEB}">
      <dgm:prSet/>
      <dgm:spPr/>
      <dgm:t>
        <a:bodyPr/>
        <a:lstStyle/>
        <a:p>
          <a:endParaRPr lang="zh-TW" altLang="en-US"/>
        </a:p>
      </dgm:t>
    </dgm:pt>
    <dgm:pt modelId="{A2C77AD7-3F66-4D00-8B2C-B8F55583F610}">
      <dgm:prSet phldrT="[文字]" custT="1"/>
      <dgm:spPr/>
      <dgm:t>
        <a:bodyPr anchor="ctr"/>
        <a:lstStyle/>
        <a:p>
          <a:pPr algn="ctr"/>
          <a:r>
            <a:rPr lang="en-US" altLang="zh-TW" sz="2400" b="1"/>
            <a:t>3</a:t>
          </a:r>
          <a:r>
            <a:rPr lang="en-US" altLang="zh-TW" sz="2400" b="1" baseline="30000"/>
            <a:t>rd</a:t>
          </a:r>
          <a:r>
            <a:rPr lang="en-US" altLang="zh-TW" sz="2400" b="1"/>
            <a:t> Meeting</a:t>
          </a:r>
          <a:endParaRPr lang="zh-TW" altLang="en-US" sz="2400" b="1"/>
        </a:p>
      </dgm:t>
    </dgm:pt>
    <dgm:pt modelId="{3E62F82F-3798-4A59-8A80-9B05E3AE262A}" type="parTrans" cxnId="{0D83E0FF-85FB-45DF-9203-D385ED7F1CD9}">
      <dgm:prSet/>
      <dgm:spPr/>
      <dgm:t>
        <a:bodyPr/>
        <a:lstStyle/>
        <a:p>
          <a:endParaRPr lang="zh-TW" altLang="en-US"/>
        </a:p>
      </dgm:t>
    </dgm:pt>
    <dgm:pt modelId="{7424BE52-1B75-4D87-9218-35EB1EC4FB29}" type="sibTrans" cxnId="{0D83E0FF-85FB-45DF-9203-D385ED7F1CD9}">
      <dgm:prSet/>
      <dgm:spPr/>
      <dgm:t>
        <a:bodyPr/>
        <a:lstStyle/>
        <a:p>
          <a:endParaRPr lang="zh-TW" altLang="en-US"/>
        </a:p>
      </dgm:t>
    </dgm:pt>
    <dgm:pt modelId="{4A4BCC9F-07D2-4CA3-9178-81E8F95077DC}">
      <dgm:prSet phldrT="[文字]"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時間</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10/6 (</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五</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endPar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04C12CA5-325B-4E7F-B18D-145FE27431FD}" type="parTrans" cxnId="{188BE1D8-16A4-46A4-9463-253E3D3F5769}">
      <dgm:prSet/>
      <dgm:spPr/>
      <dgm:t>
        <a:bodyPr/>
        <a:lstStyle/>
        <a:p>
          <a:endParaRPr lang="zh-TW" altLang="en-US"/>
        </a:p>
      </dgm:t>
    </dgm:pt>
    <dgm:pt modelId="{DC727756-CBE3-4D88-A579-3E27EA5C8CD4}" type="sibTrans" cxnId="{188BE1D8-16A4-46A4-9463-253E3D3F5769}">
      <dgm:prSet/>
      <dgm:spPr/>
      <dgm:t>
        <a:bodyPr/>
        <a:lstStyle/>
        <a:p>
          <a:endParaRPr lang="zh-TW" altLang="en-US"/>
        </a:p>
      </dgm:t>
    </dgm:pt>
    <dgm:pt modelId="{B637994F-249D-40FD-9554-76489E1BA4A1}">
      <dgm:prSet custT="1"/>
      <dgm:spPr/>
      <dgm:t>
        <a:bodyPr/>
        <a:lstStyle/>
        <a:p>
          <a:r>
            <a:rPr lang="zh-TW" altLang="en-US" sz="1800" baseline="0">
              <a:latin typeface="Arial" panose="020B0604020202020204" pitchFamily="34" charset="0"/>
              <a:ea typeface="Taipei Sans TC Beta" pitchFamily="2" charset="-120"/>
            </a:rPr>
            <a:t>地點</a:t>
          </a:r>
          <a:r>
            <a:rPr lang="en-US" altLang="zh-TW" sz="1800" baseline="0">
              <a:latin typeface="Arial" panose="020B0604020202020204" pitchFamily="34" charset="0"/>
              <a:ea typeface="Taipei Sans TC Beta" pitchFamily="2" charset="-120"/>
            </a:rPr>
            <a:t>:</a:t>
          </a:r>
          <a:r>
            <a:rPr lang="zh-TW" altLang="en-US" sz="1800" baseline="0">
              <a:latin typeface="Arial" panose="020B0604020202020204" pitchFamily="34" charset="0"/>
              <a:ea typeface="Taipei Sans TC Beta" pitchFamily="2" charset="-120"/>
            </a:rPr>
            <a:t> </a:t>
          </a:r>
          <a:r>
            <a:rPr lang="en-US" altLang="zh-TW" sz="1800" baseline="0">
              <a:latin typeface="Arial" panose="020B0604020202020204" pitchFamily="34" charset="0"/>
              <a:ea typeface="Taipei Sans TC Beta" pitchFamily="2" charset="-120"/>
            </a:rPr>
            <a:t>62512</a:t>
          </a:r>
          <a:r>
            <a:rPr lang="zh-TW" altLang="en-US" sz="1800" baseline="0">
              <a:latin typeface="Arial" panose="020B0604020202020204" pitchFamily="34" charset="0"/>
              <a:ea typeface="Taipei Sans TC Beta" pitchFamily="2" charset="-120"/>
            </a:rPr>
            <a:t>實驗室</a:t>
          </a:r>
          <a:endParaRPr lang="en-US" altLang="zh-TW" sz="1800" baseline="0">
            <a:latin typeface="Arial" panose="020B0604020202020204" pitchFamily="34" charset="0"/>
            <a:ea typeface="Taipei Sans TC Beta" pitchFamily="2" charset="-120"/>
          </a:endParaRPr>
        </a:p>
      </dgm:t>
    </dgm:pt>
    <dgm:pt modelId="{D0F411EC-C18C-48E5-A97E-A95D7444A909}" type="parTrans" cxnId="{13A0C878-B371-4085-A347-8E0897F71B9F}">
      <dgm:prSet/>
      <dgm:spPr/>
      <dgm:t>
        <a:bodyPr/>
        <a:lstStyle/>
        <a:p>
          <a:endParaRPr lang="zh-TW" altLang="en-US"/>
        </a:p>
      </dgm:t>
    </dgm:pt>
    <dgm:pt modelId="{952DC3C2-E6F0-42E5-BD1F-3CF9637656B7}" type="sibTrans" cxnId="{13A0C878-B371-4085-A347-8E0897F71B9F}">
      <dgm:prSet/>
      <dgm:spPr/>
      <dgm:t>
        <a:bodyPr/>
        <a:lstStyle/>
        <a:p>
          <a:endParaRPr lang="zh-TW" altLang="en-US"/>
        </a:p>
      </dgm:t>
    </dgm:pt>
    <dgm:pt modelId="{2A324DD3-7A3D-4308-96EB-24DF748F5AEA}">
      <dgm:prSet custT="1"/>
      <dgm:spPr/>
      <dgm:t>
        <a:bodyPr/>
        <a:lstStyle/>
        <a:p>
          <a:r>
            <a:rPr lang="zh-TW" altLang="en-US" sz="1800" baseline="0">
              <a:latin typeface="Arial" panose="020B0604020202020204" pitchFamily="34" charset="0"/>
              <a:ea typeface="Taipei Sans TC Beta" pitchFamily="2" charset="-120"/>
            </a:rPr>
            <a:t>主題</a:t>
          </a:r>
          <a:r>
            <a:rPr lang="en-US" altLang="zh-TW" sz="1800" baseline="0">
              <a:latin typeface="Arial" panose="020B0604020202020204" pitchFamily="34" charset="0"/>
              <a:ea typeface="Taipei Sans TC Beta" pitchFamily="2" charset="-120"/>
            </a:rPr>
            <a:t>:</a:t>
          </a:r>
          <a:r>
            <a:rPr lang="zh-TW" altLang="en-US" sz="1800" baseline="0">
              <a:latin typeface="Arial" panose="020B0604020202020204" pitchFamily="34" charset="0"/>
              <a:ea typeface="Taipei Sans TC Beta" pitchFamily="2" charset="-120"/>
            </a:rPr>
            <a:t> 資料查詢</a:t>
          </a:r>
          <a:endParaRPr lang="en-US" altLang="zh-TW" sz="1800" baseline="0">
            <a:latin typeface="Arial" panose="020B0604020202020204" pitchFamily="34" charset="0"/>
            <a:ea typeface="Taipei Sans TC Beta" pitchFamily="2" charset="-120"/>
          </a:endParaRPr>
        </a:p>
      </dgm:t>
    </dgm:pt>
    <dgm:pt modelId="{B8ADAD9C-D35F-490E-9D48-C7E233BE261A}" type="parTrans" cxnId="{D97759CF-0AAE-4C36-9D23-5BF671BD0B1D}">
      <dgm:prSet/>
      <dgm:spPr/>
      <dgm:t>
        <a:bodyPr/>
        <a:lstStyle/>
        <a:p>
          <a:endParaRPr lang="zh-TW" altLang="en-US"/>
        </a:p>
      </dgm:t>
    </dgm:pt>
    <dgm:pt modelId="{07633A9A-8E4E-4F78-9074-E08EB9BBF9E6}" type="sibTrans" cxnId="{D97759CF-0AAE-4C36-9D23-5BF671BD0B1D}">
      <dgm:prSet/>
      <dgm:spPr/>
      <dgm:t>
        <a:bodyPr/>
        <a:lstStyle/>
        <a:p>
          <a:endParaRPr lang="zh-TW" altLang="en-US"/>
        </a:p>
      </dgm:t>
    </dgm:pt>
    <dgm:pt modelId="{0048FF34-52B1-4B60-830B-550D96457021}">
      <dgm:prSet custT="1"/>
      <dgm:spPr/>
      <dgm:t>
        <a:bodyPr/>
        <a:lstStyle/>
        <a:p>
          <a:r>
            <a:rPr lang="zh-TW" altLang="en-US" sz="1800" baseline="0">
              <a:latin typeface="Arial" panose="020B0604020202020204" pitchFamily="34" charset="0"/>
              <a:ea typeface="Taipei Sans TC Beta" pitchFamily="2" charset="-120"/>
            </a:rPr>
            <a:t>參與人員</a:t>
          </a:r>
          <a:r>
            <a:rPr lang="en-US" altLang="zh-TW" sz="1800" baseline="0">
              <a:latin typeface="Arial" panose="020B0604020202020204" pitchFamily="34" charset="0"/>
              <a:ea typeface="Taipei Sans TC Beta" pitchFamily="2" charset="-120"/>
            </a:rPr>
            <a:t>:</a:t>
          </a:r>
          <a:br>
            <a:rPr lang="en-US" altLang="zh-TW" sz="1800" baseline="0">
              <a:latin typeface="Arial" panose="020B0604020202020204" pitchFamily="34" charset="0"/>
              <a:ea typeface="Taipei Sans TC Beta" pitchFamily="2" charset="-120"/>
            </a:rPr>
          </a:br>
          <a:r>
            <a:rPr lang="zh-TW" altLang="en-US" sz="1800" baseline="0">
              <a:effectLst/>
              <a:latin typeface="Arial" panose="020B0604020202020204" pitchFamily="34" charset="0"/>
              <a:ea typeface="Taipei Sans TC Beta" pitchFamily="2" charset="-120"/>
              <a:cs typeface="Times New Roman" panose="02020603050405020304" pitchFamily="18" charset="0"/>
            </a:rPr>
            <a:t>徐仁瓏 吳明軒</a:t>
          </a:r>
          <a:r>
            <a:rPr lang="zh-TW" altLang="en-US" sz="1800" b="1" baseline="0">
              <a:effectLst/>
              <a:latin typeface="Arial" panose="020B0604020202020204" pitchFamily="34" charset="0"/>
              <a:ea typeface="Taipei Sans TC Beta" pitchFamily="2" charset="-120"/>
              <a:cs typeface="Times New Roman" panose="02020603050405020304" pitchFamily="18" charset="0"/>
            </a:rPr>
            <a:t> </a:t>
          </a:r>
          <a:br>
            <a:rPr lang="en-US" altLang="zh-TW" sz="1800" b="1" baseline="0">
              <a:effectLst/>
              <a:latin typeface="Arial" panose="020B0604020202020204" pitchFamily="34" charset="0"/>
              <a:ea typeface="Taipei Sans TC Beta" pitchFamily="2" charset="-120"/>
              <a:cs typeface="Times New Roman" panose="02020603050405020304" pitchFamily="18" charset="0"/>
            </a:rPr>
          </a:br>
          <a:r>
            <a:rPr lang="zh-TW" altLang="en-US" sz="1800" baseline="0">
              <a:effectLst/>
              <a:latin typeface="Arial" panose="020B0604020202020204" pitchFamily="34" charset="0"/>
              <a:ea typeface="Taipei Sans TC Beta" pitchFamily="2" charset="-120"/>
              <a:cs typeface="Times New Roman" panose="02020603050405020304" pitchFamily="18" charset="0"/>
            </a:rPr>
            <a:t>曾文海 李家銘</a:t>
          </a:r>
          <a:endParaRPr lang="en-US" altLang="zh-TW" sz="1800" baseline="0">
            <a:effectLst/>
            <a:latin typeface="Arial" panose="020B0604020202020204" pitchFamily="34" charset="0"/>
            <a:ea typeface="Taipei Sans TC Beta" pitchFamily="2" charset="-120"/>
            <a:cs typeface="Times New Roman" panose="02020603050405020304" pitchFamily="18" charset="0"/>
          </a:endParaRPr>
        </a:p>
      </dgm:t>
    </dgm:pt>
    <dgm:pt modelId="{B8252C30-F344-4B87-8FD4-925936C2B3FD}" type="parTrans" cxnId="{D31D9FED-7F9D-41AB-B8F6-8444B973A31C}">
      <dgm:prSet/>
      <dgm:spPr/>
      <dgm:t>
        <a:bodyPr/>
        <a:lstStyle/>
        <a:p>
          <a:endParaRPr lang="zh-TW" altLang="en-US"/>
        </a:p>
      </dgm:t>
    </dgm:pt>
    <dgm:pt modelId="{57917A83-5017-4516-8DA9-4433831947C7}" type="sibTrans" cxnId="{D31D9FED-7F9D-41AB-B8F6-8444B973A31C}">
      <dgm:prSet/>
      <dgm:spPr/>
      <dgm:t>
        <a:bodyPr/>
        <a:lstStyle/>
        <a:p>
          <a:endParaRPr lang="zh-TW" altLang="en-US"/>
        </a:p>
      </dgm:t>
    </dgm:pt>
    <dgm:pt modelId="{F45F6CC2-5C6C-4DDA-A706-115AD3CF4E05}">
      <dgm:prSet custT="1"/>
      <dgm:spPr/>
      <dgm:t>
        <a:bodyPr/>
        <a:lstStyle/>
        <a:p>
          <a:pPr marL="0" lvl="0" indent="0" algn="l" defTabSz="800100">
            <a:lnSpc>
              <a:spcPct val="90000"/>
            </a:lnSpc>
            <a:spcBef>
              <a:spcPct val="0"/>
            </a:spcBef>
            <a:spcAft>
              <a:spcPct val="35000"/>
            </a:spcAft>
            <a:buNone/>
          </a:pP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地點</a:t>
          </a:r>
          <a:r>
            <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62512</a:t>
          </a: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實驗室</a:t>
          </a:r>
          <a:endPar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EF2FB0F2-FA3E-462D-AB23-833A29A5AC36}" type="parTrans" cxnId="{AE6F1C12-9ED5-4E1A-9ED6-460811510A5B}">
      <dgm:prSet/>
      <dgm:spPr/>
      <dgm:t>
        <a:bodyPr/>
        <a:lstStyle/>
        <a:p>
          <a:endParaRPr lang="zh-TW" altLang="en-US"/>
        </a:p>
      </dgm:t>
    </dgm:pt>
    <dgm:pt modelId="{CE902586-E61C-432E-93CA-F6AC99BD64D6}" type="sibTrans" cxnId="{AE6F1C12-9ED5-4E1A-9ED6-460811510A5B}">
      <dgm:prSet/>
      <dgm:spPr/>
      <dgm:t>
        <a:bodyPr/>
        <a:lstStyle/>
        <a:p>
          <a:endParaRPr lang="zh-TW" altLang="en-US"/>
        </a:p>
      </dgm:t>
    </dgm:pt>
    <dgm:pt modelId="{A1413E90-5253-40C0-900E-D673BE829617}">
      <dgm:prSet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主題</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探討題目與方向</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DC31F92E-2FE6-4D93-8E60-37A30B399EEE}" type="parTrans" cxnId="{2230D5E5-9FF6-47B2-B8A6-F805D2E08C3C}">
      <dgm:prSet/>
      <dgm:spPr/>
      <dgm:t>
        <a:bodyPr/>
        <a:lstStyle/>
        <a:p>
          <a:endParaRPr lang="zh-TW" altLang="en-US"/>
        </a:p>
      </dgm:t>
    </dgm:pt>
    <dgm:pt modelId="{5A67D7C3-7042-4828-A222-F31CADAFA80F}" type="sibTrans" cxnId="{2230D5E5-9FF6-47B2-B8A6-F805D2E08C3C}">
      <dgm:prSet/>
      <dgm:spPr/>
      <dgm:t>
        <a:bodyPr/>
        <a:lstStyle/>
        <a:p>
          <a:endParaRPr lang="zh-TW" altLang="en-US"/>
        </a:p>
      </dgm:t>
    </dgm:pt>
    <dgm:pt modelId="{C7EB7F4D-82EE-42A5-A6A7-792D95586BBC}">
      <dgm:prSet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參與人員</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徐仁瓏 吳明軒 </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曾文海 李家銘</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CFE44E85-BFB0-4D20-B179-D11DE6190E21}" type="parTrans" cxnId="{743E368D-A13B-4F78-8E90-9B5C6E94C2E3}">
      <dgm:prSet/>
      <dgm:spPr/>
      <dgm:t>
        <a:bodyPr/>
        <a:lstStyle/>
        <a:p>
          <a:endParaRPr lang="zh-TW" altLang="en-US"/>
        </a:p>
      </dgm:t>
    </dgm:pt>
    <dgm:pt modelId="{D4D45045-06FF-46CB-86F5-D3F7FCC235F2}" type="sibTrans" cxnId="{743E368D-A13B-4F78-8E90-9B5C6E94C2E3}">
      <dgm:prSet/>
      <dgm:spPr/>
      <dgm:t>
        <a:bodyPr/>
        <a:lstStyle/>
        <a:p>
          <a:endParaRPr lang="zh-TW" altLang="en-US"/>
        </a:p>
      </dgm:t>
    </dgm:pt>
    <dgm:pt modelId="{88159127-2652-4F22-BF8A-51053A85516A}">
      <dgm:prSet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地點</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62512</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實驗室</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EAB05FE6-991F-4FEF-9599-C4C94EBA40D8}" type="parTrans" cxnId="{6A2EB90B-4CE6-468A-A505-00155E5CF937}">
      <dgm:prSet/>
      <dgm:spPr/>
      <dgm:t>
        <a:bodyPr/>
        <a:lstStyle/>
        <a:p>
          <a:endParaRPr lang="zh-TW" altLang="en-US"/>
        </a:p>
      </dgm:t>
    </dgm:pt>
    <dgm:pt modelId="{BD9EC29A-9DE1-43A5-826B-B1868486221C}" type="sibTrans" cxnId="{6A2EB90B-4CE6-468A-A505-00155E5CF937}">
      <dgm:prSet/>
      <dgm:spPr/>
      <dgm:t>
        <a:bodyPr/>
        <a:lstStyle/>
        <a:p>
          <a:endParaRPr lang="zh-TW" altLang="en-US"/>
        </a:p>
      </dgm:t>
    </dgm:pt>
    <dgm:pt modelId="{E693E383-46E9-4BEB-B0B0-2FA0DB861562}">
      <dgm:prSet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主題</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簡報確認</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B768D3FC-21B9-4096-B5FC-0780328FE33B}" type="parTrans" cxnId="{0BA4E132-25D0-4E33-8838-C4502E1C22C1}">
      <dgm:prSet/>
      <dgm:spPr/>
      <dgm:t>
        <a:bodyPr/>
        <a:lstStyle/>
        <a:p>
          <a:endParaRPr lang="zh-TW" altLang="en-US"/>
        </a:p>
      </dgm:t>
    </dgm:pt>
    <dgm:pt modelId="{FF6D7336-630E-47F3-ADF4-F2B8FD984E78}" type="sibTrans" cxnId="{0BA4E132-25D0-4E33-8838-C4502E1C22C1}">
      <dgm:prSet/>
      <dgm:spPr/>
      <dgm:t>
        <a:bodyPr/>
        <a:lstStyle/>
        <a:p>
          <a:endParaRPr lang="zh-TW" altLang="en-US"/>
        </a:p>
      </dgm:t>
    </dgm:pt>
    <dgm:pt modelId="{9E7E7365-2C24-4F24-97C0-488B998914BF}">
      <dgm:prSet custT="1"/>
      <dgm:spPr/>
      <dgm: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參與人員</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徐仁瓏 吳明軒 </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曾文海 李家銘</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88E3020F-6D3C-490D-9346-5CCD6F34F341}" type="parTrans" cxnId="{74F5CDC6-4603-444B-84B7-9C81CC728E5A}">
      <dgm:prSet/>
      <dgm:spPr/>
      <dgm:t>
        <a:bodyPr/>
        <a:lstStyle/>
        <a:p>
          <a:endParaRPr lang="zh-TW" altLang="en-US"/>
        </a:p>
      </dgm:t>
    </dgm:pt>
    <dgm:pt modelId="{CFAFED6B-DE43-477A-B37D-2F895217089D}" type="sibTrans" cxnId="{74F5CDC6-4603-444B-84B7-9C81CC728E5A}">
      <dgm:prSet/>
      <dgm:spPr/>
      <dgm:t>
        <a:bodyPr/>
        <a:lstStyle/>
        <a:p>
          <a:endParaRPr lang="zh-TW" altLang="en-US"/>
        </a:p>
      </dgm:t>
    </dgm:pt>
    <dgm:pt modelId="{22E54296-5E17-48A8-9AA2-4AC50658DEEB}" type="pres">
      <dgm:prSet presAssocID="{75482413-2232-4046-847C-6A128133B155}" presName="Name0" presStyleCnt="0">
        <dgm:presLayoutVars>
          <dgm:chMax val="7"/>
          <dgm:chPref val="7"/>
          <dgm:dir/>
          <dgm:animOne val="branch"/>
          <dgm:animLvl val="lvl"/>
        </dgm:presLayoutVars>
      </dgm:prSet>
      <dgm:spPr/>
    </dgm:pt>
    <dgm:pt modelId="{B40FED7D-AE67-4886-9198-67F29D3C7138}" type="pres">
      <dgm:prSet presAssocID="{6EC847C1-142F-4A06-969A-9F82F3A7482E}" presName="composite" presStyleCnt="0"/>
      <dgm:spPr/>
    </dgm:pt>
    <dgm:pt modelId="{D7C8A1EE-2CF2-457D-A248-E12100959B3E}" type="pres">
      <dgm:prSet presAssocID="{6EC847C1-142F-4A06-969A-9F82F3A7482E}" presName="BackAccent" presStyleLbl="bgShp" presStyleIdx="0" presStyleCnt="3" custLinFactNeighborX="20878"/>
      <dgm:spPr/>
    </dgm:pt>
    <dgm:pt modelId="{F6001BD8-FA13-4AE6-8D41-9F71287716AE}" type="pres">
      <dgm:prSet presAssocID="{6EC847C1-142F-4A06-969A-9F82F3A7482E}" presName="Accent" presStyleLbl="alignNode1" presStyleIdx="0" presStyleCnt="3" custLinFactNeighborX="26103"/>
      <dgm:spPr/>
    </dgm:pt>
    <dgm:pt modelId="{C9422A8B-64A5-41FB-90FB-B75BEC718A32}" type="pres">
      <dgm:prSet presAssocID="{6EC847C1-142F-4A06-969A-9F82F3A7482E}" presName="Child" presStyleLbl="revTx" presStyleIdx="0" presStyleCnt="6" custScaleX="112289" custScaleY="69531" custLinFactNeighborX="7227" custLinFactNeighborY="-15350">
        <dgm:presLayoutVars>
          <dgm:chMax val="0"/>
          <dgm:chPref val="0"/>
          <dgm:bulletEnabled val="1"/>
        </dgm:presLayoutVars>
      </dgm:prSet>
      <dgm:spPr/>
    </dgm:pt>
    <dgm:pt modelId="{BA205501-32C4-4594-A82E-0C212060598C}" type="pres">
      <dgm:prSet presAssocID="{6EC847C1-142F-4A06-969A-9F82F3A7482E}" presName="Parent" presStyleLbl="revTx" presStyleIdx="1" presStyleCnt="6" custScaleX="98911">
        <dgm:presLayoutVars>
          <dgm:chMax val="1"/>
          <dgm:chPref val="1"/>
          <dgm:bulletEnabled val="1"/>
        </dgm:presLayoutVars>
      </dgm:prSet>
      <dgm:spPr/>
    </dgm:pt>
    <dgm:pt modelId="{84E1FD3A-7C42-4CCB-ABD0-7EBCF5819626}" type="pres">
      <dgm:prSet presAssocID="{83069622-38D5-497E-A2C9-5037E4FE96DE}" presName="sibTrans" presStyleCnt="0"/>
      <dgm:spPr/>
    </dgm:pt>
    <dgm:pt modelId="{D06393C7-CE4D-4898-8C14-9C94D6FF46F6}" type="pres">
      <dgm:prSet presAssocID="{8D350B25-CB2C-4FF0-B89B-26125ADC186D}" presName="composite" presStyleCnt="0"/>
      <dgm:spPr/>
    </dgm:pt>
    <dgm:pt modelId="{BB3F0C44-783B-4E92-BE0D-2E87605FC3EC}" type="pres">
      <dgm:prSet presAssocID="{8D350B25-CB2C-4FF0-B89B-26125ADC186D}" presName="BackAccent" presStyleLbl="bgShp" presStyleIdx="1" presStyleCnt="3" custLinFactNeighborX="20878"/>
      <dgm:spPr/>
    </dgm:pt>
    <dgm:pt modelId="{23671CA2-AAD5-4A84-9F0F-AC47D8A654EC}" type="pres">
      <dgm:prSet presAssocID="{8D350B25-CB2C-4FF0-B89B-26125ADC186D}" presName="Accent" presStyleLbl="alignNode1" presStyleIdx="1" presStyleCnt="3" custLinFactNeighborX="26103"/>
      <dgm:spPr/>
    </dgm:pt>
    <dgm:pt modelId="{B00F62CE-7DEB-449B-B251-57739414D301}" type="pres">
      <dgm:prSet presAssocID="{8D350B25-CB2C-4FF0-B89B-26125ADC186D}" presName="Child" presStyleLbl="revTx" presStyleIdx="2" presStyleCnt="6" custScaleX="112289" custScaleY="69531" custLinFactNeighborX="7226" custLinFactNeighborY="-14683">
        <dgm:presLayoutVars>
          <dgm:chMax val="0"/>
          <dgm:chPref val="0"/>
          <dgm:bulletEnabled val="1"/>
        </dgm:presLayoutVars>
      </dgm:prSet>
      <dgm:spPr>
        <a:xfrm>
          <a:off x="4884254" y="688165"/>
          <a:ext cx="2035823" cy="2896031"/>
        </a:xfrm>
        <a:prstGeom prst="rect">
          <a:avLst/>
        </a:prstGeom>
      </dgm:spPr>
    </dgm:pt>
    <dgm:pt modelId="{B3AE27AB-BE5D-4637-A073-760A32B57EED}" type="pres">
      <dgm:prSet presAssocID="{8D350B25-CB2C-4FF0-B89B-26125ADC186D}" presName="Parent" presStyleLbl="revTx" presStyleIdx="3" presStyleCnt="6" custScaleX="98911">
        <dgm:presLayoutVars>
          <dgm:chMax val="1"/>
          <dgm:chPref val="1"/>
          <dgm:bulletEnabled val="1"/>
        </dgm:presLayoutVars>
      </dgm:prSet>
      <dgm:spPr/>
    </dgm:pt>
    <dgm:pt modelId="{B3D3C980-06BA-4A51-81E2-54D51CA59767}" type="pres">
      <dgm:prSet presAssocID="{4AF87ABE-2BE0-43C0-9229-FC7B0E8E4B49}" presName="sibTrans" presStyleCnt="0"/>
      <dgm:spPr/>
    </dgm:pt>
    <dgm:pt modelId="{1E4994C3-5A1E-4671-AD3A-6036D988092A}" type="pres">
      <dgm:prSet presAssocID="{A2C77AD7-3F66-4D00-8B2C-B8F55583F610}" presName="composite" presStyleCnt="0"/>
      <dgm:spPr/>
    </dgm:pt>
    <dgm:pt modelId="{27138BBE-A728-496B-B271-E2A1EB6AEF8B}" type="pres">
      <dgm:prSet presAssocID="{A2C77AD7-3F66-4D00-8B2C-B8F55583F610}" presName="BackAccent" presStyleLbl="bgShp" presStyleIdx="2" presStyleCnt="3" custLinFactNeighborX="20878"/>
      <dgm:spPr/>
    </dgm:pt>
    <dgm:pt modelId="{C4C6BC79-29BE-4DF7-9BC5-D6FD7B06783E}" type="pres">
      <dgm:prSet presAssocID="{A2C77AD7-3F66-4D00-8B2C-B8F55583F610}" presName="Accent" presStyleLbl="alignNode1" presStyleIdx="2" presStyleCnt="3" custLinFactNeighborX="26103"/>
      <dgm:spPr/>
    </dgm:pt>
    <dgm:pt modelId="{C81334C9-8F3C-4B16-B804-1E37AD6C3894}" type="pres">
      <dgm:prSet presAssocID="{A2C77AD7-3F66-4D00-8B2C-B8F55583F610}" presName="Child" presStyleLbl="revTx" presStyleIdx="4" presStyleCnt="6" custScaleX="112289" custScaleY="69531" custLinFactNeighborX="6996" custLinFactNeighborY="-14899">
        <dgm:presLayoutVars>
          <dgm:chMax val="0"/>
          <dgm:chPref val="0"/>
          <dgm:bulletEnabled val="1"/>
        </dgm:presLayoutVars>
      </dgm:prSet>
      <dgm:spPr>
        <a:xfrm>
          <a:off x="7894980" y="688165"/>
          <a:ext cx="2035823" cy="2896031"/>
        </a:xfrm>
        <a:prstGeom prst="rect">
          <a:avLst/>
        </a:prstGeom>
      </dgm:spPr>
    </dgm:pt>
    <dgm:pt modelId="{D2F62A4E-87DB-4F22-9BD4-ECBBE7E47039}" type="pres">
      <dgm:prSet presAssocID="{A2C77AD7-3F66-4D00-8B2C-B8F55583F610}" presName="Parent" presStyleLbl="revTx" presStyleIdx="5" presStyleCnt="6" custScaleX="98911">
        <dgm:presLayoutVars>
          <dgm:chMax val="1"/>
          <dgm:chPref val="1"/>
          <dgm:bulletEnabled val="1"/>
        </dgm:presLayoutVars>
      </dgm:prSet>
      <dgm:spPr/>
    </dgm:pt>
  </dgm:ptLst>
  <dgm:cxnLst>
    <dgm:cxn modelId="{4964A204-501B-4646-9398-D55E37BFBBF0}" type="presOf" srcId="{B637994F-249D-40FD-9554-76489E1BA4A1}" destId="{C9422A8B-64A5-41FB-90FB-B75BEC718A32}" srcOrd="0" destOrd="1" presId="urn:microsoft.com/office/officeart/2008/layout/IncreasingCircleProcess"/>
    <dgm:cxn modelId="{9D626306-2742-4879-A17B-951B05C474FD}" type="presOf" srcId="{74C46353-3EF3-4819-A3D9-7595A28E01CE}" destId="{C9422A8B-64A5-41FB-90FB-B75BEC718A32}" srcOrd="0" destOrd="0" presId="urn:microsoft.com/office/officeart/2008/layout/IncreasingCircleProcess"/>
    <dgm:cxn modelId="{2C187108-56FD-45AF-A7AF-9C4203D0CBE2}" type="presOf" srcId="{690B6FD2-3772-4AA7-B79E-50C8A4169319}" destId="{B00F62CE-7DEB-449B-B251-57739414D301}" srcOrd="0" destOrd="0" presId="urn:microsoft.com/office/officeart/2008/layout/IncreasingCircleProcess"/>
    <dgm:cxn modelId="{6A2EB90B-4CE6-468A-A505-00155E5CF937}" srcId="{A2C77AD7-3F66-4D00-8B2C-B8F55583F610}" destId="{88159127-2652-4F22-BF8A-51053A85516A}" srcOrd="1" destOrd="0" parTransId="{EAB05FE6-991F-4FEF-9599-C4C94EBA40D8}" sibTransId="{BD9EC29A-9DE1-43A5-826B-B1868486221C}"/>
    <dgm:cxn modelId="{AE6F1C12-9ED5-4E1A-9ED6-460811510A5B}" srcId="{8D350B25-CB2C-4FF0-B89B-26125ADC186D}" destId="{F45F6CC2-5C6C-4DDA-A706-115AD3CF4E05}" srcOrd="1" destOrd="0" parTransId="{EF2FB0F2-FA3E-462D-AB23-833A29A5AC36}" sibTransId="{CE902586-E61C-432E-93CA-F6AC99BD64D6}"/>
    <dgm:cxn modelId="{CAC22628-387D-4AE7-9CEF-1B1005477989}" srcId="{75482413-2232-4046-847C-6A128133B155}" destId="{6EC847C1-142F-4A06-969A-9F82F3A7482E}" srcOrd="0" destOrd="0" parTransId="{B6865D05-B7B2-4D86-BA32-0E659FC92EE9}" sibTransId="{83069622-38D5-497E-A2C9-5037E4FE96DE}"/>
    <dgm:cxn modelId="{CAB34F29-5E17-4BA1-8379-41D0E53DF6D6}" type="presOf" srcId="{2A324DD3-7A3D-4308-96EB-24DF748F5AEA}" destId="{C9422A8B-64A5-41FB-90FB-B75BEC718A32}" srcOrd="0" destOrd="2" presId="urn:microsoft.com/office/officeart/2008/layout/IncreasingCircleProcess"/>
    <dgm:cxn modelId="{C2872C2A-B9B8-4A9D-8279-7672BDA38AE1}" type="presOf" srcId="{9E7E7365-2C24-4F24-97C0-488B998914BF}" destId="{C81334C9-8F3C-4B16-B804-1E37AD6C3894}" srcOrd="0" destOrd="3" presId="urn:microsoft.com/office/officeart/2008/layout/IncreasingCircleProcess"/>
    <dgm:cxn modelId="{0BA4E132-25D0-4E33-8838-C4502E1C22C1}" srcId="{A2C77AD7-3F66-4D00-8B2C-B8F55583F610}" destId="{E693E383-46E9-4BEB-B0B0-2FA0DB861562}" srcOrd="2" destOrd="0" parTransId="{B768D3FC-21B9-4096-B5FC-0780328FE33B}" sibTransId="{FF6D7336-630E-47F3-ADF4-F2B8FD984E78}"/>
    <dgm:cxn modelId="{67CC4546-E12D-4D1B-8727-A641DC4CB370}" srcId="{6EC847C1-142F-4A06-969A-9F82F3A7482E}" destId="{74C46353-3EF3-4819-A3D9-7595A28E01CE}" srcOrd="0" destOrd="0" parTransId="{3B2CA953-B2C4-42F6-A5B7-28073335FD71}" sibTransId="{59954115-A778-48E9-9B66-8757968FC97B}"/>
    <dgm:cxn modelId="{996A3169-BF58-4837-A5E1-009F6C7CF37C}" type="presOf" srcId="{8D350B25-CB2C-4FF0-B89B-26125ADC186D}" destId="{B3AE27AB-BE5D-4637-A073-760A32B57EED}" srcOrd="0" destOrd="0" presId="urn:microsoft.com/office/officeart/2008/layout/IncreasingCircleProcess"/>
    <dgm:cxn modelId="{13A0C878-B371-4085-A347-8E0897F71B9F}" srcId="{6EC847C1-142F-4A06-969A-9F82F3A7482E}" destId="{B637994F-249D-40FD-9554-76489E1BA4A1}" srcOrd="1" destOrd="0" parTransId="{D0F411EC-C18C-48E5-A97E-A95D7444A909}" sibTransId="{952DC3C2-E6F0-42E5-BD1F-3CF9637656B7}"/>
    <dgm:cxn modelId="{244B9880-9DCD-4031-9E19-CE3B4D2C1E73}" type="presOf" srcId="{F45F6CC2-5C6C-4DDA-A706-115AD3CF4E05}" destId="{B00F62CE-7DEB-449B-B251-57739414D301}" srcOrd="0" destOrd="1" presId="urn:microsoft.com/office/officeart/2008/layout/IncreasingCircleProcess"/>
    <dgm:cxn modelId="{743E368D-A13B-4F78-8E90-9B5C6E94C2E3}" srcId="{8D350B25-CB2C-4FF0-B89B-26125ADC186D}" destId="{C7EB7F4D-82EE-42A5-A6A7-792D95586BBC}" srcOrd="3" destOrd="0" parTransId="{CFE44E85-BFB0-4D20-B179-D11DE6190E21}" sibTransId="{D4D45045-06FF-46CB-86F5-D3F7FCC235F2}"/>
    <dgm:cxn modelId="{FFCA2491-EB7B-4D96-BAD3-0EAAF6C17FEB}" srcId="{8D350B25-CB2C-4FF0-B89B-26125ADC186D}" destId="{690B6FD2-3772-4AA7-B79E-50C8A4169319}" srcOrd="0" destOrd="0" parTransId="{02A4C44F-8A9B-4642-8DAB-1EC6D132C29A}" sibTransId="{D8D57A18-137F-43A9-A740-E6255E9B41DC}"/>
    <dgm:cxn modelId="{A31E04A4-4292-4873-A922-D06C156603B8}" type="presOf" srcId="{C7EB7F4D-82EE-42A5-A6A7-792D95586BBC}" destId="{B00F62CE-7DEB-449B-B251-57739414D301}" srcOrd="0" destOrd="3" presId="urn:microsoft.com/office/officeart/2008/layout/IncreasingCircleProcess"/>
    <dgm:cxn modelId="{8338C7B4-6302-42EE-97D7-CB3F91EB7712}" type="presOf" srcId="{6EC847C1-142F-4A06-969A-9F82F3A7482E}" destId="{BA205501-32C4-4594-A82E-0C212060598C}" srcOrd="0" destOrd="0" presId="urn:microsoft.com/office/officeart/2008/layout/IncreasingCircleProcess"/>
    <dgm:cxn modelId="{D77E43B7-355C-4D99-871A-EA249C9AE69F}" srcId="{75482413-2232-4046-847C-6A128133B155}" destId="{8D350B25-CB2C-4FF0-B89B-26125ADC186D}" srcOrd="1" destOrd="0" parTransId="{B7067056-72AB-4B1D-BDF0-9E4191A82119}" sibTransId="{4AF87ABE-2BE0-43C0-9229-FC7B0E8E4B49}"/>
    <dgm:cxn modelId="{6E190BC3-009B-4262-BBE0-6D1CBCFC5D36}" type="presOf" srcId="{75482413-2232-4046-847C-6A128133B155}" destId="{22E54296-5E17-48A8-9AA2-4AC50658DEEB}" srcOrd="0" destOrd="0" presId="urn:microsoft.com/office/officeart/2008/layout/IncreasingCircleProcess"/>
    <dgm:cxn modelId="{74F5CDC6-4603-444B-84B7-9C81CC728E5A}" srcId="{A2C77AD7-3F66-4D00-8B2C-B8F55583F610}" destId="{9E7E7365-2C24-4F24-97C0-488B998914BF}" srcOrd="3" destOrd="0" parTransId="{88E3020F-6D3C-490D-9346-5CCD6F34F341}" sibTransId="{CFAFED6B-DE43-477A-B37D-2F895217089D}"/>
    <dgm:cxn modelId="{F03524CB-C24A-45A9-AA3E-7F064531EF73}" type="presOf" srcId="{A1413E90-5253-40C0-900E-D673BE829617}" destId="{B00F62CE-7DEB-449B-B251-57739414D301}" srcOrd="0" destOrd="2" presId="urn:microsoft.com/office/officeart/2008/layout/IncreasingCircleProcess"/>
    <dgm:cxn modelId="{D97759CF-0AAE-4C36-9D23-5BF671BD0B1D}" srcId="{6EC847C1-142F-4A06-969A-9F82F3A7482E}" destId="{2A324DD3-7A3D-4308-96EB-24DF748F5AEA}" srcOrd="2" destOrd="0" parTransId="{B8ADAD9C-D35F-490E-9D48-C7E233BE261A}" sibTransId="{07633A9A-8E4E-4F78-9074-E08EB9BBF9E6}"/>
    <dgm:cxn modelId="{113D6BD8-4488-4374-A869-47629738518F}" type="presOf" srcId="{A2C77AD7-3F66-4D00-8B2C-B8F55583F610}" destId="{D2F62A4E-87DB-4F22-9BD4-ECBBE7E47039}" srcOrd="0" destOrd="0" presId="urn:microsoft.com/office/officeart/2008/layout/IncreasingCircleProcess"/>
    <dgm:cxn modelId="{188BE1D8-16A4-46A4-9463-253E3D3F5769}" srcId="{A2C77AD7-3F66-4D00-8B2C-B8F55583F610}" destId="{4A4BCC9F-07D2-4CA3-9178-81E8F95077DC}" srcOrd="0" destOrd="0" parTransId="{04C12CA5-325B-4E7F-B18D-145FE27431FD}" sibTransId="{DC727756-CBE3-4D88-A579-3E27EA5C8CD4}"/>
    <dgm:cxn modelId="{9EFCD7E1-617C-4901-93E4-962832F87F48}" type="presOf" srcId="{4A4BCC9F-07D2-4CA3-9178-81E8F95077DC}" destId="{C81334C9-8F3C-4B16-B804-1E37AD6C3894}" srcOrd="0" destOrd="0" presId="urn:microsoft.com/office/officeart/2008/layout/IncreasingCircleProcess"/>
    <dgm:cxn modelId="{BC75F0E1-0048-4645-A1D4-E6CAEBA59885}" type="presOf" srcId="{0048FF34-52B1-4B60-830B-550D96457021}" destId="{C9422A8B-64A5-41FB-90FB-B75BEC718A32}" srcOrd="0" destOrd="3" presId="urn:microsoft.com/office/officeart/2008/layout/IncreasingCircleProcess"/>
    <dgm:cxn modelId="{2230D5E5-9FF6-47B2-B8A6-F805D2E08C3C}" srcId="{8D350B25-CB2C-4FF0-B89B-26125ADC186D}" destId="{A1413E90-5253-40C0-900E-D673BE829617}" srcOrd="2" destOrd="0" parTransId="{DC31F92E-2FE6-4D93-8E60-37A30B399EEE}" sibTransId="{5A67D7C3-7042-4828-A222-F31CADAFA80F}"/>
    <dgm:cxn modelId="{948478EC-95DB-4866-9970-DD2569D5F47A}" type="presOf" srcId="{E693E383-46E9-4BEB-B0B0-2FA0DB861562}" destId="{C81334C9-8F3C-4B16-B804-1E37AD6C3894}" srcOrd="0" destOrd="2" presId="urn:microsoft.com/office/officeart/2008/layout/IncreasingCircleProcess"/>
    <dgm:cxn modelId="{D31D9FED-7F9D-41AB-B8F6-8444B973A31C}" srcId="{6EC847C1-142F-4A06-969A-9F82F3A7482E}" destId="{0048FF34-52B1-4B60-830B-550D96457021}" srcOrd="3" destOrd="0" parTransId="{B8252C30-F344-4B87-8FD4-925936C2B3FD}" sibTransId="{57917A83-5017-4516-8DA9-4433831947C7}"/>
    <dgm:cxn modelId="{65C29DFD-F0C5-4F39-A362-ADAA3716ECF0}" type="presOf" srcId="{88159127-2652-4F22-BF8A-51053A85516A}" destId="{C81334C9-8F3C-4B16-B804-1E37AD6C3894}" srcOrd="0" destOrd="1" presId="urn:microsoft.com/office/officeart/2008/layout/IncreasingCircleProcess"/>
    <dgm:cxn modelId="{0D83E0FF-85FB-45DF-9203-D385ED7F1CD9}" srcId="{75482413-2232-4046-847C-6A128133B155}" destId="{A2C77AD7-3F66-4D00-8B2C-B8F55583F610}" srcOrd="2" destOrd="0" parTransId="{3E62F82F-3798-4A59-8A80-9B05E3AE262A}" sibTransId="{7424BE52-1B75-4D87-9218-35EB1EC4FB29}"/>
    <dgm:cxn modelId="{F5FE13B0-DD85-42DD-80A1-9E8BFA9B8685}" type="presParOf" srcId="{22E54296-5E17-48A8-9AA2-4AC50658DEEB}" destId="{B40FED7D-AE67-4886-9198-67F29D3C7138}" srcOrd="0" destOrd="0" presId="urn:microsoft.com/office/officeart/2008/layout/IncreasingCircleProcess"/>
    <dgm:cxn modelId="{2A8D768C-8BA2-4FA5-BFB7-305AD11C49C4}" type="presParOf" srcId="{B40FED7D-AE67-4886-9198-67F29D3C7138}" destId="{D7C8A1EE-2CF2-457D-A248-E12100959B3E}" srcOrd="0" destOrd="0" presId="urn:microsoft.com/office/officeart/2008/layout/IncreasingCircleProcess"/>
    <dgm:cxn modelId="{D6CEFB0C-538F-471C-B4D9-3CD062E404C6}" type="presParOf" srcId="{B40FED7D-AE67-4886-9198-67F29D3C7138}" destId="{F6001BD8-FA13-4AE6-8D41-9F71287716AE}" srcOrd="1" destOrd="0" presId="urn:microsoft.com/office/officeart/2008/layout/IncreasingCircleProcess"/>
    <dgm:cxn modelId="{FB03ABB6-9AB7-422C-BF30-DC3660CC21BD}" type="presParOf" srcId="{B40FED7D-AE67-4886-9198-67F29D3C7138}" destId="{C9422A8B-64A5-41FB-90FB-B75BEC718A32}" srcOrd="2" destOrd="0" presId="urn:microsoft.com/office/officeart/2008/layout/IncreasingCircleProcess"/>
    <dgm:cxn modelId="{499B3EA3-A4DA-4325-8E39-D8F4460AB9CB}" type="presParOf" srcId="{B40FED7D-AE67-4886-9198-67F29D3C7138}" destId="{BA205501-32C4-4594-A82E-0C212060598C}" srcOrd="3" destOrd="0" presId="urn:microsoft.com/office/officeart/2008/layout/IncreasingCircleProcess"/>
    <dgm:cxn modelId="{92EBECA4-134F-4E7A-9A49-37280A9443CD}" type="presParOf" srcId="{22E54296-5E17-48A8-9AA2-4AC50658DEEB}" destId="{84E1FD3A-7C42-4CCB-ABD0-7EBCF5819626}" srcOrd="1" destOrd="0" presId="urn:microsoft.com/office/officeart/2008/layout/IncreasingCircleProcess"/>
    <dgm:cxn modelId="{635DDBBF-0502-4E8B-94B8-BBB2D082BEEE}" type="presParOf" srcId="{22E54296-5E17-48A8-9AA2-4AC50658DEEB}" destId="{D06393C7-CE4D-4898-8C14-9C94D6FF46F6}" srcOrd="2" destOrd="0" presId="urn:microsoft.com/office/officeart/2008/layout/IncreasingCircleProcess"/>
    <dgm:cxn modelId="{249D4C3B-FFFB-45EC-ABB1-0025E9EA5F05}" type="presParOf" srcId="{D06393C7-CE4D-4898-8C14-9C94D6FF46F6}" destId="{BB3F0C44-783B-4E92-BE0D-2E87605FC3EC}" srcOrd="0" destOrd="0" presId="urn:microsoft.com/office/officeart/2008/layout/IncreasingCircleProcess"/>
    <dgm:cxn modelId="{F593A09F-58D5-450A-A480-CF43945746C3}" type="presParOf" srcId="{D06393C7-CE4D-4898-8C14-9C94D6FF46F6}" destId="{23671CA2-AAD5-4A84-9F0F-AC47D8A654EC}" srcOrd="1" destOrd="0" presId="urn:microsoft.com/office/officeart/2008/layout/IncreasingCircleProcess"/>
    <dgm:cxn modelId="{17032670-FE02-4D06-8AC1-7F8EE62F3093}" type="presParOf" srcId="{D06393C7-CE4D-4898-8C14-9C94D6FF46F6}" destId="{B00F62CE-7DEB-449B-B251-57739414D301}" srcOrd="2" destOrd="0" presId="urn:microsoft.com/office/officeart/2008/layout/IncreasingCircleProcess"/>
    <dgm:cxn modelId="{B1F41CF9-47E5-4798-94BE-4D60F95A4432}" type="presParOf" srcId="{D06393C7-CE4D-4898-8C14-9C94D6FF46F6}" destId="{B3AE27AB-BE5D-4637-A073-760A32B57EED}" srcOrd="3" destOrd="0" presId="urn:microsoft.com/office/officeart/2008/layout/IncreasingCircleProcess"/>
    <dgm:cxn modelId="{BF5B2938-B820-495B-AA57-09EE9E66E1D4}" type="presParOf" srcId="{22E54296-5E17-48A8-9AA2-4AC50658DEEB}" destId="{B3D3C980-06BA-4A51-81E2-54D51CA59767}" srcOrd="3" destOrd="0" presId="urn:microsoft.com/office/officeart/2008/layout/IncreasingCircleProcess"/>
    <dgm:cxn modelId="{71312DE9-0FDC-4AAB-8C3A-F1A42B0B4A44}" type="presParOf" srcId="{22E54296-5E17-48A8-9AA2-4AC50658DEEB}" destId="{1E4994C3-5A1E-4671-AD3A-6036D988092A}" srcOrd="4" destOrd="0" presId="urn:microsoft.com/office/officeart/2008/layout/IncreasingCircleProcess"/>
    <dgm:cxn modelId="{C6B43FD7-15F5-4B03-91E2-BAF1F6CCB6F3}" type="presParOf" srcId="{1E4994C3-5A1E-4671-AD3A-6036D988092A}" destId="{27138BBE-A728-496B-B271-E2A1EB6AEF8B}" srcOrd="0" destOrd="0" presId="urn:microsoft.com/office/officeart/2008/layout/IncreasingCircleProcess"/>
    <dgm:cxn modelId="{5BFF3849-9836-4D06-9116-CB093825B500}" type="presParOf" srcId="{1E4994C3-5A1E-4671-AD3A-6036D988092A}" destId="{C4C6BC79-29BE-4DF7-9BC5-D6FD7B06783E}" srcOrd="1" destOrd="0" presId="urn:microsoft.com/office/officeart/2008/layout/IncreasingCircleProcess"/>
    <dgm:cxn modelId="{3797B862-4E39-4D15-A59E-8F4AC9F423F3}" type="presParOf" srcId="{1E4994C3-5A1E-4671-AD3A-6036D988092A}" destId="{C81334C9-8F3C-4B16-B804-1E37AD6C3894}" srcOrd="2" destOrd="0" presId="urn:microsoft.com/office/officeart/2008/layout/IncreasingCircleProcess"/>
    <dgm:cxn modelId="{7EF541D2-2E9A-4875-AB3F-B6A3F8865E78}" type="presParOf" srcId="{1E4994C3-5A1E-4671-AD3A-6036D988092A}" destId="{D2F62A4E-87DB-4F22-9BD4-ECBBE7E47039}"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6D704-6747-4950-97F4-5CFCA3AB079E}" type="doc">
      <dgm:prSet loTypeId="urn:microsoft.com/office/officeart/2005/8/layout/process1" loCatId="process" qsTypeId="urn:microsoft.com/office/officeart/2005/8/quickstyle/simple1" qsCatId="simple" csTypeId="urn:microsoft.com/office/officeart/2005/8/colors/accent2_1" csCatId="accent2"/>
      <dgm:spPr/>
      <dgm:t>
        <a:bodyPr/>
        <a:lstStyle/>
        <a:p>
          <a:endParaRPr lang="en-US"/>
        </a:p>
      </dgm:t>
    </dgm:pt>
    <dgm:pt modelId="{8E8533C7-5BF9-48F1-A498-09FE62FB0BB5}">
      <dgm:prSet/>
      <dgm:spPr/>
      <dgm:t>
        <a:bodyPr/>
        <a:lstStyle/>
        <a:p>
          <a:pPr algn="l"/>
          <a:r>
            <a:rPr lang="zh-TW" baseline="0" dirty="0">
              <a:latin typeface="Arial" panose="020B0604020202020204" pitchFamily="34" charset="0"/>
              <a:ea typeface="Taipei Sans TC Beta" pitchFamily="2" charset="-120"/>
            </a:rPr>
            <a:t>一開始的想法是希望透過 </a:t>
          </a:r>
          <a:r>
            <a:rPr lang="en-US" baseline="0" dirty="0" err="1">
              <a:latin typeface="Arial" panose="020B0604020202020204" pitchFamily="34" charset="0"/>
              <a:ea typeface="Taipei Sans TC Beta" pitchFamily="2" charset="-120"/>
            </a:rPr>
            <a:t>Opview</a:t>
          </a:r>
          <a:r>
            <a:rPr lang="zh-TW" baseline="0" dirty="0">
              <a:latin typeface="Arial" panose="020B0604020202020204" pitchFamily="34" charset="0"/>
              <a:ea typeface="Taipei Sans TC Beta" pitchFamily="2" charset="-120"/>
            </a:rPr>
            <a:t> 去搜尋網紅、政府、總統民調等相關議題，但後來發現資料難以搜尋，也不太能掌握關鍵字的抓取。</a:t>
          </a:r>
          <a:endParaRPr lang="en-US" baseline="0" dirty="0">
            <a:latin typeface="Arial" panose="020B0604020202020204" pitchFamily="34" charset="0"/>
            <a:ea typeface="Taipei Sans TC Beta" pitchFamily="2" charset="-120"/>
          </a:endParaRPr>
        </a:p>
      </dgm:t>
    </dgm:pt>
    <dgm:pt modelId="{CF754419-739D-4E1A-A282-B1DBA78A99EF}" type="parTrans" cxnId="{5C64CA91-2810-4186-BC3A-CE8E0BCF9EC1}">
      <dgm:prSet/>
      <dgm:spPr/>
      <dgm:t>
        <a:bodyPr/>
        <a:lstStyle/>
        <a:p>
          <a:endParaRPr lang="en-US"/>
        </a:p>
      </dgm:t>
    </dgm:pt>
    <dgm:pt modelId="{88C6BCE8-2E1A-4E98-BAF9-62DF9D5A5DC6}" type="sibTrans" cxnId="{5C64CA91-2810-4186-BC3A-CE8E0BCF9EC1}">
      <dgm:prSet/>
      <dgm:spPr/>
      <dgm:t>
        <a:bodyPr/>
        <a:lstStyle/>
        <a:p>
          <a:endParaRPr lang="en-US"/>
        </a:p>
      </dgm:t>
    </dgm:pt>
    <dgm:pt modelId="{509FF25E-011B-4756-93AD-F31D98401FE7}">
      <dgm:prSet custT="1"/>
      <dgm:spPr/>
      <dgm:t>
        <a:bodyPr/>
        <a:lstStyle/>
        <a:p>
          <a:pPr marL="0" lvl="0" indent="0" algn="l" defTabSz="800100">
            <a:lnSpc>
              <a:spcPct val="90000"/>
            </a:lnSpc>
            <a:spcBef>
              <a:spcPct val="0"/>
            </a:spcBef>
            <a:spcAft>
              <a:spcPct val="35000"/>
            </a:spcAft>
            <a:buNone/>
          </a:pPr>
          <a:r>
            <a:rPr 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第二次的想法希望可以透過顧客的客人資料提供買房推薦服務，但是後來發現顧客背景資料以及央行調息難以取得。</a:t>
          </a:r>
          <a:endParaRPr 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DC1867F0-8790-499C-9A66-80DA34735D31}" type="parTrans" cxnId="{C0D37EDB-EE95-48C7-AD5E-CAEDEA6BD2AD}">
      <dgm:prSet/>
      <dgm:spPr/>
      <dgm:t>
        <a:bodyPr/>
        <a:lstStyle/>
        <a:p>
          <a:endParaRPr lang="en-US"/>
        </a:p>
      </dgm:t>
    </dgm:pt>
    <dgm:pt modelId="{0238C54A-2F12-4DB7-A618-D9F1002CB410}" type="sibTrans" cxnId="{C0D37EDB-EE95-48C7-AD5E-CAEDEA6BD2AD}">
      <dgm:prSet/>
      <dgm:spPr/>
      <dgm:t>
        <a:bodyPr/>
        <a:lstStyle/>
        <a:p>
          <a:endParaRPr lang="en-US"/>
        </a:p>
      </dgm:t>
    </dgm:pt>
    <dgm:pt modelId="{259947E3-59A2-41C4-A436-E96A8E81728E}">
      <dgm:prSet custT="1"/>
      <dgm:spPr/>
      <dgm:t>
        <a:bodyPr/>
        <a:lstStyle/>
        <a:p>
          <a:pPr marL="0" lvl="0" indent="0" algn="l" defTabSz="800100">
            <a:lnSpc>
              <a:spcPct val="90000"/>
            </a:lnSpc>
            <a:spcBef>
              <a:spcPct val="0"/>
            </a:spcBef>
            <a:spcAft>
              <a:spcPct val="35000"/>
            </a:spcAft>
            <a:buNone/>
          </a:pPr>
          <a:r>
            <a:rPr 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最後我們透過時價登錄資訊以及不動產投資信託證券資訊，實時監控不動產股票，以提供投資策略。</a:t>
          </a:r>
          <a:endParaRPr 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gm:t>
    </dgm:pt>
    <dgm:pt modelId="{BFD8E172-A8BF-4AE5-8A5D-BFD40A540F7A}" type="parTrans" cxnId="{08E47448-EE15-4633-9214-D3F39BF0AE92}">
      <dgm:prSet/>
      <dgm:spPr/>
      <dgm:t>
        <a:bodyPr/>
        <a:lstStyle/>
        <a:p>
          <a:endParaRPr lang="en-US"/>
        </a:p>
      </dgm:t>
    </dgm:pt>
    <dgm:pt modelId="{CD411982-F6EF-4433-A12E-D9477705755C}" type="sibTrans" cxnId="{08E47448-EE15-4633-9214-D3F39BF0AE92}">
      <dgm:prSet/>
      <dgm:spPr/>
      <dgm:t>
        <a:bodyPr/>
        <a:lstStyle/>
        <a:p>
          <a:endParaRPr lang="en-US"/>
        </a:p>
      </dgm:t>
    </dgm:pt>
    <dgm:pt modelId="{9FABE096-017B-435D-8562-DE6AF104D238}" type="pres">
      <dgm:prSet presAssocID="{85D6D704-6747-4950-97F4-5CFCA3AB079E}" presName="Name0" presStyleCnt="0">
        <dgm:presLayoutVars>
          <dgm:dir/>
          <dgm:resizeHandles val="exact"/>
        </dgm:presLayoutVars>
      </dgm:prSet>
      <dgm:spPr/>
    </dgm:pt>
    <dgm:pt modelId="{AD6A1FA9-C337-4FAF-B4C7-B35F212F53B1}" type="pres">
      <dgm:prSet presAssocID="{8E8533C7-5BF9-48F1-A498-09FE62FB0BB5}" presName="node" presStyleLbl="node1" presStyleIdx="0" presStyleCnt="3">
        <dgm:presLayoutVars>
          <dgm:bulletEnabled val="1"/>
        </dgm:presLayoutVars>
      </dgm:prSet>
      <dgm:spPr/>
    </dgm:pt>
    <dgm:pt modelId="{C2A7D321-3B31-47FE-AD36-F08C53472E75}" type="pres">
      <dgm:prSet presAssocID="{88C6BCE8-2E1A-4E98-BAF9-62DF9D5A5DC6}" presName="sibTrans" presStyleLbl="sibTrans2D1" presStyleIdx="0" presStyleCnt="2"/>
      <dgm:spPr/>
    </dgm:pt>
    <dgm:pt modelId="{75E4C271-7224-4A32-A213-665F1B44E08B}" type="pres">
      <dgm:prSet presAssocID="{88C6BCE8-2E1A-4E98-BAF9-62DF9D5A5DC6}" presName="connectorText" presStyleLbl="sibTrans2D1" presStyleIdx="0" presStyleCnt="2"/>
      <dgm:spPr/>
    </dgm:pt>
    <dgm:pt modelId="{6AFAF992-D70A-45EB-954D-1E84427B0263}" type="pres">
      <dgm:prSet presAssocID="{509FF25E-011B-4756-93AD-F31D98401FE7}" presName="node" presStyleLbl="node1" presStyleIdx="1" presStyleCnt="3">
        <dgm:presLayoutVars>
          <dgm:bulletEnabled val="1"/>
        </dgm:presLayoutVars>
      </dgm:prSet>
      <dgm:spPr/>
    </dgm:pt>
    <dgm:pt modelId="{0C0AB178-C9CC-4BE4-A21C-FF423CA5DF2A}" type="pres">
      <dgm:prSet presAssocID="{0238C54A-2F12-4DB7-A618-D9F1002CB410}" presName="sibTrans" presStyleLbl="sibTrans2D1" presStyleIdx="1" presStyleCnt="2"/>
      <dgm:spPr/>
    </dgm:pt>
    <dgm:pt modelId="{451990EB-43DF-4363-BEC9-9ED505FE8327}" type="pres">
      <dgm:prSet presAssocID="{0238C54A-2F12-4DB7-A618-D9F1002CB410}" presName="connectorText" presStyleLbl="sibTrans2D1" presStyleIdx="1" presStyleCnt="2"/>
      <dgm:spPr/>
    </dgm:pt>
    <dgm:pt modelId="{C3CBBAB9-9D1E-45A3-8EB2-D2923429206A}" type="pres">
      <dgm:prSet presAssocID="{259947E3-59A2-41C4-A436-E96A8E81728E}" presName="node" presStyleLbl="node1" presStyleIdx="2" presStyleCnt="3">
        <dgm:presLayoutVars>
          <dgm:bulletEnabled val="1"/>
        </dgm:presLayoutVars>
      </dgm:prSet>
      <dgm:spPr/>
    </dgm:pt>
  </dgm:ptLst>
  <dgm:cxnLst>
    <dgm:cxn modelId="{4618652E-2CE7-4A0A-A5C5-C13A4DB4905F}" type="presOf" srcId="{88C6BCE8-2E1A-4E98-BAF9-62DF9D5A5DC6}" destId="{C2A7D321-3B31-47FE-AD36-F08C53472E75}" srcOrd="0" destOrd="0" presId="urn:microsoft.com/office/officeart/2005/8/layout/process1"/>
    <dgm:cxn modelId="{623E8460-E11C-4CA7-8BFA-CEDD9EBFEAB3}" type="presOf" srcId="{0238C54A-2F12-4DB7-A618-D9F1002CB410}" destId="{0C0AB178-C9CC-4BE4-A21C-FF423CA5DF2A}" srcOrd="0" destOrd="0" presId="urn:microsoft.com/office/officeart/2005/8/layout/process1"/>
    <dgm:cxn modelId="{08E47448-EE15-4633-9214-D3F39BF0AE92}" srcId="{85D6D704-6747-4950-97F4-5CFCA3AB079E}" destId="{259947E3-59A2-41C4-A436-E96A8E81728E}" srcOrd="2" destOrd="0" parTransId="{BFD8E172-A8BF-4AE5-8A5D-BFD40A540F7A}" sibTransId="{CD411982-F6EF-4433-A12E-D9477705755C}"/>
    <dgm:cxn modelId="{447BCE6D-F910-4465-929B-58ACE2F50D0C}" type="presOf" srcId="{88C6BCE8-2E1A-4E98-BAF9-62DF9D5A5DC6}" destId="{75E4C271-7224-4A32-A213-665F1B44E08B}" srcOrd="1" destOrd="0" presId="urn:microsoft.com/office/officeart/2005/8/layout/process1"/>
    <dgm:cxn modelId="{A96C0551-3B28-4752-A3BB-07382AA4FE77}" type="presOf" srcId="{0238C54A-2F12-4DB7-A618-D9F1002CB410}" destId="{451990EB-43DF-4363-BEC9-9ED505FE8327}" srcOrd="1" destOrd="0" presId="urn:microsoft.com/office/officeart/2005/8/layout/process1"/>
    <dgm:cxn modelId="{DED1E371-20EC-4D05-8399-016C305F44BF}" type="presOf" srcId="{509FF25E-011B-4756-93AD-F31D98401FE7}" destId="{6AFAF992-D70A-45EB-954D-1E84427B0263}" srcOrd="0" destOrd="0" presId="urn:microsoft.com/office/officeart/2005/8/layout/process1"/>
    <dgm:cxn modelId="{5C64CA91-2810-4186-BC3A-CE8E0BCF9EC1}" srcId="{85D6D704-6747-4950-97F4-5CFCA3AB079E}" destId="{8E8533C7-5BF9-48F1-A498-09FE62FB0BB5}" srcOrd="0" destOrd="0" parTransId="{CF754419-739D-4E1A-A282-B1DBA78A99EF}" sibTransId="{88C6BCE8-2E1A-4E98-BAF9-62DF9D5A5DC6}"/>
    <dgm:cxn modelId="{0875B799-428E-43D8-B59E-B0C000F0BA2A}" type="presOf" srcId="{85D6D704-6747-4950-97F4-5CFCA3AB079E}" destId="{9FABE096-017B-435D-8562-DE6AF104D238}" srcOrd="0" destOrd="0" presId="urn:microsoft.com/office/officeart/2005/8/layout/process1"/>
    <dgm:cxn modelId="{6BB5249A-5A2D-4064-821C-652E79995286}" type="presOf" srcId="{8E8533C7-5BF9-48F1-A498-09FE62FB0BB5}" destId="{AD6A1FA9-C337-4FAF-B4C7-B35F212F53B1}" srcOrd="0" destOrd="0" presId="urn:microsoft.com/office/officeart/2005/8/layout/process1"/>
    <dgm:cxn modelId="{C0D37EDB-EE95-48C7-AD5E-CAEDEA6BD2AD}" srcId="{85D6D704-6747-4950-97F4-5CFCA3AB079E}" destId="{509FF25E-011B-4756-93AD-F31D98401FE7}" srcOrd="1" destOrd="0" parTransId="{DC1867F0-8790-499C-9A66-80DA34735D31}" sibTransId="{0238C54A-2F12-4DB7-A618-D9F1002CB410}"/>
    <dgm:cxn modelId="{7EC59AFA-8C97-459F-B0A1-F43D80B4AEEC}" type="presOf" srcId="{259947E3-59A2-41C4-A436-E96A8E81728E}" destId="{C3CBBAB9-9D1E-45A3-8EB2-D2923429206A}" srcOrd="0" destOrd="0" presId="urn:microsoft.com/office/officeart/2005/8/layout/process1"/>
    <dgm:cxn modelId="{5DDC4302-3D8A-4831-8D9E-C800D620678F}" type="presParOf" srcId="{9FABE096-017B-435D-8562-DE6AF104D238}" destId="{AD6A1FA9-C337-4FAF-B4C7-B35F212F53B1}" srcOrd="0" destOrd="0" presId="urn:microsoft.com/office/officeart/2005/8/layout/process1"/>
    <dgm:cxn modelId="{EE10CAC7-B456-463B-9932-4E0E19B3178F}" type="presParOf" srcId="{9FABE096-017B-435D-8562-DE6AF104D238}" destId="{C2A7D321-3B31-47FE-AD36-F08C53472E75}" srcOrd="1" destOrd="0" presId="urn:microsoft.com/office/officeart/2005/8/layout/process1"/>
    <dgm:cxn modelId="{ECD5E94D-37BB-41AE-8D87-12F81A3D7C74}" type="presParOf" srcId="{C2A7D321-3B31-47FE-AD36-F08C53472E75}" destId="{75E4C271-7224-4A32-A213-665F1B44E08B}" srcOrd="0" destOrd="0" presId="urn:microsoft.com/office/officeart/2005/8/layout/process1"/>
    <dgm:cxn modelId="{A467A7E2-0FD3-424C-8CCE-112F77B21EDD}" type="presParOf" srcId="{9FABE096-017B-435D-8562-DE6AF104D238}" destId="{6AFAF992-D70A-45EB-954D-1E84427B0263}" srcOrd="2" destOrd="0" presId="urn:microsoft.com/office/officeart/2005/8/layout/process1"/>
    <dgm:cxn modelId="{6E404A41-49AA-4F38-92C0-16FECE0ACF7B}" type="presParOf" srcId="{9FABE096-017B-435D-8562-DE6AF104D238}" destId="{0C0AB178-C9CC-4BE4-A21C-FF423CA5DF2A}" srcOrd="3" destOrd="0" presId="urn:microsoft.com/office/officeart/2005/8/layout/process1"/>
    <dgm:cxn modelId="{A36E9E69-768A-4C98-B1CF-3FF01AB828C1}" type="presParOf" srcId="{0C0AB178-C9CC-4BE4-A21C-FF423CA5DF2A}" destId="{451990EB-43DF-4363-BEC9-9ED505FE8327}" srcOrd="0" destOrd="0" presId="urn:microsoft.com/office/officeart/2005/8/layout/process1"/>
    <dgm:cxn modelId="{924D42F7-3554-4CB0-A1EB-E7B1ED6F8F31}" type="presParOf" srcId="{9FABE096-017B-435D-8562-DE6AF104D238}" destId="{C3CBBAB9-9D1E-45A3-8EB2-D2923429206A}"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8A1EE-2CF2-457D-A248-E12100959B3E}">
      <dsp:nvSpPr>
        <dsp:cNvPr id="0" name=""/>
        <dsp:cNvSpPr/>
      </dsp:nvSpPr>
      <dsp:spPr>
        <a:xfrm>
          <a:off x="453387" y="0"/>
          <a:ext cx="701573" cy="70157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6001BD8-FA13-4AE6-8D41-9F71287716AE}">
      <dsp:nvSpPr>
        <dsp:cNvPr id="0" name=""/>
        <dsp:cNvSpPr/>
      </dsp:nvSpPr>
      <dsp:spPr>
        <a:xfrm>
          <a:off x="523575" y="70157"/>
          <a:ext cx="561258" cy="561258"/>
        </a:xfrm>
        <a:prstGeom prst="chord">
          <a:avLst>
            <a:gd name="adj1" fmla="val 1168272"/>
            <a:gd name="adj2" fmla="val 963172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422A8B-64A5-41FB-90FB-B75BEC718A32}">
      <dsp:nvSpPr>
        <dsp:cNvPr id="0" name=""/>
        <dsp:cNvSpPr/>
      </dsp:nvSpPr>
      <dsp:spPr>
        <a:xfrm>
          <a:off x="1177114" y="698163"/>
          <a:ext cx="2330544" cy="2052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zh-TW" altLang="en-US" sz="1800" kern="1200" baseline="0">
              <a:latin typeface="Arial" panose="020B0604020202020204" pitchFamily="34" charset="0"/>
              <a:ea typeface="Taipei Sans TC Beta" pitchFamily="2" charset="-120"/>
            </a:rPr>
            <a:t>時間</a:t>
          </a:r>
          <a:r>
            <a:rPr lang="en-US" altLang="zh-TW" sz="1800" kern="1200" baseline="0">
              <a:latin typeface="Arial" panose="020B0604020202020204" pitchFamily="34" charset="0"/>
              <a:ea typeface="Taipei Sans TC Beta" pitchFamily="2" charset="-120"/>
            </a:rPr>
            <a:t>:</a:t>
          </a:r>
          <a:r>
            <a:rPr lang="zh-TW" altLang="en-US" sz="1800" kern="1200" baseline="0">
              <a:latin typeface="Arial" panose="020B0604020202020204" pitchFamily="34" charset="0"/>
              <a:ea typeface="Taipei Sans TC Beta" pitchFamily="2" charset="-120"/>
            </a:rPr>
            <a:t> </a:t>
          </a:r>
          <a:r>
            <a:rPr lang="en-US" altLang="zh-TW" sz="1800" kern="1200" baseline="0">
              <a:latin typeface="Arial" panose="020B0604020202020204" pitchFamily="34" charset="0"/>
              <a:ea typeface="Taipei Sans TC Beta" pitchFamily="2" charset="-120"/>
            </a:rPr>
            <a:t>9/25 (</a:t>
          </a:r>
          <a:r>
            <a:rPr lang="zh-TW" altLang="en-US" sz="1800" kern="1200" baseline="0">
              <a:latin typeface="Arial" panose="020B0604020202020204" pitchFamily="34" charset="0"/>
              <a:ea typeface="Taipei Sans TC Beta" pitchFamily="2" charset="-120"/>
            </a:rPr>
            <a:t>一</a:t>
          </a:r>
          <a:r>
            <a:rPr lang="en-US" altLang="zh-TW" sz="1800" kern="1200" baseline="0">
              <a:latin typeface="Arial" panose="020B0604020202020204" pitchFamily="34" charset="0"/>
              <a:ea typeface="Taipei Sans TC Beta" pitchFamily="2" charset="-120"/>
            </a:rPr>
            <a:t>)</a:t>
          </a:r>
          <a:endParaRPr lang="zh-TW" altLang="en-US" sz="1800" kern="1200" baseline="0">
            <a:latin typeface="Arial" panose="020B0604020202020204" pitchFamily="34" charset="0"/>
            <a:ea typeface="Taipei Sans TC Beta" pitchFamily="2" charset="-120"/>
          </a:endParaRPr>
        </a:p>
        <a:p>
          <a:pPr marL="0" lvl="0" indent="0" algn="l" defTabSz="800100">
            <a:lnSpc>
              <a:spcPct val="90000"/>
            </a:lnSpc>
            <a:spcBef>
              <a:spcPct val="0"/>
            </a:spcBef>
            <a:spcAft>
              <a:spcPct val="35000"/>
            </a:spcAft>
            <a:buNone/>
          </a:pPr>
          <a:r>
            <a:rPr lang="zh-TW" altLang="en-US" sz="1800" kern="1200" baseline="0">
              <a:latin typeface="Arial" panose="020B0604020202020204" pitchFamily="34" charset="0"/>
              <a:ea typeface="Taipei Sans TC Beta" pitchFamily="2" charset="-120"/>
            </a:rPr>
            <a:t>地點</a:t>
          </a:r>
          <a:r>
            <a:rPr lang="en-US" altLang="zh-TW" sz="1800" kern="1200" baseline="0">
              <a:latin typeface="Arial" panose="020B0604020202020204" pitchFamily="34" charset="0"/>
              <a:ea typeface="Taipei Sans TC Beta" pitchFamily="2" charset="-120"/>
            </a:rPr>
            <a:t>:</a:t>
          </a:r>
          <a:r>
            <a:rPr lang="zh-TW" altLang="en-US" sz="1800" kern="1200" baseline="0">
              <a:latin typeface="Arial" panose="020B0604020202020204" pitchFamily="34" charset="0"/>
              <a:ea typeface="Taipei Sans TC Beta" pitchFamily="2" charset="-120"/>
            </a:rPr>
            <a:t> </a:t>
          </a:r>
          <a:r>
            <a:rPr lang="en-US" altLang="zh-TW" sz="1800" kern="1200" baseline="0">
              <a:latin typeface="Arial" panose="020B0604020202020204" pitchFamily="34" charset="0"/>
              <a:ea typeface="Taipei Sans TC Beta" pitchFamily="2" charset="-120"/>
            </a:rPr>
            <a:t>62512</a:t>
          </a:r>
          <a:r>
            <a:rPr lang="zh-TW" altLang="en-US" sz="1800" kern="1200" baseline="0">
              <a:latin typeface="Arial" panose="020B0604020202020204" pitchFamily="34" charset="0"/>
              <a:ea typeface="Taipei Sans TC Beta" pitchFamily="2" charset="-120"/>
            </a:rPr>
            <a:t>實驗室</a:t>
          </a:r>
          <a:endParaRPr lang="en-US" altLang="zh-TW" sz="1800" kern="1200" baseline="0">
            <a:latin typeface="Arial" panose="020B0604020202020204" pitchFamily="34" charset="0"/>
            <a:ea typeface="Taipei Sans TC Beta" pitchFamily="2" charset="-120"/>
          </a:endParaRPr>
        </a:p>
        <a:p>
          <a:pPr marL="0" lvl="0" indent="0" algn="l" defTabSz="800100">
            <a:lnSpc>
              <a:spcPct val="90000"/>
            </a:lnSpc>
            <a:spcBef>
              <a:spcPct val="0"/>
            </a:spcBef>
            <a:spcAft>
              <a:spcPct val="35000"/>
            </a:spcAft>
            <a:buNone/>
          </a:pPr>
          <a:r>
            <a:rPr lang="zh-TW" altLang="en-US" sz="1800" kern="1200" baseline="0">
              <a:latin typeface="Arial" panose="020B0604020202020204" pitchFamily="34" charset="0"/>
              <a:ea typeface="Taipei Sans TC Beta" pitchFamily="2" charset="-120"/>
            </a:rPr>
            <a:t>主題</a:t>
          </a:r>
          <a:r>
            <a:rPr lang="en-US" altLang="zh-TW" sz="1800" kern="1200" baseline="0">
              <a:latin typeface="Arial" panose="020B0604020202020204" pitchFamily="34" charset="0"/>
              <a:ea typeface="Taipei Sans TC Beta" pitchFamily="2" charset="-120"/>
            </a:rPr>
            <a:t>:</a:t>
          </a:r>
          <a:r>
            <a:rPr lang="zh-TW" altLang="en-US" sz="1800" kern="1200" baseline="0">
              <a:latin typeface="Arial" panose="020B0604020202020204" pitchFamily="34" charset="0"/>
              <a:ea typeface="Taipei Sans TC Beta" pitchFamily="2" charset="-120"/>
            </a:rPr>
            <a:t> 資料查詢</a:t>
          </a:r>
          <a:endParaRPr lang="en-US" altLang="zh-TW" sz="1800" kern="1200" baseline="0">
            <a:latin typeface="Arial" panose="020B0604020202020204" pitchFamily="34" charset="0"/>
            <a:ea typeface="Taipei Sans TC Beta" pitchFamily="2" charset="-120"/>
          </a:endParaRPr>
        </a:p>
        <a:p>
          <a:pPr marL="0" lvl="0" indent="0" algn="l" defTabSz="800100">
            <a:lnSpc>
              <a:spcPct val="90000"/>
            </a:lnSpc>
            <a:spcBef>
              <a:spcPct val="0"/>
            </a:spcBef>
            <a:spcAft>
              <a:spcPct val="35000"/>
            </a:spcAft>
            <a:buNone/>
          </a:pPr>
          <a:r>
            <a:rPr lang="zh-TW" altLang="en-US" sz="1800" kern="1200" baseline="0">
              <a:latin typeface="Arial" panose="020B0604020202020204" pitchFamily="34" charset="0"/>
              <a:ea typeface="Taipei Sans TC Beta" pitchFamily="2" charset="-120"/>
            </a:rPr>
            <a:t>參與人員</a:t>
          </a:r>
          <a:r>
            <a:rPr lang="en-US" altLang="zh-TW" sz="1800" kern="1200" baseline="0">
              <a:latin typeface="Arial" panose="020B0604020202020204" pitchFamily="34" charset="0"/>
              <a:ea typeface="Taipei Sans TC Beta" pitchFamily="2" charset="-120"/>
            </a:rPr>
            <a:t>:</a:t>
          </a:r>
          <a:br>
            <a:rPr lang="en-US" altLang="zh-TW" sz="1800" kern="1200" baseline="0">
              <a:latin typeface="Arial" panose="020B0604020202020204" pitchFamily="34" charset="0"/>
              <a:ea typeface="Taipei Sans TC Beta" pitchFamily="2" charset="-120"/>
            </a:rPr>
          </a:br>
          <a:r>
            <a:rPr lang="zh-TW" altLang="en-US" sz="1800" kern="1200" baseline="0">
              <a:effectLst/>
              <a:latin typeface="Arial" panose="020B0604020202020204" pitchFamily="34" charset="0"/>
              <a:ea typeface="Taipei Sans TC Beta" pitchFamily="2" charset="-120"/>
              <a:cs typeface="Times New Roman" panose="02020603050405020304" pitchFamily="18" charset="0"/>
            </a:rPr>
            <a:t>徐仁瓏 吳明軒</a:t>
          </a:r>
          <a:r>
            <a:rPr lang="zh-TW" altLang="en-US" sz="1800" b="1" kern="1200" baseline="0">
              <a:effectLst/>
              <a:latin typeface="Arial" panose="020B0604020202020204" pitchFamily="34" charset="0"/>
              <a:ea typeface="Taipei Sans TC Beta" pitchFamily="2" charset="-120"/>
              <a:cs typeface="Times New Roman" panose="02020603050405020304" pitchFamily="18" charset="0"/>
            </a:rPr>
            <a:t> </a:t>
          </a:r>
          <a:br>
            <a:rPr lang="en-US" altLang="zh-TW" sz="1800" b="1" kern="1200" baseline="0">
              <a:effectLst/>
              <a:latin typeface="Arial" panose="020B0604020202020204" pitchFamily="34" charset="0"/>
              <a:ea typeface="Taipei Sans TC Beta" pitchFamily="2" charset="-120"/>
              <a:cs typeface="Times New Roman" panose="02020603050405020304" pitchFamily="18" charset="0"/>
            </a:rPr>
          </a:br>
          <a:r>
            <a:rPr lang="zh-TW" altLang="en-US" sz="1800" kern="1200" baseline="0">
              <a:effectLst/>
              <a:latin typeface="Arial" panose="020B0604020202020204" pitchFamily="34" charset="0"/>
              <a:ea typeface="Taipei Sans TC Beta" pitchFamily="2" charset="-120"/>
              <a:cs typeface="Times New Roman" panose="02020603050405020304" pitchFamily="18" charset="0"/>
            </a:rPr>
            <a:t>曾文海 李家銘</a:t>
          </a:r>
          <a:endParaRPr lang="en-US" altLang="zh-TW" sz="1800" kern="1200" baseline="0">
            <a:effectLst/>
            <a:latin typeface="Arial" panose="020B0604020202020204" pitchFamily="34" charset="0"/>
            <a:ea typeface="Taipei Sans TC Beta" pitchFamily="2" charset="-120"/>
            <a:cs typeface="Times New Roman" panose="02020603050405020304" pitchFamily="18" charset="0"/>
          </a:endParaRPr>
        </a:p>
      </dsp:txBody>
      <dsp:txXfrm>
        <a:off x="1177114" y="698163"/>
        <a:ext cx="2330544" cy="2052871"/>
      </dsp:txXfrm>
    </dsp:sp>
    <dsp:sp modelId="{BA205501-32C4-4594-A82E-0C212060598C}">
      <dsp:nvSpPr>
        <dsp:cNvPr id="0" name=""/>
        <dsp:cNvSpPr/>
      </dsp:nvSpPr>
      <dsp:spPr>
        <a:xfrm>
          <a:off x="1165948" y="0"/>
          <a:ext cx="2052885" cy="70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altLang="zh-TW" sz="2400" b="1" kern="1200"/>
            <a:t>1</a:t>
          </a:r>
          <a:r>
            <a:rPr lang="en-US" altLang="zh-TW" sz="2400" b="1" kern="1200" baseline="30000"/>
            <a:t>st</a:t>
          </a:r>
          <a:r>
            <a:rPr lang="en-US" altLang="zh-TW" sz="2400" b="1" kern="1200"/>
            <a:t> Meeting</a:t>
          </a:r>
          <a:endParaRPr lang="zh-TW" altLang="en-US" sz="2400" b="1" kern="1200"/>
        </a:p>
      </dsp:txBody>
      <dsp:txXfrm>
        <a:off x="1165948" y="0"/>
        <a:ext cx="2052885" cy="701573"/>
      </dsp:txXfrm>
    </dsp:sp>
    <dsp:sp modelId="{BB3F0C44-783B-4E92-BE0D-2E87605FC3EC}">
      <dsp:nvSpPr>
        <dsp:cNvPr id="0" name=""/>
        <dsp:cNvSpPr/>
      </dsp:nvSpPr>
      <dsp:spPr>
        <a:xfrm>
          <a:off x="3650299" y="0"/>
          <a:ext cx="701573" cy="70157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3671CA2-AAD5-4A84-9F0F-AC47D8A654EC}">
      <dsp:nvSpPr>
        <dsp:cNvPr id="0" name=""/>
        <dsp:cNvSpPr/>
      </dsp:nvSpPr>
      <dsp:spPr>
        <a:xfrm>
          <a:off x="3720487" y="70157"/>
          <a:ext cx="561258" cy="561258"/>
        </a:xfrm>
        <a:prstGeom prst="chord">
          <a:avLst>
            <a:gd name="adj1" fmla="val 20431728"/>
            <a:gd name="adj2" fmla="val 1196827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0F62CE-7DEB-449B-B251-57739414D301}">
      <dsp:nvSpPr>
        <dsp:cNvPr id="0" name=""/>
        <dsp:cNvSpPr/>
      </dsp:nvSpPr>
      <dsp:spPr>
        <a:xfrm>
          <a:off x="4374005" y="717856"/>
          <a:ext cx="2330544" cy="2052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時間</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10/2 (</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一</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endPar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地點</a:t>
          </a:r>
          <a:r>
            <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62512</a:t>
          </a:r>
          <a:r>
            <a:rPr lang="zh-TW" altLang="en-US"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rPr>
            <a:t>實驗室</a:t>
          </a:r>
          <a:endParaRPr lang="en-US" altLang="zh-TW" sz="1800" kern="1200" baseline="0" dirty="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主題</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探討題目與方向</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參與人員</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徐仁瓏 吳明軒 </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曾文海 李家銘</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sp:txBody>
      <dsp:txXfrm>
        <a:off x="4374005" y="717856"/>
        <a:ext cx="2330544" cy="2052871"/>
      </dsp:txXfrm>
    </dsp:sp>
    <dsp:sp modelId="{B3AE27AB-BE5D-4637-A073-760A32B57EED}">
      <dsp:nvSpPr>
        <dsp:cNvPr id="0" name=""/>
        <dsp:cNvSpPr/>
      </dsp:nvSpPr>
      <dsp:spPr>
        <a:xfrm>
          <a:off x="4362860" y="0"/>
          <a:ext cx="2052885" cy="70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altLang="zh-TW" sz="2400" b="1" kern="1200">
              <a:latin typeface="Arial" panose="020B0604020202020204" pitchFamily="34" charset="0"/>
              <a:ea typeface="Taipei Sans TC Beta" pitchFamily="2" charset="-120"/>
            </a:rPr>
            <a:t>2</a:t>
          </a:r>
          <a:r>
            <a:rPr lang="en-US" altLang="zh-TW" sz="2400" b="1" kern="1200" baseline="30000">
              <a:latin typeface="Arial" panose="020B0604020202020204" pitchFamily="34" charset="0"/>
              <a:ea typeface="Taipei Sans TC Beta" pitchFamily="2" charset="-120"/>
            </a:rPr>
            <a:t>nd </a:t>
          </a:r>
          <a:r>
            <a:rPr lang="en-US" altLang="zh-TW" sz="2400" b="1" kern="1200">
              <a:latin typeface="Arial" panose="020B0604020202020204" pitchFamily="34" charset="0"/>
              <a:ea typeface="Taipei Sans TC Beta" pitchFamily="2" charset="-120"/>
            </a:rPr>
            <a:t> Meeting</a:t>
          </a:r>
          <a:endParaRPr lang="zh-TW" altLang="en-US" sz="2400" kern="1200"/>
        </a:p>
      </dsp:txBody>
      <dsp:txXfrm>
        <a:off x="4362860" y="0"/>
        <a:ext cx="2052885" cy="701573"/>
      </dsp:txXfrm>
    </dsp:sp>
    <dsp:sp modelId="{27138BBE-A728-496B-B271-E2A1EB6AEF8B}">
      <dsp:nvSpPr>
        <dsp:cNvPr id="0" name=""/>
        <dsp:cNvSpPr/>
      </dsp:nvSpPr>
      <dsp:spPr>
        <a:xfrm>
          <a:off x="6847211" y="0"/>
          <a:ext cx="701573" cy="70157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C6BC79-29BE-4DF7-9BC5-D6FD7B06783E}">
      <dsp:nvSpPr>
        <dsp:cNvPr id="0" name=""/>
        <dsp:cNvSpPr/>
      </dsp:nvSpPr>
      <dsp:spPr>
        <a:xfrm>
          <a:off x="6917399" y="70157"/>
          <a:ext cx="561258" cy="561258"/>
        </a:xfrm>
        <a:prstGeom prst="chord">
          <a:avLst>
            <a:gd name="adj1" fmla="val 162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1334C9-8F3C-4B16-B804-1E37AD6C3894}">
      <dsp:nvSpPr>
        <dsp:cNvPr id="0" name=""/>
        <dsp:cNvSpPr/>
      </dsp:nvSpPr>
      <dsp:spPr>
        <a:xfrm>
          <a:off x="7566143" y="711478"/>
          <a:ext cx="2330544" cy="2052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時間</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10/6 (</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五</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endPar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地點</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62512</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實驗室</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主題</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 簡報確認</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a:p>
          <a:pPr marL="0" lvl="0" indent="0" algn="l" defTabSz="800100">
            <a:lnSpc>
              <a:spcPct val="90000"/>
            </a:lnSpc>
            <a:spcBef>
              <a:spcPct val="0"/>
            </a:spcBef>
            <a:spcAft>
              <a:spcPct val="35000"/>
            </a:spcAft>
            <a:buNone/>
          </a:pP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參與人員</a:t>
          </a:r>
          <a: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徐仁瓏 吳明軒 </a:t>
          </a:r>
          <a:br>
            <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br>
          <a:r>
            <a:rPr lang="zh-TW" alt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曾文海 李家銘</a:t>
          </a:r>
          <a:endParaRPr lang="en-US" alt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sp:txBody>
      <dsp:txXfrm>
        <a:off x="7566143" y="711478"/>
        <a:ext cx="2330544" cy="2052871"/>
      </dsp:txXfrm>
    </dsp:sp>
    <dsp:sp modelId="{D2F62A4E-87DB-4F22-9BD4-ECBBE7E47039}">
      <dsp:nvSpPr>
        <dsp:cNvPr id="0" name=""/>
        <dsp:cNvSpPr/>
      </dsp:nvSpPr>
      <dsp:spPr>
        <a:xfrm>
          <a:off x="7559772" y="0"/>
          <a:ext cx="2052885" cy="70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altLang="zh-TW" sz="2400" b="1" kern="1200"/>
            <a:t>3</a:t>
          </a:r>
          <a:r>
            <a:rPr lang="en-US" altLang="zh-TW" sz="2400" b="1" kern="1200" baseline="30000"/>
            <a:t>rd</a:t>
          </a:r>
          <a:r>
            <a:rPr lang="en-US" altLang="zh-TW" sz="2400" b="1" kern="1200"/>
            <a:t> Meeting</a:t>
          </a:r>
          <a:endParaRPr lang="zh-TW" altLang="en-US" sz="2400" b="1" kern="1200"/>
        </a:p>
      </dsp:txBody>
      <dsp:txXfrm>
        <a:off x="7559772" y="0"/>
        <a:ext cx="2052885" cy="701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A1FA9-C337-4FAF-B4C7-B35F212F53B1}">
      <dsp:nvSpPr>
        <dsp:cNvPr id="0" name=""/>
        <dsp:cNvSpPr/>
      </dsp:nvSpPr>
      <dsp:spPr>
        <a:xfrm>
          <a:off x="8036" y="432587"/>
          <a:ext cx="2402085" cy="27924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TW" sz="1800" kern="1200" baseline="0" dirty="0">
              <a:latin typeface="Arial" panose="020B0604020202020204" pitchFamily="34" charset="0"/>
              <a:ea typeface="Taipei Sans TC Beta" pitchFamily="2" charset="-120"/>
            </a:rPr>
            <a:t>一開始的想法是希望透過 </a:t>
          </a:r>
          <a:r>
            <a:rPr lang="en-US" sz="1800" kern="1200" baseline="0" dirty="0" err="1">
              <a:latin typeface="Arial" panose="020B0604020202020204" pitchFamily="34" charset="0"/>
              <a:ea typeface="Taipei Sans TC Beta" pitchFamily="2" charset="-120"/>
            </a:rPr>
            <a:t>Opview</a:t>
          </a:r>
          <a:r>
            <a:rPr lang="zh-TW" sz="1800" kern="1200" baseline="0" dirty="0">
              <a:latin typeface="Arial" panose="020B0604020202020204" pitchFamily="34" charset="0"/>
              <a:ea typeface="Taipei Sans TC Beta" pitchFamily="2" charset="-120"/>
            </a:rPr>
            <a:t> 去搜尋網紅、政府、總統民調等相關議題，但後來發現資料難以搜尋，也不太能掌握關鍵字的抓取。</a:t>
          </a:r>
          <a:endParaRPr lang="en-US" sz="1800" kern="1200" baseline="0" dirty="0">
            <a:latin typeface="Arial" panose="020B0604020202020204" pitchFamily="34" charset="0"/>
            <a:ea typeface="Taipei Sans TC Beta" pitchFamily="2" charset="-120"/>
          </a:endParaRPr>
        </a:p>
      </dsp:txBody>
      <dsp:txXfrm>
        <a:off x="78391" y="502942"/>
        <a:ext cx="2261375" cy="2651714"/>
      </dsp:txXfrm>
    </dsp:sp>
    <dsp:sp modelId="{C2A7D321-3B31-47FE-AD36-F08C53472E75}">
      <dsp:nvSpPr>
        <dsp:cNvPr id="0" name=""/>
        <dsp:cNvSpPr/>
      </dsp:nvSpPr>
      <dsp:spPr>
        <a:xfrm>
          <a:off x="2650331" y="1530941"/>
          <a:ext cx="509242" cy="59571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650331" y="1650084"/>
        <a:ext cx="356469" cy="357431"/>
      </dsp:txXfrm>
    </dsp:sp>
    <dsp:sp modelId="{6AFAF992-D70A-45EB-954D-1E84427B0263}">
      <dsp:nvSpPr>
        <dsp:cNvPr id="0" name=""/>
        <dsp:cNvSpPr/>
      </dsp:nvSpPr>
      <dsp:spPr>
        <a:xfrm>
          <a:off x="3370957" y="432587"/>
          <a:ext cx="2402085" cy="27924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第二次的想法希望可以透過顧客的客人資料提供買房推薦服務，但是後來發現顧客背景資料以及央行調息難以取得。</a:t>
          </a:r>
          <a:endParaRPr 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sp:txBody>
      <dsp:txXfrm>
        <a:off x="3441312" y="502942"/>
        <a:ext cx="2261375" cy="2651714"/>
      </dsp:txXfrm>
    </dsp:sp>
    <dsp:sp modelId="{0C0AB178-C9CC-4BE4-A21C-FF423CA5DF2A}">
      <dsp:nvSpPr>
        <dsp:cNvPr id="0" name=""/>
        <dsp:cNvSpPr/>
      </dsp:nvSpPr>
      <dsp:spPr>
        <a:xfrm>
          <a:off x="6013251" y="1530941"/>
          <a:ext cx="509242" cy="59571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13251" y="1650084"/>
        <a:ext cx="356469" cy="357431"/>
      </dsp:txXfrm>
    </dsp:sp>
    <dsp:sp modelId="{C3CBBAB9-9D1E-45A3-8EB2-D2923429206A}">
      <dsp:nvSpPr>
        <dsp:cNvPr id="0" name=""/>
        <dsp:cNvSpPr/>
      </dsp:nvSpPr>
      <dsp:spPr>
        <a:xfrm>
          <a:off x="6733877" y="432587"/>
          <a:ext cx="2402085" cy="27924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TW" sz="1800" kern="1200" baseline="0">
              <a:solidFill>
                <a:prstClr val="black">
                  <a:hueOff val="0"/>
                  <a:satOff val="0"/>
                  <a:lumOff val="0"/>
                  <a:alphaOff val="0"/>
                </a:prstClr>
              </a:solidFill>
              <a:latin typeface="Arial" panose="020B0604020202020204" pitchFamily="34" charset="0"/>
              <a:ea typeface="Taipei Sans TC Beta" pitchFamily="2" charset="-120"/>
              <a:cs typeface="+mn-cs"/>
            </a:rPr>
            <a:t>最後我們透過時價登錄資訊以及不動產投資信託證券資訊，實時監控不動產股票，以提供投資策略。</a:t>
          </a:r>
          <a:endParaRPr lang="en-US" sz="1800" kern="1200" baseline="0">
            <a:solidFill>
              <a:prstClr val="black">
                <a:hueOff val="0"/>
                <a:satOff val="0"/>
                <a:lumOff val="0"/>
                <a:alphaOff val="0"/>
              </a:prstClr>
            </a:solidFill>
            <a:latin typeface="Arial" panose="020B0604020202020204" pitchFamily="34" charset="0"/>
            <a:ea typeface="Taipei Sans TC Beta" pitchFamily="2" charset="-120"/>
            <a:cs typeface="+mn-cs"/>
          </a:endParaRPr>
        </a:p>
      </dsp:txBody>
      <dsp:txXfrm>
        <a:off x="6804232" y="502942"/>
        <a:ext cx="2261375" cy="265171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6924D-A1AD-491A-B9E2-1C676CD9DB78}"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B0483-6ABD-4A2A-823A-3DC095490EB8}" type="slidenum">
              <a:rPr lang="en-US" smtClean="0"/>
              <a:t>‹#›</a:t>
            </a:fld>
            <a:endParaRPr lang="en-US"/>
          </a:p>
        </p:txBody>
      </p:sp>
    </p:spTree>
    <p:extLst>
      <p:ext uri="{BB962C8B-B14F-4D97-AF65-F5344CB8AC3E}">
        <p14:creationId xmlns:p14="http://schemas.microsoft.com/office/powerpoint/2010/main" val="375041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a:latin typeface="Arial" panose="020B0604020202020204" pitchFamily="34" charset="0"/>
                <a:ea typeface="Taipei Sans TC Beta" pitchFamily="2" charset="-120"/>
              </a:rPr>
              <a:t>Project Title</a:t>
            </a:r>
            <a:r>
              <a:rPr lang="en-US" altLang="zh-TW">
                <a:latin typeface="Arial" panose="020B0604020202020204" pitchFamily="34" charset="0"/>
                <a:ea typeface="Taipei Sans TC Beta" pitchFamily="2" charset="-120"/>
              </a:rPr>
              <a:t>:</a:t>
            </a:r>
            <a:endParaRPr lang="en-US" altLang="zh-TW" b="0" i="0">
              <a:solidFill>
                <a:srgbClr val="343541"/>
              </a:solidFill>
              <a:effectLst/>
              <a:latin typeface="Söhne"/>
            </a:endParaRPr>
          </a:p>
          <a:p>
            <a:r>
              <a:rPr lang="zh-TW" altLang="en-US" b="0" i="0">
                <a:solidFill>
                  <a:srgbClr val="343541"/>
                </a:solidFill>
                <a:effectLst/>
                <a:latin typeface="Söhne"/>
              </a:rPr>
              <a:t>地產股票精選</a:t>
            </a:r>
            <a:endParaRPr lang="en-US" altLang="zh-TW" b="1">
              <a:latin typeface="Arial" panose="020B0604020202020204" pitchFamily="34" charset="0"/>
              <a:ea typeface="Taipei Sans TC Beta" pitchFamily="2" charset="-120"/>
            </a:endParaRPr>
          </a:p>
          <a:p>
            <a:endParaRPr lang="en-US" altLang="zh-TW" b="1">
              <a:latin typeface="Arial" panose="020B0604020202020204" pitchFamily="34" charset="0"/>
              <a:ea typeface="Taipei Sans TC Beta" pitchFamily="2" charset="-120"/>
            </a:endParaRPr>
          </a:p>
          <a:p>
            <a:r>
              <a:rPr lang="en-US" altLang="zh-TW" b="1">
                <a:latin typeface="Arial" panose="020B0604020202020204" pitchFamily="34" charset="0"/>
                <a:ea typeface="Taipei Sans TC Beta" pitchFamily="2" charset="-120"/>
              </a:rPr>
              <a:t>Target Problems</a:t>
            </a:r>
            <a:r>
              <a:rPr lang="en-US" altLang="zh-TW">
                <a:latin typeface="Arial" panose="020B0604020202020204" pitchFamily="34" charset="0"/>
                <a:ea typeface="Taipei Sans TC Beta" pitchFamily="2" charset="-120"/>
              </a:rPr>
              <a:t>:</a:t>
            </a:r>
          </a:p>
          <a:p>
            <a:r>
              <a:rPr lang="zh-TW" altLang="en-US">
                <a:latin typeface="Arial" panose="020B0604020202020204" pitchFamily="34" charset="0"/>
                <a:ea typeface="Taipei Sans TC Beta" pitchFamily="2" charset="-120"/>
              </a:rPr>
              <a:t>我們目的在於透過實價登陸資訊來了解不動產市場的狀況，並使用證交所的不動產投資信託證券資訊。利用機器學習探索之間的關聯性，提供投資指標。</a:t>
            </a:r>
            <a:endParaRPr lang="en-US" altLang="zh-TW">
              <a:latin typeface="Arial" panose="020B0604020202020204" pitchFamily="34" charset="0"/>
              <a:ea typeface="Taipei Sans TC Beta" pitchFamily="2" charset="-120"/>
            </a:endParaRPr>
          </a:p>
          <a:p>
            <a:endParaRPr lang="zh-TW" altLang="en-US"/>
          </a:p>
        </p:txBody>
      </p:sp>
      <p:sp>
        <p:nvSpPr>
          <p:cNvPr id="4" name="投影片編號版面配置區 3"/>
          <p:cNvSpPr>
            <a:spLocks noGrp="1"/>
          </p:cNvSpPr>
          <p:nvPr>
            <p:ph type="sldNum" sz="quarter" idx="5"/>
          </p:nvPr>
        </p:nvSpPr>
        <p:spPr/>
        <p:txBody>
          <a:bodyPr/>
          <a:lstStyle/>
          <a:p>
            <a:fld id="{9C6B0483-6ABD-4A2A-823A-3DC095490EB8}" type="slidenum">
              <a:rPr lang="en-US" smtClean="0"/>
              <a:t>2</a:t>
            </a:fld>
            <a:endParaRPr lang="en-US"/>
          </a:p>
        </p:txBody>
      </p:sp>
    </p:spTree>
    <p:extLst>
      <p:ext uri="{BB962C8B-B14F-4D97-AF65-F5344CB8AC3E}">
        <p14:creationId xmlns:p14="http://schemas.microsoft.com/office/powerpoint/2010/main" val="3290911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b="1">
                <a:latin typeface="Arial" panose="020B0604020202020204" pitchFamily="34" charset="0"/>
                <a:ea typeface="Taipei Sans TC Beta" pitchFamily="2" charset="-120"/>
              </a:rPr>
              <a:t>Importance:</a:t>
            </a:r>
          </a:p>
          <a:p>
            <a:pPr marL="342900" indent="-342900">
              <a:buFont typeface="+mj-lt"/>
              <a:buAutoNum type="arabicPeriod"/>
            </a:pPr>
            <a:r>
              <a:rPr lang="zh-TW" altLang="en-US" b="1">
                <a:latin typeface="Arial" panose="020B0604020202020204" pitchFamily="34" charset="0"/>
                <a:ea typeface="Taipei Sans TC Beta" pitchFamily="2" charset="-120"/>
              </a:rPr>
              <a:t>全面性的市場了解：</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透過整合實價登陸資訊和不動產投資信託證券資訊，獲得更全面的不動產市場了解。</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這不僅涵蓋了實體不動產的價格和趨勢，還包括了與不動產相關的金融市場資訊，如不動產投資信託（</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a:t>
            </a:r>
          </a:p>
          <a:p>
            <a:pPr marL="342900" indent="-342900">
              <a:buFont typeface="+mj-lt"/>
              <a:buAutoNum type="arabicPeriod"/>
            </a:pPr>
            <a:r>
              <a:rPr lang="zh-TW" altLang="en-US" b="1">
                <a:latin typeface="Arial" panose="020B0604020202020204" pitchFamily="34" charset="0"/>
                <a:ea typeface="Taipei Sans TC Beta" pitchFamily="2" charset="-120"/>
              </a:rPr>
              <a:t>多維度的分析：</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機器學習可用於分析這些數據，並從多個維度評估市場狀況，包括價格變化、投資信託證券價格波動等。</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這種多維度的分析有助於更好地理解市場動態。</a:t>
            </a:r>
            <a:endParaRPr lang="en-US" altLang="zh-TW" b="1">
              <a:latin typeface="Arial" panose="020B0604020202020204" pitchFamily="34" charset="0"/>
              <a:ea typeface="Taipei Sans TC Beta" pitchFamily="2"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a:latin typeface="Arial" panose="020B0604020202020204" pitchFamily="34" charset="0"/>
                <a:ea typeface="Taipei Sans TC Beta" pitchFamily="2" charset="-120"/>
              </a:rPr>
              <a:t>Novelty:</a:t>
            </a:r>
            <a:endParaRPr lang="zh-TW" altLang="en-US" b="1">
              <a:latin typeface="Arial" panose="020B0604020202020204" pitchFamily="34" charset="0"/>
              <a:ea typeface="Taipei Sans TC Beta" pitchFamily="2" charset="-120"/>
            </a:endParaRPr>
          </a:p>
          <a:p>
            <a:pPr marL="342900" indent="-342900">
              <a:buFont typeface="+mj-lt"/>
              <a:buAutoNum type="arabicPeriod"/>
            </a:pPr>
            <a:r>
              <a:rPr lang="zh-TW" altLang="en-US">
                <a:latin typeface="Arial" panose="020B0604020202020204" pitchFamily="34" charset="0"/>
                <a:ea typeface="Taipei Sans TC Beta" pitchFamily="2" charset="-120"/>
              </a:rPr>
              <a:t>實時監控和決策支持：</a:t>
            </a:r>
            <a:br>
              <a:rPr lang="en-US" altLang="zh-TW">
                <a:latin typeface="Arial" panose="020B0604020202020204" pitchFamily="34" charset="0"/>
                <a:ea typeface="Taipei Sans TC Beta" pitchFamily="2" charset="-120"/>
              </a:rPr>
            </a:br>
            <a:r>
              <a:rPr lang="zh-TW" altLang="en-US">
                <a:latin typeface="Arial" panose="020B0604020202020204" pitchFamily="34" charset="0"/>
                <a:ea typeface="Taipei Sans TC Beta" pitchFamily="2" charset="-120"/>
              </a:rPr>
              <a:t>使用機器學習技術，你可以實現實時監控不動產市場和不動產投資信託證券市場的能力。</a:t>
            </a:r>
            <a:br>
              <a:rPr lang="en-US" altLang="zh-TW">
                <a:latin typeface="Arial" panose="020B0604020202020204" pitchFamily="34" charset="0"/>
                <a:ea typeface="Taipei Sans TC Beta" pitchFamily="2" charset="-120"/>
              </a:rPr>
            </a:br>
            <a:r>
              <a:rPr lang="zh-TW" altLang="en-US">
                <a:latin typeface="Arial" panose="020B0604020202020204" pitchFamily="34" charset="0"/>
                <a:ea typeface="Taipei Sans TC Beta" pitchFamily="2" charset="-120"/>
              </a:rPr>
              <a:t>這意味著你可以更及時地捕捉市場變化，並基於數據提供決策支持，幫助投資者更快速地調整投資策略。</a:t>
            </a:r>
          </a:p>
          <a:p>
            <a:pPr marL="342900" indent="-342900">
              <a:buFont typeface="+mj-lt"/>
              <a:buAutoNum type="arabicPeriod"/>
            </a:pPr>
            <a:r>
              <a:rPr lang="zh-TW" altLang="en-US">
                <a:latin typeface="Arial" panose="020B0604020202020204" pitchFamily="34" charset="0"/>
                <a:ea typeface="Taipei Sans TC Beta" pitchFamily="2" charset="-120"/>
              </a:rPr>
              <a:t>風險管理和機會識別：</a:t>
            </a:r>
            <a:br>
              <a:rPr lang="en-US" altLang="zh-TW">
                <a:latin typeface="Arial" panose="020B0604020202020204" pitchFamily="34" charset="0"/>
                <a:ea typeface="Taipei Sans TC Beta" pitchFamily="2" charset="-120"/>
              </a:rPr>
            </a:br>
            <a:r>
              <a:rPr lang="zh-TW" altLang="en-US">
                <a:latin typeface="Arial" panose="020B0604020202020204" pitchFamily="34" charset="0"/>
                <a:ea typeface="Taipei Sans TC Beta" pitchFamily="2" charset="-120"/>
              </a:rPr>
              <a:t>機器學習可以幫助識別潛在風險，如市場波動或不動產價格的變動，同時也能夠識別投資機會，例如低估的</a:t>
            </a:r>
            <a:r>
              <a:rPr lang="en-US" altLang="zh-TW">
                <a:latin typeface="Arial" panose="020B0604020202020204" pitchFamily="34" charset="0"/>
                <a:ea typeface="Taipei Sans TC Beta" pitchFamily="2" charset="-120"/>
              </a:rPr>
              <a:t>REITs</a:t>
            </a:r>
            <a:r>
              <a:rPr lang="zh-TW" altLang="en-US">
                <a:latin typeface="Arial" panose="020B0604020202020204" pitchFamily="34" charset="0"/>
                <a:ea typeface="Taipei Sans TC Beta" pitchFamily="2" charset="-120"/>
              </a:rPr>
              <a:t>。</a:t>
            </a:r>
            <a:br>
              <a:rPr lang="en-US" altLang="zh-TW">
                <a:latin typeface="Arial" panose="020B0604020202020204" pitchFamily="34" charset="0"/>
                <a:ea typeface="Taipei Sans TC Beta" pitchFamily="2" charset="-120"/>
              </a:rPr>
            </a:br>
            <a:r>
              <a:rPr lang="zh-TW" altLang="en-US">
                <a:latin typeface="Arial" panose="020B0604020202020204" pitchFamily="34" charset="0"/>
                <a:ea typeface="Taipei Sans TC Beta" pitchFamily="2" charset="-120"/>
              </a:rPr>
              <a:t>這有助於制定更有效的風險管理策略和投資組合優化。</a:t>
            </a:r>
          </a:p>
          <a:p>
            <a:endParaRPr lang="en-US" altLang="zh-TW"/>
          </a:p>
          <a:p>
            <a:endParaRPr lang="zh-TW" altLang="en-US"/>
          </a:p>
        </p:txBody>
      </p:sp>
      <p:sp>
        <p:nvSpPr>
          <p:cNvPr id="4" name="投影片編號版面配置區 3"/>
          <p:cNvSpPr>
            <a:spLocks noGrp="1"/>
          </p:cNvSpPr>
          <p:nvPr>
            <p:ph type="sldNum" sz="quarter" idx="5"/>
          </p:nvPr>
        </p:nvSpPr>
        <p:spPr/>
        <p:txBody>
          <a:bodyPr/>
          <a:lstStyle/>
          <a:p>
            <a:fld id="{9C6B0483-6ABD-4A2A-823A-3DC095490EB8}" type="slidenum">
              <a:rPr lang="en-US" smtClean="0"/>
              <a:t>3</a:t>
            </a:fld>
            <a:endParaRPr lang="en-US"/>
          </a:p>
        </p:txBody>
      </p:sp>
    </p:spTree>
    <p:extLst>
      <p:ext uri="{BB962C8B-B14F-4D97-AF65-F5344CB8AC3E}">
        <p14:creationId xmlns:p14="http://schemas.microsoft.com/office/powerpoint/2010/main" val="254139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Font typeface="+mj-lt"/>
              <a:buAutoNum type="arabicPeriod"/>
            </a:pPr>
            <a:r>
              <a:rPr lang="zh-TW" altLang="en-US" b="1">
                <a:latin typeface="Arial" panose="020B0604020202020204" pitchFamily="34" charset="0"/>
                <a:ea typeface="Taipei Sans TC Beta" pitchFamily="2" charset="-120"/>
              </a:rPr>
              <a:t>不動產投資信託（</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）資料：</a:t>
            </a:r>
          </a:p>
          <a:p>
            <a:pPr marL="742950" lvl="1" indent="-285750">
              <a:buFont typeface="+mj-lt"/>
              <a:buAutoNum type="arabicPeriod"/>
            </a:pPr>
            <a:r>
              <a:rPr lang="zh-TW" altLang="en-US" b="1">
                <a:latin typeface="Arial" panose="020B0604020202020204" pitchFamily="34" charset="0"/>
                <a:ea typeface="Taipei Sans TC Beta" pitchFamily="2" charset="-120"/>
              </a:rPr>
              <a:t>資料內容：</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資料通常包括有關特定</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的信息，如公司名稱、股票代碼、市場價格、股息率、股票交易量、財務報告等。</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這些資料可用於分析</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的表現，了解投資者對不動產市場的信心以及</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的潛在價值。</a:t>
            </a:r>
          </a:p>
          <a:p>
            <a:pPr marL="742950" lvl="1" indent="-285750">
              <a:buFont typeface="+mj-lt"/>
              <a:buAutoNum type="arabicPeriod"/>
            </a:pPr>
            <a:r>
              <a:rPr lang="zh-TW" altLang="en-US" b="1">
                <a:latin typeface="Arial" panose="020B0604020202020204" pitchFamily="34" charset="0"/>
                <a:ea typeface="Taipei Sans TC Beta" pitchFamily="2" charset="-120"/>
              </a:rPr>
              <a:t>用途：投資者可以使用</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資料來追蹤</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的價格走勢、評估其風險和回報、進行投資組合分析以及制定不動產投資策略。</a:t>
            </a:r>
            <a:br>
              <a:rPr lang="en-US" altLang="zh-TW" b="1">
                <a:latin typeface="Arial" panose="020B0604020202020204" pitchFamily="34" charset="0"/>
                <a:ea typeface="Taipei Sans TC Beta" pitchFamily="2" charset="-120"/>
              </a:rPr>
            </a:b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資料也對資產管理公司和金融機構的決策有影響，因為它們可能在</a:t>
            </a:r>
            <a:r>
              <a:rPr lang="en-US" altLang="zh-TW" b="1">
                <a:latin typeface="Arial" panose="020B0604020202020204" pitchFamily="34" charset="0"/>
                <a:ea typeface="Taipei Sans TC Beta" pitchFamily="2" charset="-120"/>
              </a:rPr>
              <a:t>REITs</a:t>
            </a:r>
            <a:r>
              <a:rPr lang="zh-TW" altLang="en-US" b="1">
                <a:latin typeface="Arial" panose="020B0604020202020204" pitchFamily="34" charset="0"/>
                <a:ea typeface="Taipei Sans TC Beta" pitchFamily="2" charset="-120"/>
              </a:rPr>
              <a:t>市場中持有項目。</a:t>
            </a:r>
          </a:p>
          <a:p>
            <a:pPr>
              <a:buFont typeface="+mj-lt"/>
              <a:buAutoNum type="arabicPeriod"/>
            </a:pPr>
            <a:r>
              <a:rPr lang="zh-TW" altLang="en-US" b="1">
                <a:latin typeface="Arial" panose="020B0604020202020204" pitchFamily="34" charset="0"/>
                <a:ea typeface="Taipei Sans TC Beta" pitchFamily="2" charset="-120"/>
              </a:rPr>
              <a:t>實價登陸資訊：</a:t>
            </a:r>
          </a:p>
          <a:p>
            <a:pPr marL="742950" lvl="1" indent="-285750">
              <a:buFont typeface="+mj-lt"/>
              <a:buAutoNum type="arabicPeriod"/>
            </a:pPr>
            <a:r>
              <a:rPr lang="zh-TW" altLang="en-US" b="1">
                <a:latin typeface="Arial" panose="020B0604020202020204" pitchFamily="34" charset="0"/>
                <a:ea typeface="Taipei Sans TC Beta" pitchFamily="2" charset="-120"/>
              </a:rPr>
              <a:t>資料內容：實價登陸資訊包括有關每筆不動產交易的詳細信息，如買方和賣方姓名、交易金額、土地面積、房屋建築面積、不動產所在地等。</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這些資料可以用於分析市場價格趨勢、地區的買賣活動以及不動產市場的供需狀況。</a:t>
            </a:r>
          </a:p>
          <a:p>
            <a:pPr marL="742950" lvl="1" indent="-285750">
              <a:buFont typeface="+mj-lt"/>
              <a:buAutoNum type="arabicPeriod"/>
            </a:pPr>
            <a:r>
              <a:rPr lang="zh-TW" altLang="en-US" b="1">
                <a:latin typeface="Arial" panose="020B0604020202020204" pitchFamily="34" charset="0"/>
                <a:ea typeface="Taipei Sans TC Beta" pitchFamily="2" charset="-120"/>
              </a:rPr>
              <a:t>用途：實價登陸資訊對於房地產市場研究和政府政策制定非常重要。</a:t>
            </a:r>
            <a:br>
              <a:rPr lang="en-US" altLang="zh-TW" b="1">
                <a:latin typeface="Arial" panose="020B0604020202020204" pitchFamily="34" charset="0"/>
                <a:ea typeface="Taipei Sans TC Beta" pitchFamily="2" charset="-120"/>
              </a:rPr>
            </a:br>
            <a:r>
              <a:rPr lang="zh-TW" altLang="en-US" b="1">
                <a:latin typeface="Arial" panose="020B0604020202020204" pitchFamily="34" charset="0"/>
                <a:ea typeface="Taipei Sans TC Beta" pitchFamily="2" charset="-120"/>
              </a:rPr>
              <a:t>房地產專業人士、房地產開發商、投資者和政府機構都可以使用這些資訊來評估市場風險、決策投資、制定土地使用政策等。</a:t>
            </a:r>
          </a:p>
          <a:p>
            <a:endParaRPr lang="zh-TW" altLang="en-US"/>
          </a:p>
        </p:txBody>
      </p:sp>
      <p:sp>
        <p:nvSpPr>
          <p:cNvPr id="4" name="投影片編號版面配置區 3"/>
          <p:cNvSpPr>
            <a:spLocks noGrp="1"/>
          </p:cNvSpPr>
          <p:nvPr>
            <p:ph type="sldNum" sz="quarter" idx="5"/>
          </p:nvPr>
        </p:nvSpPr>
        <p:spPr/>
        <p:txBody>
          <a:bodyPr/>
          <a:lstStyle/>
          <a:p>
            <a:fld id="{9C6B0483-6ABD-4A2A-823A-3DC095490EB8}" type="slidenum">
              <a:rPr lang="en-US" smtClean="0"/>
              <a:t>4</a:t>
            </a:fld>
            <a:endParaRPr lang="en-US"/>
          </a:p>
        </p:txBody>
      </p:sp>
    </p:spTree>
    <p:extLst>
      <p:ext uri="{BB962C8B-B14F-4D97-AF65-F5344CB8AC3E}">
        <p14:creationId xmlns:p14="http://schemas.microsoft.com/office/powerpoint/2010/main" val="828283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p>
        </p:txBody>
      </p:sp>
      <p:sp>
        <p:nvSpPr>
          <p:cNvPr id="4" name="投影片編號版面配置區 3"/>
          <p:cNvSpPr>
            <a:spLocks noGrp="1"/>
          </p:cNvSpPr>
          <p:nvPr>
            <p:ph type="sldNum" sz="quarter" idx="5"/>
          </p:nvPr>
        </p:nvSpPr>
        <p:spPr/>
        <p:txBody>
          <a:bodyPr/>
          <a:lstStyle/>
          <a:p>
            <a:fld id="{9C6B0483-6ABD-4A2A-823A-3DC095490EB8}" type="slidenum">
              <a:rPr lang="en-US" smtClean="0"/>
              <a:t>6</a:t>
            </a:fld>
            <a:endParaRPr lang="en-US"/>
          </a:p>
        </p:txBody>
      </p:sp>
    </p:spTree>
    <p:extLst>
      <p:ext uri="{BB962C8B-B14F-4D97-AF65-F5344CB8AC3E}">
        <p14:creationId xmlns:p14="http://schemas.microsoft.com/office/powerpoint/2010/main" val="305501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77A3-3B3D-CAD4-D602-AF4C6815D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601C5-4D59-F97D-9495-0E8C763FD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A6C67-F0B0-FDA9-788D-98E3E23AAA0F}"/>
              </a:ext>
            </a:extLst>
          </p:cNvPr>
          <p:cNvSpPr>
            <a:spLocks noGrp="1"/>
          </p:cNvSpPr>
          <p:nvPr>
            <p:ph type="dt" sz="half" idx="10"/>
          </p:nvPr>
        </p:nvSpPr>
        <p:spPr/>
        <p:txBody>
          <a:bodyPr/>
          <a:lstStyle>
            <a:lvl1pPr>
              <a:defRPr b="1">
                <a:latin typeface="Arial" panose="020B0604020202020204" pitchFamily="34" charset="0"/>
                <a:cs typeface="Arial" panose="020B0604020202020204" pitchFamily="34" charset="0"/>
              </a:defRPr>
            </a:lvl1pPr>
          </a:lstStyle>
          <a:p>
            <a:r>
              <a:rPr lang="en-US"/>
              <a:t>10/10/2023</a:t>
            </a:r>
          </a:p>
        </p:txBody>
      </p:sp>
      <p:sp>
        <p:nvSpPr>
          <p:cNvPr id="5" name="Footer Placeholder 4">
            <a:extLst>
              <a:ext uri="{FF2B5EF4-FFF2-40B4-BE49-F238E27FC236}">
                <a16:creationId xmlns:a16="http://schemas.microsoft.com/office/drawing/2014/main" id="{FDC08BBC-94DF-0DDE-D23C-E921AC399898}"/>
              </a:ext>
            </a:extLst>
          </p:cNvPr>
          <p:cNvSpPr>
            <a:spLocks noGrp="1"/>
          </p:cNvSpPr>
          <p:nvPr>
            <p:ph type="ftr" sz="quarter" idx="11"/>
          </p:nvPr>
        </p:nvSpPr>
        <p:spPr/>
        <p:txBody>
          <a:bodyPr/>
          <a:lstStyle>
            <a:lvl1pPr>
              <a:defRPr b="1">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DE86073-F0B6-D6A9-4E6D-7A8D3171D86D}"/>
              </a:ext>
            </a:extLst>
          </p:cNvPr>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DA9800AB-ED57-4159-885E-EFF8EBEFE46D}" type="slidenum">
              <a:rPr lang="en-US" smtClean="0"/>
              <a:pPr/>
              <a:t>‹#›</a:t>
            </a:fld>
            <a:endParaRPr lang="en-US"/>
          </a:p>
        </p:txBody>
      </p:sp>
    </p:spTree>
    <p:extLst>
      <p:ext uri="{BB962C8B-B14F-4D97-AF65-F5344CB8AC3E}">
        <p14:creationId xmlns:p14="http://schemas.microsoft.com/office/powerpoint/2010/main" val="308146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03DC-6594-0ED6-46F4-39F54C8E8110}"/>
              </a:ext>
            </a:extLst>
          </p:cNvPr>
          <p:cNvSpPr>
            <a:spLocks noGrp="1"/>
          </p:cNvSpPr>
          <p:nvPr>
            <p:ph type="title"/>
          </p:nvPr>
        </p:nvSpPr>
        <p:spPr>
          <a:xfrm>
            <a:off x="838200" y="365126"/>
            <a:ext cx="10058400" cy="731520"/>
          </a:xfrm>
        </p:spPr>
        <p:txBody>
          <a:bodyPr/>
          <a:lstStyle>
            <a:lvl1pPr>
              <a:defRPr b="1" baseline="0">
                <a:latin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326529E-D811-B6FD-41D3-A46C749B68D4}"/>
              </a:ext>
            </a:extLst>
          </p:cNvPr>
          <p:cNvSpPr>
            <a:spLocks noGrp="1"/>
          </p:cNvSpPr>
          <p:nvPr>
            <p:ph type="dt" sz="half" idx="10"/>
          </p:nvPr>
        </p:nvSpPr>
        <p:spPr/>
        <p:txBody>
          <a:bodyPr/>
          <a:lstStyle/>
          <a:p>
            <a:r>
              <a:rPr lang="en-US"/>
              <a:t>10/10/2023</a:t>
            </a:r>
          </a:p>
        </p:txBody>
      </p:sp>
      <p:sp>
        <p:nvSpPr>
          <p:cNvPr id="4" name="Footer Placeholder 3">
            <a:extLst>
              <a:ext uri="{FF2B5EF4-FFF2-40B4-BE49-F238E27FC236}">
                <a16:creationId xmlns:a16="http://schemas.microsoft.com/office/drawing/2014/main" id="{46647478-5C07-5E89-0B6F-72A1FE0F4C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1BFAE7-3FAA-F60A-CCED-DDD11C54C39F}"/>
              </a:ext>
            </a:extLst>
          </p:cNvPr>
          <p:cNvSpPr>
            <a:spLocks noGrp="1"/>
          </p:cNvSpPr>
          <p:nvPr>
            <p:ph type="sldNum" sz="quarter" idx="12"/>
          </p:nvPr>
        </p:nvSpPr>
        <p:spPr/>
        <p:txBody>
          <a:bodyPr/>
          <a:lstStyle/>
          <a:p>
            <a:fld id="{DA9800AB-ED57-4159-885E-EFF8EBEFE46D}" type="slidenum">
              <a:rPr lang="en-US" smtClean="0"/>
              <a:t>‹#›</a:t>
            </a:fld>
            <a:endParaRPr lang="en-US"/>
          </a:p>
        </p:txBody>
      </p:sp>
    </p:spTree>
    <p:extLst>
      <p:ext uri="{BB962C8B-B14F-4D97-AF65-F5344CB8AC3E}">
        <p14:creationId xmlns:p14="http://schemas.microsoft.com/office/powerpoint/2010/main" val="1896354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AC73FB-C45C-2992-5262-3D5BED884C8B}"/>
              </a:ext>
            </a:extLst>
          </p:cNvPr>
          <p:cNvSpPr/>
          <p:nvPr userDrawn="1"/>
        </p:nvSpPr>
        <p:spPr>
          <a:xfrm>
            <a:off x="0" y="0"/>
            <a:ext cx="12192000" cy="6858000"/>
          </a:xfrm>
          <a:prstGeom prst="rect">
            <a:avLst/>
          </a:prstGeom>
          <a:solidFill>
            <a:srgbClr val="FBF6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9D4C6193-858F-20AA-3B63-E9FA5FE50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F6BB0-6DB2-F0DE-528A-2BE2346F0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7A9E5-97DB-610F-AD24-EE16F2704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10/10/2023</a:t>
            </a:r>
          </a:p>
        </p:txBody>
      </p:sp>
      <p:sp>
        <p:nvSpPr>
          <p:cNvPr id="5" name="Footer Placeholder 4">
            <a:extLst>
              <a:ext uri="{FF2B5EF4-FFF2-40B4-BE49-F238E27FC236}">
                <a16:creationId xmlns:a16="http://schemas.microsoft.com/office/drawing/2014/main" id="{4043BAD3-FF67-5660-315E-298B33B79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58FDF-92C3-F451-C582-938E9D9E9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800AB-ED57-4159-885E-EFF8EBEFE46D}" type="slidenum">
              <a:rPr lang="en-US" smtClean="0"/>
              <a:t>‹#›</a:t>
            </a:fld>
            <a:endParaRPr lang="en-US"/>
          </a:p>
        </p:txBody>
      </p:sp>
    </p:spTree>
    <p:extLst>
      <p:ext uri="{BB962C8B-B14F-4D97-AF65-F5344CB8AC3E}">
        <p14:creationId xmlns:p14="http://schemas.microsoft.com/office/powerpoint/2010/main" val="324143574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23526;&#20729;&#30331;&#37636;&#27169;&#32068;" TargetMode="External"/><Relationship Id="rId3" Type="http://schemas.openxmlformats.org/officeDocument/2006/relationships/hyperlink" Target="https://goodinfo.tw/tw/" TargetMode="External"/><Relationship Id="rId7" Type="http://schemas.openxmlformats.org/officeDocument/2006/relationships/hyperlink" Target="https://api.tej.com.tw/columns.html?idCode=TWN/AAPRTRAN" TargetMode="External"/><Relationship Id="rId2" Type="http://schemas.openxmlformats.org/officeDocument/2006/relationships/hyperlink" Target="https://lvr.land.moi.gov.tw/" TargetMode="External"/><Relationship Id="rId1" Type="http://schemas.openxmlformats.org/officeDocument/2006/relationships/slideLayout" Target="../slideLayouts/slideLayout2.xml"/><Relationship Id="rId6" Type="http://schemas.openxmlformats.org/officeDocument/2006/relationships/hyperlink" Target="https://api.tej.com.tw/columns.html?idCode=TWN/AAPRRENT" TargetMode="External"/><Relationship Id="rId5" Type="http://schemas.openxmlformats.org/officeDocument/2006/relationships/hyperlink" Target="https://drive.google.com/drive/folders/120iRfW-WBAZojTFYlw4JzyNRUasgGzEj" TargetMode="External"/><Relationship Id="rId4" Type="http://schemas.openxmlformats.org/officeDocument/2006/relationships/hyperlink" Target="https://drive.google.com/drive/folders/1FK0OIltXKtBrWySd2HU-dsPr5yDhzwM-" TargetMode="Externa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B475-7F52-70ED-CDEB-22458BB94028}"/>
              </a:ext>
            </a:extLst>
          </p:cNvPr>
          <p:cNvSpPr>
            <a:spLocks noGrp="1"/>
          </p:cNvSpPr>
          <p:nvPr>
            <p:ph type="ctrTitle"/>
          </p:nvPr>
        </p:nvSpPr>
        <p:spPr>
          <a:xfrm>
            <a:off x="1524000" y="1122363"/>
            <a:ext cx="9144000" cy="946582"/>
          </a:xfrm>
        </p:spPr>
        <p:txBody>
          <a:bodyPr/>
          <a:lstStyle/>
          <a:p>
            <a:r>
              <a:rPr lang="en-US" altLang="zh-TW" b="1">
                <a:latin typeface="Arial" panose="020B0604020202020204" pitchFamily="34" charset="0"/>
                <a:ea typeface="Taipei Sans TC Beta" pitchFamily="2" charset="-120"/>
              </a:rPr>
              <a:t>DATA</a:t>
            </a:r>
            <a:r>
              <a:rPr lang="zh-TW" altLang="en-US" b="1">
                <a:latin typeface="Arial" panose="020B0604020202020204" pitchFamily="34" charset="0"/>
                <a:ea typeface="Taipei Sans TC Beta" pitchFamily="2" charset="-120"/>
              </a:rPr>
              <a:t> </a:t>
            </a:r>
            <a:r>
              <a:rPr lang="en-US" altLang="zh-TW" b="1">
                <a:latin typeface="Arial" panose="020B0604020202020204" pitchFamily="34" charset="0"/>
                <a:ea typeface="Taipei Sans TC Beta" pitchFamily="2" charset="-120"/>
              </a:rPr>
              <a:t>SCIENCE</a:t>
            </a:r>
            <a:endParaRPr lang="en-US" b="1">
              <a:latin typeface="Arial" panose="020B0604020202020204" pitchFamily="34" charset="0"/>
              <a:ea typeface="Taipei Sans TC Beta" pitchFamily="2" charset="-120"/>
            </a:endParaRPr>
          </a:p>
        </p:txBody>
      </p:sp>
      <p:sp>
        <p:nvSpPr>
          <p:cNvPr id="3" name="Subtitle 2">
            <a:extLst>
              <a:ext uri="{FF2B5EF4-FFF2-40B4-BE49-F238E27FC236}">
                <a16:creationId xmlns:a16="http://schemas.microsoft.com/office/drawing/2014/main" id="{013ECF6D-AC96-8B40-96B7-7143618822F4}"/>
              </a:ext>
            </a:extLst>
          </p:cNvPr>
          <p:cNvSpPr>
            <a:spLocks noGrp="1"/>
          </p:cNvSpPr>
          <p:nvPr>
            <p:ph type="subTitle" idx="1"/>
          </p:nvPr>
        </p:nvSpPr>
        <p:spPr>
          <a:xfrm>
            <a:off x="1524000" y="2540000"/>
            <a:ext cx="9144000" cy="3343564"/>
          </a:xfrm>
        </p:spPr>
        <p:txBody>
          <a:bodyPr vert="horz" lIns="91440" tIns="45720" rIns="91440" bIns="45720" rtlCol="0" anchor="t">
            <a:normAutofit/>
          </a:bodyPr>
          <a:lstStyle/>
          <a:p>
            <a:r>
              <a:rPr lang="en-US" altLang="zh-TW" sz="1800" b="1" u="sng" dirty="0">
                <a:effectLst/>
                <a:latin typeface="Arial" panose="020B0604020202020204" pitchFamily="34" charset="0"/>
                <a:ea typeface="Taipei Sans TC Beta" pitchFamily="2" charset="-120"/>
                <a:cs typeface="Times New Roman" panose="02020603050405020304" pitchFamily="18" charset="0"/>
              </a:rPr>
              <a:t>I</a:t>
            </a:r>
            <a:r>
              <a:rPr lang="en-US" sz="1800" b="1" u="sng" dirty="0">
                <a:effectLst/>
                <a:latin typeface="Arial" panose="020B0604020202020204" pitchFamily="34" charset="0"/>
                <a:ea typeface="Taipei Sans TC Beta" pitchFamily="2" charset="-120"/>
                <a:cs typeface="Times New Roman" panose="02020603050405020304" pitchFamily="18" charset="0"/>
              </a:rPr>
              <a:t>nstructor</a:t>
            </a:r>
            <a:r>
              <a:rPr lang="en-US" altLang="zh-TW" sz="1800" b="1" u="sng" dirty="0">
                <a:effectLst/>
                <a:latin typeface="Arial" panose="020B0604020202020204" pitchFamily="34" charset="0"/>
                <a:ea typeface="Taipei Sans TC Beta" pitchFamily="2" charset="-120"/>
                <a:cs typeface="Times New Roman" panose="02020603050405020304" pitchFamily="18" charset="0"/>
              </a:rPr>
              <a:t>: </a:t>
            </a:r>
          </a:p>
          <a:p>
            <a:r>
              <a:rPr lang="en-US" sz="1800" b="0" i="0" dirty="0">
                <a:effectLst/>
                <a:latin typeface="Arial" panose="020B0604020202020204" pitchFamily="34" charset="0"/>
                <a:ea typeface="Taipei Sans TC Beta" pitchFamily="2" charset="-120"/>
                <a:cs typeface="Times New Roman" panose="02020603050405020304" pitchFamily="18" charset="0"/>
              </a:rPr>
              <a:t>Prof. </a:t>
            </a:r>
            <a:r>
              <a:rPr lang="en-US" sz="1800" b="0" i="0" dirty="0" err="1">
                <a:effectLst/>
                <a:latin typeface="Arial" panose="020B0604020202020204" pitchFamily="34" charset="0"/>
                <a:ea typeface="Taipei Sans TC Beta" pitchFamily="2" charset="-120"/>
                <a:cs typeface="Times New Roman" panose="02020603050405020304" pitchFamily="18" charset="0"/>
              </a:rPr>
              <a:t>Shuen</a:t>
            </a:r>
            <a:r>
              <a:rPr lang="en-US" sz="1800" b="0" i="0" dirty="0">
                <a:effectLst/>
                <a:latin typeface="Arial" panose="020B0604020202020204" pitchFamily="34" charset="0"/>
                <a:ea typeface="Taipei Sans TC Beta" pitchFamily="2" charset="-120"/>
                <a:cs typeface="Times New Roman" panose="02020603050405020304" pitchFamily="18" charset="0"/>
              </a:rPr>
              <a:t> Lin Jeng</a:t>
            </a:r>
          </a:p>
          <a:p>
            <a:endParaRPr lang="en-US" altLang="zh-TW" sz="1800">
              <a:effectLst/>
              <a:latin typeface="Arial" panose="020B0604020202020204" pitchFamily="34" charset="0"/>
              <a:ea typeface="Taipei Sans TC Beta" pitchFamily="2" charset="-120"/>
              <a:cs typeface="Times New Roman" panose="02020603050405020304" pitchFamily="18" charset="0"/>
            </a:endParaRPr>
          </a:p>
          <a:p>
            <a:r>
              <a:rPr lang="en-US" sz="1800" b="1" u="sng" dirty="0">
                <a:latin typeface="Arial" panose="020B0604020202020204" pitchFamily="34" charset="0"/>
                <a:ea typeface="Taipei Sans TC Beta" pitchFamily="2" charset="-120"/>
                <a:cs typeface="Times New Roman" panose="02020603050405020304" pitchFamily="18" charset="0"/>
              </a:rPr>
              <a:t>T</a:t>
            </a:r>
            <a:r>
              <a:rPr lang="en-US" sz="1800" b="1" u="sng" dirty="0">
                <a:effectLst/>
                <a:latin typeface="Arial" panose="020B0604020202020204" pitchFamily="34" charset="0"/>
                <a:ea typeface="Taipei Sans TC Beta" pitchFamily="2" charset="-120"/>
                <a:cs typeface="Times New Roman" panose="02020603050405020304" pitchFamily="18" charset="0"/>
              </a:rPr>
              <a:t>eam member</a:t>
            </a:r>
            <a:r>
              <a:rPr lang="en-US" altLang="zh-TW" sz="1800" b="1" u="sng" dirty="0">
                <a:effectLst/>
                <a:latin typeface="Arial" panose="020B0604020202020204" pitchFamily="34" charset="0"/>
                <a:ea typeface="Taipei Sans TC Beta" pitchFamily="2" charset="-120"/>
                <a:cs typeface="Times New Roman" panose="02020603050405020304" pitchFamily="18" charset="0"/>
              </a:rPr>
              <a:t>:</a:t>
            </a:r>
          </a:p>
          <a:p>
            <a:r>
              <a:rPr lang="zh-TW" altLang="en-US" sz="1800">
                <a:effectLst/>
                <a:latin typeface="Arial" panose="020B0604020202020204" pitchFamily="34" charset="0"/>
                <a:ea typeface="Taipei Sans TC Beta" pitchFamily="2" charset="-120"/>
                <a:cs typeface="Times New Roman" panose="02020603050405020304" pitchFamily="18" charset="0"/>
              </a:rPr>
              <a:t>徐仁瓏 </a:t>
            </a:r>
            <a:r>
              <a:rPr lang="en-US" altLang="zh-TW" sz="1800" dirty="0">
                <a:effectLst/>
                <a:latin typeface="Arial" panose="020B0604020202020204" pitchFamily="34" charset="0"/>
                <a:ea typeface="Taipei Sans TC Beta" pitchFamily="2" charset="-120"/>
                <a:cs typeface="Times New Roman" panose="02020603050405020304" pitchFamily="18" charset="0"/>
              </a:rPr>
              <a:t>Jen-Lung Hsu</a:t>
            </a:r>
            <a:r>
              <a:rPr lang="zh-TW" altLang="en-US" sz="1800" dirty="0">
                <a:effectLst/>
                <a:latin typeface="Arial" panose="020B0604020202020204" pitchFamily="34" charset="0"/>
                <a:ea typeface="Taipei Sans TC Beta" pitchFamily="2" charset="-120"/>
                <a:cs typeface="Times New Roman" panose="02020603050405020304" pitchFamily="18" charset="0"/>
              </a:rPr>
              <a:t> </a:t>
            </a:r>
            <a:r>
              <a:rPr lang="en-US" altLang="zh-TW" sz="1800" dirty="0">
                <a:effectLst/>
                <a:latin typeface="Arial" panose="020B0604020202020204" pitchFamily="34" charset="0"/>
                <a:ea typeface="Taipei Sans TC Beta" pitchFamily="2" charset="-120"/>
                <a:cs typeface="Times New Roman" panose="02020603050405020304" pitchFamily="18" charset="0"/>
              </a:rPr>
              <a:t>RE6121011</a:t>
            </a:r>
          </a:p>
          <a:p>
            <a:r>
              <a:rPr lang="zh-TW" altLang="en-US" sz="1800" b="1">
                <a:effectLst/>
                <a:latin typeface="Arial" panose="020B0604020202020204" pitchFamily="34" charset="0"/>
                <a:ea typeface="Taipei Sans TC Beta" pitchFamily="2" charset="-120"/>
                <a:cs typeface="Times New Roman" panose="02020603050405020304" pitchFamily="18" charset="0"/>
              </a:rPr>
              <a:t>吳明軒 </a:t>
            </a:r>
            <a:r>
              <a:rPr lang="en-US" altLang="zh-TW" sz="1800" b="1" dirty="0">
                <a:latin typeface="Arial" panose="020B0604020202020204" pitchFamily="34" charset="0"/>
                <a:ea typeface="Taipei Sans TC Beta" pitchFamily="2" charset="-120"/>
                <a:cs typeface="Times New Roman" panose="02020603050405020304" pitchFamily="18" charset="0"/>
              </a:rPr>
              <a:t>Ming-Hsuan Wu</a:t>
            </a:r>
            <a:r>
              <a:rPr lang="zh-TW" altLang="en-US" sz="1800" b="1" dirty="0">
                <a:effectLst/>
                <a:latin typeface="Arial" panose="020B0604020202020204" pitchFamily="34" charset="0"/>
                <a:ea typeface="Taipei Sans TC Beta" pitchFamily="2" charset="-120"/>
                <a:cs typeface="Times New Roman" panose="02020603050405020304" pitchFamily="18" charset="0"/>
              </a:rPr>
              <a:t> </a:t>
            </a:r>
            <a:r>
              <a:rPr lang="en-US" altLang="zh-TW" sz="1800" b="1" dirty="0">
                <a:effectLst/>
                <a:latin typeface="Arial" panose="020B0604020202020204" pitchFamily="34" charset="0"/>
                <a:ea typeface="Taipei Sans TC Beta" pitchFamily="2" charset="-120"/>
                <a:cs typeface="Times New Roman" panose="02020603050405020304" pitchFamily="18" charset="0"/>
              </a:rPr>
              <a:t>RE6124019</a:t>
            </a:r>
          </a:p>
          <a:p>
            <a:r>
              <a:rPr lang="zh-TW" altLang="en-US" sz="1800">
                <a:effectLst/>
                <a:latin typeface="Arial" panose="020B0604020202020204" pitchFamily="34" charset="0"/>
                <a:ea typeface="Taipei Sans TC Beta" pitchFamily="2" charset="-120"/>
                <a:cs typeface="Times New Roman" panose="02020603050405020304" pitchFamily="18" charset="0"/>
              </a:rPr>
              <a:t>曾文海 </a:t>
            </a:r>
            <a:r>
              <a:rPr lang="en-US" altLang="zh-TW" sz="1800" dirty="0">
                <a:effectLst/>
                <a:latin typeface="Arial" panose="020B0604020202020204" pitchFamily="34" charset="0"/>
                <a:ea typeface="Taipei Sans TC Beta" pitchFamily="2" charset="-120"/>
                <a:cs typeface="Times New Roman" panose="02020603050405020304" pitchFamily="18" charset="0"/>
              </a:rPr>
              <a:t>Wen-Hai Tseng</a:t>
            </a:r>
            <a:r>
              <a:rPr lang="zh-TW" altLang="en-US" sz="1800" dirty="0">
                <a:effectLst/>
                <a:latin typeface="Arial" panose="020B0604020202020204" pitchFamily="34" charset="0"/>
                <a:ea typeface="Taipei Sans TC Beta" pitchFamily="2" charset="-120"/>
                <a:cs typeface="Times New Roman" panose="02020603050405020304" pitchFamily="18" charset="0"/>
              </a:rPr>
              <a:t> </a:t>
            </a:r>
            <a:r>
              <a:rPr lang="en-US" altLang="zh-TW" sz="1800" dirty="0">
                <a:effectLst/>
                <a:latin typeface="Arial" panose="020B0604020202020204" pitchFamily="34" charset="0"/>
                <a:ea typeface="Taipei Sans TC Beta" pitchFamily="2" charset="-120"/>
                <a:cs typeface="Times New Roman" panose="02020603050405020304" pitchFamily="18" charset="0"/>
              </a:rPr>
              <a:t>RE6124027</a:t>
            </a:r>
          </a:p>
          <a:p>
            <a:r>
              <a:rPr lang="zh-TW" altLang="en-US" sz="1800">
                <a:effectLst/>
                <a:latin typeface="Arial"/>
                <a:ea typeface="Taipei Sans TC Beta"/>
                <a:cs typeface="Times New Roman"/>
              </a:rPr>
              <a:t>李家銘 </a:t>
            </a:r>
            <a:r>
              <a:rPr lang="zh-TW" altLang="en-US" sz="1800">
                <a:latin typeface="Arial"/>
                <a:ea typeface="Taipei Sans TC Beta"/>
                <a:cs typeface="Times New Roman"/>
              </a:rPr>
              <a:t>Chia-Ming Lee </a:t>
            </a:r>
            <a:r>
              <a:rPr lang="en-US" altLang="zh-TW" sz="1800" dirty="0">
                <a:effectLst/>
                <a:latin typeface="Arial"/>
                <a:ea typeface="Taipei Sans TC Beta"/>
                <a:cs typeface="Times New Roman"/>
              </a:rPr>
              <a:t>RE6124043</a:t>
            </a:r>
            <a:endParaRPr lang="en-US" sz="1800" dirty="0">
              <a:latin typeface="Arial"/>
              <a:ea typeface="Taipei Sans TC Beta"/>
              <a:cs typeface="Times New Roman"/>
            </a:endParaRPr>
          </a:p>
        </p:txBody>
      </p:sp>
      <p:sp>
        <p:nvSpPr>
          <p:cNvPr id="4" name="Date Placeholder 3">
            <a:extLst>
              <a:ext uri="{FF2B5EF4-FFF2-40B4-BE49-F238E27FC236}">
                <a16:creationId xmlns:a16="http://schemas.microsoft.com/office/drawing/2014/main" id="{3C89AE3D-D14F-5043-BB11-D5D2A8058FF0}"/>
              </a:ext>
            </a:extLst>
          </p:cNvPr>
          <p:cNvSpPr>
            <a:spLocks noGrp="1"/>
          </p:cNvSpPr>
          <p:nvPr>
            <p:ph type="dt" sz="half" idx="10"/>
          </p:nvPr>
        </p:nvSpPr>
        <p:spPr/>
        <p:txBody>
          <a:bodyPr/>
          <a:lstStyle/>
          <a:p>
            <a:r>
              <a:rPr lang="en-US" b="0"/>
              <a:t>10/10/2023</a:t>
            </a:r>
          </a:p>
        </p:txBody>
      </p:sp>
      <p:sp>
        <p:nvSpPr>
          <p:cNvPr id="5" name="Slide Number Placeholder 4">
            <a:extLst>
              <a:ext uri="{FF2B5EF4-FFF2-40B4-BE49-F238E27FC236}">
                <a16:creationId xmlns:a16="http://schemas.microsoft.com/office/drawing/2014/main" id="{F3509202-CB8B-6ADF-5A38-DE1D47ED973A}"/>
              </a:ext>
            </a:extLst>
          </p:cNvPr>
          <p:cNvSpPr>
            <a:spLocks noGrp="1"/>
          </p:cNvSpPr>
          <p:nvPr>
            <p:ph type="sldNum" sz="quarter" idx="12"/>
          </p:nvPr>
        </p:nvSpPr>
        <p:spPr/>
        <p:txBody>
          <a:bodyPr/>
          <a:lstStyle/>
          <a:p>
            <a:fld id="{DA9800AB-ED57-4159-885E-EFF8EBEFE46D}" type="slidenum">
              <a:rPr lang="en-US" b="0" smtClean="0">
                <a:ea typeface="Taipei Sans TC Beta" pitchFamily="2" charset="-120"/>
              </a:rPr>
              <a:t>1</a:t>
            </a:fld>
            <a:endParaRPr lang="en-US" b="0">
              <a:ea typeface="Taipei Sans TC Beta" pitchFamily="2" charset="-120"/>
            </a:endParaRPr>
          </a:p>
        </p:txBody>
      </p:sp>
    </p:spTree>
    <p:extLst>
      <p:ext uri="{BB962C8B-B14F-4D97-AF65-F5344CB8AC3E}">
        <p14:creationId xmlns:p14="http://schemas.microsoft.com/office/powerpoint/2010/main" val="101884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9B06-A384-FB21-C733-086041527321}"/>
              </a:ext>
            </a:extLst>
          </p:cNvPr>
          <p:cNvSpPr>
            <a:spLocks noGrp="1"/>
          </p:cNvSpPr>
          <p:nvPr>
            <p:ph type="title"/>
          </p:nvPr>
        </p:nvSpPr>
        <p:spPr/>
        <p:txBody>
          <a:bodyPr/>
          <a:lstStyle/>
          <a:p>
            <a:r>
              <a:rPr lang="en-US" b="1">
                <a:latin typeface="Arial" panose="020B0604020202020204" pitchFamily="34" charset="0"/>
                <a:ea typeface="Taipei Sans TC Beta" pitchFamily="2" charset="-120"/>
              </a:rPr>
              <a:t>Project title </a:t>
            </a:r>
            <a:r>
              <a:rPr lang="en-US" altLang="zh-TW">
                <a:ea typeface="Taipei Sans TC Beta" pitchFamily="2" charset="-120"/>
              </a:rPr>
              <a:t>&amp;</a:t>
            </a:r>
            <a:r>
              <a:rPr lang="en-US" b="1">
                <a:latin typeface="Arial" panose="020B0604020202020204" pitchFamily="34" charset="0"/>
                <a:ea typeface="Taipei Sans TC Beta" pitchFamily="2" charset="-120"/>
              </a:rPr>
              <a:t> Target problems</a:t>
            </a:r>
          </a:p>
        </p:txBody>
      </p:sp>
      <p:sp>
        <p:nvSpPr>
          <p:cNvPr id="3" name="Date Placeholder 2">
            <a:extLst>
              <a:ext uri="{FF2B5EF4-FFF2-40B4-BE49-F238E27FC236}">
                <a16:creationId xmlns:a16="http://schemas.microsoft.com/office/drawing/2014/main" id="{C826684A-4DAA-820D-5044-263BC9389CEA}"/>
              </a:ext>
            </a:extLst>
          </p:cNvPr>
          <p:cNvSpPr>
            <a:spLocks noGrp="1"/>
          </p:cNvSpPr>
          <p:nvPr>
            <p:ph type="dt" sz="half" idx="10"/>
          </p:nvPr>
        </p:nvSpPr>
        <p:spPr/>
        <p:txBody>
          <a:bodyPr/>
          <a:lstStyle/>
          <a:p>
            <a:r>
              <a:rPr lang="en-US">
                <a:latin typeface="Arial" panose="020B0604020202020204" pitchFamily="34" charset="0"/>
                <a:cs typeface="Arial" panose="020B0604020202020204" pitchFamily="34" charset="0"/>
              </a:rPr>
              <a:t>10/10/2023</a:t>
            </a:r>
          </a:p>
        </p:txBody>
      </p:sp>
      <p:sp>
        <p:nvSpPr>
          <p:cNvPr id="4" name="Slide Number Placeholder 3">
            <a:extLst>
              <a:ext uri="{FF2B5EF4-FFF2-40B4-BE49-F238E27FC236}">
                <a16:creationId xmlns:a16="http://schemas.microsoft.com/office/drawing/2014/main" id="{7EF72F7D-AE34-AD1D-29EC-85C793B96173}"/>
              </a:ext>
            </a:extLst>
          </p:cNvPr>
          <p:cNvSpPr>
            <a:spLocks noGrp="1"/>
          </p:cNvSpPr>
          <p:nvPr>
            <p:ph type="sldNum" sz="quarter" idx="12"/>
          </p:nvPr>
        </p:nvSpPr>
        <p:spPr/>
        <p:txBody>
          <a:bodyPr/>
          <a:lstStyle/>
          <a:p>
            <a:fld id="{DA9800AB-ED57-4159-885E-EFF8EBEFE46D}" type="slidenum">
              <a:rPr lang="en-US" smtClean="0">
                <a:latin typeface="Arial" panose="020B0604020202020204" pitchFamily="34" charset="0"/>
                <a:ea typeface="Taipei Sans TC Beta" pitchFamily="2" charset="-120"/>
                <a:cs typeface="Arial" panose="020B0604020202020204" pitchFamily="34" charset="0"/>
              </a:rPr>
              <a:t>2</a:t>
            </a:fld>
            <a:endParaRPr lang="en-US">
              <a:latin typeface="Arial" panose="020B0604020202020204" pitchFamily="34" charset="0"/>
              <a:ea typeface="Taipei Sans TC Beta" pitchFamily="2" charset="-120"/>
              <a:cs typeface="Arial" panose="020B0604020202020204" pitchFamily="34" charset="0"/>
            </a:endParaRPr>
          </a:p>
        </p:txBody>
      </p:sp>
      <p:sp>
        <p:nvSpPr>
          <p:cNvPr id="5" name="文字方塊 4">
            <a:extLst>
              <a:ext uri="{FF2B5EF4-FFF2-40B4-BE49-F238E27FC236}">
                <a16:creationId xmlns:a16="http://schemas.microsoft.com/office/drawing/2014/main" id="{3A5DA9B9-9DCC-DA30-A616-0BBFBCCFCFE1}"/>
              </a:ext>
            </a:extLst>
          </p:cNvPr>
          <p:cNvSpPr txBox="1"/>
          <p:nvPr/>
        </p:nvSpPr>
        <p:spPr>
          <a:xfrm>
            <a:off x="1198926" y="1173239"/>
            <a:ext cx="9336947" cy="2031325"/>
          </a:xfrm>
          <a:prstGeom prst="rect">
            <a:avLst/>
          </a:prstGeom>
          <a:noFill/>
        </p:spPr>
        <p:txBody>
          <a:bodyPr wrap="square" rtlCol="0">
            <a:spAutoFit/>
          </a:bodyPr>
          <a:lstStyle/>
          <a:p>
            <a:r>
              <a:rPr lang="en-US" altLang="zh-TW" b="1">
                <a:latin typeface="Arial" panose="020B0604020202020204" pitchFamily="34" charset="0"/>
                <a:ea typeface="Taipei Sans TC Beta" pitchFamily="2" charset="-120"/>
              </a:rPr>
              <a:t>Project Title</a:t>
            </a:r>
            <a:r>
              <a:rPr lang="en-US" altLang="zh-TW">
                <a:latin typeface="Arial" panose="020B0604020202020204" pitchFamily="34" charset="0"/>
                <a:ea typeface="Taipei Sans TC Beta" pitchFamily="2" charset="-120"/>
              </a:rPr>
              <a:t>:</a:t>
            </a:r>
          </a:p>
          <a:p>
            <a:r>
              <a:rPr lang="en-US" altLang="zh-TW" b="0" i="0">
                <a:solidFill>
                  <a:srgbClr val="374151"/>
                </a:solidFill>
                <a:effectLst/>
                <a:latin typeface="Söhne"/>
              </a:rPr>
              <a:t>Handpicked Real Estate Stock Selection</a:t>
            </a:r>
          </a:p>
          <a:p>
            <a:endParaRPr lang="en-US" altLang="zh-TW">
              <a:latin typeface="Arial" panose="020B0604020202020204" pitchFamily="34" charset="0"/>
              <a:ea typeface="Taipei Sans TC Beta" pitchFamily="2" charset="-120"/>
            </a:endParaRPr>
          </a:p>
          <a:p>
            <a:r>
              <a:rPr lang="en-US" altLang="zh-TW" b="1">
                <a:latin typeface="Arial" panose="020B0604020202020204" pitchFamily="34" charset="0"/>
                <a:ea typeface="Taipei Sans TC Beta" pitchFamily="2" charset="-120"/>
              </a:rPr>
              <a:t>Target Problems</a:t>
            </a:r>
            <a:r>
              <a:rPr lang="en-US" altLang="zh-TW">
                <a:latin typeface="Arial" panose="020B0604020202020204" pitchFamily="34" charset="0"/>
                <a:ea typeface="Taipei Sans TC Beta" pitchFamily="2" charset="-120"/>
              </a:rPr>
              <a:t>:</a:t>
            </a:r>
          </a:p>
          <a:p>
            <a:r>
              <a:rPr lang="en-US" altLang="zh-TW" b="0" i="0">
                <a:solidFill>
                  <a:srgbClr val="374151"/>
                </a:solidFill>
                <a:effectLst/>
                <a:latin typeface="Söhne"/>
              </a:rPr>
              <a:t>Our goal is to use real estate transaction data and information from the Stock Exchange's Real Estate Investment Trust securities to understand the real estate market. We will employ machine learning to explore the relationships between them and provide investment indicators.</a:t>
            </a:r>
            <a:endParaRPr lang="en-US" altLang="zh-TW">
              <a:latin typeface="Arial" panose="020B0604020202020204" pitchFamily="34" charset="0"/>
              <a:ea typeface="Taipei Sans TC Beta" pitchFamily="2" charset="-120"/>
            </a:endParaRPr>
          </a:p>
        </p:txBody>
      </p:sp>
      <p:grpSp>
        <p:nvGrpSpPr>
          <p:cNvPr id="23" name="群組 22">
            <a:extLst>
              <a:ext uri="{FF2B5EF4-FFF2-40B4-BE49-F238E27FC236}">
                <a16:creationId xmlns:a16="http://schemas.microsoft.com/office/drawing/2014/main" id="{9A7D3EED-C87E-D699-4F7C-69296F12F6F7}"/>
              </a:ext>
            </a:extLst>
          </p:cNvPr>
          <p:cNvGrpSpPr/>
          <p:nvPr/>
        </p:nvGrpSpPr>
        <p:grpSpPr>
          <a:xfrm>
            <a:off x="2706149" y="3419105"/>
            <a:ext cx="7315199" cy="2657060"/>
            <a:chOff x="2706149" y="3419105"/>
            <a:chExt cx="7315199" cy="2657060"/>
          </a:xfrm>
        </p:grpSpPr>
        <p:pic>
          <p:nvPicPr>
            <p:cNvPr id="15" name="圖片 14">
              <a:extLst>
                <a:ext uri="{FF2B5EF4-FFF2-40B4-BE49-F238E27FC236}">
                  <a16:creationId xmlns:a16="http://schemas.microsoft.com/office/drawing/2014/main" id="{39CD28F2-31DE-FB0C-B2DC-F3ECCB71683A}"/>
                </a:ext>
              </a:extLst>
            </p:cNvPr>
            <p:cNvPicPr>
              <a:picLocks noChangeAspect="1"/>
            </p:cNvPicPr>
            <p:nvPr/>
          </p:nvPicPr>
          <p:blipFill>
            <a:blip r:embed="rId3"/>
            <a:stretch>
              <a:fillRect/>
            </a:stretch>
          </p:blipFill>
          <p:spPr>
            <a:xfrm>
              <a:off x="2706149" y="3419105"/>
              <a:ext cx="2286000" cy="2286000"/>
            </a:xfrm>
            <a:prstGeom prst="rect">
              <a:avLst/>
            </a:prstGeom>
          </p:spPr>
        </p:pic>
        <p:pic>
          <p:nvPicPr>
            <p:cNvPr id="21" name="圖片 20">
              <a:extLst>
                <a:ext uri="{FF2B5EF4-FFF2-40B4-BE49-F238E27FC236}">
                  <a16:creationId xmlns:a16="http://schemas.microsoft.com/office/drawing/2014/main" id="{E551770C-C893-5CD5-2CB6-926EE2AF2925}"/>
                </a:ext>
              </a:extLst>
            </p:cNvPr>
            <p:cNvPicPr>
              <a:picLocks noChangeAspect="1"/>
            </p:cNvPicPr>
            <p:nvPr/>
          </p:nvPicPr>
          <p:blipFill>
            <a:blip r:embed="rId4"/>
            <a:stretch>
              <a:fillRect/>
            </a:stretch>
          </p:blipFill>
          <p:spPr>
            <a:xfrm>
              <a:off x="7735348" y="3419105"/>
              <a:ext cx="2286000" cy="2286000"/>
            </a:xfrm>
            <a:prstGeom prst="rect">
              <a:avLst/>
            </a:prstGeom>
          </p:spPr>
        </p:pic>
        <p:sp>
          <p:nvSpPr>
            <p:cNvPr id="22" name="箭號: 左-右雙向 21">
              <a:extLst>
                <a:ext uri="{FF2B5EF4-FFF2-40B4-BE49-F238E27FC236}">
                  <a16:creationId xmlns:a16="http://schemas.microsoft.com/office/drawing/2014/main" id="{C81F9FBD-3770-D08B-3503-D443D3274F86}"/>
                </a:ext>
              </a:extLst>
            </p:cNvPr>
            <p:cNvSpPr/>
            <p:nvPr/>
          </p:nvSpPr>
          <p:spPr>
            <a:xfrm>
              <a:off x="5220748" y="4333505"/>
              <a:ext cx="2286000" cy="457200"/>
            </a:xfrm>
            <a:prstGeom prst="leftRightArrow">
              <a:avLst/>
            </a:prstGeom>
            <a:solidFill>
              <a:srgbClr val="EAD7C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Taipei Sans TC Beta" pitchFamily="2" charset="-120"/>
              </a:endParaRPr>
            </a:p>
          </p:txBody>
        </p:sp>
        <p:sp>
          <p:nvSpPr>
            <p:cNvPr id="24" name="文字方塊 23">
              <a:extLst>
                <a:ext uri="{FF2B5EF4-FFF2-40B4-BE49-F238E27FC236}">
                  <a16:creationId xmlns:a16="http://schemas.microsoft.com/office/drawing/2014/main" id="{14527962-D797-C8BC-D2FD-ACCB84DBF8AA}"/>
                </a:ext>
              </a:extLst>
            </p:cNvPr>
            <p:cNvSpPr txBox="1"/>
            <p:nvPr/>
          </p:nvSpPr>
          <p:spPr>
            <a:xfrm>
              <a:off x="2706149" y="5705105"/>
              <a:ext cx="2286000" cy="369332"/>
            </a:xfrm>
            <a:prstGeom prst="rect">
              <a:avLst/>
            </a:prstGeom>
            <a:noFill/>
          </p:spPr>
          <p:txBody>
            <a:bodyPr wrap="square">
              <a:spAutoFit/>
            </a:bodyPr>
            <a:lstStyle/>
            <a:p>
              <a:pPr algn="ctr"/>
              <a:r>
                <a:rPr lang="zh-TW" altLang="en-US">
                  <a:latin typeface="Arial" panose="020B0604020202020204" pitchFamily="34" charset="0"/>
                  <a:ea typeface="Taipei Sans TC Beta" pitchFamily="2" charset="-120"/>
                </a:rPr>
                <a:t>實價登陸資訊</a:t>
              </a:r>
              <a:endParaRPr lang="en-US">
                <a:latin typeface="Arial" panose="020B0604020202020204" pitchFamily="34" charset="0"/>
                <a:ea typeface="Taipei Sans TC Beta" pitchFamily="2" charset="-120"/>
              </a:endParaRPr>
            </a:p>
          </p:txBody>
        </p:sp>
        <p:sp>
          <p:nvSpPr>
            <p:cNvPr id="25" name="文字方塊 24">
              <a:extLst>
                <a:ext uri="{FF2B5EF4-FFF2-40B4-BE49-F238E27FC236}">
                  <a16:creationId xmlns:a16="http://schemas.microsoft.com/office/drawing/2014/main" id="{09D8AD80-6FBF-B922-5A1C-CD48FE173E62}"/>
                </a:ext>
              </a:extLst>
            </p:cNvPr>
            <p:cNvSpPr txBox="1"/>
            <p:nvPr/>
          </p:nvSpPr>
          <p:spPr>
            <a:xfrm>
              <a:off x="7735347" y="5706833"/>
              <a:ext cx="2286000" cy="369332"/>
            </a:xfrm>
            <a:prstGeom prst="rect">
              <a:avLst/>
            </a:prstGeom>
            <a:noFill/>
          </p:spPr>
          <p:txBody>
            <a:bodyPr wrap="square">
              <a:spAutoFit/>
            </a:bodyPr>
            <a:lstStyle/>
            <a:p>
              <a:pPr algn="ctr"/>
              <a:r>
                <a:rPr lang="zh-TW" altLang="en-US">
                  <a:latin typeface="Arial" panose="020B0604020202020204" pitchFamily="34" charset="0"/>
                  <a:ea typeface="Taipei Sans TC Beta" pitchFamily="2" charset="-120"/>
                </a:rPr>
                <a:t>不動產投資信託證券</a:t>
              </a:r>
              <a:endParaRPr lang="en-US">
                <a:latin typeface="Arial" panose="020B0604020202020204" pitchFamily="34" charset="0"/>
                <a:ea typeface="Taipei Sans TC Beta" pitchFamily="2" charset="-120"/>
              </a:endParaRPr>
            </a:p>
          </p:txBody>
        </p:sp>
      </p:grpSp>
      <p:pic>
        <p:nvPicPr>
          <p:cNvPr id="7" name="圖片 6">
            <a:extLst>
              <a:ext uri="{FF2B5EF4-FFF2-40B4-BE49-F238E27FC236}">
                <a16:creationId xmlns:a16="http://schemas.microsoft.com/office/drawing/2014/main" id="{C7D6F6A8-8809-E453-39C1-D2337054BA6E}"/>
              </a:ext>
            </a:extLst>
          </p:cNvPr>
          <p:cNvPicPr>
            <a:picLocks noChangeAspect="1"/>
          </p:cNvPicPr>
          <p:nvPr/>
        </p:nvPicPr>
        <p:blipFill>
          <a:blip r:embed="rId5"/>
          <a:stretch>
            <a:fillRect/>
          </a:stretch>
        </p:blipFill>
        <p:spPr>
          <a:xfrm>
            <a:off x="2706149" y="3419105"/>
            <a:ext cx="2286000" cy="2286000"/>
          </a:xfrm>
          <a:prstGeom prst="rect">
            <a:avLst/>
          </a:prstGeom>
        </p:spPr>
      </p:pic>
      <p:grpSp>
        <p:nvGrpSpPr>
          <p:cNvPr id="12" name="群組 11">
            <a:extLst>
              <a:ext uri="{FF2B5EF4-FFF2-40B4-BE49-F238E27FC236}">
                <a16:creationId xmlns:a16="http://schemas.microsoft.com/office/drawing/2014/main" id="{2DBECFFD-241B-5627-1702-986D4B75D352}"/>
              </a:ext>
            </a:extLst>
          </p:cNvPr>
          <p:cNvGrpSpPr/>
          <p:nvPr/>
        </p:nvGrpSpPr>
        <p:grpSpPr>
          <a:xfrm>
            <a:off x="7735347" y="2963838"/>
            <a:ext cx="2743200" cy="2745792"/>
            <a:chOff x="7467599" y="2971800"/>
            <a:chExt cx="2743200" cy="2745792"/>
          </a:xfrm>
        </p:grpSpPr>
        <p:pic>
          <p:nvPicPr>
            <p:cNvPr id="9" name="圖片 8">
              <a:extLst>
                <a:ext uri="{FF2B5EF4-FFF2-40B4-BE49-F238E27FC236}">
                  <a16:creationId xmlns:a16="http://schemas.microsoft.com/office/drawing/2014/main" id="{A180B3D9-C179-AAAE-5B46-3176C54A8D41}"/>
                </a:ext>
              </a:extLst>
            </p:cNvPr>
            <p:cNvPicPr>
              <a:picLocks noChangeAspect="1"/>
            </p:cNvPicPr>
            <p:nvPr/>
          </p:nvPicPr>
          <p:blipFill>
            <a:blip r:embed="rId6"/>
            <a:stretch>
              <a:fillRect/>
            </a:stretch>
          </p:blipFill>
          <p:spPr>
            <a:xfrm>
              <a:off x="7467599" y="3431592"/>
              <a:ext cx="2286000" cy="2286000"/>
            </a:xfrm>
            <a:prstGeom prst="rect">
              <a:avLst/>
            </a:prstGeom>
          </p:spPr>
        </p:pic>
        <p:pic>
          <p:nvPicPr>
            <p:cNvPr id="11" name="圖片 10">
              <a:extLst>
                <a:ext uri="{FF2B5EF4-FFF2-40B4-BE49-F238E27FC236}">
                  <a16:creationId xmlns:a16="http://schemas.microsoft.com/office/drawing/2014/main" id="{0F8A280F-7C4F-9709-19E7-FAC6BAFE5894}"/>
                </a:ext>
              </a:extLst>
            </p:cNvPr>
            <p:cNvPicPr>
              <a:picLocks noChangeAspect="1"/>
            </p:cNvPicPr>
            <p:nvPr/>
          </p:nvPicPr>
          <p:blipFill>
            <a:blip r:embed="rId7"/>
            <a:stretch>
              <a:fillRect/>
            </a:stretch>
          </p:blipFill>
          <p:spPr>
            <a:xfrm>
              <a:off x="9296399" y="2971800"/>
              <a:ext cx="914400" cy="914400"/>
            </a:xfrm>
            <a:prstGeom prst="rect">
              <a:avLst/>
            </a:prstGeom>
          </p:spPr>
        </p:pic>
      </p:grpSp>
      <p:sp>
        <p:nvSpPr>
          <p:cNvPr id="13" name="箭號: 向右 12">
            <a:extLst>
              <a:ext uri="{FF2B5EF4-FFF2-40B4-BE49-F238E27FC236}">
                <a16:creationId xmlns:a16="http://schemas.microsoft.com/office/drawing/2014/main" id="{0EEC247E-7D3D-88B6-D25A-4BEE5913B20E}"/>
              </a:ext>
            </a:extLst>
          </p:cNvPr>
          <p:cNvSpPr/>
          <p:nvPr/>
        </p:nvSpPr>
        <p:spPr>
          <a:xfrm>
            <a:off x="5220748" y="4333505"/>
            <a:ext cx="2286000" cy="457200"/>
          </a:xfrm>
          <a:prstGeom prst="rightArrow">
            <a:avLst/>
          </a:prstGeom>
          <a:solidFill>
            <a:srgbClr val="EAD7C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Taipei Sans TC Beta" pitchFamily="2" charset="-120"/>
            </a:endParaRPr>
          </a:p>
        </p:txBody>
      </p:sp>
      <p:sp>
        <p:nvSpPr>
          <p:cNvPr id="17" name="文字方塊 16">
            <a:extLst>
              <a:ext uri="{FF2B5EF4-FFF2-40B4-BE49-F238E27FC236}">
                <a16:creationId xmlns:a16="http://schemas.microsoft.com/office/drawing/2014/main" id="{D08C7CDB-7827-72DA-B802-197ED5F5B188}"/>
              </a:ext>
            </a:extLst>
          </p:cNvPr>
          <p:cNvSpPr txBox="1"/>
          <p:nvPr/>
        </p:nvSpPr>
        <p:spPr>
          <a:xfrm>
            <a:off x="2706148" y="5705105"/>
            <a:ext cx="2286000" cy="369332"/>
          </a:xfrm>
          <a:prstGeom prst="rect">
            <a:avLst/>
          </a:prstGeom>
          <a:noFill/>
        </p:spPr>
        <p:txBody>
          <a:bodyPr wrap="square">
            <a:spAutoFit/>
          </a:bodyPr>
          <a:lstStyle/>
          <a:p>
            <a:pPr algn="ctr"/>
            <a:r>
              <a:rPr lang="zh-TW" altLang="en-US">
                <a:latin typeface="Arial" panose="020B0604020202020204" pitchFamily="34" charset="0"/>
                <a:ea typeface="Taipei Sans TC Beta" pitchFamily="2" charset="-120"/>
              </a:rPr>
              <a:t>人工智慧</a:t>
            </a:r>
            <a:endParaRPr lang="en-US">
              <a:latin typeface="Arial" panose="020B0604020202020204" pitchFamily="34" charset="0"/>
              <a:ea typeface="Taipei Sans TC Beta" pitchFamily="2" charset="-120"/>
            </a:endParaRPr>
          </a:p>
        </p:txBody>
      </p:sp>
      <p:sp>
        <p:nvSpPr>
          <p:cNvPr id="18" name="文字方塊 17">
            <a:extLst>
              <a:ext uri="{FF2B5EF4-FFF2-40B4-BE49-F238E27FC236}">
                <a16:creationId xmlns:a16="http://schemas.microsoft.com/office/drawing/2014/main" id="{6459B891-8B7A-73F3-9206-8882EE577CCD}"/>
              </a:ext>
            </a:extLst>
          </p:cNvPr>
          <p:cNvSpPr txBox="1"/>
          <p:nvPr/>
        </p:nvSpPr>
        <p:spPr>
          <a:xfrm>
            <a:off x="7735347" y="5711358"/>
            <a:ext cx="2286000" cy="369332"/>
          </a:xfrm>
          <a:prstGeom prst="rect">
            <a:avLst/>
          </a:prstGeom>
          <a:noFill/>
        </p:spPr>
        <p:txBody>
          <a:bodyPr wrap="square">
            <a:spAutoFit/>
          </a:bodyPr>
          <a:lstStyle/>
          <a:p>
            <a:pPr algn="ctr"/>
            <a:r>
              <a:rPr lang="zh-TW" altLang="en-US">
                <a:latin typeface="Arial" panose="020B0604020202020204" pitchFamily="34" charset="0"/>
                <a:ea typeface="Taipei Sans TC Beta" pitchFamily="2" charset="-120"/>
              </a:rPr>
              <a:t>不動產投資指標</a:t>
            </a:r>
            <a:endParaRPr lang="en-US">
              <a:latin typeface="Arial" panose="020B0604020202020204" pitchFamily="34" charset="0"/>
              <a:ea typeface="Taipei Sans TC Beta" pitchFamily="2" charset="-120"/>
            </a:endParaRPr>
          </a:p>
        </p:txBody>
      </p:sp>
    </p:spTree>
    <p:extLst>
      <p:ext uri="{BB962C8B-B14F-4D97-AF65-F5344CB8AC3E}">
        <p14:creationId xmlns:p14="http://schemas.microsoft.com/office/powerpoint/2010/main" val="139242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par>
                                <p:cTn id="13" presetID="10" presetClass="entr" presetSubtype="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250"/>
                                        <p:tgtEl>
                                          <p:spTgt spid="13"/>
                                        </p:tgtEl>
                                      </p:cBhvr>
                                    </p:animEffect>
                                  </p:childTnLst>
                                </p:cTn>
                              </p:par>
                              <p:par>
                                <p:cTn id="22" presetID="10" presetClass="entr" presetSubtype="0" fill="hold" nodeType="withEffect">
                                  <p:stCondLst>
                                    <p:cond delay="10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0DDA-16AF-83B7-BC6B-EA963D5F9D50}"/>
              </a:ext>
            </a:extLst>
          </p:cNvPr>
          <p:cNvSpPr>
            <a:spLocks noGrp="1"/>
          </p:cNvSpPr>
          <p:nvPr>
            <p:ph type="title"/>
          </p:nvPr>
        </p:nvSpPr>
        <p:spPr/>
        <p:txBody>
          <a:bodyPr/>
          <a:lstStyle/>
          <a:p>
            <a:r>
              <a:rPr lang="en-US"/>
              <a:t>Importance</a:t>
            </a:r>
            <a:r>
              <a:rPr lang="zh-TW" altLang="en-US"/>
              <a:t> </a:t>
            </a:r>
            <a:r>
              <a:rPr lang="en-US"/>
              <a:t>&amp;</a:t>
            </a:r>
            <a:r>
              <a:rPr lang="zh-TW" altLang="en-US"/>
              <a:t> </a:t>
            </a:r>
            <a:r>
              <a:rPr lang="en-US"/>
              <a:t>Novelty</a:t>
            </a:r>
          </a:p>
        </p:txBody>
      </p:sp>
      <p:sp>
        <p:nvSpPr>
          <p:cNvPr id="3" name="Date Placeholder 2">
            <a:extLst>
              <a:ext uri="{FF2B5EF4-FFF2-40B4-BE49-F238E27FC236}">
                <a16:creationId xmlns:a16="http://schemas.microsoft.com/office/drawing/2014/main" id="{14C19E5C-F111-4017-ED29-63DADA3767F6}"/>
              </a:ext>
            </a:extLst>
          </p:cNvPr>
          <p:cNvSpPr>
            <a:spLocks noGrp="1"/>
          </p:cNvSpPr>
          <p:nvPr>
            <p:ph type="dt" sz="half" idx="10"/>
          </p:nvPr>
        </p:nvSpPr>
        <p:spPr/>
        <p:txBody>
          <a:bodyPr/>
          <a:lstStyle/>
          <a:p>
            <a:r>
              <a:rPr lang="en-US">
                <a:latin typeface="Arial" panose="020B0604020202020204" pitchFamily="34" charset="0"/>
                <a:cs typeface="Arial" panose="020B0604020202020204" pitchFamily="34" charset="0"/>
              </a:rPr>
              <a:t>10/10/2023</a:t>
            </a:r>
          </a:p>
        </p:txBody>
      </p:sp>
      <p:sp>
        <p:nvSpPr>
          <p:cNvPr id="4" name="Slide Number Placeholder 3">
            <a:extLst>
              <a:ext uri="{FF2B5EF4-FFF2-40B4-BE49-F238E27FC236}">
                <a16:creationId xmlns:a16="http://schemas.microsoft.com/office/drawing/2014/main" id="{B3349EDA-9D93-05C3-28F6-B797C0D6B71B}"/>
              </a:ext>
            </a:extLst>
          </p:cNvPr>
          <p:cNvSpPr>
            <a:spLocks noGrp="1"/>
          </p:cNvSpPr>
          <p:nvPr>
            <p:ph type="sldNum" sz="quarter" idx="12"/>
          </p:nvPr>
        </p:nvSpPr>
        <p:spPr/>
        <p:txBody>
          <a:bodyPr/>
          <a:lstStyle/>
          <a:p>
            <a:fld id="{DA9800AB-ED57-4159-885E-EFF8EBEFE46D}"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6" name="文字方塊 5">
            <a:extLst>
              <a:ext uri="{FF2B5EF4-FFF2-40B4-BE49-F238E27FC236}">
                <a16:creationId xmlns:a16="http://schemas.microsoft.com/office/drawing/2014/main" id="{A4CC3A65-2F41-9723-20D6-45054BA89287}"/>
              </a:ext>
            </a:extLst>
          </p:cNvPr>
          <p:cNvSpPr txBox="1"/>
          <p:nvPr/>
        </p:nvSpPr>
        <p:spPr>
          <a:xfrm>
            <a:off x="609600" y="1096646"/>
            <a:ext cx="10972800" cy="5355312"/>
          </a:xfrm>
          <a:prstGeom prst="rect">
            <a:avLst/>
          </a:prstGeom>
          <a:noFill/>
        </p:spPr>
        <p:txBody>
          <a:bodyPr wrap="square">
            <a:spAutoFit/>
          </a:bodyPr>
          <a:lstStyle/>
          <a:p>
            <a:r>
              <a:rPr lang="en-US" altLang="zh-TW" b="1">
                <a:latin typeface="Arial" panose="020B0604020202020204" pitchFamily="34" charset="0"/>
                <a:ea typeface="Taipei Sans TC Beta" pitchFamily="2" charset="-120"/>
                <a:cs typeface="Arial" panose="020B0604020202020204" pitchFamily="34" charset="0"/>
              </a:rPr>
              <a:t>Importance:</a:t>
            </a:r>
          </a:p>
          <a:p>
            <a:pPr marL="800100" lvl="1" indent="-342900">
              <a:buFont typeface="+mj-lt"/>
              <a:buAutoNum type="arabicPeriod"/>
            </a:pPr>
            <a:r>
              <a:rPr lang="en-US" altLang="zh-TW" b="0" i="0">
                <a:effectLst/>
                <a:latin typeface="Arial" panose="020B0604020202020204" pitchFamily="34" charset="0"/>
                <a:cs typeface="Arial" panose="020B0604020202020204" pitchFamily="34" charset="0"/>
              </a:rPr>
              <a:t>Comprehensive Market Understanding: By integrating </a:t>
            </a:r>
            <a:r>
              <a:rPr lang="en-US" altLang="zh-TW" b="0" i="0" u="sng">
                <a:solidFill>
                  <a:srgbClr val="FF0000"/>
                </a:solidFill>
                <a:effectLst/>
                <a:latin typeface="Arial" panose="020B0604020202020204" pitchFamily="34" charset="0"/>
                <a:cs typeface="Arial" panose="020B0604020202020204" pitchFamily="34" charset="0"/>
              </a:rPr>
              <a:t>real estate transaction data </a:t>
            </a:r>
            <a:r>
              <a:rPr lang="en-US" altLang="zh-TW" b="0" i="0">
                <a:effectLst/>
                <a:latin typeface="Arial" panose="020B0604020202020204" pitchFamily="34" charset="0"/>
                <a:cs typeface="Arial" panose="020B0604020202020204" pitchFamily="34" charset="0"/>
              </a:rPr>
              <a:t>and </a:t>
            </a:r>
            <a:r>
              <a:rPr lang="en-US" altLang="zh-TW" b="0" i="0" u="sng">
                <a:solidFill>
                  <a:srgbClr val="FF0000"/>
                </a:solidFill>
                <a:effectLst/>
                <a:latin typeface="Arial" panose="020B0604020202020204" pitchFamily="34" charset="0"/>
                <a:cs typeface="Arial" panose="020B0604020202020204" pitchFamily="34" charset="0"/>
              </a:rPr>
              <a:t>real estate investment trust (REIT) securities information</a:t>
            </a:r>
            <a:r>
              <a:rPr lang="en-US" altLang="zh-TW" b="0" i="0">
                <a:effectLst/>
                <a:latin typeface="Arial" panose="020B0604020202020204" pitchFamily="34" charset="0"/>
                <a:cs typeface="Arial" panose="020B0604020202020204" pitchFamily="34" charset="0"/>
              </a:rPr>
              <a:t>, you gain a more comprehensive understanding of the real estate market. This encompasses not only the prices and trends of physical real estate but also includes financial market information related to real estate, such as Real Estate Investment Trusts (REITs).</a:t>
            </a:r>
          </a:p>
          <a:p>
            <a:pPr marL="800100" lvl="1" indent="-342900">
              <a:buFont typeface="+mj-lt"/>
              <a:buAutoNum type="arabicPeriod"/>
            </a:pPr>
            <a:r>
              <a:rPr lang="en-US" altLang="zh-TW" b="0" i="0">
                <a:effectLst/>
                <a:latin typeface="Arial" panose="020B0604020202020204" pitchFamily="34" charset="0"/>
                <a:cs typeface="Arial" panose="020B0604020202020204" pitchFamily="34" charset="0"/>
              </a:rPr>
              <a:t>Multidimensional Analysis: </a:t>
            </a:r>
            <a:r>
              <a:rPr lang="en-US" altLang="zh-TW" b="0" i="0" u="sng">
                <a:solidFill>
                  <a:srgbClr val="FF0000"/>
                </a:solidFill>
                <a:effectLst/>
                <a:latin typeface="Arial" panose="020B0604020202020204" pitchFamily="34" charset="0"/>
                <a:cs typeface="Arial" panose="020B0604020202020204" pitchFamily="34" charset="0"/>
              </a:rPr>
              <a:t>Machine learning </a:t>
            </a:r>
            <a:r>
              <a:rPr lang="en-US" altLang="zh-TW" b="0" i="0">
                <a:effectLst/>
                <a:latin typeface="Arial" panose="020B0604020202020204" pitchFamily="34" charset="0"/>
                <a:cs typeface="Arial" panose="020B0604020202020204" pitchFamily="34" charset="0"/>
              </a:rPr>
              <a:t>can be employed to analyze this data and </a:t>
            </a:r>
            <a:r>
              <a:rPr lang="en-US" altLang="zh-TW" b="0" i="0" u="sng">
                <a:solidFill>
                  <a:srgbClr val="FF0000"/>
                </a:solidFill>
                <a:effectLst/>
                <a:latin typeface="Arial" panose="020B0604020202020204" pitchFamily="34" charset="0"/>
                <a:cs typeface="Arial" panose="020B0604020202020204" pitchFamily="34" charset="0"/>
              </a:rPr>
              <a:t>evaluate market conditions</a:t>
            </a:r>
            <a:r>
              <a:rPr lang="en-US" altLang="zh-TW" b="0" i="0">
                <a:effectLst/>
                <a:latin typeface="Arial" panose="020B0604020202020204" pitchFamily="34" charset="0"/>
                <a:cs typeface="Arial" panose="020B0604020202020204" pitchFamily="34" charset="0"/>
              </a:rPr>
              <a:t> from multiple dimensions, including price fluctuations, REIT securities price volatility, and more. This multidimensional analysis aids in better comprehending market dynamics.</a:t>
            </a:r>
          </a:p>
          <a:p>
            <a:endParaRPr lang="en-US" altLang="zh-TW" b="1">
              <a:latin typeface="Arial" panose="020B0604020202020204" pitchFamily="34" charset="0"/>
              <a:ea typeface="Taipei Sans TC Beta" pitchFamily="2" charset="-120"/>
              <a:cs typeface="Arial" panose="020B0604020202020204" pitchFamily="34" charset="0"/>
            </a:endParaRPr>
          </a:p>
          <a:p>
            <a:r>
              <a:rPr lang="en-US" altLang="zh-TW" b="1">
                <a:latin typeface="Arial" panose="020B0604020202020204" pitchFamily="34" charset="0"/>
                <a:ea typeface="Taipei Sans TC Beta" pitchFamily="2" charset="-120"/>
                <a:cs typeface="Arial" panose="020B0604020202020204" pitchFamily="34" charset="0"/>
              </a:rPr>
              <a:t>Novelty:</a:t>
            </a:r>
            <a:endParaRPr lang="zh-TW" altLang="en-US" b="1">
              <a:latin typeface="Arial" panose="020B0604020202020204" pitchFamily="34" charset="0"/>
              <a:ea typeface="Taipei Sans TC Beta" pitchFamily="2" charset="-120"/>
              <a:cs typeface="Arial" panose="020B0604020202020204" pitchFamily="34" charset="0"/>
            </a:endParaRPr>
          </a:p>
          <a:p>
            <a:pPr marL="800100" lvl="1" indent="-342900">
              <a:buFont typeface="+mj-lt"/>
              <a:buAutoNum type="arabicPeriod"/>
            </a:pPr>
            <a:r>
              <a:rPr lang="en-US" altLang="zh-TW" b="0" i="0">
                <a:effectLst/>
                <a:latin typeface="Arial" panose="020B0604020202020204" pitchFamily="34" charset="0"/>
                <a:cs typeface="Arial" panose="020B0604020202020204" pitchFamily="34" charset="0"/>
              </a:rPr>
              <a:t>Real-Time Monitoring and Decision Support: </a:t>
            </a:r>
            <a:r>
              <a:rPr lang="en-US" altLang="zh-TW" b="0" i="0" u="sng">
                <a:solidFill>
                  <a:srgbClr val="FF0000"/>
                </a:solidFill>
                <a:effectLst/>
                <a:latin typeface="Arial" panose="020B0604020202020204" pitchFamily="34" charset="0"/>
                <a:cs typeface="Arial" panose="020B0604020202020204" pitchFamily="34" charset="0"/>
              </a:rPr>
              <a:t>Using machine learning technology</a:t>
            </a:r>
            <a:r>
              <a:rPr lang="en-US" altLang="zh-TW" b="0" i="0">
                <a:effectLst/>
                <a:latin typeface="Arial" panose="020B0604020202020204" pitchFamily="34" charset="0"/>
                <a:cs typeface="Arial" panose="020B0604020202020204" pitchFamily="34" charset="0"/>
              </a:rPr>
              <a:t>, you can achieve real-time monitoring capabilities for both the real estate market and the real estate investment trust (REIT) securities market. This means you can </a:t>
            </a:r>
            <a:r>
              <a:rPr lang="en-US" altLang="zh-TW" b="0" i="0" u="sng">
                <a:solidFill>
                  <a:srgbClr val="FF0000"/>
                </a:solidFill>
                <a:effectLst/>
                <a:latin typeface="Arial" panose="020B0604020202020204" pitchFamily="34" charset="0"/>
                <a:cs typeface="Arial" panose="020B0604020202020204" pitchFamily="34" charset="0"/>
              </a:rPr>
              <a:t>capture market changes</a:t>
            </a:r>
            <a:r>
              <a:rPr lang="en-US" altLang="zh-TW" b="0" i="0" u="sng">
                <a:effectLst/>
                <a:latin typeface="Arial" panose="020B0604020202020204" pitchFamily="34" charset="0"/>
                <a:cs typeface="Arial" panose="020B0604020202020204" pitchFamily="34" charset="0"/>
              </a:rPr>
              <a:t> </a:t>
            </a:r>
            <a:r>
              <a:rPr lang="en-US" altLang="zh-TW" b="0" i="0">
                <a:effectLst/>
                <a:latin typeface="Arial" panose="020B0604020202020204" pitchFamily="34" charset="0"/>
                <a:cs typeface="Arial" panose="020B0604020202020204" pitchFamily="34" charset="0"/>
              </a:rPr>
              <a:t>more promptly and </a:t>
            </a:r>
            <a:r>
              <a:rPr lang="en-US" altLang="zh-TW" b="0" i="0" u="sng">
                <a:solidFill>
                  <a:srgbClr val="FF0000"/>
                </a:solidFill>
                <a:effectLst/>
                <a:latin typeface="Arial" panose="020B0604020202020204" pitchFamily="34" charset="0"/>
                <a:cs typeface="Arial" panose="020B0604020202020204" pitchFamily="34" charset="0"/>
              </a:rPr>
              <a:t>provide decision support</a:t>
            </a:r>
            <a:r>
              <a:rPr lang="en-US" altLang="zh-TW" b="0" i="0">
                <a:effectLst/>
                <a:latin typeface="Arial" panose="020B0604020202020204" pitchFamily="34" charset="0"/>
                <a:cs typeface="Arial" panose="020B0604020202020204" pitchFamily="34" charset="0"/>
              </a:rPr>
              <a:t> based on data, helping investors adjust their investment strategies more quickly.</a:t>
            </a:r>
          </a:p>
          <a:p>
            <a:pPr marL="800100" lvl="1" indent="-342900">
              <a:buFont typeface="+mj-lt"/>
              <a:buAutoNum type="arabicPeriod"/>
            </a:pPr>
            <a:r>
              <a:rPr lang="en-US" altLang="zh-TW" b="0" i="0">
                <a:effectLst/>
                <a:latin typeface="Arial" panose="020B0604020202020204" pitchFamily="34" charset="0"/>
                <a:cs typeface="Arial" panose="020B0604020202020204" pitchFamily="34" charset="0"/>
              </a:rPr>
              <a:t>Risk Management and Opportunity Identification: Machine learning can assist in identifying potential risks, such as market volatility or fluctuations in real estate prices, while also recognizing investment opportunities, such as undervalued REITs. </a:t>
            </a:r>
            <a:r>
              <a:rPr lang="en-US" altLang="zh-TW" b="0" i="0" u="sng">
                <a:solidFill>
                  <a:srgbClr val="FF0000"/>
                </a:solidFill>
                <a:effectLst/>
                <a:latin typeface="Arial" panose="020B0604020202020204" pitchFamily="34" charset="0"/>
                <a:cs typeface="Arial" panose="020B0604020202020204" pitchFamily="34" charset="0"/>
              </a:rPr>
              <a:t>This contributes to the development of more effective risk management strategies and portfolio optimization</a:t>
            </a:r>
            <a:r>
              <a:rPr lang="en-US" altLang="zh-TW" b="0" i="0">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2711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9EF1-F36E-A7D5-C0EC-C203340A4F4E}"/>
              </a:ext>
            </a:extLst>
          </p:cNvPr>
          <p:cNvSpPr>
            <a:spLocks noGrp="1"/>
          </p:cNvSpPr>
          <p:nvPr>
            <p:ph type="title"/>
          </p:nvPr>
        </p:nvSpPr>
        <p:spPr/>
        <p:txBody>
          <a:bodyPr/>
          <a:lstStyle/>
          <a:p>
            <a:r>
              <a:rPr lang="en-US"/>
              <a:t>Data</a:t>
            </a:r>
            <a:r>
              <a:rPr lang="zh-TW" altLang="en-US"/>
              <a:t> </a:t>
            </a:r>
            <a:r>
              <a:rPr lang="en-US"/>
              <a:t>description</a:t>
            </a:r>
          </a:p>
        </p:txBody>
      </p:sp>
      <p:sp>
        <p:nvSpPr>
          <p:cNvPr id="3" name="Date Placeholder 2">
            <a:extLst>
              <a:ext uri="{FF2B5EF4-FFF2-40B4-BE49-F238E27FC236}">
                <a16:creationId xmlns:a16="http://schemas.microsoft.com/office/drawing/2014/main" id="{E2CC885A-823F-22D3-CDDA-68F655C78D89}"/>
              </a:ext>
            </a:extLst>
          </p:cNvPr>
          <p:cNvSpPr>
            <a:spLocks noGrp="1"/>
          </p:cNvSpPr>
          <p:nvPr>
            <p:ph type="dt" sz="half" idx="10"/>
          </p:nvPr>
        </p:nvSpPr>
        <p:spPr/>
        <p:txBody>
          <a:bodyPr/>
          <a:lstStyle/>
          <a:p>
            <a:r>
              <a:rPr lang="en-US">
                <a:latin typeface="Arial" panose="020B0604020202020204" pitchFamily="34" charset="0"/>
                <a:cs typeface="Arial" panose="020B0604020202020204" pitchFamily="34" charset="0"/>
              </a:rPr>
              <a:t>10/10/2023</a:t>
            </a:r>
          </a:p>
        </p:txBody>
      </p:sp>
      <p:sp>
        <p:nvSpPr>
          <p:cNvPr id="4" name="Slide Number Placeholder 3">
            <a:extLst>
              <a:ext uri="{FF2B5EF4-FFF2-40B4-BE49-F238E27FC236}">
                <a16:creationId xmlns:a16="http://schemas.microsoft.com/office/drawing/2014/main" id="{C40AF904-6998-0B5B-791F-4CF7167C566E}"/>
              </a:ext>
            </a:extLst>
          </p:cNvPr>
          <p:cNvSpPr>
            <a:spLocks noGrp="1"/>
          </p:cNvSpPr>
          <p:nvPr>
            <p:ph type="sldNum" sz="quarter" idx="12"/>
          </p:nvPr>
        </p:nvSpPr>
        <p:spPr/>
        <p:txBody>
          <a:bodyPr/>
          <a:lstStyle/>
          <a:p>
            <a:fld id="{DA9800AB-ED57-4159-885E-EFF8EBEFE46D}"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6" name="文字方塊 5">
            <a:extLst>
              <a:ext uri="{FF2B5EF4-FFF2-40B4-BE49-F238E27FC236}">
                <a16:creationId xmlns:a16="http://schemas.microsoft.com/office/drawing/2014/main" id="{73BA3A06-8F86-01A5-B67B-73CEA5A0178A}"/>
              </a:ext>
            </a:extLst>
          </p:cNvPr>
          <p:cNvSpPr txBox="1"/>
          <p:nvPr/>
        </p:nvSpPr>
        <p:spPr>
          <a:xfrm>
            <a:off x="609600" y="1096646"/>
            <a:ext cx="10972800" cy="5486400"/>
          </a:xfrm>
          <a:prstGeom prst="rect">
            <a:avLst/>
          </a:prstGeom>
          <a:noFill/>
        </p:spPr>
        <p:txBody>
          <a:bodyPr wrap="square">
            <a:spAutoFit/>
          </a:bodyPr>
          <a:lstStyle/>
          <a:p>
            <a:r>
              <a:rPr lang="en-US" altLang="zh-TW" b="1">
                <a:latin typeface="Arial" panose="020B0604020202020204" pitchFamily="34" charset="0"/>
                <a:ea typeface="Taipei Sans TC Beta" pitchFamily="2" charset="-120"/>
              </a:rPr>
              <a:t>Real Estate Investment Trusts (REITs) Data:</a:t>
            </a:r>
            <a:endParaRPr lang="zh-TW" altLang="en-US" b="1">
              <a:latin typeface="Arial" panose="020B0604020202020204" pitchFamily="34" charset="0"/>
              <a:ea typeface="Taipei Sans TC Beta" pitchFamily="2" charset="-120"/>
            </a:endParaRPr>
          </a:p>
          <a:p>
            <a:pPr marL="742950" lvl="1" indent="-285750">
              <a:buFont typeface="+mj-lt"/>
              <a:buAutoNum type="arabicPeriod"/>
            </a:pPr>
            <a:r>
              <a:rPr lang="en-US" altLang="zh-TW">
                <a:latin typeface="Arial" panose="020B0604020202020204" pitchFamily="34" charset="0"/>
                <a:ea typeface="Taipei Sans TC Beta" pitchFamily="2" charset="-120"/>
              </a:rPr>
              <a:t>Data Content</a:t>
            </a:r>
            <a:r>
              <a:rPr lang="zh-TW" altLang="en-US">
                <a:latin typeface="Arial" panose="020B0604020202020204" pitchFamily="34" charset="0"/>
                <a:ea typeface="Taipei Sans TC Beta" pitchFamily="2" charset="-120"/>
              </a:rPr>
              <a:t>：</a:t>
            </a:r>
            <a:r>
              <a:rPr lang="en-US" altLang="zh-TW">
                <a:solidFill>
                  <a:srgbClr val="FF0000"/>
                </a:solidFill>
                <a:latin typeface="Arial" panose="020B0604020202020204" pitchFamily="34" charset="0"/>
                <a:ea typeface="Taipei Sans TC Beta" pitchFamily="2" charset="-120"/>
              </a:rPr>
              <a:t>REITs data typically includes information about specific REITs</a:t>
            </a:r>
            <a:r>
              <a:rPr lang="en-US" altLang="zh-TW">
                <a:latin typeface="Arial" panose="020B0604020202020204" pitchFamily="34" charset="0"/>
                <a:ea typeface="Taipei Sans TC Beta" pitchFamily="2" charset="-120"/>
              </a:rPr>
              <a:t>, such as company names, stock codes, market prices, dividend yields, trading volumes, financial reports, and more. This data can be used to analyze the performance of REITs, understand investor confidence in the real estate market, and assess the potential value of REITs.</a:t>
            </a:r>
          </a:p>
          <a:p>
            <a:pPr marL="742950" lvl="1" indent="-285750">
              <a:buFont typeface="+mj-lt"/>
              <a:buAutoNum type="arabicPeriod"/>
            </a:pPr>
            <a:r>
              <a:rPr lang="en-US" altLang="zh-TW">
                <a:latin typeface="Arial" panose="020B0604020202020204" pitchFamily="34" charset="0"/>
                <a:ea typeface="Taipei Sans TC Beta" pitchFamily="2" charset="-120"/>
              </a:rPr>
              <a:t>Usage</a:t>
            </a:r>
            <a:r>
              <a:rPr lang="zh-TW" altLang="en-US">
                <a:latin typeface="Arial" panose="020B0604020202020204" pitchFamily="34" charset="0"/>
                <a:ea typeface="Taipei Sans TC Beta" pitchFamily="2" charset="-120"/>
              </a:rPr>
              <a:t>：</a:t>
            </a:r>
            <a:r>
              <a:rPr lang="en-US" altLang="zh-TW">
                <a:solidFill>
                  <a:srgbClr val="FF0000"/>
                </a:solidFill>
                <a:latin typeface="Arial" panose="020B0604020202020204" pitchFamily="34" charset="0"/>
                <a:ea typeface="Taipei Sans TC Beta" pitchFamily="2" charset="-120"/>
              </a:rPr>
              <a:t>Investors can use REITs data to track price trends</a:t>
            </a:r>
            <a:r>
              <a:rPr lang="en-US" altLang="zh-TW">
                <a:latin typeface="Arial" panose="020B0604020202020204" pitchFamily="34" charset="0"/>
                <a:ea typeface="Taipei Sans TC Beta" pitchFamily="2" charset="-120"/>
              </a:rPr>
              <a:t>, evaluate risks and returns, conduct portfolio analysis, and formulate real estate investment strategies. REITs data also influences decisions made by asset management companies and financial institutions, as they may hold assets in the REITs market.</a:t>
            </a:r>
          </a:p>
          <a:p>
            <a:pPr lvl="1"/>
            <a:endParaRPr lang="zh-TW" altLang="en-US" sz="1600">
              <a:latin typeface="Arial" panose="020B0604020202020204" pitchFamily="34" charset="0"/>
              <a:ea typeface="Taipei Sans TC Beta" pitchFamily="2" charset="-120"/>
            </a:endParaRPr>
          </a:p>
          <a:p>
            <a:r>
              <a:rPr lang="en-US" altLang="zh-TW" b="1">
                <a:latin typeface="Arial" panose="020B0604020202020204" pitchFamily="34" charset="0"/>
                <a:ea typeface="Taipei Sans TC Beta" pitchFamily="2" charset="-120"/>
              </a:rPr>
              <a:t>Real Transaction Data (Real Price Registration Information):</a:t>
            </a:r>
            <a:endParaRPr lang="zh-TW" altLang="en-US" b="1">
              <a:latin typeface="Arial" panose="020B0604020202020204" pitchFamily="34" charset="0"/>
              <a:ea typeface="Taipei Sans TC Beta" pitchFamily="2" charset="-120"/>
            </a:endParaRPr>
          </a:p>
          <a:p>
            <a:pPr marL="742950" lvl="1" indent="-285750">
              <a:buFont typeface="+mj-lt"/>
              <a:buAutoNum type="arabicPeriod"/>
            </a:pPr>
            <a:r>
              <a:rPr lang="en-US" altLang="zh-TW">
                <a:latin typeface="Arial" panose="020B0604020202020204" pitchFamily="34" charset="0"/>
                <a:ea typeface="Taipei Sans TC Beta" pitchFamily="2" charset="-120"/>
              </a:rPr>
              <a:t>Data Content</a:t>
            </a:r>
            <a:r>
              <a:rPr lang="zh-TW" altLang="en-US">
                <a:latin typeface="Arial" panose="020B0604020202020204" pitchFamily="34" charset="0"/>
                <a:ea typeface="Taipei Sans TC Beta" pitchFamily="2" charset="-120"/>
              </a:rPr>
              <a:t>：</a:t>
            </a:r>
            <a:r>
              <a:rPr lang="en-US" altLang="zh-TW">
                <a:solidFill>
                  <a:srgbClr val="FF0000"/>
                </a:solidFill>
                <a:latin typeface="Arial" panose="020B0604020202020204" pitchFamily="34" charset="0"/>
                <a:ea typeface="Taipei Sans TC Beta" pitchFamily="2" charset="-120"/>
              </a:rPr>
              <a:t>Real transaction data includes detailed information about each real estate transaction</a:t>
            </a:r>
            <a:r>
              <a:rPr lang="en-US" altLang="zh-TW">
                <a:latin typeface="Arial" panose="020B0604020202020204" pitchFamily="34" charset="0"/>
                <a:ea typeface="Taipei Sans TC Beta" pitchFamily="2" charset="-120"/>
              </a:rPr>
              <a:t>, such as buyer and seller names, transaction amounts, land areas, building areas, property locations, and more. This data can be used to analyze market price trends, local buying and selling activities, and the supply and demand conditions in the real estate market.</a:t>
            </a:r>
            <a:endParaRPr lang="zh-TW" altLang="en-US">
              <a:latin typeface="Arial" panose="020B0604020202020204" pitchFamily="34" charset="0"/>
              <a:ea typeface="Taipei Sans TC Beta" pitchFamily="2" charset="-120"/>
            </a:endParaRPr>
          </a:p>
          <a:p>
            <a:pPr marL="742950" lvl="1" indent="-285750">
              <a:buFont typeface="+mj-lt"/>
              <a:buAutoNum type="arabicPeriod"/>
            </a:pPr>
            <a:r>
              <a:rPr lang="en-US" altLang="zh-TW">
                <a:latin typeface="Arial" panose="020B0604020202020204" pitchFamily="34" charset="0"/>
                <a:ea typeface="Taipei Sans TC Beta" pitchFamily="2" charset="-120"/>
              </a:rPr>
              <a:t>Usage</a:t>
            </a:r>
            <a:r>
              <a:rPr lang="zh-TW" altLang="en-US">
                <a:latin typeface="Arial" panose="020B0604020202020204" pitchFamily="34" charset="0"/>
                <a:ea typeface="Taipei Sans TC Beta" pitchFamily="2" charset="-120"/>
              </a:rPr>
              <a:t>：</a:t>
            </a:r>
            <a:r>
              <a:rPr lang="en-US" altLang="zh-TW">
                <a:solidFill>
                  <a:srgbClr val="FF0000"/>
                </a:solidFill>
                <a:latin typeface="Arial" panose="020B0604020202020204" pitchFamily="34" charset="0"/>
                <a:ea typeface="Taipei Sans TC Beta" pitchFamily="2" charset="-120"/>
              </a:rPr>
              <a:t>Real transaction data is crucial for real estate market research and government policy-making</a:t>
            </a:r>
            <a:r>
              <a:rPr lang="en-US" altLang="zh-TW">
                <a:latin typeface="Arial" panose="020B0604020202020204" pitchFamily="34" charset="0"/>
                <a:ea typeface="Taipei Sans TC Beta" pitchFamily="2" charset="-120"/>
              </a:rPr>
              <a:t>. Real estate professionals, developers, investors, and government agencies can use this information to assess market risks, make investment decisions, and formulate land-use policies, among other purposes.</a:t>
            </a:r>
            <a:endParaRPr lang="zh-TW" altLang="en-US">
              <a:latin typeface="Arial" panose="020B0604020202020204" pitchFamily="34" charset="0"/>
              <a:ea typeface="Taipei Sans TC Beta" pitchFamily="2" charset="-120"/>
            </a:endParaRPr>
          </a:p>
        </p:txBody>
      </p:sp>
    </p:spTree>
    <p:extLst>
      <p:ext uri="{BB962C8B-B14F-4D97-AF65-F5344CB8AC3E}">
        <p14:creationId xmlns:p14="http://schemas.microsoft.com/office/powerpoint/2010/main" val="313516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50E8-A9D7-E63F-6819-1FC9464D8757}"/>
              </a:ext>
            </a:extLst>
          </p:cNvPr>
          <p:cNvSpPr>
            <a:spLocks noGrp="1"/>
          </p:cNvSpPr>
          <p:nvPr>
            <p:ph type="title"/>
          </p:nvPr>
        </p:nvSpPr>
        <p:spPr/>
        <p:txBody>
          <a:bodyPr/>
          <a:lstStyle/>
          <a:p>
            <a:r>
              <a:rPr lang="en-US"/>
              <a:t>Reference</a:t>
            </a:r>
          </a:p>
        </p:txBody>
      </p:sp>
      <p:sp>
        <p:nvSpPr>
          <p:cNvPr id="3" name="Date Placeholder 2">
            <a:extLst>
              <a:ext uri="{FF2B5EF4-FFF2-40B4-BE49-F238E27FC236}">
                <a16:creationId xmlns:a16="http://schemas.microsoft.com/office/drawing/2014/main" id="{5183A553-B08B-E766-FC05-559DAD8D71D4}"/>
              </a:ext>
            </a:extLst>
          </p:cNvPr>
          <p:cNvSpPr>
            <a:spLocks noGrp="1"/>
          </p:cNvSpPr>
          <p:nvPr>
            <p:ph type="dt" sz="half" idx="10"/>
          </p:nvPr>
        </p:nvSpPr>
        <p:spPr/>
        <p:txBody>
          <a:bodyPr/>
          <a:lstStyle/>
          <a:p>
            <a:r>
              <a:rPr lang="en-US">
                <a:latin typeface="Arial" panose="020B0604020202020204" pitchFamily="34" charset="0"/>
                <a:cs typeface="Arial" panose="020B0604020202020204" pitchFamily="34" charset="0"/>
              </a:rPr>
              <a:t>10/10/2023</a:t>
            </a:r>
          </a:p>
        </p:txBody>
      </p:sp>
      <p:sp>
        <p:nvSpPr>
          <p:cNvPr id="4" name="Slide Number Placeholder 3">
            <a:extLst>
              <a:ext uri="{FF2B5EF4-FFF2-40B4-BE49-F238E27FC236}">
                <a16:creationId xmlns:a16="http://schemas.microsoft.com/office/drawing/2014/main" id="{379072E6-C245-8721-1005-262B7F833A38}"/>
              </a:ext>
            </a:extLst>
          </p:cNvPr>
          <p:cNvSpPr>
            <a:spLocks noGrp="1"/>
          </p:cNvSpPr>
          <p:nvPr>
            <p:ph type="sldNum" sz="quarter" idx="12"/>
          </p:nvPr>
        </p:nvSpPr>
        <p:spPr/>
        <p:txBody>
          <a:bodyPr/>
          <a:lstStyle/>
          <a:p>
            <a:fld id="{DA9800AB-ED57-4159-885E-EFF8EBEFE46D}"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2EF3A1A9-ED4B-81AA-DEDF-3EF680BC971D}"/>
              </a:ext>
            </a:extLst>
          </p:cNvPr>
          <p:cNvSpPr txBox="1"/>
          <p:nvPr/>
        </p:nvSpPr>
        <p:spPr>
          <a:xfrm>
            <a:off x="838200" y="1096646"/>
            <a:ext cx="6096000" cy="4247317"/>
          </a:xfrm>
          <a:prstGeom prst="rect">
            <a:avLst/>
          </a:prstGeom>
          <a:noFill/>
        </p:spPr>
        <p:txBody>
          <a:bodyPr wrap="square">
            <a:spAutoFit/>
          </a:bodyPr>
          <a:lstStyle/>
          <a:p>
            <a:r>
              <a:rPr lang="en-US" altLang="zh-TW" sz="1800" dirty="0">
                <a:effectLst/>
                <a:latin typeface="Calibri" panose="020F0502020204030204" pitchFamily="34" charset="0"/>
                <a:ea typeface="PMingLiU" panose="02020500000000000000" pitchFamily="18" charset="-120"/>
                <a:cs typeface="Times New Roman" panose="02020603050405020304" pitchFamily="18" charset="0"/>
              </a:rPr>
              <a:t>W</a:t>
            </a:r>
            <a:r>
              <a:rPr lang="en-US" sz="1800" dirty="0">
                <a:effectLst/>
                <a:latin typeface="Calibri" panose="020F0502020204030204" pitchFamily="34" charset="0"/>
                <a:ea typeface="PMingLiU" panose="02020500000000000000" pitchFamily="18" charset="-120"/>
                <a:cs typeface="Times New Roman" panose="02020603050405020304" pitchFamily="18" charset="0"/>
              </a:rPr>
              <a:t>eb </a:t>
            </a:r>
            <a:r>
              <a:rPr lang="en-US" altLang="zh-TW" dirty="0">
                <a:latin typeface="Calibri" panose="020F0502020204030204" pitchFamily="34" charset="0"/>
                <a:ea typeface="PMingLiU" panose="02020500000000000000" pitchFamily="18" charset="-120"/>
                <a:cs typeface="Times New Roman" panose="02020603050405020304" pitchFamily="18" charset="0"/>
              </a:rPr>
              <a:t>P</a:t>
            </a:r>
            <a:r>
              <a:rPr lang="en-US" sz="1800" dirty="0">
                <a:effectLst/>
                <a:latin typeface="Calibri" panose="020F0502020204030204" pitchFamily="34" charset="0"/>
                <a:ea typeface="PMingLiU" panose="02020500000000000000" pitchFamily="18" charset="-120"/>
                <a:cs typeface="Times New Roman" panose="02020603050405020304" pitchFamily="18" charset="0"/>
              </a:rPr>
              <a:t>ages</a:t>
            </a:r>
            <a:r>
              <a:rPr lang="en-US" altLang="zh-TW" sz="1800" dirty="0">
                <a:effectLst/>
                <a:latin typeface="Calibri" panose="020F0502020204030204" pitchFamily="34" charset="0"/>
                <a:ea typeface="PMingLiU" panose="02020500000000000000" pitchFamily="18" charset="-120"/>
                <a:cs typeface="Times New Roman" panose="02020603050405020304" pitchFamily="18" charset="0"/>
              </a:rPr>
              <a:t>:</a:t>
            </a:r>
          </a:p>
          <a:p>
            <a:endParaRPr lang="en-US" altLang="zh-TW" dirty="0">
              <a:latin typeface="Arial" panose="020B0604020202020204" pitchFamily="34" charset="0"/>
              <a:ea typeface="Taipei Sans TC Beta" pitchFamily="2" charset="-120"/>
              <a:hlinkClick r:id="rId2"/>
            </a:endParaRPr>
          </a:p>
          <a:p>
            <a:r>
              <a:rPr lang="zh-TW" altLang="en-US" dirty="0">
                <a:latin typeface="Arial" panose="020B0604020202020204" pitchFamily="34" charset="0"/>
                <a:ea typeface="Taipei Sans TC Beta" pitchFamily="2" charset="-120"/>
                <a:hlinkClick r:id="rId2"/>
              </a:rPr>
              <a:t>內政部不動產交易實價查詢服務網</a:t>
            </a:r>
            <a:endParaRPr lang="en-US" altLang="zh-TW" dirty="0">
              <a:latin typeface="Arial" panose="020B0604020202020204" pitchFamily="34" charset="0"/>
              <a:ea typeface="Taipei Sans TC Beta" pitchFamily="2" charset="-120"/>
            </a:endParaRPr>
          </a:p>
          <a:p>
            <a:endParaRPr lang="en-US" altLang="zh-TW" dirty="0">
              <a:latin typeface="Arial" panose="020B0604020202020204" pitchFamily="34" charset="0"/>
              <a:ea typeface="Taipei Sans TC Beta" pitchFamily="2" charset="-120"/>
            </a:endParaRPr>
          </a:p>
          <a:p>
            <a:r>
              <a:rPr lang="en-US" altLang="zh-TW" dirty="0" err="1">
                <a:latin typeface="Arial" panose="020B0604020202020204" pitchFamily="34" charset="0"/>
                <a:ea typeface="Taipei Sans TC Beta" pitchFamily="2" charset="-120"/>
                <a:hlinkClick r:id="rId3"/>
              </a:rPr>
              <a:t>Goodinfo</a:t>
            </a:r>
            <a:r>
              <a:rPr lang="en-US" altLang="zh-TW" dirty="0">
                <a:latin typeface="Arial" panose="020B0604020202020204" pitchFamily="34" charset="0"/>
                <a:ea typeface="Taipei Sans TC Beta" pitchFamily="2" charset="-120"/>
                <a:hlinkClick r:id="rId3"/>
              </a:rPr>
              <a:t>! </a:t>
            </a:r>
            <a:r>
              <a:rPr lang="zh-TW" altLang="en-US" dirty="0">
                <a:latin typeface="Arial" panose="020B0604020202020204" pitchFamily="34" charset="0"/>
                <a:ea typeface="Taipei Sans TC Beta" pitchFamily="2" charset="-120"/>
                <a:hlinkClick r:id="rId3"/>
              </a:rPr>
              <a:t>台灣股市資訊網</a:t>
            </a:r>
            <a:endParaRPr lang="en-US" altLang="zh-TW" dirty="0">
              <a:latin typeface="Arial" panose="020B0604020202020204" pitchFamily="34" charset="0"/>
              <a:ea typeface="Taipei Sans TC Beta" pitchFamily="2" charset="-120"/>
            </a:endParaRPr>
          </a:p>
          <a:p>
            <a:endParaRPr lang="en-US" dirty="0">
              <a:latin typeface="Arial" panose="020B0604020202020204" pitchFamily="34" charset="0"/>
              <a:ea typeface="Taipei Sans TC Beta" pitchFamily="2" charset="-120"/>
            </a:endParaRPr>
          </a:p>
          <a:p>
            <a:r>
              <a:rPr lang="en-US" dirty="0">
                <a:latin typeface="Arial" panose="020B0604020202020204" pitchFamily="34" charset="0"/>
                <a:ea typeface="Taipei Sans TC Beta" pitchFamily="2" charset="-120"/>
                <a:hlinkClick r:id="rId4"/>
              </a:rPr>
              <a:t>(A1)</a:t>
            </a:r>
            <a:r>
              <a:rPr lang="zh-TW" altLang="en-US" dirty="0">
                <a:latin typeface="Arial" panose="020B0604020202020204" pitchFamily="34" charset="0"/>
                <a:ea typeface="Taipei Sans TC Beta" pitchFamily="2" charset="-120"/>
                <a:hlinkClick r:id="rId4"/>
              </a:rPr>
              <a:t> 臺灣證券交易所</a:t>
            </a:r>
            <a:r>
              <a:rPr lang="en-US" altLang="zh-TW" dirty="0">
                <a:latin typeface="Arial" panose="020B0604020202020204" pitchFamily="34" charset="0"/>
                <a:ea typeface="Taipei Sans TC Beta" pitchFamily="2" charset="-120"/>
                <a:hlinkClick r:id="rId4"/>
              </a:rPr>
              <a:t>-</a:t>
            </a:r>
            <a:r>
              <a:rPr lang="zh-TW" altLang="en-US" dirty="0">
                <a:latin typeface="Arial" panose="020B0604020202020204" pitchFamily="34" charset="0"/>
                <a:ea typeface="Taipei Sans TC Beta" pitchFamily="2" charset="-120"/>
                <a:hlinkClick r:id="rId4"/>
              </a:rPr>
              <a:t>上市即時行情</a:t>
            </a:r>
            <a:endParaRPr lang="en-US" altLang="zh-TW" dirty="0">
              <a:latin typeface="Arial" panose="020B0604020202020204" pitchFamily="34" charset="0"/>
              <a:ea typeface="Taipei Sans TC Beta" pitchFamily="2" charset="-120"/>
            </a:endParaRPr>
          </a:p>
          <a:p>
            <a:endParaRPr lang="en-US" dirty="0">
              <a:latin typeface="Arial" panose="020B0604020202020204" pitchFamily="34" charset="0"/>
              <a:ea typeface="Taipei Sans TC Beta" pitchFamily="2" charset="-120"/>
            </a:endParaRPr>
          </a:p>
          <a:p>
            <a:r>
              <a:rPr lang="en-US" dirty="0">
                <a:latin typeface="Arial" panose="020B0604020202020204" pitchFamily="34" charset="0"/>
                <a:ea typeface="Taipei Sans TC Beta" pitchFamily="2" charset="-120"/>
                <a:hlinkClick r:id="rId5"/>
              </a:rPr>
              <a:t>(A4)</a:t>
            </a:r>
            <a:r>
              <a:rPr lang="zh-TW" altLang="en-US" dirty="0">
                <a:latin typeface="Arial" panose="020B0604020202020204" pitchFamily="34" charset="0"/>
                <a:ea typeface="Taipei Sans TC Beta" pitchFamily="2" charset="-120"/>
                <a:hlinkClick r:id="rId5"/>
              </a:rPr>
              <a:t> 台灣經濟新報</a:t>
            </a:r>
            <a:r>
              <a:rPr lang="en-US" altLang="zh-TW" dirty="0">
                <a:latin typeface="Arial" panose="020B0604020202020204" pitchFamily="34" charset="0"/>
                <a:ea typeface="Taipei Sans TC Beta" pitchFamily="2" charset="-120"/>
                <a:hlinkClick r:id="rId5"/>
              </a:rPr>
              <a:t>-</a:t>
            </a:r>
            <a:r>
              <a:rPr lang="zh-TW" altLang="en-US" dirty="0">
                <a:latin typeface="Arial" panose="020B0604020202020204" pitchFamily="34" charset="0"/>
                <a:ea typeface="Taipei Sans TC Beta" pitchFamily="2" charset="-120"/>
                <a:hlinkClick r:id="rId5"/>
              </a:rPr>
              <a:t>實價登錄模組</a:t>
            </a:r>
            <a:endParaRPr lang="en-US" dirty="0">
              <a:latin typeface="Arial" panose="020B0604020202020204" pitchFamily="34" charset="0"/>
              <a:ea typeface="Taipei Sans TC Beta" pitchFamily="2" charset="-120"/>
            </a:endParaRPr>
          </a:p>
          <a:p>
            <a:endParaRPr lang="en-US" dirty="0">
              <a:latin typeface="Arial" panose="020B0604020202020204" pitchFamily="34" charset="0"/>
              <a:ea typeface="Taipei Sans TC Beta" pitchFamily="2" charset="-120"/>
            </a:endParaRPr>
          </a:p>
          <a:p>
            <a:r>
              <a:rPr lang="en-US" altLang="zh-TW" dirty="0">
                <a:latin typeface="Arial" panose="020B0604020202020204" pitchFamily="34" charset="0"/>
                <a:ea typeface="Taipei Sans TC Beta" pitchFamily="2" charset="-120"/>
                <a:hlinkClick r:id="rId6"/>
              </a:rPr>
              <a:t>[</a:t>
            </a:r>
            <a:r>
              <a:rPr lang="zh-TW" altLang="en-US" dirty="0">
                <a:latin typeface="Arial" panose="020B0604020202020204" pitchFamily="34" charset="0"/>
                <a:ea typeface="Taipei Sans TC Beta" pitchFamily="2" charset="-120"/>
                <a:hlinkClick r:id="rId6"/>
              </a:rPr>
              <a:t>不動產實價登錄</a:t>
            </a:r>
            <a:r>
              <a:rPr lang="en-US" altLang="zh-TW" dirty="0">
                <a:latin typeface="Arial" panose="020B0604020202020204" pitchFamily="34" charset="0"/>
                <a:ea typeface="Taipei Sans TC Beta" pitchFamily="2" charset="-120"/>
                <a:hlinkClick r:id="rId6"/>
              </a:rPr>
              <a:t>-</a:t>
            </a:r>
            <a:r>
              <a:rPr lang="zh-TW" altLang="en-US" dirty="0">
                <a:latin typeface="Arial" panose="020B0604020202020204" pitchFamily="34" charset="0"/>
                <a:ea typeface="Taipei Sans TC Beta" pitchFamily="2" charset="-120"/>
                <a:hlinkClick r:id="rId6"/>
              </a:rPr>
              <a:t>租賃</a:t>
            </a:r>
            <a:r>
              <a:rPr lang="en-US" altLang="zh-TW" dirty="0">
                <a:latin typeface="Arial" panose="020B0604020202020204" pitchFamily="34" charset="0"/>
                <a:ea typeface="Taipei Sans TC Beta" pitchFamily="2" charset="-120"/>
                <a:hlinkClick r:id="rId6"/>
              </a:rPr>
              <a:t>]</a:t>
            </a:r>
            <a:endParaRPr lang="en-US" altLang="zh-TW" dirty="0">
              <a:latin typeface="Arial" panose="020B0604020202020204" pitchFamily="34" charset="0"/>
              <a:ea typeface="Taipei Sans TC Beta" pitchFamily="2" charset="-120"/>
            </a:endParaRPr>
          </a:p>
          <a:p>
            <a:endParaRPr lang="en-US" dirty="0">
              <a:latin typeface="Arial" panose="020B0604020202020204" pitchFamily="34" charset="0"/>
              <a:ea typeface="Taipei Sans TC Beta" pitchFamily="2" charset="-120"/>
            </a:endParaRPr>
          </a:p>
          <a:p>
            <a:r>
              <a:rPr lang="en-US" altLang="zh-TW" dirty="0">
                <a:latin typeface="Arial" panose="020B0604020202020204" pitchFamily="34" charset="0"/>
                <a:ea typeface="Taipei Sans TC Beta" pitchFamily="2" charset="-120"/>
                <a:hlinkClick r:id="rId7"/>
              </a:rPr>
              <a:t>[</a:t>
            </a:r>
            <a:r>
              <a:rPr lang="zh-TW" altLang="en-US" dirty="0">
                <a:latin typeface="Arial" panose="020B0604020202020204" pitchFamily="34" charset="0"/>
                <a:ea typeface="Taipei Sans TC Beta" pitchFamily="2" charset="-120"/>
                <a:hlinkClick r:id="rId7"/>
              </a:rPr>
              <a:t>不動產實價登錄</a:t>
            </a:r>
            <a:r>
              <a:rPr lang="en-US" altLang="zh-TW" dirty="0">
                <a:latin typeface="Arial" panose="020B0604020202020204" pitchFamily="34" charset="0"/>
                <a:ea typeface="Taipei Sans TC Beta" pitchFamily="2" charset="-120"/>
                <a:hlinkClick r:id="rId7"/>
              </a:rPr>
              <a:t>-</a:t>
            </a:r>
            <a:r>
              <a:rPr lang="zh-TW" altLang="en-US" dirty="0">
                <a:latin typeface="Arial" panose="020B0604020202020204" pitchFamily="34" charset="0"/>
                <a:ea typeface="Taipei Sans TC Beta" pitchFamily="2" charset="-120"/>
                <a:hlinkClick r:id="rId7"/>
              </a:rPr>
              <a:t>交易</a:t>
            </a:r>
            <a:r>
              <a:rPr lang="en-US" altLang="zh-TW" dirty="0">
                <a:latin typeface="Arial" panose="020B0604020202020204" pitchFamily="34" charset="0"/>
                <a:ea typeface="Taipei Sans TC Beta" pitchFamily="2" charset="-120"/>
                <a:hlinkClick r:id="rId7"/>
              </a:rPr>
              <a:t>]</a:t>
            </a:r>
            <a:endParaRPr lang="en-US" altLang="zh-TW" dirty="0">
              <a:latin typeface="Arial" panose="020B0604020202020204" pitchFamily="34" charset="0"/>
              <a:ea typeface="Taipei Sans TC Beta" pitchFamily="2" charset="-120"/>
            </a:endParaRPr>
          </a:p>
          <a:p>
            <a:endParaRPr lang="en-US" dirty="0">
              <a:latin typeface="Arial" panose="020B0604020202020204" pitchFamily="34" charset="0"/>
              <a:ea typeface="Taipei Sans TC Beta" pitchFamily="2" charset="-120"/>
            </a:endParaRPr>
          </a:p>
          <a:p>
            <a:r>
              <a:rPr lang="zh-TW" altLang="en-US" dirty="0">
                <a:latin typeface="Arial" panose="020B0604020202020204" pitchFamily="34" charset="0"/>
                <a:ea typeface="Taipei Sans TC Beta" pitchFamily="2" charset="-120"/>
                <a:hlinkClick r:id="rId8"/>
              </a:rPr>
              <a:t>實價登錄模組</a:t>
            </a:r>
            <a:endParaRPr lang="en-US" dirty="0">
              <a:latin typeface="Arial" panose="020B0604020202020204" pitchFamily="34" charset="0"/>
              <a:ea typeface="Taipei Sans TC Beta" pitchFamily="2" charset="-120"/>
            </a:endParaRPr>
          </a:p>
        </p:txBody>
      </p:sp>
    </p:spTree>
    <p:extLst>
      <p:ext uri="{BB962C8B-B14F-4D97-AF65-F5344CB8AC3E}">
        <p14:creationId xmlns:p14="http://schemas.microsoft.com/office/powerpoint/2010/main" val="106117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5678-55AF-4502-A84D-5D7B7E093C08}"/>
              </a:ext>
            </a:extLst>
          </p:cNvPr>
          <p:cNvSpPr>
            <a:spLocks noGrp="1"/>
          </p:cNvSpPr>
          <p:nvPr>
            <p:ph type="title"/>
          </p:nvPr>
        </p:nvSpPr>
        <p:spPr/>
        <p:txBody>
          <a:bodyPr/>
          <a:lstStyle/>
          <a:p>
            <a:r>
              <a:rPr lang="en-US" dirty="0">
                <a:ea typeface="Taipei Sans TC Beta" pitchFamily="2" charset="-120"/>
              </a:rPr>
              <a:t>Group</a:t>
            </a:r>
            <a:r>
              <a:rPr lang="zh-TW" altLang="en-US" dirty="0">
                <a:ea typeface="Taipei Sans TC Beta" pitchFamily="2" charset="-120"/>
              </a:rPr>
              <a:t> </a:t>
            </a:r>
            <a:r>
              <a:rPr lang="en-US" dirty="0">
                <a:ea typeface="Taipei Sans TC Beta" pitchFamily="2" charset="-120"/>
              </a:rPr>
              <a:t>meeting</a:t>
            </a:r>
            <a:r>
              <a:rPr lang="zh-TW" altLang="en-US" dirty="0">
                <a:ea typeface="Taipei Sans TC Beta" pitchFamily="2" charset="-120"/>
              </a:rPr>
              <a:t> </a:t>
            </a:r>
            <a:r>
              <a:rPr lang="en-US" dirty="0">
                <a:ea typeface="Taipei Sans TC Beta" pitchFamily="2" charset="-120"/>
              </a:rPr>
              <a:t>records</a:t>
            </a:r>
          </a:p>
        </p:txBody>
      </p:sp>
      <p:sp>
        <p:nvSpPr>
          <p:cNvPr id="3" name="Date Placeholder 2">
            <a:extLst>
              <a:ext uri="{FF2B5EF4-FFF2-40B4-BE49-F238E27FC236}">
                <a16:creationId xmlns:a16="http://schemas.microsoft.com/office/drawing/2014/main" id="{C6596DAD-5DFB-84FF-442F-D1E9CA7A1887}"/>
              </a:ext>
            </a:extLst>
          </p:cNvPr>
          <p:cNvSpPr>
            <a:spLocks noGrp="1"/>
          </p:cNvSpPr>
          <p:nvPr>
            <p:ph type="dt" sz="half" idx="10"/>
          </p:nvPr>
        </p:nvSpPr>
        <p:spPr/>
        <p:txBody>
          <a:bodyPr/>
          <a:lstStyle/>
          <a:p>
            <a:r>
              <a:rPr lang="en-US">
                <a:latin typeface="Arial" panose="020B0604020202020204" pitchFamily="34" charset="0"/>
                <a:ea typeface="Taipei Sans TC Beta" pitchFamily="2" charset="-120"/>
                <a:cs typeface="Arial" panose="020B0604020202020204" pitchFamily="34" charset="0"/>
              </a:rPr>
              <a:t>10/10/2023</a:t>
            </a:r>
          </a:p>
        </p:txBody>
      </p:sp>
      <p:sp>
        <p:nvSpPr>
          <p:cNvPr id="4" name="Slide Number Placeholder 3">
            <a:extLst>
              <a:ext uri="{FF2B5EF4-FFF2-40B4-BE49-F238E27FC236}">
                <a16:creationId xmlns:a16="http://schemas.microsoft.com/office/drawing/2014/main" id="{60C8B691-2CEA-05C1-5987-DF770BE0FEF8}"/>
              </a:ext>
            </a:extLst>
          </p:cNvPr>
          <p:cNvSpPr>
            <a:spLocks noGrp="1"/>
          </p:cNvSpPr>
          <p:nvPr>
            <p:ph type="sldNum" sz="quarter" idx="12"/>
          </p:nvPr>
        </p:nvSpPr>
        <p:spPr/>
        <p:txBody>
          <a:bodyPr/>
          <a:lstStyle/>
          <a:p>
            <a:fld id="{DA9800AB-ED57-4159-885E-EFF8EBEFE46D}" type="slidenum">
              <a:rPr lang="en-US" smtClean="0">
                <a:latin typeface="Arial" panose="020B0604020202020204" pitchFamily="34" charset="0"/>
                <a:ea typeface="Taipei Sans TC Beta" pitchFamily="2" charset="-120"/>
                <a:cs typeface="Arial" panose="020B0604020202020204" pitchFamily="34" charset="0"/>
              </a:rPr>
              <a:t>6</a:t>
            </a:fld>
            <a:endParaRPr lang="en-US">
              <a:latin typeface="Arial" panose="020B0604020202020204" pitchFamily="34" charset="0"/>
              <a:ea typeface="Taipei Sans TC Beta" pitchFamily="2" charset="-120"/>
              <a:cs typeface="Arial" panose="020B0604020202020204" pitchFamily="34" charset="0"/>
            </a:endParaRPr>
          </a:p>
        </p:txBody>
      </p:sp>
      <p:graphicFrame>
        <p:nvGraphicFramePr>
          <p:cNvPr id="9" name="資料庫圖表 8">
            <a:extLst>
              <a:ext uri="{FF2B5EF4-FFF2-40B4-BE49-F238E27FC236}">
                <a16:creationId xmlns:a16="http://schemas.microsoft.com/office/drawing/2014/main" id="{DBA63798-69A0-5738-7DA0-BF13941A5095}"/>
              </a:ext>
            </a:extLst>
          </p:cNvPr>
          <p:cNvGraphicFramePr/>
          <p:nvPr>
            <p:extLst>
              <p:ext uri="{D42A27DB-BD31-4B8C-83A1-F6EECF244321}">
                <p14:modId xmlns:p14="http://schemas.microsoft.com/office/powerpoint/2010/main" val="719303535"/>
              </p:ext>
            </p:extLst>
          </p:nvPr>
        </p:nvGraphicFramePr>
        <p:xfrm>
          <a:off x="1066800" y="1093562"/>
          <a:ext cx="100584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資料庫圖表 10">
            <a:extLst>
              <a:ext uri="{FF2B5EF4-FFF2-40B4-BE49-F238E27FC236}">
                <a16:creationId xmlns:a16="http://schemas.microsoft.com/office/drawing/2014/main" id="{0FBC5D05-6315-4914-4C9F-7A900BCB4800}"/>
              </a:ext>
            </a:extLst>
          </p:cNvPr>
          <p:cNvGraphicFramePr/>
          <p:nvPr>
            <p:extLst>
              <p:ext uri="{D42A27DB-BD31-4B8C-83A1-F6EECF244321}">
                <p14:modId xmlns:p14="http://schemas.microsoft.com/office/powerpoint/2010/main" val="3681344320"/>
              </p:ext>
            </p:extLst>
          </p:nvPr>
        </p:nvGraphicFramePr>
        <p:xfrm>
          <a:off x="1524000" y="3287487"/>
          <a:ext cx="9144000" cy="365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65051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1310</Words>
  <Application>Microsoft Office PowerPoint</Application>
  <PresentationFormat>Widescreen</PresentationFormat>
  <Paragraphs>103</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SCIENCE</vt:lpstr>
      <vt:lpstr>Project title &amp; Target problems</vt:lpstr>
      <vt:lpstr>Importance &amp; Novelty</vt:lpstr>
      <vt:lpstr>Data description</vt:lpstr>
      <vt:lpstr>Reference</vt:lpstr>
      <vt:lpstr>Group meeting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DATASCIENCE</dc:title>
  <dc:creator>明軒 吳</dc:creator>
  <cp:lastModifiedBy>明軒 吳</cp:lastModifiedBy>
  <cp:revision>10</cp:revision>
  <dcterms:created xsi:type="dcterms:W3CDTF">2023-10-06T04:10:28Z</dcterms:created>
  <dcterms:modified xsi:type="dcterms:W3CDTF">2023-10-09T04:55:26Z</dcterms:modified>
</cp:coreProperties>
</file>