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75"/>
  </p:notesMasterIdLst>
  <p:sldIdLst>
    <p:sldId id="323" r:id="rId2"/>
    <p:sldId id="324" r:id="rId3"/>
    <p:sldId id="325" r:id="rId4"/>
    <p:sldId id="326" r:id="rId5"/>
    <p:sldId id="327" r:id="rId6"/>
    <p:sldId id="328" r:id="rId7"/>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x="9144000" cy="5143500" type="screen16x9"/>
  <p:notesSz cx="6858000" cy="9144000"/>
  <p:embeddedFontLst>
    <p:embeddedFont>
      <p:font typeface="Microsoft JhengHei" panose="020B0604030504040204" pitchFamily="34" charset="-120"/>
      <p:regular r:id="rId76"/>
      <p:bold r:id="rId77"/>
    </p:embeddedFont>
    <p:embeddedFont>
      <p:font typeface="Anaheim" panose="020B0604020202020204" charset="0"/>
      <p:regular r:id="rId78"/>
    </p:embeddedFont>
    <p:embeddedFont>
      <p:font typeface="Cinzel" panose="020B0604020202020204" charset="0"/>
      <p:regular r:id="rId79"/>
      <p:bold r:id="rId80"/>
    </p:embeddedFont>
    <p:embeddedFont>
      <p:font typeface="Quattrocento" panose="02020502030000000404" pitchFamily="18" charset="0"/>
      <p:regular r:id="rId81"/>
      <p:bold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EF59E-2512-456F-83C9-F51D05FE0622}" v="54" dt="2024-04-08T13:38:09.694"/>
  </p1510:revLst>
</p1510:revInfo>
</file>

<file path=ppt/tableStyles.xml><?xml version="1.0" encoding="utf-8"?>
<a:tblStyleLst xmlns:a="http://schemas.openxmlformats.org/drawingml/2006/main" def="{00450878-9661-4CED-A615-E29FFE493B2D}">
  <a:tblStyle styleId="{00450878-9661-4CED-A615-E29FFE493B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軒 吳" userId="7053278d50dc1d38" providerId="LiveId" clId="{BC3EF59E-2512-456F-83C9-F51D05FE0622}"/>
    <pc:docChg chg="undo redo custSel addSld delSld modSld delMainMaster">
      <pc:chgData name="明軒 吳" userId="7053278d50dc1d38" providerId="LiveId" clId="{BC3EF59E-2512-456F-83C9-F51D05FE0622}" dt="2024-04-08T13:43:13.778" v="3002" actId="729"/>
      <pc:docMkLst>
        <pc:docMk/>
      </pc:docMkLst>
      <pc:sldChg chg="mod modShow">
        <pc:chgData name="明軒 吳" userId="7053278d50dc1d38" providerId="LiveId" clId="{BC3EF59E-2512-456F-83C9-F51D05FE0622}" dt="2024-04-08T11:40:32.950" v="1" actId="729"/>
        <pc:sldMkLst>
          <pc:docMk/>
          <pc:sldMk cId="0" sldId="256"/>
        </pc:sldMkLst>
      </pc:sldChg>
      <pc:sldChg chg="mod modShow">
        <pc:chgData name="明軒 吳" userId="7053278d50dc1d38" providerId="LiveId" clId="{BC3EF59E-2512-456F-83C9-F51D05FE0622}" dt="2024-04-08T11:40:32.950" v="1" actId="729"/>
        <pc:sldMkLst>
          <pc:docMk/>
          <pc:sldMk cId="0" sldId="257"/>
        </pc:sldMkLst>
      </pc:sldChg>
      <pc:sldChg chg="mod modShow">
        <pc:chgData name="明軒 吳" userId="7053278d50dc1d38" providerId="LiveId" clId="{BC3EF59E-2512-456F-83C9-F51D05FE0622}" dt="2024-04-08T11:40:32.950" v="1" actId="729"/>
        <pc:sldMkLst>
          <pc:docMk/>
          <pc:sldMk cId="0" sldId="258"/>
        </pc:sldMkLst>
      </pc:sldChg>
      <pc:sldChg chg="mod modShow">
        <pc:chgData name="明軒 吳" userId="7053278d50dc1d38" providerId="LiveId" clId="{BC3EF59E-2512-456F-83C9-F51D05FE0622}" dt="2024-04-08T11:40:32.950" v="1" actId="729"/>
        <pc:sldMkLst>
          <pc:docMk/>
          <pc:sldMk cId="0" sldId="259"/>
        </pc:sldMkLst>
      </pc:sldChg>
      <pc:sldChg chg="mod modShow">
        <pc:chgData name="明軒 吳" userId="7053278d50dc1d38" providerId="LiveId" clId="{BC3EF59E-2512-456F-83C9-F51D05FE0622}" dt="2024-04-08T11:40:32.950" v="1" actId="729"/>
        <pc:sldMkLst>
          <pc:docMk/>
          <pc:sldMk cId="0" sldId="260"/>
        </pc:sldMkLst>
      </pc:sldChg>
      <pc:sldChg chg="mod modShow">
        <pc:chgData name="明軒 吳" userId="7053278d50dc1d38" providerId="LiveId" clId="{BC3EF59E-2512-456F-83C9-F51D05FE0622}" dt="2024-04-08T11:40:32.950" v="1" actId="729"/>
        <pc:sldMkLst>
          <pc:docMk/>
          <pc:sldMk cId="0" sldId="261"/>
        </pc:sldMkLst>
      </pc:sldChg>
      <pc:sldChg chg="mod modShow">
        <pc:chgData name="明軒 吳" userId="7053278d50dc1d38" providerId="LiveId" clId="{BC3EF59E-2512-456F-83C9-F51D05FE0622}" dt="2024-04-08T11:40:32.950" v="1" actId="729"/>
        <pc:sldMkLst>
          <pc:docMk/>
          <pc:sldMk cId="0" sldId="262"/>
        </pc:sldMkLst>
      </pc:sldChg>
      <pc:sldChg chg="mod modShow">
        <pc:chgData name="明軒 吳" userId="7053278d50dc1d38" providerId="LiveId" clId="{BC3EF59E-2512-456F-83C9-F51D05FE0622}" dt="2024-04-08T11:40:32.950" v="1" actId="729"/>
        <pc:sldMkLst>
          <pc:docMk/>
          <pc:sldMk cId="0" sldId="263"/>
        </pc:sldMkLst>
      </pc:sldChg>
      <pc:sldChg chg="mod modShow">
        <pc:chgData name="明軒 吳" userId="7053278d50dc1d38" providerId="LiveId" clId="{BC3EF59E-2512-456F-83C9-F51D05FE0622}" dt="2024-04-08T11:40:32.950" v="1" actId="729"/>
        <pc:sldMkLst>
          <pc:docMk/>
          <pc:sldMk cId="0" sldId="264"/>
        </pc:sldMkLst>
      </pc:sldChg>
      <pc:sldChg chg="modSp mod modShow">
        <pc:chgData name="明軒 吳" userId="7053278d50dc1d38" providerId="LiveId" clId="{BC3EF59E-2512-456F-83C9-F51D05FE0622}" dt="2024-04-08T12:06:40.036" v="271" actId="20577"/>
        <pc:sldMkLst>
          <pc:docMk/>
          <pc:sldMk cId="0" sldId="265"/>
        </pc:sldMkLst>
        <pc:spChg chg="mod">
          <ac:chgData name="明軒 吳" userId="7053278d50dc1d38" providerId="LiveId" clId="{BC3EF59E-2512-456F-83C9-F51D05FE0622}" dt="2024-04-08T12:06:34.571" v="253" actId="6549"/>
          <ac:spMkLst>
            <pc:docMk/>
            <pc:sldMk cId="0" sldId="265"/>
            <ac:spMk id="488" creationId="{00000000-0000-0000-0000-000000000000}"/>
          </ac:spMkLst>
        </pc:spChg>
        <pc:spChg chg="mod">
          <ac:chgData name="明軒 吳" userId="7053278d50dc1d38" providerId="LiveId" clId="{BC3EF59E-2512-456F-83C9-F51D05FE0622}" dt="2024-04-08T12:06:36.193" v="261"/>
          <ac:spMkLst>
            <pc:docMk/>
            <pc:sldMk cId="0" sldId="265"/>
            <ac:spMk id="489" creationId="{00000000-0000-0000-0000-000000000000}"/>
          </ac:spMkLst>
        </pc:spChg>
        <pc:spChg chg="mod">
          <ac:chgData name="明軒 吳" userId="7053278d50dc1d38" providerId="LiveId" clId="{BC3EF59E-2512-456F-83C9-F51D05FE0622}" dt="2024-04-08T12:06:34.993" v="255" actId="6549"/>
          <ac:spMkLst>
            <pc:docMk/>
            <pc:sldMk cId="0" sldId="265"/>
            <ac:spMk id="490" creationId="{00000000-0000-0000-0000-000000000000}"/>
          </ac:spMkLst>
        </pc:spChg>
        <pc:spChg chg="mod">
          <ac:chgData name="明軒 吳" userId="7053278d50dc1d38" providerId="LiveId" clId="{BC3EF59E-2512-456F-83C9-F51D05FE0622}" dt="2024-04-08T12:06:37.193" v="265"/>
          <ac:spMkLst>
            <pc:docMk/>
            <pc:sldMk cId="0" sldId="265"/>
            <ac:spMk id="493" creationId="{00000000-0000-0000-0000-000000000000}"/>
          </ac:spMkLst>
        </pc:spChg>
        <pc:spChg chg="mod">
          <ac:chgData name="明軒 吳" userId="7053278d50dc1d38" providerId="LiveId" clId="{BC3EF59E-2512-456F-83C9-F51D05FE0622}" dt="2024-04-08T12:06:35.369" v="257"/>
          <ac:spMkLst>
            <pc:docMk/>
            <pc:sldMk cId="0" sldId="265"/>
            <ac:spMk id="494" creationId="{00000000-0000-0000-0000-000000000000}"/>
          </ac:spMkLst>
        </pc:spChg>
        <pc:spChg chg="mod">
          <ac:chgData name="明軒 吳" userId="7053278d50dc1d38" providerId="LiveId" clId="{BC3EF59E-2512-456F-83C9-F51D05FE0622}" dt="2024-04-08T12:06:40.036" v="271" actId="20577"/>
          <ac:spMkLst>
            <pc:docMk/>
            <pc:sldMk cId="0" sldId="265"/>
            <ac:spMk id="497" creationId="{00000000-0000-0000-0000-000000000000}"/>
          </ac:spMkLst>
        </pc:spChg>
        <pc:spChg chg="mod">
          <ac:chgData name="明軒 吳" userId="7053278d50dc1d38" providerId="LiveId" clId="{BC3EF59E-2512-456F-83C9-F51D05FE0622}" dt="2024-04-08T12:06:36.921" v="264" actId="20577"/>
          <ac:spMkLst>
            <pc:docMk/>
            <pc:sldMk cId="0" sldId="265"/>
            <ac:spMk id="498" creationId="{00000000-0000-0000-0000-000000000000}"/>
          </ac:spMkLst>
        </pc:spChg>
        <pc:spChg chg="mod">
          <ac:chgData name="明軒 吳" userId="7053278d50dc1d38" providerId="LiveId" clId="{BC3EF59E-2512-456F-83C9-F51D05FE0622}" dt="2024-04-08T12:06:34.793" v="254" actId="6549"/>
          <ac:spMkLst>
            <pc:docMk/>
            <pc:sldMk cId="0" sldId="265"/>
            <ac:spMk id="499" creationId="{00000000-0000-0000-0000-000000000000}"/>
          </ac:spMkLst>
        </pc:spChg>
      </pc:sldChg>
      <pc:sldChg chg="mod modShow">
        <pc:chgData name="明軒 吳" userId="7053278d50dc1d38" providerId="LiveId" clId="{BC3EF59E-2512-456F-83C9-F51D05FE0622}" dt="2024-04-08T11:40:32.950" v="1" actId="729"/>
        <pc:sldMkLst>
          <pc:docMk/>
          <pc:sldMk cId="0" sldId="266"/>
        </pc:sldMkLst>
      </pc:sldChg>
      <pc:sldChg chg="mod modShow">
        <pc:chgData name="明軒 吳" userId="7053278d50dc1d38" providerId="LiveId" clId="{BC3EF59E-2512-456F-83C9-F51D05FE0622}" dt="2024-04-08T11:40:32.950" v="1" actId="729"/>
        <pc:sldMkLst>
          <pc:docMk/>
          <pc:sldMk cId="0" sldId="267"/>
        </pc:sldMkLst>
      </pc:sldChg>
      <pc:sldChg chg="mod modShow">
        <pc:chgData name="明軒 吳" userId="7053278d50dc1d38" providerId="LiveId" clId="{BC3EF59E-2512-456F-83C9-F51D05FE0622}" dt="2024-04-08T11:40:32.950" v="1" actId="729"/>
        <pc:sldMkLst>
          <pc:docMk/>
          <pc:sldMk cId="0" sldId="268"/>
        </pc:sldMkLst>
      </pc:sldChg>
      <pc:sldChg chg="mod modShow">
        <pc:chgData name="明軒 吳" userId="7053278d50dc1d38" providerId="LiveId" clId="{BC3EF59E-2512-456F-83C9-F51D05FE0622}" dt="2024-04-08T11:40:32.950" v="1" actId="729"/>
        <pc:sldMkLst>
          <pc:docMk/>
          <pc:sldMk cId="0" sldId="269"/>
        </pc:sldMkLst>
      </pc:sldChg>
      <pc:sldChg chg="mod modShow">
        <pc:chgData name="明軒 吳" userId="7053278d50dc1d38" providerId="LiveId" clId="{BC3EF59E-2512-456F-83C9-F51D05FE0622}" dt="2024-04-08T11:40:32.950" v="1" actId="729"/>
        <pc:sldMkLst>
          <pc:docMk/>
          <pc:sldMk cId="0" sldId="270"/>
        </pc:sldMkLst>
      </pc:sldChg>
      <pc:sldChg chg="mod modShow">
        <pc:chgData name="明軒 吳" userId="7053278d50dc1d38" providerId="LiveId" clId="{BC3EF59E-2512-456F-83C9-F51D05FE0622}" dt="2024-04-08T11:40:32.950" v="1" actId="729"/>
        <pc:sldMkLst>
          <pc:docMk/>
          <pc:sldMk cId="0" sldId="271"/>
        </pc:sldMkLst>
      </pc:sldChg>
      <pc:sldChg chg="mod modShow">
        <pc:chgData name="明軒 吳" userId="7053278d50dc1d38" providerId="LiveId" clId="{BC3EF59E-2512-456F-83C9-F51D05FE0622}" dt="2024-04-08T11:40:32.950" v="1" actId="729"/>
        <pc:sldMkLst>
          <pc:docMk/>
          <pc:sldMk cId="0" sldId="272"/>
        </pc:sldMkLst>
      </pc:sldChg>
      <pc:sldChg chg="mod modShow">
        <pc:chgData name="明軒 吳" userId="7053278d50dc1d38" providerId="LiveId" clId="{BC3EF59E-2512-456F-83C9-F51D05FE0622}" dt="2024-04-08T11:40:32.950" v="1" actId="729"/>
        <pc:sldMkLst>
          <pc:docMk/>
          <pc:sldMk cId="0" sldId="273"/>
        </pc:sldMkLst>
      </pc:sldChg>
      <pc:sldChg chg="mod modShow">
        <pc:chgData name="明軒 吳" userId="7053278d50dc1d38" providerId="LiveId" clId="{BC3EF59E-2512-456F-83C9-F51D05FE0622}" dt="2024-04-08T11:40:32.950" v="1" actId="729"/>
        <pc:sldMkLst>
          <pc:docMk/>
          <pc:sldMk cId="0" sldId="274"/>
        </pc:sldMkLst>
      </pc:sldChg>
      <pc:sldChg chg="mod modShow">
        <pc:chgData name="明軒 吳" userId="7053278d50dc1d38" providerId="LiveId" clId="{BC3EF59E-2512-456F-83C9-F51D05FE0622}" dt="2024-04-08T11:40:32.950" v="1" actId="729"/>
        <pc:sldMkLst>
          <pc:docMk/>
          <pc:sldMk cId="0" sldId="275"/>
        </pc:sldMkLst>
      </pc:sldChg>
      <pc:sldChg chg="mod modShow">
        <pc:chgData name="明軒 吳" userId="7053278d50dc1d38" providerId="LiveId" clId="{BC3EF59E-2512-456F-83C9-F51D05FE0622}" dt="2024-04-08T11:40:32.950" v="1" actId="729"/>
        <pc:sldMkLst>
          <pc:docMk/>
          <pc:sldMk cId="0" sldId="276"/>
        </pc:sldMkLst>
      </pc:sldChg>
      <pc:sldChg chg="mod modShow">
        <pc:chgData name="明軒 吳" userId="7053278d50dc1d38" providerId="LiveId" clId="{BC3EF59E-2512-456F-83C9-F51D05FE0622}" dt="2024-04-08T11:40:32.950" v="1" actId="729"/>
        <pc:sldMkLst>
          <pc:docMk/>
          <pc:sldMk cId="0" sldId="277"/>
        </pc:sldMkLst>
      </pc:sldChg>
      <pc:sldChg chg="mod modShow">
        <pc:chgData name="明軒 吳" userId="7053278d50dc1d38" providerId="LiveId" clId="{BC3EF59E-2512-456F-83C9-F51D05FE0622}" dt="2024-04-08T11:40:32.950" v="1" actId="729"/>
        <pc:sldMkLst>
          <pc:docMk/>
          <pc:sldMk cId="0" sldId="278"/>
        </pc:sldMkLst>
      </pc:sldChg>
      <pc:sldChg chg="mod modShow">
        <pc:chgData name="明軒 吳" userId="7053278d50dc1d38" providerId="LiveId" clId="{BC3EF59E-2512-456F-83C9-F51D05FE0622}" dt="2024-04-08T11:40:32.950" v="1" actId="729"/>
        <pc:sldMkLst>
          <pc:docMk/>
          <pc:sldMk cId="0" sldId="279"/>
        </pc:sldMkLst>
      </pc:sldChg>
      <pc:sldChg chg="mod modShow">
        <pc:chgData name="明軒 吳" userId="7053278d50dc1d38" providerId="LiveId" clId="{BC3EF59E-2512-456F-83C9-F51D05FE0622}" dt="2024-04-08T11:40:32.950" v="1" actId="729"/>
        <pc:sldMkLst>
          <pc:docMk/>
          <pc:sldMk cId="0" sldId="280"/>
        </pc:sldMkLst>
      </pc:sldChg>
      <pc:sldChg chg="mod modShow">
        <pc:chgData name="明軒 吳" userId="7053278d50dc1d38" providerId="LiveId" clId="{BC3EF59E-2512-456F-83C9-F51D05FE0622}" dt="2024-04-08T11:40:32.950" v="1" actId="729"/>
        <pc:sldMkLst>
          <pc:docMk/>
          <pc:sldMk cId="0" sldId="281"/>
        </pc:sldMkLst>
      </pc:sldChg>
      <pc:sldChg chg="mod modShow">
        <pc:chgData name="明軒 吳" userId="7053278d50dc1d38" providerId="LiveId" clId="{BC3EF59E-2512-456F-83C9-F51D05FE0622}" dt="2024-04-08T11:40:32.950" v="1" actId="729"/>
        <pc:sldMkLst>
          <pc:docMk/>
          <pc:sldMk cId="0" sldId="282"/>
        </pc:sldMkLst>
      </pc:sldChg>
      <pc:sldChg chg="mod modShow">
        <pc:chgData name="明軒 吳" userId="7053278d50dc1d38" providerId="LiveId" clId="{BC3EF59E-2512-456F-83C9-F51D05FE0622}" dt="2024-04-08T11:40:32.950" v="1" actId="729"/>
        <pc:sldMkLst>
          <pc:docMk/>
          <pc:sldMk cId="0" sldId="283"/>
        </pc:sldMkLst>
      </pc:sldChg>
      <pc:sldChg chg="mod modShow">
        <pc:chgData name="明軒 吳" userId="7053278d50dc1d38" providerId="LiveId" clId="{BC3EF59E-2512-456F-83C9-F51D05FE0622}" dt="2024-04-08T11:40:32.950" v="1" actId="729"/>
        <pc:sldMkLst>
          <pc:docMk/>
          <pc:sldMk cId="0" sldId="284"/>
        </pc:sldMkLst>
      </pc:sldChg>
      <pc:sldChg chg="mod modShow">
        <pc:chgData name="明軒 吳" userId="7053278d50dc1d38" providerId="LiveId" clId="{BC3EF59E-2512-456F-83C9-F51D05FE0622}" dt="2024-04-08T11:40:32.950" v="1" actId="729"/>
        <pc:sldMkLst>
          <pc:docMk/>
          <pc:sldMk cId="0" sldId="285"/>
        </pc:sldMkLst>
      </pc:sldChg>
      <pc:sldChg chg="mod modShow">
        <pc:chgData name="明軒 吳" userId="7053278d50dc1d38" providerId="LiveId" clId="{BC3EF59E-2512-456F-83C9-F51D05FE0622}" dt="2024-04-08T11:40:32.950" v="1" actId="729"/>
        <pc:sldMkLst>
          <pc:docMk/>
          <pc:sldMk cId="0" sldId="286"/>
        </pc:sldMkLst>
      </pc:sldChg>
      <pc:sldChg chg="mod modShow">
        <pc:chgData name="明軒 吳" userId="7053278d50dc1d38" providerId="LiveId" clId="{BC3EF59E-2512-456F-83C9-F51D05FE0622}" dt="2024-04-08T11:40:32.950" v="1" actId="729"/>
        <pc:sldMkLst>
          <pc:docMk/>
          <pc:sldMk cId="0" sldId="287"/>
        </pc:sldMkLst>
      </pc:sldChg>
      <pc:sldChg chg="mod modShow">
        <pc:chgData name="明軒 吳" userId="7053278d50dc1d38" providerId="LiveId" clId="{BC3EF59E-2512-456F-83C9-F51D05FE0622}" dt="2024-04-08T11:40:32.950" v="1" actId="729"/>
        <pc:sldMkLst>
          <pc:docMk/>
          <pc:sldMk cId="0" sldId="288"/>
        </pc:sldMkLst>
      </pc:sldChg>
      <pc:sldChg chg="mod modShow">
        <pc:chgData name="明軒 吳" userId="7053278d50dc1d38" providerId="LiveId" clId="{BC3EF59E-2512-456F-83C9-F51D05FE0622}" dt="2024-04-08T11:40:32.950" v="1" actId="729"/>
        <pc:sldMkLst>
          <pc:docMk/>
          <pc:sldMk cId="0" sldId="289"/>
        </pc:sldMkLst>
      </pc:sldChg>
      <pc:sldChg chg="mod modShow">
        <pc:chgData name="明軒 吳" userId="7053278d50dc1d38" providerId="LiveId" clId="{BC3EF59E-2512-456F-83C9-F51D05FE0622}" dt="2024-04-08T11:40:32.950" v="1" actId="729"/>
        <pc:sldMkLst>
          <pc:docMk/>
          <pc:sldMk cId="0" sldId="290"/>
        </pc:sldMkLst>
      </pc:sldChg>
      <pc:sldChg chg="mod modShow">
        <pc:chgData name="明軒 吳" userId="7053278d50dc1d38" providerId="LiveId" clId="{BC3EF59E-2512-456F-83C9-F51D05FE0622}" dt="2024-04-08T11:40:32.950" v="1" actId="729"/>
        <pc:sldMkLst>
          <pc:docMk/>
          <pc:sldMk cId="0" sldId="291"/>
        </pc:sldMkLst>
      </pc:sldChg>
      <pc:sldChg chg="mod modShow">
        <pc:chgData name="明軒 吳" userId="7053278d50dc1d38" providerId="LiveId" clId="{BC3EF59E-2512-456F-83C9-F51D05FE0622}" dt="2024-04-08T11:40:32.950" v="1" actId="729"/>
        <pc:sldMkLst>
          <pc:docMk/>
          <pc:sldMk cId="0" sldId="292"/>
        </pc:sldMkLst>
      </pc:sldChg>
      <pc:sldChg chg="mod modShow">
        <pc:chgData name="明軒 吳" userId="7053278d50dc1d38" providerId="LiveId" clId="{BC3EF59E-2512-456F-83C9-F51D05FE0622}" dt="2024-04-08T11:40:32.950" v="1" actId="729"/>
        <pc:sldMkLst>
          <pc:docMk/>
          <pc:sldMk cId="0" sldId="293"/>
        </pc:sldMkLst>
      </pc:sldChg>
      <pc:sldChg chg="mod modShow">
        <pc:chgData name="明軒 吳" userId="7053278d50dc1d38" providerId="LiveId" clId="{BC3EF59E-2512-456F-83C9-F51D05FE0622}" dt="2024-04-08T11:40:32.950" v="1" actId="729"/>
        <pc:sldMkLst>
          <pc:docMk/>
          <pc:sldMk cId="0" sldId="294"/>
        </pc:sldMkLst>
      </pc:sldChg>
      <pc:sldChg chg="mod modShow">
        <pc:chgData name="明軒 吳" userId="7053278d50dc1d38" providerId="LiveId" clId="{BC3EF59E-2512-456F-83C9-F51D05FE0622}" dt="2024-04-08T11:40:32.950" v="1" actId="729"/>
        <pc:sldMkLst>
          <pc:docMk/>
          <pc:sldMk cId="0" sldId="295"/>
        </pc:sldMkLst>
      </pc:sldChg>
      <pc:sldChg chg="mod modShow">
        <pc:chgData name="明軒 吳" userId="7053278d50dc1d38" providerId="LiveId" clId="{BC3EF59E-2512-456F-83C9-F51D05FE0622}" dt="2024-04-08T11:40:32.950" v="1" actId="729"/>
        <pc:sldMkLst>
          <pc:docMk/>
          <pc:sldMk cId="0" sldId="296"/>
        </pc:sldMkLst>
      </pc:sldChg>
      <pc:sldChg chg="mod modShow">
        <pc:chgData name="明軒 吳" userId="7053278d50dc1d38" providerId="LiveId" clId="{BC3EF59E-2512-456F-83C9-F51D05FE0622}" dt="2024-04-08T11:40:32.950" v="1" actId="729"/>
        <pc:sldMkLst>
          <pc:docMk/>
          <pc:sldMk cId="0" sldId="297"/>
        </pc:sldMkLst>
      </pc:sldChg>
      <pc:sldChg chg="mod modShow">
        <pc:chgData name="明軒 吳" userId="7053278d50dc1d38" providerId="LiveId" clId="{BC3EF59E-2512-456F-83C9-F51D05FE0622}" dt="2024-04-08T11:40:32.950" v="1" actId="729"/>
        <pc:sldMkLst>
          <pc:docMk/>
          <pc:sldMk cId="0" sldId="298"/>
        </pc:sldMkLst>
      </pc:sldChg>
      <pc:sldChg chg="mod modShow">
        <pc:chgData name="明軒 吳" userId="7053278d50dc1d38" providerId="LiveId" clId="{BC3EF59E-2512-456F-83C9-F51D05FE0622}" dt="2024-04-08T11:40:32.950" v="1" actId="729"/>
        <pc:sldMkLst>
          <pc:docMk/>
          <pc:sldMk cId="0" sldId="299"/>
        </pc:sldMkLst>
      </pc:sldChg>
      <pc:sldChg chg="mod modShow">
        <pc:chgData name="明軒 吳" userId="7053278d50dc1d38" providerId="LiveId" clId="{BC3EF59E-2512-456F-83C9-F51D05FE0622}" dt="2024-04-08T11:40:32.950" v="1" actId="729"/>
        <pc:sldMkLst>
          <pc:docMk/>
          <pc:sldMk cId="0" sldId="300"/>
        </pc:sldMkLst>
      </pc:sldChg>
      <pc:sldChg chg="mod modShow">
        <pc:chgData name="明軒 吳" userId="7053278d50dc1d38" providerId="LiveId" clId="{BC3EF59E-2512-456F-83C9-F51D05FE0622}" dt="2024-04-08T11:40:32.950" v="1" actId="729"/>
        <pc:sldMkLst>
          <pc:docMk/>
          <pc:sldMk cId="0" sldId="301"/>
        </pc:sldMkLst>
      </pc:sldChg>
      <pc:sldChg chg="mod modShow">
        <pc:chgData name="明軒 吳" userId="7053278d50dc1d38" providerId="LiveId" clId="{BC3EF59E-2512-456F-83C9-F51D05FE0622}" dt="2024-04-08T11:40:32.950" v="1" actId="729"/>
        <pc:sldMkLst>
          <pc:docMk/>
          <pc:sldMk cId="0" sldId="302"/>
        </pc:sldMkLst>
      </pc:sldChg>
      <pc:sldChg chg="mod modShow">
        <pc:chgData name="明軒 吳" userId="7053278d50dc1d38" providerId="LiveId" clId="{BC3EF59E-2512-456F-83C9-F51D05FE0622}" dt="2024-04-08T11:40:32.950" v="1" actId="729"/>
        <pc:sldMkLst>
          <pc:docMk/>
          <pc:sldMk cId="0" sldId="303"/>
        </pc:sldMkLst>
      </pc:sldChg>
      <pc:sldChg chg="mod modShow">
        <pc:chgData name="明軒 吳" userId="7053278d50dc1d38" providerId="LiveId" clId="{BC3EF59E-2512-456F-83C9-F51D05FE0622}" dt="2024-04-08T11:40:32.950" v="1" actId="729"/>
        <pc:sldMkLst>
          <pc:docMk/>
          <pc:sldMk cId="0" sldId="304"/>
        </pc:sldMkLst>
      </pc:sldChg>
      <pc:sldChg chg="mod modShow">
        <pc:chgData name="明軒 吳" userId="7053278d50dc1d38" providerId="LiveId" clId="{BC3EF59E-2512-456F-83C9-F51D05FE0622}" dt="2024-04-08T11:40:32.950" v="1" actId="729"/>
        <pc:sldMkLst>
          <pc:docMk/>
          <pc:sldMk cId="0" sldId="305"/>
        </pc:sldMkLst>
      </pc:sldChg>
      <pc:sldChg chg="mod modShow">
        <pc:chgData name="明軒 吳" userId="7053278d50dc1d38" providerId="LiveId" clId="{BC3EF59E-2512-456F-83C9-F51D05FE0622}" dt="2024-04-08T11:40:32.950" v="1" actId="729"/>
        <pc:sldMkLst>
          <pc:docMk/>
          <pc:sldMk cId="0" sldId="306"/>
        </pc:sldMkLst>
      </pc:sldChg>
      <pc:sldChg chg="mod modShow">
        <pc:chgData name="明軒 吳" userId="7053278d50dc1d38" providerId="LiveId" clId="{BC3EF59E-2512-456F-83C9-F51D05FE0622}" dt="2024-04-08T11:40:32.950" v="1" actId="729"/>
        <pc:sldMkLst>
          <pc:docMk/>
          <pc:sldMk cId="0" sldId="307"/>
        </pc:sldMkLst>
      </pc:sldChg>
      <pc:sldChg chg="mod modShow">
        <pc:chgData name="明軒 吳" userId="7053278d50dc1d38" providerId="LiveId" clId="{BC3EF59E-2512-456F-83C9-F51D05FE0622}" dt="2024-04-08T11:40:32.950" v="1" actId="729"/>
        <pc:sldMkLst>
          <pc:docMk/>
          <pc:sldMk cId="0" sldId="308"/>
        </pc:sldMkLst>
      </pc:sldChg>
      <pc:sldChg chg="mod modShow">
        <pc:chgData name="明軒 吳" userId="7053278d50dc1d38" providerId="LiveId" clId="{BC3EF59E-2512-456F-83C9-F51D05FE0622}" dt="2024-04-08T11:40:32.950" v="1" actId="729"/>
        <pc:sldMkLst>
          <pc:docMk/>
          <pc:sldMk cId="0" sldId="309"/>
        </pc:sldMkLst>
      </pc:sldChg>
      <pc:sldChg chg="mod modShow">
        <pc:chgData name="明軒 吳" userId="7053278d50dc1d38" providerId="LiveId" clId="{BC3EF59E-2512-456F-83C9-F51D05FE0622}" dt="2024-04-08T11:40:32.950" v="1" actId="729"/>
        <pc:sldMkLst>
          <pc:docMk/>
          <pc:sldMk cId="0" sldId="310"/>
        </pc:sldMkLst>
      </pc:sldChg>
      <pc:sldChg chg="mod modShow">
        <pc:chgData name="明軒 吳" userId="7053278d50dc1d38" providerId="LiveId" clId="{BC3EF59E-2512-456F-83C9-F51D05FE0622}" dt="2024-04-08T11:40:32.950" v="1" actId="729"/>
        <pc:sldMkLst>
          <pc:docMk/>
          <pc:sldMk cId="0" sldId="311"/>
        </pc:sldMkLst>
      </pc:sldChg>
      <pc:sldChg chg="mod modShow">
        <pc:chgData name="明軒 吳" userId="7053278d50dc1d38" providerId="LiveId" clId="{BC3EF59E-2512-456F-83C9-F51D05FE0622}" dt="2024-04-08T11:40:32.950" v="1" actId="729"/>
        <pc:sldMkLst>
          <pc:docMk/>
          <pc:sldMk cId="0" sldId="312"/>
        </pc:sldMkLst>
      </pc:sldChg>
      <pc:sldChg chg="mod modShow">
        <pc:chgData name="明軒 吳" userId="7053278d50dc1d38" providerId="LiveId" clId="{BC3EF59E-2512-456F-83C9-F51D05FE0622}" dt="2024-04-08T11:40:32.950" v="1" actId="729"/>
        <pc:sldMkLst>
          <pc:docMk/>
          <pc:sldMk cId="0" sldId="313"/>
        </pc:sldMkLst>
      </pc:sldChg>
      <pc:sldChg chg="mod modShow">
        <pc:chgData name="明軒 吳" userId="7053278d50dc1d38" providerId="LiveId" clId="{BC3EF59E-2512-456F-83C9-F51D05FE0622}" dt="2024-04-08T11:40:32.950" v="1" actId="729"/>
        <pc:sldMkLst>
          <pc:docMk/>
          <pc:sldMk cId="0" sldId="314"/>
        </pc:sldMkLst>
      </pc:sldChg>
      <pc:sldChg chg="mod modShow">
        <pc:chgData name="明軒 吳" userId="7053278d50dc1d38" providerId="LiveId" clId="{BC3EF59E-2512-456F-83C9-F51D05FE0622}" dt="2024-04-08T11:40:32.950" v="1" actId="729"/>
        <pc:sldMkLst>
          <pc:docMk/>
          <pc:sldMk cId="0" sldId="315"/>
        </pc:sldMkLst>
      </pc:sldChg>
      <pc:sldChg chg="mod modShow">
        <pc:chgData name="明軒 吳" userId="7053278d50dc1d38" providerId="LiveId" clId="{BC3EF59E-2512-456F-83C9-F51D05FE0622}" dt="2024-04-08T11:40:32.950" v="1" actId="729"/>
        <pc:sldMkLst>
          <pc:docMk/>
          <pc:sldMk cId="0" sldId="316"/>
        </pc:sldMkLst>
      </pc:sldChg>
      <pc:sldChg chg="mod modShow">
        <pc:chgData name="明軒 吳" userId="7053278d50dc1d38" providerId="LiveId" clId="{BC3EF59E-2512-456F-83C9-F51D05FE0622}" dt="2024-04-08T11:40:32.950" v="1" actId="729"/>
        <pc:sldMkLst>
          <pc:docMk/>
          <pc:sldMk cId="0" sldId="317"/>
        </pc:sldMkLst>
      </pc:sldChg>
      <pc:sldChg chg="mod modShow">
        <pc:chgData name="明軒 吳" userId="7053278d50dc1d38" providerId="LiveId" clId="{BC3EF59E-2512-456F-83C9-F51D05FE0622}" dt="2024-04-08T11:40:32.950" v="1" actId="729"/>
        <pc:sldMkLst>
          <pc:docMk/>
          <pc:sldMk cId="0" sldId="318"/>
        </pc:sldMkLst>
      </pc:sldChg>
      <pc:sldChg chg="mod modShow">
        <pc:chgData name="明軒 吳" userId="7053278d50dc1d38" providerId="LiveId" clId="{BC3EF59E-2512-456F-83C9-F51D05FE0622}" dt="2024-04-08T11:40:32.950" v="1" actId="729"/>
        <pc:sldMkLst>
          <pc:docMk/>
          <pc:sldMk cId="0" sldId="319"/>
        </pc:sldMkLst>
      </pc:sldChg>
      <pc:sldChg chg="mod modShow">
        <pc:chgData name="明軒 吳" userId="7053278d50dc1d38" providerId="LiveId" clId="{BC3EF59E-2512-456F-83C9-F51D05FE0622}" dt="2024-04-08T11:40:32.950" v="1" actId="729"/>
        <pc:sldMkLst>
          <pc:docMk/>
          <pc:sldMk cId="0" sldId="320"/>
        </pc:sldMkLst>
      </pc:sldChg>
      <pc:sldChg chg="mod modShow">
        <pc:chgData name="明軒 吳" userId="7053278d50dc1d38" providerId="LiveId" clId="{BC3EF59E-2512-456F-83C9-F51D05FE0622}" dt="2024-04-08T11:40:32.950" v="1" actId="729"/>
        <pc:sldMkLst>
          <pc:docMk/>
          <pc:sldMk cId="0" sldId="321"/>
        </pc:sldMkLst>
      </pc:sldChg>
      <pc:sldChg chg="mod modShow">
        <pc:chgData name="明軒 吳" userId="7053278d50dc1d38" providerId="LiveId" clId="{BC3EF59E-2512-456F-83C9-F51D05FE0622}" dt="2024-04-08T11:40:32.950" v="1" actId="729"/>
        <pc:sldMkLst>
          <pc:docMk/>
          <pc:sldMk cId="0" sldId="322"/>
        </pc:sldMkLst>
      </pc:sldChg>
      <pc:sldChg chg="del">
        <pc:chgData name="明軒 吳" userId="7053278d50dc1d38" providerId="LiveId" clId="{BC3EF59E-2512-456F-83C9-F51D05FE0622}" dt="2024-04-08T11:40:21.687" v="0" actId="47"/>
        <pc:sldMkLst>
          <pc:docMk/>
          <pc:sldMk cId="0" sldId="323"/>
        </pc:sldMkLst>
      </pc:sldChg>
      <pc:sldChg chg="modSp add mod setBg modShow">
        <pc:chgData name="明軒 吳" userId="7053278d50dc1d38" providerId="LiveId" clId="{BC3EF59E-2512-456F-83C9-F51D05FE0622}" dt="2024-04-08T11:55:07.844" v="103" actId="1076"/>
        <pc:sldMkLst>
          <pc:docMk/>
          <pc:sldMk cId="2078382800" sldId="323"/>
        </pc:sldMkLst>
        <pc:spChg chg="mod">
          <ac:chgData name="明軒 吳" userId="7053278d50dc1d38" providerId="LiveId" clId="{BC3EF59E-2512-456F-83C9-F51D05FE0622}" dt="2024-04-08T11:44:53.857" v="21" actId="14100"/>
          <ac:spMkLst>
            <pc:docMk/>
            <pc:sldMk cId="2078382800" sldId="323"/>
            <ac:spMk id="298" creationId="{00000000-0000-0000-0000-000000000000}"/>
          </ac:spMkLst>
        </pc:spChg>
        <pc:spChg chg="mod">
          <ac:chgData name="明軒 吳" userId="7053278d50dc1d38" providerId="LiveId" clId="{BC3EF59E-2512-456F-83C9-F51D05FE0622}" dt="2024-04-08T11:49:58.171" v="69" actId="947"/>
          <ac:spMkLst>
            <pc:docMk/>
            <pc:sldMk cId="2078382800" sldId="323"/>
            <ac:spMk id="299" creationId="{00000000-0000-0000-0000-000000000000}"/>
          </ac:spMkLst>
        </pc:spChg>
        <pc:spChg chg="mod">
          <ac:chgData name="明軒 吳" userId="7053278d50dc1d38" providerId="LiveId" clId="{BC3EF59E-2512-456F-83C9-F51D05FE0622}" dt="2024-04-08T11:55:07.844" v="103" actId="1076"/>
          <ac:spMkLst>
            <pc:docMk/>
            <pc:sldMk cId="2078382800" sldId="323"/>
            <ac:spMk id="301" creationId="{00000000-0000-0000-0000-000000000000}"/>
          </ac:spMkLst>
        </pc:spChg>
      </pc:sldChg>
      <pc:sldChg chg="del">
        <pc:chgData name="明軒 吳" userId="7053278d50dc1d38" providerId="LiveId" clId="{BC3EF59E-2512-456F-83C9-F51D05FE0622}" dt="2024-04-08T11:40:21.687" v="0" actId="47"/>
        <pc:sldMkLst>
          <pc:docMk/>
          <pc:sldMk cId="0" sldId="324"/>
        </pc:sldMkLst>
      </pc:sldChg>
      <pc:sldChg chg="addSp delSp modSp add mod modShow">
        <pc:chgData name="明軒 吳" userId="7053278d50dc1d38" providerId="LiveId" clId="{BC3EF59E-2512-456F-83C9-F51D05FE0622}" dt="2024-04-08T13:04:04.225" v="1704"/>
        <pc:sldMkLst>
          <pc:docMk/>
          <pc:sldMk cId="3027347587" sldId="324"/>
        </pc:sldMkLst>
        <pc:spChg chg="mod">
          <ac:chgData name="明軒 吳" userId="7053278d50dc1d38" providerId="LiveId" clId="{BC3EF59E-2512-456F-83C9-F51D05FE0622}" dt="2024-04-08T12:23:18.941" v="364"/>
          <ac:spMkLst>
            <pc:docMk/>
            <pc:sldMk cId="3027347587" sldId="324"/>
            <ac:spMk id="487" creationId="{00000000-0000-0000-0000-000000000000}"/>
          </ac:spMkLst>
        </pc:spChg>
        <pc:spChg chg="mod">
          <ac:chgData name="明軒 吳" userId="7053278d50dc1d38" providerId="LiveId" clId="{BC3EF59E-2512-456F-83C9-F51D05FE0622}" dt="2024-04-08T12:23:38.573" v="374" actId="20577"/>
          <ac:spMkLst>
            <pc:docMk/>
            <pc:sldMk cId="3027347587" sldId="324"/>
            <ac:spMk id="488" creationId="{00000000-0000-0000-0000-000000000000}"/>
          </ac:spMkLst>
        </pc:spChg>
        <pc:spChg chg="mod">
          <ac:chgData name="明軒 吳" userId="7053278d50dc1d38" providerId="LiveId" clId="{BC3EF59E-2512-456F-83C9-F51D05FE0622}" dt="2024-04-08T13:04:04.225" v="1704"/>
          <ac:spMkLst>
            <pc:docMk/>
            <pc:sldMk cId="3027347587" sldId="324"/>
            <ac:spMk id="490" creationId="{00000000-0000-0000-0000-000000000000}"/>
          </ac:spMkLst>
        </pc:spChg>
        <pc:spChg chg="mod">
          <ac:chgData name="明軒 吳" userId="7053278d50dc1d38" providerId="LiveId" clId="{BC3EF59E-2512-456F-83C9-F51D05FE0622}" dt="2024-04-08T12:19:52.493" v="312" actId="14100"/>
          <ac:spMkLst>
            <pc:docMk/>
            <pc:sldMk cId="3027347587" sldId="324"/>
            <ac:spMk id="494" creationId="{00000000-0000-0000-0000-000000000000}"/>
          </ac:spMkLst>
        </pc:spChg>
        <pc:spChg chg="mod">
          <ac:chgData name="明軒 吳" userId="7053278d50dc1d38" providerId="LiveId" clId="{BC3EF59E-2512-456F-83C9-F51D05FE0622}" dt="2024-04-08T12:24:16.099" v="379" actId="1036"/>
          <ac:spMkLst>
            <pc:docMk/>
            <pc:sldMk cId="3027347587" sldId="324"/>
            <ac:spMk id="497" creationId="{00000000-0000-0000-0000-000000000000}"/>
          </ac:spMkLst>
        </pc:spChg>
        <pc:spChg chg="mod">
          <ac:chgData name="明軒 吳" userId="7053278d50dc1d38" providerId="LiveId" clId="{BC3EF59E-2512-456F-83C9-F51D05FE0622}" dt="2024-04-08T13:03:57.559" v="1700" actId="2711"/>
          <ac:spMkLst>
            <pc:docMk/>
            <pc:sldMk cId="3027347587" sldId="324"/>
            <ac:spMk id="498" creationId="{00000000-0000-0000-0000-000000000000}"/>
          </ac:spMkLst>
        </pc:spChg>
        <pc:spChg chg="del">
          <ac:chgData name="明軒 吳" userId="7053278d50dc1d38" providerId="LiveId" clId="{BC3EF59E-2512-456F-83C9-F51D05FE0622}" dt="2024-04-08T12:24:06.610" v="375" actId="478"/>
          <ac:spMkLst>
            <pc:docMk/>
            <pc:sldMk cId="3027347587" sldId="324"/>
            <ac:spMk id="500" creationId="{00000000-0000-0000-0000-000000000000}"/>
          </ac:spMkLst>
        </pc:spChg>
        <pc:spChg chg="del">
          <ac:chgData name="明軒 吳" userId="7053278d50dc1d38" providerId="LiveId" clId="{BC3EF59E-2512-456F-83C9-F51D05FE0622}" dt="2024-04-08T12:24:06.610" v="375" actId="478"/>
          <ac:spMkLst>
            <pc:docMk/>
            <pc:sldMk cId="3027347587" sldId="324"/>
            <ac:spMk id="501" creationId="{00000000-0000-0000-0000-000000000000}"/>
          </ac:spMkLst>
        </pc:spChg>
        <pc:spChg chg="del">
          <ac:chgData name="明軒 吳" userId="7053278d50dc1d38" providerId="LiveId" clId="{BC3EF59E-2512-456F-83C9-F51D05FE0622}" dt="2024-04-08T12:24:06.610" v="375" actId="478"/>
          <ac:spMkLst>
            <pc:docMk/>
            <pc:sldMk cId="3027347587" sldId="324"/>
            <ac:spMk id="502" creationId="{00000000-0000-0000-0000-000000000000}"/>
          </ac:spMkLst>
        </pc:spChg>
        <pc:spChg chg="del">
          <ac:chgData name="明軒 吳" userId="7053278d50dc1d38" providerId="LiveId" clId="{BC3EF59E-2512-456F-83C9-F51D05FE0622}" dt="2024-04-08T12:24:06.610" v="375" actId="478"/>
          <ac:spMkLst>
            <pc:docMk/>
            <pc:sldMk cId="3027347587" sldId="324"/>
            <ac:spMk id="503" creationId="{00000000-0000-0000-0000-000000000000}"/>
          </ac:spMkLst>
        </pc:spChg>
        <pc:spChg chg="del">
          <ac:chgData name="明軒 吳" userId="7053278d50dc1d38" providerId="LiveId" clId="{BC3EF59E-2512-456F-83C9-F51D05FE0622}" dt="2024-04-08T12:21:55.083" v="325" actId="478"/>
          <ac:spMkLst>
            <pc:docMk/>
            <pc:sldMk cId="3027347587" sldId="324"/>
            <ac:spMk id="504" creationId="{00000000-0000-0000-0000-000000000000}"/>
          </ac:spMkLst>
        </pc:spChg>
        <pc:picChg chg="add mod">
          <ac:chgData name="明軒 吳" userId="7053278d50dc1d38" providerId="LiveId" clId="{BC3EF59E-2512-456F-83C9-F51D05FE0622}" dt="2024-04-08T12:12:35.975" v="301" actId="1076"/>
          <ac:picMkLst>
            <pc:docMk/>
            <pc:sldMk cId="3027347587" sldId="324"/>
            <ac:picMk id="3" creationId="{06824783-B6A8-5D60-56F7-B51A810859C5}"/>
          </ac:picMkLst>
        </pc:picChg>
        <pc:picChg chg="add mod">
          <ac:chgData name="明軒 吳" userId="7053278d50dc1d38" providerId="LiveId" clId="{BC3EF59E-2512-456F-83C9-F51D05FE0622}" dt="2024-04-08T12:18:53.335" v="307" actId="1076"/>
          <ac:picMkLst>
            <pc:docMk/>
            <pc:sldMk cId="3027347587" sldId="324"/>
            <ac:picMk id="1026" creationId="{E1D0ADC5-3DFD-F143-187E-009C00B0F23A}"/>
          </ac:picMkLst>
        </pc:picChg>
        <pc:picChg chg="add mod">
          <ac:chgData name="明軒 吳" userId="7053278d50dc1d38" providerId="LiveId" clId="{BC3EF59E-2512-456F-83C9-F51D05FE0622}" dt="2024-04-08T12:19:52.493" v="312" actId="14100"/>
          <ac:picMkLst>
            <pc:docMk/>
            <pc:sldMk cId="3027347587" sldId="324"/>
            <ac:picMk id="1028" creationId="{67751234-9E9B-9CDA-7540-9F0A19785451}"/>
          </ac:picMkLst>
        </pc:picChg>
        <pc:picChg chg="add del mod">
          <ac:chgData name="明軒 吳" userId="7053278d50dc1d38" providerId="LiveId" clId="{BC3EF59E-2512-456F-83C9-F51D05FE0622}" dt="2024-04-08T12:21:31.852" v="318" actId="478"/>
          <ac:picMkLst>
            <pc:docMk/>
            <pc:sldMk cId="3027347587" sldId="324"/>
            <ac:picMk id="1030" creationId="{F1E02378-1291-2A23-6E10-1BEED82D2AE9}"/>
          </ac:picMkLst>
        </pc:picChg>
        <pc:picChg chg="add mod">
          <ac:chgData name="明軒 吳" userId="7053278d50dc1d38" providerId="LiveId" clId="{BC3EF59E-2512-456F-83C9-F51D05FE0622}" dt="2024-04-08T12:21:52.756" v="324" actId="1076"/>
          <ac:picMkLst>
            <pc:docMk/>
            <pc:sldMk cId="3027347587" sldId="324"/>
            <ac:picMk id="1032" creationId="{EBEC6275-DA9C-0168-F245-C12FAACC7853}"/>
          </ac:picMkLst>
        </pc:picChg>
      </pc:sldChg>
      <pc:sldChg chg="del">
        <pc:chgData name="明軒 吳" userId="7053278d50dc1d38" providerId="LiveId" clId="{BC3EF59E-2512-456F-83C9-F51D05FE0622}" dt="2024-04-08T11:40:21.687" v="0" actId="47"/>
        <pc:sldMkLst>
          <pc:docMk/>
          <pc:sldMk cId="0" sldId="325"/>
        </pc:sldMkLst>
      </pc:sldChg>
      <pc:sldChg chg="delSp modSp add mod modShow">
        <pc:chgData name="明軒 吳" userId="7053278d50dc1d38" providerId="LiveId" clId="{BC3EF59E-2512-456F-83C9-F51D05FE0622}" dt="2024-04-08T13:08:54.721" v="2028" actId="6549"/>
        <pc:sldMkLst>
          <pc:docMk/>
          <pc:sldMk cId="2020407928" sldId="325"/>
        </pc:sldMkLst>
        <pc:spChg chg="mod">
          <ac:chgData name="明軒 吳" userId="7053278d50dc1d38" providerId="LiveId" clId="{BC3EF59E-2512-456F-83C9-F51D05FE0622}" dt="2024-04-08T12:25:40.683" v="390" actId="20577"/>
          <ac:spMkLst>
            <pc:docMk/>
            <pc:sldMk cId="2020407928" sldId="325"/>
            <ac:spMk id="306" creationId="{00000000-0000-0000-0000-000000000000}"/>
          </ac:spMkLst>
        </pc:spChg>
        <pc:spChg chg="mod">
          <ac:chgData name="明軒 吳" userId="7053278d50dc1d38" providerId="LiveId" clId="{BC3EF59E-2512-456F-83C9-F51D05FE0622}" dt="2024-04-08T13:08:54.721" v="2028" actId="6549"/>
          <ac:spMkLst>
            <pc:docMk/>
            <pc:sldMk cId="2020407928" sldId="325"/>
            <ac:spMk id="307" creationId="{00000000-0000-0000-0000-000000000000}"/>
          </ac:spMkLst>
        </pc:spChg>
        <pc:spChg chg="del">
          <ac:chgData name="明軒 吳" userId="7053278d50dc1d38" providerId="LiveId" clId="{BC3EF59E-2512-456F-83C9-F51D05FE0622}" dt="2024-04-08T12:25:50.266" v="392" actId="478"/>
          <ac:spMkLst>
            <pc:docMk/>
            <pc:sldMk cId="2020407928" sldId="325"/>
            <ac:spMk id="308" creationId="{00000000-0000-0000-0000-000000000000}"/>
          </ac:spMkLst>
        </pc:spChg>
        <pc:spChg chg="del">
          <ac:chgData name="明軒 吳" userId="7053278d50dc1d38" providerId="LiveId" clId="{BC3EF59E-2512-456F-83C9-F51D05FE0622}" dt="2024-04-08T12:25:50.266" v="392" actId="478"/>
          <ac:spMkLst>
            <pc:docMk/>
            <pc:sldMk cId="2020407928" sldId="325"/>
            <ac:spMk id="309" creationId="{00000000-0000-0000-0000-000000000000}"/>
          </ac:spMkLst>
        </pc:spChg>
        <pc:spChg chg="del">
          <ac:chgData name="明軒 吳" userId="7053278d50dc1d38" providerId="LiveId" clId="{BC3EF59E-2512-456F-83C9-F51D05FE0622}" dt="2024-04-08T12:25:50.266" v="392" actId="478"/>
          <ac:spMkLst>
            <pc:docMk/>
            <pc:sldMk cId="2020407928" sldId="325"/>
            <ac:spMk id="310" creationId="{00000000-0000-0000-0000-000000000000}"/>
          </ac:spMkLst>
        </pc:spChg>
        <pc:spChg chg="del">
          <ac:chgData name="明軒 吳" userId="7053278d50dc1d38" providerId="LiveId" clId="{BC3EF59E-2512-456F-83C9-F51D05FE0622}" dt="2024-04-08T12:25:50.266" v="392" actId="478"/>
          <ac:spMkLst>
            <pc:docMk/>
            <pc:sldMk cId="2020407928" sldId="325"/>
            <ac:spMk id="311" creationId="{00000000-0000-0000-0000-000000000000}"/>
          </ac:spMkLst>
        </pc:spChg>
        <pc:spChg chg="del">
          <ac:chgData name="明軒 吳" userId="7053278d50dc1d38" providerId="LiveId" clId="{BC3EF59E-2512-456F-83C9-F51D05FE0622}" dt="2024-04-08T12:25:45.372" v="391" actId="478"/>
          <ac:spMkLst>
            <pc:docMk/>
            <pc:sldMk cId="2020407928" sldId="325"/>
            <ac:spMk id="312" creationId="{00000000-0000-0000-0000-000000000000}"/>
          </ac:spMkLst>
        </pc:spChg>
      </pc:sldChg>
      <pc:sldChg chg="del">
        <pc:chgData name="明軒 吳" userId="7053278d50dc1d38" providerId="LiveId" clId="{BC3EF59E-2512-456F-83C9-F51D05FE0622}" dt="2024-04-08T11:40:21.687" v="0" actId="47"/>
        <pc:sldMkLst>
          <pc:docMk/>
          <pc:sldMk cId="0" sldId="326"/>
        </pc:sldMkLst>
      </pc:sldChg>
      <pc:sldChg chg="addSp delSp modSp add mod modShow">
        <pc:chgData name="明軒 吳" userId="7053278d50dc1d38" providerId="LiveId" clId="{BC3EF59E-2512-456F-83C9-F51D05FE0622}" dt="2024-04-08T13:17:12.466" v="2478" actId="20577"/>
        <pc:sldMkLst>
          <pc:docMk/>
          <pc:sldMk cId="4249388769" sldId="326"/>
        </pc:sldMkLst>
        <pc:spChg chg="add del">
          <ac:chgData name="明軒 吳" userId="7053278d50dc1d38" providerId="LiveId" clId="{BC3EF59E-2512-456F-83C9-F51D05FE0622}" dt="2024-04-08T13:16:17.088" v="2459" actId="22"/>
          <ac:spMkLst>
            <pc:docMk/>
            <pc:sldMk cId="4249388769" sldId="326"/>
            <ac:spMk id="3" creationId="{A27F768E-244E-E250-93C4-45D087972562}"/>
          </ac:spMkLst>
        </pc:spChg>
        <pc:spChg chg="mod">
          <ac:chgData name="明軒 吳" userId="7053278d50dc1d38" providerId="LiveId" clId="{BC3EF59E-2512-456F-83C9-F51D05FE0622}" dt="2024-04-08T13:03:47.366" v="1699"/>
          <ac:spMkLst>
            <pc:docMk/>
            <pc:sldMk cId="4249388769" sldId="326"/>
            <ac:spMk id="1087" creationId="{00000000-0000-0000-0000-000000000000}"/>
          </ac:spMkLst>
        </pc:spChg>
        <pc:spChg chg="mod">
          <ac:chgData name="明軒 吳" userId="7053278d50dc1d38" providerId="LiveId" clId="{BC3EF59E-2512-456F-83C9-F51D05FE0622}" dt="2024-04-08T13:17:12.466" v="2478" actId="20577"/>
          <ac:spMkLst>
            <pc:docMk/>
            <pc:sldMk cId="4249388769" sldId="326"/>
            <ac:spMk id="1089" creationId="{00000000-0000-0000-0000-000000000000}"/>
          </ac:spMkLst>
        </pc:spChg>
        <pc:spChg chg="mod">
          <ac:chgData name="明軒 吳" userId="7053278d50dc1d38" providerId="LiveId" clId="{BC3EF59E-2512-456F-83C9-F51D05FE0622}" dt="2024-04-08T13:15:58.891" v="2457" actId="20577"/>
          <ac:spMkLst>
            <pc:docMk/>
            <pc:sldMk cId="4249388769" sldId="326"/>
            <ac:spMk id="1090" creationId="{00000000-0000-0000-0000-000000000000}"/>
          </ac:spMkLst>
        </pc:spChg>
        <pc:spChg chg="mod">
          <ac:chgData name="明軒 吳" userId="7053278d50dc1d38" providerId="LiveId" clId="{BC3EF59E-2512-456F-83C9-F51D05FE0622}" dt="2024-04-08T13:13:50.867" v="2370" actId="20577"/>
          <ac:spMkLst>
            <pc:docMk/>
            <pc:sldMk cId="4249388769" sldId="326"/>
            <ac:spMk id="1091" creationId="{00000000-0000-0000-0000-000000000000}"/>
          </ac:spMkLst>
        </pc:spChg>
        <pc:spChg chg="mod">
          <ac:chgData name="明軒 吳" userId="7053278d50dc1d38" providerId="LiveId" clId="{BC3EF59E-2512-456F-83C9-F51D05FE0622}" dt="2024-04-08T13:03:42.720" v="1697"/>
          <ac:spMkLst>
            <pc:docMk/>
            <pc:sldMk cId="4249388769" sldId="326"/>
            <ac:spMk id="1092" creationId="{00000000-0000-0000-0000-000000000000}"/>
          </ac:spMkLst>
        </pc:spChg>
        <pc:spChg chg="del">
          <ac:chgData name="明軒 吳" userId="7053278d50dc1d38" providerId="LiveId" clId="{BC3EF59E-2512-456F-83C9-F51D05FE0622}" dt="2024-04-08T13:02:30.106" v="1652" actId="478"/>
          <ac:spMkLst>
            <pc:docMk/>
            <pc:sldMk cId="4249388769" sldId="326"/>
            <ac:spMk id="1093" creationId="{00000000-0000-0000-0000-000000000000}"/>
          </ac:spMkLst>
        </pc:spChg>
        <pc:spChg chg="del">
          <ac:chgData name="明軒 吳" userId="7053278d50dc1d38" providerId="LiveId" clId="{BC3EF59E-2512-456F-83C9-F51D05FE0622}" dt="2024-04-08T13:02:30.106" v="1652" actId="478"/>
          <ac:spMkLst>
            <pc:docMk/>
            <pc:sldMk cId="4249388769" sldId="326"/>
            <ac:spMk id="1094" creationId="{00000000-0000-0000-0000-000000000000}"/>
          </ac:spMkLst>
        </pc:spChg>
        <pc:spChg chg="del">
          <ac:chgData name="明軒 吳" userId="7053278d50dc1d38" providerId="LiveId" clId="{BC3EF59E-2512-456F-83C9-F51D05FE0622}" dt="2024-04-08T13:02:30.106" v="1652" actId="478"/>
          <ac:spMkLst>
            <pc:docMk/>
            <pc:sldMk cId="4249388769" sldId="326"/>
            <ac:spMk id="1095" creationId="{00000000-0000-0000-0000-000000000000}"/>
          </ac:spMkLst>
        </pc:spChg>
        <pc:spChg chg="del">
          <ac:chgData name="明軒 吳" userId="7053278d50dc1d38" providerId="LiveId" clId="{BC3EF59E-2512-456F-83C9-F51D05FE0622}" dt="2024-04-08T13:02:30.106" v="1652" actId="478"/>
          <ac:spMkLst>
            <pc:docMk/>
            <pc:sldMk cId="4249388769" sldId="326"/>
            <ac:spMk id="1096" creationId="{00000000-0000-0000-0000-000000000000}"/>
          </ac:spMkLst>
        </pc:spChg>
        <pc:spChg chg="del">
          <ac:chgData name="明軒 吳" userId="7053278d50dc1d38" providerId="LiveId" clId="{BC3EF59E-2512-456F-83C9-F51D05FE0622}" dt="2024-04-08T13:02:26.627" v="1651" actId="478"/>
          <ac:spMkLst>
            <pc:docMk/>
            <pc:sldMk cId="4249388769" sldId="326"/>
            <ac:spMk id="1097" creationId="{00000000-0000-0000-0000-000000000000}"/>
          </ac:spMkLst>
        </pc:spChg>
      </pc:sldChg>
      <pc:sldChg chg="del">
        <pc:chgData name="明軒 吳" userId="7053278d50dc1d38" providerId="LiveId" clId="{BC3EF59E-2512-456F-83C9-F51D05FE0622}" dt="2024-04-08T11:40:21.687" v="0" actId="47"/>
        <pc:sldMkLst>
          <pc:docMk/>
          <pc:sldMk cId="0" sldId="327"/>
        </pc:sldMkLst>
      </pc:sldChg>
      <pc:sldChg chg="addSp modSp add mod">
        <pc:chgData name="明軒 吳" userId="7053278d50dc1d38" providerId="LiveId" clId="{BC3EF59E-2512-456F-83C9-F51D05FE0622}" dt="2024-04-08T13:34:22.551" v="2987" actId="20577"/>
        <pc:sldMkLst>
          <pc:docMk/>
          <pc:sldMk cId="2013491133" sldId="327"/>
        </pc:sldMkLst>
        <pc:spChg chg="add">
          <ac:chgData name="明軒 吳" userId="7053278d50dc1d38" providerId="LiveId" clId="{BC3EF59E-2512-456F-83C9-F51D05FE0622}" dt="2024-04-08T13:25:09.409" v="2851"/>
          <ac:spMkLst>
            <pc:docMk/>
            <pc:sldMk cId="2013491133" sldId="327"/>
            <ac:spMk id="2" creationId="{A480AC85-3956-3775-1FD3-81AD6B048018}"/>
          </ac:spMkLst>
        </pc:spChg>
        <pc:spChg chg="mod">
          <ac:chgData name="明軒 吳" userId="7053278d50dc1d38" providerId="LiveId" clId="{BC3EF59E-2512-456F-83C9-F51D05FE0622}" dt="2024-04-08T13:23:53.331" v="2850" actId="1035"/>
          <ac:spMkLst>
            <pc:docMk/>
            <pc:sldMk cId="2013491133" sldId="327"/>
            <ac:spMk id="1087" creationId="{00000000-0000-0000-0000-000000000000}"/>
          </ac:spMkLst>
        </pc:spChg>
        <pc:spChg chg="mod">
          <ac:chgData name="明軒 吳" userId="7053278d50dc1d38" providerId="LiveId" clId="{BC3EF59E-2512-456F-83C9-F51D05FE0622}" dt="2024-04-08T13:16:25.499" v="2469" actId="20577"/>
          <ac:spMkLst>
            <pc:docMk/>
            <pc:sldMk cId="2013491133" sldId="327"/>
            <ac:spMk id="1089" creationId="{00000000-0000-0000-0000-000000000000}"/>
          </ac:spMkLst>
        </pc:spChg>
        <pc:spChg chg="mod">
          <ac:chgData name="明軒 吳" userId="7053278d50dc1d38" providerId="LiveId" clId="{BC3EF59E-2512-456F-83C9-F51D05FE0622}" dt="2024-04-08T13:28:52.641" v="2874" actId="255"/>
          <ac:spMkLst>
            <pc:docMk/>
            <pc:sldMk cId="2013491133" sldId="327"/>
            <ac:spMk id="1090" creationId="{00000000-0000-0000-0000-000000000000}"/>
          </ac:spMkLst>
        </pc:spChg>
        <pc:spChg chg="mod">
          <ac:chgData name="明軒 吳" userId="7053278d50dc1d38" providerId="LiveId" clId="{BC3EF59E-2512-456F-83C9-F51D05FE0622}" dt="2024-04-08T13:34:22.551" v="2987" actId="20577"/>
          <ac:spMkLst>
            <pc:docMk/>
            <pc:sldMk cId="2013491133" sldId="327"/>
            <ac:spMk id="1091" creationId="{00000000-0000-0000-0000-000000000000}"/>
          </ac:spMkLst>
        </pc:spChg>
        <pc:spChg chg="mod">
          <ac:chgData name="明軒 吳" userId="7053278d50dc1d38" providerId="LiveId" clId="{BC3EF59E-2512-456F-83C9-F51D05FE0622}" dt="2024-04-08T13:23:53.331" v="2850" actId="1035"/>
          <ac:spMkLst>
            <pc:docMk/>
            <pc:sldMk cId="2013491133" sldId="327"/>
            <ac:spMk id="1092" creationId="{00000000-0000-0000-0000-000000000000}"/>
          </ac:spMkLst>
        </pc:spChg>
        <pc:cxnChg chg="mod">
          <ac:chgData name="明軒 吳" userId="7053278d50dc1d38" providerId="LiveId" clId="{BC3EF59E-2512-456F-83C9-F51D05FE0622}" dt="2024-04-08T13:23:53.331" v="2850" actId="1035"/>
          <ac:cxnSpMkLst>
            <pc:docMk/>
            <pc:sldMk cId="2013491133" sldId="327"/>
            <ac:cxnSpMk id="1086" creationId="{00000000-0000-0000-0000-000000000000}"/>
          </ac:cxnSpMkLst>
        </pc:cxnChg>
        <pc:cxnChg chg="mod">
          <ac:chgData name="明軒 吳" userId="7053278d50dc1d38" providerId="LiveId" clId="{BC3EF59E-2512-456F-83C9-F51D05FE0622}" dt="2024-04-08T13:23:53.331" v="2850" actId="1035"/>
          <ac:cxnSpMkLst>
            <pc:docMk/>
            <pc:sldMk cId="2013491133" sldId="327"/>
            <ac:cxnSpMk id="1088" creationId="{00000000-0000-0000-0000-000000000000}"/>
          </ac:cxnSpMkLst>
        </pc:cxnChg>
      </pc:sldChg>
      <pc:sldChg chg="del">
        <pc:chgData name="明軒 吳" userId="7053278d50dc1d38" providerId="LiveId" clId="{BC3EF59E-2512-456F-83C9-F51D05FE0622}" dt="2024-04-08T11:40:21.687" v="0" actId="47"/>
        <pc:sldMkLst>
          <pc:docMk/>
          <pc:sldMk cId="0" sldId="328"/>
        </pc:sldMkLst>
      </pc:sldChg>
      <pc:sldChg chg="delSp modSp add mod modShow">
        <pc:chgData name="明軒 吳" userId="7053278d50dc1d38" providerId="LiveId" clId="{BC3EF59E-2512-456F-83C9-F51D05FE0622}" dt="2024-04-08T13:43:13.778" v="3002" actId="729"/>
        <pc:sldMkLst>
          <pc:docMk/>
          <pc:sldMk cId="3669444787" sldId="328"/>
        </pc:sldMkLst>
        <pc:spChg chg="mod">
          <ac:chgData name="明軒 吳" userId="7053278d50dc1d38" providerId="LiveId" clId="{BC3EF59E-2512-456F-83C9-F51D05FE0622}" dt="2024-04-08T13:38:17.486" v="2994" actId="20577"/>
          <ac:spMkLst>
            <pc:docMk/>
            <pc:sldMk cId="3669444787" sldId="328"/>
            <ac:spMk id="366" creationId="{00000000-0000-0000-0000-000000000000}"/>
          </ac:spMkLst>
        </pc:spChg>
        <pc:spChg chg="mod">
          <ac:chgData name="明軒 吳" userId="7053278d50dc1d38" providerId="LiveId" clId="{BC3EF59E-2512-456F-83C9-F51D05FE0622}" dt="2024-04-08T13:41:02.632" v="3001" actId="255"/>
          <ac:spMkLst>
            <pc:docMk/>
            <pc:sldMk cId="3669444787" sldId="328"/>
            <ac:spMk id="367" creationId="{00000000-0000-0000-0000-000000000000}"/>
          </ac:spMkLst>
        </pc:spChg>
        <pc:spChg chg="del">
          <ac:chgData name="明軒 吳" userId="7053278d50dc1d38" providerId="LiveId" clId="{BC3EF59E-2512-456F-83C9-F51D05FE0622}" dt="2024-04-08T13:39:07.033" v="2999" actId="478"/>
          <ac:spMkLst>
            <pc:docMk/>
            <pc:sldMk cId="3669444787" sldId="328"/>
            <ac:spMk id="369" creationId="{00000000-0000-0000-0000-000000000000}"/>
          </ac:spMkLst>
        </pc:spChg>
        <pc:spChg chg="del">
          <ac:chgData name="明軒 吳" userId="7053278d50dc1d38" providerId="LiveId" clId="{BC3EF59E-2512-456F-83C9-F51D05FE0622}" dt="2024-04-08T13:39:07.033" v="2999" actId="478"/>
          <ac:spMkLst>
            <pc:docMk/>
            <pc:sldMk cId="3669444787" sldId="328"/>
            <ac:spMk id="370" creationId="{00000000-0000-0000-0000-000000000000}"/>
          </ac:spMkLst>
        </pc:spChg>
        <pc:spChg chg="del">
          <ac:chgData name="明軒 吳" userId="7053278d50dc1d38" providerId="LiveId" clId="{BC3EF59E-2512-456F-83C9-F51D05FE0622}" dt="2024-04-08T13:39:07.033" v="2999" actId="478"/>
          <ac:spMkLst>
            <pc:docMk/>
            <pc:sldMk cId="3669444787" sldId="328"/>
            <ac:spMk id="371" creationId="{00000000-0000-0000-0000-000000000000}"/>
          </ac:spMkLst>
        </pc:spChg>
        <pc:spChg chg="del">
          <ac:chgData name="明軒 吳" userId="7053278d50dc1d38" providerId="LiveId" clId="{BC3EF59E-2512-456F-83C9-F51D05FE0622}" dt="2024-04-08T13:39:07.033" v="2999" actId="478"/>
          <ac:spMkLst>
            <pc:docMk/>
            <pc:sldMk cId="3669444787" sldId="328"/>
            <ac:spMk id="372" creationId="{00000000-0000-0000-0000-000000000000}"/>
          </ac:spMkLst>
        </pc:spChg>
        <pc:spChg chg="del">
          <ac:chgData name="明軒 吳" userId="7053278d50dc1d38" providerId="LiveId" clId="{BC3EF59E-2512-456F-83C9-F51D05FE0622}" dt="2024-04-08T13:39:10.153" v="3000" actId="478"/>
          <ac:spMkLst>
            <pc:docMk/>
            <pc:sldMk cId="3669444787" sldId="328"/>
            <ac:spMk id="373" creationId="{00000000-0000-0000-0000-000000000000}"/>
          </ac:spMkLst>
        </pc:spChg>
      </pc:sldChg>
      <pc:sldChg chg="del">
        <pc:chgData name="明軒 吳" userId="7053278d50dc1d38" providerId="LiveId" clId="{BC3EF59E-2512-456F-83C9-F51D05FE0622}" dt="2024-04-08T11:40:21.687" v="0" actId="47"/>
        <pc:sldMkLst>
          <pc:docMk/>
          <pc:sldMk cId="0" sldId="329"/>
        </pc:sldMkLst>
      </pc:sldChg>
      <pc:sldChg chg="del">
        <pc:chgData name="明軒 吳" userId="7053278d50dc1d38" providerId="LiveId" clId="{BC3EF59E-2512-456F-83C9-F51D05FE0622}" dt="2024-04-08T11:40:21.687" v="0" actId="47"/>
        <pc:sldMkLst>
          <pc:docMk/>
          <pc:sldMk cId="0" sldId="330"/>
        </pc:sldMkLst>
      </pc:sldChg>
      <pc:sldChg chg="del">
        <pc:chgData name="明軒 吳" userId="7053278d50dc1d38" providerId="LiveId" clId="{BC3EF59E-2512-456F-83C9-F51D05FE0622}" dt="2024-04-08T11:40:21.687" v="0" actId="47"/>
        <pc:sldMkLst>
          <pc:docMk/>
          <pc:sldMk cId="0" sldId="331"/>
        </pc:sldMkLst>
      </pc:sldChg>
      <pc:sldChg chg="del">
        <pc:chgData name="明軒 吳" userId="7053278d50dc1d38" providerId="LiveId" clId="{BC3EF59E-2512-456F-83C9-F51D05FE0622}" dt="2024-04-08T11:40:21.687" v="0" actId="47"/>
        <pc:sldMkLst>
          <pc:docMk/>
          <pc:sldMk cId="0" sldId="332"/>
        </pc:sldMkLst>
      </pc:sldChg>
      <pc:sldChg chg="del">
        <pc:chgData name="明軒 吳" userId="7053278d50dc1d38" providerId="LiveId" clId="{BC3EF59E-2512-456F-83C9-F51D05FE0622}" dt="2024-04-08T11:40:21.687" v="0" actId="47"/>
        <pc:sldMkLst>
          <pc:docMk/>
          <pc:sldMk cId="0" sldId="333"/>
        </pc:sldMkLst>
      </pc:sldChg>
      <pc:sldChg chg="del">
        <pc:chgData name="明軒 吳" userId="7053278d50dc1d38" providerId="LiveId" clId="{BC3EF59E-2512-456F-83C9-F51D05FE0622}" dt="2024-04-08T11:40:21.687" v="0" actId="47"/>
        <pc:sldMkLst>
          <pc:docMk/>
          <pc:sldMk cId="0" sldId="334"/>
        </pc:sldMkLst>
      </pc:sldChg>
      <pc:sldChg chg="del">
        <pc:chgData name="明軒 吳" userId="7053278d50dc1d38" providerId="LiveId" clId="{BC3EF59E-2512-456F-83C9-F51D05FE0622}" dt="2024-04-08T11:40:21.687" v="0" actId="47"/>
        <pc:sldMkLst>
          <pc:docMk/>
          <pc:sldMk cId="0" sldId="335"/>
        </pc:sldMkLst>
      </pc:sldChg>
      <pc:sldChg chg="del">
        <pc:chgData name="明軒 吳" userId="7053278d50dc1d38" providerId="LiveId" clId="{BC3EF59E-2512-456F-83C9-F51D05FE0622}" dt="2024-04-08T11:40:21.687" v="0" actId="47"/>
        <pc:sldMkLst>
          <pc:docMk/>
          <pc:sldMk cId="0" sldId="336"/>
        </pc:sldMkLst>
      </pc:sldChg>
      <pc:sldChg chg="del">
        <pc:chgData name="明軒 吳" userId="7053278d50dc1d38" providerId="LiveId" clId="{BC3EF59E-2512-456F-83C9-F51D05FE0622}" dt="2024-04-08T11:40:21.687" v="0" actId="47"/>
        <pc:sldMkLst>
          <pc:docMk/>
          <pc:sldMk cId="0" sldId="337"/>
        </pc:sldMkLst>
      </pc:sldChg>
      <pc:sldChg chg="del">
        <pc:chgData name="明軒 吳" userId="7053278d50dc1d38" providerId="LiveId" clId="{BC3EF59E-2512-456F-83C9-F51D05FE0622}" dt="2024-04-08T11:40:21.687" v="0" actId="47"/>
        <pc:sldMkLst>
          <pc:docMk/>
          <pc:sldMk cId="0" sldId="338"/>
        </pc:sldMkLst>
      </pc:sldChg>
      <pc:sldChg chg="del">
        <pc:chgData name="明軒 吳" userId="7053278d50dc1d38" providerId="LiveId" clId="{BC3EF59E-2512-456F-83C9-F51D05FE0622}" dt="2024-04-08T11:40:21.687" v="0" actId="47"/>
        <pc:sldMkLst>
          <pc:docMk/>
          <pc:sldMk cId="0" sldId="339"/>
        </pc:sldMkLst>
      </pc:sldChg>
      <pc:sldChg chg="del">
        <pc:chgData name="明軒 吳" userId="7053278d50dc1d38" providerId="LiveId" clId="{BC3EF59E-2512-456F-83C9-F51D05FE0622}" dt="2024-04-08T11:40:21.687" v="0" actId="47"/>
        <pc:sldMkLst>
          <pc:docMk/>
          <pc:sldMk cId="0" sldId="340"/>
        </pc:sldMkLst>
      </pc:sldChg>
      <pc:sldChg chg="del">
        <pc:chgData name="明軒 吳" userId="7053278d50dc1d38" providerId="LiveId" clId="{BC3EF59E-2512-456F-83C9-F51D05FE0622}" dt="2024-04-08T11:40:21.687" v="0" actId="47"/>
        <pc:sldMkLst>
          <pc:docMk/>
          <pc:sldMk cId="0" sldId="341"/>
        </pc:sldMkLst>
      </pc:sldChg>
      <pc:sldChg chg="del">
        <pc:chgData name="明軒 吳" userId="7053278d50dc1d38" providerId="LiveId" clId="{BC3EF59E-2512-456F-83C9-F51D05FE0622}" dt="2024-04-08T11:40:21.687" v="0" actId="47"/>
        <pc:sldMkLst>
          <pc:docMk/>
          <pc:sldMk cId="0" sldId="342"/>
        </pc:sldMkLst>
      </pc:sldChg>
      <pc:sldChg chg="del">
        <pc:chgData name="明軒 吳" userId="7053278d50dc1d38" providerId="LiveId" clId="{BC3EF59E-2512-456F-83C9-F51D05FE0622}" dt="2024-04-08T11:40:21.687" v="0" actId="47"/>
        <pc:sldMkLst>
          <pc:docMk/>
          <pc:sldMk cId="0" sldId="343"/>
        </pc:sldMkLst>
      </pc:sldChg>
      <pc:sldChg chg="del">
        <pc:chgData name="明軒 吳" userId="7053278d50dc1d38" providerId="LiveId" clId="{BC3EF59E-2512-456F-83C9-F51D05FE0622}" dt="2024-04-08T11:40:21.687" v="0" actId="47"/>
        <pc:sldMkLst>
          <pc:docMk/>
          <pc:sldMk cId="0" sldId="344"/>
        </pc:sldMkLst>
      </pc:sldChg>
      <pc:sldChg chg="del">
        <pc:chgData name="明軒 吳" userId="7053278d50dc1d38" providerId="LiveId" clId="{BC3EF59E-2512-456F-83C9-F51D05FE0622}" dt="2024-04-08T11:40:21.687" v="0" actId="47"/>
        <pc:sldMkLst>
          <pc:docMk/>
          <pc:sldMk cId="0" sldId="345"/>
        </pc:sldMkLst>
      </pc:sldChg>
      <pc:sldChg chg="del">
        <pc:chgData name="明軒 吳" userId="7053278d50dc1d38" providerId="LiveId" clId="{BC3EF59E-2512-456F-83C9-F51D05FE0622}" dt="2024-04-08T11:40:21.687" v="0" actId="47"/>
        <pc:sldMkLst>
          <pc:docMk/>
          <pc:sldMk cId="0" sldId="346"/>
        </pc:sldMkLst>
      </pc:sldChg>
      <pc:sldChg chg="del">
        <pc:chgData name="明軒 吳" userId="7053278d50dc1d38" providerId="LiveId" clId="{BC3EF59E-2512-456F-83C9-F51D05FE0622}" dt="2024-04-08T11:40:21.687" v="0" actId="47"/>
        <pc:sldMkLst>
          <pc:docMk/>
          <pc:sldMk cId="0" sldId="347"/>
        </pc:sldMkLst>
      </pc:sldChg>
      <pc:sldChg chg="del">
        <pc:chgData name="明軒 吳" userId="7053278d50dc1d38" providerId="LiveId" clId="{BC3EF59E-2512-456F-83C9-F51D05FE0622}" dt="2024-04-08T11:40:21.687" v="0" actId="47"/>
        <pc:sldMkLst>
          <pc:docMk/>
          <pc:sldMk cId="0" sldId="348"/>
        </pc:sldMkLst>
      </pc:sldChg>
      <pc:sldChg chg="del">
        <pc:chgData name="明軒 吳" userId="7053278d50dc1d38" providerId="LiveId" clId="{BC3EF59E-2512-456F-83C9-F51D05FE0622}" dt="2024-04-08T11:40:21.687" v="0" actId="47"/>
        <pc:sldMkLst>
          <pc:docMk/>
          <pc:sldMk cId="0" sldId="349"/>
        </pc:sldMkLst>
      </pc:sldChg>
      <pc:sldChg chg="del">
        <pc:chgData name="明軒 吳" userId="7053278d50dc1d38" providerId="LiveId" clId="{BC3EF59E-2512-456F-83C9-F51D05FE0622}" dt="2024-04-08T11:40:21.687" v="0" actId="47"/>
        <pc:sldMkLst>
          <pc:docMk/>
          <pc:sldMk cId="0" sldId="350"/>
        </pc:sldMkLst>
      </pc:sldChg>
      <pc:sldChg chg="del">
        <pc:chgData name="明軒 吳" userId="7053278d50dc1d38" providerId="LiveId" clId="{BC3EF59E-2512-456F-83C9-F51D05FE0622}" dt="2024-04-08T11:40:21.687" v="0" actId="47"/>
        <pc:sldMkLst>
          <pc:docMk/>
          <pc:sldMk cId="0" sldId="351"/>
        </pc:sldMkLst>
      </pc:sldChg>
      <pc:sldChg chg="del">
        <pc:chgData name="明軒 吳" userId="7053278d50dc1d38" providerId="LiveId" clId="{BC3EF59E-2512-456F-83C9-F51D05FE0622}" dt="2024-04-08T11:40:21.687" v="0" actId="47"/>
        <pc:sldMkLst>
          <pc:docMk/>
          <pc:sldMk cId="0" sldId="352"/>
        </pc:sldMkLst>
      </pc:sldChg>
      <pc:sldChg chg="del">
        <pc:chgData name="明軒 吳" userId="7053278d50dc1d38" providerId="LiveId" clId="{BC3EF59E-2512-456F-83C9-F51D05FE0622}" dt="2024-04-08T11:40:21.687" v="0" actId="47"/>
        <pc:sldMkLst>
          <pc:docMk/>
          <pc:sldMk cId="0" sldId="353"/>
        </pc:sldMkLst>
      </pc:sldChg>
      <pc:sldChg chg="del">
        <pc:chgData name="明軒 吳" userId="7053278d50dc1d38" providerId="LiveId" clId="{BC3EF59E-2512-456F-83C9-F51D05FE0622}" dt="2024-04-08T11:40:21.687" v="0" actId="47"/>
        <pc:sldMkLst>
          <pc:docMk/>
          <pc:sldMk cId="0" sldId="354"/>
        </pc:sldMkLst>
      </pc:sldChg>
      <pc:sldChg chg="del">
        <pc:chgData name="明軒 吳" userId="7053278d50dc1d38" providerId="LiveId" clId="{BC3EF59E-2512-456F-83C9-F51D05FE0622}" dt="2024-04-08T11:40:21.687" v="0" actId="47"/>
        <pc:sldMkLst>
          <pc:docMk/>
          <pc:sldMk cId="0" sldId="355"/>
        </pc:sldMkLst>
      </pc:sldChg>
      <pc:sldChg chg="del">
        <pc:chgData name="明軒 吳" userId="7053278d50dc1d38" providerId="LiveId" clId="{BC3EF59E-2512-456F-83C9-F51D05FE0622}" dt="2024-04-08T11:40:21.687" v="0" actId="47"/>
        <pc:sldMkLst>
          <pc:docMk/>
          <pc:sldMk cId="0" sldId="356"/>
        </pc:sldMkLst>
      </pc:sldChg>
      <pc:sldChg chg="del">
        <pc:chgData name="明軒 吳" userId="7053278d50dc1d38" providerId="LiveId" clId="{BC3EF59E-2512-456F-83C9-F51D05FE0622}" dt="2024-04-08T11:40:21.687" v="0" actId="47"/>
        <pc:sldMkLst>
          <pc:docMk/>
          <pc:sldMk cId="0" sldId="357"/>
        </pc:sldMkLst>
      </pc:sldChg>
      <pc:sldMasterChg chg="del delSldLayout">
        <pc:chgData name="明軒 吳" userId="7053278d50dc1d38" providerId="LiveId" clId="{BC3EF59E-2512-456F-83C9-F51D05FE0622}" dt="2024-04-08T11:40:21.687" v="0" actId="47"/>
        <pc:sldMasterMkLst>
          <pc:docMk/>
          <pc:sldMasterMk cId="0" sldId="2147483689"/>
        </pc:sldMasterMkLst>
        <pc:sldLayoutChg chg="del">
          <pc:chgData name="明軒 吳" userId="7053278d50dc1d38" providerId="LiveId" clId="{BC3EF59E-2512-456F-83C9-F51D05FE0622}" dt="2024-04-08T11:40:21.687" v="0" actId="47"/>
          <pc:sldLayoutMkLst>
            <pc:docMk/>
            <pc:sldMasterMk cId="0" sldId="2147483689"/>
            <pc:sldLayoutMk cId="0" sldId="2147483683"/>
          </pc:sldLayoutMkLst>
        </pc:sldLayoutChg>
        <pc:sldLayoutChg chg="del">
          <pc:chgData name="明軒 吳" userId="7053278d50dc1d38" providerId="LiveId" clId="{BC3EF59E-2512-456F-83C9-F51D05FE0622}" dt="2024-04-08T11:40:21.687" v="0" actId="47"/>
          <pc:sldLayoutMkLst>
            <pc:docMk/>
            <pc:sldMasterMk cId="0" sldId="2147483689"/>
            <pc:sldLayoutMk cId="0" sldId="2147483684"/>
          </pc:sldLayoutMkLst>
        </pc:sldLayoutChg>
      </pc:sldMasterChg>
      <pc:sldMasterChg chg="del delSldLayout">
        <pc:chgData name="明軒 吳" userId="7053278d50dc1d38" providerId="LiveId" clId="{BC3EF59E-2512-456F-83C9-F51D05FE0622}" dt="2024-04-08T11:40:21.687" v="0" actId="47"/>
        <pc:sldMasterMkLst>
          <pc:docMk/>
          <pc:sldMasterMk cId="0" sldId="2147483690"/>
        </pc:sldMasterMkLst>
        <pc:sldLayoutChg chg="del">
          <pc:chgData name="明軒 吳" userId="7053278d50dc1d38" providerId="LiveId" clId="{BC3EF59E-2512-456F-83C9-F51D05FE0622}" dt="2024-04-08T11:40:21.687" v="0" actId="47"/>
          <pc:sldLayoutMkLst>
            <pc:docMk/>
            <pc:sldMasterMk cId="0" sldId="2147483690"/>
            <pc:sldLayoutMk cId="0" sldId="2147483685"/>
          </pc:sldLayoutMkLst>
        </pc:sldLayoutChg>
        <pc:sldLayoutChg chg="del">
          <pc:chgData name="明軒 吳" userId="7053278d50dc1d38" providerId="LiveId" clId="{BC3EF59E-2512-456F-83C9-F51D05FE0622}" dt="2024-04-08T11:40:21.687" v="0" actId="47"/>
          <pc:sldLayoutMkLst>
            <pc:docMk/>
            <pc:sldMasterMk cId="0" sldId="2147483690"/>
            <pc:sldLayoutMk cId="0" sldId="2147483686"/>
          </pc:sldLayoutMkLst>
        </pc:sldLayoutChg>
      </pc:sldMasterChg>
      <pc:sldMasterChg chg="del delSldLayout">
        <pc:chgData name="明軒 吳" userId="7053278d50dc1d38" providerId="LiveId" clId="{BC3EF59E-2512-456F-83C9-F51D05FE0622}" dt="2024-04-08T11:40:21.687" v="0" actId="47"/>
        <pc:sldMasterMkLst>
          <pc:docMk/>
          <pc:sldMasterMk cId="0" sldId="2147483691"/>
        </pc:sldMasterMkLst>
        <pc:sldLayoutChg chg="del">
          <pc:chgData name="明軒 吳" userId="7053278d50dc1d38" providerId="LiveId" clId="{BC3EF59E-2512-456F-83C9-F51D05FE0622}" dt="2024-04-08T11:40:21.687" v="0" actId="47"/>
          <pc:sldLayoutMkLst>
            <pc:docMk/>
            <pc:sldMasterMk cId="0" sldId="2147483691"/>
            <pc:sldLayoutMk cId="0" sldId="214748368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632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a7d7d7565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a7d7d7565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a7d7d79b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a7d7d79b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a7d7d7b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a7d7d7b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ea7d7d79b6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ea7d7d79b6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07bd5e6e2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07bd5e6e2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722adaa3c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0722adaa3c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ea7d7d79b6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ea7d7d79b6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ee5fa41c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ee5fa41c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7bd5e6e2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7bd5e6e2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722adaa3c_0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722adaa3c_0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ea7d7d79b6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ea7d7d79b6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612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ee5fa41ca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ee5fa41c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ee5fa41ca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ee5fa41ca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e5fa41ca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e5fa41ca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ee5fa41ca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ee5fa41ca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ee5fa41ca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ee5fa41ca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ee5fa41ca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ee5fa41ca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ee5fa41cad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ee5fa41cad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e5fa41ca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e5fa41ca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ee5fa41ca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ee5fa41ca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0722adaa3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0722adaa3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a7d7d7565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a7d7d7565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036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ee5fa41ca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ee5fa41ca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e5fa41cad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e5fa41cad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ee5fa41ca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ee5fa41ca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ee5fa41ca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ee5fa41ca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10722adaa3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10722adaa3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ee5fa41ca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ee5fa41ca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ee5fa41ca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e5fa41ca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ee5fa41cad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ee5fa41ca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ecd4e399e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ecd4e399e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107bd5e6e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107bd5e6e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ee5fa41ca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ee5fa41ca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0843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ee5fa41ca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ee5fa41ca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ee5fa41cad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ee5fa41ca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ee5fa41cad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ee5fa41ca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ee5fa41cad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ee5fa41ca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ee5fa41ca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ee5fa41ca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10722adaa3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10722adaa3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ee5fa41ca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ee5fa41ca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ee5fa41cad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ee5fa41cad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ee5fa41cad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ee5fa41cad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ee5fa41cad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ee5fa41cad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ee5fa41ca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ee5fa41ca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26535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107bd5e6e2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107bd5e6e2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ee5fa41cad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ee5fa41cad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ee5fa41cad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ee5fa41cad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ee5fa41cad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ee5fa41cad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ee5fa41cad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ee5fa41cad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ee5fa41ca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ee5fa41ca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ee5fa41cad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ee5fa41cad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ee5fa41cad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ee5fa41cad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ee5fa41ca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ee5fa41cad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ee5fa41cad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ee5fa41cad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a7d7d7b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a7d7d7b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3591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107bd5e6e25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107bd5e6e2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ee5fa41cad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ee5fa41cad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ee5fa41cad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ee5fa41cad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ee5fa41cad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ee5fa41cad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ee5fa41cad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ee5fa41cad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ee5fa41cad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ee5fa41cad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gee5fa41cad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5" name="Google Shape;1745;gee5fa41cad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0722adaa3c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0722adaa3c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geee0e4c7e7_2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6" name="Google Shape;2086;geee0e4c7e7_2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4"/>
        <p:cNvGrpSpPr/>
        <p:nvPr/>
      </p:nvGrpSpPr>
      <p:grpSpPr>
        <a:xfrm>
          <a:off x="0" y="0"/>
          <a:ext cx="0" cy="0"/>
          <a:chOff x="0" y="0"/>
          <a:chExt cx="0" cy="0"/>
        </a:xfrm>
      </p:grpSpPr>
      <p:sp>
        <p:nvSpPr>
          <p:cNvPr id="2095" name="Google Shape;2095;g107bd5e6e25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6" name="Google Shape;2096;g107bd5e6e2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7"/>
        <p:cNvGrpSpPr/>
        <p:nvPr/>
      </p:nvGrpSpPr>
      <p:grpSpPr>
        <a:xfrm>
          <a:off x="0" y="0"/>
          <a:ext cx="0" cy="0"/>
          <a:chOff x="0" y="0"/>
          <a:chExt cx="0" cy="0"/>
        </a:xfrm>
      </p:grpSpPr>
      <p:sp>
        <p:nvSpPr>
          <p:cNvPr id="2128" name="Google Shape;2128;g107bd5e6e25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9" name="Google Shape;2129;g107bd5e6e25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107bd5e6e25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107bd5e6e25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Google Shape;2236;geee0e4c7e7_2_1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7" name="Google Shape;2237;geee0e4c7e7_2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10722adaa3c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7" name="Google Shape;2247;g10722adaa3c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a7d7d7565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a7d7d7565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a7d7d79b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a7d7d79b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p:nvPr/>
        </p:nvSpPr>
        <p:spPr>
          <a:xfrm>
            <a:off x="-62850" y="1053450"/>
            <a:ext cx="8493600" cy="250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90600" y="1281300"/>
            <a:ext cx="43158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699150" y="3727325"/>
            <a:ext cx="4315800" cy="41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465025" y="887850"/>
            <a:ext cx="10878900" cy="283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13225" y="937142"/>
            <a:ext cx="8601300" cy="317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713225" y="1334725"/>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1"/>
          <p:cNvSpPr txBox="1">
            <a:spLocks noGrp="1"/>
          </p:cNvSpPr>
          <p:nvPr>
            <p:ph type="body" idx="1"/>
          </p:nvPr>
        </p:nvSpPr>
        <p:spPr>
          <a:xfrm>
            <a:off x="713225" y="3152225"/>
            <a:ext cx="7717500" cy="4911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p:nvPr/>
        </p:nvSpPr>
        <p:spPr>
          <a:xfrm>
            <a:off x="-450975" y="763200"/>
            <a:ext cx="10055700" cy="3525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1"/>
        <p:cNvGrpSpPr/>
        <p:nvPr/>
      </p:nvGrpSpPr>
      <p:grpSpPr>
        <a:xfrm>
          <a:off x="0" y="0"/>
          <a:ext cx="0" cy="0"/>
          <a:chOff x="0" y="0"/>
          <a:chExt cx="0" cy="0"/>
        </a:xfrm>
      </p:grpSpPr>
      <p:sp>
        <p:nvSpPr>
          <p:cNvPr id="62" name="Google Shape;62;p13"/>
          <p:cNvSpPr/>
          <p:nvPr/>
        </p:nvSpPr>
        <p:spPr>
          <a:xfrm>
            <a:off x="3692050" y="0"/>
            <a:ext cx="60228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3480675" y="-155000"/>
            <a:ext cx="5663400" cy="5507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13"/>
          <p:cNvSpPr txBox="1">
            <a:spLocks noGrp="1"/>
          </p:cNvSpPr>
          <p:nvPr>
            <p:ph type="title"/>
          </p:nvPr>
        </p:nvSpPr>
        <p:spPr>
          <a:xfrm>
            <a:off x="4968225" y="572350"/>
            <a:ext cx="3325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 name="Google Shape;65;p13"/>
          <p:cNvSpPr txBox="1">
            <a:spLocks noGrp="1"/>
          </p:cNvSpPr>
          <p:nvPr>
            <p:ph type="title" idx="2" hasCustomPrompt="1"/>
          </p:nvPr>
        </p:nvSpPr>
        <p:spPr>
          <a:xfrm>
            <a:off x="4444650" y="572350"/>
            <a:ext cx="59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1"/>
          </p:nvPr>
        </p:nvSpPr>
        <p:spPr>
          <a:xfrm>
            <a:off x="4968294" y="1082675"/>
            <a:ext cx="3325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3"/>
          </p:nvPr>
        </p:nvSpPr>
        <p:spPr>
          <a:xfrm>
            <a:off x="4968225" y="1586050"/>
            <a:ext cx="3325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 name="Google Shape;68;p13"/>
          <p:cNvSpPr txBox="1">
            <a:spLocks noGrp="1"/>
          </p:cNvSpPr>
          <p:nvPr>
            <p:ph type="title" idx="4" hasCustomPrompt="1"/>
          </p:nvPr>
        </p:nvSpPr>
        <p:spPr>
          <a:xfrm>
            <a:off x="4444650" y="1586050"/>
            <a:ext cx="59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5"/>
          </p:nvPr>
        </p:nvSpPr>
        <p:spPr>
          <a:xfrm>
            <a:off x="4968294" y="2096375"/>
            <a:ext cx="3325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 name="Google Shape;70;p13"/>
          <p:cNvSpPr txBox="1">
            <a:spLocks noGrp="1"/>
          </p:cNvSpPr>
          <p:nvPr>
            <p:ph type="title" idx="6"/>
          </p:nvPr>
        </p:nvSpPr>
        <p:spPr>
          <a:xfrm>
            <a:off x="4968225" y="2599750"/>
            <a:ext cx="3325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3"/>
          <p:cNvSpPr txBox="1">
            <a:spLocks noGrp="1"/>
          </p:cNvSpPr>
          <p:nvPr>
            <p:ph type="title" idx="7" hasCustomPrompt="1"/>
          </p:nvPr>
        </p:nvSpPr>
        <p:spPr>
          <a:xfrm>
            <a:off x="4444650" y="2599750"/>
            <a:ext cx="59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8"/>
          </p:nvPr>
        </p:nvSpPr>
        <p:spPr>
          <a:xfrm>
            <a:off x="4968294" y="3110075"/>
            <a:ext cx="3325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9"/>
          </p:nvPr>
        </p:nvSpPr>
        <p:spPr>
          <a:xfrm>
            <a:off x="4968225" y="3613450"/>
            <a:ext cx="3325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13" hasCustomPrompt="1"/>
          </p:nvPr>
        </p:nvSpPr>
        <p:spPr>
          <a:xfrm>
            <a:off x="4444650" y="3613450"/>
            <a:ext cx="59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4"/>
          </p:nvPr>
        </p:nvSpPr>
        <p:spPr>
          <a:xfrm>
            <a:off x="4968294" y="4123775"/>
            <a:ext cx="3325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76"/>
        <p:cNvGrpSpPr/>
        <p:nvPr/>
      </p:nvGrpSpPr>
      <p:grpSpPr>
        <a:xfrm>
          <a:off x="0" y="0"/>
          <a:ext cx="0" cy="0"/>
          <a:chOff x="0" y="0"/>
          <a:chExt cx="0" cy="0"/>
        </a:xfrm>
      </p:grpSpPr>
      <p:sp>
        <p:nvSpPr>
          <p:cNvPr id="77" name="Google Shape;77;p14"/>
          <p:cNvSpPr/>
          <p:nvPr/>
        </p:nvSpPr>
        <p:spPr>
          <a:xfrm>
            <a:off x="1660175" y="-90600"/>
            <a:ext cx="5823600" cy="5282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1388675" y="-439350"/>
            <a:ext cx="6366600" cy="5979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txBox="1">
            <a:spLocks noGrp="1"/>
          </p:cNvSpPr>
          <p:nvPr>
            <p:ph type="title"/>
          </p:nvPr>
        </p:nvSpPr>
        <p:spPr>
          <a:xfrm>
            <a:off x="2472300" y="21762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14"/>
          <p:cNvSpPr txBox="1">
            <a:spLocks noGrp="1"/>
          </p:cNvSpPr>
          <p:nvPr>
            <p:ph type="subTitle" idx="1"/>
          </p:nvPr>
        </p:nvSpPr>
        <p:spPr>
          <a:xfrm>
            <a:off x="1818300" y="3578700"/>
            <a:ext cx="5507400" cy="5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14"/>
          <p:cNvSpPr txBox="1">
            <a:spLocks noGrp="1"/>
          </p:cNvSpPr>
          <p:nvPr>
            <p:ph type="title" idx="2" hasCustomPrompt="1"/>
          </p:nvPr>
        </p:nvSpPr>
        <p:spPr>
          <a:xfrm>
            <a:off x="3491250" y="728400"/>
            <a:ext cx="21615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82"/>
        <p:cNvGrpSpPr/>
        <p:nvPr/>
      </p:nvGrpSpPr>
      <p:grpSpPr>
        <a:xfrm>
          <a:off x="0" y="0"/>
          <a:ext cx="0" cy="0"/>
          <a:chOff x="0" y="0"/>
          <a:chExt cx="0" cy="0"/>
        </a:xfrm>
      </p:grpSpPr>
      <p:sp>
        <p:nvSpPr>
          <p:cNvPr id="83" name="Google Shape;83;p15"/>
          <p:cNvSpPr/>
          <p:nvPr/>
        </p:nvSpPr>
        <p:spPr>
          <a:xfrm>
            <a:off x="-729625" y="1116450"/>
            <a:ext cx="10878900" cy="283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13225" y="1282050"/>
            <a:ext cx="8493600" cy="250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title"/>
          </p:nvPr>
        </p:nvSpPr>
        <p:spPr>
          <a:xfrm>
            <a:off x="1958875" y="1602150"/>
            <a:ext cx="4414500" cy="140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15"/>
          <p:cNvSpPr txBox="1">
            <a:spLocks noGrp="1"/>
          </p:cNvSpPr>
          <p:nvPr>
            <p:ph type="subTitle" idx="1"/>
          </p:nvPr>
        </p:nvSpPr>
        <p:spPr>
          <a:xfrm>
            <a:off x="2923375" y="3004650"/>
            <a:ext cx="55074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5"/>
          <p:cNvSpPr txBox="1">
            <a:spLocks noGrp="1"/>
          </p:cNvSpPr>
          <p:nvPr>
            <p:ph type="title" idx="2" hasCustomPrompt="1"/>
          </p:nvPr>
        </p:nvSpPr>
        <p:spPr>
          <a:xfrm>
            <a:off x="6269275" y="1602150"/>
            <a:ext cx="2161500" cy="140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88"/>
        <p:cNvGrpSpPr/>
        <p:nvPr/>
      </p:nvGrpSpPr>
      <p:grpSpPr>
        <a:xfrm>
          <a:off x="0" y="0"/>
          <a:ext cx="0" cy="0"/>
          <a:chOff x="0" y="0"/>
          <a:chExt cx="0" cy="0"/>
        </a:xfrm>
      </p:grpSpPr>
      <p:sp>
        <p:nvSpPr>
          <p:cNvPr id="89" name="Google Shape;89;p16"/>
          <p:cNvSpPr/>
          <p:nvPr/>
        </p:nvSpPr>
        <p:spPr>
          <a:xfrm>
            <a:off x="1660175" y="-90600"/>
            <a:ext cx="5823600" cy="5282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1388675" y="-439350"/>
            <a:ext cx="6366600" cy="5979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a:spLocks noGrp="1"/>
          </p:cNvSpPr>
          <p:nvPr>
            <p:ph type="title"/>
          </p:nvPr>
        </p:nvSpPr>
        <p:spPr>
          <a:xfrm>
            <a:off x="2472300" y="21762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2" name="Google Shape;92;p16"/>
          <p:cNvSpPr txBox="1">
            <a:spLocks noGrp="1"/>
          </p:cNvSpPr>
          <p:nvPr>
            <p:ph type="subTitle" idx="1"/>
          </p:nvPr>
        </p:nvSpPr>
        <p:spPr>
          <a:xfrm>
            <a:off x="1818300" y="3578700"/>
            <a:ext cx="5507400" cy="53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6"/>
          <p:cNvSpPr txBox="1">
            <a:spLocks noGrp="1"/>
          </p:cNvSpPr>
          <p:nvPr>
            <p:ph type="title" idx="2" hasCustomPrompt="1"/>
          </p:nvPr>
        </p:nvSpPr>
        <p:spPr>
          <a:xfrm>
            <a:off x="3491250" y="728400"/>
            <a:ext cx="21615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4"/>
        <p:cNvGrpSpPr/>
        <p:nvPr/>
      </p:nvGrpSpPr>
      <p:grpSpPr>
        <a:xfrm>
          <a:off x="0" y="0"/>
          <a:ext cx="0" cy="0"/>
          <a:chOff x="0" y="0"/>
          <a:chExt cx="0" cy="0"/>
        </a:xfrm>
      </p:grpSpPr>
      <p:sp>
        <p:nvSpPr>
          <p:cNvPr id="95" name="Google Shape;95;p17"/>
          <p:cNvSpPr/>
          <p:nvPr/>
        </p:nvSpPr>
        <p:spPr>
          <a:xfrm>
            <a:off x="713225" y="1053450"/>
            <a:ext cx="8493600" cy="250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a:spLocks noGrp="1"/>
          </p:cNvSpPr>
          <p:nvPr>
            <p:ph type="title"/>
          </p:nvPr>
        </p:nvSpPr>
        <p:spPr>
          <a:xfrm>
            <a:off x="3866875" y="384435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7" name="Google Shape;97;p17"/>
          <p:cNvSpPr txBox="1">
            <a:spLocks noGrp="1"/>
          </p:cNvSpPr>
          <p:nvPr>
            <p:ph type="subTitle" idx="1"/>
          </p:nvPr>
        </p:nvSpPr>
        <p:spPr>
          <a:xfrm>
            <a:off x="1458150" y="143745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98" name="Google Shape;98;p17"/>
          <p:cNvSpPr/>
          <p:nvPr/>
        </p:nvSpPr>
        <p:spPr>
          <a:xfrm>
            <a:off x="-196225" y="887850"/>
            <a:ext cx="10878900" cy="283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9"/>
        <p:cNvGrpSpPr/>
        <p:nvPr/>
      </p:nvGrpSpPr>
      <p:grpSpPr>
        <a:xfrm>
          <a:off x="0" y="0"/>
          <a:ext cx="0" cy="0"/>
          <a:chOff x="0" y="0"/>
          <a:chExt cx="0" cy="0"/>
        </a:xfrm>
      </p:grpSpPr>
      <p:sp>
        <p:nvSpPr>
          <p:cNvPr id="100" name="Google Shape;100;p18"/>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a:spLocks noGrp="1"/>
          </p:cNvSpPr>
          <p:nvPr>
            <p:ph type="subTitle" idx="1"/>
          </p:nvPr>
        </p:nvSpPr>
        <p:spPr>
          <a:xfrm>
            <a:off x="1344575" y="2315650"/>
            <a:ext cx="2773800" cy="116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8"/>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8"/>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4"/>
        <p:cNvGrpSpPr/>
        <p:nvPr/>
      </p:nvGrpSpPr>
      <p:grpSpPr>
        <a:xfrm>
          <a:off x="0" y="0"/>
          <a:ext cx="0" cy="0"/>
          <a:chOff x="0" y="0"/>
          <a:chExt cx="0" cy="0"/>
        </a:xfrm>
      </p:grpSpPr>
      <p:sp>
        <p:nvSpPr>
          <p:cNvPr id="105" name="Google Shape;105;p19"/>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txBox="1">
            <a:spLocks noGrp="1"/>
          </p:cNvSpPr>
          <p:nvPr>
            <p:ph type="subTitle" idx="1"/>
          </p:nvPr>
        </p:nvSpPr>
        <p:spPr>
          <a:xfrm>
            <a:off x="2461800" y="2210700"/>
            <a:ext cx="2084100" cy="56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Cinzel"/>
              <a:buNone/>
              <a:defRPr sz="2000">
                <a:solidFill>
                  <a:schemeClr val="dk1"/>
                </a:solidFill>
                <a:latin typeface="Cinzel"/>
                <a:ea typeface="Cinzel"/>
                <a:cs typeface="Cinzel"/>
                <a:sym typeface="Cinzel"/>
              </a:defRPr>
            </a:lvl1pPr>
            <a:lvl2pPr lvl="1" algn="ctr" rtl="0">
              <a:lnSpc>
                <a:spcPct val="100000"/>
              </a:lnSpc>
              <a:spcBef>
                <a:spcPts val="0"/>
              </a:spcBef>
              <a:spcAft>
                <a:spcPts val="0"/>
              </a:spcAft>
              <a:buSzPts val="2500"/>
              <a:buFont typeface="Cinzel"/>
              <a:buNone/>
              <a:defRPr sz="2500">
                <a:latin typeface="Cinzel"/>
                <a:ea typeface="Cinzel"/>
                <a:cs typeface="Cinzel"/>
                <a:sym typeface="Cinzel"/>
              </a:defRPr>
            </a:lvl2pPr>
            <a:lvl3pPr lvl="2" algn="ctr" rtl="0">
              <a:lnSpc>
                <a:spcPct val="100000"/>
              </a:lnSpc>
              <a:spcBef>
                <a:spcPts val="0"/>
              </a:spcBef>
              <a:spcAft>
                <a:spcPts val="0"/>
              </a:spcAft>
              <a:buSzPts val="2500"/>
              <a:buFont typeface="Cinzel"/>
              <a:buNone/>
              <a:defRPr sz="2500">
                <a:latin typeface="Cinzel"/>
                <a:ea typeface="Cinzel"/>
                <a:cs typeface="Cinzel"/>
                <a:sym typeface="Cinzel"/>
              </a:defRPr>
            </a:lvl3pPr>
            <a:lvl4pPr lvl="3" algn="ctr" rtl="0">
              <a:lnSpc>
                <a:spcPct val="100000"/>
              </a:lnSpc>
              <a:spcBef>
                <a:spcPts val="0"/>
              </a:spcBef>
              <a:spcAft>
                <a:spcPts val="0"/>
              </a:spcAft>
              <a:buSzPts val="2500"/>
              <a:buFont typeface="Cinzel"/>
              <a:buNone/>
              <a:defRPr sz="2500">
                <a:latin typeface="Cinzel"/>
                <a:ea typeface="Cinzel"/>
                <a:cs typeface="Cinzel"/>
                <a:sym typeface="Cinzel"/>
              </a:defRPr>
            </a:lvl4pPr>
            <a:lvl5pPr lvl="4" algn="ctr" rtl="0">
              <a:lnSpc>
                <a:spcPct val="100000"/>
              </a:lnSpc>
              <a:spcBef>
                <a:spcPts val="0"/>
              </a:spcBef>
              <a:spcAft>
                <a:spcPts val="0"/>
              </a:spcAft>
              <a:buSzPts val="2500"/>
              <a:buFont typeface="Cinzel"/>
              <a:buNone/>
              <a:defRPr sz="2500">
                <a:latin typeface="Cinzel"/>
                <a:ea typeface="Cinzel"/>
                <a:cs typeface="Cinzel"/>
                <a:sym typeface="Cinzel"/>
              </a:defRPr>
            </a:lvl5pPr>
            <a:lvl6pPr lvl="5" algn="ctr" rtl="0">
              <a:lnSpc>
                <a:spcPct val="100000"/>
              </a:lnSpc>
              <a:spcBef>
                <a:spcPts val="0"/>
              </a:spcBef>
              <a:spcAft>
                <a:spcPts val="0"/>
              </a:spcAft>
              <a:buSzPts val="2500"/>
              <a:buFont typeface="Cinzel"/>
              <a:buNone/>
              <a:defRPr sz="2500">
                <a:latin typeface="Cinzel"/>
                <a:ea typeface="Cinzel"/>
                <a:cs typeface="Cinzel"/>
                <a:sym typeface="Cinzel"/>
              </a:defRPr>
            </a:lvl6pPr>
            <a:lvl7pPr lvl="6" algn="ctr" rtl="0">
              <a:lnSpc>
                <a:spcPct val="100000"/>
              </a:lnSpc>
              <a:spcBef>
                <a:spcPts val="0"/>
              </a:spcBef>
              <a:spcAft>
                <a:spcPts val="0"/>
              </a:spcAft>
              <a:buSzPts val="2500"/>
              <a:buFont typeface="Cinzel"/>
              <a:buNone/>
              <a:defRPr sz="2500">
                <a:latin typeface="Cinzel"/>
                <a:ea typeface="Cinzel"/>
                <a:cs typeface="Cinzel"/>
                <a:sym typeface="Cinzel"/>
              </a:defRPr>
            </a:lvl7pPr>
            <a:lvl8pPr lvl="7" algn="ctr" rtl="0">
              <a:lnSpc>
                <a:spcPct val="100000"/>
              </a:lnSpc>
              <a:spcBef>
                <a:spcPts val="0"/>
              </a:spcBef>
              <a:spcAft>
                <a:spcPts val="0"/>
              </a:spcAft>
              <a:buSzPts val="2500"/>
              <a:buFont typeface="Cinzel"/>
              <a:buNone/>
              <a:defRPr sz="2500">
                <a:latin typeface="Cinzel"/>
                <a:ea typeface="Cinzel"/>
                <a:cs typeface="Cinzel"/>
                <a:sym typeface="Cinzel"/>
              </a:defRPr>
            </a:lvl8pPr>
            <a:lvl9pPr lvl="8" algn="ctr" rtl="0">
              <a:lnSpc>
                <a:spcPct val="100000"/>
              </a:lnSpc>
              <a:spcBef>
                <a:spcPts val="0"/>
              </a:spcBef>
              <a:spcAft>
                <a:spcPts val="0"/>
              </a:spcAft>
              <a:buSzPts val="2500"/>
              <a:buFont typeface="Cinzel"/>
              <a:buNone/>
              <a:defRPr sz="2500">
                <a:latin typeface="Cinzel"/>
                <a:ea typeface="Cinzel"/>
                <a:cs typeface="Cinzel"/>
                <a:sym typeface="Cinzel"/>
              </a:defRPr>
            </a:lvl9pPr>
          </a:lstStyle>
          <a:p>
            <a:endParaRPr/>
          </a:p>
        </p:txBody>
      </p:sp>
      <p:sp>
        <p:nvSpPr>
          <p:cNvPr id="107" name="Google Shape;107;p19"/>
          <p:cNvSpPr txBox="1">
            <a:spLocks noGrp="1"/>
          </p:cNvSpPr>
          <p:nvPr>
            <p:ph type="subTitle" idx="2"/>
          </p:nvPr>
        </p:nvSpPr>
        <p:spPr>
          <a:xfrm>
            <a:off x="4543100" y="2210700"/>
            <a:ext cx="2084100" cy="56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Cinzel"/>
              <a:buNone/>
              <a:defRPr sz="2000">
                <a:solidFill>
                  <a:schemeClr val="dk1"/>
                </a:solidFill>
                <a:latin typeface="Cinzel"/>
                <a:ea typeface="Cinzel"/>
                <a:cs typeface="Cinzel"/>
                <a:sym typeface="Cinzel"/>
              </a:defRPr>
            </a:lvl1pPr>
            <a:lvl2pPr lvl="1" algn="ctr" rtl="0">
              <a:lnSpc>
                <a:spcPct val="100000"/>
              </a:lnSpc>
              <a:spcBef>
                <a:spcPts val="0"/>
              </a:spcBef>
              <a:spcAft>
                <a:spcPts val="0"/>
              </a:spcAft>
              <a:buSzPts val="2500"/>
              <a:buFont typeface="Cinzel"/>
              <a:buNone/>
              <a:defRPr sz="2500">
                <a:latin typeface="Cinzel"/>
                <a:ea typeface="Cinzel"/>
                <a:cs typeface="Cinzel"/>
                <a:sym typeface="Cinzel"/>
              </a:defRPr>
            </a:lvl2pPr>
            <a:lvl3pPr lvl="2" algn="ctr" rtl="0">
              <a:lnSpc>
                <a:spcPct val="100000"/>
              </a:lnSpc>
              <a:spcBef>
                <a:spcPts val="0"/>
              </a:spcBef>
              <a:spcAft>
                <a:spcPts val="0"/>
              </a:spcAft>
              <a:buSzPts val="2500"/>
              <a:buFont typeface="Cinzel"/>
              <a:buNone/>
              <a:defRPr sz="2500">
                <a:latin typeface="Cinzel"/>
                <a:ea typeface="Cinzel"/>
                <a:cs typeface="Cinzel"/>
                <a:sym typeface="Cinzel"/>
              </a:defRPr>
            </a:lvl3pPr>
            <a:lvl4pPr lvl="3" algn="ctr" rtl="0">
              <a:lnSpc>
                <a:spcPct val="100000"/>
              </a:lnSpc>
              <a:spcBef>
                <a:spcPts val="0"/>
              </a:spcBef>
              <a:spcAft>
                <a:spcPts val="0"/>
              </a:spcAft>
              <a:buSzPts val="2500"/>
              <a:buFont typeface="Cinzel"/>
              <a:buNone/>
              <a:defRPr sz="2500">
                <a:latin typeface="Cinzel"/>
                <a:ea typeface="Cinzel"/>
                <a:cs typeface="Cinzel"/>
                <a:sym typeface="Cinzel"/>
              </a:defRPr>
            </a:lvl4pPr>
            <a:lvl5pPr lvl="4" algn="ctr" rtl="0">
              <a:lnSpc>
                <a:spcPct val="100000"/>
              </a:lnSpc>
              <a:spcBef>
                <a:spcPts val="0"/>
              </a:spcBef>
              <a:spcAft>
                <a:spcPts val="0"/>
              </a:spcAft>
              <a:buSzPts val="2500"/>
              <a:buFont typeface="Cinzel"/>
              <a:buNone/>
              <a:defRPr sz="2500">
                <a:latin typeface="Cinzel"/>
                <a:ea typeface="Cinzel"/>
                <a:cs typeface="Cinzel"/>
                <a:sym typeface="Cinzel"/>
              </a:defRPr>
            </a:lvl5pPr>
            <a:lvl6pPr lvl="5" algn="ctr" rtl="0">
              <a:lnSpc>
                <a:spcPct val="100000"/>
              </a:lnSpc>
              <a:spcBef>
                <a:spcPts val="0"/>
              </a:spcBef>
              <a:spcAft>
                <a:spcPts val="0"/>
              </a:spcAft>
              <a:buSzPts val="2500"/>
              <a:buFont typeface="Cinzel"/>
              <a:buNone/>
              <a:defRPr sz="2500">
                <a:latin typeface="Cinzel"/>
                <a:ea typeface="Cinzel"/>
                <a:cs typeface="Cinzel"/>
                <a:sym typeface="Cinzel"/>
              </a:defRPr>
            </a:lvl6pPr>
            <a:lvl7pPr lvl="6" algn="ctr" rtl="0">
              <a:lnSpc>
                <a:spcPct val="100000"/>
              </a:lnSpc>
              <a:spcBef>
                <a:spcPts val="0"/>
              </a:spcBef>
              <a:spcAft>
                <a:spcPts val="0"/>
              </a:spcAft>
              <a:buSzPts val="2500"/>
              <a:buFont typeface="Cinzel"/>
              <a:buNone/>
              <a:defRPr sz="2500">
                <a:latin typeface="Cinzel"/>
                <a:ea typeface="Cinzel"/>
                <a:cs typeface="Cinzel"/>
                <a:sym typeface="Cinzel"/>
              </a:defRPr>
            </a:lvl7pPr>
            <a:lvl8pPr lvl="7" algn="ctr" rtl="0">
              <a:lnSpc>
                <a:spcPct val="100000"/>
              </a:lnSpc>
              <a:spcBef>
                <a:spcPts val="0"/>
              </a:spcBef>
              <a:spcAft>
                <a:spcPts val="0"/>
              </a:spcAft>
              <a:buSzPts val="2500"/>
              <a:buFont typeface="Cinzel"/>
              <a:buNone/>
              <a:defRPr sz="2500">
                <a:latin typeface="Cinzel"/>
                <a:ea typeface="Cinzel"/>
                <a:cs typeface="Cinzel"/>
                <a:sym typeface="Cinzel"/>
              </a:defRPr>
            </a:lvl8pPr>
            <a:lvl9pPr lvl="8" algn="ctr" rtl="0">
              <a:lnSpc>
                <a:spcPct val="100000"/>
              </a:lnSpc>
              <a:spcBef>
                <a:spcPts val="0"/>
              </a:spcBef>
              <a:spcAft>
                <a:spcPts val="0"/>
              </a:spcAft>
              <a:buSzPts val="2500"/>
              <a:buFont typeface="Cinzel"/>
              <a:buNone/>
              <a:defRPr sz="2500">
                <a:latin typeface="Cinzel"/>
                <a:ea typeface="Cinzel"/>
                <a:cs typeface="Cinzel"/>
                <a:sym typeface="Cinzel"/>
              </a:defRPr>
            </a:lvl9pPr>
          </a:lstStyle>
          <a:p>
            <a:endParaRPr/>
          </a:p>
        </p:txBody>
      </p:sp>
      <p:sp>
        <p:nvSpPr>
          <p:cNvPr id="108" name="Google Shape;108;p19"/>
          <p:cNvSpPr txBox="1">
            <a:spLocks noGrp="1"/>
          </p:cNvSpPr>
          <p:nvPr>
            <p:ph type="subTitle" idx="3"/>
          </p:nvPr>
        </p:nvSpPr>
        <p:spPr>
          <a:xfrm>
            <a:off x="2461800" y="2714400"/>
            <a:ext cx="20841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9"/>
          <p:cNvSpPr txBox="1">
            <a:spLocks noGrp="1"/>
          </p:cNvSpPr>
          <p:nvPr>
            <p:ph type="subTitle" idx="4"/>
          </p:nvPr>
        </p:nvSpPr>
        <p:spPr>
          <a:xfrm>
            <a:off x="4543100" y="2714402"/>
            <a:ext cx="2084100" cy="71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9"/>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9"/>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12"/>
        <p:cNvGrpSpPr/>
        <p:nvPr/>
      </p:nvGrpSpPr>
      <p:grpSpPr>
        <a:xfrm>
          <a:off x="0" y="0"/>
          <a:ext cx="0" cy="0"/>
          <a:chOff x="0" y="0"/>
          <a:chExt cx="0" cy="0"/>
        </a:xfrm>
      </p:grpSpPr>
      <p:sp>
        <p:nvSpPr>
          <p:cNvPr id="113" name="Google Shape;113;p20"/>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txBox="1">
            <a:spLocks noGrp="1"/>
          </p:cNvSpPr>
          <p:nvPr>
            <p:ph type="title"/>
          </p:nvPr>
        </p:nvSpPr>
        <p:spPr>
          <a:xfrm>
            <a:off x="948600" y="24092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20"/>
          <p:cNvSpPr txBox="1">
            <a:spLocks noGrp="1"/>
          </p:cNvSpPr>
          <p:nvPr>
            <p:ph type="subTitle" idx="1"/>
          </p:nvPr>
        </p:nvSpPr>
        <p:spPr>
          <a:xfrm>
            <a:off x="948600" y="3009854"/>
            <a:ext cx="2336400" cy="65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0"/>
          <p:cNvSpPr txBox="1">
            <a:spLocks noGrp="1"/>
          </p:cNvSpPr>
          <p:nvPr>
            <p:ph type="title" idx="2"/>
          </p:nvPr>
        </p:nvSpPr>
        <p:spPr>
          <a:xfrm>
            <a:off x="3403800" y="24092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20"/>
          <p:cNvSpPr txBox="1">
            <a:spLocks noGrp="1"/>
          </p:cNvSpPr>
          <p:nvPr>
            <p:ph type="subTitle" idx="3"/>
          </p:nvPr>
        </p:nvSpPr>
        <p:spPr>
          <a:xfrm>
            <a:off x="3403800" y="3009853"/>
            <a:ext cx="2336400" cy="65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0"/>
          <p:cNvSpPr txBox="1">
            <a:spLocks noGrp="1"/>
          </p:cNvSpPr>
          <p:nvPr>
            <p:ph type="title" idx="4"/>
          </p:nvPr>
        </p:nvSpPr>
        <p:spPr>
          <a:xfrm>
            <a:off x="5859000" y="2412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20"/>
          <p:cNvSpPr txBox="1">
            <a:spLocks noGrp="1"/>
          </p:cNvSpPr>
          <p:nvPr>
            <p:ph type="subTitle" idx="5"/>
          </p:nvPr>
        </p:nvSpPr>
        <p:spPr>
          <a:xfrm>
            <a:off x="5859000" y="3009854"/>
            <a:ext cx="2336400" cy="65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0"/>
          <p:cNvSpPr txBox="1">
            <a:spLocks noGrp="1"/>
          </p:cNvSpPr>
          <p:nvPr>
            <p:ph type="title" idx="6"/>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48775" y="1282050"/>
            <a:ext cx="8493600" cy="250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729625" y="1116450"/>
            <a:ext cx="10878900" cy="283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2761925" y="1593550"/>
            <a:ext cx="41994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 name="Google Shape;18;p3"/>
          <p:cNvSpPr txBox="1">
            <a:spLocks noGrp="1"/>
          </p:cNvSpPr>
          <p:nvPr>
            <p:ph type="subTitle" idx="1"/>
          </p:nvPr>
        </p:nvSpPr>
        <p:spPr>
          <a:xfrm>
            <a:off x="713225" y="2996050"/>
            <a:ext cx="55074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title" idx="2" hasCustomPrompt="1"/>
          </p:nvPr>
        </p:nvSpPr>
        <p:spPr>
          <a:xfrm>
            <a:off x="713225" y="1593550"/>
            <a:ext cx="21615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22"/>
        <p:cNvGrpSpPr/>
        <p:nvPr/>
      </p:nvGrpSpPr>
      <p:grpSpPr>
        <a:xfrm>
          <a:off x="0" y="0"/>
          <a:ext cx="0" cy="0"/>
          <a:chOff x="0" y="0"/>
          <a:chExt cx="0" cy="0"/>
        </a:xfrm>
      </p:grpSpPr>
      <p:sp>
        <p:nvSpPr>
          <p:cNvPr id="123" name="Google Shape;123;p21"/>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txBox="1">
            <a:spLocks noGrp="1"/>
          </p:cNvSpPr>
          <p:nvPr>
            <p:ph type="title"/>
          </p:nvPr>
        </p:nvSpPr>
        <p:spPr>
          <a:xfrm>
            <a:off x="720000" y="18899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 name="Google Shape;125;p21"/>
          <p:cNvSpPr txBox="1">
            <a:spLocks noGrp="1"/>
          </p:cNvSpPr>
          <p:nvPr>
            <p:ph type="subTitle" idx="1"/>
          </p:nvPr>
        </p:nvSpPr>
        <p:spPr>
          <a:xfrm>
            <a:off x="720000" y="24764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1"/>
          <p:cNvSpPr txBox="1">
            <a:spLocks noGrp="1"/>
          </p:cNvSpPr>
          <p:nvPr>
            <p:ph type="title" idx="2"/>
          </p:nvPr>
        </p:nvSpPr>
        <p:spPr>
          <a:xfrm>
            <a:off x="3403800" y="18899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21"/>
          <p:cNvSpPr txBox="1">
            <a:spLocks noGrp="1"/>
          </p:cNvSpPr>
          <p:nvPr>
            <p:ph type="subTitle" idx="3"/>
          </p:nvPr>
        </p:nvSpPr>
        <p:spPr>
          <a:xfrm>
            <a:off x="3403800" y="24764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1"/>
          <p:cNvSpPr txBox="1">
            <a:spLocks noGrp="1"/>
          </p:cNvSpPr>
          <p:nvPr>
            <p:ph type="title" idx="4"/>
          </p:nvPr>
        </p:nvSpPr>
        <p:spPr>
          <a:xfrm>
            <a:off x="6087600" y="18899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1"/>
          <p:cNvSpPr txBox="1">
            <a:spLocks noGrp="1"/>
          </p:cNvSpPr>
          <p:nvPr>
            <p:ph type="subTitle" idx="5"/>
          </p:nvPr>
        </p:nvSpPr>
        <p:spPr>
          <a:xfrm>
            <a:off x="6087600" y="24764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1"/>
          <p:cNvSpPr txBox="1">
            <a:spLocks noGrp="1"/>
          </p:cNvSpPr>
          <p:nvPr>
            <p:ph type="title" idx="6" hasCustomPrompt="1"/>
          </p:nvPr>
        </p:nvSpPr>
        <p:spPr>
          <a:xfrm>
            <a:off x="1133250" y="3413175"/>
            <a:ext cx="1509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1" name="Google Shape;131;p21"/>
          <p:cNvSpPr txBox="1">
            <a:spLocks noGrp="1"/>
          </p:cNvSpPr>
          <p:nvPr>
            <p:ph type="title" idx="7" hasCustomPrompt="1"/>
          </p:nvPr>
        </p:nvSpPr>
        <p:spPr>
          <a:xfrm>
            <a:off x="6500850" y="3413175"/>
            <a:ext cx="1509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2" name="Google Shape;132;p21"/>
          <p:cNvSpPr txBox="1">
            <a:spLocks noGrp="1"/>
          </p:cNvSpPr>
          <p:nvPr>
            <p:ph type="title" idx="8" hasCustomPrompt="1"/>
          </p:nvPr>
        </p:nvSpPr>
        <p:spPr>
          <a:xfrm>
            <a:off x="3817050" y="3413175"/>
            <a:ext cx="1509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21"/>
          <p:cNvSpPr txBox="1">
            <a:spLocks noGrp="1"/>
          </p:cNvSpPr>
          <p:nvPr>
            <p:ph type="title" idx="9"/>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21"/>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35"/>
        <p:cNvGrpSpPr/>
        <p:nvPr/>
      </p:nvGrpSpPr>
      <p:grpSpPr>
        <a:xfrm>
          <a:off x="0" y="0"/>
          <a:ext cx="0" cy="0"/>
          <a:chOff x="0" y="0"/>
          <a:chExt cx="0" cy="0"/>
        </a:xfrm>
      </p:grpSpPr>
      <p:sp>
        <p:nvSpPr>
          <p:cNvPr id="136" name="Google Shape;136;p22"/>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txBox="1">
            <a:spLocks noGrp="1"/>
          </p:cNvSpPr>
          <p:nvPr>
            <p:ph type="title"/>
          </p:nvPr>
        </p:nvSpPr>
        <p:spPr>
          <a:xfrm>
            <a:off x="119586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22"/>
          <p:cNvSpPr txBox="1">
            <a:spLocks noGrp="1"/>
          </p:cNvSpPr>
          <p:nvPr>
            <p:ph type="subTitle" idx="1"/>
          </p:nvPr>
        </p:nvSpPr>
        <p:spPr>
          <a:xfrm>
            <a:off x="119586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2"/>
          <p:cNvSpPr txBox="1">
            <a:spLocks noGrp="1"/>
          </p:cNvSpPr>
          <p:nvPr>
            <p:ph type="title" idx="2"/>
          </p:nvPr>
        </p:nvSpPr>
        <p:spPr>
          <a:xfrm>
            <a:off x="508104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 name="Google Shape;141;p22"/>
          <p:cNvSpPr txBox="1">
            <a:spLocks noGrp="1"/>
          </p:cNvSpPr>
          <p:nvPr>
            <p:ph type="subTitle" idx="3"/>
          </p:nvPr>
        </p:nvSpPr>
        <p:spPr>
          <a:xfrm>
            <a:off x="508104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22"/>
          <p:cNvSpPr txBox="1">
            <a:spLocks noGrp="1"/>
          </p:cNvSpPr>
          <p:nvPr>
            <p:ph type="title" idx="4"/>
          </p:nvPr>
        </p:nvSpPr>
        <p:spPr>
          <a:xfrm>
            <a:off x="119586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22"/>
          <p:cNvSpPr txBox="1">
            <a:spLocks noGrp="1"/>
          </p:cNvSpPr>
          <p:nvPr>
            <p:ph type="subTitle" idx="5"/>
          </p:nvPr>
        </p:nvSpPr>
        <p:spPr>
          <a:xfrm>
            <a:off x="119586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2"/>
          <p:cNvSpPr txBox="1">
            <a:spLocks noGrp="1"/>
          </p:cNvSpPr>
          <p:nvPr>
            <p:ph type="title" idx="6"/>
          </p:nvPr>
        </p:nvSpPr>
        <p:spPr>
          <a:xfrm>
            <a:off x="508104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 name="Google Shape;145;p22"/>
          <p:cNvSpPr txBox="1">
            <a:spLocks noGrp="1"/>
          </p:cNvSpPr>
          <p:nvPr>
            <p:ph type="subTitle" idx="7"/>
          </p:nvPr>
        </p:nvSpPr>
        <p:spPr>
          <a:xfrm>
            <a:off x="508104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2"/>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147"/>
        <p:cNvGrpSpPr/>
        <p:nvPr/>
      </p:nvGrpSpPr>
      <p:grpSpPr>
        <a:xfrm>
          <a:off x="0" y="0"/>
          <a:ext cx="0" cy="0"/>
          <a:chOff x="0" y="0"/>
          <a:chExt cx="0" cy="0"/>
        </a:xfrm>
      </p:grpSpPr>
      <p:sp>
        <p:nvSpPr>
          <p:cNvPr id="148" name="Google Shape;148;p23"/>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txBox="1">
            <a:spLocks noGrp="1"/>
          </p:cNvSpPr>
          <p:nvPr>
            <p:ph type="title"/>
          </p:nvPr>
        </p:nvSpPr>
        <p:spPr>
          <a:xfrm>
            <a:off x="738676" y="1835250"/>
            <a:ext cx="196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1" name="Google Shape;151;p23"/>
          <p:cNvSpPr txBox="1">
            <a:spLocks noGrp="1"/>
          </p:cNvSpPr>
          <p:nvPr>
            <p:ph type="subTitle" idx="1"/>
          </p:nvPr>
        </p:nvSpPr>
        <p:spPr>
          <a:xfrm>
            <a:off x="738676" y="2345575"/>
            <a:ext cx="196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3"/>
          <p:cNvSpPr txBox="1">
            <a:spLocks noGrp="1"/>
          </p:cNvSpPr>
          <p:nvPr>
            <p:ph type="title" idx="2"/>
          </p:nvPr>
        </p:nvSpPr>
        <p:spPr>
          <a:xfrm>
            <a:off x="6461525" y="1835250"/>
            <a:ext cx="1969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23"/>
          <p:cNvSpPr txBox="1">
            <a:spLocks noGrp="1"/>
          </p:cNvSpPr>
          <p:nvPr>
            <p:ph type="subTitle" idx="3"/>
          </p:nvPr>
        </p:nvSpPr>
        <p:spPr>
          <a:xfrm>
            <a:off x="6461526" y="2345575"/>
            <a:ext cx="1969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3"/>
          <p:cNvSpPr txBox="1">
            <a:spLocks noGrp="1"/>
          </p:cNvSpPr>
          <p:nvPr>
            <p:ph type="title" idx="4"/>
          </p:nvPr>
        </p:nvSpPr>
        <p:spPr>
          <a:xfrm>
            <a:off x="738675" y="3464200"/>
            <a:ext cx="196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5" name="Google Shape;155;p23"/>
          <p:cNvSpPr txBox="1">
            <a:spLocks noGrp="1"/>
          </p:cNvSpPr>
          <p:nvPr>
            <p:ph type="subTitle" idx="5"/>
          </p:nvPr>
        </p:nvSpPr>
        <p:spPr>
          <a:xfrm>
            <a:off x="738675" y="3974525"/>
            <a:ext cx="196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3"/>
          <p:cNvSpPr txBox="1">
            <a:spLocks noGrp="1"/>
          </p:cNvSpPr>
          <p:nvPr>
            <p:ph type="title" idx="6"/>
          </p:nvPr>
        </p:nvSpPr>
        <p:spPr>
          <a:xfrm>
            <a:off x="6461525" y="3464200"/>
            <a:ext cx="1969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 name="Google Shape;157;p23"/>
          <p:cNvSpPr txBox="1">
            <a:spLocks noGrp="1"/>
          </p:cNvSpPr>
          <p:nvPr>
            <p:ph type="subTitle" idx="7"/>
          </p:nvPr>
        </p:nvSpPr>
        <p:spPr>
          <a:xfrm>
            <a:off x="6461526" y="3974525"/>
            <a:ext cx="1969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3"/>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9" name="Google Shape;159;p23"/>
          <p:cNvSpPr txBox="1">
            <a:spLocks noGrp="1"/>
          </p:cNvSpPr>
          <p:nvPr>
            <p:ph type="title" idx="9" hasCustomPrompt="1"/>
          </p:nvPr>
        </p:nvSpPr>
        <p:spPr>
          <a:xfrm>
            <a:off x="738675" y="1443588"/>
            <a:ext cx="704700" cy="4233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2000" b="1">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23"/>
          <p:cNvSpPr txBox="1">
            <a:spLocks noGrp="1"/>
          </p:cNvSpPr>
          <p:nvPr>
            <p:ph type="title" idx="13" hasCustomPrompt="1"/>
          </p:nvPr>
        </p:nvSpPr>
        <p:spPr>
          <a:xfrm>
            <a:off x="7726025" y="3080700"/>
            <a:ext cx="704700" cy="4233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 name="Google Shape;161;p23"/>
          <p:cNvSpPr txBox="1">
            <a:spLocks noGrp="1"/>
          </p:cNvSpPr>
          <p:nvPr>
            <p:ph type="title" idx="14" hasCustomPrompt="1"/>
          </p:nvPr>
        </p:nvSpPr>
        <p:spPr>
          <a:xfrm>
            <a:off x="7726025" y="1443588"/>
            <a:ext cx="704700" cy="423300"/>
          </a:xfrm>
          <a:prstGeom prst="rect">
            <a:avLst/>
          </a:prstGeom>
          <a:solidFill>
            <a:schemeClr val="accent1"/>
          </a:solidFill>
        </p:spPr>
        <p:txBody>
          <a:bodyPr spcFirstLastPara="1" wrap="square" lIns="91425" tIns="91425" rIns="91425" bIns="91425" anchor="ctr" anchorCtr="0">
            <a:noAutofit/>
          </a:bodyPr>
          <a:lstStyle>
            <a:lvl1pPr lvl="0" algn="r"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23"/>
          <p:cNvSpPr txBox="1">
            <a:spLocks noGrp="1"/>
          </p:cNvSpPr>
          <p:nvPr>
            <p:ph type="title" idx="15" hasCustomPrompt="1"/>
          </p:nvPr>
        </p:nvSpPr>
        <p:spPr>
          <a:xfrm>
            <a:off x="738700" y="3080700"/>
            <a:ext cx="704700" cy="4233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BLANK_1_1_1_1_3">
    <p:spTree>
      <p:nvGrpSpPr>
        <p:cNvPr id="1" name="Shape 163"/>
        <p:cNvGrpSpPr/>
        <p:nvPr/>
      </p:nvGrpSpPr>
      <p:grpSpPr>
        <a:xfrm>
          <a:off x="0" y="0"/>
          <a:ext cx="0" cy="0"/>
          <a:chOff x="0" y="0"/>
          <a:chExt cx="0" cy="0"/>
        </a:xfrm>
      </p:grpSpPr>
      <p:sp>
        <p:nvSpPr>
          <p:cNvPr id="164" name="Google Shape;164;p24"/>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txBox="1">
            <a:spLocks noGrp="1"/>
          </p:cNvSpPr>
          <p:nvPr>
            <p:ph type="title"/>
          </p:nvPr>
        </p:nvSpPr>
        <p:spPr>
          <a:xfrm>
            <a:off x="1195863" y="1835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4"/>
          <p:cNvSpPr txBox="1">
            <a:spLocks noGrp="1"/>
          </p:cNvSpPr>
          <p:nvPr>
            <p:ph type="subTitle" idx="1"/>
          </p:nvPr>
        </p:nvSpPr>
        <p:spPr>
          <a:xfrm>
            <a:off x="1195863" y="2421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4"/>
          <p:cNvSpPr txBox="1">
            <a:spLocks noGrp="1"/>
          </p:cNvSpPr>
          <p:nvPr>
            <p:ph type="title" idx="2"/>
          </p:nvPr>
        </p:nvSpPr>
        <p:spPr>
          <a:xfrm>
            <a:off x="5081043" y="1835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4"/>
          <p:cNvSpPr txBox="1">
            <a:spLocks noGrp="1"/>
          </p:cNvSpPr>
          <p:nvPr>
            <p:ph type="subTitle" idx="3"/>
          </p:nvPr>
        </p:nvSpPr>
        <p:spPr>
          <a:xfrm>
            <a:off x="5081043" y="2421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4"/>
          <p:cNvSpPr txBox="1">
            <a:spLocks noGrp="1"/>
          </p:cNvSpPr>
          <p:nvPr>
            <p:ph type="title" idx="4"/>
          </p:nvPr>
        </p:nvSpPr>
        <p:spPr>
          <a:xfrm>
            <a:off x="1195863" y="3497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4"/>
          <p:cNvSpPr txBox="1">
            <a:spLocks noGrp="1"/>
          </p:cNvSpPr>
          <p:nvPr>
            <p:ph type="subTitle" idx="5"/>
          </p:nvPr>
        </p:nvSpPr>
        <p:spPr>
          <a:xfrm>
            <a:off x="1195863" y="4083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4"/>
          <p:cNvSpPr txBox="1">
            <a:spLocks noGrp="1"/>
          </p:cNvSpPr>
          <p:nvPr>
            <p:ph type="title" idx="6"/>
          </p:nvPr>
        </p:nvSpPr>
        <p:spPr>
          <a:xfrm>
            <a:off x="5081043" y="3497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4"/>
          <p:cNvSpPr txBox="1">
            <a:spLocks noGrp="1"/>
          </p:cNvSpPr>
          <p:nvPr>
            <p:ph type="subTitle" idx="7"/>
          </p:nvPr>
        </p:nvSpPr>
        <p:spPr>
          <a:xfrm>
            <a:off x="5081043" y="4083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4"/>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3">
  <p:cSld name="BLANK_1_1_1_1_3_1">
    <p:spTree>
      <p:nvGrpSpPr>
        <p:cNvPr id="1" name="Shape 175"/>
        <p:cNvGrpSpPr/>
        <p:nvPr/>
      </p:nvGrpSpPr>
      <p:grpSpPr>
        <a:xfrm>
          <a:off x="0" y="0"/>
          <a:ext cx="0" cy="0"/>
          <a:chOff x="0" y="0"/>
          <a:chExt cx="0" cy="0"/>
        </a:xfrm>
      </p:grpSpPr>
      <p:sp>
        <p:nvSpPr>
          <p:cNvPr id="176" name="Google Shape;176;p25"/>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9" name="Google Shape;179;p25"/>
          <p:cNvSpPr txBox="1">
            <a:spLocks noGrp="1"/>
          </p:cNvSpPr>
          <p:nvPr>
            <p:ph type="title" idx="2"/>
          </p:nvPr>
        </p:nvSpPr>
        <p:spPr>
          <a:xfrm>
            <a:off x="3039646" y="2443521"/>
            <a:ext cx="1484100" cy="627300"/>
          </a:xfrm>
          <a:prstGeom prst="rect">
            <a:avLst/>
          </a:prstGeom>
          <a:noFill/>
          <a:ln>
            <a:noFill/>
          </a:ln>
        </p:spPr>
        <p:txBody>
          <a:bodyPr spcFirstLastPara="1" wrap="square" lIns="0" tIns="91425" rIns="0"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Cinzel"/>
              <a:buNone/>
              <a:defRPr sz="2000">
                <a:latin typeface="Cinzel"/>
                <a:ea typeface="Cinzel"/>
                <a:cs typeface="Cinzel"/>
                <a:sym typeface="Cinzel"/>
              </a:defRPr>
            </a:lvl2pPr>
            <a:lvl3pPr lvl="2" algn="ctr" rtl="0">
              <a:spcBef>
                <a:spcPts val="0"/>
              </a:spcBef>
              <a:spcAft>
                <a:spcPts val="0"/>
              </a:spcAft>
              <a:buSzPts val="2000"/>
              <a:buFont typeface="Cinzel"/>
              <a:buNone/>
              <a:defRPr sz="2000">
                <a:latin typeface="Cinzel"/>
                <a:ea typeface="Cinzel"/>
                <a:cs typeface="Cinzel"/>
                <a:sym typeface="Cinzel"/>
              </a:defRPr>
            </a:lvl3pPr>
            <a:lvl4pPr lvl="3" algn="ctr" rtl="0">
              <a:spcBef>
                <a:spcPts val="0"/>
              </a:spcBef>
              <a:spcAft>
                <a:spcPts val="0"/>
              </a:spcAft>
              <a:buSzPts val="2000"/>
              <a:buFont typeface="Cinzel"/>
              <a:buNone/>
              <a:defRPr sz="2000">
                <a:latin typeface="Cinzel"/>
                <a:ea typeface="Cinzel"/>
                <a:cs typeface="Cinzel"/>
                <a:sym typeface="Cinzel"/>
              </a:defRPr>
            </a:lvl4pPr>
            <a:lvl5pPr lvl="4" algn="ctr" rtl="0">
              <a:spcBef>
                <a:spcPts val="0"/>
              </a:spcBef>
              <a:spcAft>
                <a:spcPts val="0"/>
              </a:spcAft>
              <a:buSzPts val="2000"/>
              <a:buFont typeface="Cinzel"/>
              <a:buNone/>
              <a:defRPr sz="2000">
                <a:latin typeface="Cinzel"/>
                <a:ea typeface="Cinzel"/>
                <a:cs typeface="Cinzel"/>
                <a:sym typeface="Cinzel"/>
              </a:defRPr>
            </a:lvl5pPr>
            <a:lvl6pPr lvl="5" algn="ctr" rtl="0">
              <a:spcBef>
                <a:spcPts val="0"/>
              </a:spcBef>
              <a:spcAft>
                <a:spcPts val="0"/>
              </a:spcAft>
              <a:buSzPts val="2000"/>
              <a:buFont typeface="Cinzel"/>
              <a:buNone/>
              <a:defRPr sz="2000">
                <a:latin typeface="Cinzel"/>
                <a:ea typeface="Cinzel"/>
                <a:cs typeface="Cinzel"/>
                <a:sym typeface="Cinzel"/>
              </a:defRPr>
            </a:lvl6pPr>
            <a:lvl7pPr lvl="6" algn="ctr" rtl="0">
              <a:spcBef>
                <a:spcPts val="0"/>
              </a:spcBef>
              <a:spcAft>
                <a:spcPts val="0"/>
              </a:spcAft>
              <a:buSzPts val="2000"/>
              <a:buFont typeface="Cinzel"/>
              <a:buNone/>
              <a:defRPr sz="2000">
                <a:latin typeface="Cinzel"/>
                <a:ea typeface="Cinzel"/>
                <a:cs typeface="Cinzel"/>
                <a:sym typeface="Cinzel"/>
              </a:defRPr>
            </a:lvl7pPr>
            <a:lvl8pPr lvl="7" algn="ctr" rtl="0">
              <a:spcBef>
                <a:spcPts val="0"/>
              </a:spcBef>
              <a:spcAft>
                <a:spcPts val="0"/>
              </a:spcAft>
              <a:buSzPts val="2000"/>
              <a:buFont typeface="Cinzel"/>
              <a:buNone/>
              <a:defRPr sz="2000">
                <a:latin typeface="Cinzel"/>
                <a:ea typeface="Cinzel"/>
                <a:cs typeface="Cinzel"/>
                <a:sym typeface="Cinzel"/>
              </a:defRPr>
            </a:lvl8pPr>
            <a:lvl9pPr lvl="8" algn="ctr" rtl="0">
              <a:spcBef>
                <a:spcPts val="0"/>
              </a:spcBef>
              <a:spcAft>
                <a:spcPts val="0"/>
              </a:spcAft>
              <a:buSzPts val="2000"/>
              <a:buFont typeface="Cinzel"/>
              <a:buNone/>
              <a:defRPr sz="2000">
                <a:latin typeface="Cinzel"/>
                <a:ea typeface="Cinzel"/>
                <a:cs typeface="Cinzel"/>
                <a:sym typeface="Cinzel"/>
              </a:defRPr>
            </a:lvl9pPr>
          </a:lstStyle>
          <a:p>
            <a:endParaRPr/>
          </a:p>
        </p:txBody>
      </p:sp>
      <p:sp>
        <p:nvSpPr>
          <p:cNvPr id="180" name="Google Shape;180;p25"/>
          <p:cNvSpPr txBox="1">
            <a:spLocks noGrp="1"/>
          </p:cNvSpPr>
          <p:nvPr>
            <p:ph type="subTitle" idx="1"/>
          </p:nvPr>
        </p:nvSpPr>
        <p:spPr>
          <a:xfrm>
            <a:off x="725045" y="2063552"/>
            <a:ext cx="2052900" cy="750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5"/>
          <p:cNvSpPr txBox="1">
            <a:spLocks noGrp="1"/>
          </p:cNvSpPr>
          <p:nvPr>
            <p:ph type="title" idx="3"/>
          </p:nvPr>
        </p:nvSpPr>
        <p:spPr>
          <a:xfrm>
            <a:off x="4626632" y="2443529"/>
            <a:ext cx="1484100" cy="627300"/>
          </a:xfrm>
          <a:prstGeom prst="rect">
            <a:avLst/>
          </a:prstGeom>
          <a:noFill/>
          <a:ln>
            <a:noFill/>
          </a:ln>
        </p:spPr>
        <p:txBody>
          <a:bodyPr spcFirstLastPara="1" wrap="square" lIns="0" tIns="91425" rIns="0"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Cinzel"/>
              <a:buNone/>
              <a:defRPr sz="2000">
                <a:latin typeface="Cinzel"/>
                <a:ea typeface="Cinzel"/>
                <a:cs typeface="Cinzel"/>
                <a:sym typeface="Cinzel"/>
              </a:defRPr>
            </a:lvl2pPr>
            <a:lvl3pPr lvl="2" algn="ctr" rtl="0">
              <a:spcBef>
                <a:spcPts val="0"/>
              </a:spcBef>
              <a:spcAft>
                <a:spcPts val="0"/>
              </a:spcAft>
              <a:buSzPts val="2000"/>
              <a:buFont typeface="Cinzel"/>
              <a:buNone/>
              <a:defRPr sz="2000">
                <a:latin typeface="Cinzel"/>
                <a:ea typeface="Cinzel"/>
                <a:cs typeface="Cinzel"/>
                <a:sym typeface="Cinzel"/>
              </a:defRPr>
            </a:lvl3pPr>
            <a:lvl4pPr lvl="3" algn="ctr" rtl="0">
              <a:spcBef>
                <a:spcPts val="0"/>
              </a:spcBef>
              <a:spcAft>
                <a:spcPts val="0"/>
              </a:spcAft>
              <a:buSzPts val="2000"/>
              <a:buFont typeface="Cinzel"/>
              <a:buNone/>
              <a:defRPr sz="2000">
                <a:latin typeface="Cinzel"/>
                <a:ea typeface="Cinzel"/>
                <a:cs typeface="Cinzel"/>
                <a:sym typeface="Cinzel"/>
              </a:defRPr>
            </a:lvl4pPr>
            <a:lvl5pPr lvl="4" algn="ctr" rtl="0">
              <a:spcBef>
                <a:spcPts val="0"/>
              </a:spcBef>
              <a:spcAft>
                <a:spcPts val="0"/>
              </a:spcAft>
              <a:buSzPts val="2000"/>
              <a:buFont typeface="Cinzel"/>
              <a:buNone/>
              <a:defRPr sz="2000">
                <a:latin typeface="Cinzel"/>
                <a:ea typeface="Cinzel"/>
                <a:cs typeface="Cinzel"/>
                <a:sym typeface="Cinzel"/>
              </a:defRPr>
            </a:lvl5pPr>
            <a:lvl6pPr lvl="5" algn="ctr" rtl="0">
              <a:spcBef>
                <a:spcPts val="0"/>
              </a:spcBef>
              <a:spcAft>
                <a:spcPts val="0"/>
              </a:spcAft>
              <a:buSzPts val="2000"/>
              <a:buFont typeface="Cinzel"/>
              <a:buNone/>
              <a:defRPr sz="2000">
                <a:latin typeface="Cinzel"/>
                <a:ea typeface="Cinzel"/>
                <a:cs typeface="Cinzel"/>
                <a:sym typeface="Cinzel"/>
              </a:defRPr>
            </a:lvl6pPr>
            <a:lvl7pPr lvl="6" algn="ctr" rtl="0">
              <a:spcBef>
                <a:spcPts val="0"/>
              </a:spcBef>
              <a:spcAft>
                <a:spcPts val="0"/>
              </a:spcAft>
              <a:buSzPts val="2000"/>
              <a:buFont typeface="Cinzel"/>
              <a:buNone/>
              <a:defRPr sz="2000">
                <a:latin typeface="Cinzel"/>
                <a:ea typeface="Cinzel"/>
                <a:cs typeface="Cinzel"/>
                <a:sym typeface="Cinzel"/>
              </a:defRPr>
            </a:lvl7pPr>
            <a:lvl8pPr lvl="7" algn="ctr" rtl="0">
              <a:spcBef>
                <a:spcPts val="0"/>
              </a:spcBef>
              <a:spcAft>
                <a:spcPts val="0"/>
              </a:spcAft>
              <a:buSzPts val="2000"/>
              <a:buFont typeface="Cinzel"/>
              <a:buNone/>
              <a:defRPr sz="2000">
                <a:latin typeface="Cinzel"/>
                <a:ea typeface="Cinzel"/>
                <a:cs typeface="Cinzel"/>
                <a:sym typeface="Cinzel"/>
              </a:defRPr>
            </a:lvl8pPr>
            <a:lvl9pPr lvl="8" algn="ctr" rtl="0">
              <a:spcBef>
                <a:spcPts val="0"/>
              </a:spcBef>
              <a:spcAft>
                <a:spcPts val="0"/>
              </a:spcAft>
              <a:buSzPts val="2000"/>
              <a:buFont typeface="Cinzel"/>
              <a:buNone/>
              <a:defRPr sz="2000">
                <a:latin typeface="Cinzel"/>
                <a:ea typeface="Cinzel"/>
                <a:cs typeface="Cinzel"/>
                <a:sym typeface="Cinzel"/>
              </a:defRPr>
            </a:lvl9pPr>
          </a:lstStyle>
          <a:p>
            <a:endParaRPr/>
          </a:p>
        </p:txBody>
      </p:sp>
      <p:sp>
        <p:nvSpPr>
          <p:cNvPr id="182" name="Google Shape;182;p25"/>
          <p:cNvSpPr txBox="1">
            <a:spLocks noGrp="1"/>
          </p:cNvSpPr>
          <p:nvPr>
            <p:ph type="subTitle" idx="4"/>
          </p:nvPr>
        </p:nvSpPr>
        <p:spPr>
          <a:xfrm>
            <a:off x="6378947" y="2063552"/>
            <a:ext cx="2052900" cy="750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5"/>
          <p:cNvSpPr txBox="1">
            <a:spLocks noGrp="1"/>
          </p:cNvSpPr>
          <p:nvPr>
            <p:ph type="title" idx="5"/>
          </p:nvPr>
        </p:nvSpPr>
        <p:spPr>
          <a:xfrm>
            <a:off x="3039646" y="3928010"/>
            <a:ext cx="1484100" cy="610500"/>
          </a:xfrm>
          <a:prstGeom prst="rect">
            <a:avLst/>
          </a:prstGeom>
          <a:noFill/>
          <a:ln>
            <a:noFill/>
          </a:ln>
        </p:spPr>
        <p:txBody>
          <a:bodyPr spcFirstLastPara="1" wrap="square" lIns="0" tIns="91425" rIns="0" bIns="91425" anchor="ctr" anchorCtr="0">
            <a:noAutofit/>
          </a:bodyPr>
          <a:lstStyle>
            <a:lvl1pPr lvl="0" algn="ctr" rtl="0">
              <a:spcBef>
                <a:spcPts val="0"/>
              </a:spcBef>
              <a:spcAft>
                <a:spcPts val="0"/>
              </a:spcAft>
              <a:buSzPts val="2000"/>
              <a:buNone/>
              <a:defRPr sz="2000">
                <a:solidFill>
                  <a:schemeClr val="lt1"/>
                </a:solidFill>
              </a:defRPr>
            </a:lvl1pPr>
            <a:lvl2pPr lvl="1" algn="ctr" rtl="0">
              <a:spcBef>
                <a:spcPts val="0"/>
              </a:spcBef>
              <a:spcAft>
                <a:spcPts val="0"/>
              </a:spcAft>
              <a:buSzPts val="2000"/>
              <a:buFont typeface="Cinzel"/>
              <a:buNone/>
              <a:defRPr sz="2000">
                <a:latin typeface="Cinzel"/>
                <a:ea typeface="Cinzel"/>
                <a:cs typeface="Cinzel"/>
                <a:sym typeface="Cinzel"/>
              </a:defRPr>
            </a:lvl2pPr>
            <a:lvl3pPr lvl="2" algn="ctr" rtl="0">
              <a:spcBef>
                <a:spcPts val="0"/>
              </a:spcBef>
              <a:spcAft>
                <a:spcPts val="0"/>
              </a:spcAft>
              <a:buSzPts val="2000"/>
              <a:buFont typeface="Cinzel"/>
              <a:buNone/>
              <a:defRPr sz="2000">
                <a:latin typeface="Cinzel"/>
                <a:ea typeface="Cinzel"/>
                <a:cs typeface="Cinzel"/>
                <a:sym typeface="Cinzel"/>
              </a:defRPr>
            </a:lvl3pPr>
            <a:lvl4pPr lvl="3" algn="ctr" rtl="0">
              <a:spcBef>
                <a:spcPts val="0"/>
              </a:spcBef>
              <a:spcAft>
                <a:spcPts val="0"/>
              </a:spcAft>
              <a:buSzPts val="2000"/>
              <a:buFont typeface="Cinzel"/>
              <a:buNone/>
              <a:defRPr sz="2000">
                <a:latin typeface="Cinzel"/>
                <a:ea typeface="Cinzel"/>
                <a:cs typeface="Cinzel"/>
                <a:sym typeface="Cinzel"/>
              </a:defRPr>
            </a:lvl4pPr>
            <a:lvl5pPr lvl="4" algn="ctr" rtl="0">
              <a:spcBef>
                <a:spcPts val="0"/>
              </a:spcBef>
              <a:spcAft>
                <a:spcPts val="0"/>
              </a:spcAft>
              <a:buSzPts val="2000"/>
              <a:buFont typeface="Cinzel"/>
              <a:buNone/>
              <a:defRPr sz="2000">
                <a:latin typeface="Cinzel"/>
                <a:ea typeface="Cinzel"/>
                <a:cs typeface="Cinzel"/>
                <a:sym typeface="Cinzel"/>
              </a:defRPr>
            </a:lvl5pPr>
            <a:lvl6pPr lvl="5" algn="ctr" rtl="0">
              <a:spcBef>
                <a:spcPts val="0"/>
              </a:spcBef>
              <a:spcAft>
                <a:spcPts val="0"/>
              </a:spcAft>
              <a:buSzPts val="2000"/>
              <a:buFont typeface="Cinzel"/>
              <a:buNone/>
              <a:defRPr sz="2000">
                <a:latin typeface="Cinzel"/>
                <a:ea typeface="Cinzel"/>
                <a:cs typeface="Cinzel"/>
                <a:sym typeface="Cinzel"/>
              </a:defRPr>
            </a:lvl6pPr>
            <a:lvl7pPr lvl="6" algn="ctr" rtl="0">
              <a:spcBef>
                <a:spcPts val="0"/>
              </a:spcBef>
              <a:spcAft>
                <a:spcPts val="0"/>
              </a:spcAft>
              <a:buSzPts val="2000"/>
              <a:buFont typeface="Cinzel"/>
              <a:buNone/>
              <a:defRPr sz="2000">
                <a:latin typeface="Cinzel"/>
                <a:ea typeface="Cinzel"/>
                <a:cs typeface="Cinzel"/>
                <a:sym typeface="Cinzel"/>
              </a:defRPr>
            </a:lvl7pPr>
            <a:lvl8pPr lvl="7" algn="ctr" rtl="0">
              <a:spcBef>
                <a:spcPts val="0"/>
              </a:spcBef>
              <a:spcAft>
                <a:spcPts val="0"/>
              </a:spcAft>
              <a:buSzPts val="2000"/>
              <a:buFont typeface="Cinzel"/>
              <a:buNone/>
              <a:defRPr sz="2000">
                <a:latin typeface="Cinzel"/>
                <a:ea typeface="Cinzel"/>
                <a:cs typeface="Cinzel"/>
                <a:sym typeface="Cinzel"/>
              </a:defRPr>
            </a:lvl8pPr>
            <a:lvl9pPr lvl="8" algn="ctr" rtl="0">
              <a:spcBef>
                <a:spcPts val="0"/>
              </a:spcBef>
              <a:spcAft>
                <a:spcPts val="0"/>
              </a:spcAft>
              <a:buSzPts val="2000"/>
              <a:buFont typeface="Cinzel"/>
              <a:buNone/>
              <a:defRPr sz="2000">
                <a:latin typeface="Cinzel"/>
                <a:ea typeface="Cinzel"/>
                <a:cs typeface="Cinzel"/>
                <a:sym typeface="Cinzel"/>
              </a:defRPr>
            </a:lvl9pPr>
          </a:lstStyle>
          <a:p>
            <a:endParaRPr/>
          </a:p>
        </p:txBody>
      </p:sp>
      <p:sp>
        <p:nvSpPr>
          <p:cNvPr id="184" name="Google Shape;184;p25"/>
          <p:cNvSpPr txBox="1">
            <a:spLocks noGrp="1"/>
          </p:cNvSpPr>
          <p:nvPr>
            <p:ph type="subTitle" idx="6"/>
          </p:nvPr>
        </p:nvSpPr>
        <p:spPr>
          <a:xfrm>
            <a:off x="725045" y="3534141"/>
            <a:ext cx="2052900" cy="750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5"/>
          <p:cNvSpPr txBox="1">
            <a:spLocks noGrp="1"/>
          </p:cNvSpPr>
          <p:nvPr>
            <p:ph type="title" idx="7"/>
          </p:nvPr>
        </p:nvSpPr>
        <p:spPr>
          <a:xfrm>
            <a:off x="4626632" y="3928010"/>
            <a:ext cx="1484100" cy="610500"/>
          </a:xfrm>
          <a:prstGeom prst="rect">
            <a:avLst/>
          </a:prstGeom>
          <a:noFill/>
          <a:ln>
            <a:noFill/>
          </a:ln>
        </p:spPr>
        <p:txBody>
          <a:bodyPr spcFirstLastPara="1" wrap="square" lIns="0" tIns="91425" rIns="0" bIns="91425" anchor="ctr" anchorCtr="0">
            <a:noAutofit/>
          </a:bodyPr>
          <a:lstStyle>
            <a:lvl1pPr lvl="0" algn="ctr" rtl="0">
              <a:spcBef>
                <a:spcPts val="0"/>
              </a:spcBef>
              <a:spcAft>
                <a:spcPts val="0"/>
              </a:spcAft>
              <a:buSzPts val="2000"/>
              <a:buNone/>
              <a:defRPr sz="2000">
                <a:solidFill>
                  <a:schemeClr val="lt1"/>
                </a:solidFill>
              </a:defRPr>
            </a:lvl1pPr>
            <a:lvl2pPr lvl="1" algn="ctr" rtl="0">
              <a:spcBef>
                <a:spcPts val="0"/>
              </a:spcBef>
              <a:spcAft>
                <a:spcPts val="0"/>
              </a:spcAft>
              <a:buSzPts val="2000"/>
              <a:buFont typeface="Cinzel"/>
              <a:buNone/>
              <a:defRPr sz="2000">
                <a:latin typeface="Cinzel"/>
                <a:ea typeface="Cinzel"/>
                <a:cs typeface="Cinzel"/>
                <a:sym typeface="Cinzel"/>
              </a:defRPr>
            </a:lvl2pPr>
            <a:lvl3pPr lvl="2" algn="ctr" rtl="0">
              <a:spcBef>
                <a:spcPts val="0"/>
              </a:spcBef>
              <a:spcAft>
                <a:spcPts val="0"/>
              </a:spcAft>
              <a:buSzPts val="2000"/>
              <a:buFont typeface="Cinzel"/>
              <a:buNone/>
              <a:defRPr sz="2000">
                <a:latin typeface="Cinzel"/>
                <a:ea typeface="Cinzel"/>
                <a:cs typeface="Cinzel"/>
                <a:sym typeface="Cinzel"/>
              </a:defRPr>
            </a:lvl3pPr>
            <a:lvl4pPr lvl="3" algn="ctr" rtl="0">
              <a:spcBef>
                <a:spcPts val="0"/>
              </a:spcBef>
              <a:spcAft>
                <a:spcPts val="0"/>
              </a:spcAft>
              <a:buSzPts val="2000"/>
              <a:buFont typeface="Cinzel"/>
              <a:buNone/>
              <a:defRPr sz="2000">
                <a:latin typeface="Cinzel"/>
                <a:ea typeface="Cinzel"/>
                <a:cs typeface="Cinzel"/>
                <a:sym typeface="Cinzel"/>
              </a:defRPr>
            </a:lvl4pPr>
            <a:lvl5pPr lvl="4" algn="ctr" rtl="0">
              <a:spcBef>
                <a:spcPts val="0"/>
              </a:spcBef>
              <a:spcAft>
                <a:spcPts val="0"/>
              </a:spcAft>
              <a:buSzPts val="2000"/>
              <a:buFont typeface="Cinzel"/>
              <a:buNone/>
              <a:defRPr sz="2000">
                <a:latin typeface="Cinzel"/>
                <a:ea typeface="Cinzel"/>
                <a:cs typeface="Cinzel"/>
                <a:sym typeface="Cinzel"/>
              </a:defRPr>
            </a:lvl5pPr>
            <a:lvl6pPr lvl="5" algn="ctr" rtl="0">
              <a:spcBef>
                <a:spcPts val="0"/>
              </a:spcBef>
              <a:spcAft>
                <a:spcPts val="0"/>
              </a:spcAft>
              <a:buSzPts val="2000"/>
              <a:buFont typeface="Cinzel"/>
              <a:buNone/>
              <a:defRPr sz="2000">
                <a:latin typeface="Cinzel"/>
                <a:ea typeface="Cinzel"/>
                <a:cs typeface="Cinzel"/>
                <a:sym typeface="Cinzel"/>
              </a:defRPr>
            </a:lvl6pPr>
            <a:lvl7pPr lvl="6" algn="ctr" rtl="0">
              <a:spcBef>
                <a:spcPts val="0"/>
              </a:spcBef>
              <a:spcAft>
                <a:spcPts val="0"/>
              </a:spcAft>
              <a:buSzPts val="2000"/>
              <a:buFont typeface="Cinzel"/>
              <a:buNone/>
              <a:defRPr sz="2000">
                <a:latin typeface="Cinzel"/>
                <a:ea typeface="Cinzel"/>
                <a:cs typeface="Cinzel"/>
                <a:sym typeface="Cinzel"/>
              </a:defRPr>
            </a:lvl7pPr>
            <a:lvl8pPr lvl="7" algn="ctr" rtl="0">
              <a:spcBef>
                <a:spcPts val="0"/>
              </a:spcBef>
              <a:spcAft>
                <a:spcPts val="0"/>
              </a:spcAft>
              <a:buSzPts val="2000"/>
              <a:buFont typeface="Cinzel"/>
              <a:buNone/>
              <a:defRPr sz="2000">
                <a:latin typeface="Cinzel"/>
                <a:ea typeface="Cinzel"/>
                <a:cs typeface="Cinzel"/>
                <a:sym typeface="Cinzel"/>
              </a:defRPr>
            </a:lvl8pPr>
            <a:lvl9pPr lvl="8" algn="ctr" rtl="0">
              <a:spcBef>
                <a:spcPts val="0"/>
              </a:spcBef>
              <a:spcAft>
                <a:spcPts val="0"/>
              </a:spcAft>
              <a:buSzPts val="2000"/>
              <a:buFont typeface="Cinzel"/>
              <a:buNone/>
              <a:defRPr sz="2000">
                <a:latin typeface="Cinzel"/>
                <a:ea typeface="Cinzel"/>
                <a:cs typeface="Cinzel"/>
                <a:sym typeface="Cinzel"/>
              </a:defRPr>
            </a:lvl9pPr>
          </a:lstStyle>
          <a:p>
            <a:endParaRPr/>
          </a:p>
        </p:txBody>
      </p:sp>
      <p:sp>
        <p:nvSpPr>
          <p:cNvPr id="186" name="Google Shape;186;p25"/>
          <p:cNvSpPr txBox="1">
            <a:spLocks noGrp="1"/>
          </p:cNvSpPr>
          <p:nvPr>
            <p:ph type="subTitle" idx="8"/>
          </p:nvPr>
        </p:nvSpPr>
        <p:spPr>
          <a:xfrm>
            <a:off x="6378947" y="3534141"/>
            <a:ext cx="2052900" cy="750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87"/>
        <p:cNvGrpSpPr/>
        <p:nvPr/>
      </p:nvGrpSpPr>
      <p:grpSpPr>
        <a:xfrm>
          <a:off x="0" y="0"/>
          <a:ext cx="0" cy="0"/>
          <a:chOff x="0" y="0"/>
          <a:chExt cx="0" cy="0"/>
        </a:xfrm>
      </p:grpSpPr>
      <p:sp>
        <p:nvSpPr>
          <p:cNvPr id="188" name="Google Shape;188;p26"/>
          <p:cNvSpPr/>
          <p:nvPr/>
        </p:nvSpPr>
        <p:spPr>
          <a:xfrm>
            <a:off x="-23262" y="0"/>
            <a:ext cx="5666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253125" y="-155000"/>
            <a:ext cx="6158700" cy="5507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0" name="Google Shape;190;p26"/>
          <p:cNvSpPr txBox="1">
            <a:spLocks noGrp="1"/>
          </p:cNvSpPr>
          <p:nvPr>
            <p:ph type="title"/>
          </p:nvPr>
        </p:nvSpPr>
        <p:spPr>
          <a:xfrm>
            <a:off x="713225" y="1018600"/>
            <a:ext cx="45699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26"/>
          <p:cNvSpPr txBox="1">
            <a:spLocks noGrp="1"/>
          </p:cNvSpPr>
          <p:nvPr>
            <p:ph type="body" idx="1"/>
          </p:nvPr>
        </p:nvSpPr>
        <p:spPr>
          <a:xfrm>
            <a:off x="713225" y="1672700"/>
            <a:ext cx="4569900" cy="26706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4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92"/>
        <p:cNvGrpSpPr/>
        <p:nvPr/>
      </p:nvGrpSpPr>
      <p:grpSpPr>
        <a:xfrm>
          <a:off x="0" y="0"/>
          <a:ext cx="0" cy="0"/>
          <a:chOff x="0" y="0"/>
          <a:chExt cx="0" cy="0"/>
        </a:xfrm>
      </p:grpSpPr>
      <p:sp>
        <p:nvSpPr>
          <p:cNvPr id="193" name="Google Shape;193;p27"/>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txBox="1">
            <a:spLocks noGrp="1"/>
          </p:cNvSpPr>
          <p:nvPr>
            <p:ph type="title"/>
          </p:nvPr>
        </p:nvSpPr>
        <p:spPr>
          <a:xfrm>
            <a:off x="890252" y="1475700"/>
            <a:ext cx="34425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7"/>
          <p:cNvSpPr txBox="1">
            <a:spLocks noGrp="1"/>
          </p:cNvSpPr>
          <p:nvPr>
            <p:ph type="subTitle" idx="1"/>
          </p:nvPr>
        </p:nvSpPr>
        <p:spPr>
          <a:xfrm>
            <a:off x="890252" y="1833625"/>
            <a:ext cx="34425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7"/>
          <p:cNvSpPr txBox="1">
            <a:spLocks noGrp="1"/>
          </p:cNvSpPr>
          <p:nvPr>
            <p:ph type="title" idx="2"/>
          </p:nvPr>
        </p:nvSpPr>
        <p:spPr>
          <a:xfrm>
            <a:off x="4819725" y="3830550"/>
            <a:ext cx="344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7"/>
          <p:cNvSpPr txBox="1">
            <a:spLocks noGrp="1"/>
          </p:cNvSpPr>
          <p:nvPr>
            <p:ph type="subTitle" idx="3"/>
          </p:nvPr>
        </p:nvSpPr>
        <p:spPr>
          <a:xfrm>
            <a:off x="4819725" y="4188475"/>
            <a:ext cx="344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27"/>
          <p:cNvSpPr txBox="1">
            <a:spLocks noGrp="1"/>
          </p:cNvSpPr>
          <p:nvPr>
            <p:ph type="title" idx="4"/>
          </p:nvPr>
        </p:nvSpPr>
        <p:spPr>
          <a:xfrm>
            <a:off x="4819725" y="1981950"/>
            <a:ext cx="344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27"/>
          <p:cNvSpPr txBox="1">
            <a:spLocks noGrp="1"/>
          </p:cNvSpPr>
          <p:nvPr>
            <p:ph type="subTitle" idx="5"/>
          </p:nvPr>
        </p:nvSpPr>
        <p:spPr>
          <a:xfrm>
            <a:off x="4819725" y="2339875"/>
            <a:ext cx="344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7"/>
          <p:cNvSpPr txBox="1">
            <a:spLocks noGrp="1"/>
          </p:cNvSpPr>
          <p:nvPr>
            <p:ph type="title" idx="6"/>
          </p:nvPr>
        </p:nvSpPr>
        <p:spPr>
          <a:xfrm>
            <a:off x="890252" y="2463425"/>
            <a:ext cx="34425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27"/>
          <p:cNvSpPr txBox="1">
            <a:spLocks noGrp="1"/>
          </p:cNvSpPr>
          <p:nvPr>
            <p:ph type="subTitle" idx="7"/>
          </p:nvPr>
        </p:nvSpPr>
        <p:spPr>
          <a:xfrm>
            <a:off x="890252" y="2821350"/>
            <a:ext cx="34425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7"/>
          <p:cNvSpPr txBox="1">
            <a:spLocks noGrp="1"/>
          </p:cNvSpPr>
          <p:nvPr>
            <p:ph type="title" idx="8"/>
          </p:nvPr>
        </p:nvSpPr>
        <p:spPr>
          <a:xfrm>
            <a:off x="4819725" y="2906250"/>
            <a:ext cx="344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27"/>
          <p:cNvSpPr txBox="1">
            <a:spLocks noGrp="1"/>
          </p:cNvSpPr>
          <p:nvPr>
            <p:ph type="subTitle" idx="9"/>
          </p:nvPr>
        </p:nvSpPr>
        <p:spPr>
          <a:xfrm>
            <a:off x="4819725" y="3264175"/>
            <a:ext cx="344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7"/>
          <p:cNvSpPr txBox="1">
            <a:spLocks noGrp="1"/>
          </p:cNvSpPr>
          <p:nvPr>
            <p:ph type="title" idx="13"/>
          </p:nvPr>
        </p:nvSpPr>
        <p:spPr>
          <a:xfrm>
            <a:off x="890252" y="3405188"/>
            <a:ext cx="34425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5" name="Google Shape;205;p27"/>
          <p:cNvSpPr txBox="1">
            <a:spLocks noGrp="1"/>
          </p:cNvSpPr>
          <p:nvPr>
            <p:ph type="subTitle" idx="14"/>
          </p:nvPr>
        </p:nvSpPr>
        <p:spPr>
          <a:xfrm>
            <a:off x="890252" y="3763113"/>
            <a:ext cx="34425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27"/>
          <p:cNvSpPr txBox="1">
            <a:spLocks noGrp="1"/>
          </p:cNvSpPr>
          <p:nvPr>
            <p:ph type="title" idx="15"/>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27"/>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 name="Shape 208"/>
        <p:cNvGrpSpPr/>
        <p:nvPr/>
      </p:nvGrpSpPr>
      <p:grpSpPr>
        <a:xfrm>
          <a:off x="0" y="0"/>
          <a:ext cx="0" cy="0"/>
          <a:chOff x="0" y="0"/>
          <a:chExt cx="0" cy="0"/>
        </a:xfrm>
      </p:grpSpPr>
      <p:sp>
        <p:nvSpPr>
          <p:cNvPr id="209" name="Google Shape;209;p28"/>
          <p:cNvSpPr txBox="1">
            <a:spLocks noGrp="1"/>
          </p:cNvSpPr>
          <p:nvPr>
            <p:ph type="title" hasCustomPrompt="1"/>
          </p:nvPr>
        </p:nvSpPr>
        <p:spPr>
          <a:xfrm>
            <a:off x="672000" y="1725752"/>
            <a:ext cx="7047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0" name="Google Shape;210;p28"/>
          <p:cNvSpPr txBox="1">
            <a:spLocks noGrp="1"/>
          </p:cNvSpPr>
          <p:nvPr>
            <p:ph type="title" idx="2" hasCustomPrompt="1"/>
          </p:nvPr>
        </p:nvSpPr>
        <p:spPr>
          <a:xfrm>
            <a:off x="672000" y="2684850"/>
            <a:ext cx="7047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1" name="Google Shape;211;p28"/>
          <p:cNvSpPr txBox="1">
            <a:spLocks noGrp="1"/>
          </p:cNvSpPr>
          <p:nvPr>
            <p:ph type="title" idx="3" hasCustomPrompt="1"/>
          </p:nvPr>
        </p:nvSpPr>
        <p:spPr>
          <a:xfrm>
            <a:off x="681300" y="3643950"/>
            <a:ext cx="7047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2" name="Google Shape;212;p28"/>
          <p:cNvSpPr txBox="1">
            <a:spLocks noGrp="1"/>
          </p:cNvSpPr>
          <p:nvPr>
            <p:ph type="title" idx="4" hasCustomPrompt="1"/>
          </p:nvPr>
        </p:nvSpPr>
        <p:spPr>
          <a:xfrm>
            <a:off x="7774075" y="1725752"/>
            <a:ext cx="7047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28"/>
          <p:cNvSpPr txBox="1">
            <a:spLocks noGrp="1"/>
          </p:cNvSpPr>
          <p:nvPr>
            <p:ph type="title" idx="5" hasCustomPrompt="1"/>
          </p:nvPr>
        </p:nvSpPr>
        <p:spPr>
          <a:xfrm>
            <a:off x="7767350" y="2692825"/>
            <a:ext cx="7047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28"/>
          <p:cNvSpPr txBox="1">
            <a:spLocks noGrp="1"/>
          </p:cNvSpPr>
          <p:nvPr>
            <p:ph type="title" idx="6" hasCustomPrompt="1"/>
          </p:nvPr>
        </p:nvSpPr>
        <p:spPr>
          <a:xfrm>
            <a:off x="7767350" y="3659900"/>
            <a:ext cx="704700" cy="48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5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5" name="Google Shape;215;p28"/>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txBox="1">
            <a:spLocks noGrp="1"/>
          </p:cNvSpPr>
          <p:nvPr>
            <p:ph type="subTitle" idx="1"/>
          </p:nvPr>
        </p:nvSpPr>
        <p:spPr>
          <a:xfrm>
            <a:off x="1252500" y="172575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8"/>
          <p:cNvSpPr txBox="1">
            <a:spLocks noGrp="1"/>
          </p:cNvSpPr>
          <p:nvPr>
            <p:ph type="subTitle" idx="7"/>
          </p:nvPr>
        </p:nvSpPr>
        <p:spPr>
          <a:xfrm>
            <a:off x="1252500" y="364395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8"/>
          <p:cNvSpPr txBox="1">
            <a:spLocks noGrp="1"/>
          </p:cNvSpPr>
          <p:nvPr>
            <p:ph type="subTitle" idx="8"/>
          </p:nvPr>
        </p:nvSpPr>
        <p:spPr>
          <a:xfrm>
            <a:off x="1252500" y="268485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8"/>
          <p:cNvSpPr txBox="1">
            <a:spLocks noGrp="1"/>
          </p:cNvSpPr>
          <p:nvPr>
            <p:ph type="subTitle" idx="9"/>
          </p:nvPr>
        </p:nvSpPr>
        <p:spPr>
          <a:xfrm>
            <a:off x="5604195" y="3659900"/>
            <a:ext cx="23055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8"/>
          <p:cNvSpPr txBox="1">
            <a:spLocks noGrp="1"/>
          </p:cNvSpPr>
          <p:nvPr>
            <p:ph type="subTitle" idx="13"/>
          </p:nvPr>
        </p:nvSpPr>
        <p:spPr>
          <a:xfrm>
            <a:off x="5604195" y="1725750"/>
            <a:ext cx="23055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28"/>
          <p:cNvSpPr txBox="1">
            <a:spLocks noGrp="1"/>
          </p:cNvSpPr>
          <p:nvPr>
            <p:ph type="subTitle" idx="14"/>
          </p:nvPr>
        </p:nvSpPr>
        <p:spPr>
          <a:xfrm>
            <a:off x="5604195" y="2692825"/>
            <a:ext cx="23055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28"/>
          <p:cNvSpPr txBox="1">
            <a:spLocks noGrp="1"/>
          </p:cNvSpPr>
          <p:nvPr>
            <p:ph type="title" idx="15"/>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28"/>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2">
  <p:cSld name="BLANK_1_1_1_1_1_2_1">
    <p:spTree>
      <p:nvGrpSpPr>
        <p:cNvPr id="1" name="Shape 224"/>
        <p:cNvGrpSpPr/>
        <p:nvPr/>
      </p:nvGrpSpPr>
      <p:grpSpPr>
        <a:xfrm>
          <a:off x="0" y="0"/>
          <a:ext cx="0" cy="0"/>
          <a:chOff x="0" y="0"/>
          <a:chExt cx="0" cy="0"/>
        </a:xfrm>
      </p:grpSpPr>
      <p:sp>
        <p:nvSpPr>
          <p:cNvPr id="225" name="Google Shape;225;p29"/>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29"/>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9"/>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29"/>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29"/>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29"/>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29"/>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29"/>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29"/>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29"/>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29"/>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29"/>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9"/>
          <p:cNvSpPr txBox="1">
            <a:spLocks noGrp="1"/>
          </p:cNvSpPr>
          <p:nvPr>
            <p:ph type="title" idx="15"/>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9"/>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40"/>
        <p:cNvGrpSpPr/>
        <p:nvPr/>
      </p:nvGrpSpPr>
      <p:grpSpPr>
        <a:xfrm>
          <a:off x="0" y="0"/>
          <a:ext cx="0" cy="0"/>
          <a:chOff x="0" y="0"/>
          <a:chExt cx="0" cy="0"/>
        </a:xfrm>
      </p:grpSpPr>
      <p:sp>
        <p:nvSpPr>
          <p:cNvPr id="241" name="Google Shape;241;p30"/>
          <p:cNvSpPr/>
          <p:nvPr/>
        </p:nvSpPr>
        <p:spPr>
          <a:xfrm>
            <a:off x="3692050" y="0"/>
            <a:ext cx="60228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txBox="1">
            <a:spLocks noGrp="1"/>
          </p:cNvSpPr>
          <p:nvPr>
            <p:ph type="title" hasCustomPrompt="1"/>
          </p:nvPr>
        </p:nvSpPr>
        <p:spPr>
          <a:xfrm>
            <a:off x="4104075" y="540000"/>
            <a:ext cx="375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3" name="Google Shape;243;p30"/>
          <p:cNvSpPr txBox="1">
            <a:spLocks noGrp="1"/>
          </p:cNvSpPr>
          <p:nvPr>
            <p:ph type="subTitle" idx="1"/>
          </p:nvPr>
        </p:nvSpPr>
        <p:spPr>
          <a:xfrm>
            <a:off x="4103975" y="1246025"/>
            <a:ext cx="375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30"/>
          <p:cNvSpPr txBox="1">
            <a:spLocks noGrp="1"/>
          </p:cNvSpPr>
          <p:nvPr>
            <p:ph type="title" idx="2" hasCustomPrompt="1"/>
          </p:nvPr>
        </p:nvSpPr>
        <p:spPr>
          <a:xfrm>
            <a:off x="4104075" y="1996144"/>
            <a:ext cx="375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5" name="Google Shape;245;p30"/>
          <p:cNvSpPr txBox="1">
            <a:spLocks noGrp="1"/>
          </p:cNvSpPr>
          <p:nvPr>
            <p:ph type="subTitle" idx="3"/>
          </p:nvPr>
        </p:nvSpPr>
        <p:spPr>
          <a:xfrm>
            <a:off x="4103975" y="2702169"/>
            <a:ext cx="375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30"/>
          <p:cNvSpPr txBox="1">
            <a:spLocks noGrp="1"/>
          </p:cNvSpPr>
          <p:nvPr>
            <p:ph type="title" idx="4" hasCustomPrompt="1"/>
          </p:nvPr>
        </p:nvSpPr>
        <p:spPr>
          <a:xfrm>
            <a:off x="4104075" y="3452300"/>
            <a:ext cx="375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7" name="Google Shape;247;p30"/>
          <p:cNvSpPr txBox="1">
            <a:spLocks noGrp="1"/>
          </p:cNvSpPr>
          <p:nvPr>
            <p:ph type="subTitle" idx="5"/>
          </p:nvPr>
        </p:nvSpPr>
        <p:spPr>
          <a:xfrm>
            <a:off x="4103975" y="4158325"/>
            <a:ext cx="375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0"/>
          <p:cNvSpPr/>
          <p:nvPr/>
        </p:nvSpPr>
        <p:spPr>
          <a:xfrm>
            <a:off x="3480675" y="-155000"/>
            <a:ext cx="5663400" cy="5507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a:spcBef>
                <a:spcPts val="0"/>
              </a:spcBef>
              <a:spcAft>
                <a:spcPts val="0"/>
              </a:spcAft>
              <a:buSzPts val="27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lvl1pPr marL="457200" lvl="0" indent="-361950">
              <a:lnSpc>
                <a:spcPct val="100000"/>
              </a:lnSpc>
              <a:spcBef>
                <a:spcPts val="0"/>
              </a:spcBef>
              <a:spcAft>
                <a:spcPts val="0"/>
              </a:spcAft>
              <a:buSzPts val="2100"/>
              <a:buAutoNum type="arabicPeriod"/>
              <a:defRPr sz="11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2">
  <p:cSld name="TITLE_AND_BODY_2">
    <p:spTree>
      <p:nvGrpSpPr>
        <p:cNvPr id="1" name="Shape 249"/>
        <p:cNvGrpSpPr/>
        <p:nvPr/>
      </p:nvGrpSpPr>
      <p:grpSpPr>
        <a:xfrm>
          <a:off x="0" y="0"/>
          <a:ext cx="0" cy="0"/>
          <a:chOff x="0" y="0"/>
          <a:chExt cx="0" cy="0"/>
        </a:xfrm>
      </p:grpSpPr>
      <p:sp>
        <p:nvSpPr>
          <p:cNvPr id="250" name="Google Shape;250;p31"/>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3" name="Google Shape;253;p31"/>
          <p:cNvSpPr txBox="1">
            <a:spLocks noGrp="1"/>
          </p:cNvSpPr>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TITLE_AND_BODY_2_1">
    <p:spTree>
      <p:nvGrpSpPr>
        <p:cNvPr id="1" name="Shape 254"/>
        <p:cNvGrpSpPr/>
        <p:nvPr/>
      </p:nvGrpSpPr>
      <p:grpSpPr>
        <a:xfrm>
          <a:off x="0" y="0"/>
          <a:ext cx="0" cy="0"/>
          <a:chOff x="0" y="0"/>
          <a:chExt cx="0" cy="0"/>
        </a:xfrm>
      </p:grpSpPr>
      <p:sp>
        <p:nvSpPr>
          <p:cNvPr id="255" name="Google Shape;255;p32"/>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32"/>
          <p:cNvSpPr txBox="1">
            <a:spLocks noGrp="1"/>
          </p:cNvSpPr>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59"/>
        <p:cNvGrpSpPr/>
        <p:nvPr/>
      </p:nvGrpSpPr>
      <p:grpSpPr>
        <a:xfrm>
          <a:off x="0" y="0"/>
          <a:ext cx="0" cy="0"/>
          <a:chOff x="0" y="0"/>
          <a:chExt cx="0" cy="0"/>
        </a:xfrm>
      </p:grpSpPr>
      <p:sp>
        <p:nvSpPr>
          <p:cNvPr id="260" name="Google Shape;260;p33"/>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53650" y="428575"/>
            <a:ext cx="10878900" cy="81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63"/>
        <p:cNvGrpSpPr/>
        <p:nvPr/>
      </p:nvGrpSpPr>
      <p:grpSpPr>
        <a:xfrm>
          <a:off x="0" y="0"/>
          <a:ext cx="0" cy="0"/>
          <a:chOff x="0" y="0"/>
          <a:chExt cx="0" cy="0"/>
        </a:xfrm>
      </p:grpSpPr>
      <p:sp>
        <p:nvSpPr>
          <p:cNvPr id="264" name="Google Shape;264;p34"/>
          <p:cNvSpPr/>
          <p:nvPr/>
        </p:nvSpPr>
        <p:spPr>
          <a:xfrm>
            <a:off x="-62850" y="611712"/>
            <a:ext cx="8493600" cy="389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465025" y="354450"/>
            <a:ext cx="10878900" cy="441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txBox="1">
            <a:spLocks noGrp="1"/>
          </p:cNvSpPr>
          <p:nvPr>
            <p:ph type="subTitle" idx="1"/>
          </p:nvPr>
        </p:nvSpPr>
        <p:spPr>
          <a:xfrm>
            <a:off x="713150" y="1379125"/>
            <a:ext cx="4293900" cy="125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67" name="Google Shape;267;p34"/>
          <p:cNvSpPr txBox="1"/>
          <p:nvPr/>
        </p:nvSpPr>
        <p:spPr>
          <a:xfrm>
            <a:off x="713225" y="3199925"/>
            <a:ext cx="4284000" cy="8835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2"/>
                </a:solidFill>
                <a:latin typeface="Quattrocento"/>
                <a:ea typeface="Quattrocento"/>
                <a:cs typeface="Quattrocento"/>
                <a:sym typeface="Quattrocento"/>
              </a:rPr>
              <a:t>CREDITS: This presentation template was created by </a:t>
            </a:r>
            <a:r>
              <a:rPr lang="en" sz="1200">
                <a:solidFill>
                  <a:schemeClr val="dk2"/>
                </a:solidFill>
                <a:uFill>
                  <a:noFill/>
                </a:uFill>
                <a:latin typeface="Quattrocento"/>
                <a:ea typeface="Quattrocento"/>
                <a:cs typeface="Quattrocento"/>
                <a:sym typeface="Quattrocento"/>
                <a:hlinkClick r:id="rId2">
                  <a:extLst>
                    <a:ext uri="{A12FA001-AC4F-418D-AE19-62706E023703}">
                      <ahyp:hlinkClr xmlns:ahyp="http://schemas.microsoft.com/office/drawing/2018/hyperlinkcolor" val="tx"/>
                    </a:ext>
                  </a:extLst>
                </a:hlinkClick>
              </a:rPr>
              <a:t>Slidesgo</a:t>
            </a:r>
            <a:r>
              <a:rPr lang="en" sz="1200">
                <a:solidFill>
                  <a:schemeClr val="dk2"/>
                </a:solidFill>
                <a:latin typeface="Quattrocento"/>
                <a:ea typeface="Quattrocento"/>
                <a:cs typeface="Quattrocento"/>
                <a:sym typeface="Quattrocento"/>
              </a:rPr>
              <a:t>, including icons by </a:t>
            </a:r>
            <a:r>
              <a:rPr lang="en" sz="1200">
                <a:solidFill>
                  <a:schemeClr val="dk2"/>
                </a:solidFill>
                <a:uFill>
                  <a:noFill/>
                </a:uFill>
                <a:latin typeface="Quattrocento"/>
                <a:ea typeface="Quattrocento"/>
                <a:cs typeface="Quattrocento"/>
                <a:sym typeface="Quattrocento"/>
                <a:hlinkClick r:id="rId3">
                  <a:extLst>
                    <a:ext uri="{A12FA001-AC4F-418D-AE19-62706E023703}">
                      <ahyp:hlinkClr xmlns:ahyp="http://schemas.microsoft.com/office/drawing/2018/hyperlinkcolor" val="tx"/>
                    </a:ext>
                  </a:extLst>
                </a:hlinkClick>
              </a:rPr>
              <a:t>Flaticon</a:t>
            </a:r>
            <a:r>
              <a:rPr lang="en" sz="1200">
                <a:solidFill>
                  <a:schemeClr val="dk2"/>
                </a:solidFill>
                <a:latin typeface="Quattrocento"/>
                <a:ea typeface="Quattrocento"/>
                <a:cs typeface="Quattrocento"/>
                <a:sym typeface="Quattrocento"/>
              </a:rPr>
              <a:t> and infographics &amp; images by </a:t>
            </a:r>
            <a:r>
              <a:rPr lang="en" sz="1200">
                <a:solidFill>
                  <a:schemeClr val="dk2"/>
                </a:solidFill>
                <a:uFill>
                  <a:noFill/>
                </a:uFill>
                <a:latin typeface="Quattrocento"/>
                <a:ea typeface="Quattrocento"/>
                <a:cs typeface="Quattrocento"/>
                <a:sym typeface="Quattrocento"/>
                <a:hlinkClick r:id="rId4">
                  <a:extLst>
                    <a:ext uri="{A12FA001-AC4F-418D-AE19-62706E023703}">
                      <ahyp:hlinkClr xmlns:ahyp="http://schemas.microsoft.com/office/drawing/2018/hyperlinkcolor" val="tx"/>
                    </a:ext>
                  </a:extLst>
                </a:hlinkClick>
              </a:rPr>
              <a:t>Freepik</a:t>
            </a:r>
            <a:endParaRPr sz="1200">
              <a:solidFill>
                <a:schemeClr val="dk2"/>
              </a:solidFill>
              <a:latin typeface="Quattrocento"/>
              <a:ea typeface="Quattrocento"/>
              <a:cs typeface="Quattrocento"/>
              <a:sym typeface="Quattrocento"/>
            </a:endParaRPr>
          </a:p>
        </p:txBody>
      </p:sp>
      <p:sp>
        <p:nvSpPr>
          <p:cNvPr id="268" name="Google Shape;268;p34"/>
          <p:cNvSpPr txBox="1"/>
          <p:nvPr/>
        </p:nvSpPr>
        <p:spPr>
          <a:xfrm>
            <a:off x="713225" y="3650075"/>
            <a:ext cx="4284000" cy="5187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a:solidFill>
                <a:schemeClr val="dk2"/>
              </a:solidFill>
              <a:latin typeface="Quattrocento"/>
              <a:ea typeface="Quattrocento"/>
              <a:cs typeface="Quattrocento"/>
              <a:sym typeface="Quattrocento"/>
            </a:endParaRPr>
          </a:p>
        </p:txBody>
      </p:sp>
      <p:sp>
        <p:nvSpPr>
          <p:cNvPr id="269" name="Google Shape;269;p34"/>
          <p:cNvSpPr txBox="1">
            <a:spLocks noGrp="1"/>
          </p:cNvSpPr>
          <p:nvPr>
            <p:ph type="ctrTitle"/>
          </p:nvPr>
        </p:nvSpPr>
        <p:spPr>
          <a:xfrm>
            <a:off x="718100" y="672450"/>
            <a:ext cx="4284000" cy="821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0"/>
        <p:cNvGrpSpPr/>
        <p:nvPr/>
      </p:nvGrpSpPr>
      <p:grpSpPr>
        <a:xfrm>
          <a:off x="0" y="0"/>
          <a:ext cx="0" cy="0"/>
          <a:chOff x="0" y="0"/>
          <a:chExt cx="0" cy="0"/>
        </a:xfrm>
      </p:grpSpPr>
      <p:sp>
        <p:nvSpPr>
          <p:cNvPr id="271" name="Google Shape;271;p35"/>
          <p:cNvSpPr/>
          <p:nvPr/>
        </p:nvSpPr>
        <p:spPr>
          <a:xfrm>
            <a:off x="3692050" y="0"/>
            <a:ext cx="60228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3" name="Google Shape;273;p35"/>
          <p:cNvSpPr/>
          <p:nvPr/>
        </p:nvSpPr>
        <p:spPr>
          <a:xfrm>
            <a:off x="3480675" y="-155000"/>
            <a:ext cx="5663400" cy="5507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4"/>
        <p:cNvGrpSpPr/>
        <p:nvPr/>
      </p:nvGrpSpPr>
      <p:grpSpPr>
        <a:xfrm>
          <a:off x="0" y="0"/>
          <a:ext cx="0" cy="0"/>
          <a:chOff x="0" y="0"/>
          <a:chExt cx="0" cy="0"/>
        </a:xfrm>
      </p:grpSpPr>
      <p:sp>
        <p:nvSpPr>
          <p:cNvPr id="275" name="Google Shape;275;p36"/>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6" name="Google Shape;276;p36"/>
          <p:cNvSpPr/>
          <p:nvPr/>
        </p:nvSpPr>
        <p:spPr>
          <a:xfrm>
            <a:off x="-62850" y="611712"/>
            <a:ext cx="8493600" cy="389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6"/>
          <p:cNvSpPr/>
          <p:nvPr/>
        </p:nvSpPr>
        <p:spPr>
          <a:xfrm>
            <a:off x="-465025" y="354450"/>
            <a:ext cx="10878900" cy="441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a:spcBef>
                <a:spcPts val="0"/>
              </a:spcBef>
              <a:spcAft>
                <a:spcPts val="0"/>
              </a:spcAft>
              <a:buSzPts val="27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936250" y="2294325"/>
            <a:ext cx="3400200" cy="1878900"/>
          </a:xfrm>
          <a:prstGeom prst="rect">
            <a:avLst/>
          </a:prstGeom>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807900" y="2294325"/>
            <a:ext cx="3400200" cy="1878900"/>
          </a:xfrm>
          <a:prstGeom prst="rect">
            <a:avLst/>
          </a:prstGeom>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p:nvPr/>
        </p:nvSpPr>
        <p:spPr>
          <a:xfrm>
            <a:off x="-253650" y="428575"/>
            <a:ext cx="10878900" cy="8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idx="3"/>
          </p:nvPr>
        </p:nvSpPr>
        <p:spPr>
          <a:xfrm>
            <a:off x="936250" y="1719150"/>
            <a:ext cx="3400200" cy="527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2" name="Google Shape;32;p5"/>
          <p:cNvSpPr txBox="1">
            <a:spLocks noGrp="1"/>
          </p:cNvSpPr>
          <p:nvPr>
            <p:ph type="title" idx="4"/>
          </p:nvPr>
        </p:nvSpPr>
        <p:spPr>
          <a:xfrm>
            <a:off x="4807900" y="1719150"/>
            <a:ext cx="3400200" cy="527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35875" y="5395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253650" y="428575"/>
            <a:ext cx="10878900" cy="81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a:spcBef>
                <a:spcPts val="0"/>
              </a:spcBef>
              <a:spcAft>
                <a:spcPts val="0"/>
              </a:spcAft>
              <a:buSzPts val="27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65025" y="887850"/>
            <a:ext cx="10878900" cy="3664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699150" y="1101597"/>
            <a:ext cx="8493600" cy="3237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388600" y="1458450"/>
            <a:ext cx="4043100" cy="1564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1388600" y="3132976"/>
            <a:ext cx="4043100" cy="915600"/>
          </a:xfrm>
          <a:prstGeom prst="rect">
            <a:avLst/>
          </a:prstGeom>
        </p:spPr>
        <p:txBody>
          <a:bodyPr spcFirstLastPara="1" wrap="square" lIns="91425" tIns="91425" rIns="91425" bIns="91425" anchor="t" anchorCtr="0">
            <a:noAutofit/>
          </a:bodyPr>
          <a:lstStyle>
            <a:lvl1pPr marL="457200" lvl="0" indent="-304800" algn="r" rtl="0">
              <a:lnSpc>
                <a:spcPct val="100000"/>
              </a:lnSpc>
              <a:spcBef>
                <a:spcPts val="0"/>
              </a:spcBef>
              <a:spcAft>
                <a:spcPts val="0"/>
              </a:spcAft>
              <a:buSzPts val="1200"/>
              <a:buChar char="●"/>
              <a:defRPr sz="1400"/>
            </a:lvl1pPr>
            <a:lvl2pPr marL="914400" lvl="1" indent="-304800" algn="r" rtl="0">
              <a:lnSpc>
                <a:spcPct val="100000"/>
              </a:lnSpc>
              <a:spcBef>
                <a:spcPts val="0"/>
              </a:spcBef>
              <a:spcAft>
                <a:spcPts val="0"/>
              </a:spcAft>
              <a:buSzPts val="1200"/>
              <a:buChar char="○"/>
              <a:defRPr sz="1200"/>
            </a:lvl2pPr>
            <a:lvl3pPr marL="1371600" lvl="2" indent="-304800" algn="r" rtl="0">
              <a:lnSpc>
                <a:spcPct val="100000"/>
              </a:lnSpc>
              <a:spcBef>
                <a:spcPts val="0"/>
              </a:spcBef>
              <a:spcAft>
                <a:spcPts val="0"/>
              </a:spcAft>
              <a:buSzPts val="1200"/>
              <a:buChar char="■"/>
              <a:defRPr sz="1200"/>
            </a:lvl3pPr>
            <a:lvl4pPr marL="1828800" lvl="3" indent="-304800" algn="r" rtl="0">
              <a:lnSpc>
                <a:spcPct val="100000"/>
              </a:lnSpc>
              <a:spcBef>
                <a:spcPts val="0"/>
              </a:spcBef>
              <a:spcAft>
                <a:spcPts val="0"/>
              </a:spcAft>
              <a:buSzPts val="1200"/>
              <a:buChar char="●"/>
              <a:defRPr sz="1200"/>
            </a:lvl4pPr>
            <a:lvl5pPr marL="2286000" lvl="4" indent="-304800" algn="r" rtl="0">
              <a:lnSpc>
                <a:spcPct val="100000"/>
              </a:lnSpc>
              <a:spcBef>
                <a:spcPts val="0"/>
              </a:spcBef>
              <a:spcAft>
                <a:spcPts val="0"/>
              </a:spcAft>
              <a:buSzPts val="1200"/>
              <a:buChar char="○"/>
              <a:defRPr sz="1200"/>
            </a:lvl5pPr>
            <a:lvl6pPr marL="2743200" lvl="5" indent="-304800" algn="r" rtl="0">
              <a:lnSpc>
                <a:spcPct val="100000"/>
              </a:lnSpc>
              <a:spcBef>
                <a:spcPts val="0"/>
              </a:spcBef>
              <a:spcAft>
                <a:spcPts val="0"/>
              </a:spcAft>
              <a:buSzPts val="1200"/>
              <a:buChar char="■"/>
              <a:defRPr sz="1200"/>
            </a:lvl6pPr>
            <a:lvl7pPr marL="3200400" lvl="6" indent="-304800" algn="r" rtl="0">
              <a:lnSpc>
                <a:spcPct val="100000"/>
              </a:lnSpc>
              <a:spcBef>
                <a:spcPts val="0"/>
              </a:spcBef>
              <a:spcAft>
                <a:spcPts val="0"/>
              </a:spcAft>
              <a:buSzPts val="1200"/>
              <a:buChar char="●"/>
              <a:defRPr sz="1200"/>
            </a:lvl7pPr>
            <a:lvl8pPr marL="3657600" lvl="7" indent="-304800" algn="r" rtl="0">
              <a:lnSpc>
                <a:spcPct val="100000"/>
              </a:lnSpc>
              <a:spcBef>
                <a:spcPts val="0"/>
              </a:spcBef>
              <a:spcAft>
                <a:spcPts val="0"/>
              </a:spcAft>
              <a:buSzPts val="1200"/>
              <a:buChar char="○"/>
              <a:defRPr sz="1200"/>
            </a:lvl8pPr>
            <a:lvl9pPr marL="4114800" lvl="8" indent="-304800" algn="r" rtl="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p:nvPr/>
        </p:nvSpPr>
        <p:spPr>
          <a:xfrm>
            <a:off x="713225" y="750800"/>
            <a:ext cx="8601300" cy="386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713225" y="765150"/>
            <a:ext cx="7717500" cy="384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5" name="Google Shape;45;p8"/>
          <p:cNvSpPr/>
          <p:nvPr/>
        </p:nvSpPr>
        <p:spPr>
          <a:xfrm>
            <a:off x="-450975" y="539500"/>
            <a:ext cx="10055700" cy="428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713225" y="750800"/>
            <a:ext cx="8601300" cy="386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a:off x="-450975" y="539500"/>
            <a:ext cx="10055700" cy="428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297850" y="1186200"/>
            <a:ext cx="4548300" cy="140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2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297850" y="2505075"/>
            <a:ext cx="4548300" cy="1722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p:nvPr/>
        </p:nvSpPr>
        <p:spPr>
          <a:xfrm>
            <a:off x="713225" y="4077000"/>
            <a:ext cx="84666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a:off x="-324100" y="3951000"/>
            <a:ext cx="10878900" cy="81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 name="Google Shape;54;p10"/>
          <p:cNvSpPr txBox="1">
            <a:spLocks noGrp="1"/>
          </p:cNvSpPr>
          <p:nvPr>
            <p:ph type="body" idx="1"/>
          </p:nvPr>
        </p:nvSpPr>
        <p:spPr>
          <a:xfrm>
            <a:off x="2803500" y="4059850"/>
            <a:ext cx="5597400" cy="6051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a:solidFill>
                  <a:schemeClr val="dk1"/>
                </a:solidFill>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65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Cinzel"/>
              <a:buNone/>
              <a:defRPr sz="2700">
                <a:solidFill>
                  <a:schemeClr val="dk1"/>
                </a:solidFill>
                <a:latin typeface="Cinzel"/>
                <a:ea typeface="Cinzel"/>
                <a:cs typeface="Cinzel"/>
                <a:sym typeface="Cinze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37553"/>
            <a:ext cx="7717500" cy="3371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Quattrocento"/>
              <a:buChar char="●"/>
              <a:defRPr sz="1800">
                <a:solidFill>
                  <a:schemeClr val="dk2"/>
                </a:solidFill>
                <a:latin typeface="Quattrocento"/>
                <a:ea typeface="Quattrocento"/>
                <a:cs typeface="Quattrocento"/>
                <a:sym typeface="Quattrocento"/>
              </a:defRPr>
            </a:lvl1pPr>
            <a:lvl2pPr marL="914400" lvl="1" indent="-317500">
              <a:lnSpc>
                <a:spcPct val="115000"/>
              </a:lnSpc>
              <a:spcBef>
                <a:spcPts val="0"/>
              </a:spcBef>
              <a:spcAft>
                <a:spcPts val="0"/>
              </a:spcAft>
              <a:buClr>
                <a:schemeClr val="dk2"/>
              </a:buClr>
              <a:buSzPts val="1400"/>
              <a:buFont typeface="Quattrocento"/>
              <a:buChar char="○"/>
              <a:defRPr>
                <a:solidFill>
                  <a:schemeClr val="dk2"/>
                </a:solidFill>
                <a:latin typeface="Quattrocento"/>
                <a:ea typeface="Quattrocento"/>
                <a:cs typeface="Quattrocento"/>
                <a:sym typeface="Quattrocento"/>
              </a:defRPr>
            </a:lvl2pPr>
            <a:lvl3pPr marL="1371600" lvl="2" indent="-317500">
              <a:lnSpc>
                <a:spcPct val="115000"/>
              </a:lnSpc>
              <a:spcBef>
                <a:spcPts val="0"/>
              </a:spcBef>
              <a:spcAft>
                <a:spcPts val="0"/>
              </a:spcAft>
              <a:buClr>
                <a:schemeClr val="dk2"/>
              </a:buClr>
              <a:buSzPts val="1400"/>
              <a:buFont typeface="Quattrocento"/>
              <a:buChar char="■"/>
              <a:defRPr>
                <a:solidFill>
                  <a:schemeClr val="dk2"/>
                </a:solidFill>
                <a:latin typeface="Quattrocento"/>
                <a:ea typeface="Quattrocento"/>
                <a:cs typeface="Quattrocento"/>
                <a:sym typeface="Quattrocento"/>
              </a:defRPr>
            </a:lvl3pPr>
            <a:lvl4pPr marL="1828800" lvl="3" indent="-317500">
              <a:lnSpc>
                <a:spcPct val="115000"/>
              </a:lnSpc>
              <a:spcBef>
                <a:spcPts val="0"/>
              </a:spcBef>
              <a:spcAft>
                <a:spcPts val="0"/>
              </a:spcAft>
              <a:buClr>
                <a:schemeClr val="dk2"/>
              </a:buClr>
              <a:buSzPts val="1400"/>
              <a:buFont typeface="Quattrocento"/>
              <a:buChar char="●"/>
              <a:defRPr>
                <a:solidFill>
                  <a:schemeClr val="dk2"/>
                </a:solidFill>
                <a:latin typeface="Quattrocento"/>
                <a:ea typeface="Quattrocento"/>
                <a:cs typeface="Quattrocento"/>
                <a:sym typeface="Quattrocento"/>
              </a:defRPr>
            </a:lvl4pPr>
            <a:lvl5pPr marL="2286000" lvl="4" indent="-317500">
              <a:lnSpc>
                <a:spcPct val="115000"/>
              </a:lnSpc>
              <a:spcBef>
                <a:spcPts val="0"/>
              </a:spcBef>
              <a:spcAft>
                <a:spcPts val="0"/>
              </a:spcAft>
              <a:buClr>
                <a:schemeClr val="dk2"/>
              </a:buClr>
              <a:buSzPts val="1400"/>
              <a:buFont typeface="Quattrocento"/>
              <a:buChar char="○"/>
              <a:defRPr>
                <a:solidFill>
                  <a:schemeClr val="dk2"/>
                </a:solidFill>
                <a:latin typeface="Quattrocento"/>
                <a:ea typeface="Quattrocento"/>
                <a:cs typeface="Quattrocento"/>
                <a:sym typeface="Quattrocento"/>
              </a:defRPr>
            </a:lvl5pPr>
            <a:lvl6pPr marL="2743200" lvl="5" indent="-317500">
              <a:lnSpc>
                <a:spcPct val="115000"/>
              </a:lnSpc>
              <a:spcBef>
                <a:spcPts val="0"/>
              </a:spcBef>
              <a:spcAft>
                <a:spcPts val="0"/>
              </a:spcAft>
              <a:buClr>
                <a:schemeClr val="dk2"/>
              </a:buClr>
              <a:buSzPts val="1400"/>
              <a:buFont typeface="Quattrocento"/>
              <a:buChar char="■"/>
              <a:defRPr>
                <a:solidFill>
                  <a:schemeClr val="dk2"/>
                </a:solidFill>
                <a:latin typeface="Quattrocento"/>
                <a:ea typeface="Quattrocento"/>
                <a:cs typeface="Quattrocento"/>
                <a:sym typeface="Quattrocento"/>
              </a:defRPr>
            </a:lvl6pPr>
            <a:lvl7pPr marL="3200400" lvl="6" indent="-317500">
              <a:lnSpc>
                <a:spcPct val="115000"/>
              </a:lnSpc>
              <a:spcBef>
                <a:spcPts val="0"/>
              </a:spcBef>
              <a:spcAft>
                <a:spcPts val="0"/>
              </a:spcAft>
              <a:buClr>
                <a:schemeClr val="dk2"/>
              </a:buClr>
              <a:buSzPts val="1400"/>
              <a:buFont typeface="Quattrocento"/>
              <a:buChar char="●"/>
              <a:defRPr>
                <a:solidFill>
                  <a:schemeClr val="dk2"/>
                </a:solidFill>
                <a:latin typeface="Quattrocento"/>
                <a:ea typeface="Quattrocento"/>
                <a:cs typeface="Quattrocento"/>
                <a:sym typeface="Quattrocento"/>
              </a:defRPr>
            </a:lvl7pPr>
            <a:lvl8pPr marL="3657600" lvl="7" indent="-317500">
              <a:lnSpc>
                <a:spcPct val="115000"/>
              </a:lnSpc>
              <a:spcBef>
                <a:spcPts val="0"/>
              </a:spcBef>
              <a:spcAft>
                <a:spcPts val="0"/>
              </a:spcAft>
              <a:buClr>
                <a:schemeClr val="dk2"/>
              </a:buClr>
              <a:buSzPts val="1400"/>
              <a:buFont typeface="Quattrocento"/>
              <a:buChar char="○"/>
              <a:defRPr>
                <a:solidFill>
                  <a:schemeClr val="dk2"/>
                </a:solidFill>
                <a:latin typeface="Quattrocento"/>
                <a:ea typeface="Quattrocento"/>
                <a:cs typeface="Quattrocento"/>
                <a:sym typeface="Quattrocento"/>
              </a:defRPr>
            </a:lvl8pPr>
            <a:lvl9pPr marL="4114800" lvl="8" indent="-317500">
              <a:lnSpc>
                <a:spcPct val="115000"/>
              </a:lnSpc>
              <a:spcBef>
                <a:spcPts val="0"/>
              </a:spcBef>
              <a:spcAft>
                <a:spcPts val="0"/>
              </a:spcAft>
              <a:buClr>
                <a:schemeClr val="dk2"/>
              </a:buClr>
              <a:buSzPts val="1400"/>
              <a:buFont typeface="Quattrocento"/>
              <a:buChar char="■"/>
              <a:defRPr>
                <a:solidFill>
                  <a:schemeClr val="dk2"/>
                </a:solidFill>
                <a:latin typeface="Quattrocento"/>
                <a:ea typeface="Quattrocento"/>
                <a:cs typeface="Quattrocento"/>
                <a:sym typeface="Quattrocen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slide" Target="slide8.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4.xml"/><Relationship Id="rId1" Type="http://schemas.openxmlformats.org/officeDocument/2006/relationships/slideLayout" Target="../slideLayouts/slideLayout32.xml"/><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5.xml"/><Relationship Id="rId1" Type="http://schemas.openxmlformats.org/officeDocument/2006/relationships/slideLayout" Target="../slideLayouts/slideLayout32.xml"/><Relationship Id="rId4" Type="http://schemas.openxmlformats.org/officeDocument/2006/relationships/slide" Target="slide11.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1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8.xml"/><Relationship Id="rId1" Type="http://schemas.openxmlformats.org/officeDocument/2006/relationships/slideLayout" Target="../slideLayouts/slideLayout32.xml"/><Relationship Id="rId4" Type="http://schemas.openxmlformats.org/officeDocument/2006/relationships/slide" Target="slide11.xml"/></Relationships>
</file>

<file path=ppt/slides/_rels/slide1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dOMQ9W071Q5oasfdOO_Zjt1dfHscnPNJoJeXqDVBC9M/copy#gid=1184509234" TargetMode="External"/><Relationship Id="rId7" Type="http://schemas.openxmlformats.org/officeDocument/2006/relationships/slide" Target="slide11.xml"/><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slide" Target="slide1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slide" Target="slide11.xml"/></Relationships>
</file>

<file path=ppt/slides/_rels/slide2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2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2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openxmlformats.org/officeDocument/2006/relationships/slide" Target="slide1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slide" Target="slide11.xml"/><Relationship Id="rId4" Type="http://schemas.openxmlformats.org/officeDocument/2006/relationships/slide" Target="slide10.xml"/></Relationships>
</file>

<file path=ppt/slides/_rels/slide2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2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8.xml"/><Relationship Id="rId1" Type="http://schemas.openxmlformats.org/officeDocument/2006/relationships/slideLayout" Target="../slideLayouts/slideLayout26.xml"/><Relationship Id="rId4" Type="http://schemas.openxmlformats.org/officeDocument/2006/relationships/slide" Target="slide11.xml"/></Relationships>
</file>

<file path=ppt/slides/_rels/slide2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9.xml"/><Relationship Id="rId1" Type="http://schemas.openxmlformats.org/officeDocument/2006/relationships/slideLayout" Target="../slideLayouts/slideLayout3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google.com/spreadsheets/d/1tOeKO3bI1FgwV_dUtkVTm3c_Ahf8S14dRmB9d6qeNFI/copy#gid=1364826426"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spreadsheets/d/1dOMQ9W071Q5oasfdOO_Zjt1dfHscnPNJoJeXqDVBC9M/copy#gid=600037473" TargetMode="External"/><Relationship Id="rId7" Type="http://schemas.openxmlformats.org/officeDocument/2006/relationships/slide" Target="slide11.xml"/><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slide" Target="slide1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slide" Target="slide11.xml"/></Relationships>
</file>

<file path=ppt/slides/_rels/slide3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4.xml"/><Relationship Id="rId1" Type="http://schemas.openxmlformats.org/officeDocument/2006/relationships/slideLayout" Target="../slideLayouts/slideLayout32.xml"/><Relationship Id="rId4" Type="http://schemas.openxmlformats.org/officeDocument/2006/relationships/slide" Target="slide11.xml"/></Relationships>
</file>

<file path=ppt/slides/_rels/slide3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5.xml"/><Relationship Id="rId1" Type="http://schemas.openxmlformats.org/officeDocument/2006/relationships/slideLayout" Target="../slideLayouts/slideLayout15.xml"/><Relationship Id="rId4" Type="http://schemas.openxmlformats.org/officeDocument/2006/relationships/slide" Target="slide35.xml"/></Relationships>
</file>

<file path=ppt/slides/_rels/slide3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6.xml"/><Relationship Id="rId1" Type="http://schemas.openxmlformats.org/officeDocument/2006/relationships/slideLayout" Target="../slideLayouts/slideLayout28.xml"/><Relationship Id="rId4" Type="http://schemas.openxmlformats.org/officeDocument/2006/relationships/slide" Target="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7.xml"/><Relationship Id="rId1" Type="http://schemas.openxmlformats.org/officeDocument/2006/relationships/slideLayout" Target="../slideLayouts/slideLayout9.xml"/><Relationship Id="rId5" Type="http://schemas.openxmlformats.org/officeDocument/2006/relationships/slide" Target="slide35.xml"/><Relationship Id="rId4" Type="http://schemas.openxmlformats.org/officeDocument/2006/relationships/slide" Target="slide10.xml"/></Relationships>
</file>

<file path=ppt/slides/_rels/slide3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slide" Target="slide35.xml"/></Relationships>
</file>

<file path=ppt/slides/_rels/slide3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9.xml"/><Relationship Id="rId1" Type="http://schemas.openxmlformats.org/officeDocument/2006/relationships/slideLayout" Target="../slideLayouts/slideLayout32.xml"/><Relationship Id="rId4" Type="http://schemas.openxmlformats.org/officeDocument/2006/relationships/slide" Target="slide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slide" Target="slide35.xml"/></Relationships>
</file>

<file path=ppt/slides/_rels/slide4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slide" Target="slide35.xml"/></Relationships>
</file>

<file path=ppt/slides/_rels/slide4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slide" Target="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3.xml"/><Relationship Id="rId1" Type="http://schemas.openxmlformats.org/officeDocument/2006/relationships/slideLayout" Target="../slideLayouts/slideLayout25.xml"/><Relationship Id="rId5" Type="http://schemas.openxmlformats.org/officeDocument/2006/relationships/slide" Target="slide42.xml"/><Relationship Id="rId4" Type="http://schemas.openxmlformats.org/officeDocument/2006/relationships/slide" Target="slide10.xml"/></Relationships>
</file>

<file path=ppt/slides/_rels/slide4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4.xml"/><Relationship Id="rId1" Type="http://schemas.openxmlformats.org/officeDocument/2006/relationships/slideLayout" Target="../slideLayouts/slideLayout27.xml"/><Relationship Id="rId4" Type="http://schemas.openxmlformats.org/officeDocument/2006/relationships/slide" Target="slide42.xml"/></Relationships>
</file>

<file path=ppt/slides/_rels/slide4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5.xml"/><Relationship Id="rId1" Type="http://schemas.openxmlformats.org/officeDocument/2006/relationships/slideLayout" Target="../slideLayouts/slideLayout32.xml"/><Relationship Id="rId4" Type="http://schemas.openxmlformats.org/officeDocument/2006/relationships/slide" Target="slide42.xml"/></Relationships>
</file>

<file path=ppt/slides/_rels/slide4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slide" Target="slide4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7.xml"/><Relationship Id="rId1" Type="http://schemas.openxmlformats.org/officeDocument/2006/relationships/slideLayout" Target="../slideLayouts/slideLayout5.xml"/><Relationship Id="rId5" Type="http://schemas.openxmlformats.org/officeDocument/2006/relationships/slide" Target="slide42.xml"/><Relationship Id="rId4" Type="http://schemas.openxmlformats.org/officeDocument/2006/relationships/slide" Target="slide10.xml"/></Relationships>
</file>

<file path=ppt/slides/_rels/slide4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slide" Target="slide4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0.xml"/><Relationship Id="rId1" Type="http://schemas.openxmlformats.org/officeDocument/2006/relationships/slideLayout" Target="../slideLayouts/slideLayout32.xml"/><Relationship Id="rId4" Type="http://schemas.openxmlformats.org/officeDocument/2006/relationships/slide" Target="slide42.xml"/></Relationships>
</file>

<file path=ppt/slides/_rels/slide5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slide" Target="slide51.xml"/></Relationships>
</file>

<file path=ppt/slides/_rels/slide5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5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3.xml"/><Relationship Id="rId1" Type="http://schemas.openxmlformats.org/officeDocument/2006/relationships/slideLayout" Target="../slideLayouts/slideLayout10.xml"/><Relationship Id="rId4" Type="http://schemas.openxmlformats.org/officeDocument/2006/relationships/slide" Target="slide51.xml"/></Relationships>
</file>

<file path=ppt/slides/_rels/slide54.xml.rels><?xml version="1.0" encoding="UTF-8" standalone="yes"?>
<Relationships xmlns="http://schemas.openxmlformats.org/package/2006/relationships"><Relationship Id="rId3" Type="http://schemas.openxmlformats.org/officeDocument/2006/relationships/hyperlink" Target="https://docs.google.com/spreadsheets/d/1dOMQ9W071Q5oasfdOO_Zjt1dfHscnPNJoJeXqDVBC9M/copy#gid=857032033" TargetMode="External"/><Relationship Id="rId7" Type="http://schemas.openxmlformats.org/officeDocument/2006/relationships/slide" Target="slide51.xml"/><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slide" Target="slide10.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5.xml"/><Relationship Id="rId1" Type="http://schemas.openxmlformats.org/officeDocument/2006/relationships/slideLayout" Target="../slideLayouts/slideLayout29.xml"/><Relationship Id="rId5" Type="http://schemas.openxmlformats.org/officeDocument/2006/relationships/slide" Target="slide51.xml"/><Relationship Id="rId4" Type="http://schemas.openxmlformats.org/officeDocument/2006/relationships/slide" Target="slide10.xml"/></Relationships>
</file>

<file path=ppt/slides/_rels/slide5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5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5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5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0.xml"/><Relationship Id="rId1" Type="http://schemas.openxmlformats.org/officeDocument/2006/relationships/slideLayout" Target="../slideLayouts/slideLayout32.xml"/><Relationship Id="rId4" Type="http://schemas.openxmlformats.org/officeDocument/2006/relationships/slide" Target="slide51.xml"/></Relationships>
</file>

<file path=ppt/slides/_rels/slide6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1.xml"/><Relationship Id="rId1" Type="http://schemas.openxmlformats.org/officeDocument/2006/relationships/slideLayout" Target="../slideLayouts/slideLayout20.xml"/><Relationship Id="rId4" Type="http://schemas.openxmlformats.org/officeDocument/2006/relationships/slide" Target="slide51.xml"/></Relationships>
</file>

<file path=ppt/slides/_rels/slide6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slide" Target="slide5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7.xml"/><Relationship Id="rId5" Type="http://schemas.openxmlformats.org/officeDocument/2006/relationships/slide" Target="slide51.xml"/><Relationship Id="rId4" Type="http://schemas.openxmlformats.org/officeDocument/2006/relationships/slide" Target="slide10.xml"/></Relationships>
</file>

<file path=ppt/slides/_rels/slide6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5.xml"/><Relationship Id="rId1" Type="http://schemas.openxmlformats.org/officeDocument/2006/relationships/slideLayout" Target="../slideLayouts/slideLayout18.xml"/><Relationship Id="rId6" Type="http://schemas.openxmlformats.org/officeDocument/2006/relationships/slide" Target="slide51.xml"/><Relationship Id="rId5" Type="http://schemas.openxmlformats.org/officeDocument/2006/relationships/slide" Target="slide10.xml"/><Relationship Id="rId4" Type="http://schemas.openxmlformats.org/officeDocument/2006/relationships/image" Target="../media/image17.jpg"/></Relationships>
</file>

<file path=ppt/slides/_rels/slide6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6.xml"/><Relationship Id="rId1" Type="http://schemas.openxmlformats.org/officeDocument/2006/relationships/slideLayout" Target="../slideLayouts/slideLayout33.xml"/><Relationship Id="rId4" Type="http://schemas.openxmlformats.org/officeDocument/2006/relationships/slide" Target="slide51.xml"/></Relationships>
</file>

<file path=ppt/slides/_rels/slide6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7.xml"/><Relationship Id="rId1" Type="http://schemas.openxmlformats.org/officeDocument/2006/relationships/slideLayout" Target="../slideLayouts/slideLayout32.xml"/><Relationship Id="rId4" Type="http://schemas.openxmlformats.org/officeDocument/2006/relationships/slide" Target="slide51.xml"/></Relationships>
</file>

<file path=ppt/slides/_rels/slide68.xml.rels><?xml version="1.0" encoding="UTF-8" standalone="yes"?>
<Relationships xmlns="http://schemas.openxmlformats.org/package/2006/relationships"><Relationship Id="rId3" Type="http://schemas.openxmlformats.org/officeDocument/2006/relationships/hyperlink" Target="https://www.freepik.com/free-photo/minimal-home-workspace-design_15000393.htm/?utm_source=slidesgo_template&amp;utm_medium=referral-link&amp;utm_campaign=sg_resources&amp;utm_content=freepik" TargetMode="External"/><Relationship Id="rId7" Type="http://schemas.openxmlformats.org/officeDocument/2006/relationships/slide" Target="slide51.xml"/><Relationship Id="rId2" Type="http://schemas.openxmlformats.org/officeDocument/2006/relationships/notesSlide" Target="../notesSlides/notesSlide68.xml"/><Relationship Id="rId1" Type="http://schemas.openxmlformats.org/officeDocument/2006/relationships/slideLayout" Target="../slideLayouts/slideLayout30.xml"/><Relationship Id="rId6" Type="http://schemas.openxmlformats.org/officeDocument/2006/relationships/slide" Target="slide10.xml"/><Relationship Id="rId5" Type="http://schemas.openxmlformats.org/officeDocument/2006/relationships/hyperlink" Target="https://www.freepik.com/free-photo/portrait-excited-young-businesswoman-cheering-workplace_4157549.htm/?utm_source=slidesgo_template&amp;utm_medium=referral-link&amp;utm_campaign=sg_resources&amp;utm_content=freepik" TargetMode="External"/><Relationship Id="rId4" Type="http://schemas.openxmlformats.org/officeDocument/2006/relationships/hyperlink" Target="https://www.freepik.com/free-photo/minimal-home-desk-design_15000403.htm/?utm_source=slidesgo_template&amp;utm_medium=referral-link&amp;utm_campaign=sg_resources&amp;utm_content=freepik" TargetMode="External"/></Relationships>
</file>

<file path=ppt/slides/_rels/slide6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9.xml"/><Relationship Id="rId1" Type="http://schemas.openxmlformats.org/officeDocument/2006/relationships/slideLayout" Target="../slideLayouts/slideLayout32.xml"/><Relationship Id="rId4" Type="http://schemas.openxmlformats.org/officeDocument/2006/relationships/slide" Target="slide5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70.xml"/><Relationship Id="rId1" Type="http://schemas.openxmlformats.org/officeDocument/2006/relationships/slideLayout" Target="../slideLayouts/slideLayout32.xml"/><Relationship Id="rId4" Type="http://schemas.openxmlformats.org/officeDocument/2006/relationships/slide" Target="slide51.xml"/></Relationships>
</file>

<file path=ppt/slides/_rels/slide7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71.xml"/><Relationship Id="rId1" Type="http://schemas.openxmlformats.org/officeDocument/2006/relationships/slideLayout" Target="../slideLayouts/slideLayout32.xml"/><Relationship Id="rId4" Type="http://schemas.openxmlformats.org/officeDocument/2006/relationships/slide" Target="slide51.xml"/></Relationships>
</file>

<file path=ppt/slides/_rels/slide72.xml.rels><?xml version="1.0" encoding="UTF-8" standalone="yes"?>
<Relationships xmlns="http://schemas.openxmlformats.org/package/2006/relationships"><Relationship Id="rId8" Type="http://schemas.openxmlformats.org/officeDocument/2006/relationships/hyperlink" Target="https://www.freepik.com/free-photo/desk-arrangement-with-laptop-high-angle_17797547.htm/?utm_source=slidesgo_template&amp;utm_medium=referral-link&amp;utm_campaign=sg_resources&amp;utm_content=freepik" TargetMode="External"/><Relationship Id="rId3" Type="http://schemas.openxmlformats.org/officeDocument/2006/relationships/hyperlink" Target="https://www.freepik.com/free-photo/high-angle-business-desk-arrangement_17797538.htm/?utm_source=slidesgo_template&amp;utm_medium=referral-link&amp;utm_campaign=sg_resources&amp;utm_content=freepik" TargetMode="External"/><Relationship Id="rId7" Type="http://schemas.openxmlformats.org/officeDocument/2006/relationships/hyperlink" Target="https://www.freepik.com/free-photo/confident-smiling-young-businesswoman-holding-clipboard-hand-with-two-businessman-standing-backdrop_4157630.htm/?utm_source=slidesgo_template&amp;utm_medium=referral-link&amp;utm_campaign=sg_resources&amp;utm_content=freepik" TargetMode="External"/><Relationship Id="rId12" Type="http://schemas.openxmlformats.org/officeDocument/2006/relationships/slide" Target="slide51.xml"/><Relationship Id="rId2" Type="http://schemas.openxmlformats.org/officeDocument/2006/relationships/notesSlide" Target="../notesSlides/notesSlide72.xml"/><Relationship Id="rId1" Type="http://schemas.openxmlformats.org/officeDocument/2006/relationships/slideLayout" Target="../slideLayouts/slideLayout30.xml"/><Relationship Id="rId6" Type="http://schemas.openxmlformats.org/officeDocument/2006/relationships/hyperlink" Target="https://www.freepik.com/free-photo/woman-taking-notes-her-laptop_12423462.htm/?utm_source=slidesgo_template&amp;utm_medium=referral-link&amp;utm_campaign=sg_resources&amp;utm_content=freepik" TargetMode="External"/><Relationship Id="rId11" Type="http://schemas.openxmlformats.org/officeDocument/2006/relationships/slide" Target="slide10.xml"/><Relationship Id="rId5" Type="http://schemas.openxmlformats.org/officeDocument/2006/relationships/hyperlink" Target="https://www.freepik.com/free-photo/flat-lay-desk-calendar-analog-clock_10350458.htm/?utm_source=slidesgo_template&amp;utm_medium=referral-link&amp;utm_campaign=sg_resources&amp;utm_content=freepik" TargetMode="External"/><Relationship Id="rId10" Type="http://schemas.openxmlformats.org/officeDocument/2006/relationships/hyperlink" Target="https://www.freepik.com/free-photo/portrait-man-with-helmet-office_13296691.htm#page=3&amp;query=man+freepik+corporate+man&amp;position=6/?utm_source=slidesgo_template&amp;utm_medium=referral-link&amp;utm_campaign=sg_resources&amp;utm_content=freepik" TargetMode="External"/><Relationship Id="rId4" Type="http://schemas.openxmlformats.org/officeDocument/2006/relationships/hyperlink" Target="https://www.freepik.com/free-photo/high-angle-minimalist-business-desk-assortment_17797522.htm/?utm_source=slidesgo_template&amp;utm_medium=referral-link&amp;utm_campaign=sg_resources&amp;utm_content=freepik" TargetMode="External"/><Relationship Id="rId9" Type="http://schemas.openxmlformats.org/officeDocument/2006/relationships/hyperlink" Target="https://www.freepik.com/free-photo/front-view-woman-teaching-from-home_11332955.htm/?utm_source=slidesgo_template&amp;utm_medium=referral-link&amp;utm_campaign=sg_resources&amp;utm_content=freepik"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s://www.flaticon.com/packs/marketing-234?word=marketing/?utm_source=slidesgo_template&amp;utm_medium=referral-link&amp;utm_campaign=sg_resources&amp;utm_content=flaticon" TargetMode="External"/><Relationship Id="rId2" Type="http://schemas.openxmlformats.org/officeDocument/2006/relationships/notesSlide" Target="../notesSlides/notesSlide73.xml"/><Relationship Id="rId1" Type="http://schemas.openxmlformats.org/officeDocument/2006/relationships/slideLayout" Target="../slideLayouts/slideLayout31.xml"/><Relationship Id="rId6" Type="http://schemas.openxmlformats.org/officeDocument/2006/relationships/slide" Target="slide51.xml"/><Relationship Id="rId5" Type="http://schemas.openxmlformats.org/officeDocument/2006/relationships/slide" Target="slide10.xml"/><Relationship Id="rId4" Type="http://schemas.openxmlformats.org/officeDocument/2006/relationships/hyperlink" Target="https://www.freepik.com/premium-vector/luxury-elegant-real-estate-logotypes_860598.htm#page=1&amp;position=0&amp;from_view=collections/?utm_source=slidesgo_template&amp;utm_medium=referral-link&amp;utm_campaign=sg_resources&amp;utm_content=freepik"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68.xml"/><Relationship Id="rId13" Type="http://schemas.openxmlformats.org/officeDocument/2006/relationships/slide" Target="slide5.xml"/><Relationship Id="rId3" Type="http://schemas.openxmlformats.org/officeDocument/2006/relationships/hyperlink" Target="http://bit.ly/2Tynxth" TargetMode="External"/><Relationship Id="rId7" Type="http://schemas.openxmlformats.org/officeDocument/2006/relationships/hyperlink" Target="https://slidesgo.com/slidesgo-school/powerpoint-tutorials/how-to-download-the-fonts-for-our-powerpoint-templates?utm_source=slidesgo_template&amp;utm_medium=referral-link&amp;utm_campaign=sg_credits&amp;utm_content=slidesgo-school" TargetMode="External"/><Relationship Id="rId12" Type="http://schemas.openxmlformats.org/officeDocument/2006/relationships/hyperlink" Target="https://storyset.com/?utm_source=slidesgo_template&amp;utm_medium=referral-link&amp;utm_campaign=slidesgo_contents_of_this_template&amp;utm_term=storyset&amp;utm_content=storyse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slide" Target="slide3.xml"/><Relationship Id="rId11" Type="http://schemas.openxmlformats.org/officeDocument/2006/relationships/slide" Target="slide4.xml"/><Relationship Id="rId5" Type="http://schemas.openxmlformats.org/officeDocument/2006/relationships/hyperlink" Target="http://bit.ly/33VAFh3" TargetMode="External"/><Relationship Id="rId10" Type="http://schemas.openxmlformats.org/officeDocument/2006/relationships/slide" Target="slide72.xml"/><Relationship Id="rId4" Type="http://schemas.openxmlformats.org/officeDocument/2006/relationships/hyperlink" Target="http://bit.ly/30B07Gq" TargetMode="External"/><Relationship Id="rId9" Type="http://schemas.openxmlformats.org/officeDocument/2006/relationships/slide" Target="slide66.xml"/><Relationship Id="rId1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ctrTitle"/>
          </p:nvPr>
        </p:nvSpPr>
        <p:spPr>
          <a:xfrm>
            <a:off x="568036" y="1281300"/>
            <a:ext cx="4572000" cy="2052600"/>
          </a:xfrm>
          <a:prstGeom prst="rect">
            <a:avLst/>
          </a:prstGeom>
        </p:spPr>
        <p:txBody>
          <a:bodyPr spcFirstLastPara="1" wrap="square" lIns="91425" tIns="91425" rIns="91425" bIns="91425" anchor="ctr" anchorCtr="0">
            <a:noAutofit/>
          </a:bodyPr>
          <a:lstStyle/>
          <a:p>
            <a:pPr lvl="0"/>
            <a:r>
              <a:rPr lang="en-US" sz="3600" dirty="0"/>
              <a:t>Road</a:t>
            </a:r>
            <a:r>
              <a:rPr lang="zh-TW" altLang="en-US" sz="3600" dirty="0"/>
              <a:t> </a:t>
            </a:r>
            <a:r>
              <a:rPr lang="en-US" sz="3600" dirty="0"/>
              <a:t>Object</a:t>
            </a:r>
            <a:r>
              <a:rPr lang="zh-TW" altLang="en-US" sz="3600" dirty="0"/>
              <a:t> </a:t>
            </a:r>
            <a:r>
              <a:rPr lang="en-US" sz="3600" dirty="0"/>
              <a:t>Detection</a:t>
            </a:r>
            <a:r>
              <a:rPr lang="zh-TW" altLang="en-US" sz="3600" dirty="0"/>
              <a:t> </a:t>
            </a:r>
            <a:r>
              <a:rPr lang="en-US" sz="3600" dirty="0"/>
              <a:t>in Fish-Eye Cameras</a:t>
            </a:r>
            <a:endParaRPr sz="3600" dirty="0"/>
          </a:p>
        </p:txBody>
      </p:sp>
      <p:sp>
        <p:nvSpPr>
          <p:cNvPr id="299" name="Google Shape;299;p45"/>
          <p:cNvSpPr txBox="1">
            <a:spLocks noGrp="1"/>
          </p:cNvSpPr>
          <p:nvPr>
            <p:ph type="subTitle" idx="1"/>
          </p:nvPr>
        </p:nvSpPr>
        <p:spPr>
          <a:xfrm>
            <a:off x="699150" y="3727324"/>
            <a:ext cx="4315800" cy="692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RE6124027 </a:t>
            </a:r>
            <a:r>
              <a:rPr lang="zh-TW" altLang="en-US" dirty="0"/>
              <a:t>數據所 曾文海</a:t>
            </a:r>
            <a:endParaRPr lang="en-US" altLang="zh-TW" dirty="0"/>
          </a:p>
          <a:p>
            <a:pPr marL="0" indent="0"/>
            <a:r>
              <a:rPr lang="en-US" dirty="0"/>
              <a:t>RE6124019</a:t>
            </a:r>
            <a:r>
              <a:rPr lang="en-US" spc="250" dirty="0"/>
              <a:t> </a:t>
            </a:r>
            <a:r>
              <a:rPr lang="zh-TW" altLang="en-US" dirty="0"/>
              <a:t>數據所 吳明軒</a:t>
            </a:r>
            <a:endParaRPr lang="en-US" dirty="0"/>
          </a:p>
          <a:p>
            <a:pPr marL="0" lvl="0" indent="0" algn="l" rtl="0">
              <a:spcBef>
                <a:spcPts val="0"/>
              </a:spcBef>
              <a:spcAft>
                <a:spcPts val="0"/>
              </a:spcAft>
              <a:buNone/>
            </a:pPr>
            <a:endParaRPr lang="en-US" dirty="0"/>
          </a:p>
        </p:txBody>
      </p:sp>
      <p:pic>
        <p:nvPicPr>
          <p:cNvPr id="300" name="Google Shape;300;p45"/>
          <p:cNvPicPr preferRelativeResize="0"/>
          <p:nvPr/>
        </p:nvPicPr>
        <p:blipFill rotWithShape="1">
          <a:blip r:embed="rId3">
            <a:alphaModFix/>
          </a:blip>
          <a:srcRect l="39" r="29"/>
          <a:stretch/>
        </p:blipFill>
        <p:spPr>
          <a:xfrm>
            <a:off x="5434775" y="648225"/>
            <a:ext cx="2329500" cy="3495000"/>
          </a:xfrm>
          <a:prstGeom prst="rect">
            <a:avLst/>
          </a:prstGeom>
          <a:noFill/>
          <a:ln>
            <a:noFill/>
          </a:ln>
        </p:spPr>
      </p:pic>
      <p:sp>
        <p:nvSpPr>
          <p:cNvPr id="301" name="Google Shape;301;p45"/>
          <p:cNvSpPr txBox="1"/>
          <p:nvPr/>
        </p:nvSpPr>
        <p:spPr>
          <a:xfrm rot="-5400000">
            <a:off x="7381280" y="1999350"/>
            <a:ext cx="2743200" cy="61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dk1"/>
                </a:solidFill>
                <a:latin typeface="Cinzel"/>
                <a:ea typeface="Cinzel"/>
                <a:cs typeface="Cinzel"/>
                <a:sym typeface="Cinzel"/>
              </a:rPr>
              <a:t>NCKU Acvlab </a:t>
            </a:r>
            <a:endParaRPr sz="2600" dirty="0">
              <a:solidFill>
                <a:schemeClr val="dk1"/>
              </a:solidFill>
              <a:latin typeface="Cinzel"/>
              <a:ea typeface="Cinzel"/>
              <a:cs typeface="Cinzel"/>
              <a:sym typeface="Cinzel"/>
            </a:endParaRPr>
          </a:p>
        </p:txBody>
      </p:sp>
    </p:spTree>
    <p:extLst>
      <p:ext uri="{BB962C8B-B14F-4D97-AF65-F5344CB8AC3E}">
        <p14:creationId xmlns:p14="http://schemas.microsoft.com/office/powerpoint/2010/main" val="207838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98"/>
                                        </p:tgtEl>
                                        <p:attrNameLst>
                                          <p:attrName>style.visibility</p:attrName>
                                        </p:attrNameLst>
                                      </p:cBhvr>
                                      <p:to>
                                        <p:strVal val="visible"/>
                                      </p:to>
                                    </p:set>
                                    <p:anim calcmode="lin" valueType="num">
                                      <p:cBhvr additive="base">
                                        <p:cTn id="7" dur="1000"/>
                                        <p:tgtEl>
                                          <p:spTgt spid="29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327"/>
        <p:cNvGrpSpPr/>
        <p:nvPr/>
      </p:nvGrpSpPr>
      <p:grpSpPr>
        <a:xfrm>
          <a:off x="0" y="0"/>
          <a:ext cx="0" cy="0"/>
          <a:chOff x="0" y="0"/>
          <a:chExt cx="0" cy="0"/>
        </a:xfrm>
      </p:grpSpPr>
      <p:sp>
        <p:nvSpPr>
          <p:cNvPr id="328" name="Google Shape;328;p48"/>
          <p:cNvSpPr txBox="1">
            <a:spLocks noGrp="1"/>
          </p:cNvSpPr>
          <p:nvPr>
            <p:ph type="title"/>
          </p:nvPr>
        </p:nvSpPr>
        <p:spPr>
          <a:xfrm>
            <a:off x="4968225" y="572350"/>
            <a:ext cx="3325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Proyect &amp; strategy</a:t>
            </a:r>
            <a:endParaRPr/>
          </a:p>
        </p:txBody>
      </p:sp>
      <p:sp>
        <p:nvSpPr>
          <p:cNvPr id="329" name="Google Shape;329;p48"/>
          <p:cNvSpPr txBox="1">
            <a:spLocks noGrp="1"/>
          </p:cNvSpPr>
          <p:nvPr>
            <p:ph type="title" idx="2"/>
          </p:nvPr>
        </p:nvSpPr>
        <p:spPr>
          <a:xfrm>
            <a:off x="4444650" y="572350"/>
            <a:ext cx="599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30" name="Google Shape;330;p48"/>
          <p:cNvSpPr txBox="1">
            <a:spLocks noGrp="1"/>
          </p:cNvSpPr>
          <p:nvPr>
            <p:ph type="subTitle" idx="1"/>
          </p:nvPr>
        </p:nvSpPr>
        <p:spPr>
          <a:xfrm>
            <a:off x="4968294" y="1082675"/>
            <a:ext cx="33258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331" name="Google Shape;331;p48"/>
          <p:cNvSpPr txBox="1">
            <a:spLocks noGrp="1"/>
          </p:cNvSpPr>
          <p:nvPr>
            <p:ph type="title" idx="3"/>
          </p:nvPr>
        </p:nvSpPr>
        <p:spPr>
          <a:xfrm>
            <a:off x="4968225" y="1586050"/>
            <a:ext cx="3325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Consulting proposal</a:t>
            </a:r>
            <a:endParaRPr/>
          </a:p>
        </p:txBody>
      </p:sp>
      <p:sp>
        <p:nvSpPr>
          <p:cNvPr id="332" name="Google Shape;332;p48"/>
          <p:cNvSpPr txBox="1">
            <a:spLocks noGrp="1"/>
          </p:cNvSpPr>
          <p:nvPr>
            <p:ph type="title" idx="4"/>
          </p:nvPr>
        </p:nvSpPr>
        <p:spPr>
          <a:xfrm>
            <a:off x="4444650" y="1586050"/>
            <a:ext cx="599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33" name="Google Shape;333;p48"/>
          <p:cNvSpPr txBox="1">
            <a:spLocks noGrp="1"/>
          </p:cNvSpPr>
          <p:nvPr>
            <p:ph type="subTitle" idx="5"/>
          </p:nvPr>
        </p:nvSpPr>
        <p:spPr>
          <a:xfrm>
            <a:off x="4968294" y="2096375"/>
            <a:ext cx="33258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334" name="Google Shape;334;p48"/>
          <p:cNvSpPr txBox="1">
            <a:spLocks noGrp="1"/>
          </p:cNvSpPr>
          <p:nvPr>
            <p:ph type="title" idx="6"/>
          </p:nvPr>
        </p:nvSpPr>
        <p:spPr>
          <a:xfrm>
            <a:off x="4968225" y="2599750"/>
            <a:ext cx="3325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Change management</a:t>
            </a:r>
            <a:endParaRPr/>
          </a:p>
        </p:txBody>
      </p:sp>
      <p:sp>
        <p:nvSpPr>
          <p:cNvPr id="335" name="Google Shape;335;p48"/>
          <p:cNvSpPr txBox="1">
            <a:spLocks noGrp="1"/>
          </p:cNvSpPr>
          <p:nvPr>
            <p:ph type="title" idx="7"/>
          </p:nvPr>
        </p:nvSpPr>
        <p:spPr>
          <a:xfrm>
            <a:off x="4444650" y="2599750"/>
            <a:ext cx="599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36" name="Google Shape;336;p48"/>
          <p:cNvSpPr txBox="1">
            <a:spLocks noGrp="1"/>
          </p:cNvSpPr>
          <p:nvPr>
            <p:ph type="subTitle" idx="8"/>
          </p:nvPr>
        </p:nvSpPr>
        <p:spPr>
          <a:xfrm>
            <a:off x="4968294" y="3110075"/>
            <a:ext cx="33258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337" name="Google Shape;337;p48"/>
          <p:cNvSpPr txBox="1">
            <a:spLocks noGrp="1"/>
          </p:cNvSpPr>
          <p:nvPr>
            <p:ph type="title" idx="9"/>
          </p:nvPr>
        </p:nvSpPr>
        <p:spPr>
          <a:xfrm>
            <a:off x="4968225" y="3613450"/>
            <a:ext cx="3325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 changes</a:t>
            </a:r>
            <a:endParaRPr/>
          </a:p>
        </p:txBody>
      </p:sp>
      <p:sp>
        <p:nvSpPr>
          <p:cNvPr id="338" name="Google Shape;338;p48"/>
          <p:cNvSpPr txBox="1">
            <a:spLocks noGrp="1"/>
          </p:cNvSpPr>
          <p:nvPr>
            <p:ph type="title" idx="13"/>
          </p:nvPr>
        </p:nvSpPr>
        <p:spPr>
          <a:xfrm>
            <a:off x="4444650" y="3613450"/>
            <a:ext cx="5997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39" name="Google Shape;339;p48"/>
          <p:cNvSpPr txBox="1">
            <a:spLocks noGrp="1"/>
          </p:cNvSpPr>
          <p:nvPr>
            <p:ph type="subTitle" idx="14"/>
          </p:nvPr>
        </p:nvSpPr>
        <p:spPr>
          <a:xfrm>
            <a:off x="4968294" y="4123775"/>
            <a:ext cx="33258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cxnSp>
        <p:nvCxnSpPr>
          <p:cNvPr id="340" name="Google Shape;340;p48"/>
          <p:cNvCxnSpPr/>
          <p:nvPr/>
        </p:nvCxnSpPr>
        <p:spPr>
          <a:xfrm flipH="1">
            <a:off x="5100650" y="1045900"/>
            <a:ext cx="3017400" cy="7200"/>
          </a:xfrm>
          <a:prstGeom prst="straightConnector1">
            <a:avLst/>
          </a:prstGeom>
          <a:noFill/>
          <a:ln w="9525" cap="flat" cmpd="sng">
            <a:solidFill>
              <a:schemeClr val="dk1"/>
            </a:solidFill>
            <a:prstDash val="solid"/>
            <a:round/>
            <a:headEnd type="none" w="med" len="med"/>
            <a:tailEnd type="none" w="med" len="med"/>
          </a:ln>
        </p:spPr>
      </p:cxnSp>
      <p:cxnSp>
        <p:nvCxnSpPr>
          <p:cNvPr id="341" name="Google Shape;341;p48"/>
          <p:cNvCxnSpPr/>
          <p:nvPr/>
        </p:nvCxnSpPr>
        <p:spPr>
          <a:xfrm flipH="1">
            <a:off x="5100650" y="3073817"/>
            <a:ext cx="3017400" cy="7200"/>
          </a:xfrm>
          <a:prstGeom prst="straightConnector1">
            <a:avLst/>
          </a:prstGeom>
          <a:noFill/>
          <a:ln w="9525" cap="flat" cmpd="sng">
            <a:solidFill>
              <a:schemeClr val="dk1"/>
            </a:solidFill>
            <a:prstDash val="solid"/>
            <a:round/>
            <a:headEnd type="none" w="med" len="med"/>
            <a:tailEnd type="none" w="med" len="med"/>
          </a:ln>
        </p:spPr>
      </p:cxnSp>
      <p:cxnSp>
        <p:nvCxnSpPr>
          <p:cNvPr id="342" name="Google Shape;342;p48"/>
          <p:cNvCxnSpPr/>
          <p:nvPr/>
        </p:nvCxnSpPr>
        <p:spPr>
          <a:xfrm flipH="1">
            <a:off x="5100650" y="2059858"/>
            <a:ext cx="3017400" cy="7200"/>
          </a:xfrm>
          <a:prstGeom prst="straightConnector1">
            <a:avLst/>
          </a:prstGeom>
          <a:noFill/>
          <a:ln w="9525" cap="flat" cmpd="sng">
            <a:solidFill>
              <a:schemeClr val="dk1"/>
            </a:solidFill>
            <a:prstDash val="solid"/>
            <a:round/>
            <a:headEnd type="none" w="med" len="med"/>
            <a:tailEnd type="none" w="med" len="med"/>
          </a:ln>
        </p:spPr>
      </p:cxnSp>
      <p:cxnSp>
        <p:nvCxnSpPr>
          <p:cNvPr id="343" name="Google Shape;343;p48"/>
          <p:cNvCxnSpPr/>
          <p:nvPr/>
        </p:nvCxnSpPr>
        <p:spPr>
          <a:xfrm flipH="1">
            <a:off x="5100650" y="4087775"/>
            <a:ext cx="3017400" cy="7200"/>
          </a:xfrm>
          <a:prstGeom prst="straightConnector1">
            <a:avLst/>
          </a:prstGeom>
          <a:noFill/>
          <a:ln w="9525" cap="flat" cmpd="sng">
            <a:solidFill>
              <a:schemeClr val="dk1"/>
            </a:solidFill>
            <a:prstDash val="solid"/>
            <a:round/>
            <a:headEnd type="none" w="med" len="med"/>
            <a:tailEnd type="none" w="med" len="med"/>
          </a:ln>
        </p:spPr>
      </p:cxnSp>
      <p:pic>
        <p:nvPicPr>
          <p:cNvPr id="344" name="Google Shape;344;p48"/>
          <p:cNvPicPr preferRelativeResize="0"/>
          <p:nvPr/>
        </p:nvPicPr>
        <p:blipFill rotWithShape="1">
          <a:blip r:embed="rId3">
            <a:alphaModFix/>
          </a:blip>
          <a:srcRect l="29" r="19"/>
          <a:stretch/>
        </p:blipFill>
        <p:spPr>
          <a:xfrm>
            <a:off x="1405200" y="684175"/>
            <a:ext cx="2484300" cy="3726600"/>
          </a:xfrm>
          <a:prstGeom prst="rect">
            <a:avLst/>
          </a:prstGeom>
          <a:noFill/>
          <a:ln>
            <a:noFill/>
          </a:ln>
        </p:spPr>
      </p:pic>
      <p:sp>
        <p:nvSpPr>
          <p:cNvPr id="345" name="Google Shape;345;p48">
            <a:hlinkClick r:id="rId4"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346" name="Google Shape;346;p48">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8">
            <a:hlinkClick r:id="rId5"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0</a:t>
            </a:r>
            <a:endParaRPr>
              <a:solidFill>
                <a:schemeClr val="dk1"/>
              </a:solidFill>
            </a:endParaRPr>
          </a:p>
        </p:txBody>
      </p:sp>
      <p:sp>
        <p:nvSpPr>
          <p:cNvPr id="348" name="Google Shape;348;p48">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8"/>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2761925" y="1593550"/>
            <a:ext cx="41994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&amp; STRATEGY</a:t>
            </a:r>
            <a:endParaRPr/>
          </a:p>
        </p:txBody>
      </p:sp>
      <p:sp>
        <p:nvSpPr>
          <p:cNvPr id="355" name="Google Shape;355;p49"/>
          <p:cNvSpPr txBox="1">
            <a:spLocks noGrp="1"/>
          </p:cNvSpPr>
          <p:nvPr>
            <p:ph type="subTitle" idx="1"/>
          </p:nvPr>
        </p:nvSpPr>
        <p:spPr>
          <a:xfrm>
            <a:off x="713225" y="2996050"/>
            <a:ext cx="55074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sp>
        <p:nvSpPr>
          <p:cNvPr id="356" name="Google Shape;356;p49"/>
          <p:cNvSpPr txBox="1">
            <a:spLocks noGrp="1"/>
          </p:cNvSpPr>
          <p:nvPr>
            <p:ph type="title" idx="2"/>
          </p:nvPr>
        </p:nvSpPr>
        <p:spPr>
          <a:xfrm>
            <a:off x="713225" y="1593550"/>
            <a:ext cx="21615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7" name="Google Shape;357;p49">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358" name="Google Shape;358;p49">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9">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360" name="Google Shape;360;p49">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9"/>
          <p:cNvSpPr txBox="1"/>
          <p:nvPr/>
        </p:nvSpPr>
        <p:spPr>
          <a:xfrm rot="-5400000">
            <a:off x="7931425" y="1781400"/>
            <a:ext cx="1664100" cy="66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54"/>
                                        </p:tgtEl>
                                        <p:attrNameLst>
                                          <p:attrName>style.visibility</p:attrName>
                                        </p:attrNameLst>
                                      </p:cBhvr>
                                      <p:to>
                                        <p:strVal val="visible"/>
                                      </p:to>
                                    </p:set>
                                    <p:anim calcmode="lin" valueType="num">
                                      <p:cBhvr additive="base">
                                        <p:cTn id="7" dur="1000"/>
                                        <p:tgtEl>
                                          <p:spTgt spid="3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365"/>
        <p:cNvGrpSpPr/>
        <p:nvPr/>
      </p:nvGrpSpPr>
      <p:grpSpPr>
        <a:xfrm>
          <a:off x="0" y="0"/>
          <a:ext cx="0" cy="0"/>
          <a:chOff x="0" y="0"/>
          <a:chExt cx="0" cy="0"/>
        </a:xfrm>
      </p:grpSpPr>
      <p:sp>
        <p:nvSpPr>
          <p:cNvPr id="366" name="Google Shape;366;p50"/>
          <p:cNvSpPr txBox="1">
            <a:spLocks noGrp="1"/>
          </p:cNvSpPr>
          <p:nvPr>
            <p:ph type="title"/>
          </p:nvPr>
        </p:nvSpPr>
        <p:spPr>
          <a:xfrm>
            <a:off x="2297850" y="1186200"/>
            <a:ext cx="45483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PROJECT &amp; STRATEGY DEFINITION</a:t>
            </a:r>
            <a:endParaRPr dirty="0"/>
          </a:p>
        </p:txBody>
      </p:sp>
      <p:sp>
        <p:nvSpPr>
          <p:cNvPr id="367" name="Google Shape;367;p50"/>
          <p:cNvSpPr txBox="1">
            <a:spLocks noGrp="1"/>
          </p:cNvSpPr>
          <p:nvPr>
            <p:ph type="subTitle" idx="1"/>
          </p:nvPr>
        </p:nvSpPr>
        <p:spPr>
          <a:xfrm>
            <a:off x="2297850" y="2505075"/>
            <a:ext cx="4548300" cy="172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cxnSp>
        <p:nvCxnSpPr>
          <p:cNvPr id="368" name="Google Shape;368;p50"/>
          <p:cNvCxnSpPr/>
          <p:nvPr/>
        </p:nvCxnSpPr>
        <p:spPr>
          <a:xfrm flipH="1">
            <a:off x="2676775" y="2466050"/>
            <a:ext cx="3720900" cy="3600"/>
          </a:xfrm>
          <a:prstGeom prst="straightConnector1">
            <a:avLst/>
          </a:prstGeom>
          <a:noFill/>
          <a:ln w="9525" cap="flat" cmpd="sng">
            <a:solidFill>
              <a:schemeClr val="dk1"/>
            </a:solidFill>
            <a:prstDash val="solid"/>
            <a:round/>
            <a:headEnd type="none" w="med" len="med"/>
            <a:tailEnd type="none" w="med" len="med"/>
          </a:ln>
        </p:spPr>
      </p:cxnSp>
      <p:sp>
        <p:nvSpPr>
          <p:cNvPr id="369" name="Google Shape;369;p50">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370" name="Google Shape;370;p50">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0">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372" name="Google Shape;372;p50">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0"/>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377"/>
        <p:cNvGrpSpPr/>
        <p:nvPr/>
      </p:nvGrpSpPr>
      <p:grpSpPr>
        <a:xfrm>
          <a:off x="0" y="0"/>
          <a:ext cx="0" cy="0"/>
          <a:chOff x="0" y="0"/>
          <a:chExt cx="0" cy="0"/>
        </a:xfrm>
      </p:grpSpPr>
      <p:graphicFrame>
        <p:nvGraphicFramePr>
          <p:cNvPr id="378" name="Google Shape;378;p51"/>
          <p:cNvGraphicFramePr/>
          <p:nvPr/>
        </p:nvGraphicFramePr>
        <p:xfrm>
          <a:off x="969100" y="1317000"/>
          <a:ext cx="7205750" cy="3291570"/>
        </p:xfrm>
        <a:graphic>
          <a:graphicData uri="http://schemas.openxmlformats.org/drawingml/2006/table">
            <a:tbl>
              <a:tblPr>
                <a:noFill/>
                <a:tableStyleId>{00450878-9661-4CED-A615-E29FFE493B2D}</a:tableStyleId>
              </a:tblPr>
              <a:tblGrid>
                <a:gridCol w="1982325">
                  <a:extLst>
                    <a:ext uri="{9D8B030D-6E8A-4147-A177-3AD203B41FA5}">
                      <a16:colId xmlns:a16="http://schemas.microsoft.com/office/drawing/2014/main" val="20000"/>
                    </a:ext>
                  </a:extLst>
                </a:gridCol>
                <a:gridCol w="80070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46275">
                  <a:extLst>
                    <a:ext uri="{9D8B030D-6E8A-4147-A177-3AD203B41FA5}">
                      <a16:colId xmlns:a16="http://schemas.microsoft.com/office/drawing/2014/main" val="20004"/>
                    </a:ext>
                  </a:extLst>
                </a:gridCol>
                <a:gridCol w="370575">
                  <a:extLst>
                    <a:ext uri="{9D8B030D-6E8A-4147-A177-3AD203B41FA5}">
                      <a16:colId xmlns:a16="http://schemas.microsoft.com/office/drawing/2014/main" val="20005"/>
                    </a:ext>
                  </a:extLst>
                </a:gridCol>
                <a:gridCol w="382675">
                  <a:extLst>
                    <a:ext uri="{9D8B030D-6E8A-4147-A177-3AD203B41FA5}">
                      <a16:colId xmlns:a16="http://schemas.microsoft.com/office/drawing/2014/main" val="20006"/>
                    </a:ext>
                  </a:extLst>
                </a:gridCol>
                <a:gridCol w="370550">
                  <a:extLst>
                    <a:ext uri="{9D8B030D-6E8A-4147-A177-3AD203B41FA5}">
                      <a16:colId xmlns:a16="http://schemas.microsoft.com/office/drawing/2014/main" val="20007"/>
                    </a:ext>
                  </a:extLst>
                </a:gridCol>
                <a:gridCol w="370550">
                  <a:extLst>
                    <a:ext uri="{9D8B030D-6E8A-4147-A177-3AD203B41FA5}">
                      <a16:colId xmlns:a16="http://schemas.microsoft.com/office/drawing/2014/main" val="20008"/>
                    </a:ext>
                  </a:extLst>
                </a:gridCol>
                <a:gridCol w="370550">
                  <a:extLst>
                    <a:ext uri="{9D8B030D-6E8A-4147-A177-3AD203B41FA5}">
                      <a16:colId xmlns:a16="http://schemas.microsoft.com/office/drawing/2014/main" val="20009"/>
                    </a:ext>
                  </a:extLst>
                </a:gridCol>
                <a:gridCol w="358450">
                  <a:extLst>
                    <a:ext uri="{9D8B030D-6E8A-4147-A177-3AD203B41FA5}">
                      <a16:colId xmlns:a16="http://schemas.microsoft.com/office/drawing/2014/main" val="20010"/>
                    </a:ext>
                  </a:extLst>
                </a:gridCol>
                <a:gridCol w="370550">
                  <a:extLst>
                    <a:ext uri="{9D8B030D-6E8A-4147-A177-3AD203B41FA5}">
                      <a16:colId xmlns:a16="http://schemas.microsoft.com/office/drawing/2014/main" val="20011"/>
                    </a:ext>
                  </a:extLst>
                </a:gridCol>
                <a:gridCol w="370575">
                  <a:extLst>
                    <a:ext uri="{9D8B030D-6E8A-4147-A177-3AD203B41FA5}">
                      <a16:colId xmlns:a16="http://schemas.microsoft.com/office/drawing/2014/main" val="20012"/>
                    </a:ext>
                  </a:extLst>
                </a:gridCol>
                <a:gridCol w="346275">
                  <a:extLst>
                    <a:ext uri="{9D8B030D-6E8A-4147-A177-3AD203B41FA5}">
                      <a16:colId xmlns:a16="http://schemas.microsoft.com/office/drawing/2014/main" val="20013"/>
                    </a:ext>
                  </a:extLst>
                </a:gridCol>
              </a:tblGrid>
              <a:tr h="345700">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STEP</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week</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1</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2</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3</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4</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5</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6</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7</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8</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9</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10</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11</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12</a:t>
                      </a:r>
                      <a:endParaRPr sz="1200"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45700">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1</a:t>
                      </a:r>
                      <a:r>
                        <a:rPr lang="en" sz="1200">
                          <a:solidFill>
                            <a:schemeClr val="dk1"/>
                          </a:solidFill>
                          <a:latin typeface="Quattrocento"/>
                          <a:ea typeface="Quattrocento"/>
                          <a:cs typeface="Quattrocento"/>
                          <a:sym typeface="Quattrocento"/>
                        </a:rPr>
                        <a:t>-Kick off</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45700">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2</a:t>
                      </a:r>
                      <a:r>
                        <a:rPr lang="en" sz="1200">
                          <a:solidFill>
                            <a:schemeClr val="dk1"/>
                          </a:solidFill>
                          <a:latin typeface="Quattrocento"/>
                          <a:ea typeface="Quattrocento"/>
                          <a:cs typeface="Quattrocento"/>
                          <a:sym typeface="Quattrocento"/>
                        </a:rPr>
                        <a:t>-Business insights</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45700">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3</a:t>
                      </a:r>
                      <a:r>
                        <a:rPr lang="en" sz="1200">
                          <a:solidFill>
                            <a:schemeClr val="dk1"/>
                          </a:solidFill>
                          <a:latin typeface="Quattrocento"/>
                          <a:ea typeface="Quattrocento"/>
                          <a:cs typeface="Quattrocento"/>
                          <a:sym typeface="Quattrocento"/>
                        </a:rPr>
                        <a:t>-Mission and vision</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45700">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4</a:t>
                      </a:r>
                      <a:r>
                        <a:rPr lang="en" sz="1200">
                          <a:solidFill>
                            <a:schemeClr val="dk1"/>
                          </a:solidFill>
                          <a:latin typeface="Quattrocento"/>
                          <a:ea typeface="Quattrocento"/>
                          <a:cs typeface="Quattrocento"/>
                          <a:sym typeface="Quattrocento"/>
                        </a:rPr>
                        <a:t>-Key Strategic Objectives</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45700">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5</a:t>
                      </a:r>
                      <a:r>
                        <a:rPr lang="en" sz="1200">
                          <a:solidFill>
                            <a:schemeClr val="dk1"/>
                          </a:solidFill>
                          <a:latin typeface="Quattrocento"/>
                          <a:ea typeface="Quattrocento"/>
                          <a:cs typeface="Quattrocento"/>
                          <a:sym typeface="Quattrocento"/>
                        </a:rPr>
                        <a:t>-Strategic map</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45700">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6</a:t>
                      </a:r>
                      <a:r>
                        <a:rPr lang="en" sz="1200">
                          <a:solidFill>
                            <a:schemeClr val="dk1"/>
                          </a:solidFill>
                          <a:latin typeface="Quattrocento"/>
                          <a:ea typeface="Quattrocento"/>
                          <a:cs typeface="Quattrocento"/>
                          <a:sym typeface="Quattrocento"/>
                        </a:rPr>
                        <a:t>-Balance scorecard</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45700">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7</a:t>
                      </a:r>
                      <a:r>
                        <a:rPr lang="en" sz="1200">
                          <a:solidFill>
                            <a:schemeClr val="dk1"/>
                          </a:solidFill>
                          <a:latin typeface="Quattrocento"/>
                          <a:ea typeface="Quattrocento"/>
                          <a:cs typeface="Quattrocento"/>
                          <a:sym typeface="Quattrocento"/>
                        </a:rPr>
                        <a:t>-Strategic objectives</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45700">
                <a:tc>
                  <a:txBody>
                    <a:bodyPr/>
                    <a:lstStyle/>
                    <a:p>
                      <a:pPr marL="0" lvl="0" indent="0" algn="l" rtl="0">
                        <a:spcBef>
                          <a:spcPts val="0"/>
                        </a:spcBef>
                        <a:spcAft>
                          <a:spcPts val="0"/>
                        </a:spcAft>
                        <a:buNone/>
                      </a:pPr>
                      <a:r>
                        <a:rPr lang="en" sz="1200" b="1">
                          <a:solidFill>
                            <a:schemeClr val="dk1"/>
                          </a:solidFill>
                          <a:latin typeface="Quattrocento"/>
                          <a:ea typeface="Quattrocento"/>
                          <a:cs typeface="Quattrocento"/>
                          <a:sym typeface="Quattrocento"/>
                        </a:rPr>
                        <a:t>8</a:t>
                      </a:r>
                      <a:r>
                        <a:rPr lang="en" sz="1200">
                          <a:solidFill>
                            <a:schemeClr val="dk1"/>
                          </a:solidFill>
                          <a:latin typeface="Quattrocento"/>
                          <a:ea typeface="Quattrocento"/>
                          <a:cs typeface="Quattrocento"/>
                          <a:sym typeface="Quattrocento"/>
                        </a:rPr>
                        <a:t>-First report</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8"/>
                  </a:ext>
                </a:extLst>
              </a:tr>
            </a:tbl>
          </a:graphicData>
        </a:graphic>
      </p:graphicFrame>
      <p:sp>
        <p:nvSpPr>
          <p:cNvPr id="379" name="Google Shape;379;p51"/>
          <p:cNvSpPr txBox="1"/>
          <p:nvPr/>
        </p:nvSpPr>
        <p:spPr>
          <a:xfrm>
            <a:off x="3790700" y="2437875"/>
            <a:ext cx="2110800" cy="34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Quattrocento"/>
                <a:ea typeface="Quattrocento"/>
                <a:cs typeface="Quattrocento"/>
                <a:sym typeface="Quattrocento"/>
              </a:rPr>
              <a:t>Workshop # 1</a:t>
            </a:r>
            <a:endParaRPr>
              <a:solidFill>
                <a:schemeClr val="accent2"/>
              </a:solidFill>
              <a:latin typeface="Quattrocento"/>
              <a:ea typeface="Quattrocento"/>
              <a:cs typeface="Quattrocento"/>
              <a:sym typeface="Quattrocento"/>
            </a:endParaRPr>
          </a:p>
        </p:txBody>
      </p:sp>
      <p:sp>
        <p:nvSpPr>
          <p:cNvPr id="380" name="Google Shape;380;p51"/>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Strategic planning project plan</a:t>
            </a:r>
            <a:endParaRPr/>
          </a:p>
        </p:txBody>
      </p:sp>
      <p:sp>
        <p:nvSpPr>
          <p:cNvPr id="381" name="Google Shape;381;p51"/>
          <p:cNvSpPr txBox="1"/>
          <p:nvPr/>
        </p:nvSpPr>
        <p:spPr>
          <a:xfrm>
            <a:off x="5234675" y="3877100"/>
            <a:ext cx="1826700" cy="34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Quattrocento"/>
                <a:ea typeface="Quattrocento"/>
                <a:cs typeface="Quattrocento"/>
                <a:sym typeface="Quattrocento"/>
              </a:rPr>
              <a:t>Workshop # 2</a:t>
            </a:r>
            <a:endParaRPr>
              <a:solidFill>
                <a:schemeClr val="accent2"/>
              </a:solidFill>
              <a:latin typeface="Quattrocento"/>
              <a:ea typeface="Quattrocento"/>
              <a:cs typeface="Quattrocento"/>
              <a:sym typeface="Quattrocento"/>
            </a:endParaRPr>
          </a:p>
        </p:txBody>
      </p:sp>
      <p:sp>
        <p:nvSpPr>
          <p:cNvPr id="382" name="Google Shape;382;p51">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383" name="Google Shape;383;p51">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385" name="Google Shape;385;p51">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90"/>
        <p:cNvGrpSpPr/>
        <p:nvPr/>
      </p:nvGrpSpPr>
      <p:grpSpPr>
        <a:xfrm>
          <a:off x="0" y="0"/>
          <a:ext cx="0" cy="0"/>
          <a:chOff x="0" y="0"/>
          <a:chExt cx="0" cy="0"/>
        </a:xfrm>
      </p:grpSpPr>
      <p:sp>
        <p:nvSpPr>
          <p:cNvPr id="391" name="Google Shape;391;p52"/>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Strategic planning of goals</a:t>
            </a:r>
            <a:endParaRPr/>
          </a:p>
        </p:txBody>
      </p:sp>
      <p:graphicFrame>
        <p:nvGraphicFramePr>
          <p:cNvPr id="392" name="Google Shape;392;p52"/>
          <p:cNvGraphicFramePr/>
          <p:nvPr/>
        </p:nvGraphicFramePr>
        <p:xfrm>
          <a:off x="993875" y="1457338"/>
          <a:ext cx="3000000" cy="3000000"/>
        </p:xfrm>
        <a:graphic>
          <a:graphicData uri="http://schemas.openxmlformats.org/drawingml/2006/table">
            <a:tbl>
              <a:tblPr>
                <a:noFill/>
                <a:tableStyleId>{00450878-9661-4CED-A615-E29FFE493B2D}</a:tableStyleId>
              </a:tblPr>
              <a:tblGrid>
                <a:gridCol w="382850">
                  <a:extLst>
                    <a:ext uri="{9D8B030D-6E8A-4147-A177-3AD203B41FA5}">
                      <a16:colId xmlns:a16="http://schemas.microsoft.com/office/drawing/2014/main" val="20000"/>
                    </a:ext>
                  </a:extLst>
                </a:gridCol>
                <a:gridCol w="2118950">
                  <a:extLst>
                    <a:ext uri="{9D8B030D-6E8A-4147-A177-3AD203B41FA5}">
                      <a16:colId xmlns:a16="http://schemas.microsoft.com/office/drawing/2014/main" val="20001"/>
                    </a:ext>
                  </a:extLst>
                </a:gridCol>
                <a:gridCol w="778775">
                  <a:extLst>
                    <a:ext uri="{9D8B030D-6E8A-4147-A177-3AD203B41FA5}">
                      <a16:colId xmlns:a16="http://schemas.microsoft.com/office/drawing/2014/main" val="20002"/>
                    </a:ext>
                  </a:extLst>
                </a:gridCol>
                <a:gridCol w="778775">
                  <a:extLst>
                    <a:ext uri="{9D8B030D-6E8A-4147-A177-3AD203B41FA5}">
                      <a16:colId xmlns:a16="http://schemas.microsoft.com/office/drawing/2014/main" val="20003"/>
                    </a:ext>
                  </a:extLst>
                </a:gridCol>
                <a:gridCol w="778775">
                  <a:extLst>
                    <a:ext uri="{9D8B030D-6E8A-4147-A177-3AD203B41FA5}">
                      <a16:colId xmlns:a16="http://schemas.microsoft.com/office/drawing/2014/main" val="20004"/>
                    </a:ext>
                  </a:extLst>
                </a:gridCol>
                <a:gridCol w="778775">
                  <a:extLst>
                    <a:ext uri="{9D8B030D-6E8A-4147-A177-3AD203B41FA5}">
                      <a16:colId xmlns:a16="http://schemas.microsoft.com/office/drawing/2014/main" val="20005"/>
                    </a:ext>
                  </a:extLst>
                </a:gridCol>
                <a:gridCol w="778775">
                  <a:extLst>
                    <a:ext uri="{9D8B030D-6E8A-4147-A177-3AD203B41FA5}">
                      <a16:colId xmlns:a16="http://schemas.microsoft.com/office/drawing/2014/main" val="20006"/>
                    </a:ext>
                  </a:extLst>
                </a:gridCol>
                <a:gridCol w="778775">
                  <a:extLst>
                    <a:ext uri="{9D8B030D-6E8A-4147-A177-3AD203B41FA5}">
                      <a16:colId xmlns:a16="http://schemas.microsoft.com/office/drawing/2014/main" val="20007"/>
                    </a:ext>
                  </a:extLst>
                </a:gridCol>
              </a:tblGrid>
              <a:tr h="395125">
                <a:tc gridSpan="2">
                  <a:txBody>
                    <a:bodyPr/>
                    <a:lstStyle/>
                    <a:p>
                      <a:pPr marL="0" lvl="0" indent="0" algn="l" rtl="0">
                        <a:spcBef>
                          <a:spcPts val="0"/>
                        </a:spcBef>
                        <a:spcAft>
                          <a:spcPts val="0"/>
                        </a:spcAft>
                        <a:buNone/>
                      </a:pPr>
                      <a:r>
                        <a:rPr lang="en" sz="2000">
                          <a:solidFill>
                            <a:schemeClr val="lt1"/>
                          </a:solidFill>
                          <a:latin typeface="Cinzel"/>
                          <a:ea typeface="Cinzel"/>
                          <a:cs typeface="Cinzel"/>
                          <a:sym typeface="Cinzel"/>
                        </a:rPr>
                        <a:t>Steps</a:t>
                      </a:r>
                      <a:endParaRPr sz="2000">
                        <a:solidFill>
                          <a:schemeClr val="lt1"/>
                        </a:solidFill>
                        <a:latin typeface="Cinzel"/>
                        <a:ea typeface="Cinzel"/>
                        <a:cs typeface="Cinzel"/>
                        <a:sym typeface="Cinzel"/>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hMerge="1">
                  <a:txBody>
                    <a:bodyPr/>
                    <a:lstStyle/>
                    <a:p>
                      <a:endParaRPr lang="en-US"/>
                    </a:p>
                  </a:txBody>
                  <a:tcPr/>
                </a:tc>
                <a:tc>
                  <a:txBody>
                    <a:bodyPr/>
                    <a:lstStyle/>
                    <a:p>
                      <a:pPr marL="0" lvl="0" indent="0" algn="ctr" rtl="0">
                        <a:spcBef>
                          <a:spcPts val="0"/>
                        </a:spcBef>
                        <a:spcAft>
                          <a:spcPts val="0"/>
                        </a:spcAft>
                        <a:buNone/>
                      </a:pPr>
                      <a:r>
                        <a:rPr lang="en">
                          <a:solidFill>
                            <a:schemeClr val="lt1"/>
                          </a:solidFill>
                          <a:latin typeface="Quattrocento"/>
                          <a:ea typeface="Quattrocento"/>
                          <a:cs typeface="Quattrocento"/>
                          <a:sym typeface="Quattrocento"/>
                        </a:rPr>
                        <a:t>Week 1</a:t>
                      </a:r>
                      <a:endParaRPr>
                        <a:solidFill>
                          <a:schemeClr val="lt1"/>
                        </a:solidFill>
                        <a:latin typeface="Quattrocento"/>
                        <a:ea typeface="Quattrocento"/>
                        <a:cs typeface="Quattrocento"/>
                        <a:sym typeface="Quattrocento"/>
                      </a:endParaRPr>
                    </a:p>
                  </a:txBody>
                  <a:tcPr marL="0" marR="0"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lt1"/>
                          </a:solidFill>
                          <a:latin typeface="Quattrocento"/>
                          <a:ea typeface="Quattrocento"/>
                          <a:cs typeface="Quattrocento"/>
                          <a:sym typeface="Quattrocento"/>
                        </a:rPr>
                        <a:t>Week 2</a:t>
                      </a:r>
                      <a:endParaRPr>
                        <a:solidFill>
                          <a:schemeClr val="lt1"/>
                        </a:solidFill>
                        <a:latin typeface="Quattrocento"/>
                        <a:ea typeface="Quattrocento"/>
                        <a:cs typeface="Quattrocento"/>
                        <a:sym typeface="Quattrocento"/>
                      </a:endParaRPr>
                    </a:p>
                  </a:txBody>
                  <a:tcPr marL="0" marR="0"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lt1"/>
                          </a:solidFill>
                          <a:latin typeface="Quattrocento"/>
                          <a:ea typeface="Quattrocento"/>
                          <a:cs typeface="Quattrocento"/>
                          <a:sym typeface="Quattrocento"/>
                        </a:rPr>
                        <a:t>Week 3</a:t>
                      </a:r>
                      <a:endParaRPr>
                        <a:solidFill>
                          <a:schemeClr val="lt1"/>
                        </a:solidFill>
                        <a:latin typeface="Quattrocento"/>
                        <a:ea typeface="Quattrocento"/>
                        <a:cs typeface="Quattrocento"/>
                        <a:sym typeface="Quattrocento"/>
                      </a:endParaRPr>
                    </a:p>
                  </a:txBody>
                  <a:tcPr marL="0" marR="0"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lt1"/>
                          </a:solidFill>
                          <a:latin typeface="Quattrocento"/>
                          <a:ea typeface="Quattrocento"/>
                          <a:cs typeface="Quattrocento"/>
                          <a:sym typeface="Quattrocento"/>
                        </a:rPr>
                        <a:t>Week 4</a:t>
                      </a:r>
                      <a:endParaRPr>
                        <a:solidFill>
                          <a:schemeClr val="lt1"/>
                        </a:solidFill>
                        <a:latin typeface="Quattrocento"/>
                        <a:ea typeface="Quattrocento"/>
                        <a:cs typeface="Quattrocento"/>
                        <a:sym typeface="Quattrocento"/>
                      </a:endParaRPr>
                    </a:p>
                  </a:txBody>
                  <a:tcPr marL="0" marR="0"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lt1"/>
                          </a:solidFill>
                          <a:latin typeface="Quattrocento"/>
                          <a:ea typeface="Quattrocento"/>
                          <a:cs typeface="Quattrocento"/>
                          <a:sym typeface="Quattrocento"/>
                        </a:rPr>
                        <a:t>Week 5</a:t>
                      </a:r>
                      <a:endParaRPr>
                        <a:solidFill>
                          <a:schemeClr val="lt1"/>
                        </a:solidFill>
                        <a:latin typeface="Quattrocento"/>
                        <a:ea typeface="Quattrocento"/>
                        <a:cs typeface="Quattrocento"/>
                        <a:sym typeface="Quattrocento"/>
                      </a:endParaRPr>
                    </a:p>
                  </a:txBody>
                  <a:tcPr marL="0" marR="0"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lt1"/>
                          </a:solidFill>
                          <a:latin typeface="Quattrocento"/>
                          <a:ea typeface="Quattrocento"/>
                          <a:cs typeface="Quattrocento"/>
                          <a:sym typeface="Quattrocento"/>
                        </a:rPr>
                        <a:t>Week 6</a:t>
                      </a:r>
                      <a:endParaRPr>
                        <a:solidFill>
                          <a:schemeClr val="lt1"/>
                        </a:solidFill>
                        <a:latin typeface="Quattrocento"/>
                        <a:ea typeface="Quattrocento"/>
                        <a:cs typeface="Quattrocento"/>
                        <a:sym typeface="Quattrocento"/>
                      </a:endParaRPr>
                    </a:p>
                  </a:txBody>
                  <a:tcPr marL="0" marR="0"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4650">
                <a:tc>
                  <a:txBody>
                    <a:bodyPr/>
                    <a:lstStyle/>
                    <a:p>
                      <a:pPr marL="0" lvl="0" indent="0" algn="ctr" rtl="0">
                        <a:spcBef>
                          <a:spcPts val="0"/>
                        </a:spcBef>
                        <a:spcAft>
                          <a:spcPts val="0"/>
                        </a:spcAft>
                        <a:buNone/>
                      </a:pPr>
                      <a:r>
                        <a:rPr lang="en" sz="2000">
                          <a:solidFill>
                            <a:schemeClr val="dk2"/>
                          </a:solidFill>
                          <a:latin typeface="Cinzel"/>
                          <a:ea typeface="Cinzel"/>
                          <a:cs typeface="Cinzel"/>
                          <a:sym typeface="Cinzel"/>
                        </a:rPr>
                        <a:t>1</a:t>
                      </a:r>
                      <a:endParaRPr sz="2000">
                        <a:solidFill>
                          <a:schemeClr val="dk2"/>
                        </a:solidFill>
                        <a:latin typeface="Cinzel"/>
                        <a:ea typeface="Cinzel"/>
                        <a:cs typeface="Cinzel"/>
                        <a:sym typeface="Cinzel"/>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685800" lvl="0" indent="-685800" algn="l" rtl="0">
                        <a:spcBef>
                          <a:spcPts val="0"/>
                        </a:spcBef>
                        <a:spcAft>
                          <a:spcPts val="0"/>
                        </a:spcAft>
                        <a:buClr>
                          <a:srgbClr val="002060"/>
                        </a:buClr>
                        <a:buSzPts val="1400"/>
                        <a:buFont typeface="Arial"/>
                        <a:buNone/>
                      </a:pPr>
                      <a:r>
                        <a:rPr lang="en" sz="1200">
                          <a:solidFill>
                            <a:schemeClr val="dk1"/>
                          </a:solidFill>
                          <a:latin typeface="Quattrocento"/>
                          <a:ea typeface="Quattrocento"/>
                          <a:cs typeface="Quattrocento"/>
                          <a:sym typeface="Quattrocento"/>
                        </a:rPr>
                        <a:t>Kick-off</a:t>
                      </a:r>
                      <a:endParaRPr sz="1200">
                        <a:solidFill>
                          <a:schemeClr val="dk1"/>
                        </a:solidFill>
                        <a:latin typeface="Quattrocento"/>
                        <a:ea typeface="Quattrocento"/>
                        <a:cs typeface="Quattrocento"/>
                        <a:sym typeface="Quattrocent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44650">
                <a:tc>
                  <a:txBody>
                    <a:bodyPr/>
                    <a:lstStyle/>
                    <a:p>
                      <a:pPr marL="0" lvl="0" indent="0" algn="ctr" rtl="0">
                        <a:spcBef>
                          <a:spcPts val="0"/>
                        </a:spcBef>
                        <a:spcAft>
                          <a:spcPts val="0"/>
                        </a:spcAft>
                        <a:buNone/>
                      </a:pPr>
                      <a:r>
                        <a:rPr lang="en" sz="2000">
                          <a:solidFill>
                            <a:schemeClr val="dk2"/>
                          </a:solidFill>
                          <a:latin typeface="Cinzel"/>
                          <a:ea typeface="Cinzel"/>
                          <a:cs typeface="Cinzel"/>
                          <a:sym typeface="Cinzel"/>
                        </a:rPr>
                        <a:t>2 </a:t>
                      </a:r>
                      <a:endParaRPr sz="2000">
                        <a:solidFill>
                          <a:schemeClr val="dk2"/>
                        </a:solidFill>
                        <a:latin typeface="Cinzel"/>
                        <a:ea typeface="Cinzel"/>
                        <a:cs typeface="Cinzel"/>
                        <a:sym typeface="Cinzel"/>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685800" lvl="0" indent="-685800" algn="l" rtl="0">
                        <a:spcBef>
                          <a:spcPts val="0"/>
                        </a:spcBef>
                        <a:spcAft>
                          <a:spcPts val="0"/>
                        </a:spcAft>
                        <a:buClr>
                          <a:srgbClr val="002060"/>
                        </a:buClr>
                        <a:buSzPts val="1400"/>
                        <a:buFont typeface="Arial"/>
                        <a:buNone/>
                      </a:pPr>
                      <a:r>
                        <a:rPr lang="en" sz="1200">
                          <a:solidFill>
                            <a:schemeClr val="dk1"/>
                          </a:solidFill>
                          <a:latin typeface="Quattrocento"/>
                          <a:ea typeface="Quattrocento"/>
                          <a:cs typeface="Quattrocento"/>
                          <a:sym typeface="Quattrocento"/>
                        </a:rPr>
                        <a:t>Business insights</a:t>
                      </a:r>
                      <a:endParaRPr sz="1200">
                        <a:solidFill>
                          <a:schemeClr val="dk1"/>
                        </a:solidFill>
                        <a:latin typeface="Quattrocento"/>
                        <a:ea typeface="Quattrocento"/>
                        <a:cs typeface="Quattrocento"/>
                        <a:sym typeface="Quattrocent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44650">
                <a:tc>
                  <a:txBody>
                    <a:bodyPr/>
                    <a:lstStyle/>
                    <a:p>
                      <a:pPr marL="0" lvl="0" indent="0" algn="ctr" rtl="0">
                        <a:spcBef>
                          <a:spcPts val="0"/>
                        </a:spcBef>
                        <a:spcAft>
                          <a:spcPts val="0"/>
                        </a:spcAft>
                        <a:buNone/>
                      </a:pPr>
                      <a:r>
                        <a:rPr lang="en" sz="2000">
                          <a:solidFill>
                            <a:schemeClr val="accent2"/>
                          </a:solidFill>
                          <a:latin typeface="Cinzel"/>
                          <a:ea typeface="Cinzel"/>
                          <a:cs typeface="Cinzel"/>
                          <a:sym typeface="Cinzel"/>
                        </a:rPr>
                        <a:t>3 </a:t>
                      </a:r>
                      <a:endParaRPr sz="2000">
                        <a:solidFill>
                          <a:schemeClr val="accent2"/>
                        </a:solidFill>
                        <a:latin typeface="Cinzel"/>
                        <a:ea typeface="Cinzel"/>
                        <a:cs typeface="Cinzel"/>
                        <a:sym typeface="Cinzel"/>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685800" lvl="0" indent="-685800" algn="l" rtl="0">
                        <a:spcBef>
                          <a:spcPts val="0"/>
                        </a:spcBef>
                        <a:spcAft>
                          <a:spcPts val="0"/>
                        </a:spcAft>
                        <a:buClr>
                          <a:srgbClr val="002060"/>
                        </a:buClr>
                        <a:buSzPts val="1400"/>
                        <a:buFont typeface="Arial"/>
                        <a:buNone/>
                      </a:pPr>
                      <a:r>
                        <a:rPr lang="en" sz="1200">
                          <a:solidFill>
                            <a:schemeClr val="dk1"/>
                          </a:solidFill>
                          <a:latin typeface="Quattrocento"/>
                          <a:ea typeface="Quattrocento"/>
                          <a:cs typeface="Quattrocento"/>
                          <a:sym typeface="Quattrocento"/>
                        </a:rPr>
                        <a:t>Mission and vision</a:t>
                      </a:r>
                      <a:endParaRPr sz="1200">
                        <a:solidFill>
                          <a:schemeClr val="dk1"/>
                        </a:solidFill>
                        <a:latin typeface="Quattrocento"/>
                        <a:ea typeface="Quattrocento"/>
                        <a:cs typeface="Quattrocento"/>
                        <a:sym typeface="Quattrocent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44650">
                <a:tc>
                  <a:txBody>
                    <a:bodyPr/>
                    <a:lstStyle/>
                    <a:p>
                      <a:pPr marL="0" lvl="0" indent="0" algn="ctr" rtl="0">
                        <a:spcBef>
                          <a:spcPts val="0"/>
                        </a:spcBef>
                        <a:spcAft>
                          <a:spcPts val="0"/>
                        </a:spcAft>
                        <a:buNone/>
                      </a:pPr>
                      <a:r>
                        <a:rPr lang="en" sz="2000">
                          <a:solidFill>
                            <a:schemeClr val="accent2"/>
                          </a:solidFill>
                          <a:latin typeface="Cinzel"/>
                          <a:ea typeface="Cinzel"/>
                          <a:cs typeface="Cinzel"/>
                          <a:sym typeface="Cinzel"/>
                        </a:rPr>
                        <a:t>4</a:t>
                      </a:r>
                      <a:endParaRPr sz="2000">
                        <a:solidFill>
                          <a:schemeClr val="accent2"/>
                        </a:solidFill>
                        <a:latin typeface="Cinzel"/>
                        <a:ea typeface="Cinzel"/>
                        <a:cs typeface="Cinzel"/>
                        <a:sym typeface="Cinzel"/>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0" lvl="0" indent="0" algn="l" rtl="0">
                        <a:spcBef>
                          <a:spcPts val="0"/>
                        </a:spcBef>
                        <a:spcAft>
                          <a:spcPts val="0"/>
                        </a:spcAft>
                        <a:buClr>
                          <a:srgbClr val="002060"/>
                        </a:buClr>
                        <a:buSzPts val="1400"/>
                        <a:buFont typeface="Arial"/>
                        <a:buNone/>
                      </a:pPr>
                      <a:r>
                        <a:rPr lang="en" sz="1200">
                          <a:solidFill>
                            <a:schemeClr val="dk1"/>
                          </a:solidFill>
                          <a:latin typeface="Quattrocento"/>
                          <a:ea typeface="Quattrocento"/>
                          <a:cs typeface="Quattrocento"/>
                          <a:sym typeface="Quattrocento"/>
                        </a:rPr>
                        <a:t>Key strategic objectives</a:t>
                      </a:r>
                      <a:endParaRPr sz="1200">
                        <a:solidFill>
                          <a:schemeClr val="dk1"/>
                        </a:solidFill>
                        <a:latin typeface="Quattrocento"/>
                        <a:ea typeface="Quattrocento"/>
                        <a:cs typeface="Quattrocento"/>
                        <a:sym typeface="Quattrocento"/>
                      </a:endParaRPr>
                    </a:p>
                  </a:txBody>
                  <a:tcPr marL="91425"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44650">
                <a:tc>
                  <a:txBody>
                    <a:bodyPr/>
                    <a:lstStyle/>
                    <a:p>
                      <a:pPr marL="0" lvl="0" indent="0" algn="ctr" rtl="0">
                        <a:spcBef>
                          <a:spcPts val="0"/>
                        </a:spcBef>
                        <a:spcAft>
                          <a:spcPts val="0"/>
                        </a:spcAft>
                        <a:buNone/>
                      </a:pPr>
                      <a:r>
                        <a:rPr lang="en" sz="2000">
                          <a:solidFill>
                            <a:schemeClr val="dk2"/>
                          </a:solidFill>
                          <a:latin typeface="Cinzel"/>
                          <a:ea typeface="Cinzel"/>
                          <a:cs typeface="Cinzel"/>
                          <a:sym typeface="Cinzel"/>
                        </a:rPr>
                        <a:t>5</a:t>
                      </a:r>
                      <a:endParaRPr sz="2000">
                        <a:solidFill>
                          <a:schemeClr val="dk2"/>
                        </a:solidFill>
                        <a:latin typeface="Cinzel"/>
                        <a:ea typeface="Cinzel"/>
                        <a:cs typeface="Cinzel"/>
                        <a:sym typeface="Cinzel"/>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685800" lvl="0" indent="-685800" algn="l" rtl="0">
                        <a:spcBef>
                          <a:spcPts val="0"/>
                        </a:spcBef>
                        <a:spcAft>
                          <a:spcPts val="0"/>
                        </a:spcAft>
                        <a:buNone/>
                      </a:pPr>
                      <a:r>
                        <a:rPr lang="en" sz="1200">
                          <a:solidFill>
                            <a:schemeClr val="dk1"/>
                          </a:solidFill>
                          <a:latin typeface="Quattrocento"/>
                          <a:ea typeface="Quattrocento"/>
                          <a:cs typeface="Quattrocento"/>
                          <a:sym typeface="Quattrocento"/>
                        </a:rPr>
                        <a:t>Strategic map</a:t>
                      </a:r>
                      <a:endParaRPr sz="1200">
                        <a:solidFill>
                          <a:schemeClr val="dk1"/>
                        </a:solidFill>
                        <a:latin typeface="Quattrocento"/>
                        <a:ea typeface="Quattrocento"/>
                        <a:cs typeface="Quattrocento"/>
                        <a:sym typeface="Quattrocent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44650">
                <a:tc>
                  <a:txBody>
                    <a:bodyPr/>
                    <a:lstStyle/>
                    <a:p>
                      <a:pPr marL="0" lvl="0" indent="0" algn="ctr" rtl="0">
                        <a:spcBef>
                          <a:spcPts val="0"/>
                        </a:spcBef>
                        <a:spcAft>
                          <a:spcPts val="0"/>
                        </a:spcAft>
                        <a:buNone/>
                      </a:pPr>
                      <a:r>
                        <a:rPr lang="en" sz="2000">
                          <a:solidFill>
                            <a:schemeClr val="dk2"/>
                          </a:solidFill>
                          <a:latin typeface="Cinzel"/>
                          <a:ea typeface="Cinzel"/>
                          <a:cs typeface="Cinzel"/>
                          <a:sym typeface="Cinzel"/>
                        </a:rPr>
                        <a:t>6</a:t>
                      </a:r>
                      <a:endParaRPr sz="2000">
                        <a:solidFill>
                          <a:schemeClr val="dk2"/>
                        </a:solidFill>
                        <a:latin typeface="Cinzel"/>
                        <a:ea typeface="Cinzel"/>
                        <a:cs typeface="Cinzel"/>
                        <a:sym typeface="Cinzel"/>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685800" lvl="0" indent="-685800" algn="l" rtl="0">
                        <a:spcBef>
                          <a:spcPts val="0"/>
                        </a:spcBef>
                        <a:spcAft>
                          <a:spcPts val="0"/>
                        </a:spcAft>
                        <a:buNone/>
                      </a:pPr>
                      <a:r>
                        <a:rPr lang="en" sz="1200">
                          <a:solidFill>
                            <a:schemeClr val="dk1"/>
                          </a:solidFill>
                          <a:latin typeface="Quattrocento"/>
                          <a:ea typeface="Quattrocento"/>
                          <a:cs typeface="Quattrocento"/>
                          <a:sym typeface="Quattrocento"/>
                        </a:rPr>
                        <a:t>Balanced scorecard</a:t>
                      </a:r>
                      <a:endParaRPr sz="1200">
                        <a:solidFill>
                          <a:schemeClr val="dk1"/>
                        </a:solidFill>
                        <a:latin typeface="Quattrocento"/>
                        <a:ea typeface="Quattrocento"/>
                        <a:cs typeface="Quattrocento"/>
                        <a:sym typeface="Quattrocent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44650">
                <a:tc>
                  <a:txBody>
                    <a:bodyPr/>
                    <a:lstStyle/>
                    <a:p>
                      <a:pPr marL="0" lvl="0" indent="0" algn="ctr" rtl="0">
                        <a:spcBef>
                          <a:spcPts val="0"/>
                        </a:spcBef>
                        <a:spcAft>
                          <a:spcPts val="0"/>
                        </a:spcAft>
                        <a:buNone/>
                      </a:pPr>
                      <a:r>
                        <a:rPr lang="en" sz="2000">
                          <a:solidFill>
                            <a:schemeClr val="accent2"/>
                          </a:solidFill>
                          <a:latin typeface="Cinzel"/>
                          <a:ea typeface="Cinzel"/>
                          <a:cs typeface="Cinzel"/>
                          <a:sym typeface="Cinzel"/>
                        </a:rPr>
                        <a:t>7</a:t>
                      </a:r>
                      <a:endParaRPr sz="2000">
                        <a:solidFill>
                          <a:schemeClr val="accent2"/>
                        </a:solidFill>
                        <a:latin typeface="Cinzel"/>
                        <a:ea typeface="Cinzel"/>
                        <a:cs typeface="Cinzel"/>
                        <a:sym typeface="Cinzel"/>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685800" lvl="0" indent="-685800" algn="l" rtl="0">
                        <a:spcBef>
                          <a:spcPts val="0"/>
                        </a:spcBef>
                        <a:spcAft>
                          <a:spcPts val="0"/>
                        </a:spcAft>
                        <a:buNone/>
                      </a:pPr>
                      <a:r>
                        <a:rPr lang="en" sz="1200">
                          <a:solidFill>
                            <a:schemeClr val="dk1"/>
                          </a:solidFill>
                          <a:latin typeface="Quattrocento"/>
                          <a:ea typeface="Quattrocento"/>
                          <a:cs typeface="Quattrocento"/>
                          <a:sym typeface="Quattrocento"/>
                        </a:rPr>
                        <a:t>Strategic objectives</a:t>
                      </a:r>
                      <a:endParaRPr sz="1200">
                        <a:solidFill>
                          <a:schemeClr val="dk1"/>
                        </a:solidFill>
                        <a:latin typeface="Quattrocento"/>
                        <a:ea typeface="Quattrocento"/>
                        <a:cs typeface="Quattrocento"/>
                        <a:sym typeface="Quattrocent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44650">
                <a:tc>
                  <a:txBody>
                    <a:bodyPr/>
                    <a:lstStyle/>
                    <a:p>
                      <a:pPr marL="0" lvl="0" indent="0" algn="ctr" rtl="0">
                        <a:spcBef>
                          <a:spcPts val="0"/>
                        </a:spcBef>
                        <a:spcAft>
                          <a:spcPts val="0"/>
                        </a:spcAft>
                        <a:buNone/>
                      </a:pPr>
                      <a:r>
                        <a:rPr lang="en" sz="2000">
                          <a:solidFill>
                            <a:schemeClr val="accent2"/>
                          </a:solidFill>
                          <a:latin typeface="Cinzel"/>
                          <a:ea typeface="Cinzel"/>
                          <a:cs typeface="Cinzel"/>
                          <a:sym typeface="Cinzel"/>
                        </a:rPr>
                        <a:t>8</a:t>
                      </a:r>
                      <a:endParaRPr sz="2000">
                        <a:solidFill>
                          <a:schemeClr val="accent2"/>
                        </a:solidFill>
                        <a:latin typeface="Cinzel"/>
                        <a:ea typeface="Cinzel"/>
                        <a:cs typeface="Cinzel"/>
                        <a:sym typeface="Cinzel"/>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1"/>
                    </a:solidFill>
                  </a:tcPr>
                </a:tc>
                <a:tc>
                  <a:txBody>
                    <a:bodyPr/>
                    <a:lstStyle/>
                    <a:p>
                      <a:pPr marL="685800" lvl="0" indent="-685800" algn="l" rtl="0">
                        <a:spcBef>
                          <a:spcPts val="0"/>
                        </a:spcBef>
                        <a:spcAft>
                          <a:spcPts val="0"/>
                        </a:spcAft>
                        <a:buNone/>
                      </a:pPr>
                      <a:r>
                        <a:rPr lang="en" sz="1200">
                          <a:solidFill>
                            <a:schemeClr val="dk1"/>
                          </a:solidFill>
                          <a:latin typeface="Quattrocento"/>
                          <a:ea typeface="Quattrocento"/>
                          <a:cs typeface="Quattrocento"/>
                          <a:sym typeface="Quattrocento"/>
                        </a:rPr>
                        <a:t>First report</a:t>
                      </a:r>
                      <a:endParaRPr sz="1200">
                        <a:solidFill>
                          <a:schemeClr val="dk1"/>
                        </a:solidFill>
                        <a:latin typeface="Quattrocento"/>
                        <a:ea typeface="Quattrocento"/>
                        <a:cs typeface="Quattrocento"/>
                        <a:sym typeface="Quattrocento"/>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0" marR="0" marT="0" marB="0"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93" name="Google Shape;393;p52"/>
          <p:cNvSpPr txBox="1"/>
          <p:nvPr/>
        </p:nvSpPr>
        <p:spPr>
          <a:xfrm>
            <a:off x="3546061" y="1920171"/>
            <a:ext cx="2521200" cy="216600"/>
          </a:xfrm>
          <a:prstGeom prst="rect">
            <a:avLst/>
          </a:prstGeom>
          <a:solidFill>
            <a:schemeClr val="accent1"/>
          </a:solidFill>
          <a:ln>
            <a:noFill/>
          </a:ln>
        </p:spPr>
        <p:txBody>
          <a:bodyPr spcFirstLastPara="1" wrap="square" lIns="91425" tIns="64000" rIns="91425" bIns="91425" anchor="ctr" anchorCtr="0">
            <a:noAutofit/>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Mercury is the smallest planet</a:t>
            </a:r>
            <a:endParaRPr sz="1200">
              <a:solidFill>
                <a:schemeClr val="dk2"/>
              </a:solidFill>
              <a:latin typeface="Quattrocento"/>
              <a:ea typeface="Quattrocento"/>
              <a:cs typeface="Quattrocento"/>
              <a:sym typeface="Quattrocento"/>
            </a:endParaRPr>
          </a:p>
        </p:txBody>
      </p:sp>
      <p:sp>
        <p:nvSpPr>
          <p:cNvPr id="394" name="Google Shape;394;p52"/>
          <p:cNvSpPr txBox="1"/>
          <p:nvPr/>
        </p:nvSpPr>
        <p:spPr>
          <a:xfrm>
            <a:off x="3728336" y="2258785"/>
            <a:ext cx="2647800" cy="216600"/>
          </a:xfrm>
          <a:prstGeom prst="rect">
            <a:avLst/>
          </a:prstGeom>
          <a:solidFill>
            <a:schemeClr val="accent3"/>
          </a:solidFill>
          <a:ln>
            <a:noFill/>
          </a:ln>
        </p:spPr>
        <p:txBody>
          <a:bodyPr spcFirstLastPara="1" wrap="square" lIns="91425" tIns="64000" rIns="91425" bIns="91425" anchor="ctr" anchorCtr="0">
            <a:noAutofit/>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Venus has high temperatures</a:t>
            </a:r>
            <a:endParaRPr sz="1200">
              <a:solidFill>
                <a:schemeClr val="dk2"/>
              </a:solidFill>
              <a:latin typeface="Quattrocento"/>
              <a:ea typeface="Quattrocento"/>
              <a:cs typeface="Quattrocento"/>
              <a:sym typeface="Quattrocento"/>
            </a:endParaRPr>
          </a:p>
        </p:txBody>
      </p:sp>
      <p:sp>
        <p:nvSpPr>
          <p:cNvPr id="395" name="Google Shape;395;p52"/>
          <p:cNvSpPr txBox="1"/>
          <p:nvPr/>
        </p:nvSpPr>
        <p:spPr>
          <a:xfrm>
            <a:off x="3546072" y="2610278"/>
            <a:ext cx="1948800" cy="200100"/>
          </a:xfrm>
          <a:prstGeom prst="rect">
            <a:avLst/>
          </a:prstGeom>
          <a:solidFill>
            <a:schemeClr val="dk2"/>
          </a:solidFill>
          <a:ln>
            <a:noFill/>
          </a:ln>
        </p:spPr>
        <p:txBody>
          <a:bodyPr spcFirstLastPara="1" wrap="square" lIns="91425" tIns="73150" rIns="91425" bIns="91425" anchor="ctr" anchorCtr="0">
            <a:noAutofit/>
          </a:bodyPr>
          <a:lstStyle/>
          <a:p>
            <a:pPr marL="0" lvl="0" indent="0" algn="ctr" rtl="0">
              <a:spcBef>
                <a:spcPts val="0"/>
              </a:spcBef>
              <a:spcAft>
                <a:spcPts val="0"/>
              </a:spcAft>
              <a:buNone/>
            </a:pPr>
            <a:r>
              <a:rPr lang="en" sz="1200">
                <a:solidFill>
                  <a:schemeClr val="accent2"/>
                </a:solidFill>
                <a:latin typeface="Quattrocento"/>
                <a:ea typeface="Quattrocento"/>
                <a:cs typeface="Quattrocento"/>
                <a:sym typeface="Quattrocento"/>
              </a:rPr>
              <a:t>Neptune is cold</a:t>
            </a:r>
            <a:endParaRPr sz="1200">
              <a:solidFill>
                <a:schemeClr val="accent2"/>
              </a:solidFill>
              <a:latin typeface="Quattrocento"/>
              <a:ea typeface="Quattrocento"/>
              <a:cs typeface="Quattrocento"/>
              <a:sym typeface="Quattrocento"/>
            </a:endParaRPr>
          </a:p>
        </p:txBody>
      </p:sp>
      <p:sp>
        <p:nvSpPr>
          <p:cNvPr id="396" name="Google Shape;396;p52"/>
          <p:cNvSpPr txBox="1"/>
          <p:nvPr/>
        </p:nvSpPr>
        <p:spPr>
          <a:xfrm>
            <a:off x="4231948" y="2948421"/>
            <a:ext cx="1600200" cy="216600"/>
          </a:xfrm>
          <a:prstGeom prst="rect">
            <a:avLst/>
          </a:prstGeom>
          <a:solidFill>
            <a:schemeClr val="dk1"/>
          </a:solidFill>
          <a:ln>
            <a:noFill/>
          </a:ln>
        </p:spPr>
        <p:txBody>
          <a:bodyPr spcFirstLastPara="1" wrap="square" lIns="91425" tIns="73150" rIns="91425" bIns="91425" anchor="ctr" anchorCtr="0">
            <a:noAutofit/>
          </a:bodyPr>
          <a:lstStyle/>
          <a:p>
            <a:pPr marL="0" lvl="0" indent="0" algn="ctr" rtl="0">
              <a:spcBef>
                <a:spcPts val="0"/>
              </a:spcBef>
              <a:spcAft>
                <a:spcPts val="0"/>
              </a:spcAft>
              <a:buNone/>
            </a:pPr>
            <a:r>
              <a:rPr lang="en" sz="1200">
                <a:solidFill>
                  <a:schemeClr val="accent2"/>
                </a:solidFill>
                <a:latin typeface="Quattrocento"/>
                <a:ea typeface="Quattrocento"/>
                <a:cs typeface="Quattrocento"/>
                <a:sym typeface="Quattrocento"/>
              </a:rPr>
              <a:t>Mars is full of iron</a:t>
            </a:r>
            <a:endParaRPr sz="1200">
              <a:solidFill>
                <a:schemeClr val="accent2"/>
              </a:solidFill>
              <a:latin typeface="Quattrocento"/>
              <a:ea typeface="Quattrocento"/>
              <a:cs typeface="Quattrocento"/>
              <a:sym typeface="Quattrocento"/>
            </a:endParaRPr>
          </a:p>
        </p:txBody>
      </p:sp>
      <p:sp>
        <p:nvSpPr>
          <p:cNvPr id="397" name="Google Shape;397;p52"/>
          <p:cNvSpPr txBox="1"/>
          <p:nvPr/>
        </p:nvSpPr>
        <p:spPr>
          <a:xfrm>
            <a:off x="4793629" y="3292515"/>
            <a:ext cx="2521200" cy="216600"/>
          </a:xfrm>
          <a:prstGeom prst="rect">
            <a:avLst/>
          </a:prstGeom>
          <a:solidFill>
            <a:schemeClr val="accent1"/>
          </a:solidFill>
          <a:ln>
            <a:noFill/>
          </a:ln>
        </p:spPr>
        <p:txBody>
          <a:bodyPr spcFirstLastPara="1" wrap="square" lIns="91425" tIns="73150" rIns="91425" bIns="91425" anchor="ctr" anchorCtr="0">
            <a:noAutofit/>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Jupiter is the biggest planet</a:t>
            </a:r>
            <a:endParaRPr sz="1200">
              <a:solidFill>
                <a:schemeClr val="dk2"/>
              </a:solidFill>
              <a:latin typeface="Quattrocento"/>
              <a:ea typeface="Quattrocento"/>
              <a:cs typeface="Quattrocento"/>
              <a:sym typeface="Quattrocento"/>
            </a:endParaRPr>
          </a:p>
        </p:txBody>
      </p:sp>
      <p:sp>
        <p:nvSpPr>
          <p:cNvPr id="398" name="Google Shape;398;p52"/>
          <p:cNvSpPr txBox="1"/>
          <p:nvPr/>
        </p:nvSpPr>
        <p:spPr>
          <a:xfrm>
            <a:off x="5467829" y="3639824"/>
            <a:ext cx="2647800" cy="216600"/>
          </a:xfrm>
          <a:prstGeom prst="rect">
            <a:avLst/>
          </a:prstGeom>
          <a:solidFill>
            <a:schemeClr val="accent3"/>
          </a:solidFill>
          <a:ln>
            <a:noFill/>
          </a:ln>
        </p:spPr>
        <p:txBody>
          <a:bodyPr spcFirstLastPara="1" wrap="square" lIns="91425" tIns="73150" rIns="91425" bIns="91425" anchor="ctr" anchorCtr="0">
            <a:noAutofit/>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Saturn is the planet with rings</a:t>
            </a:r>
            <a:endParaRPr sz="1200">
              <a:solidFill>
                <a:schemeClr val="dk2"/>
              </a:solidFill>
              <a:latin typeface="Quattrocento"/>
              <a:ea typeface="Quattrocento"/>
              <a:cs typeface="Quattrocento"/>
              <a:sym typeface="Quattrocento"/>
            </a:endParaRPr>
          </a:p>
        </p:txBody>
      </p:sp>
      <p:sp>
        <p:nvSpPr>
          <p:cNvPr id="399" name="Google Shape;399;p52"/>
          <p:cNvSpPr txBox="1"/>
          <p:nvPr/>
        </p:nvSpPr>
        <p:spPr>
          <a:xfrm>
            <a:off x="5053225" y="3991321"/>
            <a:ext cx="2057100" cy="200100"/>
          </a:xfrm>
          <a:prstGeom prst="rect">
            <a:avLst/>
          </a:prstGeom>
          <a:solidFill>
            <a:schemeClr val="dk2"/>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 sz="1200">
                <a:solidFill>
                  <a:schemeClr val="accent2"/>
                </a:solidFill>
                <a:latin typeface="Quattrocento"/>
                <a:ea typeface="Quattrocento"/>
                <a:cs typeface="Quattrocento"/>
                <a:sym typeface="Quattrocento"/>
              </a:rPr>
              <a:t>Earth is where we all live</a:t>
            </a:r>
            <a:endParaRPr sz="1200">
              <a:solidFill>
                <a:schemeClr val="accent2"/>
              </a:solidFill>
              <a:latin typeface="Quattrocento"/>
              <a:ea typeface="Quattrocento"/>
              <a:cs typeface="Quattrocento"/>
              <a:sym typeface="Quattrocento"/>
            </a:endParaRPr>
          </a:p>
        </p:txBody>
      </p:sp>
      <p:sp>
        <p:nvSpPr>
          <p:cNvPr id="400" name="Google Shape;400;p52"/>
          <p:cNvSpPr txBox="1"/>
          <p:nvPr/>
        </p:nvSpPr>
        <p:spPr>
          <a:xfrm>
            <a:off x="5971454" y="4329521"/>
            <a:ext cx="2144100" cy="216600"/>
          </a:xfrm>
          <a:prstGeom prst="rect">
            <a:avLst/>
          </a:prstGeom>
          <a:solidFill>
            <a:schemeClr val="dk1"/>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 sz="1200">
                <a:solidFill>
                  <a:schemeClr val="accent2"/>
                </a:solidFill>
                <a:latin typeface="Quattrocento"/>
                <a:ea typeface="Quattrocento"/>
                <a:cs typeface="Quattrocento"/>
                <a:sym typeface="Quattrocento"/>
              </a:rPr>
              <a:t>Venus is a hot planet</a:t>
            </a:r>
            <a:endParaRPr sz="1200">
              <a:solidFill>
                <a:schemeClr val="accent2"/>
              </a:solidFill>
              <a:latin typeface="Quattrocento"/>
              <a:ea typeface="Quattrocento"/>
              <a:cs typeface="Quattrocento"/>
              <a:sym typeface="Quattrocento"/>
            </a:endParaRPr>
          </a:p>
        </p:txBody>
      </p:sp>
      <p:sp>
        <p:nvSpPr>
          <p:cNvPr id="401" name="Google Shape;401;p52">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402" name="Google Shape;402;p52">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2">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404" name="Google Shape;404;p52">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2"/>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Google Shape;410;p53"/>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Annual profitable growth </a:t>
            </a:r>
            <a:endParaRPr/>
          </a:p>
        </p:txBody>
      </p:sp>
      <p:sp>
        <p:nvSpPr>
          <p:cNvPr id="411" name="Google Shape;411;p53"/>
          <p:cNvSpPr/>
          <p:nvPr/>
        </p:nvSpPr>
        <p:spPr>
          <a:xfrm>
            <a:off x="1477475" y="2557438"/>
            <a:ext cx="5727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3"/>
          <p:cNvSpPr/>
          <p:nvPr/>
        </p:nvSpPr>
        <p:spPr>
          <a:xfrm>
            <a:off x="3349683" y="2557425"/>
            <a:ext cx="5727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3"/>
          <p:cNvSpPr/>
          <p:nvPr/>
        </p:nvSpPr>
        <p:spPr>
          <a:xfrm>
            <a:off x="5221898" y="255743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3"/>
          <p:cNvSpPr/>
          <p:nvPr/>
        </p:nvSpPr>
        <p:spPr>
          <a:xfrm>
            <a:off x="7094147" y="2557425"/>
            <a:ext cx="5727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53"/>
          <p:cNvGrpSpPr/>
          <p:nvPr/>
        </p:nvGrpSpPr>
        <p:grpSpPr>
          <a:xfrm>
            <a:off x="1763825" y="2080139"/>
            <a:ext cx="5616672" cy="1460398"/>
            <a:chOff x="1763825" y="1632464"/>
            <a:chExt cx="5616672" cy="1460398"/>
          </a:xfrm>
        </p:grpSpPr>
        <p:cxnSp>
          <p:nvCxnSpPr>
            <p:cNvPr id="416" name="Google Shape;416;p53"/>
            <p:cNvCxnSpPr>
              <a:stCxn id="417" idx="2"/>
              <a:endCxn id="411" idx="0"/>
            </p:cNvCxnSpPr>
            <p:nvPr/>
          </p:nvCxnSpPr>
          <p:spPr>
            <a:xfrm>
              <a:off x="1763835" y="1632464"/>
              <a:ext cx="0" cy="4773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53"/>
            <p:cNvCxnSpPr>
              <a:stCxn id="419" idx="2"/>
              <a:endCxn id="412" idx="0"/>
            </p:cNvCxnSpPr>
            <p:nvPr/>
          </p:nvCxnSpPr>
          <p:spPr>
            <a:xfrm>
              <a:off x="3636033" y="1632464"/>
              <a:ext cx="0" cy="4773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53"/>
            <p:cNvCxnSpPr>
              <a:stCxn id="421" idx="2"/>
              <a:endCxn id="413" idx="0"/>
            </p:cNvCxnSpPr>
            <p:nvPr/>
          </p:nvCxnSpPr>
          <p:spPr>
            <a:xfrm>
              <a:off x="5508248" y="1632464"/>
              <a:ext cx="0" cy="477300"/>
            </a:xfrm>
            <a:prstGeom prst="straightConnector1">
              <a:avLst/>
            </a:prstGeom>
            <a:noFill/>
            <a:ln w="9525" cap="flat" cmpd="sng">
              <a:solidFill>
                <a:schemeClr val="dk2"/>
              </a:solidFill>
              <a:prstDash val="solid"/>
              <a:round/>
              <a:headEnd type="none" w="med" len="med"/>
              <a:tailEnd type="none" w="med" len="med"/>
            </a:ln>
          </p:spPr>
        </p:cxnSp>
        <p:cxnSp>
          <p:nvCxnSpPr>
            <p:cNvPr id="422" name="Google Shape;422;p53"/>
            <p:cNvCxnSpPr>
              <a:stCxn id="423" idx="2"/>
              <a:endCxn id="414" idx="0"/>
            </p:cNvCxnSpPr>
            <p:nvPr/>
          </p:nvCxnSpPr>
          <p:spPr>
            <a:xfrm>
              <a:off x="7380497" y="1632464"/>
              <a:ext cx="0" cy="477300"/>
            </a:xfrm>
            <a:prstGeom prst="straightConnector1">
              <a:avLst/>
            </a:prstGeom>
            <a:noFill/>
            <a:ln w="9525" cap="flat" cmpd="sng">
              <a:solidFill>
                <a:schemeClr val="dk2"/>
              </a:solidFill>
              <a:prstDash val="solid"/>
              <a:round/>
              <a:headEnd type="none" w="med" len="med"/>
              <a:tailEnd type="none" w="med" len="med"/>
            </a:ln>
          </p:spPr>
        </p:cxnSp>
        <p:cxnSp>
          <p:nvCxnSpPr>
            <p:cNvPr id="424" name="Google Shape;424;p53"/>
            <p:cNvCxnSpPr>
              <a:stCxn id="411" idx="2"/>
              <a:endCxn id="425" idx="0"/>
            </p:cNvCxnSpPr>
            <p:nvPr/>
          </p:nvCxnSpPr>
          <p:spPr>
            <a:xfrm>
              <a:off x="1763825" y="2682463"/>
              <a:ext cx="0" cy="410400"/>
            </a:xfrm>
            <a:prstGeom prst="straightConnector1">
              <a:avLst/>
            </a:prstGeom>
            <a:noFill/>
            <a:ln w="9525" cap="flat" cmpd="sng">
              <a:solidFill>
                <a:schemeClr val="dk2"/>
              </a:solidFill>
              <a:prstDash val="solid"/>
              <a:round/>
              <a:headEnd type="none" w="med" len="med"/>
              <a:tailEnd type="none" w="med" len="med"/>
            </a:ln>
          </p:spPr>
        </p:cxnSp>
        <p:cxnSp>
          <p:nvCxnSpPr>
            <p:cNvPr id="426" name="Google Shape;426;p53"/>
            <p:cNvCxnSpPr>
              <a:stCxn id="412" idx="2"/>
              <a:endCxn id="427" idx="0"/>
            </p:cNvCxnSpPr>
            <p:nvPr/>
          </p:nvCxnSpPr>
          <p:spPr>
            <a:xfrm>
              <a:off x="3636033" y="2682450"/>
              <a:ext cx="0" cy="410400"/>
            </a:xfrm>
            <a:prstGeom prst="straightConnector1">
              <a:avLst/>
            </a:prstGeom>
            <a:noFill/>
            <a:ln w="9525" cap="flat" cmpd="sng">
              <a:solidFill>
                <a:schemeClr val="dk2"/>
              </a:solidFill>
              <a:prstDash val="solid"/>
              <a:round/>
              <a:headEnd type="none" w="med" len="med"/>
              <a:tailEnd type="none" w="med" len="med"/>
            </a:ln>
          </p:spPr>
        </p:cxnSp>
        <p:cxnSp>
          <p:nvCxnSpPr>
            <p:cNvPr id="428" name="Google Shape;428;p53"/>
            <p:cNvCxnSpPr>
              <a:stCxn id="413" idx="2"/>
              <a:endCxn id="429" idx="0"/>
            </p:cNvCxnSpPr>
            <p:nvPr/>
          </p:nvCxnSpPr>
          <p:spPr>
            <a:xfrm>
              <a:off x="5508248" y="2682463"/>
              <a:ext cx="0" cy="410400"/>
            </a:xfrm>
            <a:prstGeom prst="straightConnector1">
              <a:avLst/>
            </a:prstGeom>
            <a:noFill/>
            <a:ln w="9525" cap="flat" cmpd="sng">
              <a:solidFill>
                <a:schemeClr val="dk2"/>
              </a:solidFill>
              <a:prstDash val="solid"/>
              <a:round/>
              <a:headEnd type="none" w="med" len="med"/>
              <a:tailEnd type="none" w="med" len="med"/>
            </a:ln>
          </p:spPr>
        </p:cxnSp>
        <p:cxnSp>
          <p:nvCxnSpPr>
            <p:cNvPr id="430" name="Google Shape;430;p53"/>
            <p:cNvCxnSpPr>
              <a:stCxn id="414" idx="2"/>
              <a:endCxn id="431" idx="0"/>
            </p:cNvCxnSpPr>
            <p:nvPr/>
          </p:nvCxnSpPr>
          <p:spPr>
            <a:xfrm>
              <a:off x="7380497" y="2682450"/>
              <a:ext cx="0" cy="410400"/>
            </a:xfrm>
            <a:prstGeom prst="straightConnector1">
              <a:avLst/>
            </a:prstGeom>
            <a:noFill/>
            <a:ln w="9525" cap="flat" cmpd="sng">
              <a:solidFill>
                <a:schemeClr val="dk2"/>
              </a:solidFill>
              <a:prstDash val="solid"/>
              <a:round/>
              <a:headEnd type="none" w="med" len="med"/>
              <a:tailEnd type="none" w="med" len="med"/>
            </a:ln>
          </p:spPr>
        </p:cxnSp>
        <p:cxnSp>
          <p:nvCxnSpPr>
            <p:cNvPr id="432" name="Google Shape;432;p53"/>
            <p:cNvCxnSpPr>
              <a:stCxn id="411" idx="3"/>
              <a:endCxn id="412" idx="1"/>
            </p:cNvCxnSpPr>
            <p:nvPr/>
          </p:nvCxnSpPr>
          <p:spPr>
            <a:xfrm>
              <a:off x="2050175" y="2396113"/>
              <a:ext cx="129960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53"/>
            <p:cNvCxnSpPr>
              <a:stCxn id="412" idx="3"/>
              <a:endCxn id="413" idx="1"/>
            </p:cNvCxnSpPr>
            <p:nvPr/>
          </p:nvCxnSpPr>
          <p:spPr>
            <a:xfrm>
              <a:off x="3922383" y="2396100"/>
              <a:ext cx="1299600" cy="0"/>
            </a:xfrm>
            <a:prstGeom prst="straightConnector1">
              <a:avLst/>
            </a:prstGeom>
            <a:noFill/>
            <a:ln w="9525" cap="flat" cmpd="sng">
              <a:solidFill>
                <a:schemeClr val="dk2"/>
              </a:solidFill>
              <a:prstDash val="solid"/>
              <a:round/>
              <a:headEnd type="none" w="med" len="med"/>
              <a:tailEnd type="none" w="med" len="med"/>
            </a:ln>
          </p:spPr>
        </p:cxnSp>
        <p:cxnSp>
          <p:nvCxnSpPr>
            <p:cNvPr id="434" name="Google Shape;434;p53"/>
            <p:cNvCxnSpPr>
              <a:stCxn id="413" idx="3"/>
              <a:endCxn id="414" idx="1"/>
            </p:cNvCxnSpPr>
            <p:nvPr/>
          </p:nvCxnSpPr>
          <p:spPr>
            <a:xfrm>
              <a:off x="5794598" y="2396113"/>
              <a:ext cx="1299600" cy="0"/>
            </a:xfrm>
            <a:prstGeom prst="straightConnector1">
              <a:avLst/>
            </a:prstGeom>
            <a:noFill/>
            <a:ln w="9525" cap="flat" cmpd="sng">
              <a:solidFill>
                <a:schemeClr val="dk2"/>
              </a:solidFill>
              <a:prstDash val="solid"/>
              <a:round/>
              <a:headEnd type="none" w="med" len="med"/>
              <a:tailEnd type="none" w="med" len="med"/>
            </a:ln>
          </p:spPr>
        </p:cxnSp>
      </p:grpSp>
      <p:sp>
        <p:nvSpPr>
          <p:cNvPr id="425" name="Google Shape;425;p53"/>
          <p:cNvSpPr txBox="1"/>
          <p:nvPr/>
        </p:nvSpPr>
        <p:spPr>
          <a:xfrm>
            <a:off x="1003335" y="3540442"/>
            <a:ext cx="1521000" cy="36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Plan</a:t>
            </a:r>
            <a:endParaRPr sz="2000">
              <a:solidFill>
                <a:schemeClr val="dk1"/>
              </a:solidFill>
              <a:latin typeface="Cinzel"/>
              <a:ea typeface="Cinzel"/>
              <a:cs typeface="Cinzel"/>
              <a:sym typeface="Cinzel"/>
            </a:endParaRPr>
          </a:p>
        </p:txBody>
      </p:sp>
      <p:sp>
        <p:nvSpPr>
          <p:cNvPr id="435" name="Google Shape;435;p53"/>
          <p:cNvSpPr txBox="1"/>
          <p:nvPr/>
        </p:nvSpPr>
        <p:spPr>
          <a:xfrm>
            <a:off x="1003325" y="3964027"/>
            <a:ext cx="1521000" cy="6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Mercury is the smallest planet</a:t>
            </a:r>
            <a:endParaRPr>
              <a:solidFill>
                <a:schemeClr val="dk2"/>
              </a:solidFill>
              <a:latin typeface="Quattrocento"/>
              <a:ea typeface="Quattrocento"/>
              <a:cs typeface="Quattrocento"/>
              <a:sym typeface="Quattrocento"/>
            </a:endParaRPr>
          </a:p>
        </p:txBody>
      </p:sp>
      <p:sp>
        <p:nvSpPr>
          <p:cNvPr id="427" name="Google Shape;427;p53"/>
          <p:cNvSpPr txBox="1"/>
          <p:nvPr/>
        </p:nvSpPr>
        <p:spPr>
          <a:xfrm>
            <a:off x="2875533" y="3540442"/>
            <a:ext cx="1521000" cy="36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Adapt</a:t>
            </a:r>
            <a:endParaRPr sz="2000">
              <a:solidFill>
                <a:schemeClr val="dk1"/>
              </a:solidFill>
              <a:latin typeface="Cinzel"/>
              <a:ea typeface="Cinzel"/>
              <a:cs typeface="Cinzel"/>
              <a:sym typeface="Cinzel"/>
            </a:endParaRPr>
          </a:p>
        </p:txBody>
      </p:sp>
      <p:sp>
        <p:nvSpPr>
          <p:cNvPr id="436" name="Google Shape;436;p53"/>
          <p:cNvSpPr txBox="1"/>
          <p:nvPr/>
        </p:nvSpPr>
        <p:spPr>
          <a:xfrm>
            <a:off x="2875533" y="3964027"/>
            <a:ext cx="1521000" cy="6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Despite being red, Mars is cold</a:t>
            </a:r>
            <a:endParaRPr>
              <a:solidFill>
                <a:schemeClr val="dk2"/>
              </a:solidFill>
              <a:latin typeface="Quattrocento"/>
              <a:ea typeface="Quattrocento"/>
              <a:cs typeface="Quattrocento"/>
              <a:sym typeface="Quattrocento"/>
            </a:endParaRPr>
          </a:p>
        </p:txBody>
      </p:sp>
      <p:sp>
        <p:nvSpPr>
          <p:cNvPr id="429" name="Google Shape;429;p53"/>
          <p:cNvSpPr txBox="1"/>
          <p:nvPr/>
        </p:nvSpPr>
        <p:spPr>
          <a:xfrm>
            <a:off x="4747748" y="3540442"/>
            <a:ext cx="1521000" cy="36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Test</a:t>
            </a:r>
            <a:endParaRPr sz="2000">
              <a:solidFill>
                <a:schemeClr val="dk1"/>
              </a:solidFill>
              <a:latin typeface="Cinzel"/>
              <a:ea typeface="Cinzel"/>
              <a:cs typeface="Cinzel"/>
              <a:sym typeface="Cinzel"/>
            </a:endParaRPr>
          </a:p>
        </p:txBody>
      </p:sp>
      <p:sp>
        <p:nvSpPr>
          <p:cNvPr id="437" name="Google Shape;437;p53"/>
          <p:cNvSpPr txBox="1"/>
          <p:nvPr/>
        </p:nvSpPr>
        <p:spPr>
          <a:xfrm>
            <a:off x="4747748" y="3964027"/>
            <a:ext cx="1521000" cy="6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Venus has a beautiful name</a:t>
            </a:r>
            <a:endParaRPr>
              <a:solidFill>
                <a:schemeClr val="dk2"/>
              </a:solidFill>
              <a:latin typeface="Quattrocento"/>
              <a:ea typeface="Quattrocento"/>
              <a:cs typeface="Quattrocento"/>
              <a:sym typeface="Quattrocento"/>
            </a:endParaRPr>
          </a:p>
        </p:txBody>
      </p:sp>
      <p:sp>
        <p:nvSpPr>
          <p:cNvPr id="431" name="Google Shape;431;p53"/>
          <p:cNvSpPr txBox="1"/>
          <p:nvPr/>
        </p:nvSpPr>
        <p:spPr>
          <a:xfrm>
            <a:off x="6619997" y="3540442"/>
            <a:ext cx="1521000" cy="36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Report</a:t>
            </a:r>
            <a:endParaRPr sz="2000">
              <a:solidFill>
                <a:schemeClr val="dk1"/>
              </a:solidFill>
              <a:latin typeface="Cinzel"/>
              <a:ea typeface="Cinzel"/>
              <a:cs typeface="Cinzel"/>
              <a:sym typeface="Cinzel"/>
            </a:endParaRPr>
          </a:p>
        </p:txBody>
      </p:sp>
      <p:sp>
        <p:nvSpPr>
          <p:cNvPr id="438" name="Google Shape;438;p53"/>
          <p:cNvSpPr txBox="1"/>
          <p:nvPr/>
        </p:nvSpPr>
        <p:spPr>
          <a:xfrm>
            <a:off x="6619997" y="3964026"/>
            <a:ext cx="1521000" cy="6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Jupiter is the biggest planet</a:t>
            </a:r>
            <a:endParaRPr>
              <a:solidFill>
                <a:schemeClr val="dk2"/>
              </a:solidFill>
              <a:latin typeface="Quattrocento"/>
              <a:ea typeface="Quattrocento"/>
              <a:cs typeface="Quattrocento"/>
              <a:sym typeface="Quattrocento"/>
            </a:endParaRPr>
          </a:p>
        </p:txBody>
      </p:sp>
      <p:sp>
        <p:nvSpPr>
          <p:cNvPr id="417" name="Google Shape;417;p53"/>
          <p:cNvSpPr txBox="1"/>
          <p:nvPr/>
        </p:nvSpPr>
        <p:spPr>
          <a:xfrm>
            <a:off x="1003335" y="1713839"/>
            <a:ext cx="1521000" cy="366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Phase 1</a:t>
            </a:r>
            <a:endParaRPr sz="2000">
              <a:solidFill>
                <a:schemeClr val="dk1"/>
              </a:solidFill>
              <a:latin typeface="Cinzel"/>
              <a:ea typeface="Cinzel"/>
              <a:cs typeface="Cinzel"/>
              <a:sym typeface="Cinzel"/>
            </a:endParaRPr>
          </a:p>
        </p:txBody>
      </p:sp>
      <p:sp>
        <p:nvSpPr>
          <p:cNvPr id="419" name="Google Shape;419;p53"/>
          <p:cNvSpPr txBox="1"/>
          <p:nvPr/>
        </p:nvSpPr>
        <p:spPr>
          <a:xfrm>
            <a:off x="2875533" y="1713839"/>
            <a:ext cx="1521000" cy="3663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Phase 2</a:t>
            </a:r>
            <a:endParaRPr sz="2000">
              <a:solidFill>
                <a:schemeClr val="dk1"/>
              </a:solidFill>
              <a:latin typeface="Cinzel"/>
              <a:ea typeface="Cinzel"/>
              <a:cs typeface="Cinzel"/>
              <a:sym typeface="Cinzel"/>
            </a:endParaRPr>
          </a:p>
        </p:txBody>
      </p:sp>
      <p:sp>
        <p:nvSpPr>
          <p:cNvPr id="421" name="Google Shape;421;p53"/>
          <p:cNvSpPr txBox="1"/>
          <p:nvPr/>
        </p:nvSpPr>
        <p:spPr>
          <a:xfrm>
            <a:off x="4747748" y="1713839"/>
            <a:ext cx="1521000" cy="366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Cinzel"/>
                <a:ea typeface="Cinzel"/>
                <a:cs typeface="Cinzel"/>
                <a:sym typeface="Cinzel"/>
              </a:rPr>
              <a:t>Phase 3</a:t>
            </a:r>
            <a:endParaRPr sz="2000">
              <a:solidFill>
                <a:schemeClr val="lt1"/>
              </a:solidFill>
              <a:latin typeface="Cinzel"/>
              <a:ea typeface="Cinzel"/>
              <a:cs typeface="Cinzel"/>
              <a:sym typeface="Cinzel"/>
            </a:endParaRPr>
          </a:p>
        </p:txBody>
      </p:sp>
      <p:sp>
        <p:nvSpPr>
          <p:cNvPr id="423" name="Google Shape;423;p53"/>
          <p:cNvSpPr txBox="1"/>
          <p:nvPr/>
        </p:nvSpPr>
        <p:spPr>
          <a:xfrm>
            <a:off x="6619997" y="1713839"/>
            <a:ext cx="1521000" cy="366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Cinzel"/>
                <a:ea typeface="Cinzel"/>
                <a:cs typeface="Cinzel"/>
                <a:sym typeface="Cinzel"/>
              </a:rPr>
              <a:t>Phase 4</a:t>
            </a:r>
            <a:endParaRPr sz="2000">
              <a:solidFill>
                <a:schemeClr val="lt1"/>
              </a:solidFill>
              <a:latin typeface="Cinzel"/>
              <a:ea typeface="Cinzel"/>
              <a:cs typeface="Cinzel"/>
              <a:sym typeface="Cinzel"/>
            </a:endParaRPr>
          </a:p>
        </p:txBody>
      </p:sp>
      <p:cxnSp>
        <p:nvCxnSpPr>
          <p:cNvPr id="439" name="Google Shape;439;p53"/>
          <p:cNvCxnSpPr/>
          <p:nvPr/>
        </p:nvCxnSpPr>
        <p:spPr>
          <a:xfrm>
            <a:off x="1000125" y="3999925"/>
            <a:ext cx="1533600" cy="0"/>
          </a:xfrm>
          <a:prstGeom prst="straightConnector1">
            <a:avLst/>
          </a:prstGeom>
          <a:noFill/>
          <a:ln w="9525" cap="flat" cmpd="sng">
            <a:solidFill>
              <a:schemeClr val="dk1"/>
            </a:solidFill>
            <a:prstDash val="solid"/>
            <a:round/>
            <a:headEnd type="none" w="med" len="med"/>
            <a:tailEnd type="none" w="med" len="med"/>
          </a:ln>
        </p:spPr>
      </p:cxnSp>
      <p:cxnSp>
        <p:nvCxnSpPr>
          <p:cNvPr id="440" name="Google Shape;440;p53"/>
          <p:cNvCxnSpPr/>
          <p:nvPr/>
        </p:nvCxnSpPr>
        <p:spPr>
          <a:xfrm>
            <a:off x="2878132" y="3999925"/>
            <a:ext cx="1533600" cy="0"/>
          </a:xfrm>
          <a:prstGeom prst="straightConnector1">
            <a:avLst/>
          </a:prstGeom>
          <a:noFill/>
          <a:ln w="9525" cap="flat" cmpd="sng">
            <a:solidFill>
              <a:schemeClr val="dk1"/>
            </a:solidFill>
            <a:prstDash val="solid"/>
            <a:round/>
            <a:headEnd type="none" w="med" len="med"/>
            <a:tailEnd type="none" w="med" len="med"/>
          </a:ln>
        </p:spPr>
      </p:cxnSp>
      <p:cxnSp>
        <p:nvCxnSpPr>
          <p:cNvPr id="441" name="Google Shape;441;p53"/>
          <p:cNvCxnSpPr/>
          <p:nvPr/>
        </p:nvCxnSpPr>
        <p:spPr>
          <a:xfrm>
            <a:off x="4741463" y="3999925"/>
            <a:ext cx="1533600" cy="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53"/>
          <p:cNvCxnSpPr/>
          <p:nvPr/>
        </p:nvCxnSpPr>
        <p:spPr>
          <a:xfrm>
            <a:off x="6619963" y="3999925"/>
            <a:ext cx="1533600" cy="0"/>
          </a:xfrm>
          <a:prstGeom prst="straightConnector1">
            <a:avLst/>
          </a:prstGeom>
          <a:noFill/>
          <a:ln w="9525" cap="flat" cmpd="sng">
            <a:solidFill>
              <a:schemeClr val="dk1"/>
            </a:solidFill>
            <a:prstDash val="solid"/>
            <a:round/>
            <a:headEnd type="none" w="med" len="med"/>
            <a:tailEnd type="none" w="med" len="med"/>
          </a:ln>
        </p:spPr>
      </p:cxnSp>
      <p:grpSp>
        <p:nvGrpSpPr>
          <p:cNvPr id="443" name="Google Shape;443;p53"/>
          <p:cNvGrpSpPr/>
          <p:nvPr/>
        </p:nvGrpSpPr>
        <p:grpSpPr>
          <a:xfrm>
            <a:off x="5317800" y="2699414"/>
            <a:ext cx="380915" cy="270160"/>
            <a:chOff x="8049600" y="4126901"/>
            <a:chExt cx="380915" cy="270160"/>
          </a:xfrm>
        </p:grpSpPr>
        <p:sp>
          <p:nvSpPr>
            <p:cNvPr id="444" name="Google Shape;444;p53"/>
            <p:cNvSpPr/>
            <p:nvPr/>
          </p:nvSpPr>
          <p:spPr>
            <a:xfrm>
              <a:off x="8049600" y="4126901"/>
              <a:ext cx="380915" cy="270160"/>
            </a:xfrm>
            <a:custGeom>
              <a:avLst/>
              <a:gdLst/>
              <a:ahLst/>
              <a:cxnLst/>
              <a:rect l="l" t="t" r="r" b="b"/>
              <a:pathLst>
                <a:path w="10813" h="7669" extrusionOk="0">
                  <a:moveTo>
                    <a:pt x="6359" y="6383"/>
                  </a:moveTo>
                  <a:cubicBezTo>
                    <a:pt x="6311" y="6573"/>
                    <a:pt x="6145" y="6692"/>
                    <a:pt x="5930" y="6692"/>
                  </a:cubicBezTo>
                  <a:lnTo>
                    <a:pt x="4882" y="6692"/>
                  </a:lnTo>
                  <a:cubicBezTo>
                    <a:pt x="4692" y="6692"/>
                    <a:pt x="4501" y="6573"/>
                    <a:pt x="4454" y="6383"/>
                  </a:cubicBezTo>
                  <a:close/>
                  <a:moveTo>
                    <a:pt x="691" y="0"/>
                  </a:moveTo>
                  <a:cubicBezTo>
                    <a:pt x="596" y="0"/>
                    <a:pt x="524" y="48"/>
                    <a:pt x="524" y="167"/>
                  </a:cubicBezTo>
                  <a:lnTo>
                    <a:pt x="524" y="1620"/>
                  </a:lnTo>
                  <a:lnTo>
                    <a:pt x="524" y="1667"/>
                  </a:lnTo>
                  <a:cubicBezTo>
                    <a:pt x="574" y="1717"/>
                    <a:pt x="624" y="1738"/>
                    <a:pt x="668" y="1738"/>
                  </a:cubicBezTo>
                  <a:cubicBezTo>
                    <a:pt x="749" y="1738"/>
                    <a:pt x="810" y="1665"/>
                    <a:pt x="810" y="1572"/>
                  </a:cubicBezTo>
                  <a:lnTo>
                    <a:pt x="810" y="762"/>
                  </a:lnTo>
                  <a:cubicBezTo>
                    <a:pt x="810" y="500"/>
                    <a:pt x="1024" y="286"/>
                    <a:pt x="1286" y="286"/>
                  </a:cubicBezTo>
                  <a:lnTo>
                    <a:pt x="9479" y="286"/>
                  </a:lnTo>
                  <a:cubicBezTo>
                    <a:pt x="9741" y="286"/>
                    <a:pt x="9955" y="500"/>
                    <a:pt x="9955" y="762"/>
                  </a:cubicBezTo>
                  <a:lnTo>
                    <a:pt x="9955" y="5263"/>
                  </a:lnTo>
                  <a:lnTo>
                    <a:pt x="8907" y="5263"/>
                  </a:lnTo>
                  <a:cubicBezTo>
                    <a:pt x="8812" y="5263"/>
                    <a:pt x="8764" y="5311"/>
                    <a:pt x="8764" y="5406"/>
                  </a:cubicBezTo>
                  <a:cubicBezTo>
                    <a:pt x="8764" y="5501"/>
                    <a:pt x="8812" y="5597"/>
                    <a:pt x="8907" y="5597"/>
                  </a:cubicBezTo>
                  <a:lnTo>
                    <a:pt x="9955" y="5597"/>
                  </a:lnTo>
                  <a:lnTo>
                    <a:pt x="9955" y="6121"/>
                  </a:lnTo>
                  <a:lnTo>
                    <a:pt x="810" y="6121"/>
                  </a:lnTo>
                  <a:lnTo>
                    <a:pt x="810" y="5597"/>
                  </a:lnTo>
                  <a:lnTo>
                    <a:pt x="8193" y="5597"/>
                  </a:lnTo>
                  <a:cubicBezTo>
                    <a:pt x="8288" y="5597"/>
                    <a:pt x="8335" y="5501"/>
                    <a:pt x="8335" y="5406"/>
                  </a:cubicBezTo>
                  <a:cubicBezTo>
                    <a:pt x="8335" y="5311"/>
                    <a:pt x="8288" y="5263"/>
                    <a:pt x="8193" y="5263"/>
                  </a:cubicBezTo>
                  <a:lnTo>
                    <a:pt x="810" y="5263"/>
                  </a:lnTo>
                  <a:lnTo>
                    <a:pt x="810" y="2215"/>
                  </a:lnTo>
                  <a:cubicBezTo>
                    <a:pt x="810" y="2144"/>
                    <a:pt x="762" y="2072"/>
                    <a:pt x="667" y="2072"/>
                  </a:cubicBezTo>
                  <a:cubicBezTo>
                    <a:pt x="572" y="2072"/>
                    <a:pt x="524" y="2215"/>
                    <a:pt x="524" y="2215"/>
                  </a:cubicBezTo>
                  <a:lnTo>
                    <a:pt x="524" y="6097"/>
                  </a:lnTo>
                  <a:lnTo>
                    <a:pt x="167" y="6097"/>
                  </a:lnTo>
                  <a:cubicBezTo>
                    <a:pt x="72" y="6097"/>
                    <a:pt x="0" y="6144"/>
                    <a:pt x="0" y="6240"/>
                  </a:cubicBezTo>
                  <a:lnTo>
                    <a:pt x="0" y="7502"/>
                  </a:lnTo>
                  <a:cubicBezTo>
                    <a:pt x="0" y="7573"/>
                    <a:pt x="72" y="7645"/>
                    <a:pt x="167" y="7645"/>
                  </a:cubicBezTo>
                  <a:lnTo>
                    <a:pt x="2787" y="7645"/>
                  </a:lnTo>
                  <a:cubicBezTo>
                    <a:pt x="2930" y="7502"/>
                    <a:pt x="2834" y="7335"/>
                    <a:pt x="2691" y="7335"/>
                  </a:cubicBezTo>
                  <a:lnTo>
                    <a:pt x="429" y="7335"/>
                  </a:lnTo>
                  <a:cubicBezTo>
                    <a:pt x="358" y="7335"/>
                    <a:pt x="334" y="7311"/>
                    <a:pt x="334" y="7264"/>
                  </a:cubicBezTo>
                  <a:lnTo>
                    <a:pt x="334" y="6359"/>
                  </a:lnTo>
                  <a:lnTo>
                    <a:pt x="4120" y="6359"/>
                  </a:lnTo>
                  <a:cubicBezTo>
                    <a:pt x="4168" y="6716"/>
                    <a:pt x="4501" y="7026"/>
                    <a:pt x="4882" y="7026"/>
                  </a:cubicBezTo>
                  <a:lnTo>
                    <a:pt x="5930" y="7026"/>
                  </a:lnTo>
                  <a:cubicBezTo>
                    <a:pt x="6311" y="7026"/>
                    <a:pt x="6645" y="6740"/>
                    <a:pt x="6716" y="6359"/>
                  </a:cubicBezTo>
                  <a:lnTo>
                    <a:pt x="10479" y="6359"/>
                  </a:lnTo>
                  <a:lnTo>
                    <a:pt x="10479" y="6859"/>
                  </a:lnTo>
                  <a:cubicBezTo>
                    <a:pt x="10479" y="6859"/>
                    <a:pt x="10288" y="7335"/>
                    <a:pt x="10002" y="7335"/>
                  </a:cubicBezTo>
                  <a:lnTo>
                    <a:pt x="3454" y="7335"/>
                  </a:lnTo>
                  <a:cubicBezTo>
                    <a:pt x="3382" y="7335"/>
                    <a:pt x="3311" y="7407"/>
                    <a:pt x="3311" y="7502"/>
                  </a:cubicBezTo>
                  <a:cubicBezTo>
                    <a:pt x="3311" y="7573"/>
                    <a:pt x="3382" y="7645"/>
                    <a:pt x="3454" y="7669"/>
                  </a:cubicBezTo>
                  <a:lnTo>
                    <a:pt x="10002" y="7669"/>
                  </a:lnTo>
                  <a:cubicBezTo>
                    <a:pt x="10455" y="7669"/>
                    <a:pt x="10788" y="7311"/>
                    <a:pt x="10788" y="6859"/>
                  </a:cubicBezTo>
                  <a:lnTo>
                    <a:pt x="10788" y="6240"/>
                  </a:lnTo>
                  <a:cubicBezTo>
                    <a:pt x="10812" y="6144"/>
                    <a:pt x="10717" y="6097"/>
                    <a:pt x="10645" y="6097"/>
                  </a:cubicBezTo>
                  <a:lnTo>
                    <a:pt x="10288" y="6097"/>
                  </a:lnTo>
                  <a:lnTo>
                    <a:pt x="10288" y="762"/>
                  </a:lnTo>
                  <a:cubicBezTo>
                    <a:pt x="10288" y="310"/>
                    <a:pt x="9907" y="0"/>
                    <a:pt x="95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3"/>
            <p:cNvSpPr/>
            <p:nvPr/>
          </p:nvSpPr>
          <p:spPr>
            <a:xfrm>
              <a:off x="8087364" y="4168857"/>
              <a:ext cx="152852" cy="129038"/>
            </a:xfrm>
            <a:custGeom>
              <a:avLst/>
              <a:gdLst/>
              <a:ahLst/>
              <a:cxnLst/>
              <a:rect l="l" t="t" r="r" b="b"/>
              <a:pathLst>
                <a:path w="4339" h="3663" extrusionOk="0">
                  <a:moveTo>
                    <a:pt x="2262" y="357"/>
                  </a:moveTo>
                  <a:lnTo>
                    <a:pt x="2262" y="1858"/>
                  </a:lnTo>
                  <a:cubicBezTo>
                    <a:pt x="2262" y="1953"/>
                    <a:pt x="2334" y="2024"/>
                    <a:pt x="2429" y="2024"/>
                  </a:cubicBezTo>
                  <a:lnTo>
                    <a:pt x="3929" y="2024"/>
                  </a:lnTo>
                  <a:cubicBezTo>
                    <a:pt x="3862" y="2770"/>
                    <a:pt x="3236" y="3387"/>
                    <a:pt x="2460" y="3387"/>
                  </a:cubicBezTo>
                  <a:cubicBezTo>
                    <a:pt x="2419" y="3387"/>
                    <a:pt x="2376" y="3385"/>
                    <a:pt x="2334" y="3382"/>
                  </a:cubicBezTo>
                  <a:cubicBezTo>
                    <a:pt x="1596" y="3334"/>
                    <a:pt x="953" y="2739"/>
                    <a:pt x="905" y="1953"/>
                  </a:cubicBezTo>
                  <a:cubicBezTo>
                    <a:pt x="834" y="1119"/>
                    <a:pt x="1477" y="405"/>
                    <a:pt x="2262" y="357"/>
                  </a:cubicBezTo>
                  <a:close/>
                  <a:moveTo>
                    <a:pt x="2453" y="0"/>
                  </a:moveTo>
                  <a:cubicBezTo>
                    <a:pt x="1048" y="0"/>
                    <a:pt x="0" y="1548"/>
                    <a:pt x="1000" y="3024"/>
                  </a:cubicBezTo>
                  <a:cubicBezTo>
                    <a:pt x="1048" y="3143"/>
                    <a:pt x="1143" y="3239"/>
                    <a:pt x="1262" y="3286"/>
                  </a:cubicBezTo>
                  <a:cubicBezTo>
                    <a:pt x="1657" y="3548"/>
                    <a:pt x="2062" y="3662"/>
                    <a:pt x="2443" y="3662"/>
                  </a:cubicBezTo>
                  <a:cubicBezTo>
                    <a:pt x="3484" y="3662"/>
                    <a:pt x="4339" y="2803"/>
                    <a:pt x="4287" y="1738"/>
                  </a:cubicBezTo>
                  <a:cubicBezTo>
                    <a:pt x="4287" y="1691"/>
                    <a:pt x="4263" y="1643"/>
                    <a:pt x="4215" y="1643"/>
                  </a:cubicBezTo>
                  <a:lnTo>
                    <a:pt x="2596" y="1643"/>
                  </a:lnTo>
                  <a:lnTo>
                    <a:pt x="2596" y="143"/>
                  </a:lnTo>
                  <a:cubicBezTo>
                    <a:pt x="2596" y="48"/>
                    <a:pt x="2548" y="0"/>
                    <a:pt x="2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3"/>
            <p:cNvSpPr/>
            <p:nvPr/>
          </p:nvSpPr>
          <p:spPr>
            <a:xfrm>
              <a:off x="8187163" y="4149552"/>
              <a:ext cx="70525" cy="69821"/>
            </a:xfrm>
            <a:custGeom>
              <a:avLst/>
              <a:gdLst/>
              <a:ahLst/>
              <a:cxnLst/>
              <a:rect l="l" t="t" r="r" b="b"/>
              <a:pathLst>
                <a:path w="2002" h="1982" extrusionOk="0">
                  <a:moveTo>
                    <a:pt x="334" y="310"/>
                  </a:moveTo>
                  <a:cubicBezTo>
                    <a:pt x="1049" y="357"/>
                    <a:pt x="1620" y="953"/>
                    <a:pt x="1692" y="1667"/>
                  </a:cubicBezTo>
                  <a:lnTo>
                    <a:pt x="334" y="1667"/>
                  </a:lnTo>
                  <a:lnTo>
                    <a:pt x="334" y="310"/>
                  </a:lnTo>
                  <a:close/>
                  <a:moveTo>
                    <a:pt x="144" y="0"/>
                  </a:moveTo>
                  <a:cubicBezTo>
                    <a:pt x="72" y="0"/>
                    <a:pt x="1" y="72"/>
                    <a:pt x="1" y="143"/>
                  </a:cubicBezTo>
                  <a:lnTo>
                    <a:pt x="1" y="1810"/>
                  </a:lnTo>
                  <a:cubicBezTo>
                    <a:pt x="1" y="1905"/>
                    <a:pt x="72" y="1977"/>
                    <a:pt x="144" y="1977"/>
                  </a:cubicBezTo>
                  <a:lnTo>
                    <a:pt x="1811" y="1977"/>
                  </a:lnTo>
                  <a:cubicBezTo>
                    <a:pt x="1827" y="1980"/>
                    <a:pt x="1842" y="1982"/>
                    <a:pt x="1856" y="1982"/>
                  </a:cubicBezTo>
                  <a:cubicBezTo>
                    <a:pt x="1948" y="1982"/>
                    <a:pt x="2001" y="1920"/>
                    <a:pt x="2001" y="1858"/>
                  </a:cubicBezTo>
                  <a:cubicBezTo>
                    <a:pt x="2001" y="834"/>
                    <a:pt x="1168"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3"/>
            <p:cNvSpPr/>
            <p:nvPr/>
          </p:nvSpPr>
          <p:spPr>
            <a:xfrm>
              <a:off x="8279459" y="4207431"/>
              <a:ext cx="91486" cy="11766"/>
            </a:xfrm>
            <a:custGeom>
              <a:avLst/>
              <a:gdLst/>
              <a:ahLst/>
              <a:cxnLst/>
              <a:rect l="l" t="t" r="r" b="b"/>
              <a:pathLst>
                <a:path w="2597" h="334" extrusionOk="0">
                  <a:moveTo>
                    <a:pt x="143" y="0"/>
                  </a:moveTo>
                  <a:cubicBezTo>
                    <a:pt x="72" y="0"/>
                    <a:pt x="1" y="48"/>
                    <a:pt x="1" y="143"/>
                  </a:cubicBezTo>
                  <a:cubicBezTo>
                    <a:pt x="1" y="239"/>
                    <a:pt x="72" y="334"/>
                    <a:pt x="143" y="334"/>
                  </a:cubicBezTo>
                  <a:lnTo>
                    <a:pt x="2453" y="334"/>
                  </a:lnTo>
                  <a:cubicBezTo>
                    <a:pt x="2525" y="334"/>
                    <a:pt x="2596" y="262"/>
                    <a:pt x="2596" y="167"/>
                  </a:cubicBezTo>
                  <a:cubicBezTo>
                    <a:pt x="2596" y="96"/>
                    <a:pt x="2525" y="0"/>
                    <a:pt x="2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3"/>
            <p:cNvSpPr/>
            <p:nvPr/>
          </p:nvSpPr>
          <p:spPr>
            <a:xfrm>
              <a:off x="8279459" y="4232584"/>
              <a:ext cx="91486" cy="11801"/>
            </a:xfrm>
            <a:custGeom>
              <a:avLst/>
              <a:gdLst/>
              <a:ahLst/>
              <a:cxnLst/>
              <a:rect l="l" t="t" r="r" b="b"/>
              <a:pathLst>
                <a:path w="2597" h="335" extrusionOk="0">
                  <a:moveTo>
                    <a:pt x="143" y="1"/>
                  </a:moveTo>
                  <a:cubicBezTo>
                    <a:pt x="72" y="1"/>
                    <a:pt x="1" y="49"/>
                    <a:pt x="1" y="144"/>
                  </a:cubicBezTo>
                  <a:cubicBezTo>
                    <a:pt x="1" y="263"/>
                    <a:pt x="72" y="334"/>
                    <a:pt x="143" y="334"/>
                  </a:cubicBezTo>
                  <a:lnTo>
                    <a:pt x="2453" y="334"/>
                  </a:lnTo>
                  <a:cubicBezTo>
                    <a:pt x="2525" y="334"/>
                    <a:pt x="2596" y="263"/>
                    <a:pt x="2596" y="168"/>
                  </a:cubicBezTo>
                  <a:cubicBezTo>
                    <a:pt x="2596" y="96"/>
                    <a:pt x="2525" y="1"/>
                    <a:pt x="2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3"/>
            <p:cNvSpPr/>
            <p:nvPr/>
          </p:nvSpPr>
          <p:spPr>
            <a:xfrm>
              <a:off x="8278614" y="4258617"/>
              <a:ext cx="66333" cy="11766"/>
            </a:xfrm>
            <a:custGeom>
              <a:avLst/>
              <a:gdLst/>
              <a:ahLst/>
              <a:cxnLst/>
              <a:rect l="l" t="t" r="r" b="b"/>
              <a:pathLst>
                <a:path w="1883" h="334" extrusionOk="0">
                  <a:moveTo>
                    <a:pt x="167" y="0"/>
                  </a:moveTo>
                  <a:cubicBezTo>
                    <a:pt x="96" y="0"/>
                    <a:pt x="25" y="72"/>
                    <a:pt x="25" y="143"/>
                  </a:cubicBezTo>
                  <a:cubicBezTo>
                    <a:pt x="1" y="238"/>
                    <a:pt x="96" y="334"/>
                    <a:pt x="167" y="334"/>
                  </a:cubicBezTo>
                  <a:lnTo>
                    <a:pt x="1715" y="334"/>
                  </a:lnTo>
                  <a:cubicBezTo>
                    <a:pt x="1811" y="334"/>
                    <a:pt x="1882" y="262"/>
                    <a:pt x="1882" y="191"/>
                  </a:cubicBezTo>
                  <a:cubicBezTo>
                    <a:pt x="1882" y="95"/>
                    <a:pt x="1811" y="0"/>
                    <a:pt x="1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53"/>
          <p:cNvGrpSpPr/>
          <p:nvPr/>
        </p:nvGrpSpPr>
        <p:grpSpPr>
          <a:xfrm>
            <a:off x="3473271" y="2644671"/>
            <a:ext cx="325537" cy="379647"/>
            <a:chOff x="4001784" y="4071946"/>
            <a:chExt cx="325537" cy="379647"/>
          </a:xfrm>
        </p:grpSpPr>
        <p:sp>
          <p:nvSpPr>
            <p:cNvPr id="451" name="Google Shape;451;p53"/>
            <p:cNvSpPr/>
            <p:nvPr/>
          </p:nvSpPr>
          <p:spPr>
            <a:xfrm>
              <a:off x="4001784" y="4233429"/>
              <a:ext cx="229895" cy="217318"/>
            </a:xfrm>
            <a:custGeom>
              <a:avLst/>
              <a:gdLst/>
              <a:ahLst/>
              <a:cxnLst/>
              <a:rect l="l" t="t" r="r" b="b"/>
              <a:pathLst>
                <a:path w="6526" h="6169" extrusionOk="0">
                  <a:moveTo>
                    <a:pt x="167" y="1"/>
                  </a:moveTo>
                  <a:cubicBezTo>
                    <a:pt x="72" y="1"/>
                    <a:pt x="1" y="48"/>
                    <a:pt x="1" y="144"/>
                  </a:cubicBezTo>
                  <a:lnTo>
                    <a:pt x="1" y="5383"/>
                  </a:lnTo>
                  <a:cubicBezTo>
                    <a:pt x="1" y="5835"/>
                    <a:pt x="358" y="6169"/>
                    <a:pt x="786" y="6169"/>
                  </a:cubicBezTo>
                  <a:lnTo>
                    <a:pt x="6383" y="6169"/>
                  </a:lnTo>
                  <a:cubicBezTo>
                    <a:pt x="6478" y="6169"/>
                    <a:pt x="6526" y="6097"/>
                    <a:pt x="6526" y="6026"/>
                  </a:cubicBezTo>
                  <a:cubicBezTo>
                    <a:pt x="6526" y="5930"/>
                    <a:pt x="6478" y="5859"/>
                    <a:pt x="6383" y="5859"/>
                  </a:cubicBezTo>
                  <a:lnTo>
                    <a:pt x="786" y="5859"/>
                  </a:lnTo>
                  <a:cubicBezTo>
                    <a:pt x="524" y="5859"/>
                    <a:pt x="310" y="5669"/>
                    <a:pt x="310" y="5383"/>
                  </a:cubicBezTo>
                  <a:lnTo>
                    <a:pt x="310" y="144"/>
                  </a:lnTo>
                  <a:cubicBezTo>
                    <a:pt x="310" y="48"/>
                    <a:pt x="239"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3"/>
            <p:cNvSpPr/>
            <p:nvPr/>
          </p:nvSpPr>
          <p:spPr>
            <a:xfrm>
              <a:off x="4006821" y="4071946"/>
              <a:ext cx="320500" cy="379647"/>
            </a:xfrm>
            <a:custGeom>
              <a:avLst/>
              <a:gdLst/>
              <a:ahLst/>
              <a:cxnLst/>
              <a:rect l="l" t="t" r="r" b="b"/>
              <a:pathLst>
                <a:path w="9098" h="10777" extrusionOk="0">
                  <a:moveTo>
                    <a:pt x="1525" y="298"/>
                  </a:moveTo>
                  <a:cubicBezTo>
                    <a:pt x="1644" y="322"/>
                    <a:pt x="1739" y="417"/>
                    <a:pt x="1739" y="560"/>
                  </a:cubicBezTo>
                  <a:lnTo>
                    <a:pt x="1739" y="917"/>
                  </a:lnTo>
                  <a:lnTo>
                    <a:pt x="1239" y="917"/>
                  </a:lnTo>
                  <a:lnTo>
                    <a:pt x="1239" y="560"/>
                  </a:lnTo>
                  <a:cubicBezTo>
                    <a:pt x="1239" y="417"/>
                    <a:pt x="1382" y="298"/>
                    <a:pt x="1525" y="298"/>
                  </a:cubicBezTo>
                  <a:close/>
                  <a:moveTo>
                    <a:pt x="7253" y="295"/>
                  </a:moveTo>
                  <a:cubicBezTo>
                    <a:pt x="7386" y="295"/>
                    <a:pt x="7526" y="408"/>
                    <a:pt x="7526" y="560"/>
                  </a:cubicBezTo>
                  <a:lnTo>
                    <a:pt x="7526" y="917"/>
                  </a:lnTo>
                  <a:lnTo>
                    <a:pt x="7002" y="917"/>
                  </a:lnTo>
                  <a:lnTo>
                    <a:pt x="7002" y="560"/>
                  </a:lnTo>
                  <a:cubicBezTo>
                    <a:pt x="7002" y="441"/>
                    <a:pt x="7097" y="322"/>
                    <a:pt x="7216" y="298"/>
                  </a:cubicBezTo>
                  <a:cubicBezTo>
                    <a:pt x="7228" y="296"/>
                    <a:pt x="7241" y="295"/>
                    <a:pt x="7253" y="295"/>
                  </a:cubicBezTo>
                  <a:close/>
                  <a:moveTo>
                    <a:pt x="7266" y="1"/>
                  </a:moveTo>
                  <a:cubicBezTo>
                    <a:pt x="6965" y="1"/>
                    <a:pt x="6740" y="243"/>
                    <a:pt x="6740" y="560"/>
                  </a:cubicBezTo>
                  <a:lnTo>
                    <a:pt x="6740" y="917"/>
                  </a:lnTo>
                  <a:lnTo>
                    <a:pt x="5311" y="917"/>
                  </a:lnTo>
                  <a:cubicBezTo>
                    <a:pt x="5216" y="917"/>
                    <a:pt x="5168" y="989"/>
                    <a:pt x="5168" y="1084"/>
                  </a:cubicBezTo>
                  <a:cubicBezTo>
                    <a:pt x="5168" y="1155"/>
                    <a:pt x="5216" y="1251"/>
                    <a:pt x="5311" y="1251"/>
                  </a:cubicBezTo>
                  <a:lnTo>
                    <a:pt x="7573" y="1251"/>
                  </a:lnTo>
                  <a:lnTo>
                    <a:pt x="7573" y="1560"/>
                  </a:lnTo>
                  <a:cubicBezTo>
                    <a:pt x="7573" y="1584"/>
                    <a:pt x="7550" y="1608"/>
                    <a:pt x="7526" y="1608"/>
                  </a:cubicBezTo>
                  <a:lnTo>
                    <a:pt x="6859" y="1608"/>
                  </a:lnTo>
                  <a:cubicBezTo>
                    <a:pt x="6716" y="1727"/>
                    <a:pt x="6835" y="1918"/>
                    <a:pt x="6954" y="1918"/>
                  </a:cubicBezTo>
                  <a:lnTo>
                    <a:pt x="7764" y="1918"/>
                  </a:lnTo>
                  <a:cubicBezTo>
                    <a:pt x="7835" y="1918"/>
                    <a:pt x="7907" y="1846"/>
                    <a:pt x="7907" y="1751"/>
                  </a:cubicBezTo>
                  <a:lnTo>
                    <a:pt x="7907" y="1275"/>
                  </a:lnTo>
                  <a:lnTo>
                    <a:pt x="8407" y="1275"/>
                  </a:lnTo>
                  <a:cubicBezTo>
                    <a:pt x="8550" y="1275"/>
                    <a:pt x="8669" y="1394"/>
                    <a:pt x="8669" y="1560"/>
                  </a:cubicBezTo>
                  <a:lnTo>
                    <a:pt x="8669" y="3013"/>
                  </a:lnTo>
                  <a:lnTo>
                    <a:pt x="215" y="3013"/>
                  </a:lnTo>
                  <a:lnTo>
                    <a:pt x="215" y="1560"/>
                  </a:lnTo>
                  <a:cubicBezTo>
                    <a:pt x="215" y="1394"/>
                    <a:pt x="334" y="1275"/>
                    <a:pt x="477" y="1275"/>
                  </a:cubicBezTo>
                  <a:lnTo>
                    <a:pt x="1858" y="1275"/>
                  </a:lnTo>
                  <a:lnTo>
                    <a:pt x="1858" y="1560"/>
                  </a:lnTo>
                  <a:cubicBezTo>
                    <a:pt x="1858" y="1584"/>
                    <a:pt x="1834" y="1608"/>
                    <a:pt x="1810" y="1608"/>
                  </a:cubicBezTo>
                  <a:lnTo>
                    <a:pt x="1144" y="1608"/>
                  </a:lnTo>
                  <a:cubicBezTo>
                    <a:pt x="1001" y="1727"/>
                    <a:pt x="1120" y="1918"/>
                    <a:pt x="1239" y="1918"/>
                  </a:cubicBezTo>
                  <a:lnTo>
                    <a:pt x="2025" y="1918"/>
                  </a:lnTo>
                  <a:cubicBezTo>
                    <a:pt x="2120" y="1918"/>
                    <a:pt x="2191" y="1846"/>
                    <a:pt x="2191" y="1751"/>
                  </a:cubicBezTo>
                  <a:lnTo>
                    <a:pt x="2191" y="1251"/>
                  </a:lnTo>
                  <a:lnTo>
                    <a:pt x="4763" y="1251"/>
                  </a:lnTo>
                  <a:cubicBezTo>
                    <a:pt x="4859" y="1251"/>
                    <a:pt x="4930" y="1203"/>
                    <a:pt x="4930" y="1132"/>
                  </a:cubicBezTo>
                  <a:cubicBezTo>
                    <a:pt x="4954" y="1036"/>
                    <a:pt x="4859" y="965"/>
                    <a:pt x="4763" y="965"/>
                  </a:cubicBezTo>
                  <a:lnTo>
                    <a:pt x="2191" y="965"/>
                  </a:lnTo>
                  <a:lnTo>
                    <a:pt x="2191" y="632"/>
                  </a:lnTo>
                  <a:cubicBezTo>
                    <a:pt x="2191" y="322"/>
                    <a:pt x="1953" y="60"/>
                    <a:pt x="1667" y="36"/>
                  </a:cubicBezTo>
                  <a:cubicBezTo>
                    <a:pt x="1645" y="33"/>
                    <a:pt x="1622" y="31"/>
                    <a:pt x="1599" y="31"/>
                  </a:cubicBezTo>
                  <a:cubicBezTo>
                    <a:pt x="1314" y="31"/>
                    <a:pt x="1048" y="297"/>
                    <a:pt x="1048" y="584"/>
                  </a:cubicBezTo>
                  <a:lnTo>
                    <a:pt x="1048" y="941"/>
                  </a:lnTo>
                  <a:lnTo>
                    <a:pt x="167" y="941"/>
                  </a:lnTo>
                  <a:cubicBezTo>
                    <a:pt x="72" y="941"/>
                    <a:pt x="0" y="1013"/>
                    <a:pt x="0" y="1108"/>
                  </a:cubicBezTo>
                  <a:lnTo>
                    <a:pt x="0" y="4108"/>
                  </a:lnTo>
                  <a:lnTo>
                    <a:pt x="0" y="4132"/>
                  </a:lnTo>
                  <a:cubicBezTo>
                    <a:pt x="43" y="4191"/>
                    <a:pt x="94" y="4215"/>
                    <a:pt x="142" y="4215"/>
                  </a:cubicBezTo>
                  <a:cubicBezTo>
                    <a:pt x="231" y="4215"/>
                    <a:pt x="310" y="4138"/>
                    <a:pt x="310" y="4061"/>
                  </a:cubicBezTo>
                  <a:lnTo>
                    <a:pt x="310" y="3275"/>
                  </a:lnTo>
                  <a:lnTo>
                    <a:pt x="8764" y="3275"/>
                  </a:lnTo>
                  <a:lnTo>
                    <a:pt x="8764" y="10300"/>
                  </a:lnTo>
                  <a:cubicBezTo>
                    <a:pt x="8764" y="10395"/>
                    <a:pt x="8693" y="10443"/>
                    <a:pt x="8621" y="10443"/>
                  </a:cubicBezTo>
                  <a:lnTo>
                    <a:pt x="7073" y="10443"/>
                  </a:lnTo>
                  <a:cubicBezTo>
                    <a:pt x="7026" y="10443"/>
                    <a:pt x="7026" y="10443"/>
                    <a:pt x="7026" y="10491"/>
                  </a:cubicBezTo>
                  <a:cubicBezTo>
                    <a:pt x="6907" y="10610"/>
                    <a:pt x="7002" y="10776"/>
                    <a:pt x="7121" y="10776"/>
                  </a:cubicBezTo>
                  <a:lnTo>
                    <a:pt x="8312" y="10776"/>
                  </a:lnTo>
                  <a:cubicBezTo>
                    <a:pt x="8764" y="10776"/>
                    <a:pt x="9098" y="10419"/>
                    <a:pt x="9098" y="10014"/>
                  </a:cubicBezTo>
                  <a:lnTo>
                    <a:pt x="9098" y="1513"/>
                  </a:lnTo>
                  <a:cubicBezTo>
                    <a:pt x="8907" y="1203"/>
                    <a:pt x="8669" y="917"/>
                    <a:pt x="8359" y="917"/>
                  </a:cubicBezTo>
                  <a:lnTo>
                    <a:pt x="7883" y="917"/>
                  </a:lnTo>
                  <a:lnTo>
                    <a:pt x="7883" y="560"/>
                  </a:lnTo>
                  <a:cubicBezTo>
                    <a:pt x="7883" y="274"/>
                    <a:pt x="7669" y="36"/>
                    <a:pt x="7383" y="12"/>
                  </a:cubicBezTo>
                  <a:cubicBezTo>
                    <a:pt x="7343" y="4"/>
                    <a:pt x="7304" y="1"/>
                    <a:pt x="7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3"/>
            <p:cNvSpPr/>
            <p:nvPr/>
          </p:nvSpPr>
          <p:spPr>
            <a:xfrm>
              <a:off x="4140193" y="4207431"/>
              <a:ext cx="40300" cy="39455"/>
            </a:xfrm>
            <a:custGeom>
              <a:avLst/>
              <a:gdLst/>
              <a:ahLst/>
              <a:cxnLst/>
              <a:rect l="l" t="t" r="r" b="b"/>
              <a:pathLst>
                <a:path w="1144" h="1120" extrusionOk="0">
                  <a:moveTo>
                    <a:pt x="834" y="262"/>
                  </a:moveTo>
                  <a:lnTo>
                    <a:pt x="834" y="810"/>
                  </a:lnTo>
                  <a:lnTo>
                    <a:pt x="310" y="810"/>
                  </a:lnTo>
                  <a:lnTo>
                    <a:pt x="310" y="262"/>
                  </a:lnTo>
                  <a:close/>
                  <a:moveTo>
                    <a:pt x="168" y="0"/>
                  </a:moveTo>
                  <a:cubicBezTo>
                    <a:pt x="72" y="0"/>
                    <a:pt x="1" y="48"/>
                    <a:pt x="1" y="143"/>
                  </a:cubicBezTo>
                  <a:lnTo>
                    <a:pt x="1" y="977"/>
                  </a:lnTo>
                  <a:cubicBezTo>
                    <a:pt x="1" y="1048"/>
                    <a:pt x="72" y="1120"/>
                    <a:pt x="168" y="1120"/>
                  </a:cubicBezTo>
                  <a:lnTo>
                    <a:pt x="1001" y="1120"/>
                  </a:lnTo>
                  <a:cubicBezTo>
                    <a:pt x="1073" y="1120"/>
                    <a:pt x="1144" y="1072"/>
                    <a:pt x="1144" y="977"/>
                  </a:cubicBezTo>
                  <a:lnTo>
                    <a:pt x="1144" y="143"/>
                  </a:lnTo>
                  <a:cubicBezTo>
                    <a:pt x="1144" y="48"/>
                    <a:pt x="1073"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3"/>
            <p:cNvSpPr/>
            <p:nvPr/>
          </p:nvSpPr>
          <p:spPr>
            <a:xfrm>
              <a:off x="4193915" y="4206586"/>
              <a:ext cx="40300" cy="39455"/>
            </a:xfrm>
            <a:custGeom>
              <a:avLst/>
              <a:gdLst/>
              <a:ahLst/>
              <a:cxnLst/>
              <a:rect l="l" t="t" r="r" b="b"/>
              <a:pathLst>
                <a:path w="1144" h="1120" extrusionOk="0">
                  <a:moveTo>
                    <a:pt x="834" y="286"/>
                  </a:moveTo>
                  <a:lnTo>
                    <a:pt x="834" y="834"/>
                  </a:lnTo>
                  <a:lnTo>
                    <a:pt x="310" y="834"/>
                  </a:lnTo>
                  <a:lnTo>
                    <a:pt x="310" y="286"/>
                  </a:lnTo>
                  <a:close/>
                  <a:moveTo>
                    <a:pt x="143" y="1"/>
                  </a:moveTo>
                  <a:cubicBezTo>
                    <a:pt x="71" y="1"/>
                    <a:pt x="0" y="48"/>
                    <a:pt x="0" y="144"/>
                  </a:cubicBezTo>
                  <a:lnTo>
                    <a:pt x="0" y="977"/>
                  </a:lnTo>
                  <a:cubicBezTo>
                    <a:pt x="0" y="1072"/>
                    <a:pt x="71" y="1120"/>
                    <a:pt x="143" y="1120"/>
                  </a:cubicBezTo>
                  <a:lnTo>
                    <a:pt x="976" y="1120"/>
                  </a:lnTo>
                  <a:cubicBezTo>
                    <a:pt x="1072" y="1120"/>
                    <a:pt x="1143" y="1072"/>
                    <a:pt x="1143" y="977"/>
                  </a:cubicBezTo>
                  <a:lnTo>
                    <a:pt x="1143" y="144"/>
                  </a:lnTo>
                  <a:cubicBezTo>
                    <a:pt x="1143" y="48"/>
                    <a:pt x="1072"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3"/>
            <p:cNvSpPr/>
            <p:nvPr/>
          </p:nvSpPr>
          <p:spPr>
            <a:xfrm>
              <a:off x="4248411" y="4207431"/>
              <a:ext cx="40335" cy="39455"/>
            </a:xfrm>
            <a:custGeom>
              <a:avLst/>
              <a:gdLst/>
              <a:ahLst/>
              <a:cxnLst/>
              <a:rect l="l" t="t" r="r" b="b"/>
              <a:pathLst>
                <a:path w="1145" h="1120" extrusionOk="0">
                  <a:moveTo>
                    <a:pt x="834" y="262"/>
                  </a:moveTo>
                  <a:lnTo>
                    <a:pt x="834" y="810"/>
                  </a:lnTo>
                  <a:lnTo>
                    <a:pt x="311" y="810"/>
                  </a:lnTo>
                  <a:lnTo>
                    <a:pt x="311" y="262"/>
                  </a:lnTo>
                  <a:close/>
                  <a:moveTo>
                    <a:pt x="144" y="0"/>
                  </a:moveTo>
                  <a:cubicBezTo>
                    <a:pt x="72" y="0"/>
                    <a:pt x="1" y="48"/>
                    <a:pt x="1" y="143"/>
                  </a:cubicBezTo>
                  <a:lnTo>
                    <a:pt x="1" y="977"/>
                  </a:lnTo>
                  <a:cubicBezTo>
                    <a:pt x="1" y="1048"/>
                    <a:pt x="72" y="1120"/>
                    <a:pt x="144" y="1120"/>
                  </a:cubicBezTo>
                  <a:lnTo>
                    <a:pt x="977" y="1120"/>
                  </a:lnTo>
                  <a:cubicBezTo>
                    <a:pt x="1073" y="1120"/>
                    <a:pt x="1144" y="1072"/>
                    <a:pt x="1144" y="977"/>
                  </a:cubicBezTo>
                  <a:lnTo>
                    <a:pt x="1144" y="143"/>
                  </a:lnTo>
                  <a:cubicBezTo>
                    <a:pt x="1144" y="48"/>
                    <a:pt x="107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3"/>
            <p:cNvSpPr/>
            <p:nvPr/>
          </p:nvSpPr>
          <p:spPr>
            <a:xfrm>
              <a:off x="4031163" y="4259427"/>
              <a:ext cx="41110" cy="40335"/>
            </a:xfrm>
            <a:custGeom>
              <a:avLst/>
              <a:gdLst/>
              <a:ahLst/>
              <a:cxnLst/>
              <a:rect l="l" t="t" r="r" b="b"/>
              <a:pathLst>
                <a:path w="1167" h="1145" extrusionOk="0">
                  <a:moveTo>
                    <a:pt x="881" y="311"/>
                  </a:moveTo>
                  <a:lnTo>
                    <a:pt x="881" y="834"/>
                  </a:lnTo>
                  <a:lnTo>
                    <a:pt x="333" y="834"/>
                  </a:lnTo>
                  <a:lnTo>
                    <a:pt x="333" y="311"/>
                  </a:lnTo>
                  <a:close/>
                  <a:moveTo>
                    <a:pt x="191" y="1"/>
                  </a:moveTo>
                  <a:cubicBezTo>
                    <a:pt x="95" y="1"/>
                    <a:pt x="48" y="72"/>
                    <a:pt x="48" y="168"/>
                  </a:cubicBezTo>
                  <a:lnTo>
                    <a:pt x="48" y="1001"/>
                  </a:lnTo>
                  <a:cubicBezTo>
                    <a:pt x="0" y="1073"/>
                    <a:pt x="95" y="1144"/>
                    <a:pt x="191" y="1144"/>
                  </a:cubicBezTo>
                  <a:lnTo>
                    <a:pt x="1024" y="1144"/>
                  </a:lnTo>
                  <a:cubicBezTo>
                    <a:pt x="1119" y="1144"/>
                    <a:pt x="1167" y="1073"/>
                    <a:pt x="1167" y="1001"/>
                  </a:cubicBezTo>
                  <a:lnTo>
                    <a:pt x="1167" y="168"/>
                  </a:lnTo>
                  <a:cubicBezTo>
                    <a:pt x="1167" y="72"/>
                    <a:pt x="1119"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3"/>
            <p:cNvSpPr/>
            <p:nvPr/>
          </p:nvSpPr>
          <p:spPr>
            <a:xfrm>
              <a:off x="4085660" y="4259427"/>
              <a:ext cx="41146" cy="40335"/>
            </a:xfrm>
            <a:custGeom>
              <a:avLst/>
              <a:gdLst/>
              <a:ahLst/>
              <a:cxnLst/>
              <a:rect l="l" t="t" r="r" b="b"/>
              <a:pathLst>
                <a:path w="1168" h="1145" extrusionOk="0">
                  <a:moveTo>
                    <a:pt x="882" y="311"/>
                  </a:moveTo>
                  <a:lnTo>
                    <a:pt x="882" y="834"/>
                  </a:lnTo>
                  <a:lnTo>
                    <a:pt x="334" y="834"/>
                  </a:lnTo>
                  <a:lnTo>
                    <a:pt x="334" y="311"/>
                  </a:lnTo>
                  <a:close/>
                  <a:moveTo>
                    <a:pt x="191" y="1"/>
                  </a:moveTo>
                  <a:cubicBezTo>
                    <a:pt x="96" y="1"/>
                    <a:pt x="49" y="72"/>
                    <a:pt x="49" y="168"/>
                  </a:cubicBezTo>
                  <a:lnTo>
                    <a:pt x="49" y="1001"/>
                  </a:lnTo>
                  <a:cubicBezTo>
                    <a:pt x="1" y="1073"/>
                    <a:pt x="96" y="1144"/>
                    <a:pt x="191" y="1144"/>
                  </a:cubicBezTo>
                  <a:lnTo>
                    <a:pt x="1025" y="1144"/>
                  </a:lnTo>
                  <a:cubicBezTo>
                    <a:pt x="1120" y="1144"/>
                    <a:pt x="1168" y="1073"/>
                    <a:pt x="1168" y="1001"/>
                  </a:cubicBezTo>
                  <a:lnTo>
                    <a:pt x="1168" y="168"/>
                  </a:lnTo>
                  <a:cubicBezTo>
                    <a:pt x="1168" y="72"/>
                    <a:pt x="1120" y="1"/>
                    <a:pt x="1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3"/>
            <p:cNvSpPr/>
            <p:nvPr/>
          </p:nvSpPr>
          <p:spPr>
            <a:xfrm>
              <a:off x="4140193" y="4259427"/>
              <a:ext cx="40300" cy="40335"/>
            </a:xfrm>
            <a:custGeom>
              <a:avLst/>
              <a:gdLst/>
              <a:ahLst/>
              <a:cxnLst/>
              <a:rect l="l" t="t" r="r" b="b"/>
              <a:pathLst>
                <a:path w="1144" h="1145" extrusionOk="0">
                  <a:moveTo>
                    <a:pt x="834" y="311"/>
                  </a:moveTo>
                  <a:lnTo>
                    <a:pt x="834" y="834"/>
                  </a:lnTo>
                  <a:lnTo>
                    <a:pt x="310" y="834"/>
                  </a:lnTo>
                  <a:lnTo>
                    <a:pt x="310" y="311"/>
                  </a:lnTo>
                  <a:close/>
                  <a:moveTo>
                    <a:pt x="168" y="1"/>
                  </a:moveTo>
                  <a:cubicBezTo>
                    <a:pt x="72" y="1"/>
                    <a:pt x="1" y="72"/>
                    <a:pt x="1" y="168"/>
                  </a:cubicBezTo>
                  <a:lnTo>
                    <a:pt x="1" y="1001"/>
                  </a:lnTo>
                  <a:cubicBezTo>
                    <a:pt x="1" y="1073"/>
                    <a:pt x="72" y="1144"/>
                    <a:pt x="168" y="1144"/>
                  </a:cubicBezTo>
                  <a:lnTo>
                    <a:pt x="1001" y="1144"/>
                  </a:lnTo>
                  <a:cubicBezTo>
                    <a:pt x="1073" y="1144"/>
                    <a:pt x="1144" y="1073"/>
                    <a:pt x="1144" y="1001"/>
                  </a:cubicBezTo>
                  <a:lnTo>
                    <a:pt x="1144" y="168"/>
                  </a:lnTo>
                  <a:cubicBezTo>
                    <a:pt x="1144" y="72"/>
                    <a:pt x="1073"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3"/>
            <p:cNvSpPr/>
            <p:nvPr/>
          </p:nvSpPr>
          <p:spPr>
            <a:xfrm>
              <a:off x="4193915" y="4259427"/>
              <a:ext cx="40300" cy="40335"/>
            </a:xfrm>
            <a:custGeom>
              <a:avLst/>
              <a:gdLst/>
              <a:ahLst/>
              <a:cxnLst/>
              <a:rect l="l" t="t" r="r" b="b"/>
              <a:pathLst>
                <a:path w="1144" h="1145" extrusionOk="0">
                  <a:moveTo>
                    <a:pt x="834" y="311"/>
                  </a:moveTo>
                  <a:lnTo>
                    <a:pt x="834" y="834"/>
                  </a:lnTo>
                  <a:lnTo>
                    <a:pt x="310" y="834"/>
                  </a:lnTo>
                  <a:lnTo>
                    <a:pt x="310" y="311"/>
                  </a:lnTo>
                  <a:close/>
                  <a:moveTo>
                    <a:pt x="143" y="1"/>
                  </a:moveTo>
                  <a:cubicBezTo>
                    <a:pt x="71" y="1"/>
                    <a:pt x="0" y="72"/>
                    <a:pt x="0" y="168"/>
                  </a:cubicBezTo>
                  <a:lnTo>
                    <a:pt x="0" y="1001"/>
                  </a:lnTo>
                  <a:cubicBezTo>
                    <a:pt x="0" y="1073"/>
                    <a:pt x="71" y="1144"/>
                    <a:pt x="143" y="1144"/>
                  </a:cubicBezTo>
                  <a:lnTo>
                    <a:pt x="976" y="1144"/>
                  </a:lnTo>
                  <a:cubicBezTo>
                    <a:pt x="1072" y="1144"/>
                    <a:pt x="1143" y="1073"/>
                    <a:pt x="1143" y="1001"/>
                  </a:cubicBezTo>
                  <a:lnTo>
                    <a:pt x="1143" y="168"/>
                  </a:lnTo>
                  <a:cubicBezTo>
                    <a:pt x="1143" y="72"/>
                    <a:pt x="1072"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3"/>
            <p:cNvSpPr/>
            <p:nvPr/>
          </p:nvSpPr>
          <p:spPr>
            <a:xfrm>
              <a:off x="4248411" y="4259427"/>
              <a:ext cx="40335" cy="40335"/>
            </a:xfrm>
            <a:custGeom>
              <a:avLst/>
              <a:gdLst/>
              <a:ahLst/>
              <a:cxnLst/>
              <a:rect l="l" t="t" r="r" b="b"/>
              <a:pathLst>
                <a:path w="1145" h="1145" extrusionOk="0">
                  <a:moveTo>
                    <a:pt x="834" y="311"/>
                  </a:moveTo>
                  <a:lnTo>
                    <a:pt x="834" y="834"/>
                  </a:lnTo>
                  <a:lnTo>
                    <a:pt x="311" y="834"/>
                  </a:lnTo>
                  <a:lnTo>
                    <a:pt x="311" y="311"/>
                  </a:lnTo>
                  <a:close/>
                  <a:moveTo>
                    <a:pt x="144" y="1"/>
                  </a:moveTo>
                  <a:cubicBezTo>
                    <a:pt x="72" y="1"/>
                    <a:pt x="1" y="72"/>
                    <a:pt x="1" y="168"/>
                  </a:cubicBezTo>
                  <a:lnTo>
                    <a:pt x="1" y="1001"/>
                  </a:lnTo>
                  <a:cubicBezTo>
                    <a:pt x="1" y="1073"/>
                    <a:pt x="72" y="1144"/>
                    <a:pt x="144" y="1144"/>
                  </a:cubicBezTo>
                  <a:lnTo>
                    <a:pt x="977" y="1144"/>
                  </a:lnTo>
                  <a:cubicBezTo>
                    <a:pt x="1073" y="1144"/>
                    <a:pt x="1144" y="1073"/>
                    <a:pt x="1144" y="1001"/>
                  </a:cubicBezTo>
                  <a:lnTo>
                    <a:pt x="1144" y="168"/>
                  </a:lnTo>
                  <a:cubicBezTo>
                    <a:pt x="1144" y="72"/>
                    <a:pt x="1073"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3"/>
            <p:cNvSpPr/>
            <p:nvPr/>
          </p:nvSpPr>
          <p:spPr>
            <a:xfrm>
              <a:off x="4031163" y="4313149"/>
              <a:ext cx="41110" cy="40300"/>
            </a:xfrm>
            <a:custGeom>
              <a:avLst/>
              <a:gdLst/>
              <a:ahLst/>
              <a:cxnLst/>
              <a:rect l="l" t="t" r="r" b="b"/>
              <a:pathLst>
                <a:path w="1167" h="1144" extrusionOk="0">
                  <a:moveTo>
                    <a:pt x="881" y="310"/>
                  </a:moveTo>
                  <a:lnTo>
                    <a:pt x="881" y="834"/>
                  </a:lnTo>
                  <a:lnTo>
                    <a:pt x="333" y="834"/>
                  </a:lnTo>
                  <a:lnTo>
                    <a:pt x="333" y="310"/>
                  </a:lnTo>
                  <a:close/>
                  <a:moveTo>
                    <a:pt x="191" y="0"/>
                  </a:moveTo>
                  <a:cubicBezTo>
                    <a:pt x="95" y="0"/>
                    <a:pt x="48" y="72"/>
                    <a:pt x="48" y="143"/>
                  </a:cubicBezTo>
                  <a:lnTo>
                    <a:pt x="48" y="976"/>
                  </a:lnTo>
                  <a:cubicBezTo>
                    <a:pt x="0" y="1072"/>
                    <a:pt x="95" y="1143"/>
                    <a:pt x="191" y="1143"/>
                  </a:cubicBezTo>
                  <a:lnTo>
                    <a:pt x="1024" y="1143"/>
                  </a:lnTo>
                  <a:cubicBezTo>
                    <a:pt x="1119" y="1143"/>
                    <a:pt x="1167" y="1072"/>
                    <a:pt x="1167" y="976"/>
                  </a:cubicBezTo>
                  <a:lnTo>
                    <a:pt x="1167" y="143"/>
                  </a:lnTo>
                  <a:cubicBezTo>
                    <a:pt x="1167" y="72"/>
                    <a:pt x="1119" y="0"/>
                    <a:pt x="1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3"/>
            <p:cNvSpPr/>
            <p:nvPr/>
          </p:nvSpPr>
          <p:spPr>
            <a:xfrm>
              <a:off x="4085660" y="4313149"/>
              <a:ext cx="41146" cy="40300"/>
            </a:xfrm>
            <a:custGeom>
              <a:avLst/>
              <a:gdLst/>
              <a:ahLst/>
              <a:cxnLst/>
              <a:rect l="l" t="t" r="r" b="b"/>
              <a:pathLst>
                <a:path w="1168" h="1144" extrusionOk="0">
                  <a:moveTo>
                    <a:pt x="882" y="310"/>
                  </a:moveTo>
                  <a:lnTo>
                    <a:pt x="882" y="834"/>
                  </a:lnTo>
                  <a:lnTo>
                    <a:pt x="334" y="834"/>
                  </a:lnTo>
                  <a:lnTo>
                    <a:pt x="334" y="310"/>
                  </a:lnTo>
                  <a:close/>
                  <a:moveTo>
                    <a:pt x="191" y="0"/>
                  </a:moveTo>
                  <a:cubicBezTo>
                    <a:pt x="96" y="0"/>
                    <a:pt x="49" y="72"/>
                    <a:pt x="49" y="143"/>
                  </a:cubicBezTo>
                  <a:lnTo>
                    <a:pt x="49" y="976"/>
                  </a:lnTo>
                  <a:cubicBezTo>
                    <a:pt x="1" y="1072"/>
                    <a:pt x="96" y="1143"/>
                    <a:pt x="191" y="1143"/>
                  </a:cubicBezTo>
                  <a:lnTo>
                    <a:pt x="1025" y="1143"/>
                  </a:lnTo>
                  <a:cubicBezTo>
                    <a:pt x="1120" y="1143"/>
                    <a:pt x="1168" y="1072"/>
                    <a:pt x="1168" y="976"/>
                  </a:cubicBezTo>
                  <a:lnTo>
                    <a:pt x="1168" y="143"/>
                  </a:lnTo>
                  <a:cubicBezTo>
                    <a:pt x="1168" y="72"/>
                    <a:pt x="1120"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3"/>
            <p:cNvSpPr/>
            <p:nvPr/>
          </p:nvSpPr>
          <p:spPr>
            <a:xfrm>
              <a:off x="4140193" y="4313149"/>
              <a:ext cx="40300" cy="40300"/>
            </a:xfrm>
            <a:custGeom>
              <a:avLst/>
              <a:gdLst/>
              <a:ahLst/>
              <a:cxnLst/>
              <a:rect l="l" t="t" r="r" b="b"/>
              <a:pathLst>
                <a:path w="1144" h="1144" extrusionOk="0">
                  <a:moveTo>
                    <a:pt x="834" y="310"/>
                  </a:moveTo>
                  <a:lnTo>
                    <a:pt x="834" y="834"/>
                  </a:lnTo>
                  <a:lnTo>
                    <a:pt x="310" y="834"/>
                  </a:lnTo>
                  <a:lnTo>
                    <a:pt x="310" y="310"/>
                  </a:lnTo>
                  <a:close/>
                  <a:moveTo>
                    <a:pt x="168" y="0"/>
                  </a:moveTo>
                  <a:cubicBezTo>
                    <a:pt x="72" y="0"/>
                    <a:pt x="1" y="72"/>
                    <a:pt x="1" y="143"/>
                  </a:cubicBezTo>
                  <a:lnTo>
                    <a:pt x="1" y="976"/>
                  </a:lnTo>
                  <a:cubicBezTo>
                    <a:pt x="1" y="1072"/>
                    <a:pt x="72" y="1143"/>
                    <a:pt x="168" y="1143"/>
                  </a:cubicBezTo>
                  <a:lnTo>
                    <a:pt x="1001" y="1143"/>
                  </a:lnTo>
                  <a:cubicBezTo>
                    <a:pt x="1073" y="1143"/>
                    <a:pt x="1144" y="1072"/>
                    <a:pt x="1144" y="976"/>
                  </a:cubicBezTo>
                  <a:lnTo>
                    <a:pt x="1144" y="143"/>
                  </a:lnTo>
                  <a:cubicBezTo>
                    <a:pt x="1144" y="72"/>
                    <a:pt x="1073"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3"/>
            <p:cNvSpPr/>
            <p:nvPr/>
          </p:nvSpPr>
          <p:spPr>
            <a:xfrm>
              <a:off x="4193915" y="4313149"/>
              <a:ext cx="40300" cy="40300"/>
            </a:xfrm>
            <a:custGeom>
              <a:avLst/>
              <a:gdLst/>
              <a:ahLst/>
              <a:cxnLst/>
              <a:rect l="l" t="t" r="r" b="b"/>
              <a:pathLst>
                <a:path w="1144" h="1144" extrusionOk="0">
                  <a:moveTo>
                    <a:pt x="834" y="310"/>
                  </a:moveTo>
                  <a:lnTo>
                    <a:pt x="834" y="834"/>
                  </a:lnTo>
                  <a:lnTo>
                    <a:pt x="310" y="834"/>
                  </a:lnTo>
                  <a:lnTo>
                    <a:pt x="310" y="310"/>
                  </a:lnTo>
                  <a:close/>
                  <a:moveTo>
                    <a:pt x="143" y="0"/>
                  </a:moveTo>
                  <a:cubicBezTo>
                    <a:pt x="71" y="0"/>
                    <a:pt x="0" y="72"/>
                    <a:pt x="0" y="143"/>
                  </a:cubicBezTo>
                  <a:lnTo>
                    <a:pt x="0" y="976"/>
                  </a:lnTo>
                  <a:cubicBezTo>
                    <a:pt x="0" y="1072"/>
                    <a:pt x="71" y="1143"/>
                    <a:pt x="143" y="1143"/>
                  </a:cubicBezTo>
                  <a:lnTo>
                    <a:pt x="976" y="1143"/>
                  </a:lnTo>
                  <a:cubicBezTo>
                    <a:pt x="1072" y="1143"/>
                    <a:pt x="1143" y="1072"/>
                    <a:pt x="1143" y="976"/>
                  </a:cubicBezTo>
                  <a:lnTo>
                    <a:pt x="1143" y="143"/>
                  </a:lnTo>
                  <a:cubicBezTo>
                    <a:pt x="1143" y="72"/>
                    <a:pt x="1072" y="0"/>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3"/>
            <p:cNvSpPr/>
            <p:nvPr/>
          </p:nvSpPr>
          <p:spPr>
            <a:xfrm>
              <a:off x="4248411" y="4313149"/>
              <a:ext cx="40335" cy="40300"/>
            </a:xfrm>
            <a:custGeom>
              <a:avLst/>
              <a:gdLst/>
              <a:ahLst/>
              <a:cxnLst/>
              <a:rect l="l" t="t" r="r" b="b"/>
              <a:pathLst>
                <a:path w="1145" h="1144" extrusionOk="0">
                  <a:moveTo>
                    <a:pt x="834" y="310"/>
                  </a:moveTo>
                  <a:lnTo>
                    <a:pt x="834" y="834"/>
                  </a:lnTo>
                  <a:lnTo>
                    <a:pt x="311" y="834"/>
                  </a:lnTo>
                  <a:lnTo>
                    <a:pt x="311" y="310"/>
                  </a:lnTo>
                  <a:close/>
                  <a:moveTo>
                    <a:pt x="144" y="0"/>
                  </a:moveTo>
                  <a:cubicBezTo>
                    <a:pt x="72" y="0"/>
                    <a:pt x="1" y="72"/>
                    <a:pt x="1" y="143"/>
                  </a:cubicBezTo>
                  <a:lnTo>
                    <a:pt x="1" y="976"/>
                  </a:lnTo>
                  <a:cubicBezTo>
                    <a:pt x="1" y="1072"/>
                    <a:pt x="72" y="1143"/>
                    <a:pt x="144" y="1143"/>
                  </a:cubicBezTo>
                  <a:lnTo>
                    <a:pt x="977" y="1143"/>
                  </a:lnTo>
                  <a:cubicBezTo>
                    <a:pt x="1073" y="1143"/>
                    <a:pt x="1144" y="1072"/>
                    <a:pt x="1144" y="976"/>
                  </a:cubicBezTo>
                  <a:lnTo>
                    <a:pt x="1144" y="143"/>
                  </a:lnTo>
                  <a:cubicBezTo>
                    <a:pt x="1144" y="72"/>
                    <a:pt x="107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3"/>
            <p:cNvSpPr/>
            <p:nvPr/>
          </p:nvSpPr>
          <p:spPr>
            <a:xfrm>
              <a:off x="4031163" y="4366836"/>
              <a:ext cx="41110" cy="39455"/>
            </a:xfrm>
            <a:custGeom>
              <a:avLst/>
              <a:gdLst/>
              <a:ahLst/>
              <a:cxnLst/>
              <a:rect l="l" t="t" r="r" b="b"/>
              <a:pathLst>
                <a:path w="1167" h="1120" extrusionOk="0">
                  <a:moveTo>
                    <a:pt x="881" y="286"/>
                  </a:moveTo>
                  <a:lnTo>
                    <a:pt x="881" y="834"/>
                  </a:lnTo>
                  <a:lnTo>
                    <a:pt x="333" y="834"/>
                  </a:lnTo>
                  <a:lnTo>
                    <a:pt x="333" y="286"/>
                  </a:lnTo>
                  <a:close/>
                  <a:moveTo>
                    <a:pt x="191" y="0"/>
                  </a:moveTo>
                  <a:cubicBezTo>
                    <a:pt x="95" y="0"/>
                    <a:pt x="48" y="48"/>
                    <a:pt x="48" y="143"/>
                  </a:cubicBezTo>
                  <a:lnTo>
                    <a:pt x="48" y="977"/>
                  </a:lnTo>
                  <a:cubicBezTo>
                    <a:pt x="0" y="1072"/>
                    <a:pt x="95" y="1119"/>
                    <a:pt x="191" y="1119"/>
                  </a:cubicBezTo>
                  <a:lnTo>
                    <a:pt x="1024" y="1119"/>
                  </a:lnTo>
                  <a:cubicBezTo>
                    <a:pt x="1119" y="1119"/>
                    <a:pt x="1167" y="1072"/>
                    <a:pt x="1167" y="977"/>
                  </a:cubicBezTo>
                  <a:lnTo>
                    <a:pt x="1167" y="143"/>
                  </a:lnTo>
                  <a:cubicBezTo>
                    <a:pt x="1167" y="48"/>
                    <a:pt x="1119" y="0"/>
                    <a:pt x="1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3"/>
            <p:cNvSpPr/>
            <p:nvPr/>
          </p:nvSpPr>
          <p:spPr>
            <a:xfrm>
              <a:off x="4085660" y="4366836"/>
              <a:ext cx="41146" cy="39455"/>
            </a:xfrm>
            <a:custGeom>
              <a:avLst/>
              <a:gdLst/>
              <a:ahLst/>
              <a:cxnLst/>
              <a:rect l="l" t="t" r="r" b="b"/>
              <a:pathLst>
                <a:path w="1168" h="1120" extrusionOk="0">
                  <a:moveTo>
                    <a:pt x="882" y="286"/>
                  </a:moveTo>
                  <a:lnTo>
                    <a:pt x="882" y="834"/>
                  </a:lnTo>
                  <a:lnTo>
                    <a:pt x="334" y="834"/>
                  </a:lnTo>
                  <a:lnTo>
                    <a:pt x="334" y="286"/>
                  </a:lnTo>
                  <a:close/>
                  <a:moveTo>
                    <a:pt x="191" y="0"/>
                  </a:moveTo>
                  <a:cubicBezTo>
                    <a:pt x="96" y="0"/>
                    <a:pt x="49" y="48"/>
                    <a:pt x="49" y="143"/>
                  </a:cubicBezTo>
                  <a:lnTo>
                    <a:pt x="49" y="977"/>
                  </a:lnTo>
                  <a:cubicBezTo>
                    <a:pt x="1" y="1072"/>
                    <a:pt x="96" y="1119"/>
                    <a:pt x="191" y="1119"/>
                  </a:cubicBezTo>
                  <a:lnTo>
                    <a:pt x="1025" y="1119"/>
                  </a:lnTo>
                  <a:cubicBezTo>
                    <a:pt x="1120" y="1119"/>
                    <a:pt x="1168" y="1072"/>
                    <a:pt x="1168" y="977"/>
                  </a:cubicBezTo>
                  <a:lnTo>
                    <a:pt x="1168" y="143"/>
                  </a:lnTo>
                  <a:cubicBezTo>
                    <a:pt x="1168" y="48"/>
                    <a:pt x="1120"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3"/>
            <p:cNvSpPr/>
            <p:nvPr/>
          </p:nvSpPr>
          <p:spPr>
            <a:xfrm>
              <a:off x="4140193" y="4366836"/>
              <a:ext cx="40300" cy="39455"/>
            </a:xfrm>
            <a:custGeom>
              <a:avLst/>
              <a:gdLst/>
              <a:ahLst/>
              <a:cxnLst/>
              <a:rect l="l" t="t" r="r" b="b"/>
              <a:pathLst>
                <a:path w="1144" h="1120" extrusionOk="0">
                  <a:moveTo>
                    <a:pt x="834" y="286"/>
                  </a:moveTo>
                  <a:lnTo>
                    <a:pt x="834" y="834"/>
                  </a:lnTo>
                  <a:lnTo>
                    <a:pt x="310" y="834"/>
                  </a:lnTo>
                  <a:lnTo>
                    <a:pt x="310" y="286"/>
                  </a:lnTo>
                  <a:close/>
                  <a:moveTo>
                    <a:pt x="168" y="0"/>
                  </a:moveTo>
                  <a:cubicBezTo>
                    <a:pt x="72" y="0"/>
                    <a:pt x="1" y="48"/>
                    <a:pt x="1" y="143"/>
                  </a:cubicBezTo>
                  <a:lnTo>
                    <a:pt x="1" y="977"/>
                  </a:lnTo>
                  <a:cubicBezTo>
                    <a:pt x="1" y="1072"/>
                    <a:pt x="72" y="1119"/>
                    <a:pt x="168" y="1119"/>
                  </a:cubicBezTo>
                  <a:lnTo>
                    <a:pt x="1001" y="1119"/>
                  </a:lnTo>
                  <a:cubicBezTo>
                    <a:pt x="1073" y="1119"/>
                    <a:pt x="1144" y="1072"/>
                    <a:pt x="1144" y="977"/>
                  </a:cubicBezTo>
                  <a:lnTo>
                    <a:pt x="1144" y="143"/>
                  </a:lnTo>
                  <a:cubicBezTo>
                    <a:pt x="1144" y="48"/>
                    <a:pt x="1073"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53"/>
          <p:cNvGrpSpPr/>
          <p:nvPr/>
        </p:nvGrpSpPr>
        <p:grpSpPr>
          <a:xfrm>
            <a:off x="7191302" y="2661650"/>
            <a:ext cx="378379" cy="345687"/>
            <a:chOff x="715727" y="3472550"/>
            <a:chExt cx="378379" cy="345687"/>
          </a:xfrm>
        </p:grpSpPr>
        <p:sp>
          <p:nvSpPr>
            <p:cNvPr id="470" name="Google Shape;470;p53"/>
            <p:cNvSpPr/>
            <p:nvPr/>
          </p:nvSpPr>
          <p:spPr>
            <a:xfrm>
              <a:off x="715727" y="3472550"/>
              <a:ext cx="378379" cy="345687"/>
            </a:xfrm>
            <a:custGeom>
              <a:avLst/>
              <a:gdLst/>
              <a:ahLst/>
              <a:cxnLst/>
              <a:rect l="l" t="t" r="r" b="b"/>
              <a:pathLst>
                <a:path w="10741" h="9813" extrusionOk="0">
                  <a:moveTo>
                    <a:pt x="6454" y="357"/>
                  </a:moveTo>
                  <a:lnTo>
                    <a:pt x="6240" y="619"/>
                  </a:lnTo>
                  <a:cubicBezTo>
                    <a:pt x="6192" y="643"/>
                    <a:pt x="6192" y="738"/>
                    <a:pt x="6240" y="786"/>
                  </a:cubicBezTo>
                  <a:lnTo>
                    <a:pt x="6454" y="1072"/>
                  </a:lnTo>
                  <a:lnTo>
                    <a:pt x="5692" y="1072"/>
                  </a:lnTo>
                  <a:lnTo>
                    <a:pt x="5692" y="357"/>
                  </a:lnTo>
                  <a:close/>
                  <a:moveTo>
                    <a:pt x="4692" y="3834"/>
                  </a:moveTo>
                  <a:lnTo>
                    <a:pt x="4692" y="7263"/>
                  </a:lnTo>
                  <a:lnTo>
                    <a:pt x="3120" y="7263"/>
                  </a:lnTo>
                  <a:lnTo>
                    <a:pt x="3120" y="3834"/>
                  </a:lnTo>
                  <a:close/>
                  <a:moveTo>
                    <a:pt x="5573" y="0"/>
                  </a:moveTo>
                  <a:cubicBezTo>
                    <a:pt x="5478" y="0"/>
                    <a:pt x="5406" y="48"/>
                    <a:pt x="5406" y="143"/>
                  </a:cubicBezTo>
                  <a:lnTo>
                    <a:pt x="5406" y="2215"/>
                  </a:lnTo>
                  <a:lnTo>
                    <a:pt x="4882" y="2215"/>
                  </a:lnTo>
                  <a:cubicBezTo>
                    <a:pt x="4787" y="2215"/>
                    <a:pt x="4739" y="2286"/>
                    <a:pt x="4739" y="2382"/>
                  </a:cubicBezTo>
                  <a:lnTo>
                    <a:pt x="4739" y="3477"/>
                  </a:lnTo>
                  <a:lnTo>
                    <a:pt x="2977" y="3477"/>
                  </a:lnTo>
                  <a:cubicBezTo>
                    <a:pt x="2882" y="3477"/>
                    <a:pt x="2834" y="3525"/>
                    <a:pt x="2834" y="3620"/>
                  </a:cubicBezTo>
                  <a:lnTo>
                    <a:pt x="2834" y="4525"/>
                  </a:lnTo>
                  <a:lnTo>
                    <a:pt x="1096" y="4525"/>
                  </a:lnTo>
                  <a:cubicBezTo>
                    <a:pt x="1000" y="4525"/>
                    <a:pt x="953" y="4572"/>
                    <a:pt x="953" y="4668"/>
                  </a:cubicBezTo>
                  <a:lnTo>
                    <a:pt x="953" y="5501"/>
                  </a:lnTo>
                  <a:cubicBezTo>
                    <a:pt x="953" y="5596"/>
                    <a:pt x="1000" y="5644"/>
                    <a:pt x="1072" y="5644"/>
                  </a:cubicBezTo>
                  <a:cubicBezTo>
                    <a:pt x="1084" y="5647"/>
                    <a:pt x="1096" y="5649"/>
                    <a:pt x="1108" y="5649"/>
                  </a:cubicBezTo>
                  <a:cubicBezTo>
                    <a:pt x="1185" y="5649"/>
                    <a:pt x="1239" y="5584"/>
                    <a:pt x="1239" y="5501"/>
                  </a:cubicBezTo>
                  <a:lnTo>
                    <a:pt x="1239" y="4811"/>
                  </a:lnTo>
                  <a:lnTo>
                    <a:pt x="2834" y="4811"/>
                  </a:lnTo>
                  <a:lnTo>
                    <a:pt x="2834" y="7168"/>
                  </a:lnTo>
                  <a:lnTo>
                    <a:pt x="1239" y="7168"/>
                  </a:lnTo>
                  <a:lnTo>
                    <a:pt x="1239" y="6239"/>
                  </a:lnTo>
                  <a:cubicBezTo>
                    <a:pt x="1239" y="6144"/>
                    <a:pt x="1191" y="6097"/>
                    <a:pt x="1119" y="6097"/>
                  </a:cubicBezTo>
                  <a:cubicBezTo>
                    <a:pt x="1110" y="6093"/>
                    <a:pt x="1100" y="6092"/>
                    <a:pt x="1090" y="6092"/>
                  </a:cubicBezTo>
                  <a:cubicBezTo>
                    <a:pt x="1025" y="6092"/>
                    <a:pt x="953" y="6157"/>
                    <a:pt x="953" y="6239"/>
                  </a:cubicBezTo>
                  <a:lnTo>
                    <a:pt x="953" y="7263"/>
                  </a:lnTo>
                  <a:lnTo>
                    <a:pt x="619" y="7263"/>
                  </a:lnTo>
                  <a:cubicBezTo>
                    <a:pt x="262" y="7263"/>
                    <a:pt x="0" y="7549"/>
                    <a:pt x="0" y="7883"/>
                  </a:cubicBezTo>
                  <a:cubicBezTo>
                    <a:pt x="0" y="8049"/>
                    <a:pt x="48" y="8216"/>
                    <a:pt x="167" y="8335"/>
                  </a:cubicBezTo>
                  <a:cubicBezTo>
                    <a:pt x="286" y="8454"/>
                    <a:pt x="453" y="8502"/>
                    <a:pt x="619" y="8502"/>
                  </a:cubicBezTo>
                  <a:lnTo>
                    <a:pt x="953" y="8502"/>
                  </a:lnTo>
                  <a:lnTo>
                    <a:pt x="953" y="8811"/>
                  </a:lnTo>
                  <a:cubicBezTo>
                    <a:pt x="953" y="9121"/>
                    <a:pt x="1191" y="9431"/>
                    <a:pt x="1524" y="9454"/>
                  </a:cubicBezTo>
                  <a:cubicBezTo>
                    <a:pt x="1539" y="9455"/>
                    <a:pt x="1554" y="9456"/>
                    <a:pt x="1568" y="9456"/>
                  </a:cubicBezTo>
                  <a:cubicBezTo>
                    <a:pt x="1927" y="9456"/>
                    <a:pt x="2191" y="9178"/>
                    <a:pt x="2191" y="8835"/>
                  </a:cubicBezTo>
                  <a:lnTo>
                    <a:pt x="2191" y="8526"/>
                  </a:lnTo>
                  <a:lnTo>
                    <a:pt x="2525" y="8526"/>
                  </a:lnTo>
                  <a:lnTo>
                    <a:pt x="2525" y="9169"/>
                  </a:lnTo>
                  <a:cubicBezTo>
                    <a:pt x="2525" y="9478"/>
                    <a:pt x="2763" y="9788"/>
                    <a:pt x="3096" y="9812"/>
                  </a:cubicBezTo>
                  <a:cubicBezTo>
                    <a:pt x="3111" y="9813"/>
                    <a:pt x="3126" y="9813"/>
                    <a:pt x="3140" y="9813"/>
                  </a:cubicBezTo>
                  <a:cubicBezTo>
                    <a:pt x="3501" y="9813"/>
                    <a:pt x="3787" y="9536"/>
                    <a:pt x="3787" y="9192"/>
                  </a:cubicBezTo>
                  <a:lnTo>
                    <a:pt x="3787" y="8526"/>
                  </a:lnTo>
                  <a:lnTo>
                    <a:pt x="7359" y="8526"/>
                  </a:lnTo>
                  <a:cubicBezTo>
                    <a:pt x="7359" y="8526"/>
                    <a:pt x="8026" y="9478"/>
                    <a:pt x="8597" y="9597"/>
                  </a:cubicBezTo>
                  <a:cubicBezTo>
                    <a:pt x="8618" y="9608"/>
                    <a:pt x="8638" y="9612"/>
                    <a:pt x="8656" y="9612"/>
                  </a:cubicBezTo>
                  <a:cubicBezTo>
                    <a:pt x="8720" y="9612"/>
                    <a:pt x="8764" y="9553"/>
                    <a:pt x="8764" y="9478"/>
                  </a:cubicBezTo>
                  <a:cubicBezTo>
                    <a:pt x="8812" y="9407"/>
                    <a:pt x="8740" y="9311"/>
                    <a:pt x="8645" y="9311"/>
                  </a:cubicBezTo>
                  <a:cubicBezTo>
                    <a:pt x="8145" y="9192"/>
                    <a:pt x="7764" y="8835"/>
                    <a:pt x="7621" y="8359"/>
                  </a:cubicBezTo>
                  <a:lnTo>
                    <a:pt x="7621" y="8335"/>
                  </a:lnTo>
                  <a:cubicBezTo>
                    <a:pt x="7573" y="8264"/>
                    <a:pt x="7526" y="8240"/>
                    <a:pt x="7454" y="8240"/>
                  </a:cubicBezTo>
                  <a:lnTo>
                    <a:pt x="3596" y="8240"/>
                  </a:lnTo>
                  <a:cubicBezTo>
                    <a:pt x="3501" y="8240"/>
                    <a:pt x="3453" y="8335"/>
                    <a:pt x="3453" y="8383"/>
                  </a:cubicBezTo>
                  <a:lnTo>
                    <a:pt x="3453" y="9192"/>
                  </a:lnTo>
                  <a:cubicBezTo>
                    <a:pt x="3406" y="9359"/>
                    <a:pt x="3287" y="9526"/>
                    <a:pt x="3120" y="9526"/>
                  </a:cubicBezTo>
                  <a:cubicBezTo>
                    <a:pt x="2929" y="9526"/>
                    <a:pt x="2786" y="9359"/>
                    <a:pt x="2810" y="9192"/>
                  </a:cubicBezTo>
                  <a:lnTo>
                    <a:pt x="2810" y="8383"/>
                  </a:lnTo>
                  <a:cubicBezTo>
                    <a:pt x="2810" y="8287"/>
                    <a:pt x="2667" y="8240"/>
                    <a:pt x="2667" y="8240"/>
                  </a:cubicBezTo>
                  <a:lnTo>
                    <a:pt x="2001" y="8240"/>
                  </a:lnTo>
                  <a:cubicBezTo>
                    <a:pt x="2001" y="8240"/>
                    <a:pt x="1834" y="8335"/>
                    <a:pt x="1834" y="8383"/>
                  </a:cubicBezTo>
                  <a:lnTo>
                    <a:pt x="1834" y="8859"/>
                  </a:lnTo>
                  <a:cubicBezTo>
                    <a:pt x="1834" y="9050"/>
                    <a:pt x="1691" y="9192"/>
                    <a:pt x="1524" y="9192"/>
                  </a:cubicBezTo>
                  <a:cubicBezTo>
                    <a:pt x="1334" y="9192"/>
                    <a:pt x="1191" y="9050"/>
                    <a:pt x="1191" y="8859"/>
                  </a:cubicBezTo>
                  <a:lnTo>
                    <a:pt x="1191" y="8383"/>
                  </a:lnTo>
                  <a:cubicBezTo>
                    <a:pt x="1191" y="8287"/>
                    <a:pt x="1119" y="8240"/>
                    <a:pt x="1048" y="8240"/>
                  </a:cubicBezTo>
                  <a:lnTo>
                    <a:pt x="572" y="8240"/>
                  </a:lnTo>
                  <a:cubicBezTo>
                    <a:pt x="476" y="8240"/>
                    <a:pt x="405" y="8216"/>
                    <a:pt x="357" y="8145"/>
                  </a:cubicBezTo>
                  <a:cubicBezTo>
                    <a:pt x="286" y="8097"/>
                    <a:pt x="262" y="8002"/>
                    <a:pt x="262" y="7930"/>
                  </a:cubicBezTo>
                  <a:cubicBezTo>
                    <a:pt x="262" y="7764"/>
                    <a:pt x="405" y="7621"/>
                    <a:pt x="596" y="7621"/>
                  </a:cubicBezTo>
                  <a:lnTo>
                    <a:pt x="7478" y="7621"/>
                  </a:lnTo>
                  <a:cubicBezTo>
                    <a:pt x="7478" y="7621"/>
                    <a:pt x="7597" y="7549"/>
                    <a:pt x="7621" y="7502"/>
                  </a:cubicBezTo>
                  <a:cubicBezTo>
                    <a:pt x="7788" y="6906"/>
                    <a:pt x="8359" y="6501"/>
                    <a:pt x="8978" y="6501"/>
                  </a:cubicBezTo>
                  <a:cubicBezTo>
                    <a:pt x="9764" y="6501"/>
                    <a:pt x="10407" y="7144"/>
                    <a:pt x="10407" y="7930"/>
                  </a:cubicBezTo>
                  <a:cubicBezTo>
                    <a:pt x="10407" y="8597"/>
                    <a:pt x="9931" y="9192"/>
                    <a:pt x="9312" y="9335"/>
                  </a:cubicBezTo>
                  <a:cubicBezTo>
                    <a:pt x="9216" y="9359"/>
                    <a:pt x="9169" y="9431"/>
                    <a:pt x="9193" y="9526"/>
                  </a:cubicBezTo>
                  <a:cubicBezTo>
                    <a:pt x="9213" y="9588"/>
                    <a:pt x="9270" y="9650"/>
                    <a:pt x="9346" y="9650"/>
                  </a:cubicBezTo>
                  <a:cubicBezTo>
                    <a:pt x="9358" y="9650"/>
                    <a:pt x="9370" y="9648"/>
                    <a:pt x="9383" y="9645"/>
                  </a:cubicBezTo>
                  <a:cubicBezTo>
                    <a:pt x="9764" y="9550"/>
                    <a:pt x="10098" y="9335"/>
                    <a:pt x="10359" y="9050"/>
                  </a:cubicBezTo>
                  <a:cubicBezTo>
                    <a:pt x="10598" y="8740"/>
                    <a:pt x="10741" y="8359"/>
                    <a:pt x="10741" y="7930"/>
                  </a:cubicBezTo>
                  <a:cubicBezTo>
                    <a:pt x="10717" y="6930"/>
                    <a:pt x="9931" y="6144"/>
                    <a:pt x="8954" y="6144"/>
                  </a:cubicBezTo>
                  <a:cubicBezTo>
                    <a:pt x="8240" y="6144"/>
                    <a:pt x="7597" y="6597"/>
                    <a:pt x="7359" y="7287"/>
                  </a:cubicBezTo>
                  <a:lnTo>
                    <a:pt x="6906" y="7287"/>
                  </a:lnTo>
                  <a:lnTo>
                    <a:pt x="6906" y="4049"/>
                  </a:lnTo>
                  <a:cubicBezTo>
                    <a:pt x="6906" y="3953"/>
                    <a:pt x="6811" y="3882"/>
                    <a:pt x="6763" y="3882"/>
                  </a:cubicBezTo>
                  <a:cubicBezTo>
                    <a:pt x="6668" y="3882"/>
                    <a:pt x="6573" y="4049"/>
                    <a:pt x="6573" y="4049"/>
                  </a:cubicBezTo>
                  <a:lnTo>
                    <a:pt x="6573" y="7263"/>
                  </a:lnTo>
                  <a:lnTo>
                    <a:pt x="5001" y="7263"/>
                  </a:lnTo>
                  <a:lnTo>
                    <a:pt x="5001" y="2572"/>
                  </a:lnTo>
                  <a:lnTo>
                    <a:pt x="6597" y="2572"/>
                  </a:lnTo>
                  <a:lnTo>
                    <a:pt x="6597" y="3334"/>
                  </a:lnTo>
                  <a:cubicBezTo>
                    <a:pt x="6597" y="3406"/>
                    <a:pt x="6668" y="3477"/>
                    <a:pt x="6716" y="3477"/>
                  </a:cubicBezTo>
                  <a:cubicBezTo>
                    <a:pt x="6726" y="3480"/>
                    <a:pt x="6736" y="3481"/>
                    <a:pt x="6746" y="3481"/>
                  </a:cubicBezTo>
                  <a:cubicBezTo>
                    <a:pt x="6830" y="3481"/>
                    <a:pt x="6906" y="3398"/>
                    <a:pt x="6906" y="3334"/>
                  </a:cubicBezTo>
                  <a:lnTo>
                    <a:pt x="6906" y="2405"/>
                  </a:lnTo>
                  <a:cubicBezTo>
                    <a:pt x="6906" y="2310"/>
                    <a:pt x="6835" y="2262"/>
                    <a:pt x="6763" y="2262"/>
                  </a:cubicBezTo>
                  <a:lnTo>
                    <a:pt x="5716" y="2262"/>
                  </a:lnTo>
                  <a:lnTo>
                    <a:pt x="5716" y="1358"/>
                  </a:lnTo>
                  <a:lnTo>
                    <a:pt x="6787" y="1358"/>
                  </a:lnTo>
                  <a:cubicBezTo>
                    <a:pt x="6811" y="1358"/>
                    <a:pt x="6883" y="1334"/>
                    <a:pt x="6906" y="1310"/>
                  </a:cubicBezTo>
                  <a:cubicBezTo>
                    <a:pt x="6954" y="1238"/>
                    <a:pt x="6954" y="1143"/>
                    <a:pt x="6906" y="1096"/>
                  </a:cubicBezTo>
                  <a:lnTo>
                    <a:pt x="6573" y="667"/>
                  </a:lnTo>
                  <a:lnTo>
                    <a:pt x="6906" y="262"/>
                  </a:lnTo>
                  <a:cubicBezTo>
                    <a:pt x="6954" y="191"/>
                    <a:pt x="6954" y="119"/>
                    <a:pt x="6906" y="48"/>
                  </a:cubicBezTo>
                  <a:cubicBezTo>
                    <a:pt x="6883" y="24"/>
                    <a:pt x="6835" y="0"/>
                    <a:pt x="6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3"/>
            <p:cNvSpPr/>
            <p:nvPr/>
          </p:nvSpPr>
          <p:spPr>
            <a:xfrm>
              <a:off x="1001775" y="3721679"/>
              <a:ext cx="58759" cy="58759"/>
            </a:xfrm>
            <a:custGeom>
              <a:avLst/>
              <a:gdLst/>
              <a:ahLst/>
              <a:cxnLst/>
              <a:rect l="l" t="t" r="r" b="b"/>
              <a:pathLst>
                <a:path w="1668" h="1668" extrusionOk="0">
                  <a:moveTo>
                    <a:pt x="834" y="334"/>
                  </a:moveTo>
                  <a:cubicBezTo>
                    <a:pt x="1144" y="334"/>
                    <a:pt x="1335" y="572"/>
                    <a:pt x="1335" y="834"/>
                  </a:cubicBezTo>
                  <a:cubicBezTo>
                    <a:pt x="1358" y="1096"/>
                    <a:pt x="1144" y="1335"/>
                    <a:pt x="834" y="1335"/>
                  </a:cubicBezTo>
                  <a:cubicBezTo>
                    <a:pt x="549" y="1335"/>
                    <a:pt x="334" y="1096"/>
                    <a:pt x="334" y="834"/>
                  </a:cubicBezTo>
                  <a:cubicBezTo>
                    <a:pt x="334" y="549"/>
                    <a:pt x="572" y="334"/>
                    <a:pt x="834" y="334"/>
                  </a:cubicBezTo>
                  <a:close/>
                  <a:moveTo>
                    <a:pt x="834" y="1"/>
                  </a:moveTo>
                  <a:cubicBezTo>
                    <a:pt x="382" y="1"/>
                    <a:pt x="1" y="382"/>
                    <a:pt x="1" y="834"/>
                  </a:cubicBezTo>
                  <a:cubicBezTo>
                    <a:pt x="1" y="1287"/>
                    <a:pt x="382" y="1668"/>
                    <a:pt x="834" y="1668"/>
                  </a:cubicBezTo>
                  <a:cubicBezTo>
                    <a:pt x="1311" y="1668"/>
                    <a:pt x="1668" y="1287"/>
                    <a:pt x="1668" y="834"/>
                  </a:cubicBezTo>
                  <a:cubicBezTo>
                    <a:pt x="1668" y="382"/>
                    <a:pt x="1287" y="1"/>
                    <a:pt x="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53"/>
          <p:cNvGrpSpPr/>
          <p:nvPr/>
        </p:nvGrpSpPr>
        <p:grpSpPr>
          <a:xfrm>
            <a:off x="1576884" y="2659572"/>
            <a:ext cx="380069" cy="349844"/>
            <a:chOff x="1526946" y="2274569"/>
            <a:chExt cx="380069" cy="349844"/>
          </a:xfrm>
        </p:grpSpPr>
        <p:sp>
          <p:nvSpPr>
            <p:cNvPr id="473" name="Google Shape;473;p53"/>
            <p:cNvSpPr/>
            <p:nvPr/>
          </p:nvSpPr>
          <p:spPr>
            <a:xfrm>
              <a:off x="1664545" y="2274569"/>
              <a:ext cx="242471" cy="230529"/>
            </a:xfrm>
            <a:custGeom>
              <a:avLst/>
              <a:gdLst/>
              <a:ahLst/>
              <a:cxnLst/>
              <a:rect l="l" t="t" r="r" b="b"/>
              <a:pathLst>
                <a:path w="6883" h="6544" extrusionOk="0">
                  <a:moveTo>
                    <a:pt x="739" y="0"/>
                  </a:moveTo>
                  <a:cubicBezTo>
                    <a:pt x="334" y="0"/>
                    <a:pt x="0" y="334"/>
                    <a:pt x="0" y="738"/>
                  </a:cubicBezTo>
                  <a:lnTo>
                    <a:pt x="0" y="4834"/>
                  </a:lnTo>
                  <a:cubicBezTo>
                    <a:pt x="0" y="5239"/>
                    <a:pt x="334" y="5573"/>
                    <a:pt x="739" y="5573"/>
                  </a:cubicBezTo>
                  <a:lnTo>
                    <a:pt x="4025" y="5573"/>
                  </a:lnTo>
                  <a:lnTo>
                    <a:pt x="4025" y="6382"/>
                  </a:lnTo>
                  <a:cubicBezTo>
                    <a:pt x="4025" y="6430"/>
                    <a:pt x="4049" y="6478"/>
                    <a:pt x="4120" y="6525"/>
                  </a:cubicBezTo>
                  <a:cubicBezTo>
                    <a:pt x="4144" y="6537"/>
                    <a:pt x="4174" y="6543"/>
                    <a:pt x="4204" y="6543"/>
                  </a:cubicBezTo>
                  <a:cubicBezTo>
                    <a:pt x="4233" y="6543"/>
                    <a:pt x="4263" y="6537"/>
                    <a:pt x="4287" y="6525"/>
                  </a:cubicBezTo>
                  <a:lnTo>
                    <a:pt x="5573" y="5597"/>
                  </a:lnTo>
                  <a:lnTo>
                    <a:pt x="6144" y="5597"/>
                  </a:lnTo>
                  <a:cubicBezTo>
                    <a:pt x="6549" y="5597"/>
                    <a:pt x="6883" y="5263"/>
                    <a:pt x="6883" y="4858"/>
                  </a:cubicBezTo>
                  <a:lnTo>
                    <a:pt x="6883" y="810"/>
                  </a:lnTo>
                  <a:cubicBezTo>
                    <a:pt x="6883" y="357"/>
                    <a:pt x="6549" y="24"/>
                    <a:pt x="6144" y="24"/>
                  </a:cubicBezTo>
                  <a:lnTo>
                    <a:pt x="2263" y="24"/>
                  </a:lnTo>
                  <a:cubicBezTo>
                    <a:pt x="2167" y="24"/>
                    <a:pt x="2120" y="95"/>
                    <a:pt x="2120" y="167"/>
                  </a:cubicBezTo>
                  <a:cubicBezTo>
                    <a:pt x="2120" y="262"/>
                    <a:pt x="2167" y="357"/>
                    <a:pt x="2263" y="357"/>
                  </a:cubicBezTo>
                  <a:lnTo>
                    <a:pt x="6144" y="357"/>
                  </a:lnTo>
                  <a:cubicBezTo>
                    <a:pt x="6383" y="357"/>
                    <a:pt x="6573" y="548"/>
                    <a:pt x="6573" y="810"/>
                  </a:cubicBezTo>
                  <a:lnTo>
                    <a:pt x="6573" y="4834"/>
                  </a:lnTo>
                  <a:cubicBezTo>
                    <a:pt x="6573" y="5073"/>
                    <a:pt x="6406" y="5263"/>
                    <a:pt x="6144" y="5263"/>
                  </a:cubicBezTo>
                  <a:lnTo>
                    <a:pt x="5502" y="5263"/>
                  </a:lnTo>
                  <a:cubicBezTo>
                    <a:pt x="5478" y="5263"/>
                    <a:pt x="5454" y="5263"/>
                    <a:pt x="5430" y="5311"/>
                  </a:cubicBezTo>
                  <a:lnTo>
                    <a:pt x="4358" y="6073"/>
                  </a:lnTo>
                  <a:lnTo>
                    <a:pt x="4358" y="5430"/>
                  </a:lnTo>
                  <a:cubicBezTo>
                    <a:pt x="4358" y="5335"/>
                    <a:pt x="4287" y="5263"/>
                    <a:pt x="4192" y="5263"/>
                  </a:cubicBezTo>
                  <a:lnTo>
                    <a:pt x="786" y="5263"/>
                  </a:lnTo>
                  <a:cubicBezTo>
                    <a:pt x="548" y="5263"/>
                    <a:pt x="334" y="5096"/>
                    <a:pt x="334" y="4834"/>
                  </a:cubicBezTo>
                  <a:lnTo>
                    <a:pt x="334" y="476"/>
                  </a:lnTo>
                  <a:cubicBezTo>
                    <a:pt x="334" y="381"/>
                    <a:pt x="381" y="334"/>
                    <a:pt x="477" y="334"/>
                  </a:cubicBezTo>
                  <a:lnTo>
                    <a:pt x="1572" y="334"/>
                  </a:lnTo>
                  <a:cubicBezTo>
                    <a:pt x="1620" y="334"/>
                    <a:pt x="1620" y="334"/>
                    <a:pt x="1644" y="286"/>
                  </a:cubicBezTo>
                  <a:cubicBezTo>
                    <a:pt x="1763" y="167"/>
                    <a:pt x="1667"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3"/>
            <p:cNvSpPr/>
            <p:nvPr/>
          </p:nvSpPr>
          <p:spPr>
            <a:xfrm>
              <a:off x="1526946" y="2303702"/>
              <a:ext cx="325537" cy="320711"/>
            </a:xfrm>
            <a:custGeom>
              <a:avLst/>
              <a:gdLst/>
              <a:ahLst/>
              <a:cxnLst/>
              <a:rect l="l" t="t" r="r" b="b"/>
              <a:pathLst>
                <a:path w="9241" h="9104" extrusionOk="0">
                  <a:moveTo>
                    <a:pt x="1763" y="316"/>
                  </a:moveTo>
                  <a:cubicBezTo>
                    <a:pt x="1882" y="340"/>
                    <a:pt x="2001" y="435"/>
                    <a:pt x="2073" y="554"/>
                  </a:cubicBezTo>
                  <a:lnTo>
                    <a:pt x="3025" y="2412"/>
                  </a:lnTo>
                  <a:cubicBezTo>
                    <a:pt x="3097" y="2579"/>
                    <a:pt x="3073" y="2769"/>
                    <a:pt x="2954" y="2888"/>
                  </a:cubicBezTo>
                  <a:lnTo>
                    <a:pt x="2668" y="3198"/>
                  </a:lnTo>
                  <a:lnTo>
                    <a:pt x="1263" y="578"/>
                  </a:lnTo>
                  <a:lnTo>
                    <a:pt x="1406" y="435"/>
                  </a:lnTo>
                  <a:cubicBezTo>
                    <a:pt x="1501" y="340"/>
                    <a:pt x="1644" y="316"/>
                    <a:pt x="1763" y="316"/>
                  </a:cubicBezTo>
                  <a:close/>
                  <a:moveTo>
                    <a:pt x="1722" y="1"/>
                  </a:moveTo>
                  <a:cubicBezTo>
                    <a:pt x="1523" y="1"/>
                    <a:pt x="1332" y="57"/>
                    <a:pt x="1192" y="197"/>
                  </a:cubicBezTo>
                  <a:lnTo>
                    <a:pt x="834" y="507"/>
                  </a:lnTo>
                  <a:cubicBezTo>
                    <a:pt x="453" y="864"/>
                    <a:pt x="191" y="1340"/>
                    <a:pt x="96" y="1888"/>
                  </a:cubicBezTo>
                  <a:cubicBezTo>
                    <a:pt x="1" y="2412"/>
                    <a:pt x="72" y="2960"/>
                    <a:pt x="310" y="3436"/>
                  </a:cubicBezTo>
                  <a:cubicBezTo>
                    <a:pt x="453" y="3722"/>
                    <a:pt x="644" y="4031"/>
                    <a:pt x="787" y="4317"/>
                  </a:cubicBezTo>
                  <a:cubicBezTo>
                    <a:pt x="810" y="4389"/>
                    <a:pt x="834" y="4412"/>
                    <a:pt x="882" y="4484"/>
                  </a:cubicBezTo>
                  <a:cubicBezTo>
                    <a:pt x="917" y="4519"/>
                    <a:pt x="977" y="4541"/>
                    <a:pt x="1026" y="4541"/>
                  </a:cubicBezTo>
                  <a:cubicBezTo>
                    <a:pt x="1043" y="4541"/>
                    <a:pt x="1060" y="4538"/>
                    <a:pt x="1072" y="4531"/>
                  </a:cubicBezTo>
                  <a:cubicBezTo>
                    <a:pt x="1144" y="4484"/>
                    <a:pt x="1168" y="4389"/>
                    <a:pt x="1144" y="4317"/>
                  </a:cubicBezTo>
                  <a:cubicBezTo>
                    <a:pt x="1120" y="4269"/>
                    <a:pt x="1072" y="4246"/>
                    <a:pt x="1049" y="4174"/>
                  </a:cubicBezTo>
                  <a:cubicBezTo>
                    <a:pt x="882" y="3912"/>
                    <a:pt x="715" y="3603"/>
                    <a:pt x="572" y="3317"/>
                  </a:cubicBezTo>
                  <a:cubicBezTo>
                    <a:pt x="167" y="2483"/>
                    <a:pt x="334" y="1436"/>
                    <a:pt x="1025" y="793"/>
                  </a:cubicBezTo>
                  <a:lnTo>
                    <a:pt x="2454" y="3436"/>
                  </a:lnTo>
                  <a:lnTo>
                    <a:pt x="2382" y="3484"/>
                  </a:lnTo>
                  <a:cubicBezTo>
                    <a:pt x="2192" y="3722"/>
                    <a:pt x="2120" y="4055"/>
                    <a:pt x="2263" y="4365"/>
                  </a:cubicBezTo>
                  <a:cubicBezTo>
                    <a:pt x="2835" y="5341"/>
                    <a:pt x="3644" y="6198"/>
                    <a:pt x="4740" y="6984"/>
                  </a:cubicBezTo>
                  <a:cubicBezTo>
                    <a:pt x="4859" y="7056"/>
                    <a:pt x="5002" y="7080"/>
                    <a:pt x="5169" y="7080"/>
                  </a:cubicBezTo>
                  <a:cubicBezTo>
                    <a:pt x="5335" y="7080"/>
                    <a:pt x="5526" y="7032"/>
                    <a:pt x="5645" y="6913"/>
                  </a:cubicBezTo>
                  <a:lnTo>
                    <a:pt x="5788" y="6770"/>
                  </a:lnTo>
                  <a:lnTo>
                    <a:pt x="8383" y="8223"/>
                  </a:lnTo>
                  <a:cubicBezTo>
                    <a:pt x="7957" y="8620"/>
                    <a:pt x="7421" y="8835"/>
                    <a:pt x="6877" y="8835"/>
                  </a:cubicBezTo>
                  <a:cubicBezTo>
                    <a:pt x="6541" y="8835"/>
                    <a:pt x="6202" y="8753"/>
                    <a:pt x="5883" y="8580"/>
                  </a:cubicBezTo>
                  <a:cubicBezTo>
                    <a:pt x="4097" y="7651"/>
                    <a:pt x="2620" y="6437"/>
                    <a:pt x="1549" y="4936"/>
                  </a:cubicBezTo>
                  <a:cubicBezTo>
                    <a:pt x="1519" y="4907"/>
                    <a:pt x="1472" y="4886"/>
                    <a:pt x="1428" y="4886"/>
                  </a:cubicBezTo>
                  <a:cubicBezTo>
                    <a:pt x="1402" y="4886"/>
                    <a:pt x="1376" y="4894"/>
                    <a:pt x="1358" y="4912"/>
                  </a:cubicBezTo>
                  <a:cubicBezTo>
                    <a:pt x="1287" y="4984"/>
                    <a:pt x="1263" y="5055"/>
                    <a:pt x="1311" y="5127"/>
                  </a:cubicBezTo>
                  <a:cubicBezTo>
                    <a:pt x="2430" y="6651"/>
                    <a:pt x="3906" y="7889"/>
                    <a:pt x="5764" y="8842"/>
                  </a:cubicBezTo>
                  <a:cubicBezTo>
                    <a:pt x="6121" y="9032"/>
                    <a:pt x="6502" y="9104"/>
                    <a:pt x="6883" y="9104"/>
                  </a:cubicBezTo>
                  <a:cubicBezTo>
                    <a:pt x="7502" y="9104"/>
                    <a:pt x="8145" y="8866"/>
                    <a:pt x="8622" y="8437"/>
                  </a:cubicBezTo>
                  <a:lnTo>
                    <a:pt x="8979" y="8104"/>
                  </a:lnTo>
                  <a:cubicBezTo>
                    <a:pt x="9146" y="7984"/>
                    <a:pt x="9241" y="7746"/>
                    <a:pt x="9217" y="7508"/>
                  </a:cubicBezTo>
                  <a:cubicBezTo>
                    <a:pt x="9169" y="7270"/>
                    <a:pt x="9026" y="7056"/>
                    <a:pt x="8812" y="6984"/>
                  </a:cubicBezTo>
                  <a:lnTo>
                    <a:pt x="8098" y="6579"/>
                  </a:lnTo>
                  <a:cubicBezTo>
                    <a:pt x="8074" y="6573"/>
                    <a:pt x="8052" y="6571"/>
                    <a:pt x="8031" y="6571"/>
                  </a:cubicBezTo>
                  <a:cubicBezTo>
                    <a:pt x="7970" y="6571"/>
                    <a:pt x="7925" y="6597"/>
                    <a:pt x="7907" y="6651"/>
                  </a:cubicBezTo>
                  <a:cubicBezTo>
                    <a:pt x="7860" y="6746"/>
                    <a:pt x="7907" y="6818"/>
                    <a:pt x="7955" y="6841"/>
                  </a:cubicBezTo>
                  <a:lnTo>
                    <a:pt x="8669" y="7246"/>
                  </a:lnTo>
                  <a:cubicBezTo>
                    <a:pt x="8788" y="7294"/>
                    <a:pt x="8884" y="7413"/>
                    <a:pt x="8884" y="7580"/>
                  </a:cubicBezTo>
                  <a:cubicBezTo>
                    <a:pt x="8907" y="7723"/>
                    <a:pt x="8836" y="7842"/>
                    <a:pt x="8765" y="7937"/>
                  </a:cubicBezTo>
                  <a:lnTo>
                    <a:pt x="8669" y="8008"/>
                  </a:lnTo>
                  <a:lnTo>
                    <a:pt x="6073" y="6556"/>
                  </a:lnTo>
                  <a:lnTo>
                    <a:pt x="6383" y="6294"/>
                  </a:lnTo>
                  <a:cubicBezTo>
                    <a:pt x="6457" y="6219"/>
                    <a:pt x="6560" y="6182"/>
                    <a:pt x="6667" y="6182"/>
                  </a:cubicBezTo>
                  <a:cubicBezTo>
                    <a:pt x="6731" y="6182"/>
                    <a:pt x="6797" y="6195"/>
                    <a:pt x="6859" y="6222"/>
                  </a:cubicBezTo>
                  <a:lnTo>
                    <a:pt x="7288" y="6460"/>
                  </a:lnTo>
                  <a:cubicBezTo>
                    <a:pt x="7316" y="6474"/>
                    <a:pt x="7344" y="6480"/>
                    <a:pt x="7370" y="6480"/>
                  </a:cubicBezTo>
                  <a:cubicBezTo>
                    <a:pt x="7433" y="6480"/>
                    <a:pt x="7486" y="6446"/>
                    <a:pt x="7502" y="6413"/>
                  </a:cubicBezTo>
                  <a:cubicBezTo>
                    <a:pt x="7526" y="6317"/>
                    <a:pt x="7502" y="6222"/>
                    <a:pt x="7455" y="6198"/>
                  </a:cubicBezTo>
                  <a:lnTo>
                    <a:pt x="7002" y="5960"/>
                  </a:lnTo>
                  <a:cubicBezTo>
                    <a:pt x="6893" y="5901"/>
                    <a:pt x="6772" y="5870"/>
                    <a:pt x="6650" y="5870"/>
                  </a:cubicBezTo>
                  <a:cubicBezTo>
                    <a:pt x="6479" y="5870"/>
                    <a:pt x="6308" y="5930"/>
                    <a:pt x="6169" y="6056"/>
                  </a:cubicBezTo>
                  <a:lnTo>
                    <a:pt x="5454" y="6675"/>
                  </a:lnTo>
                  <a:cubicBezTo>
                    <a:pt x="5376" y="6740"/>
                    <a:pt x="5276" y="6777"/>
                    <a:pt x="5178" y="6777"/>
                  </a:cubicBezTo>
                  <a:cubicBezTo>
                    <a:pt x="5097" y="6777"/>
                    <a:pt x="5019" y="6752"/>
                    <a:pt x="4954" y="6699"/>
                  </a:cubicBezTo>
                  <a:cubicBezTo>
                    <a:pt x="3883" y="5960"/>
                    <a:pt x="3097" y="5127"/>
                    <a:pt x="2573" y="4174"/>
                  </a:cubicBezTo>
                  <a:cubicBezTo>
                    <a:pt x="2477" y="4031"/>
                    <a:pt x="2501" y="3817"/>
                    <a:pt x="2620" y="3698"/>
                  </a:cubicBezTo>
                  <a:lnTo>
                    <a:pt x="3192" y="3103"/>
                  </a:lnTo>
                  <a:cubicBezTo>
                    <a:pt x="3406" y="2888"/>
                    <a:pt x="3454" y="2531"/>
                    <a:pt x="3311" y="2269"/>
                  </a:cubicBezTo>
                  <a:lnTo>
                    <a:pt x="2358" y="388"/>
                  </a:lnTo>
                  <a:cubicBezTo>
                    <a:pt x="2239" y="197"/>
                    <a:pt x="2073" y="30"/>
                    <a:pt x="1834" y="7"/>
                  </a:cubicBezTo>
                  <a:cubicBezTo>
                    <a:pt x="1797" y="3"/>
                    <a:pt x="1759" y="1"/>
                    <a:pt x="1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3"/>
            <p:cNvSpPr/>
            <p:nvPr/>
          </p:nvSpPr>
          <p:spPr>
            <a:xfrm>
              <a:off x="1824759" y="2359291"/>
              <a:ext cx="37799" cy="38609"/>
            </a:xfrm>
            <a:custGeom>
              <a:avLst/>
              <a:gdLst/>
              <a:ahLst/>
              <a:cxnLst/>
              <a:rect l="l" t="t" r="r" b="b"/>
              <a:pathLst>
                <a:path w="1073" h="1096" extrusionOk="0">
                  <a:moveTo>
                    <a:pt x="525" y="310"/>
                  </a:moveTo>
                  <a:cubicBezTo>
                    <a:pt x="644" y="310"/>
                    <a:pt x="763" y="429"/>
                    <a:pt x="763" y="548"/>
                  </a:cubicBezTo>
                  <a:cubicBezTo>
                    <a:pt x="763" y="667"/>
                    <a:pt x="644" y="786"/>
                    <a:pt x="525" y="786"/>
                  </a:cubicBezTo>
                  <a:cubicBezTo>
                    <a:pt x="406" y="786"/>
                    <a:pt x="287" y="667"/>
                    <a:pt x="287" y="548"/>
                  </a:cubicBezTo>
                  <a:cubicBezTo>
                    <a:pt x="287" y="429"/>
                    <a:pt x="406" y="310"/>
                    <a:pt x="525" y="310"/>
                  </a:cubicBezTo>
                  <a:close/>
                  <a:moveTo>
                    <a:pt x="549" y="0"/>
                  </a:moveTo>
                  <a:cubicBezTo>
                    <a:pt x="239" y="0"/>
                    <a:pt x="1" y="239"/>
                    <a:pt x="1" y="548"/>
                  </a:cubicBezTo>
                  <a:cubicBezTo>
                    <a:pt x="1" y="834"/>
                    <a:pt x="239" y="1096"/>
                    <a:pt x="549" y="1096"/>
                  </a:cubicBezTo>
                  <a:cubicBezTo>
                    <a:pt x="811" y="1072"/>
                    <a:pt x="1073" y="834"/>
                    <a:pt x="1073" y="548"/>
                  </a:cubicBezTo>
                  <a:cubicBezTo>
                    <a:pt x="1073" y="239"/>
                    <a:pt x="834"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3"/>
            <p:cNvSpPr/>
            <p:nvPr/>
          </p:nvSpPr>
          <p:spPr>
            <a:xfrm>
              <a:off x="1767726" y="2359291"/>
              <a:ext cx="38645" cy="38609"/>
            </a:xfrm>
            <a:custGeom>
              <a:avLst/>
              <a:gdLst/>
              <a:ahLst/>
              <a:cxnLst/>
              <a:rect l="l" t="t" r="r" b="b"/>
              <a:pathLst>
                <a:path w="1097" h="1096" extrusionOk="0">
                  <a:moveTo>
                    <a:pt x="524" y="310"/>
                  </a:moveTo>
                  <a:cubicBezTo>
                    <a:pt x="644" y="310"/>
                    <a:pt x="763" y="429"/>
                    <a:pt x="763" y="548"/>
                  </a:cubicBezTo>
                  <a:cubicBezTo>
                    <a:pt x="763" y="667"/>
                    <a:pt x="644" y="786"/>
                    <a:pt x="524" y="786"/>
                  </a:cubicBezTo>
                  <a:cubicBezTo>
                    <a:pt x="405" y="786"/>
                    <a:pt x="286" y="667"/>
                    <a:pt x="286" y="548"/>
                  </a:cubicBezTo>
                  <a:cubicBezTo>
                    <a:pt x="286" y="429"/>
                    <a:pt x="405" y="310"/>
                    <a:pt x="524" y="310"/>
                  </a:cubicBezTo>
                  <a:close/>
                  <a:moveTo>
                    <a:pt x="548" y="0"/>
                  </a:moveTo>
                  <a:cubicBezTo>
                    <a:pt x="263" y="0"/>
                    <a:pt x="1" y="239"/>
                    <a:pt x="1" y="548"/>
                  </a:cubicBezTo>
                  <a:cubicBezTo>
                    <a:pt x="1" y="834"/>
                    <a:pt x="239" y="1096"/>
                    <a:pt x="548" y="1096"/>
                  </a:cubicBezTo>
                  <a:cubicBezTo>
                    <a:pt x="834" y="1072"/>
                    <a:pt x="1096" y="834"/>
                    <a:pt x="1096" y="548"/>
                  </a:cubicBezTo>
                  <a:cubicBezTo>
                    <a:pt x="1096" y="239"/>
                    <a:pt x="858"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3"/>
            <p:cNvSpPr/>
            <p:nvPr/>
          </p:nvSpPr>
          <p:spPr>
            <a:xfrm>
              <a:off x="1710693" y="2359220"/>
              <a:ext cx="37764" cy="38680"/>
            </a:xfrm>
            <a:custGeom>
              <a:avLst/>
              <a:gdLst/>
              <a:ahLst/>
              <a:cxnLst/>
              <a:rect l="l" t="t" r="r" b="b"/>
              <a:pathLst>
                <a:path w="1072" h="1098" extrusionOk="0">
                  <a:moveTo>
                    <a:pt x="548" y="312"/>
                  </a:moveTo>
                  <a:cubicBezTo>
                    <a:pt x="667" y="312"/>
                    <a:pt x="786" y="431"/>
                    <a:pt x="786" y="550"/>
                  </a:cubicBezTo>
                  <a:cubicBezTo>
                    <a:pt x="786" y="669"/>
                    <a:pt x="667" y="788"/>
                    <a:pt x="548" y="788"/>
                  </a:cubicBezTo>
                  <a:cubicBezTo>
                    <a:pt x="429" y="788"/>
                    <a:pt x="310" y="669"/>
                    <a:pt x="310" y="550"/>
                  </a:cubicBezTo>
                  <a:cubicBezTo>
                    <a:pt x="310" y="407"/>
                    <a:pt x="429" y="312"/>
                    <a:pt x="548" y="312"/>
                  </a:cubicBezTo>
                  <a:close/>
                  <a:moveTo>
                    <a:pt x="506" y="1"/>
                  </a:moveTo>
                  <a:cubicBezTo>
                    <a:pt x="217" y="1"/>
                    <a:pt x="0" y="232"/>
                    <a:pt x="0" y="550"/>
                  </a:cubicBezTo>
                  <a:cubicBezTo>
                    <a:pt x="0" y="836"/>
                    <a:pt x="238" y="1098"/>
                    <a:pt x="548" y="1098"/>
                  </a:cubicBezTo>
                  <a:cubicBezTo>
                    <a:pt x="834" y="1098"/>
                    <a:pt x="1072" y="860"/>
                    <a:pt x="1072" y="550"/>
                  </a:cubicBezTo>
                  <a:cubicBezTo>
                    <a:pt x="1072" y="241"/>
                    <a:pt x="834" y="2"/>
                    <a:pt x="548" y="2"/>
                  </a:cubicBezTo>
                  <a:cubicBezTo>
                    <a:pt x="534" y="1"/>
                    <a:pt x="519"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53">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479" name="Google Shape;479;p53">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3">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481" name="Google Shape;481;p53">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3"/>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3"/>
                                        </p:tgtEl>
                                        <p:attrNameLst>
                                          <p:attrName>style.visibility</p:attrName>
                                        </p:attrNameLst>
                                      </p:cBhvr>
                                      <p:to>
                                        <p:strVal val="visible"/>
                                      </p:to>
                                    </p:set>
                                    <p:animEffect transition="in" filter="fade">
                                      <p:cBhvr>
                                        <p:cTn id="7" dur="1000"/>
                                        <p:tgtEl>
                                          <p:spTgt spid="443"/>
                                        </p:tgtEl>
                                      </p:cBhvr>
                                    </p:animEffect>
                                  </p:childTnLst>
                                </p:cTn>
                              </p:par>
                              <p:par>
                                <p:cTn id="8" presetID="10" presetClass="entr" presetSubtype="0" fill="hold" nodeType="withEffect">
                                  <p:stCondLst>
                                    <p:cond delay="0"/>
                                  </p:stCondLst>
                                  <p:childTnLst>
                                    <p:set>
                                      <p:cBhvr>
                                        <p:cTn id="9" dur="1" fill="hold">
                                          <p:stCondLst>
                                            <p:cond delay="0"/>
                                          </p:stCondLst>
                                        </p:cTn>
                                        <p:tgtEl>
                                          <p:spTgt spid="450"/>
                                        </p:tgtEl>
                                        <p:attrNameLst>
                                          <p:attrName>style.visibility</p:attrName>
                                        </p:attrNameLst>
                                      </p:cBhvr>
                                      <p:to>
                                        <p:strVal val="visible"/>
                                      </p:to>
                                    </p:set>
                                    <p:animEffect transition="in" filter="fade">
                                      <p:cBhvr>
                                        <p:cTn id="10" dur="1000"/>
                                        <p:tgtEl>
                                          <p:spTgt spid="450"/>
                                        </p:tgtEl>
                                      </p:cBhvr>
                                    </p:animEffect>
                                  </p:childTnLst>
                                </p:cTn>
                              </p:par>
                              <p:par>
                                <p:cTn id="11" presetID="10" presetClass="entr" presetSubtype="0" fill="hold" nodeType="withEffect">
                                  <p:stCondLst>
                                    <p:cond delay="0"/>
                                  </p:stCondLst>
                                  <p:childTnLst>
                                    <p:set>
                                      <p:cBhvr>
                                        <p:cTn id="12" dur="1" fill="hold">
                                          <p:stCondLst>
                                            <p:cond delay="0"/>
                                          </p:stCondLst>
                                        </p:cTn>
                                        <p:tgtEl>
                                          <p:spTgt spid="472"/>
                                        </p:tgtEl>
                                        <p:attrNameLst>
                                          <p:attrName>style.visibility</p:attrName>
                                        </p:attrNameLst>
                                      </p:cBhvr>
                                      <p:to>
                                        <p:strVal val="visible"/>
                                      </p:to>
                                    </p:set>
                                    <p:animEffect transition="in" filter="fade">
                                      <p:cBhvr>
                                        <p:cTn id="13" dur="1000"/>
                                        <p:tgtEl>
                                          <p:spTgt spid="472"/>
                                        </p:tgtEl>
                                      </p:cBhvr>
                                    </p:animEffect>
                                  </p:childTnLst>
                                </p:cTn>
                              </p:par>
                              <p:par>
                                <p:cTn id="14" presetID="10" presetClass="entr" presetSubtype="0" fill="hold" nodeType="withEffect">
                                  <p:stCondLst>
                                    <p:cond delay="0"/>
                                  </p:stCondLst>
                                  <p:childTnLst>
                                    <p:set>
                                      <p:cBhvr>
                                        <p:cTn id="15" dur="1" fill="hold">
                                          <p:stCondLst>
                                            <p:cond delay="0"/>
                                          </p:stCondLst>
                                        </p:cTn>
                                        <p:tgtEl>
                                          <p:spTgt spid="469"/>
                                        </p:tgtEl>
                                        <p:attrNameLst>
                                          <p:attrName>style.visibility</p:attrName>
                                        </p:attrNameLst>
                                      </p:cBhvr>
                                      <p:to>
                                        <p:strVal val="visible"/>
                                      </p:to>
                                    </p:set>
                                    <p:animEffect transition="in" filter="fade">
                                      <p:cBhvr>
                                        <p:cTn id="16" dur="10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86"/>
        <p:cNvGrpSpPr/>
        <p:nvPr/>
      </p:nvGrpSpPr>
      <p:grpSpPr>
        <a:xfrm>
          <a:off x="0" y="0"/>
          <a:ext cx="0" cy="0"/>
          <a:chOff x="0" y="0"/>
          <a:chExt cx="0" cy="0"/>
        </a:xfrm>
      </p:grpSpPr>
      <p:sp>
        <p:nvSpPr>
          <p:cNvPr id="487" name="Google Shape;487;p54"/>
          <p:cNvSpPr txBox="1">
            <a:spLocks noGrp="1"/>
          </p:cNvSpPr>
          <p:nvPr>
            <p:ph type="title" idx="6"/>
          </p:nvPr>
        </p:nvSpPr>
        <p:spPr>
          <a:xfrm>
            <a:off x="5081043" y="3116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Key Initiatives</a:t>
            </a:r>
            <a:endParaRPr sz="2000"/>
          </a:p>
        </p:txBody>
      </p:sp>
      <p:sp>
        <p:nvSpPr>
          <p:cNvPr id="488" name="Google Shape;488;p54"/>
          <p:cNvSpPr txBox="1">
            <a:spLocks noGrp="1"/>
          </p:cNvSpPr>
          <p:nvPr>
            <p:ph type="subTitle" idx="7"/>
          </p:nvPr>
        </p:nvSpPr>
        <p:spPr>
          <a:xfrm>
            <a:off x="5081043" y="3702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Saturn is composed mostly of hydrogen and helium</a:t>
            </a:r>
          </a:p>
        </p:txBody>
      </p:sp>
      <p:sp>
        <p:nvSpPr>
          <p:cNvPr id="489" name="Google Shape;489;p54"/>
          <p:cNvSpPr txBox="1">
            <a:spLocks noGrp="1"/>
          </p:cNvSpPr>
          <p:nvPr>
            <p:ph type="title" idx="2"/>
          </p:nvPr>
        </p:nvSpPr>
        <p:spPr>
          <a:xfrm>
            <a:off x="5081043" y="16828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Vision</a:t>
            </a:r>
          </a:p>
        </p:txBody>
      </p:sp>
      <p:sp>
        <p:nvSpPr>
          <p:cNvPr id="490" name="Google Shape;490;p54"/>
          <p:cNvSpPr txBox="1">
            <a:spLocks noGrp="1"/>
          </p:cNvSpPr>
          <p:nvPr>
            <p:ph type="subTitle" idx="3"/>
          </p:nvPr>
        </p:nvSpPr>
        <p:spPr>
          <a:xfrm>
            <a:off x="5081043" y="22693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Jupiter is the biggest planet in the</a:t>
            </a:r>
          </a:p>
          <a:p>
            <a:pPr marL="0" lvl="0" indent="0" algn="ctr" rtl="0">
              <a:spcBef>
                <a:spcPts val="0"/>
              </a:spcBef>
              <a:spcAft>
                <a:spcPts val="0"/>
              </a:spcAft>
              <a:buNone/>
            </a:pPr>
            <a:r>
              <a:rPr lang="en-US" dirty="0"/>
              <a:t>Solar System and a gas giant</a:t>
            </a:r>
          </a:p>
        </p:txBody>
      </p:sp>
      <p:cxnSp>
        <p:nvCxnSpPr>
          <p:cNvPr id="491" name="Google Shape;491;p54"/>
          <p:cNvCxnSpPr/>
          <p:nvPr/>
        </p:nvCxnSpPr>
        <p:spPr>
          <a:xfrm>
            <a:off x="5248400" y="3638200"/>
            <a:ext cx="2721900" cy="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54"/>
          <p:cNvCxnSpPr/>
          <p:nvPr/>
        </p:nvCxnSpPr>
        <p:spPr>
          <a:xfrm>
            <a:off x="5254725" y="2210550"/>
            <a:ext cx="2721900" cy="0"/>
          </a:xfrm>
          <a:prstGeom prst="straightConnector1">
            <a:avLst/>
          </a:prstGeom>
          <a:noFill/>
          <a:ln w="9525" cap="flat" cmpd="sng">
            <a:solidFill>
              <a:schemeClr val="dk1"/>
            </a:solidFill>
            <a:prstDash val="solid"/>
            <a:round/>
            <a:headEnd type="none" w="med" len="med"/>
            <a:tailEnd type="none" w="med" len="med"/>
          </a:ln>
        </p:spPr>
      </p:cxnSp>
      <p:sp>
        <p:nvSpPr>
          <p:cNvPr id="493" name="Google Shape;493;p54"/>
          <p:cNvSpPr txBox="1">
            <a:spLocks noGrp="1"/>
          </p:cNvSpPr>
          <p:nvPr>
            <p:ph type="title"/>
          </p:nvPr>
        </p:nvSpPr>
        <p:spPr>
          <a:xfrm>
            <a:off x="1195863" y="16828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Mission</a:t>
            </a:r>
          </a:p>
        </p:txBody>
      </p:sp>
      <p:sp>
        <p:nvSpPr>
          <p:cNvPr id="494" name="Google Shape;494;p54"/>
          <p:cNvSpPr txBox="1">
            <a:spLocks noGrp="1"/>
          </p:cNvSpPr>
          <p:nvPr>
            <p:ph type="title" idx="4"/>
          </p:nvPr>
        </p:nvSpPr>
        <p:spPr>
          <a:xfrm>
            <a:off x="1195863" y="3116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Objectives</a:t>
            </a:r>
          </a:p>
        </p:txBody>
      </p:sp>
      <p:cxnSp>
        <p:nvCxnSpPr>
          <p:cNvPr id="495" name="Google Shape;495;p54"/>
          <p:cNvCxnSpPr/>
          <p:nvPr/>
        </p:nvCxnSpPr>
        <p:spPr>
          <a:xfrm>
            <a:off x="1297775" y="3651150"/>
            <a:ext cx="2721900" cy="0"/>
          </a:xfrm>
          <a:prstGeom prst="straightConnector1">
            <a:avLst/>
          </a:prstGeom>
          <a:noFill/>
          <a:ln w="9525" cap="flat" cmpd="sng">
            <a:solidFill>
              <a:schemeClr val="dk1"/>
            </a:solidFill>
            <a:prstDash val="solid"/>
            <a:round/>
            <a:headEnd type="none" w="med" len="med"/>
            <a:tailEnd type="none" w="med" len="med"/>
          </a:ln>
        </p:spPr>
      </p:cxnSp>
      <p:cxnSp>
        <p:nvCxnSpPr>
          <p:cNvPr id="496" name="Google Shape;496;p54"/>
          <p:cNvCxnSpPr/>
          <p:nvPr/>
        </p:nvCxnSpPr>
        <p:spPr>
          <a:xfrm>
            <a:off x="1304100" y="2223500"/>
            <a:ext cx="2721900" cy="0"/>
          </a:xfrm>
          <a:prstGeom prst="straightConnector1">
            <a:avLst/>
          </a:prstGeom>
          <a:noFill/>
          <a:ln w="9525" cap="flat" cmpd="sng">
            <a:solidFill>
              <a:schemeClr val="dk1"/>
            </a:solidFill>
            <a:prstDash val="solid"/>
            <a:round/>
            <a:headEnd type="none" w="med" len="med"/>
            <a:tailEnd type="none" w="med" len="med"/>
          </a:ln>
        </p:spPr>
      </p:cxnSp>
      <p:sp>
        <p:nvSpPr>
          <p:cNvPr id="497" name="Google Shape;497;p54"/>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Strategic planning project plan</a:t>
            </a:r>
            <a:endParaRPr dirty="0"/>
          </a:p>
        </p:txBody>
      </p:sp>
      <p:sp>
        <p:nvSpPr>
          <p:cNvPr id="498" name="Google Shape;498;p54"/>
          <p:cNvSpPr txBox="1">
            <a:spLocks noGrp="1"/>
          </p:cNvSpPr>
          <p:nvPr>
            <p:ph type="subTitle" idx="1"/>
          </p:nvPr>
        </p:nvSpPr>
        <p:spPr>
          <a:xfrm>
            <a:off x="1195863" y="22693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Venus is the second planet from the Sun and it is very hot</a:t>
            </a:r>
            <a:endParaRPr lang="zh-TW" altLang="en-US" dirty="0"/>
          </a:p>
        </p:txBody>
      </p:sp>
      <p:sp>
        <p:nvSpPr>
          <p:cNvPr id="499" name="Google Shape;499;p54"/>
          <p:cNvSpPr txBox="1">
            <a:spLocks noGrp="1"/>
          </p:cNvSpPr>
          <p:nvPr>
            <p:ph type="subTitle" idx="5"/>
          </p:nvPr>
        </p:nvSpPr>
        <p:spPr>
          <a:xfrm>
            <a:off x="1195863" y="3702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Despite being red, Mars is a very cold planet</a:t>
            </a:r>
          </a:p>
        </p:txBody>
      </p:sp>
      <p:sp>
        <p:nvSpPr>
          <p:cNvPr id="500" name="Google Shape;500;p54">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501" name="Google Shape;501;p54">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503" name="Google Shape;503;p54">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4"/>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08"/>
        <p:cNvGrpSpPr/>
        <p:nvPr/>
      </p:nvGrpSpPr>
      <p:grpSpPr>
        <a:xfrm>
          <a:off x="0" y="0"/>
          <a:ext cx="0" cy="0"/>
          <a:chOff x="0" y="0"/>
          <a:chExt cx="0" cy="0"/>
        </a:xfrm>
      </p:grpSpPr>
      <p:sp>
        <p:nvSpPr>
          <p:cNvPr id="509" name="Google Shape;509;p55"/>
          <p:cNvSpPr txBox="1"/>
          <p:nvPr/>
        </p:nvSpPr>
        <p:spPr>
          <a:xfrm>
            <a:off x="2400300" y="1725275"/>
            <a:ext cx="5791200" cy="3867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STRATEGIC OBJECTIVES</a:t>
            </a:r>
            <a:endParaRPr>
              <a:solidFill>
                <a:schemeClr val="accent2"/>
              </a:solidFill>
              <a:latin typeface="Quattrocento"/>
              <a:ea typeface="Quattrocento"/>
              <a:cs typeface="Quattrocento"/>
              <a:sym typeface="Quattrocento"/>
            </a:endParaRPr>
          </a:p>
        </p:txBody>
      </p:sp>
      <p:graphicFrame>
        <p:nvGraphicFramePr>
          <p:cNvPr id="510" name="Google Shape;510;p55"/>
          <p:cNvGraphicFramePr/>
          <p:nvPr/>
        </p:nvGraphicFramePr>
        <p:xfrm>
          <a:off x="952500" y="1715750"/>
          <a:ext cx="3000000" cy="3000000"/>
        </p:xfrm>
        <a:graphic>
          <a:graphicData uri="http://schemas.openxmlformats.org/drawingml/2006/table">
            <a:tbl>
              <a:tblPr>
                <a:noFill/>
                <a:tableStyleId>{00450878-9661-4CED-A615-E29FFE493B2D}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PERSPECTIVES</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48625">
                <a:tc>
                  <a:txBody>
                    <a:bodyPr/>
                    <a:lstStyle/>
                    <a:p>
                      <a:pPr marL="0" lvl="0" indent="0" algn="ctr" rtl="0">
                        <a:spcBef>
                          <a:spcPts val="0"/>
                        </a:spcBef>
                        <a:spcAft>
                          <a:spcPts val="0"/>
                        </a:spcAft>
                        <a:buNone/>
                      </a:pPr>
                      <a:r>
                        <a:rPr lang="en" sz="1200">
                          <a:solidFill>
                            <a:schemeClr val="dk1"/>
                          </a:solidFill>
                          <a:latin typeface="Quattrocento"/>
                          <a:ea typeface="Quattrocento"/>
                          <a:cs typeface="Quattrocento"/>
                          <a:sym typeface="Quattrocento"/>
                        </a:rPr>
                        <a:t>FINANCIAL</a:t>
                      </a:r>
                      <a:endParaRPr sz="1200">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F1- Insert your own text</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F2- Insert your own text</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48625">
                <a:tc>
                  <a:txBody>
                    <a:bodyPr/>
                    <a:lstStyle/>
                    <a:p>
                      <a:pPr marL="0" lvl="0" indent="0" algn="ctr" rtl="0">
                        <a:spcBef>
                          <a:spcPts val="0"/>
                        </a:spcBef>
                        <a:spcAft>
                          <a:spcPts val="0"/>
                        </a:spcAft>
                        <a:buNone/>
                      </a:pPr>
                      <a:r>
                        <a:rPr lang="en" sz="1200">
                          <a:solidFill>
                            <a:schemeClr val="dk1"/>
                          </a:solidFill>
                          <a:latin typeface="Quattrocento"/>
                          <a:ea typeface="Quattrocento"/>
                          <a:cs typeface="Quattrocento"/>
                          <a:sym typeface="Quattrocento"/>
                        </a:rPr>
                        <a:t>CUSTOMER</a:t>
                      </a:r>
                      <a:endParaRPr sz="1200">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C1- Insert your own text</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F2- Insert your own text</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548625">
                <a:tc>
                  <a:txBody>
                    <a:bodyPr/>
                    <a:lstStyle/>
                    <a:p>
                      <a:pPr marL="0" lvl="0" indent="0" algn="ctr" rtl="0">
                        <a:spcBef>
                          <a:spcPts val="0"/>
                        </a:spcBef>
                        <a:spcAft>
                          <a:spcPts val="0"/>
                        </a:spcAft>
                        <a:buNone/>
                      </a:pPr>
                      <a:r>
                        <a:rPr lang="en" sz="1200">
                          <a:solidFill>
                            <a:schemeClr val="dk1"/>
                          </a:solidFill>
                          <a:latin typeface="Quattrocento"/>
                          <a:ea typeface="Quattrocento"/>
                          <a:cs typeface="Quattrocento"/>
                          <a:sym typeface="Quattrocento"/>
                        </a:rPr>
                        <a:t>INTERNAL PROCESS</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&gt;I1- Insert your own text</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F2- Insert your own text</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548625">
                <a:tc>
                  <a:txBody>
                    <a:bodyPr/>
                    <a:lstStyle/>
                    <a:p>
                      <a:pPr marL="0" lvl="0" indent="0" algn="ctr" rtl="0">
                        <a:spcBef>
                          <a:spcPts val="0"/>
                        </a:spcBef>
                        <a:spcAft>
                          <a:spcPts val="0"/>
                        </a:spcAft>
                        <a:buNone/>
                      </a:pPr>
                      <a:r>
                        <a:rPr lang="en" sz="1200">
                          <a:solidFill>
                            <a:schemeClr val="dk1"/>
                          </a:solidFill>
                          <a:latin typeface="Quattrocento"/>
                          <a:ea typeface="Quattrocento"/>
                          <a:cs typeface="Quattrocento"/>
                          <a:sym typeface="Quattrocento"/>
                        </a:rPr>
                        <a:t>LEARNING &amp; GROWTH</a:t>
                      </a:r>
                      <a:endParaRPr sz="1200">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L1- Insert your own text</a:t>
                      </a:r>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2"/>
                          </a:solidFill>
                          <a:latin typeface="Quattrocento"/>
                          <a:ea typeface="Quattrocento"/>
                          <a:cs typeface="Quattrocento"/>
                          <a:sym typeface="Quattrocento"/>
                        </a:rPr>
                        <a:t>F2- Insert your own text</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11" name="Google Shape;511;p55"/>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Strategy map &amp; balanced scorecard</a:t>
            </a:r>
            <a:endParaRPr/>
          </a:p>
        </p:txBody>
      </p:sp>
      <p:sp>
        <p:nvSpPr>
          <p:cNvPr id="512" name="Google Shape;512;p55">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513" name="Google Shape;513;p55">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5">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515" name="Google Shape;515;p55">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5"/>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520"/>
        <p:cNvGrpSpPr/>
        <p:nvPr/>
      </p:nvGrpSpPr>
      <p:grpSpPr>
        <a:xfrm>
          <a:off x="0" y="0"/>
          <a:ext cx="0" cy="0"/>
          <a:chOff x="0" y="0"/>
          <a:chExt cx="0" cy="0"/>
        </a:xfrm>
      </p:grpSpPr>
      <p:sp>
        <p:nvSpPr>
          <p:cNvPr id="521" name="Google Shape;521;p56"/>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Strategy map &amp; balanced scorecard ii</a:t>
            </a:r>
            <a:endParaRPr/>
          </a:p>
        </p:txBody>
      </p:sp>
      <p:sp>
        <p:nvSpPr>
          <p:cNvPr id="522" name="Google Shape;522;p56"/>
          <p:cNvSpPr/>
          <p:nvPr/>
        </p:nvSpPr>
        <p:spPr>
          <a:xfrm rot="-5400000">
            <a:off x="-219800" y="2924196"/>
            <a:ext cx="2891100" cy="4752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Cinzel"/>
                <a:ea typeface="Cinzel"/>
                <a:cs typeface="Cinzel"/>
                <a:sym typeface="Cinzel"/>
              </a:rPr>
              <a:t>PERSPECTIVE</a:t>
            </a:r>
            <a:endParaRPr sz="2000">
              <a:solidFill>
                <a:schemeClr val="accent2"/>
              </a:solidFill>
              <a:latin typeface="Cinzel"/>
              <a:ea typeface="Cinzel"/>
              <a:cs typeface="Cinzel"/>
              <a:sym typeface="Cinzel"/>
            </a:endParaRPr>
          </a:p>
        </p:txBody>
      </p:sp>
      <p:sp>
        <p:nvSpPr>
          <p:cNvPr id="523" name="Google Shape;523;p56"/>
          <p:cNvSpPr/>
          <p:nvPr/>
        </p:nvSpPr>
        <p:spPr>
          <a:xfrm>
            <a:off x="1984038" y="1715550"/>
            <a:ext cx="2341800" cy="468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FINANCIAL PROJECTS</a:t>
            </a:r>
            <a:endParaRPr>
              <a:solidFill>
                <a:schemeClr val="dk1"/>
              </a:solidFill>
              <a:latin typeface="Quattrocento"/>
              <a:ea typeface="Quattrocento"/>
              <a:cs typeface="Quattrocento"/>
              <a:sym typeface="Quattrocento"/>
            </a:endParaRPr>
          </a:p>
        </p:txBody>
      </p:sp>
      <p:sp>
        <p:nvSpPr>
          <p:cNvPr id="524" name="Google Shape;524;p56"/>
          <p:cNvSpPr/>
          <p:nvPr/>
        </p:nvSpPr>
        <p:spPr>
          <a:xfrm>
            <a:off x="1984038" y="2523895"/>
            <a:ext cx="2341800" cy="468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CUSTOMER SERVICES</a:t>
            </a:r>
            <a:endParaRPr>
              <a:solidFill>
                <a:schemeClr val="dk1"/>
              </a:solidFill>
              <a:latin typeface="Quattrocento"/>
              <a:ea typeface="Quattrocento"/>
              <a:cs typeface="Quattrocento"/>
              <a:sym typeface="Quattrocento"/>
            </a:endParaRPr>
          </a:p>
        </p:txBody>
      </p:sp>
      <p:sp>
        <p:nvSpPr>
          <p:cNvPr id="525" name="Google Shape;525;p56"/>
          <p:cNvSpPr/>
          <p:nvPr/>
        </p:nvSpPr>
        <p:spPr>
          <a:xfrm>
            <a:off x="1984038" y="3331258"/>
            <a:ext cx="2341800" cy="468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INTERNAL PROCESS</a:t>
            </a:r>
            <a:endParaRPr>
              <a:solidFill>
                <a:schemeClr val="dk1"/>
              </a:solidFill>
              <a:latin typeface="Quattrocento"/>
              <a:ea typeface="Quattrocento"/>
              <a:cs typeface="Quattrocento"/>
              <a:sym typeface="Quattrocento"/>
            </a:endParaRPr>
          </a:p>
        </p:txBody>
      </p:sp>
      <p:sp>
        <p:nvSpPr>
          <p:cNvPr id="526" name="Google Shape;526;p56"/>
          <p:cNvSpPr/>
          <p:nvPr/>
        </p:nvSpPr>
        <p:spPr>
          <a:xfrm>
            <a:off x="1984038" y="4139603"/>
            <a:ext cx="2341800" cy="468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LEARNING &amp; GROWTH</a:t>
            </a:r>
            <a:endParaRPr>
              <a:solidFill>
                <a:schemeClr val="dk1"/>
              </a:solidFill>
              <a:latin typeface="Quattrocento"/>
              <a:ea typeface="Quattrocento"/>
              <a:cs typeface="Quattrocento"/>
              <a:sym typeface="Quattrocento"/>
            </a:endParaRPr>
          </a:p>
        </p:txBody>
      </p:sp>
      <p:cxnSp>
        <p:nvCxnSpPr>
          <p:cNvPr id="527" name="Google Shape;527;p56"/>
          <p:cNvCxnSpPr>
            <a:stCxn id="522" idx="2"/>
            <a:endCxn id="523" idx="1"/>
          </p:cNvCxnSpPr>
          <p:nvPr/>
        </p:nvCxnSpPr>
        <p:spPr>
          <a:xfrm rot="10800000" flipH="1">
            <a:off x="1463350" y="1949796"/>
            <a:ext cx="520800" cy="1212000"/>
          </a:xfrm>
          <a:prstGeom prst="bentConnector3">
            <a:avLst>
              <a:gd name="adj1" fmla="val 49992"/>
            </a:avLst>
          </a:prstGeom>
          <a:noFill/>
          <a:ln w="9525" cap="flat" cmpd="sng">
            <a:solidFill>
              <a:schemeClr val="dk2"/>
            </a:solidFill>
            <a:prstDash val="solid"/>
            <a:round/>
            <a:headEnd type="none" w="sm" len="sm"/>
            <a:tailEnd type="none" w="sm" len="sm"/>
          </a:ln>
        </p:spPr>
      </p:cxnSp>
      <p:cxnSp>
        <p:nvCxnSpPr>
          <p:cNvPr id="528" name="Google Shape;528;p56"/>
          <p:cNvCxnSpPr>
            <a:stCxn id="522" idx="2"/>
            <a:endCxn id="524" idx="1"/>
          </p:cNvCxnSpPr>
          <p:nvPr/>
        </p:nvCxnSpPr>
        <p:spPr>
          <a:xfrm rot="10800000" flipH="1">
            <a:off x="1463350" y="2758296"/>
            <a:ext cx="520800" cy="403500"/>
          </a:xfrm>
          <a:prstGeom prst="bentConnector3">
            <a:avLst>
              <a:gd name="adj1" fmla="val 49992"/>
            </a:avLst>
          </a:prstGeom>
          <a:noFill/>
          <a:ln w="9525" cap="flat" cmpd="sng">
            <a:solidFill>
              <a:schemeClr val="dk2"/>
            </a:solidFill>
            <a:prstDash val="solid"/>
            <a:round/>
            <a:headEnd type="none" w="sm" len="sm"/>
            <a:tailEnd type="none" w="sm" len="sm"/>
          </a:ln>
        </p:spPr>
      </p:cxnSp>
      <p:cxnSp>
        <p:nvCxnSpPr>
          <p:cNvPr id="529" name="Google Shape;529;p56"/>
          <p:cNvCxnSpPr>
            <a:stCxn id="525" idx="1"/>
            <a:endCxn id="522" idx="2"/>
          </p:cNvCxnSpPr>
          <p:nvPr/>
        </p:nvCxnSpPr>
        <p:spPr>
          <a:xfrm rot="10800000">
            <a:off x="1463238" y="3161758"/>
            <a:ext cx="520800" cy="403800"/>
          </a:xfrm>
          <a:prstGeom prst="bentConnector3">
            <a:avLst>
              <a:gd name="adj1" fmla="val 49987"/>
            </a:avLst>
          </a:prstGeom>
          <a:noFill/>
          <a:ln w="9525" cap="flat" cmpd="sng">
            <a:solidFill>
              <a:schemeClr val="dk2"/>
            </a:solidFill>
            <a:prstDash val="solid"/>
            <a:round/>
            <a:headEnd type="none" w="sm" len="sm"/>
            <a:tailEnd type="none" w="sm" len="sm"/>
          </a:ln>
        </p:spPr>
      </p:cxnSp>
      <p:cxnSp>
        <p:nvCxnSpPr>
          <p:cNvPr id="530" name="Google Shape;530;p56"/>
          <p:cNvCxnSpPr>
            <a:stCxn id="526" idx="1"/>
            <a:endCxn id="522" idx="2"/>
          </p:cNvCxnSpPr>
          <p:nvPr/>
        </p:nvCxnSpPr>
        <p:spPr>
          <a:xfrm rot="10800000">
            <a:off x="1463238" y="3161903"/>
            <a:ext cx="520800" cy="1212000"/>
          </a:xfrm>
          <a:prstGeom prst="bentConnector3">
            <a:avLst>
              <a:gd name="adj1" fmla="val 49987"/>
            </a:avLst>
          </a:prstGeom>
          <a:noFill/>
          <a:ln w="9525" cap="flat" cmpd="sng">
            <a:solidFill>
              <a:schemeClr val="dk2"/>
            </a:solidFill>
            <a:prstDash val="solid"/>
            <a:round/>
            <a:headEnd type="none" w="sm" len="sm"/>
            <a:tailEnd type="none" w="sm" len="sm"/>
          </a:ln>
        </p:spPr>
      </p:cxnSp>
      <p:sp>
        <p:nvSpPr>
          <p:cNvPr id="531" name="Google Shape;531;p56"/>
          <p:cNvSpPr/>
          <p:nvPr/>
        </p:nvSpPr>
        <p:spPr>
          <a:xfrm rot="-5400000" flipH="1">
            <a:off x="6472700" y="2924314"/>
            <a:ext cx="2891100" cy="4752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Cinzel"/>
                <a:ea typeface="Cinzel"/>
                <a:cs typeface="Cinzel"/>
                <a:sym typeface="Cinzel"/>
              </a:rPr>
              <a:t>OBJECTIVES</a:t>
            </a:r>
            <a:endParaRPr sz="2000">
              <a:solidFill>
                <a:schemeClr val="accent2"/>
              </a:solidFill>
              <a:latin typeface="Cinzel"/>
              <a:ea typeface="Cinzel"/>
              <a:cs typeface="Cinzel"/>
              <a:sym typeface="Cinzel"/>
            </a:endParaRPr>
          </a:p>
        </p:txBody>
      </p:sp>
      <p:sp>
        <p:nvSpPr>
          <p:cNvPr id="532" name="Google Shape;532;p56"/>
          <p:cNvSpPr/>
          <p:nvPr/>
        </p:nvSpPr>
        <p:spPr>
          <a:xfrm flipH="1">
            <a:off x="4818160" y="1715550"/>
            <a:ext cx="2341800" cy="4686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Mercury is the smallest</a:t>
            </a:r>
            <a:endParaRPr>
              <a:solidFill>
                <a:schemeClr val="dk2"/>
              </a:solidFill>
              <a:latin typeface="Quattrocento"/>
              <a:ea typeface="Quattrocento"/>
              <a:cs typeface="Quattrocento"/>
              <a:sym typeface="Quattrocento"/>
            </a:endParaRPr>
          </a:p>
        </p:txBody>
      </p:sp>
      <p:sp>
        <p:nvSpPr>
          <p:cNvPr id="533" name="Google Shape;533;p56"/>
          <p:cNvSpPr/>
          <p:nvPr/>
        </p:nvSpPr>
        <p:spPr>
          <a:xfrm flipH="1">
            <a:off x="4818160" y="2523895"/>
            <a:ext cx="2341800" cy="4686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Venus is a hot planet</a:t>
            </a:r>
            <a:endParaRPr>
              <a:solidFill>
                <a:schemeClr val="dk2"/>
              </a:solidFill>
              <a:latin typeface="Quattrocento"/>
              <a:ea typeface="Quattrocento"/>
              <a:cs typeface="Quattrocento"/>
              <a:sym typeface="Quattrocento"/>
            </a:endParaRPr>
          </a:p>
        </p:txBody>
      </p:sp>
      <p:sp>
        <p:nvSpPr>
          <p:cNvPr id="534" name="Google Shape;534;p56"/>
          <p:cNvSpPr/>
          <p:nvPr/>
        </p:nvSpPr>
        <p:spPr>
          <a:xfrm flipH="1">
            <a:off x="4818160" y="3331258"/>
            <a:ext cx="2341800" cy="4686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Mars is a cold place</a:t>
            </a:r>
            <a:endParaRPr>
              <a:solidFill>
                <a:schemeClr val="dk2"/>
              </a:solidFill>
              <a:latin typeface="Quattrocento"/>
              <a:ea typeface="Quattrocento"/>
              <a:cs typeface="Quattrocento"/>
              <a:sym typeface="Quattrocento"/>
            </a:endParaRPr>
          </a:p>
        </p:txBody>
      </p:sp>
      <p:sp>
        <p:nvSpPr>
          <p:cNvPr id="535" name="Google Shape;535;p56"/>
          <p:cNvSpPr/>
          <p:nvPr/>
        </p:nvSpPr>
        <p:spPr>
          <a:xfrm flipH="1">
            <a:off x="4818160" y="4139603"/>
            <a:ext cx="2341800" cy="4686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Only the Earth has life</a:t>
            </a:r>
            <a:endParaRPr>
              <a:solidFill>
                <a:schemeClr val="dk2"/>
              </a:solidFill>
              <a:latin typeface="Quattrocento"/>
              <a:ea typeface="Quattrocento"/>
              <a:cs typeface="Quattrocento"/>
              <a:sym typeface="Quattrocento"/>
            </a:endParaRPr>
          </a:p>
        </p:txBody>
      </p:sp>
      <p:cxnSp>
        <p:nvCxnSpPr>
          <p:cNvPr id="536" name="Google Shape;536;p56"/>
          <p:cNvCxnSpPr>
            <a:stCxn id="531" idx="0"/>
            <a:endCxn id="532" idx="1"/>
          </p:cNvCxnSpPr>
          <p:nvPr/>
        </p:nvCxnSpPr>
        <p:spPr>
          <a:xfrm rot="10800000">
            <a:off x="7159850" y="1949914"/>
            <a:ext cx="520800" cy="1212000"/>
          </a:xfrm>
          <a:prstGeom prst="bentConnector3">
            <a:avLst>
              <a:gd name="adj1" fmla="val 49992"/>
            </a:avLst>
          </a:prstGeom>
          <a:noFill/>
          <a:ln w="9525" cap="flat" cmpd="sng">
            <a:solidFill>
              <a:schemeClr val="dk2"/>
            </a:solidFill>
            <a:prstDash val="solid"/>
            <a:round/>
            <a:headEnd type="none" w="sm" len="sm"/>
            <a:tailEnd type="none" w="sm" len="sm"/>
          </a:ln>
        </p:spPr>
      </p:cxnSp>
      <p:cxnSp>
        <p:nvCxnSpPr>
          <p:cNvPr id="537" name="Google Shape;537;p56"/>
          <p:cNvCxnSpPr>
            <a:stCxn id="531" idx="0"/>
            <a:endCxn id="533" idx="1"/>
          </p:cNvCxnSpPr>
          <p:nvPr/>
        </p:nvCxnSpPr>
        <p:spPr>
          <a:xfrm rot="10800000">
            <a:off x="7159850" y="2758114"/>
            <a:ext cx="520800" cy="403800"/>
          </a:xfrm>
          <a:prstGeom prst="bentConnector3">
            <a:avLst>
              <a:gd name="adj1" fmla="val 49992"/>
            </a:avLst>
          </a:prstGeom>
          <a:noFill/>
          <a:ln w="9525" cap="flat" cmpd="sng">
            <a:solidFill>
              <a:schemeClr val="dk2"/>
            </a:solidFill>
            <a:prstDash val="solid"/>
            <a:round/>
            <a:headEnd type="none" w="sm" len="sm"/>
            <a:tailEnd type="none" w="sm" len="sm"/>
          </a:ln>
        </p:spPr>
      </p:cxnSp>
      <p:cxnSp>
        <p:nvCxnSpPr>
          <p:cNvPr id="538" name="Google Shape;538;p56"/>
          <p:cNvCxnSpPr>
            <a:stCxn id="534" idx="1"/>
            <a:endCxn id="531" idx="0"/>
          </p:cNvCxnSpPr>
          <p:nvPr/>
        </p:nvCxnSpPr>
        <p:spPr>
          <a:xfrm rot="10800000" flipH="1">
            <a:off x="7159960" y="3162058"/>
            <a:ext cx="520800" cy="403500"/>
          </a:xfrm>
          <a:prstGeom prst="bentConnector3">
            <a:avLst>
              <a:gd name="adj1" fmla="val 49987"/>
            </a:avLst>
          </a:prstGeom>
          <a:noFill/>
          <a:ln w="9525" cap="flat" cmpd="sng">
            <a:solidFill>
              <a:schemeClr val="dk2"/>
            </a:solidFill>
            <a:prstDash val="solid"/>
            <a:round/>
            <a:headEnd type="none" w="sm" len="sm"/>
            <a:tailEnd type="none" w="sm" len="sm"/>
          </a:ln>
        </p:spPr>
      </p:cxnSp>
      <p:cxnSp>
        <p:nvCxnSpPr>
          <p:cNvPr id="539" name="Google Shape;539;p56"/>
          <p:cNvCxnSpPr>
            <a:stCxn id="535" idx="1"/>
            <a:endCxn id="531" idx="0"/>
          </p:cNvCxnSpPr>
          <p:nvPr/>
        </p:nvCxnSpPr>
        <p:spPr>
          <a:xfrm rot="10800000" flipH="1">
            <a:off x="7159960" y="3161903"/>
            <a:ext cx="520800" cy="1212000"/>
          </a:xfrm>
          <a:prstGeom prst="bentConnector3">
            <a:avLst>
              <a:gd name="adj1" fmla="val 49987"/>
            </a:avLst>
          </a:prstGeom>
          <a:noFill/>
          <a:ln w="9525" cap="flat" cmpd="sng">
            <a:solidFill>
              <a:schemeClr val="dk2"/>
            </a:solidFill>
            <a:prstDash val="solid"/>
            <a:round/>
            <a:headEnd type="none" w="sm" len="sm"/>
            <a:tailEnd type="none" w="sm" len="sm"/>
          </a:ln>
        </p:spPr>
      </p:cxnSp>
      <p:cxnSp>
        <p:nvCxnSpPr>
          <p:cNvPr id="540" name="Google Shape;540;p56"/>
          <p:cNvCxnSpPr>
            <a:stCxn id="523" idx="3"/>
            <a:endCxn id="532" idx="3"/>
          </p:cNvCxnSpPr>
          <p:nvPr/>
        </p:nvCxnSpPr>
        <p:spPr>
          <a:xfrm>
            <a:off x="4325838" y="1949850"/>
            <a:ext cx="492300" cy="600"/>
          </a:xfrm>
          <a:prstGeom prst="bentConnector3">
            <a:avLst>
              <a:gd name="adj1" fmla="val 50002"/>
            </a:avLst>
          </a:prstGeom>
          <a:noFill/>
          <a:ln w="9525" cap="flat" cmpd="sng">
            <a:solidFill>
              <a:schemeClr val="dk2"/>
            </a:solidFill>
            <a:prstDash val="solid"/>
            <a:round/>
            <a:headEnd type="none" w="med" len="med"/>
            <a:tailEnd type="none" w="med" len="med"/>
          </a:ln>
        </p:spPr>
      </p:cxnSp>
      <p:cxnSp>
        <p:nvCxnSpPr>
          <p:cNvPr id="541" name="Google Shape;541;p56"/>
          <p:cNvCxnSpPr>
            <a:stCxn id="524" idx="3"/>
            <a:endCxn id="533" idx="3"/>
          </p:cNvCxnSpPr>
          <p:nvPr/>
        </p:nvCxnSpPr>
        <p:spPr>
          <a:xfrm>
            <a:off x="4325838" y="2758195"/>
            <a:ext cx="492300" cy="600"/>
          </a:xfrm>
          <a:prstGeom prst="bentConnector3">
            <a:avLst>
              <a:gd name="adj1" fmla="val 50002"/>
            </a:avLst>
          </a:prstGeom>
          <a:noFill/>
          <a:ln w="9525" cap="flat" cmpd="sng">
            <a:solidFill>
              <a:schemeClr val="dk2"/>
            </a:solidFill>
            <a:prstDash val="solid"/>
            <a:round/>
            <a:headEnd type="none" w="med" len="med"/>
            <a:tailEnd type="none" w="med" len="med"/>
          </a:ln>
        </p:spPr>
      </p:cxnSp>
      <p:cxnSp>
        <p:nvCxnSpPr>
          <p:cNvPr id="542" name="Google Shape;542;p56"/>
          <p:cNvCxnSpPr>
            <a:stCxn id="525" idx="3"/>
            <a:endCxn id="534" idx="3"/>
          </p:cNvCxnSpPr>
          <p:nvPr/>
        </p:nvCxnSpPr>
        <p:spPr>
          <a:xfrm>
            <a:off x="4325838" y="3565558"/>
            <a:ext cx="492300" cy="600"/>
          </a:xfrm>
          <a:prstGeom prst="bentConnector3">
            <a:avLst>
              <a:gd name="adj1" fmla="val 50002"/>
            </a:avLst>
          </a:prstGeom>
          <a:noFill/>
          <a:ln w="9525" cap="flat" cmpd="sng">
            <a:solidFill>
              <a:schemeClr val="dk2"/>
            </a:solidFill>
            <a:prstDash val="solid"/>
            <a:round/>
            <a:headEnd type="none" w="med" len="med"/>
            <a:tailEnd type="none" w="med" len="med"/>
          </a:ln>
        </p:spPr>
      </p:cxnSp>
      <p:cxnSp>
        <p:nvCxnSpPr>
          <p:cNvPr id="543" name="Google Shape;543;p56"/>
          <p:cNvCxnSpPr>
            <a:stCxn id="526" idx="3"/>
            <a:endCxn id="535" idx="3"/>
          </p:cNvCxnSpPr>
          <p:nvPr/>
        </p:nvCxnSpPr>
        <p:spPr>
          <a:xfrm>
            <a:off x="4325838" y="4373903"/>
            <a:ext cx="492300" cy="600"/>
          </a:xfrm>
          <a:prstGeom prst="bentConnector3">
            <a:avLst>
              <a:gd name="adj1" fmla="val 50002"/>
            </a:avLst>
          </a:prstGeom>
          <a:noFill/>
          <a:ln w="9525" cap="flat" cmpd="sng">
            <a:solidFill>
              <a:schemeClr val="dk2"/>
            </a:solidFill>
            <a:prstDash val="solid"/>
            <a:round/>
            <a:headEnd type="none" w="med" len="med"/>
            <a:tailEnd type="none" w="med" len="med"/>
          </a:ln>
        </p:spPr>
      </p:cxnSp>
      <p:sp>
        <p:nvSpPr>
          <p:cNvPr id="544" name="Google Shape;544;p56">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545" name="Google Shape;545;p56">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6">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547" name="Google Shape;547;p56">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6"/>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52"/>
        <p:cNvGrpSpPr/>
        <p:nvPr/>
      </p:nvGrpSpPr>
      <p:grpSpPr>
        <a:xfrm>
          <a:off x="0" y="0"/>
          <a:ext cx="0" cy="0"/>
          <a:chOff x="0" y="0"/>
          <a:chExt cx="0" cy="0"/>
        </a:xfrm>
      </p:grpSpPr>
      <p:sp>
        <p:nvSpPr>
          <p:cNvPr id="553" name="Google Shape;553;p57"/>
          <p:cNvSpPr/>
          <p:nvPr/>
        </p:nvSpPr>
        <p:spPr>
          <a:xfrm>
            <a:off x="3049325" y="3183000"/>
            <a:ext cx="1484100" cy="143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7"/>
          <p:cNvSpPr/>
          <p:nvPr/>
        </p:nvSpPr>
        <p:spPr>
          <a:xfrm>
            <a:off x="3049325" y="1715550"/>
            <a:ext cx="1484100" cy="143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7"/>
          <p:cNvSpPr/>
          <p:nvPr/>
        </p:nvSpPr>
        <p:spPr>
          <a:xfrm>
            <a:off x="4626673" y="1715550"/>
            <a:ext cx="1484100" cy="143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7"/>
          <p:cNvSpPr/>
          <p:nvPr/>
        </p:nvSpPr>
        <p:spPr>
          <a:xfrm>
            <a:off x="4626673" y="3183000"/>
            <a:ext cx="1484100" cy="14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7"/>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Balanced scorecard</a:t>
            </a:r>
            <a:endParaRPr/>
          </a:p>
        </p:txBody>
      </p:sp>
      <p:sp>
        <p:nvSpPr>
          <p:cNvPr id="558" name="Google Shape;558;p57"/>
          <p:cNvSpPr txBox="1">
            <a:spLocks noGrp="1"/>
          </p:cNvSpPr>
          <p:nvPr>
            <p:ph type="title" idx="2"/>
          </p:nvPr>
        </p:nvSpPr>
        <p:spPr>
          <a:xfrm>
            <a:off x="3039646" y="2443521"/>
            <a:ext cx="1484100" cy="627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Financial projects</a:t>
            </a:r>
            <a:endParaRPr/>
          </a:p>
        </p:txBody>
      </p:sp>
      <p:sp>
        <p:nvSpPr>
          <p:cNvPr id="559" name="Google Shape;559;p57"/>
          <p:cNvSpPr txBox="1">
            <a:spLocks noGrp="1"/>
          </p:cNvSpPr>
          <p:nvPr>
            <p:ph type="subTitle" idx="1"/>
          </p:nvPr>
        </p:nvSpPr>
        <p:spPr>
          <a:xfrm>
            <a:off x="725045" y="2063552"/>
            <a:ext cx="20529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560" name="Google Shape;560;p57"/>
          <p:cNvSpPr txBox="1">
            <a:spLocks noGrp="1"/>
          </p:cNvSpPr>
          <p:nvPr>
            <p:ph type="title" idx="3"/>
          </p:nvPr>
        </p:nvSpPr>
        <p:spPr>
          <a:xfrm>
            <a:off x="4626632" y="2443529"/>
            <a:ext cx="1484100" cy="627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Customer services</a:t>
            </a:r>
            <a:endParaRPr/>
          </a:p>
        </p:txBody>
      </p:sp>
      <p:sp>
        <p:nvSpPr>
          <p:cNvPr id="561" name="Google Shape;561;p57"/>
          <p:cNvSpPr txBox="1">
            <a:spLocks noGrp="1"/>
          </p:cNvSpPr>
          <p:nvPr>
            <p:ph type="subTitle" idx="4"/>
          </p:nvPr>
        </p:nvSpPr>
        <p:spPr>
          <a:xfrm>
            <a:off x="6378947" y="2063552"/>
            <a:ext cx="20529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biggest planet in the Solar System</a:t>
            </a:r>
            <a:endParaRPr/>
          </a:p>
        </p:txBody>
      </p:sp>
      <p:sp>
        <p:nvSpPr>
          <p:cNvPr id="562" name="Google Shape;562;p57"/>
          <p:cNvSpPr txBox="1">
            <a:spLocks noGrp="1"/>
          </p:cNvSpPr>
          <p:nvPr>
            <p:ph type="title" idx="5"/>
          </p:nvPr>
        </p:nvSpPr>
        <p:spPr>
          <a:xfrm>
            <a:off x="3039646" y="3928010"/>
            <a:ext cx="1484100" cy="610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accent2"/>
                </a:solidFill>
              </a:rPr>
              <a:t>Internal process</a:t>
            </a:r>
            <a:endParaRPr>
              <a:solidFill>
                <a:schemeClr val="accent2"/>
              </a:solidFill>
            </a:endParaRPr>
          </a:p>
        </p:txBody>
      </p:sp>
      <p:sp>
        <p:nvSpPr>
          <p:cNvPr id="563" name="Google Shape;563;p57"/>
          <p:cNvSpPr txBox="1">
            <a:spLocks noGrp="1"/>
          </p:cNvSpPr>
          <p:nvPr>
            <p:ph type="subTitle" idx="6"/>
          </p:nvPr>
        </p:nvSpPr>
        <p:spPr>
          <a:xfrm>
            <a:off x="725045" y="3534141"/>
            <a:ext cx="20529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planet</a:t>
            </a:r>
            <a:endParaRPr/>
          </a:p>
        </p:txBody>
      </p:sp>
      <p:sp>
        <p:nvSpPr>
          <p:cNvPr id="564" name="Google Shape;564;p57"/>
          <p:cNvSpPr txBox="1">
            <a:spLocks noGrp="1"/>
          </p:cNvSpPr>
          <p:nvPr>
            <p:ph type="title" idx="7"/>
          </p:nvPr>
        </p:nvSpPr>
        <p:spPr>
          <a:xfrm>
            <a:off x="4626632" y="3928010"/>
            <a:ext cx="1484100" cy="610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accent2"/>
                </a:solidFill>
              </a:rPr>
              <a:t>Learning &amp; growth</a:t>
            </a:r>
            <a:endParaRPr>
              <a:solidFill>
                <a:schemeClr val="accent2"/>
              </a:solidFill>
            </a:endParaRPr>
          </a:p>
        </p:txBody>
      </p:sp>
      <p:sp>
        <p:nvSpPr>
          <p:cNvPr id="565" name="Google Shape;565;p57"/>
          <p:cNvSpPr txBox="1">
            <a:spLocks noGrp="1"/>
          </p:cNvSpPr>
          <p:nvPr>
            <p:ph type="subTitle" idx="8"/>
          </p:nvPr>
        </p:nvSpPr>
        <p:spPr>
          <a:xfrm>
            <a:off x="6378947" y="3534141"/>
            <a:ext cx="20529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several rings</a:t>
            </a:r>
            <a:endParaRPr/>
          </a:p>
        </p:txBody>
      </p:sp>
      <p:grpSp>
        <p:nvGrpSpPr>
          <p:cNvPr id="566" name="Google Shape;566;p57"/>
          <p:cNvGrpSpPr/>
          <p:nvPr/>
        </p:nvGrpSpPr>
        <p:grpSpPr>
          <a:xfrm>
            <a:off x="3598139" y="3447827"/>
            <a:ext cx="380034" cy="271005"/>
            <a:chOff x="3162876" y="2909615"/>
            <a:chExt cx="380034" cy="271005"/>
          </a:xfrm>
        </p:grpSpPr>
        <p:sp>
          <p:nvSpPr>
            <p:cNvPr id="567" name="Google Shape;567;p57"/>
            <p:cNvSpPr/>
            <p:nvPr/>
          </p:nvSpPr>
          <p:spPr>
            <a:xfrm>
              <a:off x="3162876" y="2909615"/>
              <a:ext cx="380034" cy="271005"/>
            </a:xfrm>
            <a:custGeom>
              <a:avLst/>
              <a:gdLst/>
              <a:ahLst/>
              <a:cxnLst/>
              <a:rect l="l" t="t" r="r" b="b"/>
              <a:pathLst>
                <a:path w="10788" h="7693" extrusionOk="0">
                  <a:moveTo>
                    <a:pt x="6311" y="6407"/>
                  </a:moveTo>
                  <a:cubicBezTo>
                    <a:pt x="6287" y="6597"/>
                    <a:pt x="6120" y="6716"/>
                    <a:pt x="5906" y="6716"/>
                  </a:cubicBezTo>
                  <a:lnTo>
                    <a:pt x="4858" y="6716"/>
                  </a:lnTo>
                  <a:cubicBezTo>
                    <a:pt x="4644" y="6716"/>
                    <a:pt x="4477" y="6597"/>
                    <a:pt x="4406" y="6407"/>
                  </a:cubicBezTo>
                  <a:close/>
                  <a:moveTo>
                    <a:pt x="691" y="1"/>
                  </a:moveTo>
                  <a:cubicBezTo>
                    <a:pt x="595" y="1"/>
                    <a:pt x="524" y="72"/>
                    <a:pt x="524" y="191"/>
                  </a:cubicBezTo>
                  <a:lnTo>
                    <a:pt x="524" y="2001"/>
                  </a:lnTo>
                  <a:lnTo>
                    <a:pt x="524" y="2049"/>
                  </a:lnTo>
                  <a:cubicBezTo>
                    <a:pt x="574" y="2098"/>
                    <a:pt x="624" y="2119"/>
                    <a:pt x="667" y="2119"/>
                  </a:cubicBezTo>
                  <a:cubicBezTo>
                    <a:pt x="749" y="2119"/>
                    <a:pt x="810" y="2047"/>
                    <a:pt x="810" y="1953"/>
                  </a:cubicBezTo>
                  <a:lnTo>
                    <a:pt x="810" y="787"/>
                  </a:lnTo>
                  <a:cubicBezTo>
                    <a:pt x="810" y="525"/>
                    <a:pt x="1024" y="310"/>
                    <a:pt x="1286" y="310"/>
                  </a:cubicBezTo>
                  <a:lnTo>
                    <a:pt x="9478" y="310"/>
                  </a:lnTo>
                  <a:cubicBezTo>
                    <a:pt x="9740" y="310"/>
                    <a:pt x="9954" y="525"/>
                    <a:pt x="9954" y="787"/>
                  </a:cubicBezTo>
                  <a:lnTo>
                    <a:pt x="9954" y="5264"/>
                  </a:lnTo>
                  <a:lnTo>
                    <a:pt x="8978" y="5264"/>
                  </a:lnTo>
                  <a:cubicBezTo>
                    <a:pt x="8883" y="5264"/>
                    <a:pt x="8811" y="5311"/>
                    <a:pt x="8811" y="5407"/>
                  </a:cubicBezTo>
                  <a:cubicBezTo>
                    <a:pt x="8811" y="5502"/>
                    <a:pt x="8883" y="5573"/>
                    <a:pt x="8978" y="5573"/>
                  </a:cubicBezTo>
                  <a:lnTo>
                    <a:pt x="9954" y="5573"/>
                  </a:lnTo>
                  <a:lnTo>
                    <a:pt x="9954" y="6121"/>
                  </a:lnTo>
                  <a:lnTo>
                    <a:pt x="810" y="6121"/>
                  </a:lnTo>
                  <a:lnTo>
                    <a:pt x="810" y="5573"/>
                  </a:lnTo>
                  <a:lnTo>
                    <a:pt x="8264" y="5573"/>
                  </a:lnTo>
                  <a:cubicBezTo>
                    <a:pt x="8335" y="5573"/>
                    <a:pt x="8407" y="5502"/>
                    <a:pt x="8407" y="5407"/>
                  </a:cubicBezTo>
                  <a:cubicBezTo>
                    <a:pt x="8407" y="5311"/>
                    <a:pt x="8335" y="5264"/>
                    <a:pt x="8264" y="5264"/>
                  </a:cubicBezTo>
                  <a:lnTo>
                    <a:pt x="810" y="5264"/>
                  </a:lnTo>
                  <a:lnTo>
                    <a:pt x="810" y="2596"/>
                  </a:lnTo>
                  <a:cubicBezTo>
                    <a:pt x="810" y="2525"/>
                    <a:pt x="762" y="2454"/>
                    <a:pt x="667" y="2454"/>
                  </a:cubicBezTo>
                  <a:cubicBezTo>
                    <a:pt x="572" y="2454"/>
                    <a:pt x="524" y="2596"/>
                    <a:pt x="524" y="2596"/>
                  </a:cubicBezTo>
                  <a:lnTo>
                    <a:pt x="524" y="6121"/>
                  </a:lnTo>
                  <a:lnTo>
                    <a:pt x="167" y="6121"/>
                  </a:lnTo>
                  <a:cubicBezTo>
                    <a:pt x="71" y="6121"/>
                    <a:pt x="0" y="6169"/>
                    <a:pt x="0" y="6264"/>
                  </a:cubicBezTo>
                  <a:lnTo>
                    <a:pt x="0" y="7526"/>
                  </a:lnTo>
                  <a:cubicBezTo>
                    <a:pt x="0" y="7597"/>
                    <a:pt x="71" y="7669"/>
                    <a:pt x="167" y="7669"/>
                  </a:cubicBezTo>
                  <a:lnTo>
                    <a:pt x="3072" y="7669"/>
                  </a:lnTo>
                  <a:cubicBezTo>
                    <a:pt x="3215" y="7526"/>
                    <a:pt x="3144" y="7359"/>
                    <a:pt x="2977" y="7359"/>
                  </a:cubicBezTo>
                  <a:lnTo>
                    <a:pt x="405" y="7359"/>
                  </a:lnTo>
                  <a:cubicBezTo>
                    <a:pt x="333" y="7359"/>
                    <a:pt x="310" y="7335"/>
                    <a:pt x="310" y="7288"/>
                  </a:cubicBezTo>
                  <a:lnTo>
                    <a:pt x="310" y="6383"/>
                  </a:lnTo>
                  <a:lnTo>
                    <a:pt x="4096" y="6383"/>
                  </a:lnTo>
                  <a:cubicBezTo>
                    <a:pt x="4144" y="6740"/>
                    <a:pt x="4477" y="7050"/>
                    <a:pt x="4858" y="7050"/>
                  </a:cubicBezTo>
                  <a:lnTo>
                    <a:pt x="5906" y="7050"/>
                  </a:lnTo>
                  <a:cubicBezTo>
                    <a:pt x="6287" y="7050"/>
                    <a:pt x="6620" y="6764"/>
                    <a:pt x="6668" y="6383"/>
                  </a:cubicBezTo>
                  <a:lnTo>
                    <a:pt x="10455" y="6383"/>
                  </a:lnTo>
                  <a:lnTo>
                    <a:pt x="10455" y="6883"/>
                  </a:lnTo>
                  <a:cubicBezTo>
                    <a:pt x="10455" y="6883"/>
                    <a:pt x="10240" y="7359"/>
                    <a:pt x="9978" y="7359"/>
                  </a:cubicBezTo>
                  <a:lnTo>
                    <a:pt x="3763" y="7359"/>
                  </a:lnTo>
                  <a:cubicBezTo>
                    <a:pt x="3667" y="7359"/>
                    <a:pt x="3620" y="7431"/>
                    <a:pt x="3620" y="7526"/>
                  </a:cubicBezTo>
                  <a:cubicBezTo>
                    <a:pt x="3620" y="7597"/>
                    <a:pt x="3667" y="7669"/>
                    <a:pt x="3763" y="7693"/>
                  </a:cubicBezTo>
                  <a:lnTo>
                    <a:pt x="9978" y="7693"/>
                  </a:lnTo>
                  <a:cubicBezTo>
                    <a:pt x="10431" y="7693"/>
                    <a:pt x="10764" y="7335"/>
                    <a:pt x="10764" y="6883"/>
                  </a:cubicBezTo>
                  <a:lnTo>
                    <a:pt x="10764" y="6264"/>
                  </a:lnTo>
                  <a:cubicBezTo>
                    <a:pt x="10788" y="6169"/>
                    <a:pt x="10717" y="6121"/>
                    <a:pt x="10645" y="6121"/>
                  </a:cubicBezTo>
                  <a:lnTo>
                    <a:pt x="10288" y="6121"/>
                  </a:lnTo>
                  <a:lnTo>
                    <a:pt x="10288" y="787"/>
                  </a:lnTo>
                  <a:cubicBezTo>
                    <a:pt x="10288" y="334"/>
                    <a:pt x="9931" y="1"/>
                    <a:pt x="9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7"/>
            <p:cNvSpPr/>
            <p:nvPr/>
          </p:nvSpPr>
          <p:spPr>
            <a:xfrm>
              <a:off x="3283671" y="2934803"/>
              <a:ext cx="139290" cy="147674"/>
            </a:xfrm>
            <a:custGeom>
              <a:avLst/>
              <a:gdLst/>
              <a:ahLst/>
              <a:cxnLst/>
              <a:rect l="l" t="t" r="r" b="b"/>
              <a:pathLst>
                <a:path w="3954" h="4192" extrusionOk="0">
                  <a:moveTo>
                    <a:pt x="3096" y="333"/>
                  </a:moveTo>
                  <a:cubicBezTo>
                    <a:pt x="3358" y="333"/>
                    <a:pt x="3596" y="572"/>
                    <a:pt x="3596" y="857"/>
                  </a:cubicBezTo>
                  <a:cubicBezTo>
                    <a:pt x="3596" y="1119"/>
                    <a:pt x="3358" y="1357"/>
                    <a:pt x="3096" y="1357"/>
                  </a:cubicBezTo>
                  <a:cubicBezTo>
                    <a:pt x="2834" y="1357"/>
                    <a:pt x="2596" y="1119"/>
                    <a:pt x="2596" y="857"/>
                  </a:cubicBezTo>
                  <a:cubicBezTo>
                    <a:pt x="2596" y="572"/>
                    <a:pt x="2834" y="333"/>
                    <a:pt x="3096" y="333"/>
                  </a:cubicBezTo>
                  <a:close/>
                  <a:moveTo>
                    <a:pt x="834" y="1596"/>
                  </a:moveTo>
                  <a:cubicBezTo>
                    <a:pt x="1096" y="1596"/>
                    <a:pt x="1334" y="1834"/>
                    <a:pt x="1334" y="2096"/>
                  </a:cubicBezTo>
                  <a:cubicBezTo>
                    <a:pt x="1334" y="2358"/>
                    <a:pt x="1096" y="2596"/>
                    <a:pt x="834" y="2596"/>
                  </a:cubicBezTo>
                  <a:cubicBezTo>
                    <a:pt x="572" y="2596"/>
                    <a:pt x="334" y="2358"/>
                    <a:pt x="334" y="2096"/>
                  </a:cubicBezTo>
                  <a:cubicBezTo>
                    <a:pt x="334" y="1834"/>
                    <a:pt x="572" y="1596"/>
                    <a:pt x="834" y="1596"/>
                  </a:cubicBezTo>
                  <a:close/>
                  <a:moveTo>
                    <a:pt x="3120" y="2834"/>
                  </a:moveTo>
                  <a:cubicBezTo>
                    <a:pt x="3406" y="2834"/>
                    <a:pt x="3644" y="3072"/>
                    <a:pt x="3644" y="3358"/>
                  </a:cubicBezTo>
                  <a:cubicBezTo>
                    <a:pt x="3644" y="3620"/>
                    <a:pt x="3406" y="3858"/>
                    <a:pt x="3120" y="3858"/>
                  </a:cubicBezTo>
                  <a:cubicBezTo>
                    <a:pt x="2858" y="3858"/>
                    <a:pt x="2620" y="3644"/>
                    <a:pt x="2620" y="3358"/>
                  </a:cubicBezTo>
                  <a:cubicBezTo>
                    <a:pt x="2620" y="3048"/>
                    <a:pt x="2834" y="2834"/>
                    <a:pt x="3120" y="2834"/>
                  </a:cubicBezTo>
                  <a:close/>
                  <a:moveTo>
                    <a:pt x="3120" y="0"/>
                  </a:moveTo>
                  <a:cubicBezTo>
                    <a:pt x="2691" y="0"/>
                    <a:pt x="2287" y="357"/>
                    <a:pt x="2287" y="857"/>
                  </a:cubicBezTo>
                  <a:cubicBezTo>
                    <a:pt x="2287" y="929"/>
                    <a:pt x="2287" y="1024"/>
                    <a:pt x="2334" y="1096"/>
                  </a:cubicBezTo>
                  <a:lnTo>
                    <a:pt x="1453" y="1572"/>
                  </a:lnTo>
                  <a:cubicBezTo>
                    <a:pt x="1310" y="1381"/>
                    <a:pt x="1072" y="1262"/>
                    <a:pt x="834" y="1262"/>
                  </a:cubicBezTo>
                  <a:cubicBezTo>
                    <a:pt x="381" y="1262"/>
                    <a:pt x="0" y="1619"/>
                    <a:pt x="0" y="2096"/>
                  </a:cubicBezTo>
                  <a:cubicBezTo>
                    <a:pt x="0" y="2548"/>
                    <a:pt x="358" y="2929"/>
                    <a:pt x="834" y="2929"/>
                  </a:cubicBezTo>
                  <a:cubicBezTo>
                    <a:pt x="1072" y="2929"/>
                    <a:pt x="1310" y="2810"/>
                    <a:pt x="1453" y="2643"/>
                  </a:cubicBezTo>
                  <a:lnTo>
                    <a:pt x="2334" y="3120"/>
                  </a:lnTo>
                  <a:cubicBezTo>
                    <a:pt x="2287" y="3191"/>
                    <a:pt x="2287" y="3263"/>
                    <a:pt x="2287" y="3358"/>
                  </a:cubicBezTo>
                  <a:cubicBezTo>
                    <a:pt x="2287" y="3787"/>
                    <a:pt x="2644" y="4191"/>
                    <a:pt x="3120" y="4191"/>
                  </a:cubicBezTo>
                  <a:cubicBezTo>
                    <a:pt x="3572" y="4191"/>
                    <a:pt x="3954" y="3834"/>
                    <a:pt x="3954" y="3358"/>
                  </a:cubicBezTo>
                  <a:cubicBezTo>
                    <a:pt x="3954" y="2905"/>
                    <a:pt x="3596" y="2524"/>
                    <a:pt x="3120" y="2524"/>
                  </a:cubicBezTo>
                  <a:cubicBezTo>
                    <a:pt x="2882" y="2524"/>
                    <a:pt x="2644" y="2643"/>
                    <a:pt x="2501" y="2810"/>
                  </a:cubicBezTo>
                  <a:lnTo>
                    <a:pt x="1644" y="2334"/>
                  </a:lnTo>
                  <a:cubicBezTo>
                    <a:pt x="1667" y="2239"/>
                    <a:pt x="1667" y="2191"/>
                    <a:pt x="1667" y="2096"/>
                  </a:cubicBezTo>
                  <a:cubicBezTo>
                    <a:pt x="1667" y="2000"/>
                    <a:pt x="1667" y="1929"/>
                    <a:pt x="1644" y="1858"/>
                  </a:cubicBezTo>
                  <a:lnTo>
                    <a:pt x="2501" y="1381"/>
                  </a:lnTo>
                  <a:cubicBezTo>
                    <a:pt x="2644" y="1572"/>
                    <a:pt x="2882" y="1691"/>
                    <a:pt x="3120" y="1691"/>
                  </a:cubicBezTo>
                  <a:cubicBezTo>
                    <a:pt x="3572" y="1691"/>
                    <a:pt x="3954" y="1334"/>
                    <a:pt x="3954" y="857"/>
                  </a:cubicBezTo>
                  <a:cubicBezTo>
                    <a:pt x="3954" y="405"/>
                    <a:pt x="3596"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57"/>
          <p:cNvGrpSpPr/>
          <p:nvPr/>
        </p:nvGrpSpPr>
        <p:grpSpPr>
          <a:xfrm>
            <a:off x="5178272" y="3394133"/>
            <a:ext cx="380915" cy="378414"/>
            <a:chOff x="6412860" y="4069833"/>
            <a:chExt cx="380915" cy="378414"/>
          </a:xfrm>
        </p:grpSpPr>
        <p:sp>
          <p:nvSpPr>
            <p:cNvPr id="570" name="Google Shape;570;p57"/>
            <p:cNvSpPr/>
            <p:nvPr/>
          </p:nvSpPr>
          <p:spPr>
            <a:xfrm>
              <a:off x="6521078" y="4179707"/>
              <a:ext cx="161095" cy="159475"/>
            </a:xfrm>
            <a:custGeom>
              <a:avLst/>
              <a:gdLst/>
              <a:ahLst/>
              <a:cxnLst/>
              <a:rect l="l" t="t" r="r" b="b"/>
              <a:pathLst>
                <a:path w="4573" h="4527" extrusionOk="0">
                  <a:moveTo>
                    <a:pt x="1477" y="526"/>
                  </a:moveTo>
                  <a:lnTo>
                    <a:pt x="1477" y="526"/>
                  </a:lnTo>
                  <a:cubicBezTo>
                    <a:pt x="1215" y="907"/>
                    <a:pt x="1048" y="1478"/>
                    <a:pt x="1001" y="2145"/>
                  </a:cubicBezTo>
                  <a:lnTo>
                    <a:pt x="334" y="2145"/>
                  </a:lnTo>
                  <a:cubicBezTo>
                    <a:pt x="381" y="1407"/>
                    <a:pt x="858" y="787"/>
                    <a:pt x="1477" y="526"/>
                  </a:cubicBezTo>
                  <a:close/>
                  <a:moveTo>
                    <a:pt x="2120" y="406"/>
                  </a:moveTo>
                  <a:lnTo>
                    <a:pt x="2120" y="2145"/>
                  </a:lnTo>
                  <a:lnTo>
                    <a:pt x="1334" y="2145"/>
                  </a:lnTo>
                  <a:cubicBezTo>
                    <a:pt x="1358" y="1669"/>
                    <a:pt x="1453" y="1240"/>
                    <a:pt x="1644" y="907"/>
                  </a:cubicBezTo>
                  <a:cubicBezTo>
                    <a:pt x="1787" y="645"/>
                    <a:pt x="1929" y="454"/>
                    <a:pt x="2120" y="406"/>
                  </a:cubicBezTo>
                  <a:close/>
                  <a:moveTo>
                    <a:pt x="2406" y="406"/>
                  </a:moveTo>
                  <a:cubicBezTo>
                    <a:pt x="2596" y="454"/>
                    <a:pt x="2739" y="645"/>
                    <a:pt x="2882" y="907"/>
                  </a:cubicBezTo>
                  <a:cubicBezTo>
                    <a:pt x="3072" y="1240"/>
                    <a:pt x="3144" y="1669"/>
                    <a:pt x="3192" y="2145"/>
                  </a:cubicBezTo>
                  <a:lnTo>
                    <a:pt x="2406" y="2145"/>
                  </a:lnTo>
                  <a:lnTo>
                    <a:pt x="2406" y="406"/>
                  </a:lnTo>
                  <a:close/>
                  <a:moveTo>
                    <a:pt x="3001" y="526"/>
                  </a:moveTo>
                  <a:lnTo>
                    <a:pt x="3001" y="526"/>
                  </a:lnTo>
                  <a:cubicBezTo>
                    <a:pt x="3692" y="787"/>
                    <a:pt x="4144" y="1407"/>
                    <a:pt x="4192" y="2145"/>
                  </a:cubicBezTo>
                  <a:lnTo>
                    <a:pt x="3477" y="2145"/>
                  </a:lnTo>
                  <a:cubicBezTo>
                    <a:pt x="3454" y="1502"/>
                    <a:pt x="3263" y="907"/>
                    <a:pt x="3001" y="526"/>
                  </a:cubicBezTo>
                  <a:close/>
                  <a:moveTo>
                    <a:pt x="4216" y="2454"/>
                  </a:moveTo>
                  <a:cubicBezTo>
                    <a:pt x="4144" y="3193"/>
                    <a:pt x="3692" y="3812"/>
                    <a:pt x="3025" y="4098"/>
                  </a:cubicBezTo>
                  <a:cubicBezTo>
                    <a:pt x="3311" y="3693"/>
                    <a:pt x="3477" y="3145"/>
                    <a:pt x="3501" y="2454"/>
                  </a:cubicBezTo>
                  <a:close/>
                  <a:moveTo>
                    <a:pt x="2120" y="2454"/>
                  </a:moveTo>
                  <a:lnTo>
                    <a:pt x="2120" y="4217"/>
                  </a:lnTo>
                  <a:cubicBezTo>
                    <a:pt x="1929" y="4145"/>
                    <a:pt x="1787" y="3955"/>
                    <a:pt x="1644" y="3693"/>
                  </a:cubicBezTo>
                  <a:cubicBezTo>
                    <a:pt x="1453" y="3359"/>
                    <a:pt x="1358" y="2931"/>
                    <a:pt x="1334" y="2454"/>
                  </a:cubicBezTo>
                  <a:close/>
                  <a:moveTo>
                    <a:pt x="3192" y="2454"/>
                  </a:moveTo>
                  <a:cubicBezTo>
                    <a:pt x="3144" y="2931"/>
                    <a:pt x="3072" y="3383"/>
                    <a:pt x="2882" y="3693"/>
                  </a:cubicBezTo>
                  <a:cubicBezTo>
                    <a:pt x="2763" y="3955"/>
                    <a:pt x="2596" y="4121"/>
                    <a:pt x="2406" y="4217"/>
                  </a:cubicBezTo>
                  <a:lnTo>
                    <a:pt x="2406" y="2454"/>
                  </a:lnTo>
                  <a:close/>
                  <a:moveTo>
                    <a:pt x="2296" y="0"/>
                  </a:moveTo>
                  <a:cubicBezTo>
                    <a:pt x="1026" y="0"/>
                    <a:pt x="0" y="1029"/>
                    <a:pt x="0" y="2264"/>
                  </a:cubicBezTo>
                  <a:cubicBezTo>
                    <a:pt x="0" y="2478"/>
                    <a:pt x="24" y="2669"/>
                    <a:pt x="96" y="2859"/>
                  </a:cubicBezTo>
                  <a:cubicBezTo>
                    <a:pt x="119" y="2955"/>
                    <a:pt x="191" y="2978"/>
                    <a:pt x="262" y="2978"/>
                  </a:cubicBezTo>
                  <a:cubicBezTo>
                    <a:pt x="358" y="2955"/>
                    <a:pt x="381" y="2859"/>
                    <a:pt x="381" y="2812"/>
                  </a:cubicBezTo>
                  <a:cubicBezTo>
                    <a:pt x="358" y="2693"/>
                    <a:pt x="310" y="2574"/>
                    <a:pt x="310" y="2454"/>
                  </a:cubicBezTo>
                  <a:lnTo>
                    <a:pt x="1024" y="2454"/>
                  </a:lnTo>
                  <a:cubicBezTo>
                    <a:pt x="1072" y="3097"/>
                    <a:pt x="1239" y="3693"/>
                    <a:pt x="1501" y="4098"/>
                  </a:cubicBezTo>
                  <a:cubicBezTo>
                    <a:pt x="1191" y="3931"/>
                    <a:pt x="882" y="3740"/>
                    <a:pt x="691" y="3431"/>
                  </a:cubicBezTo>
                  <a:cubicBezTo>
                    <a:pt x="646" y="3401"/>
                    <a:pt x="591" y="3371"/>
                    <a:pt x="545" y="3371"/>
                  </a:cubicBezTo>
                  <a:cubicBezTo>
                    <a:pt x="518" y="3371"/>
                    <a:pt x="494" y="3381"/>
                    <a:pt x="477" y="3407"/>
                  </a:cubicBezTo>
                  <a:cubicBezTo>
                    <a:pt x="405" y="3455"/>
                    <a:pt x="381" y="3550"/>
                    <a:pt x="453" y="3621"/>
                  </a:cubicBezTo>
                  <a:cubicBezTo>
                    <a:pt x="858" y="4217"/>
                    <a:pt x="1548" y="4526"/>
                    <a:pt x="2263" y="4526"/>
                  </a:cubicBezTo>
                  <a:cubicBezTo>
                    <a:pt x="3549" y="4526"/>
                    <a:pt x="4573" y="3455"/>
                    <a:pt x="4525" y="2145"/>
                  </a:cubicBezTo>
                  <a:cubicBezTo>
                    <a:pt x="4454" y="1026"/>
                    <a:pt x="3549" y="73"/>
                    <a:pt x="2382" y="2"/>
                  </a:cubicBezTo>
                  <a:cubicBezTo>
                    <a:pt x="2353" y="1"/>
                    <a:pt x="2325" y="0"/>
                    <a:pt x="2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7"/>
            <p:cNvSpPr/>
            <p:nvPr/>
          </p:nvSpPr>
          <p:spPr>
            <a:xfrm>
              <a:off x="6412860" y="4069833"/>
              <a:ext cx="380915" cy="378414"/>
            </a:xfrm>
            <a:custGeom>
              <a:avLst/>
              <a:gdLst/>
              <a:ahLst/>
              <a:cxnLst/>
              <a:rect l="l" t="t" r="r" b="b"/>
              <a:pathLst>
                <a:path w="10813" h="10742" extrusionOk="0">
                  <a:moveTo>
                    <a:pt x="2025" y="1192"/>
                  </a:moveTo>
                  <a:cubicBezTo>
                    <a:pt x="2334" y="1192"/>
                    <a:pt x="2596" y="1430"/>
                    <a:pt x="2596" y="1763"/>
                  </a:cubicBezTo>
                  <a:cubicBezTo>
                    <a:pt x="2596" y="2049"/>
                    <a:pt x="2358" y="2311"/>
                    <a:pt x="2025" y="2311"/>
                  </a:cubicBezTo>
                  <a:cubicBezTo>
                    <a:pt x="1739" y="2311"/>
                    <a:pt x="1453" y="2073"/>
                    <a:pt x="1453" y="1763"/>
                  </a:cubicBezTo>
                  <a:cubicBezTo>
                    <a:pt x="1453" y="1454"/>
                    <a:pt x="1691" y="1192"/>
                    <a:pt x="2025" y="1192"/>
                  </a:cubicBezTo>
                  <a:close/>
                  <a:moveTo>
                    <a:pt x="8669" y="1192"/>
                  </a:moveTo>
                  <a:cubicBezTo>
                    <a:pt x="8955" y="1192"/>
                    <a:pt x="9240" y="1430"/>
                    <a:pt x="9240" y="1763"/>
                  </a:cubicBezTo>
                  <a:cubicBezTo>
                    <a:pt x="9240" y="2049"/>
                    <a:pt x="9002" y="2335"/>
                    <a:pt x="8669" y="2335"/>
                  </a:cubicBezTo>
                  <a:cubicBezTo>
                    <a:pt x="8359" y="2335"/>
                    <a:pt x="8097" y="2097"/>
                    <a:pt x="8097" y="1763"/>
                  </a:cubicBezTo>
                  <a:cubicBezTo>
                    <a:pt x="8097" y="1454"/>
                    <a:pt x="8335" y="1192"/>
                    <a:pt x="8669" y="1192"/>
                  </a:cubicBezTo>
                  <a:close/>
                  <a:moveTo>
                    <a:pt x="8669" y="358"/>
                  </a:moveTo>
                  <a:cubicBezTo>
                    <a:pt x="9621" y="358"/>
                    <a:pt x="10383" y="1144"/>
                    <a:pt x="10383" y="2097"/>
                  </a:cubicBezTo>
                  <a:cubicBezTo>
                    <a:pt x="10383" y="2573"/>
                    <a:pt x="10193" y="3002"/>
                    <a:pt x="9883" y="3311"/>
                  </a:cubicBezTo>
                  <a:cubicBezTo>
                    <a:pt x="9860" y="3073"/>
                    <a:pt x="9740" y="2835"/>
                    <a:pt x="9526" y="2644"/>
                  </a:cubicBezTo>
                  <a:cubicBezTo>
                    <a:pt x="9431" y="2573"/>
                    <a:pt x="9312" y="2478"/>
                    <a:pt x="9193" y="2406"/>
                  </a:cubicBezTo>
                  <a:cubicBezTo>
                    <a:pt x="9407" y="2263"/>
                    <a:pt x="9526" y="2001"/>
                    <a:pt x="9526" y="1739"/>
                  </a:cubicBezTo>
                  <a:cubicBezTo>
                    <a:pt x="9526" y="1263"/>
                    <a:pt x="9145" y="858"/>
                    <a:pt x="8669" y="858"/>
                  </a:cubicBezTo>
                  <a:cubicBezTo>
                    <a:pt x="8193" y="858"/>
                    <a:pt x="7811" y="1263"/>
                    <a:pt x="7811" y="1739"/>
                  </a:cubicBezTo>
                  <a:cubicBezTo>
                    <a:pt x="7811" y="2001"/>
                    <a:pt x="7931" y="2263"/>
                    <a:pt x="8121" y="2406"/>
                  </a:cubicBezTo>
                  <a:cubicBezTo>
                    <a:pt x="7764" y="2597"/>
                    <a:pt x="7526" y="2930"/>
                    <a:pt x="7454" y="3311"/>
                  </a:cubicBezTo>
                  <a:cubicBezTo>
                    <a:pt x="7121" y="2978"/>
                    <a:pt x="6930" y="2573"/>
                    <a:pt x="6930" y="2097"/>
                  </a:cubicBezTo>
                  <a:cubicBezTo>
                    <a:pt x="6930" y="1144"/>
                    <a:pt x="7716" y="358"/>
                    <a:pt x="8669" y="358"/>
                  </a:cubicBezTo>
                  <a:close/>
                  <a:moveTo>
                    <a:pt x="8669" y="2620"/>
                  </a:moveTo>
                  <a:cubicBezTo>
                    <a:pt x="8907" y="2620"/>
                    <a:pt x="9145" y="2716"/>
                    <a:pt x="9312" y="2882"/>
                  </a:cubicBezTo>
                  <a:cubicBezTo>
                    <a:pt x="9502" y="3073"/>
                    <a:pt x="9598" y="3311"/>
                    <a:pt x="9598" y="3549"/>
                  </a:cubicBezTo>
                  <a:lnTo>
                    <a:pt x="9598" y="3573"/>
                  </a:lnTo>
                  <a:cubicBezTo>
                    <a:pt x="9312" y="3764"/>
                    <a:pt x="9002" y="3835"/>
                    <a:pt x="8669" y="3835"/>
                  </a:cubicBezTo>
                  <a:cubicBezTo>
                    <a:pt x="8335" y="3835"/>
                    <a:pt x="8002" y="3764"/>
                    <a:pt x="7740" y="3573"/>
                  </a:cubicBezTo>
                  <a:cubicBezTo>
                    <a:pt x="7740" y="3049"/>
                    <a:pt x="8169" y="2620"/>
                    <a:pt x="8669" y="2620"/>
                  </a:cubicBezTo>
                  <a:close/>
                  <a:moveTo>
                    <a:pt x="1998" y="2641"/>
                  </a:moveTo>
                  <a:cubicBezTo>
                    <a:pt x="2267" y="2641"/>
                    <a:pt x="2494" y="2735"/>
                    <a:pt x="2644" y="2906"/>
                  </a:cubicBezTo>
                  <a:cubicBezTo>
                    <a:pt x="2834" y="3097"/>
                    <a:pt x="2930" y="3335"/>
                    <a:pt x="2930" y="3573"/>
                  </a:cubicBezTo>
                  <a:lnTo>
                    <a:pt x="2930" y="3597"/>
                  </a:lnTo>
                  <a:cubicBezTo>
                    <a:pt x="2644" y="3787"/>
                    <a:pt x="2334" y="3859"/>
                    <a:pt x="2001" y="3859"/>
                  </a:cubicBezTo>
                  <a:cubicBezTo>
                    <a:pt x="1667" y="3835"/>
                    <a:pt x="1382" y="3764"/>
                    <a:pt x="1072" y="3573"/>
                  </a:cubicBezTo>
                  <a:cubicBezTo>
                    <a:pt x="1072" y="3097"/>
                    <a:pt x="1429" y="2692"/>
                    <a:pt x="1906" y="2644"/>
                  </a:cubicBezTo>
                  <a:cubicBezTo>
                    <a:pt x="1937" y="2642"/>
                    <a:pt x="1968" y="2641"/>
                    <a:pt x="1998" y="2641"/>
                  </a:cubicBezTo>
                  <a:close/>
                  <a:moveTo>
                    <a:pt x="2025" y="7836"/>
                  </a:moveTo>
                  <a:cubicBezTo>
                    <a:pt x="2334" y="7836"/>
                    <a:pt x="2596" y="8074"/>
                    <a:pt x="2596" y="8407"/>
                  </a:cubicBezTo>
                  <a:cubicBezTo>
                    <a:pt x="2596" y="8717"/>
                    <a:pt x="2334" y="8955"/>
                    <a:pt x="2025" y="8955"/>
                  </a:cubicBezTo>
                  <a:cubicBezTo>
                    <a:pt x="1739" y="8955"/>
                    <a:pt x="1453" y="8717"/>
                    <a:pt x="1453" y="8407"/>
                  </a:cubicBezTo>
                  <a:cubicBezTo>
                    <a:pt x="1453" y="8074"/>
                    <a:pt x="1691" y="7836"/>
                    <a:pt x="2025" y="7836"/>
                  </a:cubicBezTo>
                  <a:close/>
                  <a:moveTo>
                    <a:pt x="8669" y="7836"/>
                  </a:moveTo>
                  <a:cubicBezTo>
                    <a:pt x="8955" y="7836"/>
                    <a:pt x="9240" y="8074"/>
                    <a:pt x="9240" y="8407"/>
                  </a:cubicBezTo>
                  <a:cubicBezTo>
                    <a:pt x="9240" y="8717"/>
                    <a:pt x="9002" y="8955"/>
                    <a:pt x="8669" y="8955"/>
                  </a:cubicBezTo>
                  <a:cubicBezTo>
                    <a:pt x="8359" y="8955"/>
                    <a:pt x="8097" y="8717"/>
                    <a:pt x="8097" y="8407"/>
                  </a:cubicBezTo>
                  <a:cubicBezTo>
                    <a:pt x="8097" y="8074"/>
                    <a:pt x="8335" y="7836"/>
                    <a:pt x="8669" y="7836"/>
                  </a:cubicBezTo>
                  <a:close/>
                  <a:moveTo>
                    <a:pt x="2025" y="7050"/>
                  </a:moveTo>
                  <a:cubicBezTo>
                    <a:pt x="2977" y="7050"/>
                    <a:pt x="3763" y="7836"/>
                    <a:pt x="3763" y="8788"/>
                  </a:cubicBezTo>
                  <a:cubicBezTo>
                    <a:pt x="3763" y="9265"/>
                    <a:pt x="3549" y="9670"/>
                    <a:pt x="3239" y="10003"/>
                  </a:cubicBezTo>
                  <a:cubicBezTo>
                    <a:pt x="3215" y="9765"/>
                    <a:pt x="3096" y="9527"/>
                    <a:pt x="2882" y="9360"/>
                  </a:cubicBezTo>
                  <a:cubicBezTo>
                    <a:pt x="2810" y="9265"/>
                    <a:pt x="2668" y="9169"/>
                    <a:pt x="2572" y="9122"/>
                  </a:cubicBezTo>
                  <a:cubicBezTo>
                    <a:pt x="2763" y="8955"/>
                    <a:pt x="2882" y="8693"/>
                    <a:pt x="2882" y="8431"/>
                  </a:cubicBezTo>
                  <a:cubicBezTo>
                    <a:pt x="2882" y="7955"/>
                    <a:pt x="2501" y="7574"/>
                    <a:pt x="2025" y="7574"/>
                  </a:cubicBezTo>
                  <a:cubicBezTo>
                    <a:pt x="1548" y="7574"/>
                    <a:pt x="1167" y="7955"/>
                    <a:pt x="1167" y="8431"/>
                  </a:cubicBezTo>
                  <a:cubicBezTo>
                    <a:pt x="1167" y="8693"/>
                    <a:pt x="1286" y="8955"/>
                    <a:pt x="1501" y="9122"/>
                  </a:cubicBezTo>
                  <a:cubicBezTo>
                    <a:pt x="1143" y="9289"/>
                    <a:pt x="905" y="9622"/>
                    <a:pt x="810" y="10003"/>
                  </a:cubicBezTo>
                  <a:cubicBezTo>
                    <a:pt x="477" y="9670"/>
                    <a:pt x="310" y="9265"/>
                    <a:pt x="310" y="8788"/>
                  </a:cubicBezTo>
                  <a:cubicBezTo>
                    <a:pt x="310" y="7836"/>
                    <a:pt x="1072" y="7050"/>
                    <a:pt x="2025" y="7050"/>
                  </a:cubicBezTo>
                  <a:close/>
                  <a:moveTo>
                    <a:pt x="8669" y="7050"/>
                  </a:moveTo>
                  <a:cubicBezTo>
                    <a:pt x="9621" y="7050"/>
                    <a:pt x="10383" y="7836"/>
                    <a:pt x="10383" y="8788"/>
                  </a:cubicBezTo>
                  <a:cubicBezTo>
                    <a:pt x="10431" y="9265"/>
                    <a:pt x="10217" y="9670"/>
                    <a:pt x="9883" y="10003"/>
                  </a:cubicBezTo>
                  <a:cubicBezTo>
                    <a:pt x="9860" y="9765"/>
                    <a:pt x="9740" y="9527"/>
                    <a:pt x="9526" y="9360"/>
                  </a:cubicBezTo>
                  <a:cubicBezTo>
                    <a:pt x="9431" y="9265"/>
                    <a:pt x="9312" y="9169"/>
                    <a:pt x="9193" y="9122"/>
                  </a:cubicBezTo>
                  <a:cubicBezTo>
                    <a:pt x="9407" y="8955"/>
                    <a:pt x="9526" y="8693"/>
                    <a:pt x="9526" y="8431"/>
                  </a:cubicBezTo>
                  <a:cubicBezTo>
                    <a:pt x="9526" y="7955"/>
                    <a:pt x="9145" y="7574"/>
                    <a:pt x="8669" y="7574"/>
                  </a:cubicBezTo>
                  <a:cubicBezTo>
                    <a:pt x="8193" y="7574"/>
                    <a:pt x="7811" y="7955"/>
                    <a:pt x="7811" y="8431"/>
                  </a:cubicBezTo>
                  <a:cubicBezTo>
                    <a:pt x="7811" y="8693"/>
                    <a:pt x="7931" y="8955"/>
                    <a:pt x="8121" y="9122"/>
                  </a:cubicBezTo>
                  <a:cubicBezTo>
                    <a:pt x="7764" y="9289"/>
                    <a:pt x="7526" y="9622"/>
                    <a:pt x="7454" y="10003"/>
                  </a:cubicBezTo>
                  <a:cubicBezTo>
                    <a:pt x="7121" y="9670"/>
                    <a:pt x="6930" y="9265"/>
                    <a:pt x="6930" y="8788"/>
                  </a:cubicBezTo>
                  <a:cubicBezTo>
                    <a:pt x="6930" y="7836"/>
                    <a:pt x="7716" y="7050"/>
                    <a:pt x="8669" y="7050"/>
                  </a:cubicBezTo>
                  <a:close/>
                  <a:moveTo>
                    <a:pt x="2025" y="9289"/>
                  </a:moveTo>
                  <a:cubicBezTo>
                    <a:pt x="2263" y="9289"/>
                    <a:pt x="2501" y="9384"/>
                    <a:pt x="2691" y="9550"/>
                  </a:cubicBezTo>
                  <a:cubicBezTo>
                    <a:pt x="2858" y="9741"/>
                    <a:pt x="2953" y="9979"/>
                    <a:pt x="2953" y="10217"/>
                  </a:cubicBezTo>
                  <a:lnTo>
                    <a:pt x="2953" y="10241"/>
                  </a:lnTo>
                  <a:cubicBezTo>
                    <a:pt x="2691" y="10432"/>
                    <a:pt x="2358" y="10503"/>
                    <a:pt x="2025" y="10503"/>
                  </a:cubicBezTo>
                  <a:cubicBezTo>
                    <a:pt x="1667" y="10503"/>
                    <a:pt x="1382" y="10384"/>
                    <a:pt x="1096" y="10241"/>
                  </a:cubicBezTo>
                  <a:cubicBezTo>
                    <a:pt x="1096" y="9717"/>
                    <a:pt x="1524" y="9289"/>
                    <a:pt x="2025" y="9289"/>
                  </a:cubicBezTo>
                  <a:close/>
                  <a:moveTo>
                    <a:pt x="8669" y="9289"/>
                  </a:moveTo>
                  <a:cubicBezTo>
                    <a:pt x="8907" y="9289"/>
                    <a:pt x="9145" y="9384"/>
                    <a:pt x="9312" y="9550"/>
                  </a:cubicBezTo>
                  <a:cubicBezTo>
                    <a:pt x="9502" y="9741"/>
                    <a:pt x="9598" y="9979"/>
                    <a:pt x="9598" y="10217"/>
                  </a:cubicBezTo>
                  <a:lnTo>
                    <a:pt x="9598" y="10241"/>
                  </a:lnTo>
                  <a:cubicBezTo>
                    <a:pt x="9312" y="10432"/>
                    <a:pt x="9002" y="10503"/>
                    <a:pt x="8669" y="10503"/>
                  </a:cubicBezTo>
                  <a:cubicBezTo>
                    <a:pt x="8335" y="10503"/>
                    <a:pt x="8002" y="10384"/>
                    <a:pt x="7740" y="10241"/>
                  </a:cubicBezTo>
                  <a:cubicBezTo>
                    <a:pt x="7740" y="9717"/>
                    <a:pt x="8169" y="9289"/>
                    <a:pt x="8669" y="9289"/>
                  </a:cubicBezTo>
                  <a:close/>
                  <a:moveTo>
                    <a:pt x="1810" y="1"/>
                  </a:moveTo>
                  <a:cubicBezTo>
                    <a:pt x="786" y="120"/>
                    <a:pt x="0" y="977"/>
                    <a:pt x="0" y="2025"/>
                  </a:cubicBezTo>
                  <a:cubicBezTo>
                    <a:pt x="0" y="2716"/>
                    <a:pt x="334" y="3335"/>
                    <a:pt x="881" y="3716"/>
                  </a:cubicBezTo>
                  <a:cubicBezTo>
                    <a:pt x="1001" y="3811"/>
                    <a:pt x="1120" y="3859"/>
                    <a:pt x="1263" y="3930"/>
                  </a:cubicBezTo>
                  <a:cubicBezTo>
                    <a:pt x="1096" y="4383"/>
                    <a:pt x="1024" y="4883"/>
                    <a:pt x="1024" y="5359"/>
                  </a:cubicBezTo>
                  <a:cubicBezTo>
                    <a:pt x="1024" y="5859"/>
                    <a:pt x="1096" y="6336"/>
                    <a:pt x="1263" y="6812"/>
                  </a:cubicBezTo>
                  <a:cubicBezTo>
                    <a:pt x="500" y="7121"/>
                    <a:pt x="0" y="7860"/>
                    <a:pt x="0" y="8693"/>
                  </a:cubicBezTo>
                  <a:cubicBezTo>
                    <a:pt x="0" y="9812"/>
                    <a:pt x="929" y="10741"/>
                    <a:pt x="2048" y="10741"/>
                  </a:cubicBezTo>
                  <a:cubicBezTo>
                    <a:pt x="2906" y="10741"/>
                    <a:pt x="3620" y="10217"/>
                    <a:pt x="3954" y="9455"/>
                  </a:cubicBezTo>
                  <a:cubicBezTo>
                    <a:pt x="4406" y="9622"/>
                    <a:pt x="4882" y="9693"/>
                    <a:pt x="5382" y="9693"/>
                  </a:cubicBezTo>
                  <a:cubicBezTo>
                    <a:pt x="5883" y="9693"/>
                    <a:pt x="6359" y="9622"/>
                    <a:pt x="6835" y="9455"/>
                  </a:cubicBezTo>
                  <a:cubicBezTo>
                    <a:pt x="7145" y="10217"/>
                    <a:pt x="7883" y="10741"/>
                    <a:pt x="8740" y="10741"/>
                  </a:cubicBezTo>
                  <a:cubicBezTo>
                    <a:pt x="9883" y="10741"/>
                    <a:pt x="10812" y="9812"/>
                    <a:pt x="10812" y="8693"/>
                  </a:cubicBezTo>
                  <a:cubicBezTo>
                    <a:pt x="10717" y="7931"/>
                    <a:pt x="10217" y="7169"/>
                    <a:pt x="9431" y="6883"/>
                  </a:cubicBezTo>
                  <a:cubicBezTo>
                    <a:pt x="9598" y="6502"/>
                    <a:pt x="9645" y="6050"/>
                    <a:pt x="9669" y="5621"/>
                  </a:cubicBezTo>
                  <a:cubicBezTo>
                    <a:pt x="9669" y="5550"/>
                    <a:pt x="9621" y="5478"/>
                    <a:pt x="9526" y="5454"/>
                  </a:cubicBezTo>
                  <a:cubicBezTo>
                    <a:pt x="9431" y="5454"/>
                    <a:pt x="9383" y="5502"/>
                    <a:pt x="9336" y="5597"/>
                  </a:cubicBezTo>
                  <a:cubicBezTo>
                    <a:pt x="9312" y="5978"/>
                    <a:pt x="9264" y="6407"/>
                    <a:pt x="9121" y="6764"/>
                  </a:cubicBezTo>
                  <a:cubicBezTo>
                    <a:pt x="8955" y="6740"/>
                    <a:pt x="8812" y="6693"/>
                    <a:pt x="8621" y="6693"/>
                  </a:cubicBezTo>
                  <a:cubicBezTo>
                    <a:pt x="7502" y="6693"/>
                    <a:pt x="6573" y="7622"/>
                    <a:pt x="6573" y="8765"/>
                  </a:cubicBezTo>
                  <a:cubicBezTo>
                    <a:pt x="6573" y="8907"/>
                    <a:pt x="6621" y="9074"/>
                    <a:pt x="6645" y="9241"/>
                  </a:cubicBezTo>
                  <a:cubicBezTo>
                    <a:pt x="6192" y="9384"/>
                    <a:pt x="5740" y="9479"/>
                    <a:pt x="5311" y="9479"/>
                  </a:cubicBezTo>
                  <a:cubicBezTo>
                    <a:pt x="4859" y="9479"/>
                    <a:pt x="4406" y="9384"/>
                    <a:pt x="3954" y="9241"/>
                  </a:cubicBezTo>
                  <a:cubicBezTo>
                    <a:pt x="4001" y="9074"/>
                    <a:pt x="4025" y="8907"/>
                    <a:pt x="4025" y="8765"/>
                  </a:cubicBezTo>
                  <a:cubicBezTo>
                    <a:pt x="4025" y="7622"/>
                    <a:pt x="3096" y="6693"/>
                    <a:pt x="1977" y="6693"/>
                  </a:cubicBezTo>
                  <a:cubicBezTo>
                    <a:pt x="1786" y="6693"/>
                    <a:pt x="1644" y="6740"/>
                    <a:pt x="1453" y="6764"/>
                  </a:cubicBezTo>
                  <a:cubicBezTo>
                    <a:pt x="1310" y="6312"/>
                    <a:pt x="1215" y="5859"/>
                    <a:pt x="1215" y="5431"/>
                  </a:cubicBezTo>
                  <a:cubicBezTo>
                    <a:pt x="1215" y="4978"/>
                    <a:pt x="1310" y="4526"/>
                    <a:pt x="1453" y="4073"/>
                  </a:cubicBezTo>
                  <a:cubicBezTo>
                    <a:pt x="1620" y="4121"/>
                    <a:pt x="1786" y="4145"/>
                    <a:pt x="1977" y="4145"/>
                  </a:cubicBezTo>
                  <a:cubicBezTo>
                    <a:pt x="2382" y="4145"/>
                    <a:pt x="2810" y="4026"/>
                    <a:pt x="3120" y="3787"/>
                  </a:cubicBezTo>
                  <a:cubicBezTo>
                    <a:pt x="3668" y="3406"/>
                    <a:pt x="4025" y="2763"/>
                    <a:pt x="4025" y="2097"/>
                  </a:cubicBezTo>
                  <a:cubicBezTo>
                    <a:pt x="4025" y="1906"/>
                    <a:pt x="4001" y="1763"/>
                    <a:pt x="3954" y="1573"/>
                  </a:cubicBezTo>
                  <a:cubicBezTo>
                    <a:pt x="4382" y="1430"/>
                    <a:pt x="4835" y="1335"/>
                    <a:pt x="5311" y="1335"/>
                  </a:cubicBezTo>
                  <a:cubicBezTo>
                    <a:pt x="5787" y="1335"/>
                    <a:pt x="6216" y="1430"/>
                    <a:pt x="6645" y="1573"/>
                  </a:cubicBezTo>
                  <a:cubicBezTo>
                    <a:pt x="6621" y="1739"/>
                    <a:pt x="6573" y="1906"/>
                    <a:pt x="6573" y="2097"/>
                  </a:cubicBezTo>
                  <a:cubicBezTo>
                    <a:pt x="6573" y="3216"/>
                    <a:pt x="7502" y="4145"/>
                    <a:pt x="8621" y="4145"/>
                  </a:cubicBezTo>
                  <a:cubicBezTo>
                    <a:pt x="8812" y="4145"/>
                    <a:pt x="8955" y="4097"/>
                    <a:pt x="9121" y="4073"/>
                  </a:cubicBezTo>
                  <a:cubicBezTo>
                    <a:pt x="9193" y="4359"/>
                    <a:pt x="9264" y="4645"/>
                    <a:pt x="9312" y="4954"/>
                  </a:cubicBezTo>
                  <a:cubicBezTo>
                    <a:pt x="9312" y="5026"/>
                    <a:pt x="9407" y="5097"/>
                    <a:pt x="9479" y="5097"/>
                  </a:cubicBezTo>
                  <a:lnTo>
                    <a:pt x="9502" y="5097"/>
                  </a:lnTo>
                  <a:cubicBezTo>
                    <a:pt x="9598" y="5097"/>
                    <a:pt x="9645" y="5002"/>
                    <a:pt x="9645" y="4907"/>
                  </a:cubicBezTo>
                  <a:cubicBezTo>
                    <a:pt x="9621" y="4621"/>
                    <a:pt x="9526" y="4287"/>
                    <a:pt x="9431" y="3978"/>
                  </a:cubicBezTo>
                  <a:cubicBezTo>
                    <a:pt x="10193" y="3692"/>
                    <a:pt x="10717" y="2954"/>
                    <a:pt x="10717" y="2073"/>
                  </a:cubicBezTo>
                  <a:cubicBezTo>
                    <a:pt x="10717" y="953"/>
                    <a:pt x="9788" y="25"/>
                    <a:pt x="8669" y="25"/>
                  </a:cubicBezTo>
                  <a:cubicBezTo>
                    <a:pt x="7811" y="25"/>
                    <a:pt x="7097" y="525"/>
                    <a:pt x="6787" y="1287"/>
                  </a:cubicBezTo>
                  <a:cubicBezTo>
                    <a:pt x="6311" y="1096"/>
                    <a:pt x="5835" y="1049"/>
                    <a:pt x="5335" y="1049"/>
                  </a:cubicBezTo>
                  <a:cubicBezTo>
                    <a:pt x="4835" y="1049"/>
                    <a:pt x="4358" y="1120"/>
                    <a:pt x="3906" y="1287"/>
                  </a:cubicBezTo>
                  <a:cubicBezTo>
                    <a:pt x="3668" y="692"/>
                    <a:pt x="3168" y="263"/>
                    <a:pt x="2525" y="96"/>
                  </a:cubicBezTo>
                  <a:cubicBezTo>
                    <a:pt x="2509" y="86"/>
                    <a:pt x="2492" y="81"/>
                    <a:pt x="2476" y="81"/>
                  </a:cubicBezTo>
                  <a:cubicBezTo>
                    <a:pt x="2416" y="81"/>
                    <a:pt x="2358" y="141"/>
                    <a:pt x="2358" y="215"/>
                  </a:cubicBezTo>
                  <a:cubicBezTo>
                    <a:pt x="2334" y="287"/>
                    <a:pt x="2382" y="382"/>
                    <a:pt x="2477" y="382"/>
                  </a:cubicBezTo>
                  <a:cubicBezTo>
                    <a:pt x="3049" y="525"/>
                    <a:pt x="3477" y="953"/>
                    <a:pt x="3668" y="1525"/>
                  </a:cubicBezTo>
                  <a:cubicBezTo>
                    <a:pt x="3715" y="1692"/>
                    <a:pt x="3763" y="1882"/>
                    <a:pt x="3763" y="2049"/>
                  </a:cubicBezTo>
                  <a:cubicBezTo>
                    <a:pt x="3763" y="2525"/>
                    <a:pt x="3573" y="2978"/>
                    <a:pt x="3239" y="3287"/>
                  </a:cubicBezTo>
                  <a:cubicBezTo>
                    <a:pt x="3215" y="3049"/>
                    <a:pt x="3096" y="2811"/>
                    <a:pt x="2882" y="2620"/>
                  </a:cubicBezTo>
                  <a:cubicBezTo>
                    <a:pt x="2787" y="2525"/>
                    <a:pt x="2668" y="2454"/>
                    <a:pt x="2548" y="2382"/>
                  </a:cubicBezTo>
                  <a:cubicBezTo>
                    <a:pt x="2763" y="2239"/>
                    <a:pt x="2882" y="1978"/>
                    <a:pt x="2882" y="1692"/>
                  </a:cubicBezTo>
                  <a:cubicBezTo>
                    <a:pt x="2882" y="1215"/>
                    <a:pt x="2501" y="834"/>
                    <a:pt x="2025" y="834"/>
                  </a:cubicBezTo>
                  <a:cubicBezTo>
                    <a:pt x="1548" y="834"/>
                    <a:pt x="1167" y="1215"/>
                    <a:pt x="1167" y="1692"/>
                  </a:cubicBezTo>
                  <a:cubicBezTo>
                    <a:pt x="1167" y="1978"/>
                    <a:pt x="1286" y="2239"/>
                    <a:pt x="1477" y="2382"/>
                  </a:cubicBezTo>
                  <a:cubicBezTo>
                    <a:pt x="1120" y="2573"/>
                    <a:pt x="881" y="2882"/>
                    <a:pt x="810" y="3287"/>
                  </a:cubicBezTo>
                  <a:cubicBezTo>
                    <a:pt x="477" y="2954"/>
                    <a:pt x="286" y="2501"/>
                    <a:pt x="286" y="2049"/>
                  </a:cubicBezTo>
                  <a:cubicBezTo>
                    <a:pt x="286" y="1168"/>
                    <a:pt x="953" y="430"/>
                    <a:pt x="1858" y="334"/>
                  </a:cubicBezTo>
                  <a:cubicBezTo>
                    <a:pt x="1929" y="334"/>
                    <a:pt x="2001" y="239"/>
                    <a:pt x="2001" y="144"/>
                  </a:cubicBezTo>
                  <a:cubicBezTo>
                    <a:pt x="2001" y="49"/>
                    <a:pt x="1906" y="1"/>
                    <a:pt x="1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57"/>
          <p:cNvGrpSpPr/>
          <p:nvPr/>
        </p:nvGrpSpPr>
        <p:grpSpPr>
          <a:xfrm>
            <a:off x="5178267" y="1948973"/>
            <a:ext cx="380915" cy="327228"/>
            <a:chOff x="4781967" y="2881926"/>
            <a:chExt cx="380915" cy="327228"/>
          </a:xfrm>
        </p:grpSpPr>
        <p:sp>
          <p:nvSpPr>
            <p:cNvPr id="573" name="Google Shape;573;p57"/>
            <p:cNvSpPr/>
            <p:nvPr/>
          </p:nvSpPr>
          <p:spPr>
            <a:xfrm>
              <a:off x="4781967" y="2881926"/>
              <a:ext cx="256773" cy="327228"/>
            </a:xfrm>
            <a:custGeom>
              <a:avLst/>
              <a:gdLst/>
              <a:ahLst/>
              <a:cxnLst/>
              <a:rect l="l" t="t" r="r" b="b"/>
              <a:pathLst>
                <a:path w="7289" h="9289" extrusionOk="0">
                  <a:moveTo>
                    <a:pt x="5407" y="1072"/>
                  </a:moveTo>
                  <a:cubicBezTo>
                    <a:pt x="5669" y="1072"/>
                    <a:pt x="5907" y="1311"/>
                    <a:pt x="5907" y="1573"/>
                  </a:cubicBezTo>
                  <a:cubicBezTo>
                    <a:pt x="5907" y="1834"/>
                    <a:pt x="5669" y="2073"/>
                    <a:pt x="5407" y="2073"/>
                  </a:cubicBezTo>
                  <a:cubicBezTo>
                    <a:pt x="5121" y="2073"/>
                    <a:pt x="4883" y="1834"/>
                    <a:pt x="4883" y="1573"/>
                  </a:cubicBezTo>
                  <a:cubicBezTo>
                    <a:pt x="4883" y="1311"/>
                    <a:pt x="5121" y="1072"/>
                    <a:pt x="5407" y="1072"/>
                  </a:cubicBezTo>
                  <a:close/>
                  <a:moveTo>
                    <a:pt x="5407" y="2382"/>
                  </a:moveTo>
                  <a:cubicBezTo>
                    <a:pt x="5645" y="2382"/>
                    <a:pt x="5836" y="2477"/>
                    <a:pt x="6002" y="2620"/>
                  </a:cubicBezTo>
                  <a:cubicBezTo>
                    <a:pt x="6145" y="2763"/>
                    <a:pt x="6240" y="2978"/>
                    <a:pt x="6240" y="3216"/>
                  </a:cubicBezTo>
                  <a:cubicBezTo>
                    <a:pt x="6002" y="3359"/>
                    <a:pt x="5693" y="3454"/>
                    <a:pt x="5407" y="3454"/>
                  </a:cubicBezTo>
                  <a:cubicBezTo>
                    <a:pt x="5097" y="3454"/>
                    <a:pt x="4812" y="3359"/>
                    <a:pt x="4573" y="3216"/>
                  </a:cubicBezTo>
                  <a:cubicBezTo>
                    <a:pt x="4573" y="2763"/>
                    <a:pt x="4931" y="2382"/>
                    <a:pt x="5407" y="2382"/>
                  </a:cubicBezTo>
                  <a:close/>
                  <a:moveTo>
                    <a:pt x="1549" y="7074"/>
                  </a:moveTo>
                  <a:cubicBezTo>
                    <a:pt x="1763" y="7074"/>
                    <a:pt x="1906" y="7264"/>
                    <a:pt x="1906" y="7431"/>
                  </a:cubicBezTo>
                  <a:cubicBezTo>
                    <a:pt x="1906" y="7645"/>
                    <a:pt x="1739" y="7788"/>
                    <a:pt x="1549" y="7788"/>
                  </a:cubicBezTo>
                  <a:cubicBezTo>
                    <a:pt x="1358" y="7788"/>
                    <a:pt x="1192" y="7621"/>
                    <a:pt x="1192" y="7431"/>
                  </a:cubicBezTo>
                  <a:cubicBezTo>
                    <a:pt x="1192" y="7240"/>
                    <a:pt x="1358" y="7074"/>
                    <a:pt x="1549" y="7074"/>
                  </a:cubicBezTo>
                  <a:close/>
                  <a:moveTo>
                    <a:pt x="5407" y="7074"/>
                  </a:moveTo>
                  <a:cubicBezTo>
                    <a:pt x="5597" y="7074"/>
                    <a:pt x="5764" y="7264"/>
                    <a:pt x="5764" y="7431"/>
                  </a:cubicBezTo>
                  <a:cubicBezTo>
                    <a:pt x="5764" y="7645"/>
                    <a:pt x="5597" y="7788"/>
                    <a:pt x="5407" y="7788"/>
                  </a:cubicBezTo>
                  <a:cubicBezTo>
                    <a:pt x="5193" y="7788"/>
                    <a:pt x="5050" y="7621"/>
                    <a:pt x="5050" y="7431"/>
                  </a:cubicBezTo>
                  <a:cubicBezTo>
                    <a:pt x="5050" y="7240"/>
                    <a:pt x="5216" y="7074"/>
                    <a:pt x="5407" y="7074"/>
                  </a:cubicBezTo>
                  <a:close/>
                  <a:moveTo>
                    <a:pt x="5407" y="6478"/>
                  </a:moveTo>
                  <a:cubicBezTo>
                    <a:pt x="6050" y="6478"/>
                    <a:pt x="6621" y="7026"/>
                    <a:pt x="6621" y="7717"/>
                  </a:cubicBezTo>
                  <a:cubicBezTo>
                    <a:pt x="6621" y="8026"/>
                    <a:pt x="6502" y="8312"/>
                    <a:pt x="6312" y="8503"/>
                  </a:cubicBezTo>
                  <a:cubicBezTo>
                    <a:pt x="6288" y="8360"/>
                    <a:pt x="6193" y="8217"/>
                    <a:pt x="6074" y="8098"/>
                  </a:cubicBezTo>
                  <a:cubicBezTo>
                    <a:pt x="6026" y="8026"/>
                    <a:pt x="5955" y="7979"/>
                    <a:pt x="5859" y="7955"/>
                  </a:cubicBezTo>
                  <a:cubicBezTo>
                    <a:pt x="5978" y="7836"/>
                    <a:pt x="6074" y="7645"/>
                    <a:pt x="6074" y="7431"/>
                  </a:cubicBezTo>
                  <a:cubicBezTo>
                    <a:pt x="6074" y="7050"/>
                    <a:pt x="5788" y="6764"/>
                    <a:pt x="5407" y="6764"/>
                  </a:cubicBezTo>
                  <a:cubicBezTo>
                    <a:pt x="5002" y="6764"/>
                    <a:pt x="4716" y="7050"/>
                    <a:pt x="4716" y="7431"/>
                  </a:cubicBezTo>
                  <a:cubicBezTo>
                    <a:pt x="4716" y="7645"/>
                    <a:pt x="4812" y="7788"/>
                    <a:pt x="4931" y="7955"/>
                  </a:cubicBezTo>
                  <a:cubicBezTo>
                    <a:pt x="4716" y="8074"/>
                    <a:pt x="4526" y="8264"/>
                    <a:pt x="4478" y="8503"/>
                  </a:cubicBezTo>
                  <a:cubicBezTo>
                    <a:pt x="4264" y="8312"/>
                    <a:pt x="4169" y="8002"/>
                    <a:pt x="4169" y="7717"/>
                  </a:cubicBezTo>
                  <a:cubicBezTo>
                    <a:pt x="4169" y="7026"/>
                    <a:pt x="4740" y="6478"/>
                    <a:pt x="5407" y="6478"/>
                  </a:cubicBezTo>
                  <a:close/>
                  <a:moveTo>
                    <a:pt x="1549" y="8121"/>
                  </a:moveTo>
                  <a:cubicBezTo>
                    <a:pt x="1739" y="8121"/>
                    <a:pt x="1882" y="8193"/>
                    <a:pt x="2001" y="8312"/>
                  </a:cubicBezTo>
                  <a:cubicBezTo>
                    <a:pt x="2120" y="8431"/>
                    <a:pt x="2192" y="8574"/>
                    <a:pt x="2192" y="8741"/>
                  </a:cubicBezTo>
                  <a:cubicBezTo>
                    <a:pt x="2001" y="8860"/>
                    <a:pt x="1763" y="8931"/>
                    <a:pt x="1549" y="8931"/>
                  </a:cubicBezTo>
                  <a:cubicBezTo>
                    <a:pt x="1311" y="8931"/>
                    <a:pt x="1120" y="8860"/>
                    <a:pt x="930" y="8741"/>
                  </a:cubicBezTo>
                  <a:cubicBezTo>
                    <a:pt x="930" y="8383"/>
                    <a:pt x="1239" y="8121"/>
                    <a:pt x="1549" y="8121"/>
                  </a:cubicBezTo>
                  <a:close/>
                  <a:moveTo>
                    <a:pt x="5407" y="8121"/>
                  </a:moveTo>
                  <a:cubicBezTo>
                    <a:pt x="5574" y="8121"/>
                    <a:pt x="5716" y="8193"/>
                    <a:pt x="5836" y="8312"/>
                  </a:cubicBezTo>
                  <a:cubicBezTo>
                    <a:pt x="5955" y="8431"/>
                    <a:pt x="6026" y="8574"/>
                    <a:pt x="6026" y="8741"/>
                  </a:cubicBezTo>
                  <a:cubicBezTo>
                    <a:pt x="5836" y="8860"/>
                    <a:pt x="5597" y="8931"/>
                    <a:pt x="5407" y="8931"/>
                  </a:cubicBezTo>
                  <a:cubicBezTo>
                    <a:pt x="5169" y="8931"/>
                    <a:pt x="4954" y="8860"/>
                    <a:pt x="4764" y="8741"/>
                  </a:cubicBezTo>
                  <a:cubicBezTo>
                    <a:pt x="4764" y="8383"/>
                    <a:pt x="5073" y="8121"/>
                    <a:pt x="5407" y="8121"/>
                  </a:cubicBezTo>
                  <a:close/>
                  <a:moveTo>
                    <a:pt x="5359" y="1"/>
                  </a:moveTo>
                  <a:cubicBezTo>
                    <a:pt x="4573" y="1"/>
                    <a:pt x="3859" y="501"/>
                    <a:pt x="3573" y="1239"/>
                  </a:cubicBezTo>
                  <a:cubicBezTo>
                    <a:pt x="3549" y="1334"/>
                    <a:pt x="3573" y="1430"/>
                    <a:pt x="3668" y="1453"/>
                  </a:cubicBezTo>
                  <a:cubicBezTo>
                    <a:pt x="3691" y="1459"/>
                    <a:pt x="3713" y="1462"/>
                    <a:pt x="3735" y="1462"/>
                  </a:cubicBezTo>
                  <a:cubicBezTo>
                    <a:pt x="3805" y="1462"/>
                    <a:pt x="3865" y="1431"/>
                    <a:pt x="3883" y="1358"/>
                  </a:cubicBezTo>
                  <a:cubicBezTo>
                    <a:pt x="4121" y="739"/>
                    <a:pt x="4716" y="334"/>
                    <a:pt x="5359" y="334"/>
                  </a:cubicBezTo>
                  <a:cubicBezTo>
                    <a:pt x="6240" y="334"/>
                    <a:pt x="6955" y="1049"/>
                    <a:pt x="6955" y="1906"/>
                  </a:cubicBezTo>
                  <a:cubicBezTo>
                    <a:pt x="6955" y="2311"/>
                    <a:pt x="6764" y="2716"/>
                    <a:pt x="6502" y="3001"/>
                  </a:cubicBezTo>
                  <a:cubicBezTo>
                    <a:pt x="6455" y="2787"/>
                    <a:pt x="6359" y="2597"/>
                    <a:pt x="6169" y="2406"/>
                  </a:cubicBezTo>
                  <a:cubicBezTo>
                    <a:pt x="6074" y="2311"/>
                    <a:pt x="5978" y="2263"/>
                    <a:pt x="5859" y="2192"/>
                  </a:cubicBezTo>
                  <a:cubicBezTo>
                    <a:pt x="6050" y="2049"/>
                    <a:pt x="6169" y="1811"/>
                    <a:pt x="6169" y="1573"/>
                  </a:cubicBezTo>
                  <a:cubicBezTo>
                    <a:pt x="6169" y="1120"/>
                    <a:pt x="5812" y="763"/>
                    <a:pt x="5359" y="763"/>
                  </a:cubicBezTo>
                  <a:cubicBezTo>
                    <a:pt x="4907" y="763"/>
                    <a:pt x="4550" y="1120"/>
                    <a:pt x="4550" y="1573"/>
                  </a:cubicBezTo>
                  <a:cubicBezTo>
                    <a:pt x="4550" y="1811"/>
                    <a:pt x="4669" y="2049"/>
                    <a:pt x="4859" y="2192"/>
                  </a:cubicBezTo>
                  <a:cubicBezTo>
                    <a:pt x="4550" y="2358"/>
                    <a:pt x="4311" y="2644"/>
                    <a:pt x="4264" y="3001"/>
                  </a:cubicBezTo>
                  <a:cubicBezTo>
                    <a:pt x="4002" y="2739"/>
                    <a:pt x="3811" y="2382"/>
                    <a:pt x="3811" y="1954"/>
                  </a:cubicBezTo>
                  <a:cubicBezTo>
                    <a:pt x="3811" y="1882"/>
                    <a:pt x="3716" y="1811"/>
                    <a:pt x="3645" y="1811"/>
                  </a:cubicBezTo>
                  <a:cubicBezTo>
                    <a:pt x="3549" y="1811"/>
                    <a:pt x="3478" y="1906"/>
                    <a:pt x="3478" y="2001"/>
                  </a:cubicBezTo>
                  <a:cubicBezTo>
                    <a:pt x="3526" y="2597"/>
                    <a:pt x="3811" y="3120"/>
                    <a:pt x="4288" y="3454"/>
                  </a:cubicBezTo>
                  <a:cubicBezTo>
                    <a:pt x="4550" y="3621"/>
                    <a:pt x="5216" y="3787"/>
                    <a:pt x="5216" y="3787"/>
                  </a:cubicBezTo>
                  <a:lnTo>
                    <a:pt x="5216" y="4764"/>
                  </a:lnTo>
                  <a:lnTo>
                    <a:pt x="1549" y="4764"/>
                  </a:lnTo>
                  <a:cubicBezTo>
                    <a:pt x="1549" y="4764"/>
                    <a:pt x="1406" y="4811"/>
                    <a:pt x="1406" y="4907"/>
                  </a:cubicBezTo>
                  <a:lnTo>
                    <a:pt x="1406" y="6169"/>
                  </a:lnTo>
                  <a:cubicBezTo>
                    <a:pt x="596" y="6240"/>
                    <a:pt x="1" y="6907"/>
                    <a:pt x="1" y="7717"/>
                  </a:cubicBezTo>
                  <a:cubicBezTo>
                    <a:pt x="1" y="8574"/>
                    <a:pt x="692" y="9265"/>
                    <a:pt x="1549" y="9265"/>
                  </a:cubicBezTo>
                  <a:cubicBezTo>
                    <a:pt x="1906" y="9265"/>
                    <a:pt x="2240" y="9145"/>
                    <a:pt x="2525" y="8931"/>
                  </a:cubicBezTo>
                  <a:cubicBezTo>
                    <a:pt x="2811" y="8717"/>
                    <a:pt x="2978" y="8431"/>
                    <a:pt x="3073" y="8074"/>
                  </a:cubicBezTo>
                  <a:cubicBezTo>
                    <a:pt x="3097" y="7979"/>
                    <a:pt x="3049" y="7883"/>
                    <a:pt x="2954" y="7883"/>
                  </a:cubicBezTo>
                  <a:cubicBezTo>
                    <a:pt x="2938" y="7879"/>
                    <a:pt x="2921" y="7877"/>
                    <a:pt x="2905" y="7877"/>
                  </a:cubicBezTo>
                  <a:cubicBezTo>
                    <a:pt x="2829" y="7877"/>
                    <a:pt x="2763" y="7923"/>
                    <a:pt x="2763" y="8002"/>
                  </a:cubicBezTo>
                  <a:cubicBezTo>
                    <a:pt x="2716" y="8217"/>
                    <a:pt x="2621" y="8383"/>
                    <a:pt x="2502" y="8550"/>
                  </a:cubicBezTo>
                  <a:cubicBezTo>
                    <a:pt x="2478" y="8383"/>
                    <a:pt x="2382" y="8241"/>
                    <a:pt x="2263" y="8121"/>
                  </a:cubicBezTo>
                  <a:cubicBezTo>
                    <a:pt x="2216" y="8074"/>
                    <a:pt x="2144" y="8002"/>
                    <a:pt x="2049" y="7979"/>
                  </a:cubicBezTo>
                  <a:cubicBezTo>
                    <a:pt x="2168" y="7860"/>
                    <a:pt x="2263" y="7669"/>
                    <a:pt x="2263" y="7478"/>
                  </a:cubicBezTo>
                  <a:cubicBezTo>
                    <a:pt x="2263" y="7074"/>
                    <a:pt x="1978" y="6788"/>
                    <a:pt x="1573" y="6788"/>
                  </a:cubicBezTo>
                  <a:cubicBezTo>
                    <a:pt x="1192" y="6788"/>
                    <a:pt x="906" y="7074"/>
                    <a:pt x="906" y="7478"/>
                  </a:cubicBezTo>
                  <a:cubicBezTo>
                    <a:pt x="906" y="7669"/>
                    <a:pt x="977" y="7836"/>
                    <a:pt x="1096" y="7979"/>
                  </a:cubicBezTo>
                  <a:cubicBezTo>
                    <a:pt x="906" y="8098"/>
                    <a:pt x="715" y="8312"/>
                    <a:pt x="668" y="8550"/>
                  </a:cubicBezTo>
                  <a:cubicBezTo>
                    <a:pt x="453" y="8336"/>
                    <a:pt x="358" y="8026"/>
                    <a:pt x="358" y="7740"/>
                  </a:cubicBezTo>
                  <a:cubicBezTo>
                    <a:pt x="358" y="7050"/>
                    <a:pt x="930" y="6526"/>
                    <a:pt x="1573" y="6526"/>
                  </a:cubicBezTo>
                  <a:cubicBezTo>
                    <a:pt x="2144" y="6526"/>
                    <a:pt x="2621" y="6859"/>
                    <a:pt x="2763" y="7407"/>
                  </a:cubicBezTo>
                  <a:cubicBezTo>
                    <a:pt x="2811" y="7502"/>
                    <a:pt x="2883" y="7526"/>
                    <a:pt x="2978" y="7526"/>
                  </a:cubicBezTo>
                  <a:cubicBezTo>
                    <a:pt x="3073" y="7502"/>
                    <a:pt x="3097" y="7407"/>
                    <a:pt x="3097" y="7312"/>
                  </a:cubicBezTo>
                  <a:cubicBezTo>
                    <a:pt x="2930" y="6693"/>
                    <a:pt x="2382" y="6240"/>
                    <a:pt x="1763" y="6193"/>
                  </a:cubicBezTo>
                  <a:lnTo>
                    <a:pt x="1763" y="5073"/>
                  </a:lnTo>
                  <a:lnTo>
                    <a:pt x="5264" y="5073"/>
                  </a:lnTo>
                  <a:lnTo>
                    <a:pt x="5264" y="6193"/>
                  </a:lnTo>
                  <a:cubicBezTo>
                    <a:pt x="4502" y="6264"/>
                    <a:pt x="3907" y="6931"/>
                    <a:pt x="3907" y="7740"/>
                  </a:cubicBezTo>
                  <a:cubicBezTo>
                    <a:pt x="3907" y="8598"/>
                    <a:pt x="4597" y="9288"/>
                    <a:pt x="5455" y="9288"/>
                  </a:cubicBezTo>
                  <a:cubicBezTo>
                    <a:pt x="6312" y="9288"/>
                    <a:pt x="7002" y="8598"/>
                    <a:pt x="7002" y="7740"/>
                  </a:cubicBezTo>
                  <a:cubicBezTo>
                    <a:pt x="7002" y="6931"/>
                    <a:pt x="6407" y="6264"/>
                    <a:pt x="5597" y="6193"/>
                  </a:cubicBezTo>
                  <a:lnTo>
                    <a:pt x="5597" y="5073"/>
                  </a:lnTo>
                  <a:lnTo>
                    <a:pt x="7145" y="5073"/>
                  </a:lnTo>
                  <a:cubicBezTo>
                    <a:pt x="7241" y="5073"/>
                    <a:pt x="7288" y="5026"/>
                    <a:pt x="7288" y="4930"/>
                  </a:cubicBezTo>
                  <a:cubicBezTo>
                    <a:pt x="7288" y="4835"/>
                    <a:pt x="7241" y="4787"/>
                    <a:pt x="7145" y="4787"/>
                  </a:cubicBezTo>
                  <a:lnTo>
                    <a:pt x="5597" y="4787"/>
                  </a:lnTo>
                  <a:lnTo>
                    <a:pt x="5597" y="3811"/>
                  </a:lnTo>
                  <a:cubicBezTo>
                    <a:pt x="5859" y="3740"/>
                    <a:pt x="6193" y="3668"/>
                    <a:pt x="6455" y="3454"/>
                  </a:cubicBezTo>
                  <a:cubicBezTo>
                    <a:pt x="6979" y="3097"/>
                    <a:pt x="7264" y="2501"/>
                    <a:pt x="7264" y="1906"/>
                  </a:cubicBezTo>
                  <a:cubicBezTo>
                    <a:pt x="7264" y="858"/>
                    <a:pt x="6407" y="1"/>
                    <a:pt x="5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7"/>
            <p:cNvSpPr/>
            <p:nvPr/>
          </p:nvSpPr>
          <p:spPr>
            <a:xfrm>
              <a:off x="5050436" y="3049715"/>
              <a:ext cx="112446" cy="157749"/>
            </a:xfrm>
            <a:custGeom>
              <a:avLst/>
              <a:gdLst/>
              <a:ahLst/>
              <a:cxnLst/>
              <a:rect l="l" t="t" r="r" b="b"/>
              <a:pathLst>
                <a:path w="3192" h="4478" extrusionOk="0">
                  <a:moveTo>
                    <a:pt x="1620" y="2311"/>
                  </a:moveTo>
                  <a:cubicBezTo>
                    <a:pt x="1834" y="2311"/>
                    <a:pt x="1977" y="2501"/>
                    <a:pt x="1977" y="2668"/>
                  </a:cubicBezTo>
                  <a:cubicBezTo>
                    <a:pt x="1977" y="2882"/>
                    <a:pt x="1787" y="3025"/>
                    <a:pt x="1620" y="3025"/>
                  </a:cubicBezTo>
                  <a:cubicBezTo>
                    <a:pt x="1406" y="3025"/>
                    <a:pt x="1263" y="2858"/>
                    <a:pt x="1263" y="2668"/>
                  </a:cubicBezTo>
                  <a:cubicBezTo>
                    <a:pt x="1263" y="2477"/>
                    <a:pt x="1429" y="2311"/>
                    <a:pt x="1620" y="2311"/>
                  </a:cubicBezTo>
                  <a:close/>
                  <a:moveTo>
                    <a:pt x="1620" y="1715"/>
                  </a:moveTo>
                  <a:cubicBezTo>
                    <a:pt x="2311" y="1715"/>
                    <a:pt x="2835" y="2287"/>
                    <a:pt x="2835" y="2954"/>
                  </a:cubicBezTo>
                  <a:cubicBezTo>
                    <a:pt x="2835" y="3239"/>
                    <a:pt x="2715" y="3549"/>
                    <a:pt x="2549" y="3740"/>
                  </a:cubicBezTo>
                  <a:cubicBezTo>
                    <a:pt x="2501" y="3597"/>
                    <a:pt x="2430" y="3454"/>
                    <a:pt x="2311" y="3335"/>
                  </a:cubicBezTo>
                  <a:cubicBezTo>
                    <a:pt x="2239" y="3263"/>
                    <a:pt x="2192" y="3216"/>
                    <a:pt x="2096" y="3192"/>
                  </a:cubicBezTo>
                  <a:cubicBezTo>
                    <a:pt x="2215" y="3073"/>
                    <a:pt x="2311" y="2882"/>
                    <a:pt x="2311" y="2668"/>
                  </a:cubicBezTo>
                  <a:cubicBezTo>
                    <a:pt x="2311" y="2287"/>
                    <a:pt x="2001" y="2001"/>
                    <a:pt x="1620" y="2001"/>
                  </a:cubicBezTo>
                  <a:cubicBezTo>
                    <a:pt x="1239" y="2001"/>
                    <a:pt x="929" y="2287"/>
                    <a:pt x="929" y="2668"/>
                  </a:cubicBezTo>
                  <a:cubicBezTo>
                    <a:pt x="929" y="2882"/>
                    <a:pt x="1025" y="3025"/>
                    <a:pt x="1144" y="3192"/>
                  </a:cubicBezTo>
                  <a:cubicBezTo>
                    <a:pt x="929" y="3311"/>
                    <a:pt x="763" y="3501"/>
                    <a:pt x="691" y="3740"/>
                  </a:cubicBezTo>
                  <a:cubicBezTo>
                    <a:pt x="477" y="3549"/>
                    <a:pt x="405" y="3239"/>
                    <a:pt x="405" y="2954"/>
                  </a:cubicBezTo>
                  <a:cubicBezTo>
                    <a:pt x="405" y="2263"/>
                    <a:pt x="953" y="1715"/>
                    <a:pt x="1620" y="1715"/>
                  </a:cubicBezTo>
                  <a:close/>
                  <a:moveTo>
                    <a:pt x="1596" y="3358"/>
                  </a:moveTo>
                  <a:cubicBezTo>
                    <a:pt x="1763" y="3358"/>
                    <a:pt x="1906" y="3430"/>
                    <a:pt x="2025" y="3549"/>
                  </a:cubicBezTo>
                  <a:cubicBezTo>
                    <a:pt x="2144" y="3668"/>
                    <a:pt x="2215" y="3811"/>
                    <a:pt x="2215" y="3978"/>
                  </a:cubicBezTo>
                  <a:cubicBezTo>
                    <a:pt x="2025" y="4097"/>
                    <a:pt x="1787" y="4168"/>
                    <a:pt x="1596" y="4168"/>
                  </a:cubicBezTo>
                  <a:cubicBezTo>
                    <a:pt x="1382" y="4168"/>
                    <a:pt x="1168" y="4097"/>
                    <a:pt x="953" y="3978"/>
                  </a:cubicBezTo>
                  <a:cubicBezTo>
                    <a:pt x="953" y="3620"/>
                    <a:pt x="1263" y="3358"/>
                    <a:pt x="1596" y="3358"/>
                  </a:cubicBezTo>
                  <a:close/>
                  <a:moveTo>
                    <a:pt x="167" y="1"/>
                  </a:moveTo>
                  <a:cubicBezTo>
                    <a:pt x="72" y="1"/>
                    <a:pt x="1" y="48"/>
                    <a:pt x="1" y="144"/>
                  </a:cubicBezTo>
                  <a:cubicBezTo>
                    <a:pt x="1" y="239"/>
                    <a:pt x="72" y="286"/>
                    <a:pt x="167" y="286"/>
                  </a:cubicBezTo>
                  <a:lnTo>
                    <a:pt x="1477" y="286"/>
                  </a:lnTo>
                  <a:lnTo>
                    <a:pt x="1477" y="1406"/>
                  </a:lnTo>
                  <a:cubicBezTo>
                    <a:pt x="691" y="1477"/>
                    <a:pt x="96" y="2144"/>
                    <a:pt x="96" y="2954"/>
                  </a:cubicBezTo>
                  <a:cubicBezTo>
                    <a:pt x="96" y="3811"/>
                    <a:pt x="787" y="4478"/>
                    <a:pt x="1644" y="4478"/>
                  </a:cubicBezTo>
                  <a:cubicBezTo>
                    <a:pt x="2501" y="4478"/>
                    <a:pt x="3192" y="3811"/>
                    <a:pt x="3192" y="2954"/>
                  </a:cubicBezTo>
                  <a:cubicBezTo>
                    <a:pt x="3168" y="2144"/>
                    <a:pt x="2549" y="1477"/>
                    <a:pt x="1763" y="1406"/>
                  </a:cubicBezTo>
                  <a:lnTo>
                    <a:pt x="1763" y="144"/>
                  </a:lnTo>
                  <a:cubicBezTo>
                    <a:pt x="1763" y="48"/>
                    <a:pt x="1715" y="1"/>
                    <a:pt x="1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57"/>
          <p:cNvGrpSpPr/>
          <p:nvPr/>
        </p:nvGrpSpPr>
        <p:grpSpPr>
          <a:xfrm>
            <a:off x="3641313" y="1923229"/>
            <a:ext cx="293656" cy="377357"/>
            <a:chOff x="3206488" y="1658158"/>
            <a:chExt cx="293656" cy="377357"/>
          </a:xfrm>
        </p:grpSpPr>
        <p:sp>
          <p:nvSpPr>
            <p:cNvPr id="576" name="Google Shape;576;p57"/>
            <p:cNvSpPr/>
            <p:nvPr/>
          </p:nvSpPr>
          <p:spPr>
            <a:xfrm>
              <a:off x="3206488" y="1870192"/>
              <a:ext cx="289464" cy="165323"/>
            </a:xfrm>
            <a:custGeom>
              <a:avLst/>
              <a:gdLst/>
              <a:ahLst/>
              <a:cxnLst/>
              <a:rect l="l" t="t" r="r" b="b"/>
              <a:pathLst>
                <a:path w="8217" h="4693" extrusionOk="0">
                  <a:moveTo>
                    <a:pt x="143" y="1"/>
                  </a:moveTo>
                  <a:cubicBezTo>
                    <a:pt x="48" y="1"/>
                    <a:pt x="0" y="48"/>
                    <a:pt x="0" y="144"/>
                  </a:cubicBezTo>
                  <a:lnTo>
                    <a:pt x="0" y="4549"/>
                  </a:lnTo>
                  <a:cubicBezTo>
                    <a:pt x="0" y="4644"/>
                    <a:pt x="48" y="4692"/>
                    <a:pt x="143" y="4692"/>
                  </a:cubicBezTo>
                  <a:lnTo>
                    <a:pt x="8002" y="4692"/>
                  </a:lnTo>
                  <a:cubicBezTo>
                    <a:pt x="8097" y="4692"/>
                    <a:pt x="8145" y="4644"/>
                    <a:pt x="8145" y="4549"/>
                  </a:cubicBezTo>
                  <a:lnTo>
                    <a:pt x="8145" y="144"/>
                  </a:lnTo>
                  <a:cubicBezTo>
                    <a:pt x="8216" y="72"/>
                    <a:pt x="8121" y="1"/>
                    <a:pt x="8026" y="1"/>
                  </a:cubicBezTo>
                  <a:lnTo>
                    <a:pt x="2620" y="1"/>
                  </a:lnTo>
                  <a:cubicBezTo>
                    <a:pt x="2525" y="1"/>
                    <a:pt x="2453" y="48"/>
                    <a:pt x="2453" y="144"/>
                  </a:cubicBezTo>
                  <a:cubicBezTo>
                    <a:pt x="2453" y="239"/>
                    <a:pt x="2525" y="310"/>
                    <a:pt x="2620" y="310"/>
                  </a:cubicBezTo>
                  <a:lnTo>
                    <a:pt x="7883" y="310"/>
                  </a:lnTo>
                  <a:lnTo>
                    <a:pt x="7883" y="4406"/>
                  </a:lnTo>
                  <a:lnTo>
                    <a:pt x="310" y="4406"/>
                  </a:lnTo>
                  <a:lnTo>
                    <a:pt x="310" y="310"/>
                  </a:lnTo>
                  <a:lnTo>
                    <a:pt x="1858" y="310"/>
                  </a:lnTo>
                  <a:cubicBezTo>
                    <a:pt x="1953" y="310"/>
                    <a:pt x="2025" y="263"/>
                    <a:pt x="2025" y="167"/>
                  </a:cubicBezTo>
                  <a:cubicBezTo>
                    <a:pt x="2025" y="72"/>
                    <a:pt x="1953" y="1"/>
                    <a:pt x="1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7"/>
            <p:cNvSpPr/>
            <p:nvPr/>
          </p:nvSpPr>
          <p:spPr>
            <a:xfrm>
              <a:off x="3231640" y="1892844"/>
              <a:ext cx="240815" cy="121676"/>
            </a:xfrm>
            <a:custGeom>
              <a:avLst/>
              <a:gdLst/>
              <a:ahLst/>
              <a:cxnLst/>
              <a:rect l="l" t="t" r="r" b="b"/>
              <a:pathLst>
                <a:path w="6836" h="3454" extrusionOk="0">
                  <a:moveTo>
                    <a:pt x="2501" y="310"/>
                  </a:moveTo>
                  <a:cubicBezTo>
                    <a:pt x="2239" y="667"/>
                    <a:pt x="2144" y="1168"/>
                    <a:pt x="2144" y="1691"/>
                  </a:cubicBezTo>
                  <a:cubicBezTo>
                    <a:pt x="2144" y="2239"/>
                    <a:pt x="2239" y="2715"/>
                    <a:pt x="2501" y="3097"/>
                  </a:cubicBezTo>
                  <a:lnTo>
                    <a:pt x="644" y="3097"/>
                  </a:lnTo>
                  <a:cubicBezTo>
                    <a:pt x="596" y="2930"/>
                    <a:pt x="429" y="2811"/>
                    <a:pt x="287" y="2715"/>
                  </a:cubicBezTo>
                  <a:lnTo>
                    <a:pt x="287" y="667"/>
                  </a:lnTo>
                  <a:cubicBezTo>
                    <a:pt x="429" y="596"/>
                    <a:pt x="596" y="453"/>
                    <a:pt x="644" y="310"/>
                  </a:cubicBezTo>
                  <a:close/>
                  <a:moveTo>
                    <a:pt x="3930" y="310"/>
                  </a:moveTo>
                  <a:cubicBezTo>
                    <a:pt x="4192" y="620"/>
                    <a:pt x="4359" y="1144"/>
                    <a:pt x="4359" y="1691"/>
                  </a:cubicBezTo>
                  <a:cubicBezTo>
                    <a:pt x="4359" y="2263"/>
                    <a:pt x="4192" y="2763"/>
                    <a:pt x="3930" y="3097"/>
                  </a:cubicBezTo>
                  <a:lnTo>
                    <a:pt x="2906" y="3097"/>
                  </a:lnTo>
                  <a:cubicBezTo>
                    <a:pt x="2644" y="2811"/>
                    <a:pt x="2454" y="2263"/>
                    <a:pt x="2454" y="1691"/>
                  </a:cubicBezTo>
                  <a:cubicBezTo>
                    <a:pt x="2454" y="1144"/>
                    <a:pt x="2644" y="620"/>
                    <a:pt x="2906" y="310"/>
                  </a:cubicBezTo>
                  <a:close/>
                  <a:moveTo>
                    <a:pt x="549" y="1"/>
                  </a:moveTo>
                  <a:cubicBezTo>
                    <a:pt x="501" y="1"/>
                    <a:pt x="406" y="72"/>
                    <a:pt x="406" y="120"/>
                  </a:cubicBezTo>
                  <a:cubicBezTo>
                    <a:pt x="382" y="263"/>
                    <a:pt x="263" y="382"/>
                    <a:pt x="120" y="429"/>
                  </a:cubicBezTo>
                  <a:cubicBezTo>
                    <a:pt x="48" y="453"/>
                    <a:pt x="1" y="501"/>
                    <a:pt x="1" y="572"/>
                  </a:cubicBezTo>
                  <a:lnTo>
                    <a:pt x="1" y="2858"/>
                  </a:lnTo>
                  <a:cubicBezTo>
                    <a:pt x="1" y="2858"/>
                    <a:pt x="48" y="3001"/>
                    <a:pt x="120" y="3001"/>
                  </a:cubicBezTo>
                  <a:cubicBezTo>
                    <a:pt x="263" y="3049"/>
                    <a:pt x="382" y="3168"/>
                    <a:pt x="406" y="3311"/>
                  </a:cubicBezTo>
                  <a:cubicBezTo>
                    <a:pt x="429" y="3358"/>
                    <a:pt x="501" y="3430"/>
                    <a:pt x="549" y="3430"/>
                  </a:cubicBezTo>
                  <a:lnTo>
                    <a:pt x="2859" y="3430"/>
                  </a:lnTo>
                  <a:lnTo>
                    <a:pt x="2859" y="3454"/>
                  </a:lnTo>
                  <a:lnTo>
                    <a:pt x="4002" y="3454"/>
                  </a:lnTo>
                  <a:lnTo>
                    <a:pt x="4002" y="3430"/>
                  </a:lnTo>
                  <a:lnTo>
                    <a:pt x="4930" y="3430"/>
                  </a:lnTo>
                  <a:cubicBezTo>
                    <a:pt x="5026" y="3430"/>
                    <a:pt x="5073" y="3358"/>
                    <a:pt x="5073" y="3287"/>
                  </a:cubicBezTo>
                  <a:cubicBezTo>
                    <a:pt x="5073" y="3192"/>
                    <a:pt x="5026" y="3097"/>
                    <a:pt x="4930" y="3097"/>
                  </a:cubicBezTo>
                  <a:lnTo>
                    <a:pt x="4335" y="3097"/>
                  </a:lnTo>
                  <a:cubicBezTo>
                    <a:pt x="4573" y="2739"/>
                    <a:pt x="4692" y="2239"/>
                    <a:pt x="4692" y="1691"/>
                  </a:cubicBezTo>
                  <a:cubicBezTo>
                    <a:pt x="4692" y="1168"/>
                    <a:pt x="4573" y="691"/>
                    <a:pt x="4335" y="310"/>
                  </a:cubicBezTo>
                  <a:lnTo>
                    <a:pt x="6193" y="310"/>
                  </a:lnTo>
                  <a:cubicBezTo>
                    <a:pt x="6240" y="453"/>
                    <a:pt x="6383" y="596"/>
                    <a:pt x="6550" y="667"/>
                  </a:cubicBezTo>
                  <a:lnTo>
                    <a:pt x="6550" y="2715"/>
                  </a:lnTo>
                  <a:cubicBezTo>
                    <a:pt x="6383" y="2763"/>
                    <a:pt x="6240" y="2930"/>
                    <a:pt x="6193" y="3073"/>
                  </a:cubicBezTo>
                  <a:lnTo>
                    <a:pt x="5597" y="3073"/>
                  </a:lnTo>
                  <a:cubicBezTo>
                    <a:pt x="5502" y="3073"/>
                    <a:pt x="5431" y="3120"/>
                    <a:pt x="5431" y="3216"/>
                  </a:cubicBezTo>
                  <a:cubicBezTo>
                    <a:pt x="5431" y="3311"/>
                    <a:pt x="5502" y="3406"/>
                    <a:pt x="5597" y="3406"/>
                  </a:cubicBezTo>
                  <a:lnTo>
                    <a:pt x="6264" y="3406"/>
                  </a:lnTo>
                  <a:cubicBezTo>
                    <a:pt x="6335" y="3406"/>
                    <a:pt x="6431" y="3335"/>
                    <a:pt x="6431" y="3287"/>
                  </a:cubicBezTo>
                  <a:cubicBezTo>
                    <a:pt x="6455" y="3120"/>
                    <a:pt x="6574" y="3001"/>
                    <a:pt x="6717" y="2977"/>
                  </a:cubicBezTo>
                  <a:cubicBezTo>
                    <a:pt x="6788" y="2954"/>
                    <a:pt x="6836" y="2882"/>
                    <a:pt x="6836" y="2835"/>
                  </a:cubicBezTo>
                  <a:lnTo>
                    <a:pt x="6836" y="572"/>
                  </a:lnTo>
                  <a:cubicBezTo>
                    <a:pt x="6836" y="501"/>
                    <a:pt x="6788" y="429"/>
                    <a:pt x="6717" y="429"/>
                  </a:cubicBezTo>
                  <a:cubicBezTo>
                    <a:pt x="6574" y="382"/>
                    <a:pt x="6455" y="263"/>
                    <a:pt x="6431" y="120"/>
                  </a:cubicBezTo>
                  <a:cubicBezTo>
                    <a:pt x="6383" y="72"/>
                    <a:pt x="6335" y="1"/>
                    <a:pt x="6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7"/>
            <p:cNvSpPr/>
            <p:nvPr/>
          </p:nvSpPr>
          <p:spPr>
            <a:xfrm>
              <a:off x="3256828" y="1934800"/>
              <a:ext cx="35263" cy="36108"/>
            </a:xfrm>
            <a:custGeom>
              <a:avLst/>
              <a:gdLst/>
              <a:ahLst/>
              <a:cxnLst/>
              <a:rect l="l" t="t" r="r" b="b"/>
              <a:pathLst>
                <a:path w="1001" h="1025" extrusionOk="0">
                  <a:moveTo>
                    <a:pt x="500" y="358"/>
                  </a:moveTo>
                  <a:cubicBezTo>
                    <a:pt x="619" y="358"/>
                    <a:pt x="667" y="453"/>
                    <a:pt x="667" y="548"/>
                  </a:cubicBezTo>
                  <a:cubicBezTo>
                    <a:pt x="715" y="620"/>
                    <a:pt x="619" y="715"/>
                    <a:pt x="500" y="715"/>
                  </a:cubicBezTo>
                  <a:cubicBezTo>
                    <a:pt x="381" y="715"/>
                    <a:pt x="310" y="620"/>
                    <a:pt x="310" y="548"/>
                  </a:cubicBezTo>
                  <a:cubicBezTo>
                    <a:pt x="310" y="429"/>
                    <a:pt x="405" y="358"/>
                    <a:pt x="500" y="358"/>
                  </a:cubicBezTo>
                  <a:close/>
                  <a:moveTo>
                    <a:pt x="500" y="0"/>
                  </a:moveTo>
                  <a:cubicBezTo>
                    <a:pt x="238" y="0"/>
                    <a:pt x="0" y="239"/>
                    <a:pt x="0" y="500"/>
                  </a:cubicBezTo>
                  <a:cubicBezTo>
                    <a:pt x="0" y="786"/>
                    <a:pt x="238" y="1024"/>
                    <a:pt x="500" y="1024"/>
                  </a:cubicBezTo>
                  <a:cubicBezTo>
                    <a:pt x="762" y="1024"/>
                    <a:pt x="1000" y="762"/>
                    <a:pt x="1000" y="500"/>
                  </a:cubicBezTo>
                  <a:cubicBezTo>
                    <a:pt x="1000" y="239"/>
                    <a:pt x="762"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7"/>
            <p:cNvSpPr/>
            <p:nvPr/>
          </p:nvSpPr>
          <p:spPr>
            <a:xfrm>
              <a:off x="3410349" y="1934800"/>
              <a:ext cx="36108" cy="36108"/>
            </a:xfrm>
            <a:custGeom>
              <a:avLst/>
              <a:gdLst/>
              <a:ahLst/>
              <a:cxnLst/>
              <a:rect l="l" t="t" r="r" b="b"/>
              <a:pathLst>
                <a:path w="1025" h="1025" extrusionOk="0">
                  <a:moveTo>
                    <a:pt x="524" y="334"/>
                  </a:moveTo>
                  <a:cubicBezTo>
                    <a:pt x="643" y="334"/>
                    <a:pt x="691" y="429"/>
                    <a:pt x="691" y="500"/>
                  </a:cubicBezTo>
                  <a:cubicBezTo>
                    <a:pt x="691" y="620"/>
                    <a:pt x="596" y="691"/>
                    <a:pt x="524" y="691"/>
                  </a:cubicBezTo>
                  <a:cubicBezTo>
                    <a:pt x="514" y="693"/>
                    <a:pt x="504" y="695"/>
                    <a:pt x="495" y="695"/>
                  </a:cubicBezTo>
                  <a:cubicBezTo>
                    <a:pt x="410" y="695"/>
                    <a:pt x="334" y="607"/>
                    <a:pt x="334" y="500"/>
                  </a:cubicBezTo>
                  <a:cubicBezTo>
                    <a:pt x="334" y="381"/>
                    <a:pt x="429" y="334"/>
                    <a:pt x="524" y="334"/>
                  </a:cubicBezTo>
                  <a:close/>
                  <a:moveTo>
                    <a:pt x="524" y="0"/>
                  </a:moveTo>
                  <a:cubicBezTo>
                    <a:pt x="238" y="0"/>
                    <a:pt x="0" y="239"/>
                    <a:pt x="0" y="500"/>
                  </a:cubicBezTo>
                  <a:cubicBezTo>
                    <a:pt x="0" y="786"/>
                    <a:pt x="238" y="1024"/>
                    <a:pt x="524" y="1024"/>
                  </a:cubicBezTo>
                  <a:cubicBezTo>
                    <a:pt x="786" y="1024"/>
                    <a:pt x="1024" y="810"/>
                    <a:pt x="1024" y="500"/>
                  </a:cubicBezTo>
                  <a:cubicBezTo>
                    <a:pt x="1024" y="239"/>
                    <a:pt x="786"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7"/>
            <p:cNvSpPr/>
            <p:nvPr/>
          </p:nvSpPr>
          <p:spPr>
            <a:xfrm>
              <a:off x="3332320" y="1912994"/>
              <a:ext cx="36108" cy="80706"/>
            </a:xfrm>
            <a:custGeom>
              <a:avLst/>
              <a:gdLst/>
              <a:ahLst/>
              <a:cxnLst/>
              <a:rect l="l" t="t" r="r" b="b"/>
              <a:pathLst>
                <a:path w="1025" h="2291" extrusionOk="0">
                  <a:moveTo>
                    <a:pt x="501" y="0"/>
                  </a:moveTo>
                  <a:cubicBezTo>
                    <a:pt x="405" y="0"/>
                    <a:pt x="310" y="48"/>
                    <a:pt x="310" y="143"/>
                  </a:cubicBezTo>
                  <a:lnTo>
                    <a:pt x="310" y="286"/>
                  </a:lnTo>
                  <a:cubicBezTo>
                    <a:pt x="302" y="285"/>
                    <a:pt x="294" y="284"/>
                    <a:pt x="285" y="284"/>
                  </a:cubicBezTo>
                  <a:cubicBezTo>
                    <a:pt x="149" y="284"/>
                    <a:pt x="1" y="464"/>
                    <a:pt x="1" y="643"/>
                  </a:cubicBezTo>
                  <a:lnTo>
                    <a:pt x="1" y="858"/>
                  </a:lnTo>
                  <a:cubicBezTo>
                    <a:pt x="1" y="1000"/>
                    <a:pt x="72" y="1167"/>
                    <a:pt x="239" y="1191"/>
                  </a:cubicBezTo>
                  <a:lnTo>
                    <a:pt x="667" y="1334"/>
                  </a:lnTo>
                  <a:cubicBezTo>
                    <a:pt x="715" y="1334"/>
                    <a:pt x="715" y="1358"/>
                    <a:pt x="715" y="1358"/>
                  </a:cubicBezTo>
                  <a:lnTo>
                    <a:pt x="715" y="1500"/>
                  </a:lnTo>
                  <a:cubicBezTo>
                    <a:pt x="715" y="1572"/>
                    <a:pt x="644" y="1643"/>
                    <a:pt x="596" y="1643"/>
                  </a:cubicBezTo>
                  <a:lnTo>
                    <a:pt x="405" y="1643"/>
                  </a:lnTo>
                  <a:cubicBezTo>
                    <a:pt x="358" y="1643"/>
                    <a:pt x="286" y="1572"/>
                    <a:pt x="286" y="1500"/>
                  </a:cubicBezTo>
                  <a:cubicBezTo>
                    <a:pt x="286" y="1429"/>
                    <a:pt x="239" y="1358"/>
                    <a:pt x="143" y="1358"/>
                  </a:cubicBezTo>
                  <a:cubicBezTo>
                    <a:pt x="48" y="1358"/>
                    <a:pt x="1" y="1453"/>
                    <a:pt x="1" y="1548"/>
                  </a:cubicBezTo>
                  <a:cubicBezTo>
                    <a:pt x="1" y="1739"/>
                    <a:pt x="143" y="1929"/>
                    <a:pt x="358" y="1953"/>
                  </a:cubicBezTo>
                  <a:lnTo>
                    <a:pt x="358" y="2143"/>
                  </a:lnTo>
                  <a:cubicBezTo>
                    <a:pt x="358" y="2239"/>
                    <a:pt x="405" y="2286"/>
                    <a:pt x="477" y="2286"/>
                  </a:cubicBezTo>
                  <a:cubicBezTo>
                    <a:pt x="486" y="2289"/>
                    <a:pt x="496" y="2291"/>
                    <a:pt x="506" y="2291"/>
                  </a:cubicBezTo>
                  <a:cubicBezTo>
                    <a:pt x="572" y="2291"/>
                    <a:pt x="644" y="2226"/>
                    <a:pt x="644" y="2143"/>
                  </a:cubicBezTo>
                  <a:lnTo>
                    <a:pt x="644" y="1953"/>
                  </a:lnTo>
                  <a:cubicBezTo>
                    <a:pt x="858" y="1929"/>
                    <a:pt x="1025" y="1715"/>
                    <a:pt x="1025" y="1500"/>
                  </a:cubicBezTo>
                  <a:lnTo>
                    <a:pt x="1025" y="1405"/>
                  </a:lnTo>
                  <a:cubicBezTo>
                    <a:pt x="1025" y="1239"/>
                    <a:pt x="953" y="1096"/>
                    <a:pt x="786" y="1072"/>
                  </a:cubicBezTo>
                  <a:lnTo>
                    <a:pt x="358" y="929"/>
                  </a:lnTo>
                  <a:cubicBezTo>
                    <a:pt x="310" y="929"/>
                    <a:pt x="310" y="881"/>
                    <a:pt x="310" y="881"/>
                  </a:cubicBezTo>
                  <a:lnTo>
                    <a:pt x="310" y="691"/>
                  </a:lnTo>
                  <a:cubicBezTo>
                    <a:pt x="310" y="619"/>
                    <a:pt x="358" y="596"/>
                    <a:pt x="405" y="596"/>
                  </a:cubicBezTo>
                  <a:lnTo>
                    <a:pt x="620" y="596"/>
                  </a:lnTo>
                  <a:cubicBezTo>
                    <a:pt x="667" y="596"/>
                    <a:pt x="715" y="619"/>
                    <a:pt x="715" y="691"/>
                  </a:cubicBezTo>
                  <a:cubicBezTo>
                    <a:pt x="715" y="755"/>
                    <a:pt x="772" y="837"/>
                    <a:pt x="852" y="837"/>
                  </a:cubicBezTo>
                  <a:cubicBezTo>
                    <a:pt x="862" y="837"/>
                    <a:pt x="872" y="836"/>
                    <a:pt x="882" y="834"/>
                  </a:cubicBezTo>
                  <a:cubicBezTo>
                    <a:pt x="953" y="834"/>
                    <a:pt x="1001" y="738"/>
                    <a:pt x="1001" y="691"/>
                  </a:cubicBezTo>
                  <a:cubicBezTo>
                    <a:pt x="1001" y="476"/>
                    <a:pt x="858" y="286"/>
                    <a:pt x="644" y="286"/>
                  </a:cubicBezTo>
                  <a:lnTo>
                    <a:pt x="644" y="143"/>
                  </a:lnTo>
                  <a:cubicBezTo>
                    <a:pt x="644" y="48"/>
                    <a:pt x="59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7"/>
            <p:cNvSpPr/>
            <p:nvPr/>
          </p:nvSpPr>
          <p:spPr>
            <a:xfrm>
              <a:off x="3229984" y="1658158"/>
              <a:ext cx="270160" cy="195301"/>
            </a:xfrm>
            <a:custGeom>
              <a:avLst/>
              <a:gdLst/>
              <a:ahLst/>
              <a:cxnLst/>
              <a:rect l="l" t="t" r="r" b="b"/>
              <a:pathLst>
                <a:path w="7669" h="5544" extrusionOk="0">
                  <a:moveTo>
                    <a:pt x="1286" y="4162"/>
                  </a:moveTo>
                  <a:lnTo>
                    <a:pt x="1286" y="5210"/>
                  </a:lnTo>
                  <a:lnTo>
                    <a:pt x="238" y="5210"/>
                  </a:lnTo>
                  <a:lnTo>
                    <a:pt x="238" y="4162"/>
                  </a:lnTo>
                  <a:close/>
                  <a:moveTo>
                    <a:pt x="2620" y="3638"/>
                  </a:moveTo>
                  <a:lnTo>
                    <a:pt x="2620" y="5210"/>
                  </a:lnTo>
                  <a:lnTo>
                    <a:pt x="1596" y="5210"/>
                  </a:lnTo>
                  <a:lnTo>
                    <a:pt x="1596" y="4019"/>
                  </a:lnTo>
                  <a:lnTo>
                    <a:pt x="1596" y="3638"/>
                  </a:lnTo>
                  <a:close/>
                  <a:moveTo>
                    <a:pt x="3977" y="2995"/>
                  </a:moveTo>
                  <a:lnTo>
                    <a:pt x="3977" y="5210"/>
                  </a:lnTo>
                  <a:lnTo>
                    <a:pt x="2929" y="5210"/>
                  </a:lnTo>
                  <a:lnTo>
                    <a:pt x="2929" y="3472"/>
                  </a:lnTo>
                  <a:lnTo>
                    <a:pt x="2929" y="2995"/>
                  </a:lnTo>
                  <a:close/>
                  <a:moveTo>
                    <a:pt x="5335" y="2352"/>
                  </a:moveTo>
                  <a:lnTo>
                    <a:pt x="5335" y="5210"/>
                  </a:lnTo>
                  <a:lnTo>
                    <a:pt x="4287" y="5210"/>
                  </a:lnTo>
                  <a:lnTo>
                    <a:pt x="4287" y="2829"/>
                  </a:lnTo>
                  <a:lnTo>
                    <a:pt x="4287" y="2352"/>
                  </a:lnTo>
                  <a:close/>
                  <a:moveTo>
                    <a:pt x="6168" y="1"/>
                  </a:moveTo>
                  <a:cubicBezTo>
                    <a:pt x="6138" y="1"/>
                    <a:pt x="6109" y="7"/>
                    <a:pt x="6073" y="18"/>
                  </a:cubicBezTo>
                  <a:lnTo>
                    <a:pt x="4763" y="1019"/>
                  </a:lnTo>
                  <a:cubicBezTo>
                    <a:pt x="4715" y="1066"/>
                    <a:pt x="4692" y="1138"/>
                    <a:pt x="4739" y="1209"/>
                  </a:cubicBezTo>
                  <a:cubicBezTo>
                    <a:pt x="4763" y="1281"/>
                    <a:pt x="4835" y="1304"/>
                    <a:pt x="4882" y="1304"/>
                  </a:cubicBezTo>
                  <a:lnTo>
                    <a:pt x="5358" y="1304"/>
                  </a:lnTo>
                  <a:lnTo>
                    <a:pt x="5358" y="2043"/>
                  </a:lnTo>
                  <a:lnTo>
                    <a:pt x="4168" y="2043"/>
                  </a:lnTo>
                  <a:cubicBezTo>
                    <a:pt x="4096" y="2043"/>
                    <a:pt x="4025" y="2114"/>
                    <a:pt x="4025" y="2209"/>
                  </a:cubicBezTo>
                  <a:lnTo>
                    <a:pt x="4025" y="2686"/>
                  </a:lnTo>
                  <a:lnTo>
                    <a:pt x="2834" y="2686"/>
                  </a:lnTo>
                  <a:cubicBezTo>
                    <a:pt x="2739" y="2686"/>
                    <a:pt x="2691" y="2733"/>
                    <a:pt x="2691" y="2829"/>
                  </a:cubicBezTo>
                  <a:lnTo>
                    <a:pt x="2691" y="3305"/>
                  </a:lnTo>
                  <a:lnTo>
                    <a:pt x="1501" y="3305"/>
                  </a:lnTo>
                  <a:cubicBezTo>
                    <a:pt x="1405" y="3305"/>
                    <a:pt x="1358" y="3352"/>
                    <a:pt x="1358" y="3448"/>
                  </a:cubicBezTo>
                  <a:lnTo>
                    <a:pt x="1358" y="3829"/>
                  </a:lnTo>
                  <a:lnTo>
                    <a:pt x="167" y="3829"/>
                  </a:lnTo>
                  <a:cubicBezTo>
                    <a:pt x="72" y="3829"/>
                    <a:pt x="0" y="3900"/>
                    <a:pt x="0" y="3995"/>
                  </a:cubicBezTo>
                  <a:lnTo>
                    <a:pt x="0" y="5353"/>
                  </a:lnTo>
                  <a:cubicBezTo>
                    <a:pt x="0" y="5353"/>
                    <a:pt x="72" y="5496"/>
                    <a:pt x="167" y="5496"/>
                  </a:cubicBezTo>
                  <a:lnTo>
                    <a:pt x="5525" y="5496"/>
                  </a:lnTo>
                  <a:lnTo>
                    <a:pt x="5525" y="5543"/>
                  </a:lnTo>
                  <a:lnTo>
                    <a:pt x="6859" y="5543"/>
                  </a:lnTo>
                  <a:cubicBezTo>
                    <a:pt x="6954" y="5543"/>
                    <a:pt x="7002" y="5472"/>
                    <a:pt x="7002" y="5377"/>
                  </a:cubicBezTo>
                  <a:lnTo>
                    <a:pt x="7002" y="3519"/>
                  </a:lnTo>
                  <a:cubicBezTo>
                    <a:pt x="7002" y="3424"/>
                    <a:pt x="6954" y="3352"/>
                    <a:pt x="6859" y="3352"/>
                  </a:cubicBezTo>
                  <a:cubicBezTo>
                    <a:pt x="6764" y="3352"/>
                    <a:pt x="6668" y="3424"/>
                    <a:pt x="6668" y="3519"/>
                  </a:cubicBezTo>
                  <a:lnTo>
                    <a:pt x="6668" y="5234"/>
                  </a:lnTo>
                  <a:lnTo>
                    <a:pt x="5597" y="5234"/>
                  </a:lnTo>
                  <a:lnTo>
                    <a:pt x="5597" y="2209"/>
                  </a:lnTo>
                  <a:lnTo>
                    <a:pt x="5644" y="2209"/>
                  </a:lnTo>
                  <a:lnTo>
                    <a:pt x="5644" y="1138"/>
                  </a:lnTo>
                  <a:cubicBezTo>
                    <a:pt x="5644" y="1042"/>
                    <a:pt x="5454" y="971"/>
                    <a:pt x="5454" y="971"/>
                  </a:cubicBezTo>
                  <a:lnTo>
                    <a:pt x="5311" y="971"/>
                  </a:lnTo>
                  <a:lnTo>
                    <a:pt x="6168" y="352"/>
                  </a:lnTo>
                  <a:lnTo>
                    <a:pt x="7025" y="971"/>
                  </a:lnTo>
                  <a:lnTo>
                    <a:pt x="6835" y="971"/>
                  </a:lnTo>
                  <a:cubicBezTo>
                    <a:pt x="6740" y="971"/>
                    <a:pt x="6668" y="1042"/>
                    <a:pt x="6668" y="1138"/>
                  </a:cubicBezTo>
                  <a:lnTo>
                    <a:pt x="6668" y="2709"/>
                  </a:lnTo>
                  <a:cubicBezTo>
                    <a:pt x="6668" y="2805"/>
                    <a:pt x="6740" y="2852"/>
                    <a:pt x="6835" y="2852"/>
                  </a:cubicBezTo>
                  <a:cubicBezTo>
                    <a:pt x="6906" y="2852"/>
                    <a:pt x="7002" y="2805"/>
                    <a:pt x="7002" y="2709"/>
                  </a:cubicBezTo>
                  <a:lnTo>
                    <a:pt x="7002" y="1281"/>
                  </a:lnTo>
                  <a:lnTo>
                    <a:pt x="7502" y="1281"/>
                  </a:lnTo>
                  <a:cubicBezTo>
                    <a:pt x="7573" y="1281"/>
                    <a:pt x="7621" y="1257"/>
                    <a:pt x="7668" y="1162"/>
                  </a:cubicBezTo>
                  <a:cubicBezTo>
                    <a:pt x="7668" y="1138"/>
                    <a:pt x="7621" y="1042"/>
                    <a:pt x="7573" y="1019"/>
                  </a:cubicBezTo>
                  <a:lnTo>
                    <a:pt x="6263" y="18"/>
                  </a:lnTo>
                  <a:cubicBezTo>
                    <a:pt x="6228" y="7"/>
                    <a:pt x="6198" y="1"/>
                    <a:pt x="6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57">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583" name="Google Shape;583;p57">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7">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585" name="Google Shape;585;p57">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7"/>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1000"/>
                                        <p:tgtEl>
                                          <p:spTgt spid="569"/>
                                        </p:tgtEl>
                                      </p:cBhvr>
                                    </p:animEffect>
                                  </p:childTnLst>
                                </p:cTn>
                              </p:par>
                              <p:par>
                                <p:cTn id="8" presetID="10" presetClass="entr" presetSubtype="0" fill="hold" nodeType="withEffect">
                                  <p:stCondLst>
                                    <p:cond delay="0"/>
                                  </p:stCondLst>
                                  <p:childTnLst>
                                    <p:set>
                                      <p:cBhvr>
                                        <p:cTn id="9" dur="1" fill="hold">
                                          <p:stCondLst>
                                            <p:cond delay="0"/>
                                          </p:stCondLst>
                                        </p:cTn>
                                        <p:tgtEl>
                                          <p:spTgt spid="572"/>
                                        </p:tgtEl>
                                        <p:attrNameLst>
                                          <p:attrName>style.visibility</p:attrName>
                                        </p:attrNameLst>
                                      </p:cBhvr>
                                      <p:to>
                                        <p:strVal val="visible"/>
                                      </p:to>
                                    </p:set>
                                    <p:animEffect transition="in" filter="fade">
                                      <p:cBhvr>
                                        <p:cTn id="10" dur="1000"/>
                                        <p:tgtEl>
                                          <p:spTgt spid="572"/>
                                        </p:tgtEl>
                                      </p:cBhvr>
                                    </p:animEffect>
                                  </p:childTnLst>
                                </p:cTn>
                              </p:par>
                              <p:par>
                                <p:cTn id="11" presetID="10" presetClass="entr" presetSubtype="0" fill="hold" nodeType="withEffect">
                                  <p:stCondLst>
                                    <p:cond delay="0"/>
                                  </p:stCondLst>
                                  <p:childTnLst>
                                    <p:set>
                                      <p:cBhvr>
                                        <p:cTn id="12" dur="1" fill="hold">
                                          <p:stCondLst>
                                            <p:cond delay="0"/>
                                          </p:stCondLst>
                                        </p:cTn>
                                        <p:tgtEl>
                                          <p:spTgt spid="575"/>
                                        </p:tgtEl>
                                        <p:attrNameLst>
                                          <p:attrName>style.visibility</p:attrName>
                                        </p:attrNameLst>
                                      </p:cBhvr>
                                      <p:to>
                                        <p:strVal val="visible"/>
                                      </p:to>
                                    </p:set>
                                    <p:animEffect transition="in" filter="fade">
                                      <p:cBhvr>
                                        <p:cTn id="13" dur="1000"/>
                                        <p:tgtEl>
                                          <p:spTgt spid="575"/>
                                        </p:tgtEl>
                                      </p:cBhvr>
                                    </p:animEffect>
                                  </p:childTnLst>
                                </p:cTn>
                              </p:par>
                              <p:par>
                                <p:cTn id="14" presetID="10" presetClass="entr" presetSubtype="0" fill="hold" nodeType="withEffect">
                                  <p:stCondLst>
                                    <p:cond delay="0"/>
                                  </p:stCondLst>
                                  <p:childTnLst>
                                    <p:set>
                                      <p:cBhvr>
                                        <p:cTn id="15" dur="1" fill="hold">
                                          <p:stCondLst>
                                            <p:cond delay="0"/>
                                          </p:stCondLst>
                                        </p:cTn>
                                        <p:tgtEl>
                                          <p:spTgt spid="566"/>
                                        </p:tgtEl>
                                        <p:attrNameLst>
                                          <p:attrName>style.visibility</p:attrName>
                                        </p:attrNameLst>
                                      </p:cBhvr>
                                      <p:to>
                                        <p:strVal val="visible"/>
                                      </p:to>
                                    </p:set>
                                    <p:animEffect transition="in" filter="fade">
                                      <p:cBhvr>
                                        <p:cTn id="16" dur="1000"/>
                                        <p:tgtEl>
                                          <p:spTgt spid="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4"/>
          <p:cNvSpPr txBox="1">
            <a:spLocks noGrp="1"/>
          </p:cNvSpPr>
          <p:nvPr>
            <p:ph type="title" idx="6"/>
          </p:nvPr>
        </p:nvSpPr>
        <p:spPr>
          <a:xfrm>
            <a:off x="5081043" y="3116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parameter</a:t>
            </a:r>
          </a:p>
        </p:txBody>
      </p:sp>
      <p:sp>
        <p:nvSpPr>
          <p:cNvPr id="488" name="Google Shape;488;p54"/>
          <p:cNvSpPr txBox="1">
            <a:spLocks noGrp="1"/>
          </p:cNvSpPr>
          <p:nvPr>
            <p:ph type="subTitle" idx="7"/>
          </p:nvPr>
        </p:nvSpPr>
        <p:spPr>
          <a:xfrm>
            <a:off x="5081043" y="3702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Confidence threshold</a:t>
            </a:r>
            <a:r>
              <a:rPr lang="zh-TW" altLang="en-US" dirty="0"/>
              <a:t>、</a:t>
            </a:r>
            <a:r>
              <a:rPr lang="en-US" altLang="zh-TW" dirty="0" err="1"/>
              <a:t>IoU</a:t>
            </a:r>
            <a:endParaRPr dirty="0"/>
          </a:p>
        </p:txBody>
      </p:sp>
      <p:sp>
        <p:nvSpPr>
          <p:cNvPr id="489" name="Google Shape;489;p54"/>
          <p:cNvSpPr txBox="1">
            <a:spLocks noGrp="1"/>
          </p:cNvSpPr>
          <p:nvPr>
            <p:ph type="title" idx="2"/>
          </p:nvPr>
        </p:nvSpPr>
        <p:spPr>
          <a:xfrm>
            <a:off x="5081043" y="16828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Self-driving</a:t>
            </a:r>
          </a:p>
        </p:txBody>
      </p:sp>
      <p:sp>
        <p:nvSpPr>
          <p:cNvPr id="490" name="Google Shape;490;p54"/>
          <p:cNvSpPr txBox="1">
            <a:spLocks noGrp="1"/>
          </p:cNvSpPr>
          <p:nvPr>
            <p:ph type="subTitle" idx="3"/>
          </p:nvPr>
        </p:nvSpPr>
        <p:spPr>
          <a:xfrm>
            <a:off x="5081043" y="2269375"/>
            <a:ext cx="2867100" cy="484800"/>
          </a:xfrm>
          <a:prstGeom prst="rect">
            <a:avLst/>
          </a:prstGeom>
        </p:spPr>
        <p:txBody>
          <a:bodyPr spcFirstLastPara="1" wrap="square" lIns="91425" tIns="91425" rIns="91425" bIns="91425" anchor="ctr" anchorCtr="0">
            <a:noAutofit/>
          </a:bodyPr>
          <a:lstStyle/>
          <a:p>
            <a:pPr marL="0" indent="0"/>
            <a:r>
              <a:rPr lang="zh-TW" altLang="en-US" dirty="0">
                <a:latin typeface="Microsoft JhengHei" panose="020B0604030504040204" pitchFamily="34" charset="-120"/>
                <a:ea typeface="Microsoft JhengHei" panose="020B0604030504040204" pitchFamily="34" charset="-120"/>
              </a:rPr>
              <a:t>道路監控 與 自動駕駛技術</a:t>
            </a:r>
            <a:endParaRPr dirty="0">
              <a:latin typeface="Microsoft JhengHei" panose="020B0604030504040204" pitchFamily="34" charset="-120"/>
              <a:ea typeface="Microsoft JhengHei" panose="020B0604030504040204" pitchFamily="34" charset="-120"/>
            </a:endParaRPr>
          </a:p>
        </p:txBody>
      </p:sp>
      <p:cxnSp>
        <p:nvCxnSpPr>
          <p:cNvPr id="491" name="Google Shape;491;p54"/>
          <p:cNvCxnSpPr/>
          <p:nvPr/>
        </p:nvCxnSpPr>
        <p:spPr>
          <a:xfrm>
            <a:off x="5248400" y="3638200"/>
            <a:ext cx="2721900" cy="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54"/>
          <p:cNvCxnSpPr/>
          <p:nvPr/>
        </p:nvCxnSpPr>
        <p:spPr>
          <a:xfrm>
            <a:off x="5254725" y="2210550"/>
            <a:ext cx="2721900" cy="0"/>
          </a:xfrm>
          <a:prstGeom prst="straightConnector1">
            <a:avLst/>
          </a:prstGeom>
          <a:noFill/>
          <a:ln w="9525" cap="flat" cmpd="sng">
            <a:solidFill>
              <a:schemeClr val="dk1"/>
            </a:solidFill>
            <a:prstDash val="solid"/>
            <a:round/>
            <a:headEnd type="none" w="med" len="med"/>
            <a:tailEnd type="none" w="med" len="med"/>
          </a:ln>
        </p:spPr>
      </p:cxnSp>
      <p:sp>
        <p:nvSpPr>
          <p:cNvPr id="493" name="Google Shape;493;p54"/>
          <p:cNvSpPr txBox="1">
            <a:spLocks noGrp="1"/>
          </p:cNvSpPr>
          <p:nvPr>
            <p:ph type="title"/>
          </p:nvPr>
        </p:nvSpPr>
        <p:spPr>
          <a:xfrm>
            <a:off x="1195863" y="16828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2000" dirty="0"/>
              <a:t>Deep Learning</a:t>
            </a:r>
            <a:endParaRPr lang="en-US" sz="2000" dirty="0"/>
          </a:p>
        </p:txBody>
      </p:sp>
      <p:sp>
        <p:nvSpPr>
          <p:cNvPr id="494" name="Google Shape;494;p54"/>
          <p:cNvSpPr txBox="1">
            <a:spLocks noGrp="1"/>
          </p:cNvSpPr>
          <p:nvPr>
            <p:ph type="title" idx="4"/>
          </p:nvPr>
        </p:nvSpPr>
        <p:spPr>
          <a:xfrm>
            <a:off x="1195863" y="3116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Object detection</a:t>
            </a:r>
          </a:p>
        </p:txBody>
      </p:sp>
      <p:cxnSp>
        <p:nvCxnSpPr>
          <p:cNvPr id="495" name="Google Shape;495;p54"/>
          <p:cNvCxnSpPr/>
          <p:nvPr/>
        </p:nvCxnSpPr>
        <p:spPr>
          <a:xfrm>
            <a:off x="1297775" y="3651150"/>
            <a:ext cx="2721900" cy="0"/>
          </a:xfrm>
          <a:prstGeom prst="straightConnector1">
            <a:avLst/>
          </a:prstGeom>
          <a:noFill/>
          <a:ln w="9525" cap="flat" cmpd="sng">
            <a:solidFill>
              <a:schemeClr val="dk1"/>
            </a:solidFill>
            <a:prstDash val="solid"/>
            <a:round/>
            <a:headEnd type="none" w="med" len="med"/>
            <a:tailEnd type="none" w="med" len="med"/>
          </a:ln>
        </p:spPr>
      </p:cxnSp>
      <p:cxnSp>
        <p:nvCxnSpPr>
          <p:cNvPr id="496" name="Google Shape;496;p54"/>
          <p:cNvCxnSpPr/>
          <p:nvPr/>
        </p:nvCxnSpPr>
        <p:spPr>
          <a:xfrm>
            <a:off x="1304100" y="2223500"/>
            <a:ext cx="2721900" cy="0"/>
          </a:xfrm>
          <a:prstGeom prst="straightConnector1">
            <a:avLst/>
          </a:prstGeom>
          <a:noFill/>
          <a:ln w="9525" cap="flat" cmpd="sng">
            <a:solidFill>
              <a:schemeClr val="dk1"/>
            </a:solidFill>
            <a:prstDash val="solid"/>
            <a:round/>
            <a:headEnd type="none" w="med" len="med"/>
            <a:tailEnd type="none" w="med" len="med"/>
          </a:ln>
        </p:spPr>
      </p:cxnSp>
      <p:sp>
        <p:nvSpPr>
          <p:cNvPr id="497" name="Google Shape;497;p54"/>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background</a:t>
            </a:r>
            <a:endParaRPr dirty="0"/>
          </a:p>
        </p:txBody>
      </p:sp>
      <p:sp>
        <p:nvSpPr>
          <p:cNvPr id="498" name="Google Shape;498;p54"/>
          <p:cNvSpPr txBox="1">
            <a:spLocks noGrp="1"/>
          </p:cNvSpPr>
          <p:nvPr>
            <p:ph type="subTitle" idx="1"/>
          </p:nvPr>
        </p:nvSpPr>
        <p:spPr>
          <a:xfrm>
            <a:off x="1195863" y="22693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神經網路模型</a:t>
            </a:r>
            <a:endParaRPr dirty="0">
              <a:latin typeface="Microsoft JhengHei" panose="020B0604030504040204" pitchFamily="34" charset="-120"/>
              <a:ea typeface="Microsoft JhengHei" panose="020B0604030504040204" pitchFamily="34" charset="-120"/>
            </a:endParaRPr>
          </a:p>
        </p:txBody>
      </p:sp>
      <p:sp>
        <p:nvSpPr>
          <p:cNvPr id="499" name="Google Shape;499;p54"/>
          <p:cNvSpPr txBox="1">
            <a:spLocks noGrp="1"/>
          </p:cNvSpPr>
          <p:nvPr>
            <p:ph type="subTitle" idx="5"/>
          </p:nvPr>
        </p:nvSpPr>
        <p:spPr>
          <a:xfrm>
            <a:off x="1195863" y="3702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dirty="0"/>
          </a:p>
        </p:txBody>
      </p:sp>
      <p:pic>
        <p:nvPicPr>
          <p:cNvPr id="3" name="圖片 2">
            <a:extLst>
              <a:ext uri="{FF2B5EF4-FFF2-40B4-BE49-F238E27FC236}">
                <a16:creationId xmlns:a16="http://schemas.microsoft.com/office/drawing/2014/main" id="{06824783-B6A8-5D60-56F7-B51A810859C5}"/>
              </a:ext>
            </a:extLst>
          </p:cNvPr>
          <p:cNvPicPr>
            <a:picLocks noChangeAspect="1"/>
          </p:cNvPicPr>
          <p:nvPr/>
        </p:nvPicPr>
        <p:blipFill>
          <a:blip r:embed="rId3"/>
          <a:stretch>
            <a:fillRect/>
          </a:stretch>
        </p:blipFill>
        <p:spPr>
          <a:xfrm>
            <a:off x="3724059" y="2230701"/>
            <a:ext cx="731520" cy="731520"/>
          </a:xfrm>
          <a:prstGeom prst="rect">
            <a:avLst/>
          </a:prstGeom>
        </p:spPr>
      </p:pic>
      <p:pic>
        <p:nvPicPr>
          <p:cNvPr id="1026" name="Picture 2" descr="Tesla logo PNG transparent image download, size: 2000x2581px">
            <a:extLst>
              <a:ext uri="{FF2B5EF4-FFF2-40B4-BE49-F238E27FC236}">
                <a16:creationId xmlns:a16="http://schemas.microsoft.com/office/drawing/2014/main" id="{E1D0ADC5-3DFD-F143-187E-009C00B0F2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300" y="1758752"/>
            <a:ext cx="731520" cy="9438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bject Detection from Traditional Techniques to Modern Deep Learning ...">
            <a:extLst>
              <a:ext uri="{FF2B5EF4-FFF2-40B4-BE49-F238E27FC236}">
                <a16:creationId xmlns:a16="http://schemas.microsoft.com/office/drawing/2014/main" id="{EBEC6275-DA9C-0168-F245-C12FAACC78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3139" y="3709976"/>
            <a:ext cx="2037533" cy="135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347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90"/>
        <p:cNvGrpSpPr/>
        <p:nvPr/>
      </p:nvGrpSpPr>
      <p:grpSpPr>
        <a:xfrm>
          <a:off x="0" y="0"/>
          <a:ext cx="0" cy="0"/>
          <a:chOff x="0" y="0"/>
          <a:chExt cx="0" cy="0"/>
        </a:xfrm>
      </p:grpSpPr>
      <p:sp>
        <p:nvSpPr>
          <p:cNvPr id="591" name="Google Shape;591;p58"/>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Strategic options: risks</a:t>
            </a:r>
            <a:endParaRPr/>
          </a:p>
        </p:txBody>
      </p:sp>
      <p:sp>
        <p:nvSpPr>
          <p:cNvPr id="592" name="Google Shape;592;p58"/>
          <p:cNvSpPr/>
          <p:nvPr/>
        </p:nvSpPr>
        <p:spPr>
          <a:xfrm>
            <a:off x="1660900" y="1715725"/>
            <a:ext cx="2399400" cy="9267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MARKET DEVELOPMENT STRATEGY</a:t>
            </a:r>
            <a:endParaRPr>
              <a:solidFill>
                <a:schemeClr val="accent2"/>
              </a:solidFill>
              <a:latin typeface="Quattrocento"/>
              <a:ea typeface="Quattrocento"/>
              <a:cs typeface="Quattrocento"/>
              <a:sym typeface="Quattrocento"/>
            </a:endParaRPr>
          </a:p>
        </p:txBody>
      </p:sp>
      <p:sp>
        <p:nvSpPr>
          <p:cNvPr id="593" name="Google Shape;593;p58"/>
          <p:cNvSpPr/>
          <p:nvPr/>
        </p:nvSpPr>
        <p:spPr>
          <a:xfrm>
            <a:off x="4325138" y="1715725"/>
            <a:ext cx="2399400" cy="9267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DIVERSIFICATION STRATEGY</a:t>
            </a:r>
            <a:endParaRPr>
              <a:solidFill>
                <a:schemeClr val="accent2"/>
              </a:solidFill>
              <a:latin typeface="Quattrocento"/>
              <a:ea typeface="Quattrocento"/>
              <a:cs typeface="Quattrocento"/>
              <a:sym typeface="Quattrocento"/>
            </a:endParaRPr>
          </a:p>
        </p:txBody>
      </p:sp>
      <p:sp>
        <p:nvSpPr>
          <p:cNvPr id="594" name="Google Shape;594;p58"/>
          <p:cNvSpPr/>
          <p:nvPr/>
        </p:nvSpPr>
        <p:spPr>
          <a:xfrm>
            <a:off x="1660920" y="2830952"/>
            <a:ext cx="2399400" cy="926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MARKET PENETRATION STRATEGY</a:t>
            </a:r>
            <a:endParaRPr>
              <a:solidFill>
                <a:schemeClr val="dk1"/>
              </a:solidFill>
              <a:latin typeface="Quattrocento"/>
              <a:ea typeface="Quattrocento"/>
              <a:cs typeface="Quattrocento"/>
              <a:sym typeface="Quattrocento"/>
            </a:endParaRPr>
          </a:p>
        </p:txBody>
      </p:sp>
      <p:sp>
        <p:nvSpPr>
          <p:cNvPr id="595" name="Google Shape;595;p58"/>
          <p:cNvSpPr/>
          <p:nvPr/>
        </p:nvSpPr>
        <p:spPr>
          <a:xfrm>
            <a:off x="4325158" y="2830952"/>
            <a:ext cx="2399400" cy="9267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PRODUCT DEVELOPMENT STRATEGY</a:t>
            </a:r>
            <a:endParaRPr>
              <a:solidFill>
                <a:schemeClr val="accent2"/>
              </a:solidFill>
              <a:latin typeface="Quattrocento"/>
              <a:ea typeface="Quattrocento"/>
              <a:cs typeface="Quattrocento"/>
              <a:sym typeface="Quattrocento"/>
            </a:endParaRPr>
          </a:p>
        </p:txBody>
      </p:sp>
      <p:sp>
        <p:nvSpPr>
          <p:cNvPr id="596" name="Google Shape;596;p58"/>
          <p:cNvSpPr txBox="1"/>
          <p:nvPr/>
        </p:nvSpPr>
        <p:spPr>
          <a:xfrm>
            <a:off x="1660925" y="4146200"/>
            <a:ext cx="50637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inzel"/>
                <a:ea typeface="Cinzel"/>
                <a:cs typeface="Cinzel"/>
                <a:sym typeface="Cinzel"/>
              </a:rPr>
              <a:t>PRODUCTS</a:t>
            </a:r>
            <a:endParaRPr sz="1600">
              <a:solidFill>
                <a:schemeClr val="dk1"/>
              </a:solidFill>
              <a:latin typeface="Cinzel"/>
              <a:ea typeface="Cinzel"/>
              <a:cs typeface="Cinzel"/>
              <a:sym typeface="Cinzel"/>
            </a:endParaRPr>
          </a:p>
        </p:txBody>
      </p:sp>
      <p:sp>
        <p:nvSpPr>
          <p:cNvPr id="597" name="Google Shape;597;p58"/>
          <p:cNvSpPr txBox="1"/>
          <p:nvPr/>
        </p:nvSpPr>
        <p:spPr>
          <a:xfrm rot="-5400000">
            <a:off x="-32775" y="2604600"/>
            <a:ext cx="20682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inzel"/>
                <a:ea typeface="Cinzel"/>
                <a:cs typeface="Cinzel"/>
                <a:sym typeface="Cinzel"/>
              </a:rPr>
              <a:t>MARKET</a:t>
            </a:r>
            <a:endParaRPr sz="1600">
              <a:solidFill>
                <a:schemeClr val="dk1"/>
              </a:solidFill>
              <a:latin typeface="Cinzel"/>
              <a:ea typeface="Cinzel"/>
              <a:cs typeface="Cinzel"/>
              <a:sym typeface="Cinzel"/>
            </a:endParaRPr>
          </a:p>
        </p:txBody>
      </p:sp>
      <p:sp>
        <p:nvSpPr>
          <p:cNvPr id="598" name="Google Shape;598;p58"/>
          <p:cNvSpPr txBox="1"/>
          <p:nvPr/>
        </p:nvSpPr>
        <p:spPr>
          <a:xfrm>
            <a:off x="6913200" y="2150250"/>
            <a:ext cx="1358400" cy="16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Use a different color for the strategic option you recommend the company to choose</a:t>
            </a:r>
            <a:endParaRPr>
              <a:solidFill>
                <a:schemeClr val="dk2"/>
              </a:solidFill>
              <a:latin typeface="Quattrocento"/>
              <a:ea typeface="Quattrocento"/>
              <a:cs typeface="Quattrocento"/>
              <a:sym typeface="Quattrocento"/>
            </a:endParaRPr>
          </a:p>
        </p:txBody>
      </p:sp>
      <p:sp>
        <p:nvSpPr>
          <p:cNvPr id="599" name="Google Shape;599;p58"/>
          <p:cNvSpPr/>
          <p:nvPr/>
        </p:nvSpPr>
        <p:spPr>
          <a:xfrm>
            <a:off x="7009650" y="1726350"/>
            <a:ext cx="462900" cy="434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8"/>
          <p:cNvSpPr txBox="1"/>
          <p:nvPr/>
        </p:nvSpPr>
        <p:spPr>
          <a:xfrm>
            <a:off x="1660925" y="3834500"/>
            <a:ext cx="23994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Current</a:t>
            </a:r>
            <a:endParaRPr>
              <a:solidFill>
                <a:schemeClr val="dk1"/>
              </a:solidFill>
              <a:latin typeface="Quattrocento"/>
              <a:ea typeface="Quattrocento"/>
              <a:cs typeface="Quattrocento"/>
              <a:sym typeface="Quattrocento"/>
            </a:endParaRPr>
          </a:p>
        </p:txBody>
      </p:sp>
      <p:sp>
        <p:nvSpPr>
          <p:cNvPr id="601" name="Google Shape;601;p58"/>
          <p:cNvSpPr txBox="1"/>
          <p:nvPr/>
        </p:nvSpPr>
        <p:spPr>
          <a:xfrm>
            <a:off x="4325150" y="3834500"/>
            <a:ext cx="23994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New</a:t>
            </a:r>
            <a:endParaRPr>
              <a:solidFill>
                <a:schemeClr val="dk1"/>
              </a:solidFill>
              <a:latin typeface="Quattrocento"/>
              <a:ea typeface="Quattrocento"/>
              <a:cs typeface="Quattrocento"/>
              <a:sym typeface="Quattrocento"/>
            </a:endParaRPr>
          </a:p>
        </p:txBody>
      </p:sp>
      <p:sp>
        <p:nvSpPr>
          <p:cNvPr id="602" name="Google Shape;602;p58"/>
          <p:cNvSpPr txBox="1"/>
          <p:nvPr/>
        </p:nvSpPr>
        <p:spPr>
          <a:xfrm rot="-5400000">
            <a:off x="932200" y="3151100"/>
            <a:ext cx="9537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Current</a:t>
            </a:r>
            <a:endParaRPr>
              <a:solidFill>
                <a:schemeClr val="dk1"/>
              </a:solidFill>
              <a:latin typeface="Quattrocento"/>
              <a:ea typeface="Quattrocento"/>
              <a:cs typeface="Quattrocento"/>
              <a:sym typeface="Quattrocento"/>
            </a:endParaRPr>
          </a:p>
        </p:txBody>
      </p:sp>
      <p:sp>
        <p:nvSpPr>
          <p:cNvPr id="603" name="Google Shape;603;p58"/>
          <p:cNvSpPr txBox="1"/>
          <p:nvPr/>
        </p:nvSpPr>
        <p:spPr>
          <a:xfrm rot="-5400000">
            <a:off x="942850" y="2025900"/>
            <a:ext cx="9324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New</a:t>
            </a:r>
            <a:endParaRPr>
              <a:solidFill>
                <a:schemeClr val="dk1"/>
              </a:solidFill>
              <a:latin typeface="Quattrocento"/>
              <a:ea typeface="Quattrocento"/>
              <a:cs typeface="Quattrocento"/>
              <a:sym typeface="Quattrocento"/>
            </a:endParaRPr>
          </a:p>
        </p:txBody>
      </p:sp>
      <p:sp>
        <p:nvSpPr>
          <p:cNvPr id="604" name="Google Shape;604;p58">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605" name="Google Shape;605;p58">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8">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607" name="Google Shape;607;p58">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612"/>
        <p:cNvGrpSpPr/>
        <p:nvPr/>
      </p:nvGrpSpPr>
      <p:grpSpPr>
        <a:xfrm>
          <a:off x="0" y="0"/>
          <a:ext cx="0" cy="0"/>
          <a:chOff x="0" y="0"/>
          <a:chExt cx="0" cy="0"/>
        </a:xfrm>
      </p:grpSpPr>
      <p:pic>
        <p:nvPicPr>
          <p:cNvPr id="613" name="Google Shape;613;p59" title="Chart">
            <a:hlinkClick r:id="rId3"/>
          </p:cNvPr>
          <p:cNvPicPr preferRelativeResize="0"/>
          <p:nvPr/>
        </p:nvPicPr>
        <p:blipFill rotWithShape="1">
          <a:blip r:embed="rId4">
            <a:alphaModFix/>
          </a:blip>
          <a:srcRect l="25511" t="-2330" r="24090" b="2330"/>
          <a:stretch/>
        </p:blipFill>
        <p:spPr>
          <a:xfrm>
            <a:off x="2858761" y="1194850"/>
            <a:ext cx="3426478" cy="2906200"/>
          </a:xfrm>
          <a:prstGeom prst="rect">
            <a:avLst/>
          </a:prstGeom>
          <a:noFill/>
          <a:ln>
            <a:noFill/>
          </a:ln>
        </p:spPr>
      </p:pic>
      <p:sp>
        <p:nvSpPr>
          <p:cNvPr id="614" name="Google Shape;614;p59"/>
          <p:cNvSpPr txBox="1">
            <a:spLocks noGrp="1"/>
          </p:cNvSpPr>
          <p:nvPr>
            <p:ph type="title" idx="2"/>
          </p:nvPr>
        </p:nvSpPr>
        <p:spPr>
          <a:xfrm>
            <a:off x="6461525" y="1835250"/>
            <a:ext cx="1969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Venus</a:t>
            </a:r>
            <a:endParaRPr/>
          </a:p>
        </p:txBody>
      </p:sp>
      <p:sp>
        <p:nvSpPr>
          <p:cNvPr id="615" name="Google Shape;615;p59"/>
          <p:cNvSpPr txBox="1">
            <a:spLocks noGrp="1"/>
          </p:cNvSpPr>
          <p:nvPr>
            <p:ph type="title" idx="6"/>
          </p:nvPr>
        </p:nvSpPr>
        <p:spPr>
          <a:xfrm>
            <a:off x="6461525" y="3464200"/>
            <a:ext cx="1969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Mars</a:t>
            </a:r>
            <a:endParaRPr/>
          </a:p>
        </p:txBody>
      </p:sp>
      <p:cxnSp>
        <p:nvCxnSpPr>
          <p:cNvPr id="616" name="Google Shape;616;p59"/>
          <p:cNvCxnSpPr/>
          <p:nvPr/>
        </p:nvCxnSpPr>
        <p:spPr>
          <a:xfrm>
            <a:off x="6550900" y="2319925"/>
            <a:ext cx="1864500" cy="0"/>
          </a:xfrm>
          <a:prstGeom prst="straightConnector1">
            <a:avLst/>
          </a:prstGeom>
          <a:noFill/>
          <a:ln w="9525" cap="flat" cmpd="sng">
            <a:solidFill>
              <a:schemeClr val="dk1"/>
            </a:solidFill>
            <a:prstDash val="solid"/>
            <a:round/>
            <a:headEnd type="none" w="med" len="med"/>
            <a:tailEnd type="none" w="med" len="med"/>
          </a:ln>
        </p:spPr>
      </p:cxnSp>
      <p:sp>
        <p:nvSpPr>
          <p:cNvPr id="617" name="Google Shape;617;p59"/>
          <p:cNvSpPr txBox="1">
            <a:spLocks noGrp="1"/>
          </p:cNvSpPr>
          <p:nvPr>
            <p:ph type="subTitle" idx="5"/>
          </p:nvPr>
        </p:nvSpPr>
        <p:spPr>
          <a:xfrm>
            <a:off x="738675" y="3974525"/>
            <a:ext cx="196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It’s the biggest planet in the Solar System</a:t>
            </a:r>
            <a:endParaRPr/>
          </a:p>
        </p:txBody>
      </p:sp>
      <p:sp>
        <p:nvSpPr>
          <p:cNvPr id="618" name="Google Shape;618;p59"/>
          <p:cNvSpPr txBox="1">
            <a:spLocks noGrp="1"/>
          </p:cNvSpPr>
          <p:nvPr>
            <p:ph type="title" idx="4"/>
          </p:nvPr>
        </p:nvSpPr>
        <p:spPr>
          <a:xfrm>
            <a:off x="738675" y="3464200"/>
            <a:ext cx="196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Jupiter</a:t>
            </a:r>
            <a:endParaRPr/>
          </a:p>
        </p:txBody>
      </p:sp>
      <p:cxnSp>
        <p:nvCxnSpPr>
          <p:cNvPr id="619" name="Google Shape;619;p59"/>
          <p:cNvCxnSpPr/>
          <p:nvPr/>
        </p:nvCxnSpPr>
        <p:spPr>
          <a:xfrm>
            <a:off x="738675" y="3945663"/>
            <a:ext cx="1864500" cy="0"/>
          </a:xfrm>
          <a:prstGeom prst="straightConnector1">
            <a:avLst/>
          </a:prstGeom>
          <a:noFill/>
          <a:ln w="9525" cap="flat" cmpd="sng">
            <a:solidFill>
              <a:schemeClr val="dk1"/>
            </a:solidFill>
            <a:prstDash val="solid"/>
            <a:round/>
            <a:headEnd type="none" w="med" len="med"/>
            <a:tailEnd type="none" w="med" len="med"/>
          </a:ln>
        </p:spPr>
      </p:cxnSp>
      <p:sp>
        <p:nvSpPr>
          <p:cNvPr id="620" name="Google Shape;620;p59"/>
          <p:cNvSpPr txBox="1">
            <a:spLocks noGrp="1"/>
          </p:cNvSpPr>
          <p:nvPr>
            <p:ph type="title"/>
          </p:nvPr>
        </p:nvSpPr>
        <p:spPr>
          <a:xfrm>
            <a:off x="738676" y="1835250"/>
            <a:ext cx="196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a:t>
            </a:r>
            <a:endParaRPr/>
          </a:p>
        </p:txBody>
      </p:sp>
      <p:cxnSp>
        <p:nvCxnSpPr>
          <p:cNvPr id="621" name="Google Shape;621;p59"/>
          <p:cNvCxnSpPr/>
          <p:nvPr/>
        </p:nvCxnSpPr>
        <p:spPr>
          <a:xfrm>
            <a:off x="723300" y="2325300"/>
            <a:ext cx="1864500" cy="0"/>
          </a:xfrm>
          <a:prstGeom prst="straightConnector1">
            <a:avLst/>
          </a:prstGeom>
          <a:noFill/>
          <a:ln w="9525" cap="flat" cmpd="sng">
            <a:solidFill>
              <a:schemeClr val="dk1"/>
            </a:solidFill>
            <a:prstDash val="solid"/>
            <a:round/>
            <a:headEnd type="none" w="med" len="med"/>
            <a:tailEnd type="none" w="med" len="med"/>
          </a:ln>
        </p:spPr>
      </p:cxnSp>
      <p:sp>
        <p:nvSpPr>
          <p:cNvPr id="622" name="Google Shape;622;p59"/>
          <p:cNvSpPr txBox="1">
            <a:spLocks noGrp="1"/>
          </p:cNvSpPr>
          <p:nvPr>
            <p:ph type="title" idx="15"/>
          </p:nvPr>
        </p:nvSpPr>
        <p:spPr>
          <a:xfrm>
            <a:off x="738700" y="3080700"/>
            <a:ext cx="704700" cy="423300"/>
          </a:xfrm>
          <a:prstGeom prst="rect">
            <a:avLst/>
          </a:prstGeom>
          <a:solidFill>
            <a:schemeClr val="dk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20%</a:t>
            </a:r>
            <a:endParaRPr>
              <a:solidFill>
                <a:schemeClr val="accent2"/>
              </a:solidFill>
            </a:endParaRPr>
          </a:p>
        </p:txBody>
      </p:sp>
      <p:sp>
        <p:nvSpPr>
          <p:cNvPr id="623" name="Google Shape;623;p59"/>
          <p:cNvSpPr txBox="1">
            <a:spLocks noGrp="1"/>
          </p:cNvSpPr>
          <p:nvPr>
            <p:ph type="title" idx="9"/>
          </p:nvPr>
        </p:nvSpPr>
        <p:spPr>
          <a:xfrm>
            <a:off x="738675" y="1443588"/>
            <a:ext cx="704700" cy="4233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5%</a:t>
            </a:r>
            <a:endParaRPr>
              <a:solidFill>
                <a:schemeClr val="dk1"/>
              </a:solidFill>
            </a:endParaRPr>
          </a:p>
        </p:txBody>
      </p:sp>
      <p:sp>
        <p:nvSpPr>
          <p:cNvPr id="624" name="Google Shape;624;p59"/>
          <p:cNvSpPr txBox="1">
            <a:spLocks noGrp="1"/>
          </p:cNvSpPr>
          <p:nvPr>
            <p:ph type="title" idx="8"/>
          </p:nvPr>
        </p:nvSpPr>
        <p:spPr>
          <a:xfrm>
            <a:off x="713225" y="539500"/>
            <a:ext cx="7717500" cy="5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Impact of the risks</a:t>
            </a:r>
            <a:endParaRPr/>
          </a:p>
        </p:txBody>
      </p:sp>
      <p:sp>
        <p:nvSpPr>
          <p:cNvPr id="625" name="Google Shape;625;p59"/>
          <p:cNvSpPr txBox="1">
            <a:spLocks noGrp="1"/>
          </p:cNvSpPr>
          <p:nvPr>
            <p:ph type="subTitle" idx="1"/>
          </p:nvPr>
        </p:nvSpPr>
        <p:spPr>
          <a:xfrm>
            <a:off x="738676" y="2345575"/>
            <a:ext cx="196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Saturn is a gas giant and has several rings</a:t>
            </a:r>
            <a:endParaRPr/>
          </a:p>
        </p:txBody>
      </p:sp>
      <p:sp>
        <p:nvSpPr>
          <p:cNvPr id="626" name="Google Shape;626;p59"/>
          <p:cNvSpPr txBox="1">
            <a:spLocks noGrp="1"/>
          </p:cNvSpPr>
          <p:nvPr>
            <p:ph type="subTitle" idx="3"/>
          </p:nvPr>
        </p:nvSpPr>
        <p:spPr>
          <a:xfrm>
            <a:off x="6461526" y="2345575"/>
            <a:ext cx="19692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Venus is the second planet from the Sun</a:t>
            </a:r>
            <a:endParaRPr/>
          </a:p>
        </p:txBody>
      </p:sp>
      <p:sp>
        <p:nvSpPr>
          <p:cNvPr id="627" name="Google Shape;627;p59"/>
          <p:cNvSpPr txBox="1">
            <a:spLocks noGrp="1"/>
          </p:cNvSpPr>
          <p:nvPr>
            <p:ph type="subTitle" idx="7"/>
          </p:nvPr>
        </p:nvSpPr>
        <p:spPr>
          <a:xfrm>
            <a:off x="6461526" y="3974525"/>
            <a:ext cx="19692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Despite being red, Mars is cold</a:t>
            </a:r>
            <a:endParaRPr/>
          </a:p>
        </p:txBody>
      </p:sp>
      <p:sp>
        <p:nvSpPr>
          <p:cNvPr id="628" name="Google Shape;628;p59"/>
          <p:cNvSpPr txBox="1">
            <a:spLocks noGrp="1"/>
          </p:cNvSpPr>
          <p:nvPr>
            <p:ph type="title" idx="13"/>
          </p:nvPr>
        </p:nvSpPr>
        <p:spPr>
          <a:xfrm>
            <a:off x="7726025" y="3080700"/>
            <a:ext cx="704700" cy="423300"/>
          </a:xfrm>
          <a:prstGeom prst="rect">
            <a:avLst/>
          </a:prstGeom>
          <a:solidFill>
            <a:schemeClr val="accent3"/>
          </a:solidFill>
        </p:spPr>
        <p:txBody>
          <a:bodyPr spcFirstLastPara="1" wrap="square" lIns="91425" tIns="91425" rIns="91425" bIns="91425" anchor="ctr" anchorCtr="0">
            <a:noAutofit/>
          </a:bodyPr>
          <a:lstStyle/>
          <a:p>
            <a:pPr marL="0" lvl="0" indent="0" algn="r" rtl="0">
              <a:spcBef>
                <a:spcPts val="0"/>
              </a:spcBef>
              <a:spcAft>
                <a:spcPts val="0"/>
              </a:spcAft>
              <a:buNone/>
            </a:pPr>
            <a:r>
              <a:rPr lang="en"/>
              <a:t>30%</a:t>
            </a:r>
            <a:endParaRPr/>
          </a:p>
        </p:txBody>
      </p:sp>
      <p:sp>
        <p:nvSpPr>
          <p:cNvPr id="629" name="Google Shape;629;p59"/>
          <p:cNvSpPr txBox="1">
            <a:spLocks noGrp="1"/>
          </p:cNvSpPr>
          <p:nvPr>
            <p:ph type="title" idx="14"/>
          </p:nvPr>
        </p:nvSpPr>
        <p:spPr>
          <a:xfrm>
            <a:off x="7726025" y="1443588"/>
            <a:ext cx="704700" cy="423300"/>
          </a:xfrm>
          <a:prstGeom prst="rect">
            <a:avLst/>
          </a:prstGeom>
          <a:solidFill>
            <a:schemeClr val="dk1"/>
          </a:solidFill>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rPr>
              <a:t>45%</a:t>
            </a:r>
            <a:endParaRPr>
              <a:solidFill>
                <a:schemeClr val="accent2"/>
              </a:solidFill>
            </a:endParaRPr>
          </a:p>
        </p:txBody>
      </p:sp>
      <p:cxnSp>
        <p:nvCxnSpPr>
          <p:cNvPr id="630" name="Google Shape;630;p59"/>
          <p:cNvCxnSpPr/>
          <p:nvPr/>
        </p:nvCxnSpPr>
        <p:spPr>
          <a:xfrm rot="10800000">
            <a:off x="6543975" y="3943113"/>
            <a:ext cx="1878900" cy="5100"/>
          </a:xfrm>
          <a:prstGeom prst="straightConnector1">
            <a:avLst/>
          </a:prstGeom>
          <a:noFill/>
          <a:ln w="9525" cap="flat" cmpd="sng">
            <a:solidFill>
              <a:schemeClr val="dk1"/>
            </a:solidFill>
            <a:prstDash val="solid"/>
            <a:round/>
            <a:headEnd type="none" w="med" len="med"/>
            <a:tailEnd type="none" w="med" len="med"/>
          </a:ln>
        </p:spPr>
      </p:cxnSp>
      <p:sp>
        <p:nvSpPr>
          <p:cNvPr id="631" name="Google Shape;631;p59"/>
          <p:cNvSpPr txBox="1"/>
          <p:nvPr/>
        </p:nvSpPr>
        <p:spPr>
          <a:xfrm>
            <a:off x="2779750" y="4185275"/>
            <a:ext cx="3609900" cy="4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2"/>
                </a:solidFill>
                <a:latin typeface="Quattrocento"/>
                <a:ea typeface="Quattrocento"/>
                <a:cs typeface="Quattrocento"/>
                <a:sym typeface="Quattrocento"/>
              </a:rPr>
              <a:t>Follow the link in the graph to modify its data and then paste the new one here. </a:t>
            </a:r>
            <a:r>
              <a:rPr lang="en" sz="1100" b="1">
                <a:solidFill>
                  <a:schemeClr val="dk2"/>
                </a:solidFill>
                <a:uFill>
                  <a:noFill/>
                </a:uFill>
                <a:latin typeface="Quattrocento"/>
                <a:ea typeface="Quattrocento"/>
                <a:cs typeface="Quattrocento"/>
                <a:sym typeface="Quattrocento"/>
                <a:hlinkClick r:id="rId5">
                  <a:extLst>
                    <a:ext uri="{A12FA001-AC4F-418D-AE19-62706E023703}">
                      <ahyp:hlinkClr xmlns:ahyp="http://schemas.microsoft.com/office/drawing/2018/hyperlinkcolor" val="tx"/>
                    </a:ext>
                  </a:extLst>
                </a:hlinkClick>
              </a:rPr>
              <a:t>For more info, click here</a:t>
            </a:r>
            <a:endParaRPr sz="1300">
              <a:solidFill>
                <a:schemeClr val="dk2"/>
              </a:solidFill>
              <a:latin typeface="Quattrocento"/>
              <a:ea typeface="Quattrocento"/>
              <a:cs typeface="Quattrocento"/>
              <a:sym typeface="Quattrocento"/>
            </a:endParaRPr>
          </a:p>
        </p:txBody>
      </p:sp>
      <p:sp>
        <p:nvSpPr>
          <p:cNvPr id="632" name="Google Shape;632;p59">
            <a:hlinkClick r:id="rId6"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633" name="Google Shape;633;p59">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9">
            <a:hlinkClick r:id="rId7"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635" name="Google Shape;635;p59">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9"/>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640"/>
        <p:cNvGrpSpPr/>
        <p:nvPr/>
      </p:nvGrpSpPr>
      <p:grpSpPr>
        <a:xfrm>
          <a:off x="0" y="0"/>
          <a:ext cx="0" cy="0"/>
          <a:chOff x="0" y="0"/>
          <a:chExt cx="0" cy="0"/>
        </a:xfrm>
      </p:grpSpPr>
      <p:sp>
        <p:nvSpPr>
          <p:cNvPr id="641" name="Google Shape;641;p60"/>
          <p:cNvSpPr txBox="1">
            <a:spLocks noGrp="1"/>
          </p:cNvSpPr>
          <p:nvPr>
            <p:ph type="title"/>
          </p:nvPr>
        </p:nvSpPr>
        <p:spPr>
          <a:xfrm>
            <a:off x="948600" y="24092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cxnSp>
        <p:nvCxnSpPr>
          <p:cNvPr id="642" name="Google Shape;642;p60"/>
          <p:cNvCxnSpPr/>
          <p:nvPr/>
        </p:nvCxnSpPr>
        <p:spPr>
          <a:xfrm>
            <a:off x="1072100" y="2939825"/>
            <a:ext cx="2202000" cy="0"/>
          </a:xfrm>
          <a:prstGeom prst="straightConnector1">
            <a:avLst/>
          </a:prstGeom>
          <a:noFill/>
          <a:ln w="9525" cap="flat" cmpd="sng">
            <a:solidFill>
              <a:schemeClr val="dk1"/>
            </a:solidFill>
            <a:prstDash val="solid"/>
            <a:round/>
            <a:headEnd type="none" w="med" len="med"/>
            <a:tailEnd type="none" w="med" len="med"/>
          </a:ln>
        </p:spPr>
      </p:cxnSp>
      <p:sp>
        <p:nvSpPr>
          <p:cNvPr id="643" name="Google Shape;643;p60"/>
          <p:cNvSpPr txBox="1">
            <a:spLocks noGrp="1"/>
          </p:cNvSpPr>
          <p:nvPr>
            <p:ph type="subTitle" idx="1"/>
          </p:nvPr>
        </p:nvSpPr>
        <p:spPr>
          <a:xfrm>
            <a:off x="948600" y="3009854"/>
            <a:ext cx="2336400" cy="6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644" name="Google Shape;644;p60"/>
          <p:cNvSpPr txBox="1">
            <a:spLocks noGrp="1"/>
          </p:cNvSpPr>
          <p:nvPr>
            <p:ph type="title" idx="2"/>
          </p:nvPr>
        </p:nvSpPr>
        <p:spPr>
          <a:xfrm>
            <a:off x="3403800" y="24092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645" name="Google Shape;645;p60"/>
          <p:cNvSpPr txBox="1">
            <a:spLocks noGrp="1"/>
          </p:cNvSpPr>
          <p:nvPr>
            <p:ph type="subTitle" idx="3"/>
          </p:nvPr>
        </p:nvSpPr>
        <p:spPr>
          <a:xfrm>
            <a:off x="3403800" y="3009853"/>
            <a:ext cx="2336400" cy="6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646" name="Google Shape;646;p60"/>
          <p:cNvSpPr txBox="1">
            <a:spLocks noGrp="1"/>
          </p:cNvSpPr>
          <p:nvPr>
            <p:ph type="title" idx="4"/>
          </p:nvPr>
        </p:nvSpPr>
        <p:spPr>
          <a:xfrm>
            <a:off x="5859000" y="24121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647" name="Google Shape;647;p60"/>
          <p:cNvSpPr txBox="1">
            <a:spLocks noGrp="1"/>
          </p:cNvSpPr>
          <p:nvPr>
            <p:ph type="subTitle" idx="5"/>
          </p:nvPr>
        </p:nvSpPr>
        <p:spPr>
          <a:xfrm>
            <a:off x="5859000" y="3009854"/>
            <a:ext cx="2336400" cy="6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closest planet to the Sun and the smallest in the Solar System</a:t>
            </a:r>
            <a:endParaRPr/>
          </a:p>
        </p:txBody>
      </p:sp>
      <p:sp>
        <p:nvSpPr>
          <p:cNvPr id="648" name="Google Shape;648;p60"/>
          <p:cNvSpPr txBox="1">
            <a:spLocks noGrp="1"/>
          </p:cNvSpPr>
          <p:nvPr>
            <p:ph type="title" idx="6"/>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Corporate strategies</a:t>
            </a:r>
            <a:endParaRPr/>
          </a:p>
        </p:txBody>
      </p:sp>
      <p:cxnSp>
        <p:nvCxnSpPr>
          <p:cNvPr id="649" name="Google Shape;649;p60"/>
          <p:cNvCxnSpPr/>
          <p:nvPr/>
        </p:nvCxnSpPr>
        <p:spPr>
          <a:xfrm>
            <a:off x="3471000" y="2936950"/>
            <a:ext cx="2202000" cy="0"/>
          </a:xfrm>
          <a:prstGeom prst="straightConnector1">
            <a:avLst/>
          </a:prstGeom>
          <a:noFill/>
          <a:ln w="9525" cap="flat" cmpd="sng">
            <a:solidFill>
              <a:schemeClr val="dk1"/>
            </a:solidFill>
            <a:prstDash val="solid"/>
            <a:round/>
            <a:headEnd type="none" w="med" len="med"/>
            <a:tailEnd type="none" w="med" len="med"/>
          </a:ln>
        </p:spPr>
      </p:cxnSp>
      <p:cxnSp>
        <p:nvCxnSpPr>
          <p:cNvPr id="650" name="Google Shape;650;p60"/>
          <p:cNvCxnSpPr/>
          <p:nvPr/>
        </p:nvCxnSpPr>
        <p:spPr>
          <a:xfrm>
            <a:off x="5856900" y="2939825"/>
            <a:ext cx="2202000" cy="0"/>
          </a:xfrm>
          <a:prstGeom prst="straightConnector1">
            <a:avLst/>
          </a:prstGeom>
          <a:noFill/>
          <a:ln w="9525" cap="flat" cmpd="sng">
            <a:solidFill>
              <a:schemeClr val="dk1"/>
            </a:solidFill>
            <a:prstDash val="solid"/>
            <a:round/>
            <a:headEnd type="none" w="med" len="med"/>
            <a:tailEnd type="none" w="med" len="med"/>
          </a:ln>
        </p:spPr>
      </p:cxnSp>
      <p:grpSp>
        <p:nvGrpSpPr>
          <p:cNvPr id="651" name="Google Shape;651;p60"/>
          <p:cNvGrpSpPr/>
          <p:nvPr/>
        </p:nvGrpSpPr>
        <p:grpSpPr>
          <a:xfrm>
            <a:off x="6717655" y="1861088"/>
            <a:ext cx="551555" cy="551937"/>
            <a:chOff x="4206763" y="2450951"/>
            <a:chExt cx="322151" cy="322374"/>
          </a:xfrm>
        </p:grpSpPr>
        <p:sp>
          <p:nvSpPr>
            <p:cNvPr id="652" name="Google Shape;652;p60"/>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0"/>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60"/>
          <p:cNvGrpSpPr/>
          <p:nvPr/>
        </p:nvGrpSpPr>
        <p:grpSpPr>
          <a:xfrm>
            <a:off x="4279292" y="1873138"/>
            <a:ext cx="551565" cy="527837"/>
            <a:chOff x="5621097" y="1500761"/>
            <a:chExt cx="371424" cy="355446"/>
          </a:xfrm>
        </p:grpSpPr>
        <p:sp>
          <p:nvSpPr>
            <p:cNvPr id="655" name="Google Shape;655;p6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60"/>
          <p:cNvGrpSpPr/>
          <p:nvPr/>
        </p:nvGrpSpPr>
        <p:grpSpPr>
          <a:xfrm flipH="1">
            <a:off x="1841018" y="1873206"/>
            <a:ext cx="551564" cy="527701"/>
            <a:chOff x="3950316" y="3820307"/>
            <a:chExt cx="369805" cy="353782"/>
          </a:xfrm>
        </p:grpSpPr>
        <p:sp>
          <p:nvSpPr>
            <p:cNvPr id="658" name="Google Shape;658;p60"/>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0"/>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0"/>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0"/>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60">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663" name="Google Shape;663;p60">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0">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665" name="Google Shape;665;p60">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0"/>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670"/>
        <p:cNvGrpSpPr/>
        <p:nvPr/>
      </p:nvGrpSpPr>
      <p:grpSpPr>
        <a:xfrm>
          <a:off x="0" y="0"/>
          <a:ext cx="0" cy="0"/>
          <a:chOff x="0" y="0"/>
          <a:chExt cx="0" cy="0"/>
        </a:xfrm>
      </p:grpSpPr>
      <p:sp>
        <p:nvSpPr>
          <p:cNvPr id="671" name="Google Shape;671;p61"/>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drivers of the profit</a:t>
            </a:r>
            <a:endParaRPr/>
          </a:p>
        </p:txBody>
      </p:sp>
      <p:graphicFrame>
        <p:nvGraphicFramePr>
          <p:cNvPr id="672" name="Google Shape;672;p61"/>
          <p:cNvGraphicFramePr/>
          <p:nvPr/>
        </p:nvGraphicFramePr>
        <p:xfrm>
          <a:off x="952500" y="1661425"/>
          <a:ext cx="7239000" cy="2729885"/>
        </p:xfrm>
        <a:graphic>
          <a:graphicData uri="http://schemas.openxmlformats.org/drawingml/2006/table">
            <a:tbl>
              <a:tblPr>
                <a:noFill/>
                <a:tableStyleId>{00450878-9661-4CED-A615-E29FFE493B2D}</a:tableStyleId>
              </a:tblPr>
              <a:tblGrid>
                <a:gridCol w="1907025">
                  <a:extLst>
                    <a:ext uri="{9D8B030D-6E8A-4147-A177-3AD203B41FA5}">
                      <a16:colId xmlns:a16="http://schemas.microsoft.com/office/drawing/2014/main" val="20000"/>
                    </a:ext>
                  </a:extLst>
                </a:gridCol>
                <a:gridCol w="2623200">
                  <a:extLst>
                    <a:ext uri="{9D8B030D-6E8A-4147-A177-3AD203B41FA5}">
                      <a16:colId xmlns:a16="http://schemas.microsoft.com/office/drawing/2014/main" val="20001"/>
                    </a:ext>
                  </a:extLst>
                </a:gridCol>
                <a:gridCol w="2708775">
                  <a:extLst>
                    <a:ext uri="{9D8B030D-6E8A-4147-A177-3AD203B41FA5}">
                      <a16:colId xmlns:a16="http://schemas.microsoft.com/office/drawing/2014/main" val="20002"/>
                    </a:ext>
                  </a:extLst>
                </a:gridCol>
              </a:tblGrid>
              <a:tr h="344225">
                <a:tc>
                  <a:txBody>
                    <a:bodyPr/>
                    <a:lstStyle/>
                    <a:p>
                      <a:pPr marL="0" lvl="0" indent="0" algn="l" rtl="0">
                        <a:spcBef>
                          <a:spcPts val="0"/>
                        </a:spcBef>
                        <a:spcAft>
                          <a:spcPts val="0"/>
                        </a:spcAft>
                        <a:buNone/>
                      </a:pPr>
                      <a:endParaRPr>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DESCRIPTION</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EXAMPLE</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816450">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THE SITUATION</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You need to provide a neutral</a:t>
                      </a:r>
                      <a:endParaRPr>
                        <a:solidFill>
                          <a:schemeClr val="dk2"/>
                        </a:solidFill>
                        <a:latin typeface="Quattrocento"/>
                        <a:ea typeface="Quattrocento"/>
                        <a:cs typeface="Quattrocento"/>
                        <a:sym typeface="Quattrocento"/>
                      </a:endParaRPr>
                    </a:p>
                    <a:p>
                      <a:pPr marL="0" lvl="0" indent="0" algn="l" rtl="0">
                        <a:spcBef>
                          <a:spcPts val="0"/>
                        </a:spcBef>
                        <a:spcAft>
                          <a:spcPts val="0"/>
                        </a:spcAft>
                        <a:buNone/>
                      </a:pPr>
                      <a:r>
                        <a:rPr lang="en">
                          <a:solidFill>
                            <a:schemeClr val="dk2"/>
                          </a:solidFill>
                          <a:latin typeface="Quattrocento"/>
                          <a:ea typeface="Quattrocento"/>
                          <a:cs typeface="Quattrocento"/>
                          <a:sym typeface="Quattrocento"/>
                        </a:rPr>
                        <a:t>description </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Our company has been selling its products in the US </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802275">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THE COMPLICATION</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It’s a desired change</a:t>
                      </a:r>
                      <a:endParaRPr>
                        <a:solidFill>
                          <a:schemeClr val="dk2"/>
                        </a:solidFill>
                        <a:latin typeface="Quattrocento"/>
                        <a:ea typeface="Quattrocento"/>
                        <a:cs typeface="Quattrocento"/>
                        <a:sym typeface="Quattrocento"/>
                      </a:endParaRPr>
                    </a:p>
                    <a:p>
                      <a:pPr marL="0" lvl="0" indent="0" algn="l" rtl="0">
                        <a:spcBef>
                          <a:spcPts val="0"/>
                        </a:spcBef>
                        <a:spcAft>
                          <a:spcPts val="0"/>
                        </a:spcAft>
                        <a:buNone/>
                      </a:pPr>
                      <a:r>
                        <a:rPr lang="en">
                          <a:solidFill>
                            <a:schemeClr val="dk2"/>
                          </a:solidFill>
                          <a:latin typeface="Quattrocento"/>
                          <a:ea typeface="Quattrocento"/>
                          <a:cs typeface="Quattrocento"/>
                          <a:sym typeface="Quattrocento"/>
                        </a:rPr>
                        <a:t>of the current situation</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With a market share already above 40%</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714950">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THE QUESTION</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It’s a result coming from the current situation</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Should we enter the European</a:t>
                      </a:r>
                      <a:endParaRPr>
                        <a:solidFill>
                          <a:schemeClr val="dk2"/>
                        </a:solidFill>
                        <a:latin typeface="Quattrocento"/>
                        <a:ea typeface="Quattrocento"/>
                        <a:cs typeface="Quattrocento"/>
                        <a:sym typeface="Quattrocento"/>
                      </a:endParaRPr>
                    </a:p>
                    <a:p>
                      <a:pPr marL="0" lvl="0" indent="0" algn="l" rtl="0">
                        <a:spcBef>
                          <a:spcPts val="0"/>
                        </a:spcBef>
                        <a:spcAft>
                          <a:spcPts val="0"/>
                        </a:spcAft>
                        <a:buNone/>
                      </a:pPr>
                      <a:r>
                        <a:rPr lang="en">
                          <a:solidFill>
                            <a:schemeClr val="dk2"/>
                          </a:solidFill>
                          <a:latin typeface="Quattrocento"/>
                          <a:ea typeface="Quattrocento"/>
                          <a:cs typeface="Quattrocento"/>
                          <a:sym typeface="Quattrocento"/>
                        </a:rPr>
                        <a:t>market?</a:t>
                      </a:r>
                      <a:endParaRPr>
                        <a:solidFill>
                          <a:schemeClr val="dk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73" name="Google Shape;673;p61">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674" name="Google Shape;674;p61">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1">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676" name="Google Shape;676;p61">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1"/>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681"/>
        <p:cNvGrpSpPr/>
        <p:nvPr/>
      </p:nvGrpSpPr>
      <p:grpSpPr>
        <a:xfrm>
          <a:off x="0" y="0"/>
          <a:ext cx="0" cy="0"/>
          <a:chOff x="0" y="0"/>
          <a:chExt cx="0" cy="0"/>
        </a:xfrm>
      </p:grpSpPr>
      <p:grpSp>
        <p:nvGrpSpPr>
          <p:cNvPr id="682" name="Google Shape;682;p62"/>
          <p:cNvGrpSpPr/>
          <p:nvPr/>
        </p:nvGrpSpPr>
        <p:grpSpPr>
          <a:xfrm>
            <a:off x="3790920" y="1589213"/>
            <a:ext cx="1562100" cy="1562100"/>
            <a:chOff x="3790920" y="1513013"/>
            <a:chExt cx="1562100" cy="1562100"/>
          </a:xfrm>
        </p:grpSpPr>
        <p:sp>
          <p:nvSpPr>
            <p:cNvPr id="683" name="Google Shape;683;p62"/>
            <p:cNvSpPr/>
            <p:nvPr/>
          </p:nvSpPr>
          <p:spPr>
            <a:xfrm>
              <a:off x="3790920" y="1513013"/>
              <a:ext cx="1562100" cy="1562100"/>
            </a:xfrm>
            <a:prstGeom prst="ellipse">
              <a:avLst/>
            </a:prstGeom>
            <a:solidFill>
              <a:schemeClr val="dk2">
                <a:alpha val="6473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2"/>
            <p:cNvSpPr/>
            <p:nvPr/>
          </p:nvSpPr>
          <p:spPr>
            <a:xfrm>
              <a:off x="4932125" y="1755300"/>
              <a:ext cx="294900" cy="294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62"/>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Decisions: market, product, company</a:t>
            </a:r>
            <a:endParaRPr/>
          </a:p>
        </p:txBody>
      </p:sp>
      <p:sp>
        <p:nvSpPr>
          <p:cNvPr id="686" name="Google Shape;686;p62"/>
          <p:cNvSpPr/>
          <p:nvPr/>
        </p:nvSpPr>
        <p:spPr>
          <a:xfrm>
            <a:off x="4365190" y="2450507"/>
            <a:ext cx="1562100" cy="1562100"/>
          </a:xfrm>
          <a:prstGeom prst="ellipse">
            <a:avLst/>
          </a:prstGeom>
          <a:solidFill>
            <a:schemeClr val="dk2">
              <a:alpha val="6473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2"/>
          <p:cNvSpPr/>
          <p:nvPr/>
        </p:nvSpPr>
        <p:spPr>
          <a:xfrm>
            <a:off x="3216650" y="2450507"/>
            <a:ext cx="1562100" cy="1562100"/>
          </a:xfrm>
          <a:prstGeom prst="ellipse">
            <a:avLst/>
          </a:prstGeom>
          <a:solidFill>
            <a:schemeClr val="dk2">
              <a:alpha val="6473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2"/>
          <p:cNvSpPr/>
          <p:nvPr/>
        </p:nvSpPr>
        <p:spPr>
          <a:xfrm>
            <a:off x="4395875" y="2799113"/>
            <a:ext cx="352200" cy="352200"/>
          </a:xfrm>
          <a:prstGeom prst="ellipse">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2"/>
          <p:cNvSpPr txBox="1"/>
          <p:nvPr/>
        </p:nvSpPr>
        <p:spPr>
          <a:xfrm>
            <a:off x="3403800" y="4157148"/>
            <a:ext cx="2336400"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Sweet spot</a:t>
            </a:r>
            <a:endParaRPr sz="2000">
              <a:solidFill>
                <a:schemeClr val="dk1"/>
              </a:solidFill>
              <a:latin typeface="Cinzel"/>
              <a:ea typeface="Cinzel"/>
              <a:cs typeface="Cinzel"/>
              <a:sym typeface="Cinzel"/>
            </a:endParaRPr>
          </a:p>
        </p:txBody>
      </p:sp>
      <p:sp>
        <p:nvSpPr>
          <p:cNvPr id="690" name="Google Shape;690;p62"/>
          <p:cNvSpPr txBox="1"/>
          <p:nvPr/>
        </p:nvSpPr>
        <p:spPr>
          <a:xfrm>
            <a:off x="677213" y="2904557"/>
            <a:ext cx="2336400" cy="654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latin typeface="Quattrocento"/>
                <a:ea typeface="Quattrocento"/>
                <a:cs typeface="Quattrocento"/>
                <a:sym typeface="Quattrocento"/>
              </a:rPr>
              <a:t>What is the potential demand for our product?</a:t>
            </a:r>
            <a:endParaRPr>
              <a:solidFill>
                <a:schemeClr val="dk2"/>
              </a:solidFill>
              <a:latin typeface="Quattrocento"/>
              <a:ea typeface="Quattrocento"/>
              <a:cs typeface="Quattrocento"/>
              <a:sym typeface="Quattrocento"/>
            </a:endParaRPr>
          </a:p>
        </p:txBody>
      </p:sp>
      <p:sp>
        <p:nvSpPr>
          <p:cNvPr id="691" name="Google Shape;691;p62"/>
          <p:cNvSpPr txBox="1"/>
          <p:nvPr/>
        </p:nvSpPr>
        <p:spPr>
          <a:xfrm>
            <a:off x="5469450" y="1651950"/>
            <a:ext cx="2336400" cy="6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What will be the profitability?</a:t>
            </a:r>
            <a:endParaRPr>
              <a:solidFill>
                <a:schemeClr val="dk2"/>
              </a:solidFill>
              <a:latin typeface="Quattrocento"/>
              <a:ea typeface="Quattrocento"/>
              <a:cs typeface="Quattrocento"/>
              <a:sym typeface="Quattrocento"/>
            </a:endParaRPr>
          </a:p>
        </p:txBody>
      </p:sp>
      <p:sp>
        <p:nvSpPr>
          <p:cNvPr id="692" name="Google Shape;692;p62"/>
          <p:cNvSpPr txBox="1"/>
          <p:nvPr/>
        </p:nvSpPr>
        <p:spPr>
          <a:xfrm>
            <a:off x="6130325" y="2904557"/>
            <a:ext cx="2336400" cy="6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What is the feasibility to enter this new market?</a:t>
            </a:r>
            <a:endParaRPr>
              <a:solidFill>
                <a:schemeClr val="dk2"/>
              </a:solidFill>
              <a:latin typeface="Quattrocento"/>
              <a:ea typeface="Quattrocento"/>
              <a:cs typeface="Quattrocento"/>
              <a:sym typeface="Quattrocento"/>
            </a:endParaRPr>
          </a:p>
        </p:txBody>
      </p:sp>
      <p:cxnSp>
        <p:nvCxnSpPr>
          <p:cNvPr id="693" name="Google Shape;693;p62"/>
          <p:cNvCxnSpPr>
            <a:stCxn id="688" idx="4"/>
            <a:endCxn id="689" idx="0"/>
          </p:cNvCxnSpPr>
          <p:nvPr/>
        </p:nvCxnSpPr>
        <p:spPr>
          <a:xfrm rot="-5400000" flipH="1">
            <a:off x="4069325" y="3653963"/>
            <a:ext cx="1005900" cy="600"/>
          </a:xfrm>
          <a:prstGeom prst="bentConnector3">
            <a:avLst>
              <a:gd name="adj1" fmla="val 49997"/>
            </a:avLst>
          </a:prstGeom>
          <a:noFill/>
          <a:ln w="9525" cap="flat" cmpd="sng">
            <a:solidFill>
              <a:schemeClr val="accent3"/>
            </a:solidFill>
            <a:prstDash val="solid"/>
            <a:round/>
            <a:headEnd type="none" w="med" len="med"/>
            <a:tailEnd type="none" w="med" len="med"/>
          </a:ln>
        </p:spPr>
      </p:cxnSp>
      <p:cxnSp>
        <p:nvCxnSpPr>
          <p:cNvPr id="694" name="Google Shape;694;p62"/>
          <p:cNvCxnSpPr>
            <a:stCxn id="690" idx="3"/>
            <a:endCxn id="687" idx="2"/>
          </p:cNvCxnSpPr>
          <p:nvPr/>
        </p:nvCxnSpPr>
        <p:spPr>
          <a:xfrm>
            <a:off x="3013613" y="3231557"/>
            <a:ext cx="203100" cy="600"/>
          </a:xfrm>
          <a:prstGeom prst="bentConnector3">
            <a:avLst>
              <a:gd name="adj1" fmla="val 49985"/>
            </a:avLst>
          </a:prstGeom>
          <a:noFill/>
          <a:ln w="9525" cap="flat" cmpd="sng">
            <a:solidFill>
              <a:schemeClr val="dk2"/>
            </a:solidFill>
            <a:prstDash val="solid"/>
            <a:round/>
            <a:headEnd type="none" w="med" len="med"/>
            <a:tailEnd type="none" w="med" len="med"/>
          </a:ln>
        </p:spPr>
      </p:cxnSp>
      <p:cxnSp>
        <p:nvCxnSpPr>
          <p:cNvPr id="695" name="Google Shape;695;p62"/>
          <p:cNvCxnSpPr>
            <a:stCxn id="692" idx="1"/>
            <a:endCxn id="686" idx="6"/>
          </p:cNvCxnSpPr>
          <p:nvPr/>
        </p:nvCxnSpPr>
        <p:spPr>
          <a:xfrm flipH="1">
            <a:off x="5927225" y="3231557"/>
            <a:ext cx="203100" cy="600"/>
          </a:xfrm>
          <a:prstGeom prst="bentConnector3">
            <a:avLst>
              <a:gd name="adj1" fmla="val 49984"/>
            </a:avLst>
          </a:prstGeom>
          <a:noFill/>
          <a:ln w="9525" cap="flat" cmpd="sng">
            <a:solidFill>
              <a:schemeClr val="dk2"/>
            </a:solidFill>
            <a:prstDash val="solid"/>
            <a:round/>
            <a:headEnd type="none" w="med" len="med"/>
            <a:tailEnd type="none" w="med" len="med"/>
          </a:ln>
        </p:spPr>
      </p:cxnSp>
      <p:cxnSp>
        <p:nvCxnSpPr>
          <p:cNvPr id="696" name="Google Shape;696;p62"/>
          <p:cNvCxnSpPr>
            <a:stCxn id="684" idx="6"/>
            <a:endCxn id="691" idx="1"/>
          </p:cNvCxnSpPr>
          <p:nvPr/>
        </p:nvCxnSpPr>
        <p:spPr>
          <a:xfrm>
            <a:off x="5227025" y="1978950"/>
            <a:ext cx="242400" cy="600"/>
          </a:xfrm>
          <a:prstGeom prst="bentConnector3">
            <a:avLst>
              <a:gd name="adj1" fmla="val 50005"/>
            </a:avLst>
          </a:prstGeom>
          <a:noFill/>
          <a:ln w="9525" cap="flat" cmpd="sng">
            <a:solidFill>
              <a:schemeClr val="dk2"/>
            </a:solidFill>
            <a:prstDash val="solid"/>
            <a:round/>
            <a:headEnd type="none" w="med" len="med"/>
            <a:tailEnd type="none" w="med" len="med"/>
          </a:ln>
        </p:spPr>
      </p:cxnSp>
      <p:sp>
        <p:nvSpPr>
          <p:cNvPr id="697" name="Google Shape;697;p62">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698" name="Google Shape;698;p62">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2">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700" name="Google Shape;700;p62">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2"/>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705"/>
        <p:cNvGrpSpPr/>
        <p:nvPr/>
      </p:nvGrpSpPr>
      <p:grpSpPr>
        <a:xfrm>
          <a:off x="0" y="0"/>
          <a:ext cx="0" cy="0"/>
          <a:chOff x="0" y="0"/>
          <a:chExt cx="0" cy="0"/>
        </a:xfrm>
      </p:grpSpPr>
      <p:cxnSp>
        <p:nvCxnSpPr>
          <p:cNvPr id="706" name="Google Shape;706;p63"/>
          <p:cNvCxnSpPr/>
          <p:nvPr/>
        </p:nvCxnSpPr>
        <p:spPr>
          <a:xfrm>
            <a:off x="5248400" y="4019200"/>
            <a:ext cx="2721900" cy="0"/>
          </a:xfrm>
          <a:prstGeom prst="straightConnector1">
            <a:avLst/>
          </a:prstGeom>
          <a:noFill/>
          <a:ln w="9525" cap="flat" cmpd="sng">
            <a:solidFill>
              <a:schemeClr val="dk1"/>
            </a:solidFill>
            <a:prstDash val="solid"/>
            <a:round/>
            <a:headEnd type="none" w="med" len="med"/>
            <a:tailEnd type="none" w="med" len="med"/>
          </a:ln>
        </p:spPr>
      </p:cxnSp>
      <p:cxnSp>
        <p:nvCxnSpPr>
          <p:cNvPr id="707" name="Google Shape;707;p63"/>
          <p:cNvCxnSpPr/>
          <p:nvPr/>
        </p:nvCxnSpPr>
        <p:spPr>
          <a:xfrm>
            <a:off x="1297775" y="4032150"/>
            <a:ext cx="2721900" cy="0"/>
          </a:xfrm>
          <a:prstGeom prst="straightConnector1">
            <a:avLst/>
          </a:prstGeom>
          <a:noFill/>
          <a:ln w="9525" cap="flat" cmpd="sng">
            <a:solidFill>
              <a:schemeClr val="dk1"/>
            </a:solidFill>
            <a:prstDash val="solid"/>
            <a:round/>
            <a:headEnd type="none" w="med" len="med"/>
            <a:tailEnd type="none" w="med" len="med"/>
          </a:ln>
        </p:spPr>
      </p:cxnSp>
      <p:cxnSp>
        <p:nvCxnSpPr>
          <p:cNvPr id="708" name="Google Shape;708;p63"/>
          <p:cNvCxnSpPr/>
          <p:nvPr/>
        </p:nvCxnSpPr>
        <p:spPr>
          <a:xfrm>
            <a:off x="5254725" y="2362950"/>
            <a:ext cx="2721900" cy="0"/>
          </a:xfrm>
          <a:prstGeom prst="straightConnector1">
            <a:avLst/>
          </a:prstGeom>
          <a:noFill/>
          <a:ln w="9525" cap="flat" cmpd="sng">
            <a:solidFill>
              <a:schemeClr val="dk1"/>
            </a:solidFill>
            <a:prstDash val="solid"/>
            <a:round/>
            <a:headEnd type="none" w="med" len="med"/>
            <a:tailEnd type="none" w="med" len="med"/>
          </a:ln>
        </p:spPr>
      </p:cxnSp>
      <p:cxnSp>
        <p:nvCxnSpPr>
          <p:cNvPr id="709" name="Google Shape;709;p63"/>
          <p:cNvCxnSpPr/>
          <p:nvPr/>
        </p:nvCxnSpPr>
        <p:spPr>
          <a:xfrm>
            <a:off x="1304100" y="2375900"/>
            <a:ext cx="2721900" cy="0"/>
          </a:xfrm>
          <a:prstGeom prst="straightConnector1">
            <a:avLst/>
          </a:prstGeom>
          <a:noFill/>
          <a:ln w="9525" cap="flat" cmpd="sng">
            <a:solidFill>
              <a:schemeClr val="dk1"/>
            </a:solidFill>
            <a:prstDash val="solid"/>
            <a:round/>
            <a:headEnd type="none" w="med" len="med"/>
            <a:tailEnd type="none" w="med" len="med"/>
          </a:ln>
        </p:spPr>
      </p:cxnSp>
      <p:sp>
        <p:nvSpPr>
          <p:cNvPr id="710" name="Google Shape;710;p63"/>
          <p:cNvSpPr txBox="1">
            <a:spLocks noGrp="1"/>
          </p:cNvSpPr>
          <p:nvPr>
            <p:ph type="title"/>
          </p:nvPr>
        </p:nvSpPr>
        <p:spPr>
          <a:xfrm>
            <a:off x="1195863" y="1835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711" name="Google Shape;711;p63"/>
          <p:cNvSpPr txBox="1">
            <a:spLocks noGrp="1"/>
          </p:cNvSpPr>
          <p:nvPr>
            <p:ph type="subTitle" idx="1"/>
          </p:nvPr>
        </p:nvSpPr>
        <p:spPr>
          <a:xfrm>
            <a:off x="1195863" y="2421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 and it is very hot</a:t>
            </a:r>
            <a:endParaRPr/>
          </a:p>
        </p:txBody>
      </p:sp>
      <p:sp>
        <p:nvSpPr>
          <p:cNvPr id="712" name="Google Shape;712;p63"/>
          <p:cNvSpPr txBox="1">
            <a:spLocks noGrp="1"/>
          </p:cNvSpPr>
          <p:nvPr>
            <p:ph type="title" idx="2"/>
          </p:nvPr>
        </p:nvSpPr>
        <p:spPr>
          <a:xfrm>
            <a:off x="5081043" y="1835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713" name="Google Shape;713;p63"/>
          <p:cNvSpPr txBox="1">
            <a:spLocks noGrp="1"/>
          </p:cNvSpPr>
          <p:nvPr>
            <p:ph type="subTitle" idx="3"/>
          </p:nvPr>
        </p:nvSpPr>
        <p:spPr>
          <a:xfrm>
            <a:off x="5081043" y="2421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Jupiter is the biggest planet in the</a:t>
            </a:r>
            <a:endParaRPr/>
          </a:p>
          <a:p>
            <a:pPr marL="0" lvl="0" indent="0" algn="ctr" rtl="0">
              <a:spcBef>
                <a:spcPts val="0"/>
              </a:spcBef>
              <a:spcAft>
                <a:spcPts val="0"/>
              </a:spcAft>
              <a:buNone/>
            </a:pPr>
            <a:r>
              <a:rPr lang="en"/>
              <a:t>Solar System and a gas giant</a:t>
            </a:r>
            <a:endParaRPr/>
          </a:p>
        </p:txBody>
      </p:sp>
      <p:sp>
        <p:nvSpPr>
          <p:cNvPr id="714" name="Google Shape;714;p63"/>
          <p:cNvSpPr txBox="1">
            <a:spLocks noGrp="1"/>
          </p:cNvSpPr>
          <p:nvPr>
            <p:ph type="title" idx="4"/>
          </p:nvPr>
        </p:nvSpPr>
        <p:spPr>
          <a:xfrm>
            <a:off x="1195863" y="3497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715" name="Google Shape;715;p63"/>
          <p:cNvSpPr txBox="1">
            <a:spLocks noGrp="1"/>
          </p:cNvSpPr>
          <p:nvPr>
            <p:ph type="subTitle" idx="5"/>
          </p:nvPr>
        </p:nvSpPr>
        <p:spPr>
          <a:xfrm>
            <a:off x="1195863" y="4083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Despite being red, Mars is a very cold place</a:t>
            </a:r>
            <a:endParaRPr/>
          </a:p>
        </p:txBody>
      </p:sp>
      <p:sp>
        <p:nvSpPr>
          <p:cNvPr id="716" name="Google Shape;716;p63"/>
          <p:cNvSpPr txBox="1">
            <a:spLocks noGrp="1"/>
          </p:cNvSpPr>
          <p:nvPr>
            <p:ph type="title" idx="6"/>
          </p:nvPr>
        </p:nvSpPr>
        <p:spPr>
          <a:xfrm>
            <a:off x="5081043" y="3497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717" name="Google Shape;717;p63"/>
          <p:cNvSpPr txBox="1">
            <a:spLocks noGrp="1"/>
          </p:cNvSpPr>
          <p:nvPr>
            <p:ph type="subTitle" idx="7"/>
          </p:nvPr>
        </p:nvSpPr>
        <p:spPr>
          <a:xfrm>
            <a:off x="5081043" y="4083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composed mostly of hydrogen and helium</a:t>
            </a:r>
            <a:endParaRPr/>
          </a:p>
        </p:txBody>
      </p:sp>
      <p:sp>
        <p:nvSpPr>
          <p:cNvPr id="718" name="Google Shape;718;p63"/>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Strategic perspectives</a:t>
            </a:r>
            <a:endParaRPr/>
          </a:p>
        </p:txBody>
      </p:sp>
      <p:sp>
        <p:nvSpPr>
          <p:cNvPr id="719" name="Google Shape;719;p63">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720" name="Google Shape;720;p63">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3">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722" name="Google Shape;722;p63">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3"/>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727"/>
        <p:cNvGrpSpPr/>
        <p:nvPr/>
      </p:nvGrpSpPr>
      <p:grpSpPr>
        <a:xfrm>
          <a:off x="0" y="0"/>
          <a:ext cx="0" cy="0"/>
          <a:chOff x="0" y="0"/>
          <a:chExt cx="0" cy="0"/>
        </a:xfrm>
      </p:grpSpPr>
      <p:sp>
        <p:nvSpPr>
          <p:cNvPr id="728" name="Google Shape;728;p64"/>
          <p:cNvSpPr txBox="1">
            <a:spLocks noGrp="1"/>
          </p:cNvSpPr>
          <p:nvPr>
            <p:ph type="title"/>
          </p:nvPr>
        </p:nvSpPr>
        <p:spPr>
          <a:xfrm>
            <a:off x="1388600" y="1458450"/>
            <a:ext cx="4043100" cy="156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t>A PICTURE ALWAYS REINFORCES</a:t>
            </a:r>
            <a:endParaRPr/>
          </a:p>
          <a:p>
            <a:pPr marL="0" lvl="0" indent="0" algn="r" rtl="0">
              <a:spcBef>
                <a:spcPts val="0"/>
              </a:spcBef>
              <a:spcAft>
                <a:spcPts val="0"/>
              </a:spcAft>
              <a:buClr>
                <a:schemeClr val="dk1"/>
              </a:buClr>
              <a:buSzPts val="1100"/>
              <a:buFont typeface="Arial"/>
              <a:buNone/>
            </a:pPr>
            <a:r>
              <a:rPr lang="en"/>
              <a:t>THE CONCEPT</a:t>
            </a:r>
            <a:endParaRPr/>
          </a:p>
        </p:txBody>
      </p:sp>
      <p:pic>
        <p:nvPicPr>
          <p:cNvPr id="729" name="Google Shape;729;p64"/>
          <p:cNvPicPr preferRelativeResize="0"/>
          <p:nvPr/>
        </p:nvPicPr>
        <p:blipFill>
          <a:blip r:embed="rId3">
            <a:alphaModFix/>
          </a:blip>
          <a:stretch>
            <a:fillRect/>
          </a:stretch>
        </p:blipFill>
        <p:spPr>
          <a:xfrm>
            <a:off x="5723583" y="0"/>
            <a:ext cx="3420416" cy="5143500"/>
          </a:xfrm>
          <a:prstGeom prst="rect">
            <a:avLst/>
          </a:prstGeom>
          <a:noFill/>
          <a:ln>
            <a:noFill/>
          </a:ln>
        </p:spPr>
      </p:pic>
      <p:sp>
        <p:nvSpPr>
          <p:cNvPr id="730" name="Google Shape;730;p64"/>
          <p:cNvSpPr txBox="1">
            <a:spLocks noGrp="1"/>
          </p:cNvSpPr>
          <p:nvPr>
            <p:ph type="body" idx="1"/>
          </p:nvPr>
        </p:nvSpPr>
        <p:spPr>
          <a:xfrm>
            <a:off x="1388600" y="3132976"/>
            <a:ext cx="4043100" cy="91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Images reveal large amounts of data, so remember: use an image instead of a long text. Your audience will appreciate it</a:t>
            </a:r>
            <a:endParaRPr/>
          </a:p>
        </p:txBody>
      </p:sp>
      <p:sp>
        <p:nvSpPr>
          <p:cNvPr id="731" name="Google Shape;731;p64">
            <a:hlinkClick r:id="rId4"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732" name="Google Shape;732;p64">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4">
            <a:hlinkClick r:id="rId5"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734" name="Google Shape;734;p64">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4"/>
          <p:cNvSpPr txBox="1"/>
          <p:nvPr/>
        </p:nvSpPr>
        <p:spPr>
          <a:xfrm rot="-5400000">
            <a:off x="-449650" y="33293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739"/>
        <p:cNvGrpSpPr/>
        <p:nvPr/>
      </p:nvGrpSpPr>
      <p:grpSpPr>
        <a:xfrm>
          <a:off x="0" y="0"/>
          <a:ext cx="0" cy="0"/>
          <a:chOff x="0" y="0"/>
          <a:chExt cx="0" cy="0"/>
        </a:xfrm>
      </p:grpSpPr>
      <p:sp>
        <p:nvSpPr>
          <p:cNvPr id="740" name="Google Shape;740;p65"/>
          <p:cNvSpPr txBox="1">
            <a:spLocks noGrp="1"/>
          </p:cNvSpPr>
          <p:nvPr>
            <p:ph type="title"/>
          </p:nvPr>
        </p:nvSpPr>
        <p:spPr>
          <a:xfrm>
            <a:off x="713225" y="765150"/>
            <a:ext cx="7717500" cy="38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sp>
        <p:nvSpPr>
          <p:cNvPr id="741" name="Google Shape;741;p65">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742" name="Google Shape;742;p65">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5">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744" name="Google Shape;744;p65">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5"/>
          <p:cNvSpPr txBox="1"/>
          <p:nvPr/>
        </p:nvSpPr>
        <p:spPr>
          <a:xfrm rot="-5400000">
            <a:off x="-449650" y="35579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40"/>
                                        </p:tgtEl>
                                        <p:attrNameLst>
                                          <p:attrName>style.visibility</p:attrName>
                                        </p:attrNameLst>
                                      </p:cBhvr>
                                      <p:to>
                                        <p:strVal val="visible"/>
                                      </p:to>
                                    </p:set>
                                    <p:anim calcmode="lin" valueType="num">
                                      <p:cBhvr additive="base">
                                        <p:cTn id="7" dur="1000"/>
                                        <p:tgtEl>
                                          <p:spTgt spid="7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749"/>
        <p:cNvGrpSpPr/>
        <p:nvPr/>
      </p:nvGrpSpPr>
      <p:grpSpPr>
        <a:xfrm>
          <a:off x="0" y="0"/>
          <a:ext cx="0" cy="0"/>
          <a:chOff x="0" y="0"/>
          <a:chExt cx="0" cy="0"/>
        </a:xfrm>
      </p:grpSpPr>
      <p:sp>
        <p:nvSpPr>
          <p:cNvPr id="750" name="Google Shape;750;p66"/>
          <p:cNvSpPr txBox="1">
            <a:spLocks noGrp="1"/>
          </p:cNvSpPr>
          <p:nvPr>
            <p:ph type="title"/>
          </p:nvPr>
        </p:nvSpPr>
        <p:spPr>
          <a:xfrm>
            <a:off x="890252" y="1475700"/>
            <a:ext cx="34425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Political</a:t>
            </a:r>
            <a:endParaRPr/>
          </a:p>
        </p:txBody>
      </p:sp>
      <p:sp>
        <p:nvSpPr>
          <p:cNvPr id="751" name="Google Shape;751;p66"/>
          <p:cNvSpPr txBox="1">
            <a:spLocks noGrp="1"/>
          </p:cNvSpPr>
          <p:nvPr>
            <p:ph type="subTitle" idx="1"/>
          </p:nvPr>
        </p:nvSpPr>
        <p:spPr>
          <a:xfrm>
            <a:off x="890252" y="1833625"/>
            <a:ext cx="34425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Replace the text with your own text</a:t>
            </a:r>
            <a:endParaRPr/>
          </a:p>
        </p:txBody>
      </p:sp>
      <p:sp>
        <p:nvSpPr>
          <p:cNvPr id="752" name="Google Shape;752;p66"/>
          <p:cNvSpPr txBox="1">
            <a:spLocks noGrp="1"/>
          </p:cNvSpPr>
          <p:nvPr>
            <p:ph type="title" idx="2"/>
          </p:nvPr>
        </p:nvSpPr>
        <p:spPr>
          <a:xfrm>
            <a:off x="4819725" y="3830550"/>
            <a:ext cx="3442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Environmental</a:t>
            </a:r>
            <a:endParaRPr/>
          </a:p>
        </p:txBody>
      </p:sp>
      <p:sp>
        <p:nvSpPr>
          <p:cNvPr id="753" name="Google Shape;753;p66"/>
          <p:cNvSpPr txBox="1">
            <a:spLocks noGrp="1"/>
          </p:cNvSpPr>
          <p:nvPr>
            <p:ph type="subTitle" idx="3"/>
          </p:nvPr>
        </p:nvSpPr>
        <p:spPr>
          <a:xfrm>
            <a:off x="4819725" y="4188475"/>
            <a:ext cx="3442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Replace the text with your own text</a:t>
            </a:r>
            <a:endParaRPr/>
          </a:p>
        </p:txBody>
      </p:sp>
      <p:sp>
        <p:nvSpPr>
          <p:cNvPr id="754" name="Google Shape;754;p66"/>
          <p:cNvSpPr txBox="1">
            <a:spLocks noGrp="1"/>
          </p:cNvSpPr>
          <p:nvPr>
            <p:ph type="title" idx="4"/>
          </p:nvPr>
        </p:nvSpPr>
        <p:spPr>
          <a:xfrm>
            <a:off x="4819725" y="1981950"/>
            <a:ext cx="3442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Economical</a:t>
            </a:r>
            <a:endParaRPr/>
          </a:p>
        </p:txBody>
      </p:sp>
      <p:sp>
        <p:nvSpPr>
          <p:cNvPr id="755" name="Google Shape;755;p66"/>
          <p:cNvSpPr txBox="1">
            <a:spLocks noGrp="1"/>
          </p:cNvSpPr>
          <p:nvPr>
            <p:ph type="subTitle" idx="5"/>
          </p:nvPr>
        </p:nvSpPr>
        <p:spPr>
          <a:xfrm>
            <a:off x="4819725" y="2339875"/>
            <a:ext cx="3442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Replace the text with your own text</a:t>
            </a:r>
            <a:endParaRPr/>
          </a:p>
        </p:txBody>
      </p:sp>
      <p:sp>
        <p:nvSpPr>
          <p:cNvPr id="756" name="Google Shape;756;p66"/>
          <p:cNvSpPr txBox="1">
            <a:spLocks noGrp="1"/>
          </p:cNvSpPr>
          <p:nvPr>
            <p:ph type="title" idx="6"/>
          </p:nvPr>
        </p:nvSpPr>
        <p:spPr>
          <a:xfrm>
            <a:off x="890252" y="2463425"/>
            <a:ext cx="34425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Social</a:t>
            </a:r>
            <a:endParaRPr/>
          </a:p>
        </p:txBody>
      </p:sp>
      <p:sp>
        <p:nvSpPr>
          <p:cNvPr id="757" name="Google Shape;757;p66"/>
          <p:cNvSpPr txBox="1">
            <a:spLocks noGrp="1"/>
          </p:cNvSpPr>
          <p:nvPr>
            <p:ph type="subTitle" idx="7"/>
          </p:nvPr>
        </p:nvSpPr>
        <p:spPr>
          <a:xfrm>
            <a:off x="890252" y="2821350"/>
            <a:ext cx="34425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Replace the text with your own text</a:t>
            </a:r>
            <a:endParaRPr/>
          </a:p>
        </p:txBody>
      </p:sp>
      <p:sp>
        <p:nvSpPr>
          <p:cNvPr id="758" name="Google Shape;758;p66"/>
          <p:cNvSpPr txBox="1">
            <a:spLocks noGrp="1"/>
          </p:cNvSpPr>
          <p:nvPr>
            <p:ph type="title" idx="8"/>
          </p:nvPr>
        </p:nvSpPr>
        <p:spPr>
          <a:xfrm>
            <a:off x="4819725" y="2906250"/>
            <a:ext cx="3442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Technological</a:t>
            </a:r>
            <a:endParaRPr/>
          </a:p>
        </p:txBody>
      </p:sp>
      <p:sp>
        <p:nvSpPr>
          <p:cNvPr id="759" name="Google Shape;759;p66"/>
          <p:cNvSpPr txBox="1">
            <a:spLocks noGrp="1"/>
          </p:cNvSpPr>
          <p:nvPr>
            <p:ph type="subTitle" idx="9"/>
          </p:nvPr>
        </p:nvSpPr>
        <p:spPr>
          <a:xfrm>
            <a:off x="4819725" y="3264175"/>
            <a:ext cx="3442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Replace the text with your own text</a:t>
            </a:r>
            <a:endParaRPr/>
          </a:p>
        </p:txBody>
      </p:sp>
      <p:sp>
        <p:nvSpPr>
          <p:cNvPr id="760" name="Google Shape;760;p66"/>
          <p:cNvSpPr txBox="1">
            <a:spLocks noGrp="1"/>
          </p:cNvSpPr>
          <p:nvPr>
            <p:ph type="title" idx="13"/>
          </p:nvPr>
        </p:nvSpPr>
        <p:spPr>
          <a:xfrm>
            <a:off x="890252" y="3405188"/>
            <a:ext cx="34425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Legal</a:t>
            </a:r>
            <a:endParaRPr/>
          </a:p>
        </p:txBody>
      </p:sp>
      <p:sp>
        <p:nvSpPr>
          <p:cNvPr id="761" name="Google Shape;761;p66"/>
          <p:cNvSpPr txBox="1">
            <a:spLocks noGrp="1"/>
          </p:cNvSpPr>
          <p:nvPr>
            <p:ph type="subTitle" idx="14"/>
          </p:nvPr>
        </p:nvSpPr>
        <p:spPr>
          <a:xfrm>
            <a:off x="890252" y="3763113"/>
            <a:ext cx="34425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Replace the text with your own text</a:t>
            </a:r>
            <a:endParaRPr/>
          </a:p>
        </p:txBody>
      </p:sp>
      <p:sp>
        <p:nvSpPr>
          <p:cNvPr id="762" name="Google Shape;762;p66"/>
          <p:cNvSpPr txBox="1">
            <a:spLocks noGrp="1"/>
          </p:cNvSpPr>
          <p:nvPr>
            <p:ph type="title" idx="15"/>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Strong business plan</a:t>
            </a:r>
            <a:endParaRPr/>
          </a:p>
        </p:txBody>
      </p:sp>
      <p:sp>
        <p:nvSpPr>
          <p:cNvPr id="763" name="Google Shape;763;p66"/>
          <p:cNvSpPr txBox="1"/>
          <p:nvPr/>
        </p:nvSpPr>
        <p:spPr>
          <a:xfrm>
            <a:off x="4332750" y="1459200"/>
            <a:ext cx="478500" cy="30081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700">
                <a:solidFill>
                  <a:schemeClr val="accent2"/>
                </a:solidFill>
                <a:latin typeface="Quattrocento"/>
                <a:ea typeface="Quattrocento"/>
                <a:cs typeface="Quattrocento"/>
                <a:sym typeface="Quattrocento"/>
              </a:rPr>
              <a:t>P</a:t>
            </a:r>
            <a:endParaRPr sz="2700">
              <a:solidFill>
                <a:schemeClr val="accent2"/>
              </a:solidFill>
              <a:latin typeface="Quattrocento"/>
              <a:ea typeface="Quattrocento"/>
              <a:cs typeface="Quattrocento"/>
              <a:sym typeface="Quattrocento"/>
            </a:endParaRPr>
          </a:p>
          <a:p>
            <a:pPr marL="0" lvl="0" indent="0" algn="ctr" rtl="0">
              <a:lnSpc>
                <a:spcPct val="115000"/>
              </a:lnSpc>
              <a:spcBef>
                <a:spcPts val="0"/>
              </a:spcBef>
              <a:spcAft>
                <a:spcPts val="0"/>
              </a:spcAft>
              <a:buNone/>
            </a:pPr>
            <a:r>
              <a:rPr lang="en" sz="2700">
                <a:solidFill>
                  <a:schemeClr val="accent2"/>
                </a:solidFill>
                <a:latin typeface="Quattrocento"/>
                <a:ea typeface="Quattrocento"/>
                <a:cs typeface="Quattrocento"/>
                <a:sym typeface="Quattrocento"/>
              </a:rPr>
              <a:t>E</a:t>
            </a:r>
            <a:endParaRPr sz="2700">
              <a:solidFill>
                <a:schemeClr val="accent2"/>
              </a:solidFill>
              <a:latin typeface="Quattrocento"/>
              <a:ea typeface="Quattrocento"/>
              <a:cs typeface="Quattrocento"/>
              <a:sym typeface="Quattrocento"/>
            </a:endParaRPr>
          </a:p>
          <a:p>
            <a:pPr marL="0" lvl="0" indent="0" algn="ctr" rtl="0">
              <a:lnSpc>
                <a:spcPct val="115000"/>
              </a:lnSpc>
              <a:spcBef>
                <a:spcPts val="0"/>
              </a:spcBef>
              <a:spcAft>
                <a:spcPts val="0"/>
              </a:spcAft>
              <a:buNone/>
            </a:pPr>
            <a:r>
              <a:rPr lang="en" sz="2700">
                <a:solidFill>
                  <a:schemeClr val="accent2"/>
                </a:solidFill>
                <a:latin typeface="Quattrocento"/>
                <a:ea typeface="Quattrocento"/>
                <a:cs typeface="Quattrocento"/>
                <a:sym typeface="Quattrocento"/>
              </a:rPr>
              <a:t>S</a:t>
            </a:r>
            <a:endParaRPr sz="2700">
              <a:solidFill>
                <a:schemeClr val="accent2"/>
              </a:solidFill>
              <a:latin typeface="Quattrocento"/>
              <a:ea typeface="Quattrocento"/>
              <a:cs typeface="Quattrocento"/>
              <a:sym typeface="Quattrocento"/>
            </a:endParaRPr>
          </a:p>
          <a:p>
            <a:pPr marL="0" lvl="0" indent="0" algn="ctr" rtl="0">
              <a:lnSpc>
                <a:spcPct val="115000"/>
              </a:lnSpc>
              <a:spcBef>
                <a:spcPts val="0"/>
              </a:spcBef>
              <a:spcAft>
                <a:spcPts val="0"/>
              </a:spcAft>
              <a:buNone/>
            </a:pPr>
            <a:r>
              <a:rPr lang="en" sz="2700">
                <a:solidFill>
                  <a:schemeClr val="accent2"/>
                </a:solidFill>
                <a:latin typeface="Quattrocento"/>
                <a:ea typeface="Quattrocento"/>
                <a:cs typeface="Quattrocento"/>
                <a:sym typeface="Quattrocento"/>
              </a:rPr>
              <a:t>T</a:t>
            </a:r>
            <a:endParaRPr sz="2700">
              <a:solidFill>
                <a:schemeClr val="accent2"/>
              </a:solidFill>
              <a:latin typeface="Quattrocento"/>
              <a:ea typeface="Quattrocento"/>
              <a:cs typeface="Quattrocento"/>
              <a:sym typeface="Quattrocento"/>
            </a:endParaRPr>
          </a:p>
          <a:p>
            <a:pPr marL="0" lvl="0" indent="0" algn="ctr" rtl="0">
              <a:lnSpc>
                <a:spcPct val="115000"/>
              </a:lnSpc>
              <a:spcBef>
                <a:spcPts val="0"/>
              </a:spcBef>
              <a:spcAft>
                <a:spcPts val="0"/>
              </a:spcAft>
              <a:buNone/>
            </a:pPr>
            <a:r>
              <a:rPr lang="en" sz="2700">
                <a:solidFill>
                  <a:schemeClr val="accent2"/>
                </a:solidFill>
                <a:latin typeface="Quattrocento"/>
                <a:ea typeface="Quattrocento"/>
                <a:cs typeface="Quattrocento"/>
                <a:sym typeface="Quattrocento"/>
              </a:rPr>
              <a:t>L</a:t>
            </a:r>
            <a:endParaRPr sz="2700">
              <a:solidFill>
                <a:schemeClr val="accent2"/>
              </a:solidFill>
              <a:latin typeface="Quattrocento"/>
              <a:ea typeface="Quattrocento"/>
              <a:cs typeface="Quattrocento"/>
              <a:sym typeface="Quattrocento"/>
            </a:endParaRPr>
          </a:p>
          <a:p>
            <a:pPr marL="0" lvl="0" indent="0" algn="ctr" rtl="0">
              <a:lnSpc>
                <a:spcPct val="115000"/>
              </a:lnSpc>
              <a:spcBef>
                <a:spcPts val="0"/>
              </a:spcBef>
              <a:spcAft>
                <a:spcPts val="0"/>
              </a:spcAft>
              <a:buNone/>
            </a:pPr>
            <a:r>
              <a:rPr lang="en" sz="2700">
                <a:solidFill>
                  <a:schemeClr val="accent2"/>
                </a:solidFill>
                <a:latin typeface="Quattrocento"/>
                <a:ea typeface="Quattrocento"/>
                <a:cs typeface="Quattrocento"/>
                <a:sym typeface="Quattrocento"/>
              </a:rPr>
              <a:t>E</a:t>
            </a:r>
            <a:endParaRPr sz="2700">
              <a:solidFill>
                <a:schemeClr val="accent2"/>
              </a:solidFill>
              <a:latin typeface="Quattrocento"/>
              <a:ea typeface="Quattrocento"/>
              <a:cs typeface="Quattrocento"/>
              <a:sym typeface="Quattrocento"/>
            </a:endParaRPr>
          </a:p>
        </p:txBody>
      </p:sp>
      <p:sp>
        <p:nvSpPr>
          <p:cNvPr id="764" name="Google Shape;764;p66">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765" name="Google Shape;765;p66">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6">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767" name="Google Shape;767;p66">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6"/>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63"/>
                                        </p:tgtEl>
                                        <p:attrNameLst>
                                          <p:attrName>style.visibility</p:attrName>
                                        </p:attrNameLst>
                                      </p:cBhvr>
                                      <p:to>
                                        <p:strVal val="visible"/>
                                      </p:to>
                                    </p:set>
                                    <p:animEffect transition="in" filter="fade">
                                      <p:cBhvr>
                                        <p:cTn id="7" dur="1000"/>
                                        <p:tgtEl>
                                          <p:spTgt spid="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2"/>
        <p:cNvGrpSpPr/>
        <p:nvPr/>
      </p:nvGrpSpPr>
      <p:grpSpPr>
        <a:xfrm>
          <a:off x="0" y="0"/>
          <a:ext cx="0" cy="0"/>
          <a:chOff x="0" y="0"/>
          <a:chExt cx="0" cy="0"/>
        </a:xfrm>
      </p:grpSpPr>
      <p:sp>
        <p:nvSpPr>
          <p:cNvPr id="773" name="Google Shape;773;p67"/>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Strong business plan ii</a:t>
            </a:r>
            <a:endParaRPr/>
          </a:p>
        </p:txBody>
      </p:sp>
      <p:sp>
        <p:nvSpPr>
          <p:cNvPr id="774" name="Google Shape;774;p67"/>
          <p:cNvSpPr/>
          <p:nvPr/>
        </p:nvSpPr>
        <p:spPr>
          <a:xfrm>
            <a:off x="1505536" y="2742625"/>
            <a:ext cx="731400" cy="73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Cinzel"/>
                <a:ea typeface="Cinzel"/>
                <a:cs typeface="Cinzel"/>
                <a:sym typeface="Cinzel"/>
              </a:rPr>
              <a:t>P</a:t>
            </a:r>
            <a:endParaRPr sz="3000">
              <a:solidFill>
                <a:schemeClr val="lt1"/>
              </a:solidFill>
              <a:latin typeface="Cinzel"/>
              <a:ea typeface="Cinzel"/>
              <a:cs typeface="Cinzel"/>
              <a:sym typeface="Cinzel"/>
            </a:endParaRPr>
          </a:p>
        </p:txBody>
      </p:sp>
      <p:sp>
        <p:nvSpPr>
          <p:cNvPr id="775" name="Google Shape;775;p67"/>
          <p:cNvSpPr txBox="1"/>
          <p:nvPr/>
        </p:nvSpPr>
        <p:spPr>
          <a:xfrm>
            <a:off x="3301581" y="1596904"/>
            <a:ext cx="2357700" cy="37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Social</a:t>
            </a:r>
            <a:endParaRPr sz="2000">
              <a:solidFill>
                <a:schemeClr val="dk1"/>
              </a:solidFill>
              <a:latin typeface="Cinzel"/>
              <a:ea typeface="Cinzel"/>
              <a:cs typeface="Cinzel"/>
              <a:sym typeface="Cinzel"/>
            </a:endParaRPr>
          </a:p>
        </p:txBody>
      </p:sp>
      <p:sp>
        <p:nvSpPr>
          <p:cNvPr id="776" name="Google Shape;776;p67"/>
          <p:cNvSpPr txBox="1"/>
          <p:nvPr/>
        </p:nvSpPr>
        <p:spPr>
          <a:xfrm>
            <a:off x="3301721" y="1975804"/>
            <a:ext cx="2357700" cy="50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Despite being red, Mars is a cold planet</a:t>
            </a:r>
            <a:endParaRPr>
              <a:solidFill>
                <a:schemeClr val="dk2"/>
              </a:solidFill>
              <a:latin typeface="Quattrocento"/>
              <a:ea typeface="Quattrocento"/>
              <a:cs typeface="Quattrocento"/>
              <a:sym typeface="Quattrocento"/>
            </a:endParaRPr>
          </a:p>
        </p:txBody>
      </p:sp>
      <p:sp>
        <p:nvSpPr>
          <p:cNvPr id="777" name="Google Shape;777;p67"/>
          <p:cNvSpPr txBox="1"/>
          <p:nvPr/>
        </p:nvSpPr>
        <p:spPr>
          <a:xfrm>
            <a:off x="733486" y="1596904"/>
            <a:ext cx="2280300" cy="37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Political</a:t>
            </a:r>
            <a:endParaRPr sz="2000">
              <a:solidFill>
                <a:schemeClr val="dk1"/>
              </a:solidFill>
              <a:latin typeface="Cinzel"/>
              <a:ea typeface="Cinzel"/>
              <a:cs typeface="Cinzel"/>
              <a:sym typeface="Cinzel"/>
            </a:endParaRPr>
          </a:p>
        </p:txBody>
      </p:sp>
      <p:sp>
        <p:nvSpPr>
          <p:cNvPr id="778" name="Google Shape;778;p67"/>
          <p:cNvSpPr txBox="1"/>
          <p:nvPr/>
        </p:nvSpPr>
        <p:spPr>
          <a:xfrm>
            <a:off x="733625" y="1975804"/>
            <a:ext cx="2280300" cy="5091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Venus is the second planet from the Sun</a:t>
            </a:r>
            <a:endParaRPr>
              <a:solidFill>
                <a:schemeClr val="dk2"/>
              </a:solidFill>
              <a:latin typeface="Quattrocento"/>
              <a:ea typeface="Quattrocento"/>
              <a:cs typeface="Quattrocento"/>
              <a:sym typeface="Quattrocento"/>
            </a:endParaRPr>
          </a:p>
        </p:txBody>
      </p:sp>
      <p:sp>
        <p:nvSpPr>
          <p:cNvPr id="779" name="Google Shape;779;p67"/>
          <p:cNvSpPr txBox="1"/>
          <p:nvPr/>
        </p:nvSpPr>
        <p:spPr>
          <a:xfrm>
            <a:off x="5947075" y="1596904"/>
            <a:ext cx="2357700" cy="37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Legal</a:t>
            </a:r>
            <a:endParaRPr sz="2000">
              <a:solidFill>
                <a:schemeClr val="dk1"/>
              </a:solidFill>
              <a:latin typeface="Cinzel"/>
              <a:ea typeface="Cinzel"/>
              <a:cs typeface="Cinzel"/>
              <a:sym typeface="Cinzel"/>
            </a:endParaRPr>
          </a:p>
        </p:txBody>
      </p:sp>
      <p:sp>
        <p:nvSpPr>
          <p:cNvPr id="780" name="Google Shape;780;p67"/>
          <p:cNvSpPr txBox="1"/>
          <p:nvPr/>
        </p:nvSpPr>
        <p:spPr>
          <a:xfrm>
            <a:off x="5947216" y="1975805"/>
            <a:ext cx="2357700" cy="5091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Mercury is the closest planet to the Sun</a:t>
            </a:r>
            <a:endParaRPr>
              <a:solidFill>
                <a:schemeClr val="dk2"/>
              </a:solidFill>
              <a:latin typeface="Quattrocento"/>
              <a:ea typeface="Quattrocento"/>
              <a:cs typeface="Quattrocento"/>
              <a:sym typeface="Quattrocento"/>
            </a:endParaRPr>
          </a:p>
        </p:txBody>
      </p:sp>
      <p:sp>
        <p:nvSpPr>
          <p:cNvPr id="781" name="Google Shape;781;p67"/>
          <p:cNvSpPr txBox="1"/>
          <p:nvPr/>
        </p:nvSpPr>
        <p:spPr>
          <a:xfrm>
            <a:off x="3377036" y="3698104"/>
            <a:ext cx="2357700" cy="37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Technological</a:t>
            </a:r>
            <a:endParaRPr sz="2000">
              <a:solidFill>
                <a:schemeClr val="dk1"/>
              </a:solidFill>
              <a:latin typeface="Cinzel"/>
              <a:ea typeface="Cinzel"/>
              <a:cs typeface="Cinzel"/>
              <a:sym typeface="Cinzel"/>
            </a:endParaRPr>
          </a:p>
        </p:txBody>
      </p:sp>
      <p:sp>
        <p:nvSpPr>
          <p:cNvPr id="782" name="Google Shape;782;p67"/>
          <p:cNvSpPr txBox="1"/>
          <p:nvPr/>
        </p:nvSpPr>
        <p:spPr>
          <a:xfrm>
            <a:off x="3377178" y="4076754"/>
            <a:ext cx="2357700" cy="5091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Saturn is composed of hydrogen and helium</a:t>
            </a:r>
            <a:endParaRPr>
              <a:solidFill>
                <a:schemeClr val="dk2"/>
              </a:solidFill>
              <a:latin typeface="Quattrocento"/>
              <a:ea typeface="Quattrocento"/>
              <a:cs typeface="Quattrocento"/>
              <a:sym typeface="Quattrocento"/>
            </a:endParaRPr>
          </a:p>
        </p:txBody>
      </p:sp>
      <p:sp>
        <p:nvSpPr>
          <p:cNvPr id="783" name="Google Shape;783;p67"/>
          <p:cNvSpPr txBox="1"/>
          <p:nvPr/>
        </p:nvSpPr>
        <p:spPr>
          <a:xfrm>
            <a:off x="694175" y="3698104"/>
            <a:ext cx="2357700" cy="37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Economical</a:t>
            </a:r>
            <a:endParaRPr sz="2000">
              <a:solidFill>
                <a:schemeClr val="dk1"/>
              </a:solidFill>
              <a:latin typeface="Cinzel"/>
              <a:ea typeface="Cinzel"/>
              <a:cs typeface="Cinzel"/>
              <a:sym typeface="Cinzel"/>
            </a:endParaRPr>
          </a:p>
        </p:txBody>
      </p:sp>
      <p:sp>
        <p:nvSpPr>
          <p:cNvPr id="784" name="Google Shape;784;p67"/>
          <p:cNvSpPr txBox="1"/>
          <p:nvPr/>
        </p:nvSpPr>
        <p:spPr>
          <a:xfrm>
            <a:off x="694320" y="4076753"/>
            <a:ext cx="2357700" cy="5091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Jupiter is the biggest planet of them all</a:t>
            </a:r>
            <a:endParaRPr>
              <a:solidFill>
                <a:schemeClr val="dk2"/>
              </a:solidFill>
              <a:latin typeface="Quattrocento"/>
              <a:ea typeface="Quattrocento"/>
              <a:cs typeface="Quattrocento"/>
              <a:sym typeface="Quattrocento"/>
            </a:endParaRPr>
          </a:p>
        </p:txBody>
      </p:sp>
      <p:sp>
        <p:nvSpPr>
          <p:cNvPr id="785" name="Google Shape;785;p67"/>
          <p:cNvSpPr txBox="1"/>
          <p:nvPr/>
        </p:nvSpPr>
        <p:spPr>
          <a:xfrm>
            <a:off x="6059896" y="3698104"/>
            <a:ext cx="2357700" cy="37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Environmental</a:t>
            </a:r>
            <a:endParaRPr sz="2000">
              <a:solidFill>
                <a:schemeClr val="dk1"/>
              </a:solidFill>
              <a:latin typeface="Cinzel"/>
              <a:ea typeface="Cinzel"/>
              <a:cs typeface="Cinzel"/>
              <a:sym typeface="Cinzel"/>
            </a:endParaRPr>
          </a:p>
        </p:txBody>
      </p:sp>
      <p:sp>
        <p:nvSpPr>
          <p:cNvPr id="786" name="Google Shape;786;p67"/>
          <p:cNvSpPr txBox="1"/>
          <p:nvPr/>
        </p:nvSpPr>
        <p:spPr>
          <a:xfrm>
            <a:off x="6060036" y="4076754"/>
            <a:ext cx="2357700" cy="5091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Neptune is the farthest planet from the Sun</a:t>
            </a:r>
            <a:endParaRPr>
              <a:solidFill>
                <a:schemeClr val="dk2"/>
              </a:solidFill>
              <a:latin typeface="Quattrocento"/>
              <a:ea typeface="Quattrocento"/>
              <a:cs typeface="Quattrocento"/>
              <a:sym typeface="Quattrocento"/>
            </a:endParaRPr>
          </a:p>
        </p:txBody>
      </p:sp>
      <p:sp>
        <p:nvSpPr>
          <p:cNvPr id="787" name="Google Shape;787;p67"/>
          <p:cNvSpPr/>
          <p:nvPr/>
        </p:nvSpPr>
        <p:spPr>
          <a:xfrm>
            <a:off x="2578428" y="2742615"/>
            <a:ext cx="731400" cy="73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Cinzel"/>
                <a:ea typeface="Cinzel"/>
                <a:cs typeface="Cinzel"/>
                <a:sym typeface="Cinzel"/>
              </a:rPr>
              <a:t>E</a:t>
            </a:r>
            <a:endParaRPr sz="3000">
              <a:solidFill>
                <a:schemeClr val="lt1"/>
              </a:solidFill>
              <a:latin typeface="Cinzel"/>
              <a:ea typeface="Cinzel"/>
              <a:cs typeface="Cinzel"/>
              <a:sym typeface="Cinzel"/>
            </a:endParaRPr>
          </a:p>
        </p:txBody>
      </p:sp>
      <p:sp>
        <p:nvSpPr>
          <p:cNvPr id="788" name="Google Shape;788;p67"/>
          <p:cNvSpPr/>
          <p:nvPr/>
        </p:nvSpPr>
        <p:spPr>
          <a:xfrm>
            <a:off x="3651322" y="2742615"/>
            <a:ext cx="731400" cy="73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Cinzel"/>
                <a:ea typeface="Cinzel"/>
                <a:cs typeface="Cinzel"/>
                <a:sym typeface="Cinzel"/>
              </a:rPr>
              <a:t>S</a:t>
            </a:r>
            <a:endParaRPr sz="3000">
              <a:solidFill>
                <a:schemeClr val="lt1"/>
              </a:solidFill>
              <a:latin typeface="Cinzel"/>
              <a:ea typeface="Cinzel"/>
              <a:cs typeface="Cinzel"/>
              <a:sym typeface="Cinzel"/>
            </a:endParaRPr>
          </a:p>
        </p:txBody>
      </p:sp>
      <p:sp>
        <p:nvSpPr>
          <p:cNvPr id="789" name="Google Shape;789;p67"/>
          <p:cNvSpPr/>
          <p:nvPr/>
        </p:nvSpPr>
        <p:spPr>
          <a:xfrm>
            <a:off x="4724215" y="2742615"/>
            <a:ext cx="731400" cy="73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Cinzel"/>
                <a:ea typeface="Cinzel"/>
                <a:cs typeface="Cinzel"/>
                <a:sym typeface="Cinzel"/>
              </a:rPr>
              <a:t>T</a:t>
            </a:r>
            <a:endParaRPr sz="3000">
              <a:solidFill>
                <a:schemeClr val="lt1"/>
              </a:solidFill>
              <a:latin typeface="Cinzel"/>
              <a:ea typeface="Cinzel"/>
              <a:cs typeface="Cinzel"/>
              <a:sym typeface="Cinzel"/>
            </a:endParaRPr>
          </a:p>
        </p:txBody>
      </p:sp>
      <p:sp>
        <p:nvSpPr>
          <p:cNvPr id="790" name="Google Shape;790;p67"/>
          <p:cNvSpPr/>
          <p:nvPr/>
        </p:nvSpPr>
        <p:spPr>
          <a:xfrm>
            <a:off x="5797109" y="2742615"/>
            <a:ext cx="731400" cy="73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Cinzel"/>
                <a:ea typeface="Cinzel"/>
                <a:cs typeface="Cinzel"/>
                <a:sym typeface="Cinzel"/>
              </a:rPr>
              <a:t>L</a:t>
            </a:r>
            <a:endParaRPr sz="3000">
              <a:solidFill>
                <a:schemeClr val="lt1"/>
              </a:solidFill>
              <a:latin typeface="Cinzel"/>
              <a:ea typeface="Cinzel"/>
              <a:cs typeface="Cinzel"/>
              <a:sym typeface="Cinzel"/>
            </a:endParaRPr>
          </a:p>
        </p:txBody>
      </p:sp>
      <p:sp>
        <p:nvSpPr>
          <p:cNvPr id="791" name="Google Shape;791;p67"/>
          <p:cNvSpPr/>
          <p:nvPr/>
        </p:nvSpPr>
        <p:spPr>
          <a:xfrm>
            <a:off x="6870002" y="2742615"/>
            <a:ext cx="731400" cy="73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Cinzel"/>
                <a:ea typeface="Cinzel"/>
                <a:cs typeface="Cinzel"/>
                <a:sym typeface="Cinzel"/>
              </a:rPr>
              <a:t>E</a:t>
            </a:r>
            <a:endParaRPr sz="3000">
              <a:solidFill>
                <a:schemeClr val="lt1"/>
              </a:solidFill>
              <a:latin typeface="Cinzel"/>
              <a:ea typeface="Cinzel"/>
              <a:cs typeface="Cinzel"/>
              <a:sym typeface="Cinzel"/>
            </a:endParaRPr>
          </a:p>
        </p:txBody>
      </p:sp>
      <p:cxnSp>
        <p:nvCxnSpPr>
          <p:cNvPr id="792" name="Google Shape;792;p67"/>
          <p:cNvCxnSpPr>
            <a:stCxn id="787" idx="2"/>
            <a:endCxn id="783" idx="0"/>
          </p:cNvCxnSpPr>
          <p:nvPr/>
        </p:nvCxnSpPr>
        <p:spPr>
          <a:xfrm rot="5400000">
            <a:off x="2297928" y="3051915"/>
            <a:ext cx="221400" cy="10710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793" name="Google Shape;793;p67"/>
          <p:cNvCxnSpPr>
            <a:stCxn id="791" idx="2"/>
            <a:endCxn id="785" idx="0"/>
          </p:cNvCxnSpPr>
          <p:nvPr/>
        </p:nvCxnSpPr>
        <p:spPr>
          <a:xfrm>
            <a:off x="7235702" y="3476715"/>
            <a:ext cx="3000" cy="221400"/>
          </a:xfrm>
          <a:prstGeom prst="straightConnector1">
            <a:avLst/>
          </a:prstGeom>
          <a:noFill/>
          <a:ln w="9525" cap="flat" cmpd="sng">
            <a:solidFill>
              <a:schemeClr val="dk2"/>
            </a:solidFill>
            <a:prstDash val="solid"/>
            <a:round/>
            <a:headEnd type="none" w="med" len="med"/>
            <a:tailEnd type="none" w="med" len="med"/>
          </a:ln>
        </p:spPr>
      </p:cxnSp>
      <p:cxnSp>
        <p:nvCxnSpPr>
          <p:cNvPr id="794" name="Google Shape;794;p67"/>
          <p:cNvCxnSpPr>
            <a:stCxn id="790" idx="0"/>
            <a:endCxn id="780" idx="2"/>
          </p:cNvCxnSpPr>
          <p:nvPr/>
        </p:nvCxnSpPr>
        <p:spPr>
          <a:xfrm rot="-5400000">
            <a:off x="6515609" y="2132115"/>
            <a:ext cx="257700" cy="963300"/>
          </a:xfrm>
          <a:prstGeom prst="bentConnector3">
            <a:avLst>
              <a:gd name="adj1" fmla="val 50002"/>
            </a:avLst>
          </a:prstGeom>
          <a:noFill/>
          <a:ln w="9525" cap="flat" cmpd="sng">
            <a:solidFill>
              <a:schemeClr val="dk2"/>
            </a:solidFill>
            <a:prstDash val="solid"/>
            <a:round/>
            <a:headEnd type="none" w="med" len="med"/>
            <a:tailEnd type="none" w="med" len="med"/>
          </a:ln>
        </p:spPr>
      </p:cxnSp>
      <p:cxnSp>
        <p:nvCxnSpPr>
          <p:cNvPr id="795" name="Google Shape;795;p67"/>
          <p:cNvCxnSpPr>
            <a:stCxn id="789" idx="2"/>
            <a:endCxn id="781" idx="0"/>
          </p:cNvCxnSpPr>
          <p:nvPr/>
        </p:nvCxnSpPr>
        <p:spPr>
          <a:xfrm rot="5400000">
            <a:off x="4712215" y="3320415"/>
            <a:ext cx="221400" cy="5340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796" name="Google Shape;796;p67"/>
          <p:cNvCxnSpPr>
            <a:stCxn id="788" idx="0"/>
            <a:endCxn id="776" idx="2"/>
          </p:cNvCxnSpPr>
          <p:nvPr/>
        </p:nvCxnSpPr>
        <p:spPr>
          <a:xfrm rot="-5400000">
            <a:off x="4119922" y="2382015"/>
            <a:ext cx="257700" cy="463500"/>
          </a:xfrm>
          <a:prstGeom prst="bentConnector3">
            <a:avLst>
              <a:gd name="adj1" fmla="val 50002"/>
            </a:avLst>
          </a:prstGeom>
          <a:noFill/>
          <a:ln w="9525" cap="flat" cmpd="sng">
            <a:solidFill>
              <a:schemeClr val="dk2"/>
            </a:solidFill>
            <a:prstDash val="solid"/>
            <a:round/>
            <a:headEnd type="none" w="med" len="med"/>
            <a:tailEnd type="none" w="med" len="med"/>
          </a:ln>
        </p:spPr>
      </p:cxnSp>
      <p:cxnSp>
        <p:nvCxnSpPr>
          <p:cNvPr id="797" name="Google Shape;797;p67"/>
          <p:cNvCxnSpPr>
            <a:stCxn id="778" idx="2"/>
            <a:endCxn id="774" idx="0"/>
          </p:cNvCxnSpPr>
          <p:nvPr/>
        </p:nvCxnSpPr>
        <p:spPr>
          <a:xfrm flipH="1">
            <a:off x="1871375" y="2484904"/>
            <a:ext cx="2400" cy="257700"/>
          </a:xfrm>
          <a:prstGeom prst="straightConnector1">
            <a:avLst/>
          </a:prstGeom>
          <a:noFill/>
          <a:ln w="9525" cap="flat" cmpd="sng">
            <a:solidFill>
              <a:schemeClr val="dk2"/>
            </a:solidFill>
            <a:prstDash val="solid"/>
            <a:round/>
            <a:headEnd type="none" w="med" len="med"/>
            <a:tailEnd type="none" w="med" len="med"/>
          </a:ln>
        </p:spPr>
      </p:cxnSp>
      <p:sp>
        <p:nvSpPr>
          <p:cNvPr id="798" name="Google Shape;798;p67">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799" name="Google Shape;799;p67">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7">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801" name="Google Shape;801;p67">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7"/>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4"/>
                                        </p:tgtEl>
                                        <p:attrNameLst>
                                          <p:attrName>style.visibility</p:attrName>
                                        </p:attrNameLst>
                                      </p:cBhvr>
                                      <p:to>
                                        <p:strVal val="visible"/>
                                      </p:to>
                                    </p:set>
                                    <p:animEffect transition="in" filter="fade">
                                      <p:cBhvr>
                                        <p:cTn id="7" dur="1000"/>
                                        <p:tgtEl>
                                          <p:spTgt spid="774"/>
                                        </p:tgtEl>
                                      </p:cBhvr>
                                    </p:animEffect>
                                  </p:childTnLst>
                                </p:cTn>
                              </p:par>
                              <p:par>
                                <p:cTn id="8" presetID="10" presetClass="entr" presetSubtype="0" fill="hold" nodeType="withEffect">
                                  <p:stCondLst>
                                    <p:cond delay="0"/>
                                  </p:stCondLst>
                                  <p:childTnLst>
                                    <p:set>
                                      <p:cBhvr>
                                        <p:cTn id="9" dur="1" fill="hold">
                                          <p:stCondLst>
                                            <p:cond delay="0"/>
                                          </p:stCondLst>
                                        </p:cTn>
                                        <p:tgtEl>
                                          <p:spTgt spid="787"/>
                                        </p:tgtEl>
                                        <p:attrNameLst>
                                          <p:attrName>style.visibility</p:attrName>
                                        </p:attrNameLst>
                                      </p:cBhvr>
                                      <p:to>
                                        <p:strVal val="visible"/>
                                      </p:to>
                                    </p:set>
                                    <p:animEffect transition="in" filter="fade">
                                      <p:cBhvr>
                                        <p:cTn id="10" dur="1000"/>
                                        <p:tgtEl>
                                          <p:spTgt spid="787"/>
                                        </p:tgtEl>
                                      </p:cBhvr>
                                    </p:animEffect>
                                  </p:childTnLst>
                                </p:cTn>
                              </p:par>
                              <p:par>
                                <p:cTn id="11" presetID="10" presetClass="entr" presetSubtype="0" fill="hold" nodeType="withEffect">
                                  <p:stCondLst>
                                    <p:cond delay="0"/>
                                  </p:stCondLst>
                                  <p:childTnLst>
                                    <p:set>
                                      <p:cBhvr>
                                        <p:cTn id="12" dur="1" fill="hold">
                                          <p:stCondLst>
                                            <p:cond delay="0"/>
                                          </p:stCondLst>
                                        </p:cTn>
                                        <p:tgtEl>
                                          <p:spTgt spid="788"/>
                                        </p:tgtEl>
                                        <p:attrNameLst>
                                          <p:attrName>style.visibility</p:attrName>
                                        </p:attrNameLst>
                                      </p:cBhvr>
                                      <p:to>
                                        <p:strVal val="visible"/>
                                      </p:to>
                                    </p:set>
                                    <p:animEffect transition="in" filter="fade">
                                      <p:cBhvr>
                                        <p:cTn id="13" dur="1000"/>
                                        <p:tgtEl>
                                          <p:spTgt spid="788"/>
                                        </p:tgtEl>
                                      </p:cBhvr>
                                    </p:animEffect>
                                  </p:childTnLst>
                                </p:cTn>
                              </p:par>
                              <p:par>
                                <p:cTn id="14" presetID="10" presetClass="entr" presetSubtype="0" fill="hold" nodeType="withEffect">
                                  <p:stCondLst>
                                    <p:cond delay="0"/>
                                  </p:stCondLst>
                                  <p:childTnLst>
                                    <p:set>
                                      <p:cBhvr>
                                        <p:cTn id="15" dur="1" fill="hold">
                                          <p:stCondLst>
                                            <p:cond delay="0"/>
                                          </p:stCondLst>
                                        </p:cTn>
                                        <p:tgtEl>
                                          <p:spTgt spid="789"/>
                                        </p:tgtEl>
                                        <p:attrNameLst>
                                          <p:attrName>style.visibility</p:attrName>
                                        </p:attrNameLst>
                                      </p:cBhvr>
                                      <p:to>
                                        <p:strVal val="visible"/>
                                      </p:to>
                                    </p:set>
                                    <p:animEffect transition="in" filter="fade">
                                      <p:cBhvr>
                                        <p:cTn id="16" dur="1000"/>
                                        <p:tgtEl>
                                          <p:spTgt spid="789"/>
                                        </p:tgtEl>
                                      </p:cBhvr>
                                    </p:animEffect>
                                  </p:childTnLst>
                                </p:cTn>
                              </p:par>
                              <p:par>
                                <p:cTn id="17" presetID="10" presetClass="entr" presetSubtype="0" fill="hold" nodeType="withEffect">
                                  <p:stCondLst>
                                    <p:cond delay="0"/>
                                  </p:stCondLst>
                                  <p:childTnLst>
                                    <p:set>
                                      <p:cBhvr>
                                        <p:cTn id="18" dur="1" fill="hold">
                                          <p:stCondLst>
                                            <p:cond delay="0"/>
                                          </p:stCondLst>
                                        </p:cTn>
                                        <p:tgtEl>
                                          <p:spTgt spid="790"/>
                                        </p:tgtEl>
                                        <p:attrNameLst>
                                          <p:attrName>style.visibility</p:attrName>
                                        </p:attrNameLst>
                                      </p:cBhvr>
                                      <p:to>
                                        <p:strVal val="visible"/>
                                      </p:to>
                                    </p:set>
                                    <p:animEffect transition="in" filter="fade">
                                      <p:cBhvr>
                                        <p:cTn id="19" dur="1000"/>
                                        <p:tgtEl>
                                          <p:spTgt spid="790"/>
                                        </p:tgtEl>
                                      </p:cBhvr>
                                    </p:animEffect>
                                  </p:childTnLst>
                                </p:cTn>
                              </p:par>
                              <p:par>
                                <p:cTn id="20" presetID="10" presetClass="entr" presetSubtype="0" fill="hold" nodeType="withEffect">
                                  <p:stCondLst>
                                    <p:cond delay="0"/>
                                  </p:stCondLst>
                                  <p:childTnLst>
                                    <p:set>
                                      <p:cBhvr>
                                        <p:cTn id="21" dur="1" fill="hold">
                                          <p:stCondLst>
                                            <p:cond delay="0"/>
                                          </p:stCondLst>
                                        </p:cTn>
                                        <p:tgtEl>
                                          <p:spTgt spid="791"/>
                                        </p:tgtEl>
                                        <p:attrNameLst>
                                          <p:attrName>style.visibility</p:attrName>
                                        </p:attrNameLst>
                                      </p:cBhvr>
                                      <p:to>
                                        <p:strVal val="visible"/>
                                      </p:to>
                                    </p:set>
                                    <p:animEffect transition="in" filter="fade">
                                      <p:cBhvr>
                                        <p:cTn id="22" dur="1000"/>
                                        <p:tgtEl>
                                          <p:spTgt spid="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307" name="Google Shape;307;p46"/>
          <p:cNvSpPr txBox="1">
            <a:spLocks noGrp="1"/>
          </p:cNvSpPr>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ltLang="en-US" sz="1800" dirty="0">
                <a:latin typeface="Microsoft JhengHei" panose="020B0604030504040204" pitchFamily="34" charset="-120"/>
                <a:ea typeface="Microsoft JhengHei" panose="020B0604030504040204" pitchFamily="34" charset="-120"/>
              </a:rPr>
              <a:t>原因：</a:t>
            </a:r>
            <a:endParaRPr lang="en-US" altLang="zh-TW" sz="1800" dirty="0">
              <a:latin typeface="Microsoft JhengHei" panose="020B0604030504040204" pitchFamily="34" charset="-120"/>
              <a:ea typeface="Microsoft JhengHei" panose="020B0604030504040204" pitchFamily="34" charset="-120"/>
            </a:endParaRPr>
          </a:p>
          <a:p>
            <a:pPr marL="0" lvl="0" indent="0" rtl="0">
              <a:spcBef>
                <a:spcPts val="0"/>
              </a:spcBef>
              <a:spcAft>
                <a:spcPts val="0"/>
              </a:spcAft>
              <a:buNone/>
            </a:pPr>
            <a:r>
              <a:rPr lang="zh-TW" altLang="en-US" sz="1800" dirty="0">
                <a:latin typeface="Microsoft JhengHei" panose="020B0604030504040204" pitchFamily="34" charset="-120"/>
                <a:ea typeface="Microsoft JhengHei" panose="020B0604030504040204" pitchFamily="34" charset="-120"/>
              </a:rPr>
              <a:t>最近參加</a:t>
            </a:r>
            <a:r>
              <a:rPr lang="en-US" altLang="zh-TW" sz="1800" dirty="0">
                <a:latin typeface="Microsoft JhengHei" panose="020B0604030504040204" pitchFamily="34" charset="-120"/>
                <a:ea typeface="Microsoft JhengHei" panose="020B0604030504040204" pitchFamily="34" charset="-120"/>
              </a:rPr>
              <a:t>CVPR </a:t>
            </a:r>
            <a:r>
              <a:rPr lang="en-US" altLang="zh-TW" sz="1800" dirty="0" err="1">
                <a:latin typeface="Microsoft JhengHei" panose="020B0604030504040204" pitchFamily="34" charset="-120"/>
                <a:ea typeface="Microsoft JhengHei" panose="020B0604030504040204" pitchFamily="34" charset="-120"/>
              </a:rPr>
              <a:t>AICity</a:t>
            </a:r>
            <a:r>
              <a:rPr lang="zh-TW" altLang="en-US" sz="1800" dirty="0">
                <a:latin typeface="Microsoft JhengHei" panose="020B0604030504040204" pitchFamily="34" charset="-120"/>
                <a:ea typeface="Microsoft JhengHei" panose="020B0604030504040204" pitchFamily="34" charset="-120"/>
              </a:rPr>
              <a:t>的魚眼相機道路物件辨識的競賽</a:t>
            </a:r>
            <a:endParaRPr lang="en-US" altLang="zh-TW" sz="1800" dirty="0">
              <a:latin typeface="Microsoft JhengHei" panose="020B0604030504040204" pitchFamily="34" charset="-120"/>
              <a:ea typeface="Microsoft JhengHei" panose="020B0604030504040204" pitchFamily="34" charset="-120"/>
            </a:endParaRPr>
          </a:p>
          <a:p>
            <a:pPr marL="0" lvl="0" indent="0" rtl="0">
              <a:spcBef>
                <a:spcPts val="0"/>
              </a:spcBef>
              <a:spcAft>
                <a:spcPts val="0"/>
              </a:spcAft>
              <a:buNone/>
            </a:pPr>
            <a:endParaRPr lang="en-US" altLang="zh-TW" sz="1800"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sz="1800" dirty="0">
                <a:latin typeface="Microsoft JhengHei" panose="020B0604030504040204" pitchFamily="34" charset="-120"/>
                <a:ea typeface="Microsoft JhengHei" panose="020B0604030504040204" pitchFamily="34" charset="-120"/>
              </a:rPr>
              <a:t>問題：</a:t>
            </a:r>
            <a:endParaRPr lang="en-US" altLang="zh-TW" sz="1800" dirty="0">
              <a:latin typeface="Microsoft JhengHei" panose="020B0604030504040204" pitchFamily="34" charset="-120"/>
              <a:ea typeface="Microsoft JhengHei" panose="020B0604030504040204" pitchFamily="34" charset="-120"/>
            </a:endParaRPr>
          </a:p>
          <a:p>
            <a:pPr marL="342900" lvl="0" indent="-342900" algn="l" rtl="0">
              <a:spcBef>
                <a:spcPts val="0"/>
              </a:spcBef>
              <a:spcAft>
                <a:spcPts val="0"/>
              </a:spcAft>
              <a:buFont typeface="+mj-lt"/>
              <a:buAutoNum type="arabicPeriod"/>
            </a:pPr>
            <a:r>
              <a:rPr lang="zh-TW" altLang="en-US" sz="1800" dirty="0">
                <a:latin typeface="Microsoft JhengHei" panose="020B0604030504040204" pitchFamily="34" charset="-120"/>
                <a:ea typeface="Microsoft JhengHei" panose="020B0604030504040204" pitchFamily="34" charset="-120"/>
              </a:rPr>
              <a:t>魚眼圖像物件辨識：</a:t>
            </a:r>
            <a:br>
              <a:rPr lang="en-US" altLang="zh-TW" sz="1800" dirty="0">
                <a:latin typeface="Microsoft JhengHei" panose="020B0604030504040204" pitchFamily="34" charset="-120"/>
                <a:ea typeface="Microsoft JhengHei" panose="020B0604030504040204" pitchFamily="34" charset="-120"/>
              </a:rPr>
            </a:br>
            <a:r>
              <a:rPr lang="zh-TW" altLang="en-US" sz="1800" dirty="0">
                <a:latin typeface="Microsoft JhengHei" panose="020B0604030504040204" pitchFamily="34" charset="-120"/>
                <a:ea typeface="Microsoft JhengHei" panose="020B0604030504040204" pitchFamily="34" charset="-120"/>
              </a:rPr>
              <a:t>魚眼圖像由於相機的特行，拍攝出來的照片會畸變，導致變形或使物件變小難以辨識。</a:t>
            </a:r>
            <a:endParaRPr lang="en-US" altLang="zh-TW" sz="1800" dirty="0">
              <a:latin typeface="Microsoft JhengHei" panose="020B0604030504040204" pitchFamily="34" charset="-120"/>
              <a:ea typeface="Microsoft JhengHei" panose="020B0604030504040204" pitchFamily="34" charset="-120"/>
            </a:endParaRPr>
          </a:p>
          <a:p>
            <a:pPr marL="342900" lvl="0" indent="-342900" algn="l" rtl="0">
              <a:spcBef>
                <a:spcPts val="0"/>
              </a:spcBef>
              <a:spcAft>
                <a:spcPts val="0"/>
              </a:spcAft>
              <a:buFont typeface="+mj-lt"/>
              <a:buAutoNum type="arabicPeriod"/>
            </a:pPr>
            <a:r>
              <a:rPr lang="zh-TW" altLang="en-US" sz="1800" dirty="0">
                <a:latin typeface="Microsoft JhengHei" panose="020B0604030504040204" pitchFamily="34" charset="-120"/>
                <a:ea typeface="Microsoft JhengHei" panose="020B0604030504040204" pitchFamily="34" charset="-120"/>
              </a:rPr>
              <a:t>單一信心度閥值</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參數固定</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a:t>
            </a:r>
            <a:br>
              <a:rPr lang="en-US" altLang="zh-TW" sz="1800" dirty="0">
                <a:latin typeface="Microsoft JhengHei" panose="020B0604030504040204" pitchFamily="34" charset="-120"/>
                <a:ea typeface="Microsoft JhengHei" panose="020B0604030504040204" pitchFamily="34" charset="-120"/>
              </a:rPr>
            </a:br>
            <a:r>
              <a:rPr lang="zh-TW" altLang="en-US" sz="1800" dirty="0">
                <a:latin typeface="Microsoft JhengHei" panose="020B0604030504040204" pitchFamily="34" charset="-120"/>
                <a:ea typeface="Microsoft JhengHei" panose="020B0604030504040204" pitchFamily="34" charset="-120"/>
              </a:rPr>
              <a:t>可能無法適應不同情境</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白天、黑夜</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、類別</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汽車、機車、人</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和物件大小的物件辨識分類</a:t>
            </a:r>
          </a:p>
          <a:p>
            <a:pPr marL="0" lvl="0" indent="0" algn="l" rtl="0">
              <a:spcBef>
                <a:spcPts val="0"/>
              </a:spcBef>
              <a:spcAft>
                <a:spcPts val="0"/>
              </a:spcAft>
              <a:buNone/>
            </a:pPr>
            <a:endParaRPr lang="en-US" altLang="zh-TW" sz="18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020407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806"/>
        <p:cNvGrpSpPr/>
        <p:nvPr/>
      </p:nvGrpSpPr>
      <p:grpSpPr>
        <a:xfrm>
          <a:off x="0" y="0"/>
          <a:ext cx="0" cy="0"/>
          <a:chOff x="0" y="0"/>
          <a:chExt cx="0" cy="0"/>
        </a:xfrm>
      </p:grpSpPr>
      <p:sp>
        <p:nvSpPr>
          <p:cNvPr id="807" name="Google Shape;807;p68"/>
          <p:cNvSpPr txBox="1"/>
          <p:nvPr/>
        </p:nvSpPr>
        <p:spPr>
          <a:xfrm>
            <a:off x="713225" y="539500"/>
            <a:ext cx="7717500" cy="5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Cinzel"/>
                <a:ea typeface="Cinzel"/>
                <a:cs typeface="Cinzel"/>
                <a:sym typeface="Cinzel"/>
              </a:rPr>
              <a:t>Strong business case</a:t>
            </a:r>
            <a:endParaRPr sz="2700">
              <a:solidFill>
                <a:schemeClr val="dk1"/>
              </a:solidFill>
              <a:latin typeface="Cinzel"/>
              <a:ea typeface="Cinzel"/>
              <a:cs typeface="Cinzel"/>
              <a:sym typeface="Cinzel"/>
            </a:endParaRPr>
          </a:p>
        </p:txBody>
      </p:sp>
      <p:sp>
        <p:nvSpPr>
          <p:cNvPr id="808" name="Google Shape;808;p68"/>
          <p:cNvSpPr/>
          <p:nvPr/>
        </p:nvSpPr>
        <p:spPr>
          <a:xfrm>
            <a:off x="713225" y="1457325"/>
            <a:ext cx="24738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$4M</a:t>
            </a:r>
            <a:endParaRPr>
              <a:solidFill>
                <a:schemeClr val="dk1"/>
              </a:solidFill>
              <a:latin typeface="Quattrocento"/>
              <a:ea typeface="Quattrocento"/>
              <a:cs typeface="Quattrocento"/>
              <a:sym typeface="Quattrocento"/>
            </a:endParaRPr>
          </a:p>
        </p:txBody>
      </p:sp>
      <p:sp>
        <p:nvSpPr>
          <p:cNvPr id="809" name="Google Shape;809;p68"/>
          <p:cNvSpPr/>
          <p:nvPr/>
        </p:nvSpPr>
        <p:spPr>
          <a:xfrm>
            <a:off x="3328800" y="1457325"/>
            <a:ext cx="24738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$14M</a:t>
            </a:r>
            <a:endParaRPr>
              <a:solidFill>
                <a:schemeClr val="dk1"/>
              </a:solidFill>
              <a:latin typeface="Quattrocento"/>
              <a:ea typeface="Quattrocento"/>
              <a:cs typeface="Quattrocento"/>
              <a:sym typeface="Quattrocento"/>
            </a:endParaRPr>
          </a:p>
        </p:txBody>
      </p:sp>
      <p:sp>
        <p:nvSpPr>
          <p:cNvPr id="810" name="Google Shape;810;p68"/>
          <p:cNvSpPr/>
          <p:nvPr/>
        </p:nvSpPr>
        <p:spPr>
          <a:xfrm>
            <a:off x="5965075" y="1457325"/>
            <a:ext cx="24738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$8M</a:t>
            </a:r>
            <a:endParaRPr>
              <a:solidFill>
                <a:schemeClr val="dk1"/>
              </a:solidFill>
              <a:latin typeface="Quattrocento"/>
              <a:ea typeface="Quattrocento"/>
              <a:cs typeface="Quattrocento"/>
              <a:sym typeface="Quattrocento"/>
            </a:endParaRPr>
          </a:p>
        </p:txBody>
      </p:sp>
      <p:sp>
        <p:nvSpPr>
          <p:cNvPr id="811" name="Google Shape;811;p68"/>
          <p:cNvSpPr/>
          <p:nvPr/>
        </p:nvSpPr>
        <p:spPr>
          <a:xfrm>
            <a:off x="713225" y="1457325"/>
            <a:ext cx="19122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Quattrocento"/>
                <a:ea typeface="Quattrocento"/>
                <a:cs typeface="Quattrocento"/>
                <a:sym typeface="Quattrocento"/>
              </a:rPr>
              <a:t>PROJECT COST</a:t>
            </a:r>
            <a:endParaRPr>
              <a:solidFill>
                <a:schemeClr val="lt2"/>
              </a:solidFill>
              <a:latin typeface="Quattrocento"/>
              <a:ea typeface="Quattrocento"/>
              <a:cs typeface="Quattrocento"/>
              <a:sym typeface="Quattrocento"/>
            </a:endParaRPr>
          </a:p>
        </p:txBody>
      </p:sp>
      <p:sp>
        <p:nvSpPr>
          <p:cNvPr id="812" name="Google Shape;812;p68"/>
          <p:cNvSpPr/>
          <p:nvPr/>
        </p:nvSpPr>
        <p:spPr>
          <a:xfrm>
            <a:off x="3328800" y="1457325"/>
            <a:ext cx="19122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Quattrocento"/>
                <a:ea typeface="Quattrocento"/>
                <a:cs typeface="Quattrocento"/>
                <a:sym typeface="Quattrocento"/>
              </a:rPr>
              <a:t>TANGIBLE BENEFITS</a:t>
            </a:r>
            <a:endParaRPr>
              <a:solidFill>
                <a:schemeClr val="lt2"/>
              </a:solidFill>
              <a:latin typeface="Quattrocento"/>
              <a:ea typeface="Quattrocento"/>
              <a:cs typeface="Quattrocento"/>
              <a:sym typeface="Quattrocento"/>
            </a:endParaRPr>
          </a:p>
        </p:txBody>
      </p:sp>
      <p:sp>
        <p:nvSpPr>
          <p:cNvPr id="813" name="Google Shape;813;p68"/>
          <p:cNvSpPr/>
          <p:nvPr/>
        </p:nvSpPr>
        <p:spPr>
          <a:xfrm>
            <a:off x="5965075" y="1457325"/>
            <a:ext cx="19122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Quattrocento"/>
                <a:ea typeface="Quattrocento"/>
                <a:cs typeface="Quattrocento"/>
                <a:sym typeface="Quattrocento"/>
              </a:rPr>
              <a:t>NET PRESENT VALUE</a:t>
            </a:r>
            <a:endParaRPr>
              <a:solidFill>
                <a:schemeClr val="lt2"/>
              </a:solidFill>
              <a:latin typeface="Quattrocento"/>
              <a:ea typeface="Quattrocento"/>
              <a:cs typeface="Quattrocento"/>
              <a:sym typeface="Quattrocento"/>
            </a:endParaRPr>
          </a:p>
        </p:txBody>
      </p:sp>
      <p:sp>
        <p:nvSpPr>
          <p:cNvPr id="814" name="Google Shape;814;p68"/>
          <p:cNvSpPr/>
          <p:nvPr/>
        </p:nvSpPr>
        <p:spPr>
          <a:xfrm>
            <a:off x="4908350" y="1971675"/>
            <a:ext cx="3530400" cy="1060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Quattrocento"/>
                <a:ea typeface="Quattrocento"/>
                <a:cs typeface="Quattrocento"/>
                <a:sym typeface="Quattrocento"/>
              </a:rPr>
              <a:t>CHANGE IMPACT</a:t>
            </a:r>
            <a:endParaRPr b="1">
              <a:solidFill>
                <a:schemeClr val="dk1"/>
              </a:solidFill>
              <a:latin typeface="Quattrocento"/>
              <a:ea typeface="Quattrocento"/>
              <a:cs typeface="Quattrocento"/>
              <a:sym typeface="Quattrocento"/>
            </a:endParaRPr>
          </a:p>
        </p:txBody>
      </p:sp>
      <p:sp>
        <p:nvSpPr>
          <p:cNvPr id="815" name="Google Shape;815;p68"/>
          <p:cNvSpPr/>
          <p:nvPr/>
        </p:nvSpPr>
        <p:spPr>
          <a:xfrm>
            <a:off x="4900626" y="3684725"/>
            <a:ext cx="35304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Sponsor Name</a:t>
            </a:r>
            <a:endParaRPr>
              <a:solidFill>
                <a:schemeClr val="dk1"/>
              </a:solidFill>
              <a:latin typeface="Quattrocento"/>
              <a:ea typeface="Quattrocento"/>
              <a:cs typeface="Quattrocento"/>
              <a:sym typeface="Quattrocento"/>
            </a:endParaRPr>
          </a:p>
        </p:txBody>
      </p:sp>
      <p:sp>
        <p:nvSpPr>
          <p:cNvPr id="816" name="Google Shape;816;p68"/>
          <p:cNvSpPr/>
          <p:nvPr/>
        </p:nvSpPr>
        <p:spPr>
          <a:xfrm>
            <a:off x="4900626" y="3184088"/>
            <a:ext cx="35304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Project manager name</a:t>
            </a:r>
            <a:endParaRPr>
              <a:solidFill>
                <a:schemeClr val="dk1"/>
              </a:solidFill>
              <a:latin typeface="Quattrocento"/>
              <a:ea typeface="Quattrocento"/>
              <a:cs typeface="Quattrocento"/>
              <a:sym typeface="Quattrocento"/>
            </a:endParaRPr>
          </a:p>
        </p:txBody>
      </p:sp>
      <p:sp>
        <p:nvSpPr>
          <p:cNvPr id="817" name="Google Shape;817;p68"/>
          <p:cNvSpPr/>
          <p:nvPr/>
        </p:nvSpPr>
        <p:spPr>
          <a:xfrm>
            <a:off x="4900600" y="3684725"/>
            <a:ext cx="17832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Quattrocento"/>
                <a:ea typeface="Quattrocento"/>
                <a:cs typeface="Quattrocento"/>
                <a:sym typeface="Quattrocento"/>
              </a:rPr>
              <a:t>SPONSOR</a:t>
            </a:r>
            <a:endParaRPr>
              <a:solidFill>
                <a:schemeClr val="lt2"/>
              </a:solidFill>
              <a:latin typeface="Quattrocento"/>
              <a:ea typeface="Quattrocento"/>
              <a:cs typeface="Quattrocento"/>
              <a:sym typeface="Quattrocento"/>
            </a:endParaRPr>
          </a:p>
        </p:txBody>
      </p:sp>
      <p:sp>
        <p:nvSpPr>
          <p:cNvPr id="818" name="Google Shape;818;p68"/>
          <p:cNvSpPr/>
          <p:nvPr/>
        </p:nvSpPr>
        <p:spPr>
          <a:xfrm>
            <a:off x="4900600" y="3188188"/>
            <a:ext cx="1518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2"/>
                </a:solidFill>
                <a:latin typeface="Quattrocento"/>
                <a:ea typeface="Quattrocento"/>
                <a:cs typeface="Quattrocento"/>
                <a:sym typeface="Quattrocento"/>
              </a:rPr>
              <a:t>MANAGER</a:t>
            </a:r>
            <a:endParaRPr>
              <a:solidFill>
                <a:schemeClr val="lt2"/>
              </a:solidFill>
              <a:latin typeface="Quattrocento"/>
              <a:ea typeface="Quattrocento"/>
              <a:cs typeface="Quattrocento"/>
              <a:sym typeface="Quattrocento"/>
            </a:endParaRPr>
          </a:p>
        </p:txBody>
      </p:sp>
      <p:sp>
        <p:nvSpPr>
          <p:cNvPr id="819" name="Google Shape;819;p68"/>
          <p:cNvSpPr/>
          <p:nvPr/>
        </p:nvSpPr>
        <p:spPr>
          <a:xfrm>
            <a:off x="5215625" y="2548525"/>
            <a:ext cx="875100" cy="29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Low</a:t>
            </a:r>
            <a:endParaRPr>
              <a:solidFill>
                <a:schemeClr val="dk1"/>
              </a:solidFill>
              <a:latin typeface="Quattrocento"/>
              <a:ea typeface="Quattrocento"/>
              <a:cs typeface="Quattrocento"/>
              <a:sym typeface="Quattrocento"/>
            </a:endParaRPr>
          </a:p>
        </p:txBody>
      </p:sp>
      <p:sp>
        <p:nvSpPr>
          <p:cNvPr id="820" name="Google Shape;820;p68"/>
          <p:cNvSpPr/>
          <p:nvPr/>
        </p:nvSpPr>
        <p:spPr>
          <a:xfrm>
            <a:off x="6188550" y="2548525"/>
            <a:ext cx="875100" cy="2982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Medium</a:t>
            </a:r>
            <a:endParaRPr>
              <a:solidFill>
                <a:schemeClr val="dk1"/>
              </a:solidFill>
              <a:latin typeface="Quattrocento"/>
              <a:ea typeface="Quattrocento"/>
              <a:cs typeface="Quattrocento"/>
              <a:sym typeface="Quattrocento"/>
            </a:endParaRPr>
          </a:p>
        </p:txBody>
      </p:sp>
      <p:sp>
        <p:nvSpPr>
          <p:cNvPr id="821" name="Google Shape;821;p68"/>
          <p:cNvSpPr/>
          <p:nvPr/>
        </p:nvSpPr>
        <p:spPr>
          <a:xfrm>
            <a:off x="7161475" y="2548525"/>
            <a:ext cx="875100" cy="29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High</a:t>
            </a:r>
            <a:endParaRPr>
              <a:solidFill>
                <a:schemeClr val="dk1"/>
              </a:solidFill>
              <a:latin typeface="Quattrocento"/>
              <a:ea typeface="Quattrocento"/>
              <a:cs typeface="Quattrocento"/>
              <a:sym typeface="Quattrocento"/>
            </a:endParaRPr>
          </a:p>
        </p:txBody>
      </p:sp>
      <p:sp>
        <p:nvSpPr>
          <p:cNvPr id="822" name="Google Shape;822;p68"/>
          <p:cNvSpPr/>
          <p:nvPr/>
        </p:nvSpPr>
        <p:spPr>
          <a:xfrm>
            <a:off x="713225" y="1971675"/>
            <a:ext cx="3963300" cy="2637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Quattrocento"/>
                <a:ea typeface="Quattrocento"/>
                <a:cs typeface="Quattrocento"/>
                <a:sym typeface="Quattrocento"/>
              </a:rPr>
              <a:t>CASH FLOW (€ millions )</a:t>
            </a:r>
            <a:endParaRPr b="1">
              <a:solidFill>
                <a:schemeClr val="dk1"/>
              </a:solidFill>
              <a:latin typeface="Quattrocento"/>
              <a:ea typeface="Quattrocento"/>
              <a:cs typeface="Quattrocento"/>
              <a:sym typeface="Quattrocento"/>
            </a:endParaRPr>
          </a:p>
        </p:txBody>
      </p:sp>
      <p:pic>
        <p:nvPicPr>
          <p:cNvPr id="823" name="Google Shape;823;p68" title="Chart">
            <a:hlinkClick r:id="rId3"/>
          </p:cNvPr>
          <p:cNvPicPr preferRelativeResize="0"/>
          <p:nvPr/>
        </p:nvPicPr>
        <p:blipFill rotWithShape="1">
          <a:blip r:embed="rId4">
            <a:alphaModFix/>
          </a:blip>
          <a:srcRect l="9994" r="6574"/>
          <a:stretch/>
        </p:blipFill>
        <p:spPr>
          <a:xfrm>
            <a:off x="823025" y="1971675"/>
            <a:ext cx="3777327" cy="2092625"/>
          </a:xfrm>
          <a:prstGeom prst="rect">
            <a:avLst/>
          </a:prstGeom>
          <a:noFill/>
          <a:ln>
            <a:noFill/>
          </a:ln>
        </p:spPr>
      </p:pic>
      <p:sp>
        <p:nvSpPr>
          <p:cNvPr id="824" name="Google Shape;824;p68"/>
          <p:cNvSpPr/>
          <p:nvPr/>
        </p:nvSpPr>
        <p:spPr>
          <a:xfrm>
            <a:off x="3840875" y="4127425"/>
            <a:ext cx="662100" cy="36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$38M</a:t>
            </a:r>
            <a:endParaRPr>
              <a:solidFill>
                <a:schemeClr val="dk1"/>
              </a:solidFill>
              <a:latin typeface="Quattrocento"/>
              <a:ea typeface="Quattrocento"/>
              <a:cs typeface="Quattrocento"/>
              <a:sym typeface="Quattrocento"/>
            </a:endParaRPr>
          </a:p>
        </p:txBody>
      </p:sp>
      <p:sp>
        <p:nvSpPr>
          <p:cNvPr id="825" name="Google Shape;825;p68"/>
          <p:cNvSpPr/>
          <p:nvPr/>
        </p:nvSpPr>
        <p:spPr>
          <a:xfrm>
            <a:off x="2874175" y="4127425"/>
            <a:ext cx="662100" cy="36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$26M</a:t>
            </a:r>
            <a:endParaRPr>
              <a:solidFill>
                <a:schemeClr val="dk1"/>
              </a:solidFill>
              <a:latin typeface="Quattrocento"/>
              <a:ea typeface="Quattrocento"/>
              <a:cs typeface="Quattrocento"/>
              <a:sym typeface="Quattrocento"/>
            </a:endParaRPr>
          </a:p>
        </p:txBody>
      </p:sp>
      <p:sp>
        <p:nvSpPr>
          <p:cNvPr id="826" name="Google Shape;826;p68"/>
          <p:cNvSpPr/>
          <p:nvPr/>
        </p:nvSpPr>
        <p:spPr>
          <a:xfrm>
            <a:off x="1907475" y="4127425"/>
            <a:ext cx="662100" cy="36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$12M</a:t>
            </a:r>
            <a:endParaRPr>
              <a:solidFill>
                <a:schemeClr val="dk1"/>
              </a:solidFill>
              <a:latin typeface="Quattrocento"/>
              <a:ea typeface="Quattrocento"/>
              <a:cs typeface="Quattrocento"/>
              <a:sym typeface="Quattrocento"/>
            </a:endParaRPr>
          </a:p>
        </p:txBody>
      </p:sp>
      <p:sp>
        <p:nvSpPr>
          <p:cNvPr id="827" name="Google Shape;827;p68"/>
          <p:cNvSpPr/>
          <p:nvPr/>
        </p:nvSpPr>
        <p:spPr>
          <a:xfrm>
            <a:off x="940775" y="4127425"/>
            <a:ext cx="662100" cy="36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$24M</a:t>
            </a:r>
            <a:endParaRPr>
              <a:solidFill>
                <a:schemeClr val="dk1"/>
              </a:solidFill>
              <a:latin typeface="Quattrocento"/>
              <a:ea typeface="Quattrocento"/>
              <a:cs typeface="Quattrocento"/>
              <a:sym typeface="Quattrocento"/>
            </a:endParaRPr>
          </a:p>
        </p:txBody>
      </p:sp>
      <p:sp>
        <p:nvSpPr>
          <p:cNvPr id="828" name="Google Shape;828;p68"/>
          <p:cNvSpPr txBox="1"/>
          <p:nvPr/>
        </p:nvSpPr>
        <p:spPr>
          <a:xfrm>
            <a:off x="4821150" y="4185350"/>
            <a:ext cx="3609900" cy="42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2"/>
                </a:solidFill>
                <a:latin typeface="Quattrocento"/>
                <a:ea typeface="Quattrocento"/>
                <a:cs typeface="Quattrocento"/>
                <a:sym typeface="Quattrocento"/>
              </a:rPr>
              <a:t>Follow the link in the graph to modify its data and then paste the new one here. </a:t>
            </a:r>
            <a:r>
              <a:rPr lang="en" sz="1100" b="1">
                <a:solidFill>
                  <a:schemeClr val="dk2"/>
                </a:solidFill>
                <a:uFill>
                  <a:noFill/>
                </a:uFill>
                <a:latin typeface="Quattrocento"/>
                <a:ea typeface="Quattrocento"/>
                <a:cs typeface="Quattrocento"/>
                <a:sym typeface="Quattrocento"/>
                <a:hlinkClick r:id="rId5">
                  <a:extLst>
                    <a:ext uri="{A12FA001-AC4F-418D-AE19-62706E023703}">
                      <ahyp:hlinkClr xmlns:ahyp="http://schemas.microsoft.com/office/drawing/2018/hyperlinkcolor" val="tx"/>
                    </a:ext>
                  </a:extLst>
                </a:hlinkClick>
              </a:rPr>
              <a:t>For more info, click here</a:t>
            </a:r>
            <a:endParaRPr sz="1300">
              <a:solidFill>
                <a:schemeClr val="dk2"/>
              </a:solidFill>
              <a:latin typeface="Quattrocento"/>
              <a:ea typeface="Quattrocento"/>
              <a:cs typeface="Quattrocento"/>
              <a:sym typeface="Quattrocen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832"/>
        <p:cNvGrpSpPr/>
        <p:nvPr/>
      </p:nvGrpSpPr>
      <p:grpSpPr>
        <a:xfrm>
          <a:off x="0" y="0"/>
          <a:ext cx="0" cy="0"/>
          <a:chOff x="0" y="0"/>
          <a:chExt cx="0" cy="0"/>
        </a:xfrm>
      </p:grpSpPr>
      <p:sp>
        <p:nvSpPr>
          <p:cNvPr id="833" name="Google Shape;833;p69"/>
          <p:cNvSpPr/>
          <p:nvPr/>
        </p:nvSpPr>
        <p:spPr>
          <a:xfrm>
            <a:off x="1220100" y="2265625"/>
            <a:ext cx="67038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ASSET</a:t>
            </a:r>
            <a:endParaRPr>
              <a:solidFill>
                <a:schemeClr val="dk1"/>
              </a:solidFill>
              <a:latin typeface="Quattrocento"/>
              <a:ea typeface="Quattrocento"/>
              <a:cs typeface="Quattrocento"/>
              <a:sym typeface="Quattrocento"/>
            </a:endParaRPr>
          </a:p>
        </p:txBody>
      </p:sp>
      <p:sp>
        <p:nvSpPr>
          <p:cNvPr id="834" name="Google Shape;834;p69"/>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model</a:t>
            </a:r>
            <a:endParaRPr/>
          </a:p>
        </p:txBody>
      </p:sp>
      <p:sp>
        <p:nvSpPr>
          <p:cNvPr id="835" name="Google Shape;835;p69"/>
          <p:cNvSpPr/>
          <p:nvPr/>
        </p:nvSpPr>
        <p:spPr>
          <a:xfrm>
            <a:off x="1220100" y="4316671"/>
            <a:ext cx="14358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Total </a:t>
            </a:r>
            <a:endParaRPr>
              <a:solidFill>
                <a:schemeClr val="dk1"/>
              </a:solidFill>
              <a:latin typeface="Quattrocento"/>
              <a:ea typeface="Quattrocento"/>
              <a:cs typeface="Quattrocento"/>
              <a:sym typeface="Quattrocento"/>
            </a:endParaRPr>
          </a:p>
        </p:txBody>
      </p:sp>
      <p:sp>
        <p:nvSpPr>
          <p:cNvPr id="836" name="Google Shape;836;p69"/>
          <p:cNvSpPr/>
          <p:nvPr/>
        </p:nvSpPr>
        <p:spPr>
          <a:xfrm>
            <a:off x="1220100" y="1684907"/>
            <a:ext cx="1435800" cy="291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attrocento"/>
                <a:ea typeface="Quattrocento"/>
                <a:cs typeface="Quattrocento"/>
                <a:sym typeface="Quattrocento"/>
              </a:rPr>
              <a:t>ICM Model</a:t>
            </a:r>
            <a:endParaRPr>
              <a:solidFill>
                <a:schemeClr val="accent2"/>
              </a:solidFill>
              <a:latin typeface="Quattrocento"/>
              <a:ea typeface="Quattrocento"/>
              <a:cs typeface="Quattrocento"/>
              <a:sym typeface="Quattrocento"/>
            </a:endParaRPr>
          </a:p>
        </p:txBody>
      </p:sp>
      <p:sp>
        <p:nvSpPr>
          <p:cNvPr id="837" name="Google Shape;837;p69"/>
          <p:cNvSpPr/>
          <p:nvPr/>
        </p:nvSpPr>
        <p:spPr>
          <a:xfrm>
            <a:off x="1220100" y="2560851"/>
            <a:ext cx="14358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Cash</a:t>
            </a:r>
            <a:endParaRPr>
              <a:solidFill>
                <a:schemeClr val="dk1"/>
              </a:solidFill>
              <a:latin typeface="Quattrocento"/>
              <a:ea typeface="Quattrocento"/>
              <a:cs typeface="Quattrocento"/>
              <a:sym typeface="Quattrocento"/>
            </a:endParaRPr>
          </a:p>
        </p:txBody>
      </p:sp>
      <p:sp>
        <p:nvSpPr>
          <p:cNvPr id="838" name="Google Shape;838;p69"/>
          <p:cNvSpPr/>
          <p:nvPr/>
        </p:nvSpPr>
        <p:spPr>
          <a:xfrm>
            <a:off x="1220100" y="2854148"/>
            <a:ext cx="14358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Accounts</a:t>
            </a:r>
            <a:endParaRPr>
              <a:solidFill>
                <a:schemeClr val="dk1"/>
              </a:solidFill>
              <a:latin typeface="Quattrocento"/>
              <a:ea typeface="Quattrocento"/>
              <a:cs typeface="Quattrocento"/>
              <a:sym typeface="Quattrocento"/>
            </a:endParaRPr>
          </a:p>
        </p:txBody>
      </p:sp>
      <p:sp>
        <p:nvSpPr>
          <p:cNvPr id="839" name="Google Shape;839;p69"/>
          <p:cNvSpPr/>
          <p:nvPr/>
        </p:nvSpPr>
        <p:spPr>
          <a:xfrm>
            <a:off x="1220100" y="3146130"/>
            <a:ext cx="14358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Inventory</a:t>
            </a:r>
            <a:endParaRPr>
              <a:solidFill>
                <a:schemeClr val="dk1"/>
              </a:solidFill>
              <a:latin typeface="Quattrocento"/>
              <a:ea typeface="Quattrocento"/>
              <a:cs typeface="Quattrocento"/>
              <a:sym typeface="Quattrocento"/>
            </a:endParaRPr>
          </a:p>
        </p:txBody>
      </p:sp>
      <p:sp>
        <p:nvSpPr>
          <p:cNvPr id="840" name="Google Shape;840;p69"/>
          <p:cNvSpPr/>
          <p:nvPr/>
        </p:nvSpPr>
        <p:spPr>
          <a:xfrm>
            <a:off x="1220100" y="3439458"/>
            <a:ext cx="14358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Current assets</a:t>
            </a:r>
            <a:endParaRPr>
              <a:solidFill>
                <a:schemeClr val="dk1"/>
              </a:solidFill>
              <a:latin typeface="Quattrocento"/>
              <a:ea typeface="Quattrocento"/>
              <a:cs typeface="Quattrocento"/>
              <a:sym typeface="Quattrocento"/>
            </a:endParaRPr>
          </a:p>
        </p:txBody>
      </p:sp>
      <p:sp>
        <p:nvSpPr>
          <p:cNvPr id="841" name="Google Shape;841;p69"/>
          <p:cNvSpPr/>
          <p:nvPr/>
        </p:nvSpPr>
        <p:spPr>
          <a:xfrm>
            <a:off x="1220100" y="3731408"/>
            <a:ext cx="14358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Property</a:t>
            </a:r>
            <a:endParaRPr>
              <a:solidFill>
                <a:schemeClr val="dk1"/>
              </a:solidFill>
              <a:latin typeface="Quattrocento"/>
              <a:ea typeface="Quattrocento"/>
              <a:cs typeface="Quattrocento"/>
              <a:sym typeface="Quattrocento"/>
            </a:endParaRPr>
          </a:p>
        </p:txBody>
      </p:sp>
      <p:sp>
        <p:nvSpPr>
          <p:cNvPr id="842" name="Google Shape;842;p69"/>
          <p:cNvSpPr/>
          <p:nvPr/>
        </p:nvSpPr>
        <p:spPr>
          <a:xfrm>
            <a:off x="1220100" y="4023356"/>
            <a:ext cx="14358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Goodwill</a:t>
            </a:r>
            <a:endParaRPr>
              <a:solidFill>
                <a:schemeClr val="dk1"/>
              </a:solidFill>
              <a:latin typeface="Quattrocento"/>
              <a:ea typeface="Quattrocento"/>
              <a:cs typeface="Quattrocento"/>
              <a:sym typeface="Quattrocento"/>
            </a:endParaRPr>
          </a:p>
        </p:txBody>
      </p:sp>
      <p:sp>
        <p:nvSpPr>
          <p:cNvPr id="843" name="Google Shape;843;p69"/>
          <p:cNvSpPr/>
          <p:nvPr/>
        </p:nvSpPr>
        <p:spPr>
          <a:xfrm>
            <a:off x="2655900" y="4316671"/>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44" name="Google Shape;844;p69"/>
          <p:cNvSpPr/>
          <p:nvPr/>
        </p:nvSpPr>
        <p:spPr>
          <a:xfrm>
            <a:off x="2655900" y="1684257"/>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2014</a:t>
            </a:r>
            <a:endParaRPr>
              <a:solidFill>
                <a:schemeClr val="dk1"/>
              </a:solidFill>
              <a:latin typeface="Quattrocento"/>
              <a:ea typeface="Quattrocento"/>
              <a:cs typeface="Quattrocento"/>
              <a:sym typeface="Quattrocento"/>
            </a:endParaRPr>
          </a:p>
        </p:txBody>
      </p:sp>
      <p:sp>
        <p:nvSpPr>
          <p:cNvPr id="845" name="Google Shape;845;p69"/>
          <p:cNvSpPr/>
          <p:nvPr/>
        </p:nvSpPr>
        <p:spPr>
          <a:xfrm>
            <a:off x="2655900" y="2560851"/>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46" name="Google Shape;846;p69"/>
          <p:cNvSpPr/>
          <p:nvPr/>
        </p:nvSpPr>
        <p:spPr>
          <a:xfrm>
            <a:off x="2655900" y="285414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47" name="Google Shape;847;p69"/>
          <p:cNvSpPr/>
          <p:nvPr/>
        </p:nvSpPr>
        <p:spPr>
          <a:xfrm>
            <a:off x="2655900" y="3146130"/>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48" name="Google Shape;848;p69"/>
          <p:cNvSpPr/>
          <p:nvPr/>
        </p:nvSpPr>
        <p:spPr>
          <a:xfrm>
            <a:off x="2655900" y="343945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49" name="Google Shape;849;p69"/>
          <p:cNvSpPr/>
          <p:nvPr/>
        </p:nvSpPr>
        <p:spPr>
          <a:xfrm>
            <a:off x="2655900" y="373140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50" name="Google Shape;850;p69"/>
          <p:cNvSpPr/>
          <p:nvPr/>
        </p:nvSpPr>
        <p:spPr>
          <a:xfrm>
            <a:off x="2655900" y="4023356"/>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51" name="Google Shape;851;p69"/>
          <p:cNvSpPr/>
          <p:nvPr/>
        </p:nvSpPr>
        <p:spPr>
          <a:xfrm>
            <a:off x="3314400" y="4316671"/>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52" name="Google Shape;852;p69"/>
          <p:cNvSpPr/>
          <p:nvPr/>
        </p:nvSpPr>
        <p:spPr>
          <a:xfrm>
            <a:off x="3314400" y="1684257"/>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2015</a:t>
            </a:r>
            <a:endParaRPr>
              <a:solidFill>
                <a:schemeClr val="dk1"/>
              </a:solidFill>
              <a:latin typeface="Quattrocento"/>
              <a:ea typeface="Quattrocento"/>
              <a:cs typeface="Quattrocento"/>
              <a:sym typeface="Quattrocento"/>
            </a:endParaRPr>
          </a:p>
        </p:txBody>
      </p:sp>
      <p:sp>
        <p:nvSpPr>
          <p:cNvPr id="853" name="Google Shape;853;p69"/>
          <p:cNvSpPr/>
          <p:nvPr/>
        </p:nvSpPr>
        <p:spPr>
          <a:xfrm>
            <a:off x="3314400" y="2560851"/>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54" name="Google Shape;854;p69"/>
          <p:cNvSpPr/>
          <p:nvPr/>
        </p:nvSpPr>
        <p:spPr>
          <a:xfrm>
            <a:off x="3314400" y="285414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55" name="Google Shape;855;p69"/>
          <p:cNvSpPr/>
          <p:nvPr/>
        </p:nvSpPr>
        <p:spPr>
          <a:xfrm>
            <a:off x="3314400" y="3146130"/>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56" name="Google Shape;856;p69"/>
          <p:cNvSpPr/>
          <p:nvPr/>
        </p:nvSpPr>
        <p:spPr>
          <a:xfrm>
            <a:off x="3314400" y="343945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57" name="Google Shape;857;p69"/>
          <p:cNvSpPr/>
          <p:nvPr/>
        </p:nvSpPr>
        <p:spPr>
          <a:xfrm>
            <a:off x="3314400" y="373140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58" name="Google Shape;858;p69"/>
          <p:cNvSpPr/>
          <p:nvPr/>
        </p:nvSpPr>
        <p:spPr>
          <a:xfrm>
            <a:off x="3314400" y="4023356"/>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59" name="Google Shape;859;p69"/>
          <p:cNvSpPr/>
          <p:nvPr/>
        </p:nvSpPr>
        <p:spPr>
          <a:xfrm>
            <a:off x="3972900" y="4316671"/>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60" name="Google Shape;860;p69"/>
          <p:cNvSpPr/>
          <p:nvPr/>
        </p:nvSpPr>
        <p:spPr>
          <a:xfrm>
            <a:off x="3972900" y="1683607"/>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2016</a:t>
            </a:r>
            <a:endParaRPr>
              <a:solidFill>
                <a:schemeClr val="dk1"/>
              </a:solidFill>
              <a:latin typeface="Quattrocento"/>
              <a:ea typeface="Quattrocento"/>
              <a:cs typeface="Quattrocento"/>
              <a:sym typeface="Quattrocento"/>
            </a:endParaRPr>
          </a:p>
        </p:txBody>
      </p:sp>
      <p:sp>
        <p:nvSpPr>
          <p:cNvPr id="861" name="Google Shape;861;p69"/>
          <p:cNvSpPr/>
          <p:nvPr/>
        </p:nvSpPr>
        <p:spPr>
          <a:xfrm>
            <a:off x="3972900" y="2560851"/>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62" name="Google Shape;862;p69"/>
          <p:cNvSpPr/>
          <p:nvPr/>
        </p:nvSpPr>
        <p:spPr>
          <a:xfrm>
            <a:off x="3972900" y="285414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63" name="Google Shape;863;p69"/>
          <p:cNvSpPr/>
          <p:nvPr/>
        </p:nvSpPr>
        <p:spPr>
          <a:xfrm>
            <a:off x="3972900" y="3146130"/>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64" name="Google Shape;864;p69"/>
          <p:cNvSpPr/>
          <p:nvPr/>
        </p:nvSpPr>
        <p:spPr>
          <a:xfrm>
            <a:off x="3972900" y="343945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65" name="Google Shape;865;p69"/>
          <p:cNvSpPr/>
          <p:nvPr/>
        </p:nvSpPr>
        <p:spPr>
          <a:xfrm>
            <a:off x="3972900" y="373140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66" name="Google Shape;866;p69"/>
          <p:cNvSpPr/>
          <p:nvPr/>
        </p:nvSpPr>
        <p:spPr>
          <a:xfrm>
            <a:off x="3972900" y="4023356"/>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67" name="Google Shape;867;p69"/>
          <p:cNvSpPr/>
          <p:nvPr/>
        </p:nvSpPr>
        <p:spPr>
          <a:xfrm>
            <a:off x="4631400" y="4316671"/>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68" name="Google Shape;868;p69"/>
          <p:cNvSpPr/>
          <p:nvPr/>
        </p:nvSpPr>
        <p:spPr>
          <a:xfrm>
            <a:off x="4631400" y="1684257"/>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2017</a:t>
            </a:r>
            <a:endParaRPr>
              <a:solidFill>
                <a:schemeClr val="dk1"/>
              </a:solidFill>
              <a:latin typeface="Quattrocento"/>
              <a:ea typeface="Quattrocento"/>
              <a:cs typeface="Quattrocento"/>
              <a:sym typeface="Quattrocento"/>
            </a:endParaRPr>
          </a:p>
        </p:txBody>
      </p:sp>
      <p:sp>
        <p:nvSpPr>
          <p:cNvPr id="869" name="Google Shape;869;p69"/>
          <p:cNvSpPr/>
          <p:nvPr/>
        </p:nvSpPr>
        <p:spPr>
          <a:xfrm>
            <a:off x="4631400" y="2560851"/>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70" name="Google Shape;870;p69"/>
          <p:cNvSpPr/>
          <p:nvPr/>
        </p:nvSpPr>
        <p:spPr>
          <a:xfrm>
            <a:off x="4631400" y="285414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71" name="Google Shape;871;p69"/>
          <p:cNvSpPr/>
          <p:nvPr/>
        </p:nvSpPr>
        <p:spPr>
          <a:xfrm>
            <a:off x="4631400" y="3146130"/>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72" name="Google Shape;872;p69"/>
          <p:cNvSpPr/>
          <p:nvPr/>
        </p:nvSpPr>
        <p:spPr>
          <a:xfrm>
            <a:off x="4631400" y="343945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73" name="Google Shape;873;p69"/>
          <p:cNvSpPr/>
          <p:nvPr/>
        </p:nvSpPr>
        <p:spPr>
          <a:xfrm>
            <a:off x="4631400" y="373140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74" name="Google Shape;874;p69"/>
          <p:cNvSpPr/>
          <p:nvPr/>
        </p:nvSpPr>
        <p:spPr>
          <a:xfrm>
            <a:off x="4631400" y="4023356"/>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75" name="Google Shape;875;p69"/>
          <p:cNvSpPr/>
          <p:nvPr/>
        </p:nvSpPr>
        <p:spPr>
          <a:xfrm>
            <a:off x="5289900" y="4316671"/>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76" name="Google Shape;876;p69"/>
          <p:cNvSpPr/>
          <p:nvPr/>
        </p:nvSpPr>
        <p:spPr>
          <a:xfrm>
            <a:off x="5289900" y="1684257"/>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2018</a:t>
            </a:r>
            <a:endParaRPr>
              <a:solidFill>
                <a:schemeClr val="dk1"/>
              </a:solidFill>
              <a:latin typeface="Quattrocento"/>
              <a:ea typeface="Quattrocento"/>
              <a:cs typeface="Quattrocento"/>
              <a:sym typeface="Quattrocento"/>
            </a:endParaRPr>
          </a:p>
        </p:txBody>
      </p:sp>
      <p:sp>
        <p:nvSpPr>
          <p:cNvPr id="877" name="Google Shape;877;p69"/>
          <p:cNvSpPr/>
          <p:nvPr/>
        </p:nvSpPr>
        <p:spPr>
          <a:xfrm>
            <a:off x="5289900" y="2560851"/>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78" name="Google Shape;878;p69"/>
          <p:cNvSpPr/>
          <p:nvPr/>
        </p:nvSpPr>
        <p:spPr>
          <a:xfrm>
            <a:off x="5289900" y="285414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79" name="Google Shape;879;p69"/>
          <p:cNvSpPr/>
          <p:nvPr/>
        </p:nvSpPr>
        <p:spPr>
          <a:xfrm>
            <a:off x="5289900" y="3146130"/>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80" name="Google Shape;880;p69"/>
          <p:cNvSpPr/>
          <p:nvPr/>
        </p:nvSpPr>
        <p:spPr>
          <a:xfrm>
            <a:off x="5289900" y="343945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81" name="Google Shape;881;p69"/>
          <p:cNvSpPr/>
          <p:nvPr/>
        </p:nvSpPr>
        <p:spPr>
          <a:xfrm>
            <a:off x="5289900" y="373140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82" name="Google Shape;882;p69"/>
          <p:cNvSpPr/>
          <p:nvPr/>
        </p:nvSpPr>
        <p:spPr>
          <a:xfrm>
            <a:off x="5289900" y="4023356"/>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83" name="Google Shape;883;p69"/>
          <p:cNvSpPr/>
          <p:nvPr/>
        </p:nvSpPr>
        <p:spPr>
          <a:xfrm>
            <a:off x="5948400" y="4316671"/>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84" name="Google Shape;884;p69"/>
          <p:cNvSpPr/>
          <p:nvPr/>
        </p:nvSpPr>
        <p:spPr>
          <a:xfrm>
            <a:off x="5948400" y="1682957"/>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2019</a:t>
            </a:r>
            <a:endParaRPr>
              <a:solidFill>
                <a:schemeClr val="dk1"/>
              </a:solidFill>
              <a:latin typeface="Quattrocento"/>
              <a:ea typeface="Quattrocento"/>
              <a:cs typeface="Quattrocento"/>
              <a:sym typeface="Quattrocento"/>
            </a:endParaRPr>
          </a:p>
        </p:txBody>
      </p:sp>
      <p:sp>
        <p:nvSpPr>
          <p:cNvPr id="885" name="Google Shape;885;p69"/>
          <p:cNvSpPr/>
          <p:nvPr/>
        </p:nvSpPr>
        <p:spPr>
          <a:xfrm>
            <a:off x="5948400" y="2560851"/>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86" name="Google Shape;886;p69"/>
          <p:cNvSpPr/>
          <p:nvPr/>
        </p:nvSpPr>
        <p:spPr>
          <a:xfrm>
            <a:off x="5948400" y="285414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87" name="Google Shape;887;p69"/>
          <p:cNvSpPr/>
          <p:nvPr/>
        </p:nvSpPr>
        <p:spPr>
          <a:xfrm>
            <a:off x="5948400" y="3146130"/>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88" name="Google Shape;888;p69"/>
          <p:cNvSpPr/>
          <p:nvPr/>
        </p:nvSpPr>
        <p:spPr>
          <a:xfrm>
            <a:off x="5948400" y="343945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89" name="Google Shape;889;p69"/>
          <p:cNvSpPr/>
          <p:nvPr/>
        </p:nvSpPr>
        <p:spPr>
          <a:xfrm>
            <a:off x="5948400" y="373140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90" name="Google Shape;890;p69"/>
          <p:cNvSpPr/>
          <p:nvPr/>
        </p:nvSpPr>
        <p:spPr>
          <a:xfrm>
            <a:off x="5948400" y="4023356"/>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91" name="Google Shape;891;p69"/>
          <p:cNvSpPr/>
          <p:nvPr/>
        </p:nvSpPr>
        <p:spPr>
          <a:xfrm>
            <a:off x="6606900" y="4316671"/>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92" name="Google Shape;892;p69"/>
          <p:cNvSpPr/>
          <p:nvPr/>
        </p:nvSpPr>
        <p:spPr>
          <a:xfrm>
            <a:off x="6606900" y="1682307"/>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2020</a:t>
            </a:r>
            <a:endParaRPr>
              <a:solidFill>
                <a:schemeClr val="dk1"/>
              </a:solidFill>
              <a:latin typeface="Quattrocento"/>
              <a:ea typeface="Quattrocento"/>
              <a:cs typeface="Quattrocento"/>
              <a:sym typeface="Quattrocento"/>
            </a:endParaRPr>
          </a:p>
        </p:txBody>
      </p:sp>
      <p:sp>
        <p:nvSpPr>
          <p:cNvPr id="893" name="Google Shape;893;p69"/>
          <p:cNvSpPr/>
          <p:nvPr/>
        </p:nvSpPr>
        <p:spPr>
          <a:xfrm>
            <a:off x="6606900" y="2560851"/>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94" name="Google Shape;894;p69"/>
          <p:cNvSpPr/>
          <p:nvPr/>
        </p:nvSpPr>
        <p:spPr>
          <a:xfrm>
            <a:off x="6606900" y="285414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95" name="Google Shape;895;p69"/>
          <p:cNvSpPr/>
          <p:nvPr/>
        </p:nvSpPr>
        <p:spPr>
          <a:xfrm>
            <a:off x="6606900" y="3146130"/>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96" name="Google Shape;896;p69"/>
          <p:cNvSpPr/>
          <p:nvPr/>
        </p:nvSpPr>
        <p:spPr>
          <a:xfrm>
            <a:off x="6606900" y="343945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97" name="Google Shape;897;p69"/>
          <p:cNvSpPr/>
          <p:nvPr/>
        </p:nvSpPr>
        <p:spPr>
          <a:xfrm>
            <a:off x="6606900" y="373140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98" name="Google Shape;898;p69"/>
          <p:cNvSpPr/>
          <p:nvPr/>
        </p:nvSpPr>
        <p:spPr>
          <a:xfrm>
            <a:off x="6606900" y="4023356"/>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899" name="Google Shape;899;p69"/>
          <p:cNvSpPr/>
          <p:nvPr/>
        </p:nvSpPr>
        <p:spPr>
          <a:xfrm>
            <a:off x="7265400" y="4316671"/>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900" name="Google Shape;900;p69"/>
          <p:cNvSpPr/>
          <p:nvPr/>
        </p:nvSpPr>
        <p:spPr>
          <a:xfrm>
            <a:off x="7265400" y="1681657"/>
            <a:ext cx="658500" cy="291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2020</a:t>
            </a:r>
            <a:endParaRPr>
              <a:solidFill>
                <a:schemeClr val="dk1"/>
              </a:solidFill>
              <a:latin typeface="Quattrocento"/>
              <a:ea typeface="Quattrocento"/>
              <a:cs typeface="Quattrocento"/>
              <a:sym typeface="Quattrocento"/>
            </a:endParaRPr>
          </a:p>
        </p:txBody>
      </p:sp>
      <p:sp>
        <p:nvSpPr>
          <p:cNvPr id="901" name="Google Shape;901;p69"/>
          <p:cNvSpPr/>
          <p:nvPr/>
        </p:nvSpPr>
        <p:spPr>
          <a:xfrm>
            <a:off x="7265400" y="2560851"/>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902" name="Google Shape;902;p69"/>
          <p:cNvSpPr/>
          <p:nvPr/>
        </p:nvSpPr>
        <p:spPr>
          <a:xfrm>
            <a:off x="7265400" y="285414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903" name="Google Shape;903;p69"/>
          <p:cNvSpPr/>
          <p:nvPr/>
        </p:nvSpPr>
        <p:spPr>
          <a:xfrm>
            <a:off x="7265400" y="3146130"/>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904" name="Google Shape;904;p69"/>
          <p:cNvSpPr/>
          <p:nvPr/>
        </p:nvSpPr>
        <p:spPr>
          <a:xfrm>
            <a:off x="7265400" y="343945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905" name="Google Shape;905;p69"/>
          <p:cNvSpPr/>
          <p:nvPr/>
        </p:nvSpPr>
        <p:spPr>
          <a:xfrm>
            <a:off x="7265400" y="3731408"/>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906" name="Google Shape;906;p69"/>
          <p:cNvSpPr/>
          <p:nvPr/>
        </p:nvSpPr>
        <p:spPr>
          <a:xfrm>
            <a:off x="7265400" y="4023356"/>
            <a:ext cx="658500" cy="2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a:t>
            </a:r>
            <a:endParaRPr>
              <a:solidFill>
                <a:schemeClr val="dk1"/>
              </a:solidFill>
              <a:latin typeface="Quattrocento"/>
              <a:ea typeface="Quattrocento"/>
              <a:cs typeface="Quattrocento"/>
              <a:sym typeface="Quattrocento"/>
            </a:endParaRPr>
          </a:p>
        </p:txBody>
      </p:sp>
      <p:sp>
        <p:nvSpPr>
          <p:cNvPr id="907" name="Google Shape;907;p69"/>
          <p:cNvSpPr/>
          <p:nvPr/>
        </p:nvSpPr>
        <p:spPr>
          <a:xfrm>
            <a:off x="5289900" y="1389675"/>
            <a:ext cx="2634000" cy="291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FORECAST PERIOD</a:t>
            </a:r>
            <a:endParaRPr>
              <a:solidFill>
                <a:schemeClr val="accent2"/>
              </a:solidFill>
              <a:latin typeface="Quattrocento"/>
              <a:ea typeface="Quattrocento"/>
              <a:cs typeface="Quattrocento"/>
              <a:sym typeface="Quattrocento"/>
            </a:endParaRPr>
          </a:p>
        </p:txBody>
      </p:sp>
      <p:sp>
        <p:nvSpPr>
          <p:cNvPr id="908" name="Google Shape;908;p69"/>
          <p:cNvSpPr/>
          <p:nvPr/>
        </p:nvSpPr>
        <p:spPr>
          <a:xfrm>
            <a:off x="2655900" y="1389675"/>
            <a:ext cx="2634000" cy="291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HISTORICAL RESULTS</a:t>
            </a:r>
            <a:endParaRPr>
              <a:solidFill>
                <a:schemeClr val="accent2"/>
              </a:solidFill>
              <a:latin typeface="Quattrocento"/>
              <a:ea typeface="Quattrocento"/>
              <a:cs typeface="Quattrocento"/>
              <a:sym typeface="Quattrocento"/>
            </a:endParaRPr>
          </a:p>
        </p:txBody>
      </p:sp>
      <p:sp>
        <p:nvSpPr>
          <p:cNvPr id="909" name="Google Shape;909;p69"/>
          <p:cNvSpPr/>
          <p:nvPr/>
        </p:nvSpPr>
        <p:spPr>
          <a:xfrm>
            <a:off x="1220100" y="1973650"/>
            <a:ext cx="6703800" cy="291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BALANCE SHEET</a:t>
            </a:r>
            <a:endParaRPr>
              <a:solidFill>
                <a:schemeClr val="dk1"/>
              </a:solidFill>
              <a:latin typeface="Quattrocento"/>
              <a:ea typeface="Quattrocento"/>
              <a:cs typeface="Quattrocento"/>
              <a:sym typeface="Quattrocento"/>
            </a:endParaRPr>
          </a:p>
        </p:txBody>
      </p:sp>
      <p:sp>
        <p:nvSpPr>
          <p:cNvPr id="910" name="Google Shape;910;p69">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911" name="Google Shape;911;p69">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9">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913" name="Google Shape;913;p69">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9"/>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918"/>
        <p:cNvGrpSpPr/>
        <p:nvPr/>
      </p:nvGrpSpPr>
      <p:grpSpPr>
        <a:xfrm>
          <a:off x="0" y="0"/>
          <a:ext cx="0" cy="0"/>
          <a:chOff x="0" y="0"/>
          <a:chExt cx="0" cy="0"/>
        </a:xfrm>
      </p:grpSpPr>
      <p:sp>
        <p:nvSpPr>
          <p:cNvPr id="919" name="Google Shape;919;p70"/>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model</a:t>
            </a:r>
            <a:endParaRPr/>
          </a:p>
        </p:txBody>
      </p:sp>
      <p:sp>
        <p:nvSpPr>
          <p:cNvPr id="920" name="Google Shape;920;p70"/>
          <p:cNvSpPr/>
          <p:nvPr/>
        </p:nvSpPr>
        <p:spPr>
          <a:xfrm>
            <a:off x="1781175" y="1540675"/>
            <a:ext cx="1671600" cy="167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0"/>
          <p:cNvSpPr/>
          <p:nvPr/>
        </p:nvSpPr>
        <p:spPr>
          <a:xfrm>
            <a:off x="1781175" y="1540675"/>
            <a:ext cx="1671600" cy="1671600"/>
          </a:xfrm>
          <a:prstGeom prst="pie">
            <a:avLst>
              <a:gd name="adj1" fmla="val 2892282"/>
              <a:gd name="adj2" fmla="val 1620012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0"/>
          <p:cNvSpPr txBox="1"/>
          <p:nvPr/>
        </p:nvSpPr>
        <p:spPr>
          <a:xfrm>
            <a:off x="3373150" y="3218800"/>
            <a:ext cx="704700" cy="423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Cinzel"/>
                <a:ea typeface="Cinzel"/>
                <a:cs typeface="Cinzel"/>
                <a:sym typeface="Cinzel"/>
              </a:rPr>
              <a:t>40%</a:t>
            </a:r>
            <a:endParaRPr sz="2000" b="1">
              <a:solidFill>
                <a:schemeClr val="lt2"/>
              </a:solidFill>
              <a:latin typeface="Cinzel"/>
              <a:ea typeface="Cinzel"/>
              <a:cs typeface="Cinzel"/>
              <a:sym typeface="Cinzel"/>
            </a:endParaRPr>
          </a:p>
        </p:txBody>
      </p:sp>
      <p:sp>
        <p:nvSpPr>
          <p:cNvPr id="923" name="Google Shape;923;p70"/>
          <p:cNvSpPr txBox="1"/>
          <p:nvPr/>
        </p:nvSpPr>
        <p:spPr>
          <a:xfrm>
            <a:off x="738700" y="3613450"/>
            <a:ext cx="1671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Jupiter</a:t>
            </a:r>
            <a:endParaRPr sz="2000">
              <a:solidFill>
                <a:schemeClr val="dk1"/>
              </a:solidFill>
              <a:latin typeface="Cinzel"/>
              <a:ea typeface="Cinzel"/>
              <a:cs typeface="Cinzel"/>
              <a:sym typeface="Cinzel"/>
            </a:endParaRPr>
          </a:p>
        </p:txBody>
      </p:sp>
      <p:sp>
        <p:nvSpPr>
          <p:cNvPr id="924" name="Google Shape;924;p70"/>
          <p:cNvSpPr txBox="1"/>
          <p:nvPr/>
        </p:nvSpPr>
        <p:spPr>
          <a:xfrm>
            <a:off x="738700" y="4123775"/>
            <a:ext cx="16716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Jupiter is the biggest planet </a:t>
            </a:r>
            <a:endParaRPr>
              <a:solidFill>
                <a:schemeClr val="dk2"/>
              </a:solidFill>
              <a:latin typeface="Quattrocento"/>
              <a:ea typeface="Quattrocento"/>
              <a:cs typeface="Quattrocento"/>
              <a:sym typeface="Quattrocento"/>
            </a:endParaRPr>
          </a:p>
        </p:txBody>
      </p:sp>
      <p:sp>
        <p:nvSpPr>
          <p:cNvPr id="925" name="Google Shape;925;p70"/>
          <p:cNvSpPr txBox="1"/>
          <p:nvPr/>
        </p:nvSpPr>
        <p:spPr>
          <a:xfrm>
            <a:off x="2889700" y="3613450"/>
            <a:ext cx="1671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Cinzel"/>
                <a:ea typeface="Cinzel"/>
                <a:cs typeface="Cinzel"/>
                <a:sym typeface="Cinzel"/>
              </a:rPr>
              <a:t>Mars</a:t>
            </a:r>
            <a:endParaRPr sz="2000">
              <a:solidFill>
                <a:schemeClr val="dk1"/>
              </a:solidFill>
              <a:latin typeface="Cinzel"/>
              <a:ea typeface="Cinzel"/>
              <a:cs typeface="Cinzel"/>
              <a:sym typeface="Cinzel"/>
            </a:endParaRPr>
          </a:p>
        </p:txBody>
      </p:sp>
      <p:sp>
        <p:nvSpPr>
          <p:cNvPr id="926" name="Google Shape;926;p70"/>
          <p:cNvSpPr txBox="1"/>
          <p:nvPr/>
        </p:nvSpPr>
        <p:spPr>
          <a:xfrm>
            <a:off x="2889701" y="4123775"/>
            <a:ext cx="16716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Despite being red, Mars is cold place</a:t>
            </a:r>
            <a:endParaRPr>
              <a:solidFill>
                <a:schemeClr val="dk2"/>
              </a:solidFill>
              <a:latin typeface="Quattrocento"/>
              <a:ea typeface="Quattrocento"/>
              <a:cs typeface="Quattrocento"/>
              <a:sym typeface="Quattrocento"/>
            </a:endParaRPr>
          </a:p>
        </p:txBody>
      </p:sp>
      <p:sp>
        <p:nvSpPr>
          <p:cNvPr id="927" name="Google Shape;927;p70"/>
          <p:cNvSpPr txBox="1"/>
          <p:nvPr/>
        </p:nvSpPr>
        <p:spPr>
          <a:xfrm>
            <a:off x="1156200" y="3218800"/>
            <a:ext cx="704700" cy="423300"/>
          </a:xfrm>
          <a:prstGeom prst="rect">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chemeClr val="dk1"/>
                </a:solidFill>
                <a:latin typeface="Cinzel"/>
                <a:ea typeface="Cinzel"/>
                <a:cs typeface="Cinzel"/>
                <a:sym typeface="Cinzel"/>
              </a:rPr>
              <a:t>60%</a:t>
            </a:r>
            <a:endParaRPr sz="2000" b="1">
              <a:solidFill>
                <a:schemeClr val="dk1"/>
              </a:solidFill>
              <a:latin typeface="Cinzel"/>
              <a:ea typeface="Cinzel"/>
              <a:cs typeface="Cinzel"/>
              <a:sym typeface="Cinzel"/>
            </a:endParaRPr>
          </a:p>
        </p:txBody>
      </p:sp>
      <p:cxnSp>
        <p:nvCxnSpPr>
          <p:cNvPr id="928" name="Google Shape;928;p70"/>
          <p:cNvCxnSpPr/>
          <p:nvPr/>
        </p:nvCxnSpPr>
        <p:spPr>
          <a:xfrm flipH="1">
            <a:off x="713250" y="4071950"/>
            <a:ext cx="1590600" cy="7500"/>
          </a:xfrm>
          <a:prstGeom prst="straightConnector1">
            <a:avLst/>
          </a:prstGeom>
          <a:noFill/>
          <a:ln w="9525" cap="flat" cmpd="sng">
            <a:solidFill>
              <a:schemeClr val="dk1"/>
            </a:solidFill>
            <a:prstDash val="solid"/>
            <a:round/>
            <a:headEnd type="none" w="med" len="med"/>
            <a:tailEnd type="none" w="med" len="med"/>
          </a:ln>
        </p:spPr>
      </p:cxnSp>
      <p:cxnSp>
        <p:nvCxnSpPr>
          <p:cNvPr id="929" name="Google Shape;929;p70"/>
          <p:cNvCxnSpPr/>
          <p:nvPr/>
        </p:nvCxnSpPr>
        <p:spPr>
          <a:xfrm flipH="1">
            <a:off x="3005175" y="4071950"/>
            <a:ext cx="1590600" cy="7500"/>
          </a:xfrm>
          <a:prstGeom prst="straightConnector1">
            <a:avLst/>
          </a:prstGeom>
          <a:noFill/>
          <a:ln w="9525" cap="flat" cmpd="sng">
            <a:solidFill>
              <a:schemeClr val="dk1"/>
            </a:solidFill>
            <a:prstDash val="solid"/>
            <a:round/>
            <a:headEnd type="none" w="med" len="med"/>
            <a:tailEnd type="none" w="med" len="med"/>
          </a:ln>
        </p:spPr>
      </p:cxnSp>
      <p:pic>
        <p:nvPicPr>
          <p:cNvPr id="930" name="Google Shape;930;p70" title="Points scored">
            <a:hlinkClick r:id="rId3"/>
          </p:cNvPr>
          <p:cNvPicPr preferRelativeResize="0"/>
          <p:nvPr/>
        </p:nvPicPr>
        <p:blipFill>
          <a:blip r:embed="rId4">
            <a:alphaModFix/>
          </a:blip>
          <a:stretch>
            <a:fillRect/>
          </a:stretch>
        </p:blipFill>
        <p:spPr>
          <a:xfrm>
            <a:off x="4595775" y="1373750"/>
            <a:ext cx="3668499" cy="2268350"/>
          </a:xfrm>
          <a:prstGeom prst="rect">
            <a:avLst/>
          </a:prstGeom>
          <a:noFill/>
          <a:ln>
            <a:noFill/>
          </a:ln>
        </p:spPr>
      </p:pic>
      <p:sp>
        <p:nvSpPr>
          <p:cNvPr id="931" name="Google Shape;931;p70"/>
          <p:cNvSpPr txBox="1"/>
          <p:nvPr/>
        </p:nvSpPr>
        <p:spPr>
          <a:xfrm>
            <a:off x="4788775" y="4185350"/>
            <a:ext cx="3642000" cy="4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2"/>
                </a:solidFill>
                <a:latin typeface="Quattrocento"/>
                <a:ea typeface="Quattrocento"/>
                <a:cs typeface="Quattrocento"/>
                <a:sym typeface="Quattrocento"/>
              </a:rPr>
              <a:t>Follow the link in the graph to modify its data and then paste the new one here. </a:t>
            </a:r>
            <a:r>
              <a:rPr lang="en" sz="1100" b="1">
                <a:solidFill>
                  <a:schemeClr val="dk2"/>
                </a:solidFill>
                <a:uFill>
                  <a:noFill/>
                </a:uFill>
                <a:latin typeface="Quattrocento"/>
                <a:ea typeface="Quattrocento"/>
                <a:cs typeface="Quattrocento"/>
                <a:sym typeface="Quattrocento"/>
                <a:hlinkClick r:id="rId5">
                  <a:extLst>
                    <a:ext uri="{A12FA001-AC4F-418D-AE19-62706E023703}">
                      <ahyp:hlinkClr xmlns:ahyp="http://schemas.microsoft.com/office/drawing/2018/hyperlinkcolor" val="tx"/>
                    </a:ext>
                  </a:extLst>
                </a:hlinkClick>
              </a:rPr>
              <a:t>For more info, click here</a:t>
            </a:r>
            <a:endParaRPr sz="1300">
              <a:solidFill>
                <a:schemeClr val="dk2"/>
              </a:solidFill>
              <a:latin typeface="Quattrocento"/>
              <a:ea typeface="Quattrocento"/>
              <a:cs typeface="Quattrocento"/>
              <a:sym typeface="Quattrocento"/>
            </a:endParaRPr>
          </a:p>
        </p:txBody>
      </p:sp>
      <p:sp>
        <p:nvSpPr>
          <p:cNvPr id="932" name="Google Shape;932;p70"/>
          <p:cNvSpPr txBox="1"/>
          <p:nvPr/>
        </p:nvSpPr>
        <p:spPr>
          <a:xfrm>
            <a:off x="6147250" y="3716500"/>
            <a:ext cx="9930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inzel"/>
                <a:ea typeface="Cinzel"/>
                <a:cs typeface="Cinzel"/>
                <a:sym typeface="Cinzel"/>
              </a:rPr>
              <a:t>Mars</a:t>
            </a:r>
            <a:endParaRPr sz="2000">
              <a:solidFill>
                <a:schemeClr val="dk1"/>
              </a:solidFill>
              <a:latin typeface="Cinzel"/>
              <a:ea typeface="Cinzel"/>
              <a:cs typeface="Cinzel"/>
              <a:sym typeface="Cinzel"/>
            </a:endParaRPr>
          </a:p>
        </p:txBody>
      </p:sp>
      <p:sp>
        <p:nvSpPr>
          <p:cNvPr id="933" name="Google Shape;933;p70"/>
          <p:cNvSpPr/>
          <p:nvPr/>
        </p:nvSpPr>
        <p:spPr>
          <a:xfrm>
            <a:off x="5869459" y="3753850"/>
            <a:ext cx="277800" cy="246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0">
            <a:hlinkClick r:id="rId6"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935" name="Google Shape;935;p70">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0">
            <a:hlinkClick r:id="rId7"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937" name="Google Shape;937;p70">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0"/>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942"/>
        <p:cNvGrpSpPr/>
        <p:nvPr/>
      </p:nvGrpSpPr>
      <p:grpSpPr>
        <a:xfrm>
          <a:off x="0" y="0"/>
          <a:ext cx="0" cy="0"/>
          <a:chOff x="0" y="0"/>
          <a:chExt cx="0" cy="0"/>
        </a:xfrm>
      </p:grpSpPr>
      <p:sp>
        <p:nvSpPr>
          <p:cNvPr id="943" name="Google Shape;943;p71"/>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Pricing strategy</a:t>
            </a:r>
            <a:endParaRPr/>
          </a:p>
        </p:txBody>
      </p:sp>
      <p:sp>
        <p:nvSpPr>
          <p:cNvPr id="944" name="Google Shape;944;p71"/>
          <p:cNvSpPr/>
          <p:nvPr/>
        </p:nvSpPr>
        <p:spPr>
          <a:xfrm>
            <a:off x="889600" y="2567200"/>
            <a:ext cx="2249400" cy="565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2"/>
                </a:solidFill>
                <a:latin typeface="Quattrocento"/>
                <a:ea typeface="Quattrocento"/>
                <a:cs typeface="Quattrocento"/>
                <a:sym typeface="Quattrocento"/>
              </a:rPr>
              <a:t>20%</a:t>
            </a:r>
            <a:endParaRPr sz="3000">
              <a:solidFill>
                <a:schemeClr val="accent2"/>
              </a:solidFill>
              <a:latin typeface="Quattrocento"/>
              <a:ea typeface="Quattrocento"/>
              <a:cs typeface="Quattrocento"/>
              <a:sym typeface="Quattrocento"/>
            </a:endParaRPr>
          </a:p>
        </p:txBody>
      </p:sp>
      <p:sp>
        <p:nvSpPr>
          <p:cNvPr id="945" name="Google Shape;945;p71"/>
          <p:cNvSpPr/>
          <p:nvPr/>
        </p:nvSpPr>
        <p:spPr>
          <a:xfrm>
            <a:off x="889600" y="3323450"/>
            <a:ext cx="2249400" cy="884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Venus is the second planet from the Sun </a:t>
            </a:r>
            <a:endParaRPr>
              <a:solidFill>
                <a:schemeClr val="dk1"/>
              </a:solidFill>
              <a:latin typeface="Quattrocento"/>
              <a:ea typeface="Quattrocento"/>
              <a:cs typeface="Quattrocento"/>
              <a:sym typeface="Quattrocento"/>
            </a:endParaRPr>
          </a:p>
        </p:txBody>
      </p:sp>
      <p:sp>
        <p:nvSpPr>
          <p:cNvPr id="946" name="Google Shape;946;p71"/>
          <p:cNvSpPr/>
          <p:nvPr/>
        </p:nvSpPr>
        <p:spPr>
          <a:xfrm>
            <a:off x="3447250" y="2589125"/>
            <a:ext cx="2249400" cy="565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2"/>
                </a:solidFill>
                <a:latin typeface="Quattrocento"/>
                <a:ea typeface="Quattrocento"/>
                <a:cs typeface="Quattrocento"/>
                <a:sym typeface="Quattrocento"/>
              </a:rPr>
              <a:t>70%</a:t>
            </a:r>
            <a:endParaRPr sz="3000">
              <a:solidFill>
                <a:schemeClr val="accent2"/>
              </a:solidFill>
              <a:latin typeface="Quattrocento"/>
              <a:ea typeface="Quattrocento"/>
              <a:cs typeface="Quattrocento"/>
              <a:sym typeface="Quattrocento"/>
            </a:endParaRPr>
          </a:p>
        </p:txBody>
      </p:sp>
      <p:sp>
        <p:nvSpPr>
          <p:cNvPr id="947" name="Google Shape;947;p71"/>
          <p:cNvSpPr/>
          <p:nvPr/>
        </p:nvSpPr>
        <p:spPr>
          <a:xfrm>
            <a:off x="3447250" y="3323450"/>
            <a:ext cx="2249400" cy="884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2"/>
                </a:solidFill>
                <a:latin typeface="Quattrocento"/>
                <a:ea typeface="Quattrocento"/>
                <a:cs typeface="Quattrocento"/>
                <a:sym typeface="Quattrocento"/>
              </a:rPr>
              <a:t>Jupiter is the biggest planet of them all </a:t>
            </a:r>
            <a:endParaRPr>
              <a:solidFill>
                <a:schemeClr val="dk1"/>
              </a:solidFill>
              <a:latin typeface="Quattrocento"/>
              <a:ea typeface="Quattrocento"/>
              <a:cs typeface="Quattrocento"/>
              <a:sym typeface="Quattrocento"/>
            </a:endParaRPr>
          </a:p>
        </p:txBody>
      </p:sp>
      <p:sp>
        <p:nvSpPr>
          <p:cNvPr id="948" name="Google Shape;948;p71"/>
          <p:cNvSpPr/>
          <p:nvPr/>
        </p:nvSpPr>
        <p:spPr>
          <a:xfrm>
            <a:off x="6004900" y="2589125"/>
            <a:ext cx="2249400" cy="565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2"/>
                </a:solidFill>
                <a:latin typeface="Quattrocento"/>
                <a:ea typeface="Quattrocento"/>
                <a:cs typeface="Quattrocento"/>
                <a:sym typeface="Quattrocento"/>
              </a:rPr>
              <a:t>10%</a:t>
            </a:r>
            <a:endParaRPr sz="3000">
              <a:solidFill>
                <a:schemeClr val="accent2"/>
              </a:solidFill>
              <a:latin typeface="Quattrocento"/>
              <a:ea typeface="Quattrocento"/>
              <a:cs typeface="Quattrocento"/>
              <a:sym typeface="Quattrocento"/>
            </a:endParaRPr>
          </a:p>
        </p:txBody>
      </p:sp>
      <p:sp>
        <p:nvSpPr>
          <p:cNvPr id="949" name="Google Shape;949;p71"/>
          <p:cNvSpPr/>
          <p:nvPr/>
        </p:nvSpPr>
        <p:spPr>
          <a:xfrm>
            <a:off x="6004900" y="3323450"/>
            <a:ext cx="2249400" cy="884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Saturn is a gas giant and has several rings</a:t>
            </a:r>
            <a:endParaRPr>
              <a:solidFill>
                <a:schemeClr val="dk2"/>
              </a:solidFill>
              <a:latin typeface="Quattrocento"/>
              <a:ea typeface="Quattrocento"/>
              <a:cs typeface="Quattrocento"/>
              <a:sym typeface="Quattrocento"/>
            </a:endParaRPr>
          </a:p>
        </p:txBody>
      </p:sp>
      <p:sp>
        <p:nvSpPr>
          <p:cNvPr id="950" name="Google Shape;950;p71"/>
          <p:cNvSpPr/>
          <p:nvPr/>
        </p:nvSpPr>
        <p:spPr>
          <a:xfrm>
            <a:off x="889600" y="1997175"/>
            <a:ext cx="2249400" cy="4338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BASIC</a:t>
            </a:r>
            <a:endParaRPr>
              <a:solidFill>
                <a:schemeClr val="dk1"/>
              </a:solidFill>
              <a:latin typeface="Quattrocento"/>
              <a:ea typeface="Quattrocento"/>
              <a:cs typeface="Quattrocento"/>
              <a:sym typeface="Quattrocento"/>
            </a:endParaRPr>
          </a:p>
        </p:txBody>
      </p:sp>
      <p:sp>
        <p:nvSpPr>
          <p:cNvPr id="951" name="Google Shape;951;p71"/>
          <p:cNvSpPr/>
          <p:nvPr/>
        </p:nvSpPr>
        <p:spPr>
          <a:xfrm>
            <a:off x="3447250" y="1865775"/>
            <a:ext cx="2249400" cy="5652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STANDARD</a:t>
            </a:r>
            <a:endParaRPr>
              <a:solidFill>
                <a:schemeClr val="dk1"/>
              </a:solidFill>
              <a:latin typeface="Quattrocento"/>
              <a:ea typeface="Quattrocento"/>
              <a:cs typeface="Quattrocento"/>
              <a:sym typeface="Quattrocento"/>
            </a:endParaRPr>
          </a:p>
        </p:txBody>
      </p:sp>
      <p:sp>
        <p:nvSpPr>
          <p:cNvPr id="952" name="Google Shape;952;p71"/>
          <p:cNvSpPr/>
          <p:nvPr/>
        </p:nvSpPr>
        <p:spPr>
          <a:xfrm>
            <a:off x="6004900" y="1760775"/>
            <a:ext cx="2249400" cy="6702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ADVANCED</a:t>
            </a:r>
            <a:endParaRPr>
              <a:solidFill>
                <a:schemeClr val="dk1"/>
              </a:solidFill>
              <a:latin typeface="Quattrocento"/>
              <a:ea typeface="Quattrocento"/>
              <a:cs typeface="Quattrocento"/>
              <a:sym typeface="Quattrocento"/>
            </a:endParaRPr>
          </a:p>
        </p:txBody>
      </p:sp>
      <p:sp>
        <p:nvSpPr>
          <p:cNvPr id="953" name="Google Shape;953;p71">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954" name="Google Shape;954;p71">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1">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956" name="Google Shape;956;p71">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1"/>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961"/>
        <p:cNvGrpSpPr/>
        <p:nvPr/>
      </p:nvGrpSpPr>
      <p:grpSpPr>
        <a:xfrm>
          <a:off x="0" y="0"/>
          <a:ext cx="0" cy="0"/>
          <a:chOff x="0" y="0"/>
          <a:chExt cx="0" cy="0"/>
        </a:xfrm>
      </p:grpSpPr>
      <p:sp>
        <p:nvSpPr>
          <p:cNvPr id="962" name="Google Shape;962;p72"/>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Pricing strategy II</a:t>
            </a:r>
            <a:endParaRPr/>
          </a:p>
        </p:txBody>
      </p:sp>
      <p:sp>
        <p:nvSpPr>
          <p:cNvPr id="963" name="Google Shape;963;p72"/>
          <p:cNvSpPr/>
          <p:nvPr/>
        </p:nvSpPr>
        <p:spPr>
          <a:xfrm>
            <a:off x="2132162" y="2079841"/>
            <a:ext cx="1572600" cy="402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1"/>
                </a:solidFill>
                <a:latin typeface="Cinzel"/>
                <a:ea typeface="Cinzel"/>
                <a:cs typeface="Cinzel"/>
                <a:sym typeface="Cinzel"/>
              </a:rPr>
              <a:t>Basic</a:t>
            </a:r>
            <a:endParaRPr sz="2000">
              <a:solidFill>
                <a:schemeClr val="lt1"/>
              </a:solidFill>
              <a:latin typeface="Cinzel"/>
              <a:ea typeface="Cinzel"/>
              <a:cs typeface="Cinzel"/>
              <a:sym typeface="Cinzel"/>
            </a:endParaRPr>
          </a:p>
        </p:txBody>
      </p:sp>
      <p:sp>
        <p:nvSpPr>
          <p:cNvPr id="964" name="Google Shape;964;p72"/>
          <p:cNvSpPr/>
          <p:nvPr/>
        </p:nvSpPr>
        <p:spPr>
          <a:xfrm>
            <a:off x="6863037" y="1715550"/>
            <a:ext cx="1572600" cy="767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1"/>
                </a:solidFill>
                <a:latin typeface="Cinzel"/>
                <a:ea typeface="Cinzel"/>
                <a:cs typeface="Cinzel"/>
                <a:sym typeface="Cinzel"/>
              </a:rPr>
              <a:t>Leading</a:t>
            </a:r>
            <a:endParaRPr sz="2000">
              <a:solidFill>
                <a:schemeClr val="lt1"/>
              </a:solidFill>
              <a:latin typeface="Cinzel"/>
              <a:ea typeface="Cinzel"/>
              <a:cs typeface="Cinzel"/>
              <a:sym typeface="Cinzel"/>
            </a:endParaRPr>
          </a:p>
        </p:txBody>
      </p:sp>
      <p:sp>
        <p:nvSpPr>
          <p:cNvPr id="965" name="Google Shape;965;p72"/>
          <p:cNvSpPr/>
          <p:nvPr/>
        </p:nvSpPr>
        <p:spPr>
          <a:xfrm>
            <a:off x="5286087" y="1844646"/>
            <a:ext cx="1572600" cy="637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1"/>
                </a:solidFill>
                <a:latin typeface="Cinzel"/>
                <a:ea typeface="Cinzel"/>
                <a:cs typeface="Cinzel"/>
                <a:sym typeface="Cinzel"/>
              </a:rPr>
              <a:t>Advanced</a:t>
            </a:r>
            <a:endParaRPr sz="2000">
              <a:solidFill>
                <a:schemeClr val="lt1"/>
              </a:solidFill>
              <a:latin typeface="Cinzel"/>
              <a:ea typeface="Cinzel"/>
              <a:cs typeface="Cinzel"/>
              <a:sym typeface="Cinzel"/>
            </a:endParaRPr>
          </a:p>
        </p:txBody>
      </p:sp>
      <p:sp>
        <p:nvSpPr>
          <p:cNvPr id="966" name="Google Shape;966;p72"/>
          <p:cNvSpPr/>
          <p:nvPr/>
        </p:nvSpPr>
        <p:spPr>
          <a:xfrm>
            <a:off x="3709138" y="1942962"/>
            <a:ext cx="1572600" cy="539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1"/>
                </a:solidFill>
                <a:latin typeface="Cinzel"/>
                <a:ea typeface="Cinzel"/>
                <a:cs typeface="Cinzel"/>
                <a:sym typeface="Cinzel"/>
              </a:rPr>
              <a:t>Standard</a:t>
            </a:r>
            <a:endParaRPr sz="2000">
              <a:solidFill>
                <a:schemeClr val="lt1"/>
              </a:solidFill>
              <a:latin typeface="Cinzel"/>
              <a:ea typeface="Cinzel"/>
              <a:cs typeface="Cinzel"/>
              <a:sym typeface="Cinzel"/>
            </a:endParaRPr>
          </a:p>
        </p:txBody>
      </p:sp>
      <p:graphicFrame>
        <p:nvGraphicFramePr>
          <p:cNvPr id="967" name="Google Shape;967;p72"/>
          <p:cNvGraphicFramePr/>
          <p:nvPr/>
        </p:nvGraphicFramePr>
        <p:xfrm>
          <a:off x="713224" y="2482143"/>
          <a:ext cx="7722450" cy="2134360"/>
        </p:xfrm>
        <a:graphic>
          <a:graphicData uri="http://schemas.openxmlformats.org/drawingml/2006/table">
            <a:tbl>
              <a:tblPr>
                <a:noFill/>
                <a:tableStyleId>{00450878-9661-4CED-A615-E29FFE493B2D}</a:tableStyleId>
              </a:tblPr>
              <a:tblGrid>
                <a:gridCol w="1418950">
                  <a:extLst>
                    <a:ext uri="{9D8B030D-6E8A-4147-A177-3AD203B41FA5}">
                      <a16:colId xmlns:a16="http://schemas.microsoft.com/office/drawing/2014/main" val="20000"/>
                    </a:ext>
                  </a:extLst>
                </a:gridCol>
                <a:gridCol w="1575875">
                  <a:extLst>
                    <a:ext uri="{9D8B030D-6E8A-4147-A177-3AD203B41FA5}">
                      <a16:colId xmlns:a16="http://schemas.microsoft.com/office/drawing/2014/main" val="20001"/>
                    </a:ext>
                  </a:extLst>
                </a:gridCol>
                <a:gridCol w="1575875">
                  <a:extLst>
                    <a:ext uri="{9D8B030D-6E8A-4147-A177-3AD203B41FA5}">
                      <a16:colId xmlns:a16="http://schemas.microsoft.com/office/drawing/2014/main" val="20002"/>
                    </a:ext>
                  </a:extLst>
                </a:gridCol>
                <a:gridCol w="1575875">
                  <a:extLst>
                    <a:ext uri="{9D8B030D-6E8A-4147-A177-3AD203B41FA5}">
                      <a16:colId xmlns:a16="http://schemas.microsoft.com/office/drawing/2014/main" val="20003"/>
                    </a:ext>
                  </a:extLst>
                </a:gridCol>
                <a:gridCol w="1575875">
                  <a:extLst>
                    <a:ext uri="{9D8B030D-6E8A-4147-A177-3AD203B41FA5}">
                      <a16:colId xmlns:a16="http://schemas.microsoft.com/office/drawing/2014/main" val="20004"/>
                    </a:ext>
                  </a:extLst>
                </a:gridCol>
              </a:tblGrid>
              <a:tr h="392650">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LEVEL</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Quattrocento"/>
                          <a:ea typeface="Quattrocento"/>
                          <a:cs typeface="Quattrocento"/>
                          <a:sym typeface="Quattrocento"/>
                        </a:rPr>
                        <a:t>1</a:t>
                      </a:r>
                      <a:endParaRPr b="1">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2"/>
                          </a:solidFill>
                          <a:latin typeface="Quattrocento"/>
                          <a:ea typeface="Quattrocento"/>
                          <a:cs typeface="Quattrocento"/>
                          <a:sym typeface="Quattrocento"/>
                        </a:rPr>
                        <a:t>2</a:t>
                      </a:r>
                      <a:endParaRPr b="1">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2"/>
                          </a:solidFill>
                          <a:latin typeface="Quattrocento"/>
                          <a:ea typeface="Quattrocento"/>
                          <a:cs typeface="Quattrocento"/>
                          <a:sym typeface="Quattrocento"/>
                        </a:rPr>
                        <a:t>3</a:t>
                      </a:r>
                      <a:endParaRPr b="1">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2"/>
                          </a:solidFill>
                          <a:latin typeface="Quattrocento"/>
                          <a:ea typeface="Quattrocento"/>
                          <a:cs typeface="Quattrocento"/>
                          <a:sym typeface="Quattrocento"/>
                        </a:rPr>
                        <a:t>4</a:t>
                      </a:r>
                      <a:endParaRPr b="1">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483275">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PERCENTAGE</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000">
                          <a:solidFill>
                            <a:schemeClr val="dk1"/>
                          </a:solidFill>
                          <a:latin typeface="Cinzel"/>
                          <a:ea typeface="Cinzel"/>
                          <a:cs typeface="Cinzel"/>
                          <a:sym typeface="Cinzel"/>
                        </a:rPr>
                        <a:t>20%</a:t>
                      </a:r>
                      <a:endParaRPr sz="2000">
                        <a:solidFill>
                          <a:schemeClr val="dk1"/>
                        </a:solidFill>
                        <a:latin typeface="Cinzel"/>
                        <a:ea typeface="Cinzel"/>
                        <a:cs typeface="Cinzel"/>
                        <a:sym typeface="Cinze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000">
                          <a:solidFill>
                            <a:schemeClr val="dk1"/>
                          </a:solidFill>
                          <a:latin typeface="Cinzel"/>
                          <a:ea typeface="Cinzel"/>
                          <a:cs typeface="Cinzel"/>
                          <a:sym typeface="Cinzel"/>
                        </a:rPr>
                        <a:t>70%</a:t>
                      </a:r>
                      <a:endParaRPr sz="2000">
                        <a:solidFill>
                          <a:schemeClr val="dk1"/>
                        </a:solidFill>
                        <a:latin typeface="Cinzel"/>
                        <a:ea typeface="Cinzel"/>
                        <a:cs typeface="Cinzel"/>
                        <a:sym typeface="Cinze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000">
                          <a:solidFill>
                            <a:schemeClr val="dk1"/>
                          </a:solidFill>
                          <a:latin typeface="Cinzel"/>
                          <a:ea typeface="Cinzel"/>
                          <a:cs typeface="Cinzel"/>
                          <a:sym typeface="Cinzel"/>
                        </a:rPr>
                        <a:t>8%</a:t>
                      </a:r>
                      <a:endParaRPr sz="2000">
                        <a:solidFill>
                          <a:schemeClr val="dk1"/>
                        </a:solidFill>
                        <a:latin typeface="Cinzel"/>
                        <a:ea typeface="Cinzel"/>
                        <a:cs typeface="Cinzel"/>
                        <a:sym typeface="Cinze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000">
                          <a:solidFill>
                            <a:schemeClr val="dk1"/>
                          </a:solidFill>
                          <a:latin typeface="Cinzel"/>
                          <a:ea typeface="Cinzel"/>
                          <a:cs typeface="Cinzel"/>
                          <a:sym typeface="Cinzel"/>
                        </a:rPr>
                        <a:t>2%</a:t>
                      </a:r>
                      <a:endParaRPr sz="2000">
                        <a:solidFill>
                          <a:schemeClr val="dk1"/>
                        </a:solidFill>
                        <a:latin typeface="Cinzel"/>
                        <a:ea typeface="Cinzel"/>
                        <a:cs typeface="Cinzel"/>
                        <a:sym typeface="Cinze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1250500">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DESCRIPTION</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171450" lvl="0" indent="-146050" algn="l" rtl="0">
                        <a:lnSpc>
                          <a:spcPct val="115000"/>
                        </a:lnSpc>
                        <a:spcBef>
                          <a:spcPts val="20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Insert your</a:t>
                      </a:r>
                      <a:endParaRPr>
                        <a:solidFill>
                          <a:schemeClr val="dk2"/>
                        </a:solidFill>
                        <a:latin typeface="Quattrocento"/>
                        <a:ea typeface="Quattrocento"/>
                        <a:cs typeface="Quattrocento"/>
                        <a:sym typeface="Quattrocento"/>
                      </a:endParaRPr>
                    </a:p>
                    <a:p>
                      <a:pPr marL="0" lvl="0" indent="0" algn="l" rtl="0">
                        <a:lnSpc>
                          <a:spcPct val="115000"/>
                        </a:lnSpc>
                        <a:spcBef>
                          <a:spcPts val="200"/>
                        </a:spcBef>
                        <a:spcAft>
                          <a:spcPts val="0"/>
                        </a:spcAft>
                        <a:buNone/>
                      </a:pPr>
                      <a:r>
                        <a:rPr lang="en">
                          <a:solidFill>
                            <a:schemeClr val="dk2"/>
                          </a:solidFill>
                          <a:latin typeface="Quattrocento"/>
                          <a:ea typeface="Quattrocento"/>
                          <a:cs typeface="Quattrocento"/>
                          <a:sym typeface="Quattrocento"/>
                        </a:rPr>
                        <a:t>description here</a:t>
                      </a:r>
                      <a:endParaRPr>
                        <a:solidFill>
                          <a:schemeClr val="dk2"/>
                        </a:solidFill>
                        <a:latin typeface="Quattrocento"/>
                        <a:ea typeface="Quattrocento"/>
                        <a:cs typeface="Quattrocento"/>
                        <a:sym typeface="Quattrocento"/>
                      </a:endParaRPr>
                    </a:p>
                    <a:p>
                      <a:pPr marL="171450" lvl="0" indent="-146050" algn="l" rtl="0">
                        <a:lnSpc>
                          <a:spcPct val="115000"/>
                        </a:lnSpc>
                        <a:spcBef>
                          <a:spcPts val="20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Insert your</a:t>
                      </a:r>
                      <a:endParaRPr>
                        <a:solidFill>
                          <a:schemeClr val="dk2"/>
                        </a:solidFill>
                        <a:latin typeface="Quattrocento"/>
                        <a:ea typeface="Quattrocento"/>
                        <a:cs typeface="Quattrocento"/>
                        <a:sym typeface="Quattrocento"/>
                      </a:endParaRPr>
                    </a:p>
                    <a:p>
                      <a:pPr marL="0" lvl="0" indent="0" algn="l" rtl="0">
                        <a:lnSpc>
                          <a:spcPct val="115000"/>
                        </a:lnSpc>
                        <a:spcBef>
                          <a:spcPts val="200"/>
                        </a:spcBef>
                        <a:spcAft>
                          <a:spcPts val="0"/>
                        </a:spcAft>
                        <a:buNone/>
                      </a:pPr>
                      <a:r>
                        <a:rPr lang="en">
                          <a:solidFill>
                            <a:schemeClr val="dk2"/>
                          </a:solidFill>
                          <a:latin typeface="Quattrocento"/>
                          <a:ea typeface="Quattrocento"/>
                          <a:cs typeface="Quattrocento"/>
                          <a:sym typeface="Quattrocento"/>
                        </a:rPr>
                        <a:t>description here</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46050" algn="l" rtl="0">
                        <a:lnSpc>
                          <a:spcPct val="115000"/>
                        </a:lnSpc>
                        <a:spcBef>
                          <a:spcPts val="20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Insert your</a:t>
                      </a:r>
                      <a:endParaRPr>
                        <a:solidFill>
                          <a:schemeClr val="dk2"/>
                        </a:solidFill>
                        <a:latin typeface="Quattrocento"/>
                        <a:ea typeface="Quattrocento"/>
                        <a:cs typeface="Quattrocento"/>
                        <a:sym typeface="Quattrocento"/>
                      </a:endParaRPr>
                    </a:p>
                    <a:p>
                      <a:pPr marL="0" lvl="0" indent="0" algn="l" rtl="0">
                        <a:lnSpc>
                          <a:spcPct val="115000"/>
                        </a:lnSpc>
                        <a:spcBef>
                          <a:spcPts val="200"/>
                        </a:spcBef>
                        <a:spcAft>
                          <a:spcPts val="0"/>
                        </a:spcAft>
                        <a:buNone/>
                      </a:pPr>
                      <a:r>
                        <a:rPr lang="en">
                          <a:solidFill>
                            <a:schemeClr val="dk2"/>
                          </a:solidFill>
                          <a:latin typeface="Quattrocento"/>
                          <a:ea typeface="Quattrocento"/>
                          <a:cs typeface="Quattrocento"/>
                          <a:sym typeface="Quattrocento"/>
                        </a:rPr>
                        <a:t>description here</a:t>
                      </a:r>
                      <a:endParaRPr>
                        <a:solidFill>
                          <a:schemeClr val="dk2"/>
                        </a:solidFill>
                        <a:latin typeface="Quattrocento"/>
                        <a:ea typeface="Quattrocento"/>
                        <a:cs typeface="Quattrocento"/>
                        <a:sym typeface="Quattrocento"/>
                      </a:endParaRPr>
                    </a:p>
                    <a:p>
                      <a:pPr marL="171450" lvl="0" indent="-146050" algn="l" rtl="0">
                        <a:lnSpc>
                          <a:spcPct val="115000"/>
                        </a:lnSpc>
                        <a:spcBef>
                          <a:spcPts val="20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Insert your</a:t>
                      </a:r>
                      <a:endParaRPr>
                        <a:solidFill>
                          <a:schemeClr val="dk2"/>
                        </a:solidFill>
                        <a:latin typeface="Quattrocento"/>
                        <a:ea typeface="Quattrocento"/>
                        <a:cs typeface="Quattrocento"/>
                        <a:sym typeface="Quattrocento"/>
                      </a:endParaRPr>
                    </a:p>
                    <a:p>
                      <a:pPr marL="0" lvl="0" indent="0" algn="l" rtl="0">
                        <a:lnSpc>
                          <a:spcPct val="115000"/>
                        </a:lnSpc>
                        <a:spcBef>
                          <a:spcPts val="200"/>
                        </a:spcBef>
                        <a:spcAft>
                          <a:spcPts val="0"/>
                        </a:spcAft>
                        <a:buNone/>
                      </a:pPr>
                      <a:r>
                        <a:rPr lang="en">
                          <a:solidFill>
                            <a:schemeClr val="dk2"/>
                          </a:solidFill>
                          <a:latin typeface="Quattrocento"/>
                          <a:ea typeface="Quattrocento"/>
                          <a:cs typeface="Quattrocento"/>
                          <a:sym typeface="Quattrocento"/>
                        </a:rPr>
                        <a:t>description here</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46050" algn="l" rtl="0">
                        <a:lnSpc>
                          <a:spcPct val="115000"/>
                        </a:lnSpc>
                        <a:spcBef>
                          <a:spcPts val="20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Insert your</a:t>
                      </a:r>
                      <a:endParaRPr>
                        <a:solidFill>
                          <a:schemeClr val="dk2"/>
                        </a:solidFill>
                        <a:latin typeface="Quattrocento"/>
                        <a:ea typeface="Quattrocento"/>
                        <a:cs typeface="Quattrocento"/>
                        <a:sym typeface="Quattrocento"/>
                      </a:endParaRPr>
                    </a:p>
                    <a:p>
                      <a:pPr marL="0" lvl="0" indent="0" algn="l" rtl="0">
                        <a:lnSpc>
                          <a:spcPct val="115000"/>
                        </a:lnSpc>
                        <a:spcBef>
                          <a:spcPts val="200"/>
                        </a:spcBef>
                        <a:spcAft>
                          <a:spcPts val="0"/>
                        </a:spcAft>
                        <a:buNone/>
                      </a:pPr>
                      <a:r>
                        <a:rPr lang="en">
                          <a:solidFill>
                            <a:schemeClr val="dk2"/>
                          </a:solidFill>
                          <a:latin typeface="Quattrocento"/>
                          <a:ea typeface="Quattrocento"/>
                          <a:cs typeface="Quattrocento"/>
                          <a:sym typeface="Quattrocento"/>
                        </a:rPr>
                        <a:t>description here</a:t>
                      </a:r>
                      <a:endParaRPr>
                        <a:solidFill>
                          <a:schemeClr val="dk2"/>
                        </a:solidFill>
                        <a:latin typeface="Quattrocento"/>
                        <a:ea typeface="Quattrocento"/>
                        <a:cs typeface="Quattrocento"/>
                        <a:sym typeface="Quattrocento"/>
                      </a:endParaRPr>
                    </a:p>
                    <a:p>
                      <a:pPr marL="171450" lvl="0" indent="-146050" algn="l" rtl="0">
                        <a:lnSpc>
                          <a:spcPct val="115000"/>
                        </a:lnSpc>
                        <a:spcBef>
                          <a:spcPts val="20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Insert your</a:t>
                      </a:r>
                      <a:endParaRPr>
                        <a:solidFill>
                          <a:schemeClr val="dk2"/>
                        </a:solidFill>
                        <a:latin typeface="Quattrocento"/>
                        <a:ea typeface="Quattrocento"/>
                        <a:cs typeface="Quattrocento"/>
                        <a:sym typeface="Quattrocento"/>
                      </a:endParaRPr>
                    </a:p>
                    <a:p>
                      <a:pPr marL="0" lvl="0" indent="0" algn="l" rtl="0">
                        <a:lnSpc>
                          <a:spcPct val="115000"/>
                        </a:lnSpc>
                        <a:spcBef>
                          <a:spcPts val="200"/>
                        </a:spcBef>
                        <a:spcAft>
                          <a:spcPts val="0"/>
                        </a:spcAft>
                        <a:buNone/>
                      </a:pPr>
                      <a:r>
                        <a:rPr lang="en">
                          <a:solidFill>
                            <a:schemeClr val="dk2"/>
                          </a:solidFill>
                          <a:latin typeface="Quattrocento"/>
                          <a:ea typeface="Quattrocento"/>
                          <a:cs typeface="Quattrocento"/>
                          <a:sym typeface="Quattrocento"/>
                        </a:rPr>
                        <a:t>description here</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171450" lvl="0" indent="-146050" algn="l" rtl="0">
                        <a:lnSpc>
                          <a:spcPct val="115000"/>
                        </a:lnSpc>
                        <a:spcBef>
                          <a:spcPts val="20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Insert your</a:t>
                      </a:r>
                      <a:endParaRPr>
                        <a:solidFill>
                          <a:schemeClr val="dk2"/>
                        </a:solidFill>
                        <a:latin typeface="Quattrocento"/>
                        <a:ea typeface="Quattrocento"/>
                        <a:cs typeface="Quattrocento"/>
                        <a:sym typeface="Quattrocento"/>
                      </a:endParaRPr>
                    </a:p>
                    <a:p>
                      <a:pPr marL="0" lvl="0" indent="0" algn="l" rtl="0">
                        <a:lnSpc>
                          <a:spcPct val="115000"/>
                        </a:lnSpc>
                        <a:spcBef>
                          <a:spcPts val="200"/>
                        </a:spcBef>
                        <a:spcAft>
                          <a:spcPts val="0"/>
                        </a:spcAft>
                        <a:buNone/>
                      </a:pPr>
                      <a:r>
                        <a:rPr lang="en">
                          <a:solidFill>
                            <a:schemeClr val="dk2"/>
                          </a:solidFill>
                          <a:latin typeface="Quattrocento"/>
                          <a:ea typeface="Quattrocento"/>
                          <a:cs typeface="Quattrocento"/>
                          <a:sym typeface="Quattrocento"/>
                        </a:rPr>
                        <a:t>description here</a:t>
                      </a:r>
                      <a:endParaRPr>
                        <a:solidFill>
                          <a:schemeClr val="dk2"/>
                        </a:solidFill>
                        <a:latin typeface="Quattrocento"/>
                        <a:ea typeface="Quattrocento"/>
                        <a:cs typeface="Quattrocento"/>
                        <a:sym typeface="Quattrocento"/>
                      </a:endParaRPr>
                    </a:p>
                    <a:p>
                      <a:pPr marL="171450" lvl="0" indent="-146050" algn="l" rtl="0">
                        <a:lnSpc>
                          <a:spcPct val="115000"/>
                        </a:lnSpc>
                        <a:spcBef>
                          <a:spcPts val="20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Insert your</a:t>
                      </a:r>
                      <a:endParaRPr>
                        <a:solidFill>
                          <a:schemeClr val="dk2"/>
                        </a:solidFill>
                        <a:latin typeface="Quattrocento"/>
                        <a:ea typeface="Quattrocento"/>
                        <a:cs typeface="Quattrocento"/>
                        <a:sym typeface="Quattrocento"/>
                      </a:endParaRPr>
                    </a:p>
                    <a:p>
                      <a:pPr marL="0" lvl="0" indent="0" algn="l" rtl="0">
                        <a:lnSpc>
                          <a:spcPct val="115000"/>
                        </a:lnSpc>
                        <a:spcBef>
                          <a:spcPts val="200"/>
                        </a:spcBef>
                        <a:spcAft>
                          <a:spcPts val="0"/>
                        </a:spcAft>
                        <a:buNone/>
                      </a:pPr>
                      <a:r>
                        <a:rPr lang="en">
                          <a:solidFill>
                            <a:schemeClr val="dk2"/>
                          </a:solidFill>
                          <a:latin typeface="Quattrocento"/>
                          <a:ea typeface="Quattrocento"/>
                          <a:cs typeface="Quattrocento"/>
                          <a:sym typeface="Quattrocento"/>
                        </a:rPr>
                        <a:t>description here</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968" name="Google Shape;968;p72">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969" name="Google Shape;969;p72">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2">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1</a:t>
            </a:r>
            <a:endParaRPr>
              <a:solidFill>
                <a:schemeClr val="dk1"/>
              </a:solidFill>
            </a:endParaRPr>
          </a:p>
        </p:txBody>
      </p:sp>
      <p:sp>
        <p:nvSpPr>
          <p:cNvPr id="971" name="Google Shape;971;p72">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2"/>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976"/>
        <p:cNvGrpSpPr/>
        <p:nvPr/>
      </p:nvGrpSpPr>
      <p:grpSpPr>
        <a:xfrm>
          <a:off x="0" y="0"/>
          <a:ext cx="0" cy="0"/>
          <a:chOff x="0" y="0"/>
          <a:chExt cx="0" cy="0"/>
        </a:xfrm>
      </p:grpSpPr>
      <p:sp>
        <p:nvSpPr>
          <p:cNvPr id="977" name="Google Shape;977;p73"/>
          <p:cNvSpPr txBox="1">
            <a:spLocks noGrp="1"/>
          </p:cNvSpPr>
          <p:nvPr>
            <p:ph type="title"/>
          </p:nvPr>
        </p:nvSpPr>
        <p:spPr>
          <a:xfrm>
            <a:off x="2472300" y="2176200"/>
            <a:ext cx="41994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CONSULTING PROPOSAL</a:t>
            </a:r>
            <a:endParaRPr/>
          </a:p>
        </p:txBody>
      </p:sp>
      <p:sp>
        <p:nvSpPr>
          <p:cNvPr id="978" name="Google Shape;978;p73"/>
          <p:cNvSpPr txBox="1">
            <a:spLocks noGrp="1"/>
          </p:cNvSpPr>
          <p:nvPr>
            <p:ph type="subTitle" idx="1"/>
          </p:nvPr>
        </p:nvSpPr>
        <p:spPr>
          <a:xfrm>
            <a:off x="1818300" y="3578700"/>
            <a:ext cx="5507400" cy="53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sp>
        <p:nvSpPr>
          <p:cNvPr id="979" name="Google Shape;979;p73"/>
          <p:cNvSpPr txBox="1">
            <a:spLocks noGrp="1"/>
          </p:cNvSpPr>
          <p:nvPr>
            <p:ph type="title" idx="2"/>
          </p:nvPr>
        </p:nvSpPr>
        <p:spPr>
          <a:xfrm>
            <a:off x="3491250" y="728400"/>
            <a:ext cx="21615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80" name="Google Shape;980;p73">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981" name="Google Shape;981;p73">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3">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2</a:t>
            </a:r>
            <a:endParaRPr>
              <a:solidFill>
                <a:schemeClr val="dk1"/>
              </a:solidFill>
            </a:endParaRPr>
          </a:p>
        </p:txBody>
      </p:sp>
      <p:sp>
        <p:nvSpPr>
          <p:cNvPr id="983" name="Google Shape;983;p73">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3"/>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77"/>
                                        </p:tgtEl>
                                        <p:attrNameLst>
                                          <p:attrName>style.visibility</p:attrName>
                                        </p:attrNameLst>
                                      </p:cBhvr>
                                      <p:to>
                                        <p:strVal val="visible"/>
                                      </p:to>
                                    </p:set>
                                    <p:anim calcmode="lin" valueType="num">
                                      <p:cBhvr additive="base">
                                        <p:cTn id="7" dur="1000"/>
                                        <p:tgtEl>
                                          <p:spTgt spid="9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988"/>
        <p:cNvGrpSpPr/>
        <p:nvPr/>
      </p:nvGrpSpPr>
      <p:grpSpPr>
        <a:xfrm>
          <a:off x="0" y="0"/>
          <a:ext cx="0" cy="0"/>
          <a:chOff x="0" y="0"/>
          <a:chExt cx="0" cy="0"/>
        </a:xfrm>
      </p:grpSpPr>
      <p:sp>
        <p:nvSpPr>
          <p:cNvPr id="989" name="Google Shape;989;p74"/>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Services</a:t>
            </a:r>
            <a:endParaRPr/>
          </a:p>
        </p:txBody>
      </p:sp>
      <p:sp>
        <p:nvSpPr>
          <p:cNvPr id="990" name="Google Shape;990;p74"/>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Expenses</a:t>
            </a:r>
            <a:endParaRPr/>
          </a:p>
        </p:txBody>
      </p:sp>
      <p:cxnSp>
        <p:nvCxnSpPr>
          <p:cNvPr id="991" name="Google Shape;991;p74"/>
          <p:cNvCxnSpPr/>
          <p:nvPr/>
        </p:nvCxnSpPr>
        <p:spPr>
          <a:xfrm>
            <a:off x="844075" y="2210550"/>
            <a:ext cx="2052000" cy="0"/>
          </a:xfrm>
          <a:prstGeom prst="straightConnector1">
            <a:avLst/>
          </a:prstGeom>
          <a:noFill/>
          <a:ln w="9525" cap="flat" cmpd="sng">
            <a:solidFill>
              <a:schemeClr val="dk1"/>
            </a:solidFill>
            <a:prstDash val="solid"/>
            <a:round/>
            <a:headEnd type="none" w="med" len="med"/>
            <a:tailEnd type="none" w="med" len="med"/>
          </a:ln>
        </p:spPr>
      </p:cxnSp>
      <p:cxnSp>
        <p:nvCxnSpPr>
          <p:cNvPr id="992" name="Google Shape;992;p74"/>
          <p:cNvCxnSpPr/>
          <p:nvPr/>
        </p:nvCxnSpPr>
        <p:spPr>
          <a:xfrm>
            <a:off x="849425" y="3646450"/>
            <a:ext cx="2052000" cy="0"/>
          </a:xfrm>
          <a:prstGeom prst="straightConnector1">
            <a:avLst/>
          </a:prstGeom>
          <a:noFill/>
          <a:ln w="9525" cap="flat" cmpd="sng">
            <a:solidFill>
              <a:schemeClr val="dk1"/>
            </a:solidFill>
            <a:prstDash val="solid"/>
            <a:round/>
            <a:headEnd type="none" w="med" len="med"/>
            <a:tailEnd type="none" w="med" len="med"/>
          </a:ln>
        </p:spPr>
      </p:cxnSp>
      <p:sp>
        <p:nvSpPr>
          <p:cNvPr id="993" name="Google Shape;993;p74"/>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994" name="Google Shape;994;p74"/>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Fees</a:t>
            </a:r>
            <a:endParaRPr/>
          </a:p>
        </p:txBody>
      </p:sp>
      <p:sp>
        <p:nvSpPr>
          <p:cNvPr id="995" name="Google Shape;995;p74"/>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996" name="Google Shape;996;p74"/>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997" name="Google Shape;997;p74"/>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Materials</a:t>
            </a:r>
            <a:endParaRPr/>
          </a:p>
        </p:txBody>
      </p:sp>
      <p:sp>
        <p:nvSpPr>
          <p:cNvPr id="998" name="Google Shape;998;p74"/>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composed of hydrogen and helium</a:t>
            </a:r>
            <a:endParaRPr/>
          </a:p>
        </p:txBody>
      </p:sp>
      <p:sp>
        <p:nvSpPr>
          <p:cNvPr id="999" name="Google Shape;999;p74"/>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Invoices</a:t>
            </a:r>
            <a:endParaRPr/>
          </a:p>
        </p:txBody>
      </p:sp>
      <p:sp>
        <p:nvSpPr>
          <p:cNvPr id="1000" name="Google Shape;1000;p74"/>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place</a:t>
            </a:r>
            <a:endParaRPr/>
          </a:p>
        </p:txBody>
      </p:sp>
      <p:sp>
        <p:nvSpPr>
          <p:cNvPr id="1001" name="Google Shape;1001;p74"/>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Terms</a:t>
            </a:r>
            <a:endParaRPr/>
          </a:p>
        </p:txBody>
      </p:sp>
      <p:sp>
        <p:nvSpPr>
          <p:cNvPr id="1002" name="Google Shape;1002;p74"/>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the farthest planet of them all</a:t>
            </a:r>
            <a:endParaRPr/>
          </a:p>
        </p:txBody>
      </p:sp>
      <p:sp>
        <p:nvSpPr>
          <p:cNvPr id="1003" name="Google Shape;1003;p74"/>
          <p:cNvSpPr txBox="1">
            <a:spLocks noGrp="1"/>
          </p:cNvSpPr>
          <p:nvPr>
            <p:ph type="title" idx="15"/>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Consulting proposal</a:t>
            </a:r>
            <a:endParaRPr/>
          </a:p>
        </p:txBody>
      </p:sp>
      <p:cxnSp>
        <p:nvCxnSpPr>
          <p:cNvPr id="1004" name="Google Shape;1004;p74"/>
          <p:cNvCxnSpPr/>
          <p:nvPr/>
        </p:nvCxnSpPr>
        <p:spPr>
          <a:xfrm>
            <a:off x="3543338" y="2210550"/>
            <a:ext cx="2052000" cy="0"/>
          </a:xfrm>
          <a:prstGeom prst="straightConnector1">
            <a:avLst/>
          </a:prstGeom>
          <a:noFill/>
          <a:ln w="9525" cap="flat" cmpd="sng">
            <a:solidFill>
              <a:schemeClr val="dk1"/>
            </a:solidFill>
            <a:prstDash val="solid"/>
            <a:round/>
            <a:headEnd type="none" w="med" len="med"/>
            <a:tailEnd type="none" w="med" len="med"/>
          </a:ln>
        </p:spPr>
      </p:cxnSp>
      <p:cxnSp>
        <p:nvCxnSpPr>
          <p:cNvPr id="1005" name="Google Shape;1005;p74"/>
          <p:cNvCxnSpPr/>
          <p:nvPr/>
        </p:nvCxnSpPr>
        <p:spPr>
          <a:xfrm>
            <a:off x="3548688" y="3646450"/>
            <a:ext cx="2052000" cy="0"/>
          </a:xfrm>
          <a:prstGeom prst="straightConnector1">
            <a:avLst/>
          </a:prstGeom>
          <a:noFill/>
          <a:ln w="9525" cap="flat" cmpd="sng">
            <a:solidFill>
              <a:schemeClr val="dk1"/>
            </a:solidFill>
            <a:prstDash val="solid"/>
            <a:round/>
            <a:headEnd type="none" w="med" len="med"/>
            <a:tailEnd type="none" w="med" len="med"/>
          </a:ln>
        </p:spPr>
      </p:cxnSp>
      <p:cxnSp>
        <p:nvCxnSpPr>
          <p:cNvPr id="1006" name="Google Shape;1006;p74"/>
          <p:cNvCxnSpPr/>
          <p:nvPr/>
        </p:nvCxnSpPr>
        <p:spPr>
          <a:xfrm>
            <a:off x="6247975" y="2215250"/>
            <a:ext cx="2052000" cy="0"/>
          </a:xfrm>
          <a:prstGeom prst="straightConnector1">
            <a:avLst/>
          </a:prstGeom>
          <a:noFill/>
          <a:ln w="9525" cap="flat" cmpd="sng">
            <a:solidFill>
              <a:schemeClr val="dk1"/>
            </a:solidFill>
            <a:prstDash val="solid"/>
            <a:round/>
            <a:headEnd type="none" w="med" len="med"/>
            <a:tailEnd type="none" w="med" len="med"/>
          </a:ln>
        </p:spPr>
      </p:cxnSp>
      <p:cxnSp>
        <p:nvCxnSpPr>
          <p:cNvPr id="1007" name="Google Shape;1007;p74"/>
          <p:cNvCxnSpPr/>
          <p:nvPr/>
        </p:nvCxnSpPr>
        <p:spPr>
          <a:xfrm>
            <a:off x="6253325" y="3651150"/>
            <a:ext cx="2052000" cy="0"/>
          </a:xfrm>
          <a:prstGeom prst="straightConnector1">
            <a:avLst/>
          </a:prstGeom>
          <a:noFill/>
          <a:ln w="9525" cap="flat" cmpd="sng">
            <a:solidFill>
              <a:schemeClr val="dk1"/>
            </a:solidFill>
            <a:prstDash val="solid"/>
            <a:round/>
            <a:headEnd type="none" w="med" len="med"/>
            <a:tailEnd type="none" w="med" len="med"/>
          </a:ln>
        </p:spPr>
      </p:cxnSp>
      <p:sp>
        <p:nvSpPr>
          <p:cNvPr id="1008" name="Google Shape;1008;p74">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009" name="Google Shape;1009;p74">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4">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2</a:t>
            </a:r>
            <a:endParaRPr>
              <a:solidFill>
                <a:schemeClr val="dk1"/>
              </a:solidFill>
            </a:endParaRPr>
          </a:p>
        </p:txBody>
      </p:sp>
      <p:sp>
        <p:nvSpPr>
          <p:cNvPr id="1011" name="Google Shape;1011;p74">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4"/>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016"/>
        <p:cNvGrpSpPr/>
        <p:nvPr/>
      </p:nvGrpSpPr>
      <p:grpSpPr>
        <a:xfrm>
          <a:off x="0" y="0"/>
          <a:ext cx="0" cy="0"/>
          <a:chOff x="0" y="0"/>
          <a:chExt cx="0" cy="0"/>
        </a:xfrm>
      </p:grpSpPr>
      <p:sp>
        <p:nvSpPr>
          <p:cNvPr id="1017" name="Google Shape;1017;p75"/>
          <p:cNvSpPr txBox="1">
            <a:spLocks noGrp="1"/>
          </p:cNvSpPr>
          <p:nvPr>
            <p:ph type="body" idx="1"/>
          </p:nvPr>
        </p:nvSpPr>
        <p:spPr>
          <a:xfrm>
            <a:off x="2803500" y="4059850"/>
            <a:ext cx="5597400" cy="605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 PICTURE IS WORTH A THOUSAND WORDS</a:t>
            </a:r>
            <a:endParaRPr/>
          </a:p>
        </p:txBody>
      </p:sp>
      <p:sp>
        <p:nvSpPr>
          <p:cNvPr id="1018" name="Google Shape;1018;p75">
            <a:hlinkClick r:id="rId4"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019" name="Google Shape;1019;p75">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5">
            <a:hlinkClick r:id="rId5"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2</a:t>
            </a:r>
            <a:endParaRPr>
              <a:solidFill>
                <a:schemeClr val="dk1"/>
              </a:solidFill>
            </a:endParaRPr>
          </a:p>
        </p:txBody>
      </p:sp>
      <p:sp>
        <p:nvSpPr>
          <p:cNvPr id="1021" name="Google Shape;1021;p75">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1025"/>
        <p:cNvGrpSpPr/>
        <p:nvPr/>
      </p:nvGrpSpPr>
      <p:grpSpPr>
        <a:xfrm>
          <a:off x="0" y="0"/>
          <a:ext cx="0" cy="0"/>
          <a:chOff x="0" y="0"/>
          <a:chExt cx="0" cy="0"/>
        </a:xfrm>
      </p:grpSpPr>
      <p:sp>
        <p:nvSpPr>
          <p:cNvPr id="1026" name="Google Shape;1026;p76"/>
          <p:cNvSpPr/>
          <p:nvPr/>
        </p:nvSpPr>
        <p:spPr>
          <a:xfrm>
            <a:off x="712375" y="2296725"/>
            <a:ext cx="7717500" cy="5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Quattrocento"/>
              <a:ea typeface="Quattrocento"/>
              <a:cs typeface="Quattrocento"/>
              <a:sym typeface="Quattrocento"/>
            </a:endParaRPr>
          </a:p>
        </p:txBody>
      </p:sp>
      <p:sp>
        <p:nvSpPr>
          <p:cNvPr id="1027" name="Google Shape;1027;p76"/>
          <p:cNvSpPr/>
          <p:nvPr/>
        </p:nvSpPr>
        <p:spPr>
          <a:xfrm>
            <a:off x="712375" y="3088425"/>
            <a:ext cx="7717500" cy="5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Quattrocento"/>
              <a:ea typeface="Quattrocento"/>
              <a:cs typeface="Quattrocento"/>
              <a:sym typeface="Quattrocento"/>
            </a:endParaRPr>
          </a:p>
        </p:txBody>
      </p:sp>
      <p:sp>
        <p:nvSpPr>
          <p:cNvPr id="1028" name="Google Shape;1028;p76"/>
          <p:cNvSpPr/>
          <p:nvPr/>
        </p:nvSpPr>
        <p:spPr>
          <a:xfrm>
            <a:off x="712375" y="3880125"/>
            <a:ext cx="7717500" cy="5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Quattrocento"/>
              <a:ea typeface="Quattrocento"/>
              <a:cs typeface="Quattrocento"/>
              <a:sym typeface="Quattrocento"/>
            </a:endParaRPr>
          </a:p>
        </p:txBody>
      </p:sp>
      <p:sp>
        <p:nvSpPr>
          <p:cNvPr id="1029" name="Google Shape;1029;p76"/>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Answers and supporting arguments</a:t>
            </a:r>
            <a:endParaRPr/>
          </a:p>
        </p:txBody>
      </p:sp>
      <p:sp>
        <p:nvSpPr>
          <p:cNvPr id="1030" name="Google Shape;1030;p76"/>
          <p:cNvSpPr/>
          <p:nvPr/>
        </p:nvSpPr>
        <p:spPr>
          <a:xfrm>
            <a:off x="713225" y="2295450"/>
            <a:ext cx="2506200" cy="565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Outsource non-core</a:t>
            </a:r>
            <a:endParaRPr>
              <a:solidFill>
                <a:schemeClr val="accent2"/>
              </a:solidFill>
              <a:latin typeface="Quattrocento"/>
              <a:ea typeface="Quattrocento"/>
              <a:cs typeface="Quattrocento"/>
              <a:sym typeface="Quattrocento"/>
            </a:endParaRPr>
          </a:p>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functions to save $3 million</a:t>
            </a:r>
            <a:endParaRPr>
              <a:solidFill>
                <a:schemeClr val="accent2"/>
              </a:solidFill>
              <a:latin typeface="Quattrocento"/>
              <a:ea typeface="Quattrocento"/>
              <a:cs typeface="Quattrocento"/>
              <a:sym typeface="Quattrocento"/>
            </a:endParaRPr>
          </a:p>
        </p:txBody>
      </p:sp>
      <p:sp>
        <p:nvSpPr>
          <p:cNvPr id="1031" name="Google Shape;1031;p76"/>
          <p:cNvSpPr/>
          <p:nvPr/>
        </p:nvSpPr>
        <p:spPr>
          <a:xfrm>
            <a:off x="713225" y="3087788"/>
            <a:ext cx="2506200" cy="565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Simplify core function processes to save $1 million</a:t>
            </a:r>
            <a:endParaRPr>
              <a:solidFill>
                <a:schemeClr val="accent2"/>
              </a:solidFill>
              <a:latin typeface="Quattrocento"/>
              <a:ea typeface="Quattrocento"/>
              <a:cs typeface="Quattrocento"/>
              <a:sym typeface="Quattrocento"/>
            </a:endParaRPr>
          </a:p>
        </p:txBody>
      </p:sp>
      <p:sp>
        <p:nvSpPr>
          <p:cNvPr id="1032" name="Google Shape;1032;p76"/>
          <p:cNvSpPr/>
          <p:nvPr/>
        </p:nvSpPr>
        <p:spPr>
          <a:xfrm>
            <a:off x="713225" y="3880125"/>
            <a:ext cx="2506200" cy="565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Review supplier cost to save</a:t>
            </a:r>
            <a:endParaRPr>
              <a:solidFill>
                <a:schemeClr val="accent2"/>
              </a:solidFill>
              <a:latin typeface="Quattrocento"/>
              <a:ea typeface="Quattrocento"/>
              <a:cs typeface="Quattrocento"/>
              <a:sym typeface="Quattrocento"/>
            </a:endParaRPr>
          </a:p>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$1 million</a:t>
            </a:r>
            <a:endParaRPr>
              <a:solidFill>
                <a:schemeClr val="accent2"/>
              </a:solidFill>
              <a:latin typeface="Quattrocento"/>
              <a:ea typeface="Quattrocento"/>
              <a:cs typeface="Quattrocento"/>
              <a:sym typeface="Quattrocento"/>
            </a:endParaRPr>
          </a:p>
        </p:txBody>
      </p:sp>
      <p:sp>
        <p:nvSpPr>
          <p:cNvPr id="1033" name="Google Shape;1033;p76"/>
          <p:cNvSpPr/>
          <p:nvPr/>
        </p:nvSpPr>
        <p:spPr>
          <a:xfrm>
            <a:off x="3219425" y="1575600"/>
            <a:ext cx="5210400" cy="484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Reduce costs by $5 million through</a:t>
            </a:r>
            <a:endParaRPr>
              <a:solidFill>
                <a:schemeClr val="accent2"/>
              </a:solidFill>
              <a:latin typeface="Quattrocento"/>
              <a:ea typeface="Quattrocento"/>
              <a:cs typeface="Quattrocento"/>
              <a:sym typeface="Quattrocento"/>
            </a:endParaRPr>
          </a:p>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operational improvements</a:t>
            </a:r>
            <a:endParaRPr>
              <a:solidFill>
                <a:schemeClr val="accent2"/>
              </a:solidFill>
              <a:latin typeface="Quattrocento"/>
              <a:ea typeface="Quattrocento"/>
              <a:cs typeface="Quattrocento"/>
              <a:sym typeface="Quattrocento"/>
            </a:endParaRPr>
          </a:p>
        </p:txBody>
      </p:sp>
      <p:sp>
        <p:nvSpPr>
          <p:cNvPr id="1034" name="Google Shape;1034;p76"/>
          <p:cNvSpPr txBox="1">
            <a:spLocks noGrp="1"/>
          </p:cNvSpPr>
          <p:nvPr>
            <p:ph type="title" idx="4294967295"/>
          </p:nvPr>
        </p:nvSpPr>
        <p:spPr>
          <a:xfrm>
            <a:off x="5020713" y="2295450"/>
            <a:ext cx="1685700" cy="5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dk2"/>
                </a:solidFill>
                <a:latin typeface="Quattrocento"/>
                <a:ea typeface="Quattrocento"/>
                <a:cs typeface="Quattrocento"/>
                <a:sym typeface="Quattrocento"/>
              </a:rPr>
              <a:t>Select non-core functions</a:t>
            </a:r>
            <a:endParaRPr sz="1400">
              <a:solidFill>
                <a:schemeClr val="dk2"/>
              </a:solidFill>
              <a:latin typeface="Quattrocento"/>
              <a:ea typeface="Quattrocento"/>
              <a:cs typeface="Quattrocento"/>
              <a:sym typeface="Quattrocento"/>
            </a:endParaRPr>
          </a:p>
        </p:txBody>
      </p:sp>
      <p:sp>
        <p:nvSpPr>
          <p:cNvPr id="1035" name="Google Shape;1035;p76"/>
          <p:cNvSpPr txBox="1">
            <a:spLocks noGrp="1"/>
          </p:cNvSpPr>
          <p:nvPr>
            <p:ph type="subTitle" idx="4294967295"/>
          </p:nvPr>
        </p:nvSpPr>
        <p:spPr>
          <a:xfrm>
            <a:off x="6744975" y="2295450"/>
            <a:ext cx="1685700" cy="565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1400"/>
              <a:t>One partner foreach function</a:t>
            </a:r>
            <a:endParaRPr sz="1400"/>
          </a:p>
        </p:txBody>
      </p:sp>
      <p:sp>
        <p:nvSpPr>
          <p:cNvPr id="1036" name="Google Shape;1036;p76"/>
          <p:cNvSpPr txBox="1">
            <a:spLocks noGrp="1"/>
          </p:cNvSpPr>
          <p:nvPr>
            <p:ph type="subTitle" idx="4294967295"/>
          </p:nvPr>
        </p:nvSpPr>
        <p:spPr>
          <a:xfrm>
            <a:off x="3296450" y="2295450"/>
            <a:ext cx="1685700" cy="565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1400"/>
              <a:t>Evaluate cost and service level </a:t>
            </a:r>
            <a:endParaRPr sz="1400"/>
          </a:p>
        </p:txBody>
      </p:sp>
      <p:sp>
        <p:nvSpPr>
          <p:cNvPr id="1037" name="Google Shape;1037;p76"/>
          <p:cNvSpPr txBox="1">
            <a:spLocks noGrp="1"/>
          </p:cNvSpPr>
          <p:nvPr>
            <p:ph type="title" idx="4294967295"/>
          </p:nvPr>
        </p:nvSpPr>
        <p:spPr>
          <a:xfrm>
            <a:off x="5020713" y="3058050"/>
            <a:ext cx="1685700" cy="5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dk2"/>
                </a:solidFill>
                <a:latin typeface="Quattrocento"/>
                <a:ea typeface="Quattrocento"/>
                <a:cs typeface="Quattrocento"/>
                <a:sym typeface="Quattrocento"/>
              </a:rPr>
              <a:t>Compare to</a:t>
            </a:r>
            <a:endParaRPr sz="1400">
              <a:solidFill>
                <a:schemeClr val="dk2"/>
              </a:solidFill>
              <a:latin typeface="Quattrocento"/>
              <a:ea typeface="Quattrocento"/>
              <a:cs typeface="Quattrocento"/>
              <a:sym typeface="Quattrocento"/>
            </a:endParaRPr>
          </a:p>
          <a:p>
            <a:pPr marL="0" lvl="0" indent="0" algn="l" rtl="0">
              <a:spcBef>
                <a:spcPts val="0"/>
              </a:spcBef>
              <a:spcAft>
                <a:spcPts val="0"/>
              </a:spcAft>
              <a:buNone/>
            </a:pPr>
            <a:r>
              <a:rPr lang="en" sz="1400">
                <a:solidFill>
                  <a:schemeClr val="dk2"/>
                </a:solidFill>
                <a:latin typeface="Quattrocento"/>
                <a:ea typeface="Quattrocento"/>
                <a:cs typeface="Quattrocento"/>
                <a:sym typeface="Quattrocento"/>
              </a:rPr>
              <a:t>Best benchmarks</a:t>
            </a:r>
            <a:endParaRPr sz="1400">
              <a:solidFill>
                <a:schemeClr val="dk2"/>
              </a:solidFill>
              <a:latin typeface="Quattrocento"/>
              <a:ea typeface="Quattrocento"/>
              <a:cs typeface="Quattrocento"/>
              <a:sym typeface="Quattrocento"/>
            </a:endParaRPr>
          </a:p>
        </p:txBody>
      </p:sp>
      <p:sp>
        <p:nvSpPr>
          <p:cNvPr id="1038" name="Google Shape;1038;p76"/>
          <p:cNvSpPr txBox="1">
            <a:spLocks noGrp="1"/>
          </p:cNvSpPr>
          <p:nvPr>
            <p:ph type="subTitle" idx="4294967295"/>
          </p:nvPr>
        </p:nvSpPr>
        <p:spPr>
          <a:xfrm>
            <a:off x="6744975" y="3058050"/>
            <a:ext cx="1685700" cy="565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1400"/>
              <a:t>Adopt best practices </a:t>
            </a:r>
            <a:endParaRPr sz="1400"/>
          </a:p>
        </p:txBody>
      </p:sp>
      <p:sp>
        <p:nvSpPr>
          <p:cNvPr id="1039" name="Google Shape;1039;p76"/>
          <p:cNvSpPr txBox="1">
            <a:spLocks noGrp="1"/>
          </p:cNvSpPr>
          <p:nvPr>
            <p:ph type="subTitle" idx="4294967295"/>
          </p:nvPr>
        </p:nvSpPr>
        <p:spPr>
          <a:xfrm>
            <a:off x="3296450" y="3058050"/>
            <a:ext cx="1685700" cy="565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1400"/>
              <a:t>Design current processes</a:t>
            </a:r>
            <a:endParaRPr sz="1400"/>
          </a:p>
        </p:txBody>
      </p:sp>
      <p:sp>
        <p:nvSpPr>
          <p:cNvPr id="1040" name="Google Shape;1040;p76"/>
          <p:cNvSpPr txBox="1">
            <a:spLocks noGrp="1"/>
          </p:cNvSpPr>
          <p:nvPr>
            <p:ph type="title" idx="4294967295"/>
          </p:nvPr>
        </p:nvSpPr>
        <p:spPr>
          <a:xfrm>
            <a:off x="5020275" y="3880125"/>
            <a:ext cx="1685700" cy="5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dk2"/>
                </a:solidFill>
                <a:latin typeface="Quattrocento"/>
                <a:ea typeface="Quattrocento"/>
                <a:cs typeface="Quattrocento"/>
                <a:sym typeface="Quattrocento"/>
              </a:rPr>
              <a:t>Evaluate cost of </a:t>
            </a:r>
            <a:endParaRPr sz="1400">
              <a:solidFill>
                <a:schemeClr val="dk2"/>
              </a:solidFill>
              <a:latin typeface="Quattrocento"/>
              <a:ea typeface="Quattrocento"/>
              <a:cs typeface="Quattrocento"/>
              <a:sym typeface="Quattrocento"/>
            </a:endParaRPr>
          </a:p>
          <a:p>
            <a:pPr marL="0" lvl="0" indent="0" algn="l" rtl="0">
              <a:spcBef>
                <a:spcPts val="0"/>
              </a:spcBef>
              <a:spcAft>
                <a:spcPts val="0"/>
              </a:spcAft>
              <a:buNone/>
            </a:pPr>
            <a:r>
              <a:rPr lang="en" sz="1400">
                <a:solidFill>
                  <a:schemeClr val="dk2"/>
                </a:solidFill>
                <a:latin typeface="Quattrocento"/>
                <a:ea typeface="Quattrocento"/>
                <a:cs typeface="Quattrocento"/>
                <a:sym typeface="Quattrocento"/>
              </a:rPr>
              <a:t>suppliers</a:t>
            </a:r>
            <a:endParaRPr sz="1400">
              <a:solidFill>
                <a:schemeClr val="dk2"/>
              </a:solidFill>
              <a:latin typeface="Quattrocento"/>
              <a:ea typeface="Quattrocento"/>
              <a:cs typeface="Quattrocento"/>
              <a:sym typeface="Quattrocento"/>
            </a:endParaRPr>
          </a:p>
        </p:txBody>
      </p:sp>
      <p:sp>
        <p:nvSpPr>
          <p:cNvPr id="1041" name="Google Shape;1041;p76"/>
          <p:cNvSpPr txBox="1">
            <a:spLocks noGrp="1"/>
          </p:cNvSpPr>
          <p:nvPr>
            <p:ph type="subTitle" idx="4294967295"/>
          </p:nvPr>
        </p:nvSpPr>
        <p:spPr>
          <a:xfrm>
            <a:off x="6744100" y="3880125"/>
            <a:ext cx="1685700" cy="565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1400"/>
              <a:t>Negotiate supplier contracts</a:t>
            </a:r>
            <a:endParaRPr sz="1400"/>
          </a:p>
        </p:txBody>
      </p:sp>
      <p:sp>
        <p:nvSpPr>
          <p:cNvPr id="1042" name="Google Shape;1042;p76"/>
          <p:cNvSpPr txBox="1">
            <a:spLocks noGrp="1"/>
          </p:cNvSpPr>
          <p:nvPr>
            <p:ph type="subTitle" idx="4294967295"/>
          </p:nvPr>
        </p:nvSpPr>
        <p:spPr>
          <a:xfrm>
            <a:off x="3296450" y="3880125"/>
            <a:ext cx="1685700" cy="565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1400"/>
              <a:t>Review current supplier costs</a:t>
            </a:r>
            <a:endParaRPr sz="1400"/>
          </a:p>
        </p:txBody>
      </p:sp>
      <p:sp>
        <p:nvSpPr>
          <p:cNvPr id="1043" name="Google Shape;1043;p76"/>
          <p:cNvSpPr txBox="1"/>
          <p:nvPr/>
        </p:nvSpPr>
        <p:spPr>
          <a:xfrm>
            <a:off x="713225" y="1535400"/>
            <a:ext cx="2506200" cy="56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How can the company reduce its cost by 10%?</a:t>
            </a:r>
            <a:endParaRPr>
              <a:solidFill>
                <a:schemeClr val="dk2"/>
              </a:solidFill>
              <a:latin typeface="Quattrocento"/>
              <a:ea typeface="Quattrocento"/>
              <a:cs typeface="Quattrocento"/>
              <a:sym typeface="Quattrocento"/>
            </a:endParaRPr>
          </a:p>
        </p:txBody>
      </p:sp>
      <p:cxnSp>
        <p:nvCxnSpPr>
          <p:cNvPr id="1044" name="Google Shape;1044;p76"/>
          <p:cNvCxnSpPr>
            <a:stCxn id="1036" idx="1"/>
            <a:endCxn id="1036" idx="1"/>
          </p:cNvCxnSpPr>
          <p:nvPr/>
        </p:nvCxnSpPr>
        <p:spPr>
          <a:xfrm>
            <a:off x="3296450" y="2578050"/>
            <a:ext cx="0" cy="0"/>
          </a:xfrm>
          <a:prstGeom prst="straightConnector1">
            <a:avLst/>
          </a:prstGeom>
          <a:noFill/>
          <a:ln w="9525" cap="flat" cmpd="sng">
            <a:solidFill>
              <a:schemeClr val="dk2"/>
            </a:solidFill>
            <a:prstDash val="solid"/>
            <a:round/>
            <a:headEnd type="none" w="med" len="med"/>
            <a:tailEnd type="none" w="med" len="med"/>
          </a:ln>
        </p:spPr>
      </p:cxnSp>
      <p:cxnSp>
        <p:nvCxnSpPr>
          <p:cNvPr id="1045" name="Google Shape;1045;p76"/>
          <p:cNvCxnSpPr>
            <a:stCxn id="1039" idx="1"/>
            <a:endCxn id="1039" idx="1"/>
          </p:cNvCxnSpPr>
          <p:nvPr/>
        </p:nvCxnSpPr>
        <p:spPr>
          <a:xfrm>
            <a:off x="3296450" y="3340650"/>
            <a:ext cx="0" cy="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p76"/>
          <p:cNvCxnSpPr>
            <a:stCxn id="1039" idx="3"/>
          </p:cNvCxnSpPr>
          <p:nvPr/>
        </p:nvCxnSpPr>
        <p:spPr>
          <a:xfrm>
            <a:off x="4982150" y="3340650"/>
            <a:ext cx="0" cy="0"/>
          </a:xfrm>
          <a:prstGeom prst="straightConnector1">
            <a:avLst/>
          </a:prstGeom>
          <a:noFill/>
          <a:ln w="9525" cap="flat" cmpd="sng">
            <a:solidFill>
              <a:schemeClr val="dk2"/>
            </a:solidFill>
            <a:prstDash val="solid"/>
            <a:round/>
            <a:headEnd type="none" w="med" len="med"/>
            <a:tailEnd type="none" w="med" len="med"/>
          </a:ln>
        </p:spPr>
      </p:cxnSp>
      <p:sp>
        <p:nvSpPr>
          <p:cNvPr id="1047" name="Google Shape;1047;p76">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048" name="Google Shape;1048;p76">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6">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2</a:t>
            </a:r>
            <a:endParaRPr>
              <a:solidFill>
                <a:schemeClr val="dk1"/>
              </a:solidFill>
            </a:endParaRPr>
          </a:p>
        </p:txBody>
      </p:sp>
      <p:sp>
        <p:nvSpPr>
          <p:cNvPr id="1050" name="Google Shape;1050;p76">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6"/>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055"/>
        <p:cNvGrpSpPr/>
        <p:nvPr/>
      </p:nvGrpSpPr>
      <p:grpSpPr>
        <a:xfrm>
          <a:off x="0" y="0"/>
          <a:ext cx="0" cy="0"/>
          <a:chOff x="0" y="0"/>
          <a:chExt cx="0" cy="0"/>
        </a:xfrm>
      </p:grpSpPr>
      <p:sp>
        <p:nvSpPr>
          <p:cNvPr id="1056" name="Google Shape;1056;p77"/>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Answers and supporting arguments II</a:t>
            </a:r>
            <a:endParaRPr/>
          </a:p>
        </p:txBody>
      </p:sp>
      <p:sp>
        <p:nvSpPr>
          <p:cNvPr id="1057" name="Google Shape;1057;p77"/>
          <p:cNvSpPr/>
          <p:nvPr/>
        </p:nvSpPr>
        <p:spPr>
          <a:xfrm>
            <a:off x="2890550" y="1906661"/>
            <a:ext cx="3361200" cy="5073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dk2"/>
                </a:solidFill>
                <a:latin typeface="Quattrocento"/>
                <a:ea typeface="Quattrocento"/>
                <a:cs typeface="Quattrocento"/>
                <a:sym typeface="Quattrocento"/>
              </a:rPr>
              <a:t>Reduce costs by $5 million through</a:t>
            </a:r>
            <a:endParaRPr>
              <a:solidFill>
                <a:schemeClr val="dk2"/>
              </a:solidFill>
              <a:latin typeface="Quattrocento"/>
              <a:ea typeface="Quattrocento"/>
              <a:cs typeface="Quattrocento"/>
              <a:sym typeface="Quattrocento"/>
            </a:endParaRPr>
          </a:p>
          <a:p>
            <a:pPr marL="0" lvl="0" indent="0" algn="ctr" rtl="0">
              <a:lnSpc>
                <a:spcPct val="100000"/>
              </a:lnSpc>
              <a:spcBef>
                <a:spcPts val="0"/>
              </a:spcBef>
              <a:spcAft>
                <a:spcPts val="0"/>
              </a:spcAft>
              <a:buNone/>
            </a:pPr>
            <a:r>
              <a:rPr lang="en">
                <a:solidFill>
                  <a:schemeClr val="dk2"/>
                </a:solidFill>
                <a:latin typeface="Quattrocento"/>
                <a:ea typeface="Quattrocento"/>
                <a:cs typeface="Quattrocento"/>
                <a:sym typeface="Quattrocento"/>
              </a:rPr>
              <a:t>operational improvements</a:t>
            </a:r>
            <a:endParaRPr>
              <a:solidFill>
                <a:schemeClr val="dk2"/>
              </a:solidFill>
              <a:latin typeface="Quattrocento"/>
              <a:ea typeface="Quattrocento"/>
              <a:cs typeface="Quattrocento"/>
              <a:sym typeface="Quattrocento"/>
            </a:endParaRPr>
          </a:p>
        </p:txBody>
      </p:sp>
      <p:sp>
        <p:nvSpPr>
          <p:cNvPr id="1058" name="Google Shape;1058;p77"/>
          <p:cNvSpPr/>
          <p:nvPr/>
        </p:nvSpPr>
        <p:spPr>
          <a:xfrm>
            <a:off x="719775" y="2500063"/>
            <a:ext cx="2482200" cy="507300"/>
          </a:xfrm>
          <a:prstGeom prst="roundRect">
            <a:avLst>
              <a:gd name="adj" fmla="val 0"/>
            </a:avLst>
          </a:prstGeom>
          <a:solidFill>
            <a:schemeClr val="accent3"/>
          </a:solidFill>
          <a:ln>
            <a:noFill/>
          </a:ln>
        </p:spPr>
        <p:txBody>
          <a:bodyPr spcFirstLastPara="1" wrap="square" lIns="45700" tIns="91425" rIns="45700" bIns="91425" anchor="ctr" anchorCtr="0">
            <a:noAutofit/>
          </a:bodyPr>
          <a:lstStyle/>
          <a:p>
            <a:pPr marL="0" lvl="0" indent="0" algn="ctr" rtl="0">
              <a:lnSpc>
                <a:spcPct val="100000"/>
              </a:lnSpc>
              <a:spcBef>
                <a:spcPts val="0"/>
              </a:spcBef>
              <a:spcAft>
                <a:spcPts val="0"/>
              </a:spcAft>
              <a:buNone/>
            </a:pPr>
            <a:r>
              <a:rPr lang="en">
                <a:solidFill>
                  <a:schemeClr val="dk2"/>
                </a:solidFill>
                <a:latin typeface="Quattrocento"/>
                <a:ea typeface="Quattrocento"/>
                <a:cs typeface="Quattrocento"/>
                <a:sym typeface="Quattrocento"/>
              </a:rPr>
              <a:t>Outsource non-core</a:t>
            </a:r>
            <a:endParaRPr>
              <a:solidFill>
                <a:schemeClr val="dk2"/>
              </a:solidFill>
              <a:latin typeface="Quattrocento"/>
              <a:ea typeface="Quattrocento"/>
              <a:cs typeface="Quattrocento"/>
              <a:sym typeface="Quattrocento"/>
            </a:endParaRPr>
          </a:p>
          <a:p>
            <a:pPr marL="0" lvl="0" indent="0" algn="ctr" rtl="0">
              <a:lnSpc>
                <a:spcPct val="100000"/>
              </a:lnSpc>
              <a:spcBef>
                <a:spcPts val="0"/>
              </a:spcBef>
              <a:spcAft>
                <a:spcPts val="0"/>
              </a:spcAft>
              <a:buNone/>
            </a:pPr>
            <a:r>
              <a:rPr lang="en">
                <a:solidFill>
                  <a:schemeClr val="dk2"/>
                </a:solidFill>
                <a:latin typeface="Quattrocento"/>
                <a:ea typeface="Quattrocento"/>
                <a:cs typeface="Quattrocento"/>
                <a:sym typeface="Quattrocento"/>
              </a:rPr>
              <a:t>functions to save $3 million</a:t>
            </a:r>
            <a:endParaRPr>
              <a:solidFill>
                <a:schemeClr val="dk2"/>
              </a:solidFill>
              <a:latin typeface="Quattrocento"/>
              <a:ea typeface="Quattrocento"/>
              <a:cs typeface="Quattrocento"/>
              <a:sym typeface="Quattrocento"/>
            </a:endParaRPr>
          </a:p>
        </p:txBody>
      </p:sp>
      <p:sp>
        <p:nvSpPr>
          <p:cNvPr id="1059" name="Google Shape;1059;p77"/>
          <p:cNvSpPr/>
          <p:nvPr/>
        </p:nvSpPr>
        <p:spPr>
          <a:xfrm>
            <a:off x="3330753" y="2500063"/>
            <a:ext cx="2482200" cy="507300"/>
          </a:xfrm>
          <a:prstGeom prst="roundRect">
            <a:avLst>
              <a:gd name="adj" fmla="val 0"/>
            </a:avLst>
          </a:prstGeom>
          <a:solidFill>
            <a:schemeClr val="accent3"/>
          </a:solidFill>
          <a:ln>
            <a:noFill/>
          </a:ln>
        </p:spPr>
        <p:txBody>
          <a:bodyPr spcFirstLastPara="1" wrap="square" lIns="45700" tIns="91425" rIns="45700" bIns="91425" anchor="ctr" anchorCtr="0">
            <a:noAutofit/>
          </a:bodyPr>
          <a:lstStyle/>
          <a:p>
            <a:pPr marL="0" lvl="0" indent="0" algn="ctr" rtl="0">
              <a:lnSpc>
                <a:spcPct val="100000"/>
              </a:lnSpc>
              <a:spcBef>
                <a:spcPts val="0"/>
              </a:spcBef>
              <a:spcAft>
                <a:spcPts val="0"/>
              </a:spcAft>
              <a:buNone/>
            </a:pPr>
            <a:r>
              <a:rPr lang="en">
                <a:solidFill>
                  <a:schemeClr val="dk2"/>
                </a:solidFill>
                <a:latin typeface="Quattrocento"/>
                <a:ea typeface="Quattrocento"/>
                <a:cs typeface="Quattrocento"/>
                <a:sym typeface="Quattrocento"/>
              </a:rPr>
              <a:t>Simplify core functions processes to save $1 million</a:t>
            </a:r>
            <a:endParaRPr>
              <a:solidFill>
                <a:schemeClr val="dk2"/>
              </a:solidFill>
              <a:latin typeface="Quattrocento"/>
              <a:ea typeface="Quattrocento"/>
              <a:cs typeface="Quattrocento"/>
              <a:sym typeface="Quattrocento"/>
            </a:endParaRPr>
          </a:p>
        </p:txBody>
      </p:sp>
      <p:sp>
        <p:nvSpPr>
          <p:cNvPr id="1060" name="Google Shape;1060;p77"/>
          <p:cNvSpPr/>
          <p:nvPr/>
        </p:nvSpPr>
        <p:spPr>
          <a:xfrm>
            <a:off x="5948153" y="2500063"/>
            <a:ext cx="2482200" cy="507300"/>
          </a:xfrm>
          <a:prstGeom prst="roundRect">
            <a:avLst>
              <a:gd name="adj" fmla="val 0"/>
            </a:avLst>
          </a:prstGeom>
          <a:solidFill>
            <a:schemeClr val="accent3"/>
          </a:solidFill>
          <a:ln>
            <a:noFill/>
          </a:ln>
        </p:spPr>
        <p:txBody>
          <a:bodyPr spcFirstLastPara="1" wrap="square" lIns="137150" tIns="91425" rIns="137150" bIns="91425" anchor="ctr" anchorCtr="0">
            <a:noAutofit/>
          </a:bodyPr>
          <a:lstStyle/>
          <a:p>
            <a:pPr marL="0" lvl="0" indent="0" algn="ctr" rtl="0">
              <a:lnSpc>
                <a:spcPct val="100000"/>
              </a:lnSpc>
              <a:spcBef>
                <a:spcPts val="0"/>
              </a:spcBef>
              <a:spcAft>
                <a:spcPts val="0"/>
              </a:spcAft>
              <a:buNone/>
            </a:pPr>
            <a:r>
              <a:rPr lang="en">
                <a:solidFill>
                  <a:schemeClr val="dk2"/>
                </a:solidFill>
                <a:latin typeface="Quattrocento"/>
                <a:ea typeface="Quattrocento"/>
                <a:cs typeface="Quattrocento"/>
                <a:sym typeface="Quattrocento"/>
              </a:rPr>
              <a:t>Review supplier cost to save $1 million</a:t>
            </a:r>
            <a:endParaRPr>
              <a:solidFill>
                <a:schemeClr val="dk2"/>
              </a:solidFill>
              <a:latin typeface="Quattrocento"/>
              <a:ea typeface="Quattrocento"/>
              <a:cs typeface="Quattrocento"/>
              <a:sym typeface="Quattrocento"/>
            </a:endParaRPr>
          </a:p>
        </p:txBody>
      </p:sp>
      <p:sp>
        <p:nvSpPr>
          <p:cNvPr id="1061" name="Google Shape;1061;p77"/>
          <p:cNvSpPr/>
          <p:nvPr/>
        </p:nvSpPr>
        <p:spPr>
          <a:xfrm>
            <a:off x="857125" y="3096858"/>
            <a:ext cx="2344800" cy="4452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Evaluate cost and service</a:t>
            </a:r>
            <a:endParaRPr>
              <a:solidFill>
                <a:schemeClr val="dk2"/>
              </a:solidFill>
              <a:latin typeface="Quattrocento"/>
              <a:ea typeface="Quattrocento"/>
              <a:cs typeface="Quattrocento"/>
              <a:sym typeface="Quattrocento"/>
            </a:endParaRPr>
          </a:p>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level of potential partners</a:t>
            </a:r>
            <a:endParaRPr>
              <a:solidFill>
                <a:schemeClr val="dk2"/>
              </a:solidFill>
              <a:latin typeface="Quattrocento"/>
              <a:ea typeface="Quattrocento"/>
              <a:cs typeface="Quattrocento"/>
              <a:sym typeface="Quattrocento"/>
            </a:endParaRPr>
          </a:p>
        </p:txBody>
      </p:sp>
      <p:cxnSp>
        <p:nvCxnSpPr>
          <p:cNvPr id="1062" name="Google Shape;1062;p77"/>
          <p:cNvCxnSpPr>
            <a:stCxn id="1057" idx="2"/>
            <a:endCxn id="1059" idx="0"/>
          </p:cNvCxnSpPr>
          <p:nvPr/>
        </p:nvCxnSpPr>
        <p:spPr>
          <a:xfrm>
            <a:off x="4571150" y="2413961"/>
            <a:ext cx="600" cy="86100"/>
          </a:xfrm>
          <a:prstGeom prst="straightConnector1">
            <a:avLst/>
          </a:prstGeom>
          <a:noFill/>
          <a:ln w="9525" cap="flat" cmpd="sng">
            <a:solidFill>
              <a:schemeClr val="dk2"/>
            </a:solidFill>
            <a:prstDash val="solid"/>
            <a:round/>
            <a:headEnd type="none" w="med" len="med"/>
            <a:tailEnd type="none" w="med" len="med"/>
          </a:ln>
        </p:spPr>
      </p:cxnSp>
      <p:sp>
        <p:nvSpPr>
          <p:cNvPr id="1063" name="Google Shape;1063;p77"/>
          <p:cNvSpPr txBox="1"/>
          <p:nvPr/>
        </p:nvSpPr>
        <p:spPr>
          <a:xfrm>
            <a:off x="1492800" y="1455349"/>
            <a:ext cx="6158400" cy="365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lt1"/>
                </a:solidFill>
                <a:latin typeface="Cinzel"/>
                <a:ea typeface="Cinzel"/>
                <a:cs typeface="Cinzel"/>
                <a:sym typeface="Cinzel"/>
              </a:rPr>
              <a:t>How can the company reduce costs by 10%</a:t>
            </a:r>
            <a:endParaRPr sz="2000">
              <a:solidFill>
                <a:schemeClr val="lt1"/>
              </a:solidFill>
              <a:latin typeface="Cinzel"/>
              <a:ea typeface="Cinzel"/>
              <a:cs typeface="Cinzel"/>
              <a:sym typeface="Cinzel"/>
            </a:endParaRPr>
          </a:p>
        </p:txBody>
      </p:sp>
      <p:cxnSp>
        <p:nvCxnSpPr>
          <p:cNvPr id="1064" name="Google Shape;1064;p77"/>
          <p:cNvCxnSpPr>
            <a:stCxn id="1058" idx="0"/>
            <a:endCxn id="1057" idx="1"/>
          </p:cNvCxnSpPr>
          <p:nvPr/>
        </p:nvCxnSpPr>
        <p:spPr>
          <a:xfrm rot="-5400000">
            <a:off x="2255775" y="1865263"/>
            <a:ext cx="339900" cy="929700"/>
          </a:xfrm>
          <a:prstGeom prst="bentConnector2">
            <a:avLst/>
          </a:prstGeom>
          <a:noFill/>
          <a:ln w="9525" cap="flat" cmpd="sng">
            <a:solidFill>
              <a:schemeClr val="dk2"/>
            </a:solidFill>
            <a:prstDash val="solid"/>
            <a:round/>
            <a:headEnd type="none" w="med" len="med"/>
            <a:tailEnd type="none" w="med" len="med"/>
          </a:ln>
        </p:spPr>
      </p:cxnSp>
      <p:cxnSp>
        <p:nvCxnSpPr>
          <p:cNvPr id="1065" name="Google Shape;1065;p77"/>
          <p:cNvCxnSpPr>
            <a:stCxn id="1057" idx="3"/>
            <a:endCxn id="1060" idx="0"/>
          </p:cNvCxnSpPr>
          <p:nvPr/>
        </p:nvCxnSpPr>
        <p:spPr>
          <a:xfrm>
            <a:off x="6251750" y="2160311"/>
            <a:ext cx="937500" cy="339900"/>
          </a:xfrm>
          <a:prstGeom prst="bentConnector2">
            <a:avLst/>
          </a:prstGeom>
          <a:noFill/>
          <a:ln w="9525" cap="flat" cmpd="sng">
            <a:solidFill>
              <a:schemeClr val="dk2"/>
            </a:solidFill>
            <a:prstDash val="solid"/>
            <a:round/>
            <a:headEnd type="none" w="med" len="med"/>
            <a:tailEnd type="none" w="med" len="med"/>
          </a:ln>
        </p:spPr>
      </p:cxnSp>
      <p:sp>
        <p:nvSpPr>
          <p:cNvPr id="1066" name="Google Shape;1066;p77"/>
          <p:cNvSpPr/>
          <p:nvPr/>
        </p:nvSpPr>
        <p:spPr>
          <a:xfrm>
            <a:off x="857125" y="3631542"/>
            <a:ext cx="2344800" cy="4452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Select non-core functions</a:t>
            </a:r>
            <a:endParaRPr>
              <a:solidFill>
                <a:schemeClr val="dk2"/>
              </a:solidFill>
              <a:latin typeface="Quattrocento"/>
              <a:ea typeface="Quattrocento"/>
              <a:cs typeface="Quattrocento"/>
              <a:sym typeface="Quattrocento"/>
            </a:endParaRPr>
          </a:p>
        </p:txBody>
      </p:sp>
      <p:sp>
        <p:nvSpPr>
          <p:cNvPr id="1067" name="Google Shape;1067;p77"/>
          <p:cNvSpPr/>
          <p:nvPr/>
        </p:nvSpPr>
        <p:spPr>
          <a:xfrm>
            <a:off x="857125" y="4166225"/>
            <a:ext cx="2344800" cy="4452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Choose one partner for</a:t>
            </a:r>
            <a:endParaRPr>
              <a:solidFill>
                <a:schemeClr val="dk2"/>
              </a:solidFill>
              <a:latin typeface="Quattrocento"/>
              <a:ea typeface="Quattrocento"/>
              <a:cs typeface="Quattrocento"/>
              <a:sym typeface="Quattrocento"/>
            </a:endParaRPr>
          </a:p>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each function</a:t>
            </a:r>
            <a:endParaRPr>
              <a:solidFill>
                <a:schemeClr val="dk2"/>
              </a:solidFill>
              <a:latin typeface="Quattrocento"/>
              <a:ea typeface="Quattrocento"/>
              <a:cs typeface="Quattrocento"/>
              <a:sym typeface="Quattrocento"/>
            </a:endParaRPr>
          </a:p>
        </p:txBody>
      </p:sp>
      <p:sp>
        <p:nvSpPr>
          <p:cNvPr id="1068" name="Google Shape;1068;p77"/>
          <p:cNvSpPr/>
          <p:nvPr/>
        </p:nvSpPr>
        <p:spPr>
          <a:xfrm>
            <a:off x="724103" y="3100250"/>
            <a:ext cx="86602" cy="1511709"/>
          </a:xfrm>
          <a:custGeom>
            <a:avLst/>
            <a:gdLst/>
            <a:ahLst/>
            <a:cxnLst/>
            <a:rect l="l" t="t" r="r" b="b"/>
            <a:pathLst>
              <a:path w="9054" h="68095" extrusionOk="0">
                <a:moveTo>
                  <a:pt x="9054" y="68095"/>
                </a:moveTo>
                <a:lnTo>
                  <a:pt x="0" y="68077"/>
                </a:lnTo>
                <a:lnTo>
                  <a:pt x="0" y="20"/>
                </a:lnTo>
                <a:lnTo>
                  <a:pt x="8731" y="0"/>
                </a:ln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069" name="Google Shape;1069;p77"/>
          <p:cNvSpPr/>
          <p:nvPr/>
        </p:nvSpPr>
        <p:spPr>
          <a:xfrm>
            <a:off x="3467450" y="3096858"/>
            <a:ext cx="2344800" cy="4452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Design current processes</a:t>
            </a:r>
            <a:endParaRPr>
              <a:solidFill>
                <a:schemeClr val="dk2"/>
              </a:solidFill>
              <a:latin typeface="Quattrocento"/>
              <a:ea typeface="Quattrocento"/>
              <a:cs typeface="Quattrocento"/>
              <a:sym typeface="Quattrocento"/>
            </a:endParaRPr>
          </a:p>
        </p:txBody>
      </p:sp>
      <p:sp>
        <p:nvSpPr>
          <p:cNvPr id="1070" name="Google Shape;1070;p77"/>
          <p:cNvSpPr/>
          <p:nvPr/>
        </p:nvSpPr>
        <p:spPr>
          <a:xfrm>
            <a:off x="3467450" y="3631542"/>
            <a:ext cx="2344800" cy="4452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45700"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Compare current process to best-in-class benchmarks</a:t>
            </a:r>
            <a:endParaRPr>
              <a:solidFill>
                <a:schemeClr val="dk2"/>
              </a:solidFill>
              <a:latin typeface="Quattrocento"/>
              <a:ea typeface="Quattrocento"/>
              <a:cs typeface="Quattrocento"/>
              <a:sym typeface="Quattrocento"/>
            </a:endParaRPr>
          </a:p>
        </p:txBody>
      </p:sp>
      <p:sp>
        <p:nvSpPr>
          <p:cNvPr id="1071" name="Google Shape;1071;p77"/>
          <p:cNvSpPr/>
          <p:nvPr/>
        </p:nvSpPr>
        <p:spPr>
          <a:xfrm>
            <a:off x="3467450" y="4166225"/>
            <a:ext cx="2344800" cy="4452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Adopt best practices based on benchmarks</a:t>
            </a:r>
            <a:endParaRPr>
              <a:solidFill>
                <a:schemeClr val="dk2"/>
              </a:solidFill>
              <a:latin typeface="Quattrocento"/>
              <a:ea typeface="Quattrocento"/>
              <a:cs typeface="Quattrocento"/>
              <a:sym typeface="Quattrocento"/>
            </a:endParaRPr>
          </a:p>
        </p:txBody>
      </p:sp>
      <p:sp>
        <p:nvSpPr>
          <p:cNvPr id="1072" name="Google Shape;1072;p77"/>
          <p:cNvSpPr/>
          <p:nvPr/>
        </p:nvSpPr>
        <p:spPr>
          <a:xfrm>
            <a:off x="3335711" y="3093075"/>
            <a:ext cx="86602" cy="1511709"/>
          </a:xfrm>
          <a:custGeom>
            <a:avLst/>
            <a:gdLst/>
            <a:ahLst/>
            <a:cxnLst/>
            <a:rect l="l" t="t" r="r" b="b"/>
            <a:pathLst>
              <a:path w="9054" h="68095" extrusionOk="0">
                <a:moveTo>
                  <a:pt x="9054" y="68095"/>
                </a:moveTo>
                <a:lnTo>
                  <a:pt x="0" y="68077"/>
                </a:lnTo>
                <a:lnTo>
                  <a:pt x="0" y="20"/>
                </a:lnTo>
                <a:lnTo>
                  <a:pt x="8731" y="0"/>
                </a:ln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073" name="Google Shape;1073;p77"/>
          <p:cNvSpPr/>
          <p:nvPr/>
        </p:nvSpPr>
        <p:spPr>
          <a:xfrm>
            <a:off x="6078263" y="3096858"/>
            <a:ext cx="2344800" cy="4452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Select and review current</a:t>
            </a:r>
            <a:endParaRPr>
              <a:solidFill>
                <a:schemeClr val="dk2"/>
              </a:solidFill>
              <a:latin typeface="Quattrocento"/>
              <a:ea typeface="Quattrocento"/>
              <a:cs typeface="Quattrocento"/>
              <a:sym typeface="Quattrocento"/>
            </a:endParaRPr>
          </a:p>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supplier costs</a:t>
            </a:r>
            <a:endParaRPr>
              <a:solidFill>
                <a:schemeClr val="dk2"/>
              </a:solidFill>
              <a:latin typeface="Quattrocento"/>
              <a:ea typeface="Quattrocento"/>
              <a:cs typeface="Quattrocento"/>
              <a:sym typeface="Quattrocento"/>
            </a:endParaRPr>
          </a:p>
        </p:txBody>
      </p:sp>
      <p:sp>
        <p:nvSpPr>
          <p:cNvPr id="1074" name="Google Shape;1074;p77"/>
          <p:cNvSpPr/>
          <p:nvPr/>
        </p:nvSpPr>
        <p:spPr>
          <a:xfrm>
            <a:off x="6078263" y="3631542"/>
            <a:ext cx="2344800" cy="4452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Evaluate cost of potential</a:t>
            </a:r>
            <a:endParaRPr>
              <a:solidFill>
                <a:schemeClr val="dk2"/>
              </a:solidFill>
              <a:latin typeface="Quattrocento"/>
              <a:ea typeface="Quattrocento"/>
              <a:cs typeface="Quattrocento"/>
              <a:sym typeface="Quattrocento"/>
            </a:endParaRPr>
          </a:p>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alternative suppliers</a:t>
            </a:r>
            <a:endParaRPr>
              <a:solidFill>
                <a:schemeClr val="dk2"/>
              </a:solidFill>
              <a:latin typeface="Quattrocento"/>
              <a:ea typeface="Quattrocento"/>
              <a:cs typeface="Quattrocento"/>
              <a:sym typeface="Quattrocento"/>
            </a:endParaRPr>
          </a:p>
        </p:txBody>
      </p:sp>
      <p:sp>
        <p:nvSpPr>
          <p:cNvPr id="1075" name="Google Shape;1075;p77"/>
          <p:cNvSpPr/>
          <p:nvPr/>
        </p:nvSpPr>
        <p:spPr>
          <a:xfrm>
            <a:off x="6078263" y="4166225"/>
            <a:ext cx="2344800" cy="4452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Negotiate supplier</a:t>
            </a:r>
            <a:endParaRPr>
              <a:solidFill>
                <a:schemeClr val="dk2"/>
              </a:solidFill>
              <a:latin typeface="Quattrocento"/>
              <a:ea typeface="Quattrocento"/>
              <a:cs typeface="Quattrocento"/>
              <a:sym typeface="Quattrocento"/>
            </a:endParaRPr>
          </a:p>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contracts/choose options</a:t>
            </a:r>
            <a:endParaRPr>
              <a:solidFill>
                <a:schemeClr val="dk2"/>
              </a:solidFill>
              <a:latin typeface="Quattrocento"/>
              <a:ea typeface="Quattrocento"/>
              <a:cs typeface="Quattrocento"/>
              <a:sym typeface="Quattrocento"/>
            </a:endParaRPr>
          </a:p>
        </p:txBody>
      </p:sp>
      <p:sp>
        <p:nvSpPr>
          <p:cNvPr id="1076" name="Google Shape;1076;p77"/>
          <p:cNvSpPr/>
          <p:nvPr/>
        </p:nvSpPr>
        <p:spPr>
          <a:xfrm>
            <a:off x="5949523" y="3093100"/>
            <a:ext cx="86602" cy="1511709"/>
          </a:xfrm>
          <a:custGeom>
            <a:avLst/>
            <a:gdLst/>
            <a:ahLst/>
            <a:cxnLst/>
            <a:rect l="l" t="t" r="r" b="b"/>
            <a:pathLst>
              <a:path w="9054" h="68095" extrusionOk="0">
                <a:moveTo>
                  <a:pt x="9054" y="68095"/>
                </a:moveTo>
                <a:lnTo>
                  <a:pt x="0" y="68077"/>
                </a:lnTo>
                <a:lnTo>
                  <a:pt x="0" y="20"/>
                </a:lnTo>
                <a:lnTo>
                  <a:pt x="8731" y="0"/>
                </a:ln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077" name="Google Shape;1077;p77">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078" name="Google Shape;1078;p77">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7">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2</a:t>
            </a:r>
            <a:endParaRPr>
              <a:solidFill>
                <a:schemeClr val="dk1"/>
              </a:solidFill>
            </a:endParaRPr>
          </a:p>
        </p:txBody>
      </p:sp>
      <p:sp>
        <p:nvSpPr>
          <p:cNvPr id="1080" name="Google Shape;1080;p77">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7"/>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cxnSp>
        <p:nvCxnSpPr>
          <p:cNvPr id="1086" name="Google Shape;1086;p78"/>
          <p:cNvCxnSpPr/>
          <p:nvPr/>
        </p:nvCxnSpPr>
        <p:spPr>
          <a:xfrm>
            <a:off x="4798900" y="2255650"/>
            <a:ext cx="3418200" cy="0"/>
          </a:xfrm>
          <a:prstGeom prst="straightConnector1">
            <a:avLst/>
          </a:prstGeom>
          <a:noFill/>
          <a:ln w="9525" cap="flat" cmpd="sng">
            <a:solidFill>
              <a:schemeClr val="dk1"/>
            </a:solidFill>
            <a:prstDash val="solid"/>
            <a:round/>
            <a:headEnd type="none" w="med" len="med"/>
            <a:tailEnd type="none" w="med" len="med"/>
          </a:ln>
        </p:spPr>
      </p:cxnSp>
      <p:sp>
        <p:nvSpPr>
          <p:cNvPr id="1087" name="Google Shape;1087;p78"/>
          <p:cNvSpPr txBox="1">
            <a:spLocks noGrp="1"/>
          </p:cNvSpPr>
          <p:nvPr>
            <p:ph type="title" idx="3"/>
          </p:nvPr>
        </p:nvSpPr>
        <p:spPr>
          <a:xfrm>
            <a:off x="936250" y="1719150"/>
            <a:ext cx="3400200" cy="527700"/>
          </a:xfrm>
          <a:prstGeom prst="rect">
            <a:avLst/>
          </a:prstGeom>
        </p:spPr>
        <p:txBody>
          <a:bodyPr spcFirstLastPara="1" wrap="square" lIns="91425" tIns="91425" rIns="91425" bIns="91425" anchor="ctr" anchorCtr="0">
            <a:noAutofit/>
          </a:bodyPr>
          <a:lstStyle/>
          <a:p>
            <a:r>
              <a:rPr lang="zh-TW" altLang="en-US" dirty="0">
                <a:latin typeface="Microsoft JhengHei" panose="020B0604030504040204" pitchFamily="34" charset="-120"/>
                <a:ea typeface="Microsoft JhengHei" panose="020B0604030504040204" pitchFamily="34" charset="-120"/>
              </a:rPr>
              <a:t>魚眼圖像物件辨識</a:t>
            </a:r>
            <a:endParaRPr dirty="0">
              <a:latin typeface="Microsoft JhengHei" panose="020B0604030504040204" pitchFamily="34" charset="-120"/>
              <a:ea typeface="Microsoft JhengHei" panose="020B0604030504040204" pitchFamily="34" charset="-120"/>
            </a:endParaRPr>
          </a:p>
        </p:txBody>
      </p:sp>
      <p:cxnSp>
        <p:nvCxnSpPr>
          <p:cNvPr id="1088" name="Google Shape;1088;p78"/>
          <p:cNvCxnSpPr/>
          <p:nvPr/>
        </p:nvCxnSpPr>
        <p:spPr>
          <a:xfrm>
            <a:off x="937625" y="2255650"/>
            <a:ext cx="3418200" cy="0"/>
          </a:xfrm>
          <a:prstGeom prst="straightConnector1">
            <a:avLst/>
          </a:prstGeom>
          <a:noFill/>
          <a:ln w="9525" cap="flat" cmpd="sng">
            <a:solidFill>
              <a:schemeClr val="dk1"/>
            </a:solidFill>
            <a:prstDash val="solid"/>
            <a:round/>
            <a:headEnd type="none" w="med" len="med"/>
            <a:tailEnd type="none" w="med" len="med"/>
          </a:ln>
        </p:spPr>
      </p:cxnSp>
      <p:sp>
        <p:nvSpPr>
          <p:cNvPr id="1089" name="Google Shape;1089;p78"/>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Targets</a:t>
            </a:r>
            <a:endParaRPr lang="en-US" dirty="0"/>
          </a:p>
        </p:txBody>
      </p:sp>
      <p:sp>
        <p:nvSpPr>
          <p:cNvPr id="1090" name="Google Shape;1090;p78"/>
          <p:cNvSpPr txBox="1">
            <a:spLocks noGrp="1"/>
          </p:cNvSpPr>
          <p:nvPr>
            <p:ph type="body" idx="1"/>
          </p:nvPr>
        </p:nvSpPr>
        <p:spPr>
          <a:xfrm>
            <a:off x="936250" y="2294325"/>
            <a:ext cx="3400200" cy="1878900"/>
          </a:xfrm>
          <a:prstGeom prst="rect">
            <a:avLst/>
          </a:prstGeom>
        </p:spPr>
        <p:txBody>
          <a:bodyPr spcFirstLastPara="1" wrap="square" lIns="91425" tIns="91425" rIns="91425" bIns="91425" anchor="t" anchorCtr="0">
            <a:noAutofit/>
          </a:bodyPr>
          <a:lstStyle/>
          <a:p>
            <a:pPr marL="0" indent="0">
              <a:buNone/>
            </a:pPr>
            <a:r>
              <a:rPr lang="zh-TW" altLang="en-US" dirty="0">
                <a:latin typeface="Microsoft JhengHei" panose="020B0604030504040204" pitchFamily="34" charset="-120"/>
                <a:ea typeface="Microsoft JhengHei" panose="020B0604030504040204" pitchFamily="34" charset="-120"/>
              </a:rPr>
              <a:t>我們預期使用一些技巧完成魚眼物件辨識</a:t>
            </a:r>
            <a:endParaRPr lang="en-US" altLang="zh-TW" dirty="0">
              <a:latin typeface="Microsoft JhengHei" panose="020B0604030504040204" pitchFamily="34" charset="-120"/>
              <a:ea typeface="Microsoft JhengHei" panose="020B0604030504040204" pitchFamily="34" charset="-120"/>
            </a:endParaRPr>
          </a:p>
          <a:p>
            <a:pPr marL="285750" indent="-285750"/>
            <a:r>
              <a:rPr lang="zh-TW" altLang="en-US" dirty="0">
                <a:latin typeface="Microsoft JhengHei" panose="020B0604030504040204" pitchFamily="34" charset="-120"/>
                <a:ea typeface="Microsoft JhengHei" panose="020B0604030504040204" pitchFamily="34" charset="-120"/>
              </a:rPr>
              <a:t>預處理</a:t>
            </a:r>
            <a:br>
              <a:rPr lang="en-US" altLang="zh-TW" dirty="0">
                <a:latin typeface="Microsoft JhengHei" panose="020B0604030504040204" pitchFamily="34" charset="-120"/>
                <a:ea typeface="Microsoft JhengHei" panose="020B0604030504040204" pitchFamily="34" charset="-120"/>
              </a:rPr>
            </a:br>
            <a:r>
              <a:rPr lang="zh-TW" altLang="en-US" dirty="0">
                <a:latin typeface="Microsoft JhengHei" panose="020B0604030504040204" pitchFamily="34" charset="-120"/>
                <a:ea typeface="Microsoft JhengHei" panose="020B0604030504040204" pitchFamily="34" charset="-120"/>
              </a:rPr>
              <a:t>對魚眼圖片進行轉換</a:t>
            </a:r>
            <a:endParaRPr lang="en-US" altLang="zh-TW" dirty="0">
              <a:latin typeface="Microsoft JhengHei" panose="020B0604030504040204" pitchFamily="34" charset="-120"/>
              <a:ea typeface="Microsoft JhengHei" panose="020B0604030504040204" pitchFamily="34" charset="-120"/>
            </a:endParaRPr>
          </a:p>
          <a:p>
            <a:pPr marL="285750" indent="-285750"/>
            <a:r>
              <a:rPr lang="zh-TW" altLang="en-US" dirty="0">
                <a:latin typeface="Microsoft JhengHei" panose="020B0604030504040204" pitchFamily="34" charset="-120"/>
                <a:ea typeface="Microsoft JhengHei" panose="020B0604030504040204" pitchFamily="34" charset="-120"/>
              </a:rPr>
              <a:t>使用合適的物件辨識模型</a:t>
            </a:r>
            <a:br>
              <a:rPr lang="en-US" altLang="zh-TW" dirty="0">
                <a:latin typeface="Microsoft JhengHei" panose="020B0604030504040204" pitchFamily="34" charset="-120"/>
                <a:ea typeface="Microsoft JhengHei" panose="020B0604030504040204" pitchFamily="34" charset="-120"/>
              </a:rPr>
            </a:br>
            <a:r>
              <a:rPr lang="en-US" altLang="zh-TW" dirty="0">
                <a:latin typeface="Microsoft JhengHei" panose="020B0604030504040204" pitchFamily="34" charset="-120"/>
                <a:ea typeface="Microsoft JhengHei" panose="020B0604030504040204" pitchFamily="34" charset="-120"/>
              </a:rPr>
              <a:t>YOLO</a:t>
            </a:r>
            <a:r>
              <a:rPr lang="zh-TW" altLang="en-US" dirty="0">
                <a:latin typeface="Microsoft JhengHei" panose="020B0604030504040204" pitchFamily="34" charset="-120"/>
                <a:ea typeface="Microsoft JhengHei" panose="020B0604030504040204" pitchFamily="34" charset="-120"/>
              </a:rPr>
              <a:t>、</a:t>
            </a:r>
            <a:r>
              <a:rPr lang="en-US" altLang="zh-TW" dirty="0" err="1">
                <a:latin typeface="Microsoft JhengHei" panose="020B0604030504040204" pitchFamily="34" charset="-120"/>
                <a:ea typeface="Microsoft JhengHei" panose="020B0604030504040204" pitchFamily="34" charset="-120"/>
              </a:rPr>
              <a:t>ViT</a:t>
            </a:r>
            <a:r>
              <a:rPr lang="zh-TW" altLang="en-US" dirty="0">
                <a:latin typeface="Microsoft JhengHei" panose="020B0604030504040204" pitchFamily="34" charset="-120"/>
                <a:ea typeface="Microsoft JhengHei" panose="020B0604030504040204" pitchFamily="34" charset="-120"/>
              </a:rPr>
              <a:t>等等</a:t>
            </a:r>
            <a:endParaRPr lang="en-US" altLang="zh-TW" dirty="0">
              <a:latin typeface="Microsoft JhengHei" panose="020B0604030504040204" pitchFamily="34" charset="-120"/>
              <a:ea typeface="Microsoft JhengHei" panose="020B0604030504040204" pitchFamily="34" charset="-120"/>
            </a:endParaRPr>
          </a:p>
          <a:p>
            <a:pPr marL="285750" indent="-285750"/>
            <a:r>
              <a:rPr lang="zh-TW" altLang="en-US" dirty="0">
                <a:latin typeface="Microsoft JhengHei" panose="020B0604030504040204" pitchFamily="34" charset="-120"/>
                <a:ea typeface="Microsoft JhengHei" panose="020B0604030504040204" pitchFamily="34" charset="-120"/>
              </a:rPr>
              <a:t>後處理</a:t>
            </a:r>
            <a:br>
              <a:rPr lang="en-US" altLang="zh-TW" dirty="0">
                <a:latin typeface="Microsoft JhengHei" panose="020B0604030504040204" pitchFamily="34" charset="-120"/>
                <a:ea typeface="Microsoft JhengHei" panose="020B0604030504040204" pitchFamily="34" charset="-120"/>
              </a:rPr>
            </a:br>
            <a:r>
              <a:rPr lang="zh-TW" altLang="en-US" dirty="0">
                <a:latin typeface="Microsoft JhengHei" panose="020B0604030504040204" pitchFamily="34" charset="-120"/>
                <a:ea typeface="Microsoft JhengHei" panose="020B0604030504040204" pitchFamily="34" charset="-120"/>
              </a:rPr>
              <a:t>使用</a:t>
            </a:r>
            <a:r>
              <a:rPr lang="en-US" altLang="zh-TW" dirty="0">
                <a:latin typeface="Microsoft JhengHei" panose="020B0604030504040204" pitchFamily="34" charset="-120"/>
                <a:ea typeface="Microsoft JhengHei" panose="020B0604030504040204" pitchFamily="34" charset="-120"/>
              </a:rPr>
              <a:t>TTA</a:t>
            </a:r>
            <a:r>
              <a:rPr lang="zh-TW" altLang="en-US" dirty="0">
                <a:latin typeface="Microsoft JhengHei" panose="020B0604030504040204" pitchFamily="34" charset="-120"/>
                <a:ea typeface="Microsoft JhengHei" panose="020B0604030504040204" pitchFamily="34" charset="-120"/>
              </a:rPr>
              <a:t>方式讓物件更容易被辨識</a:t>
            </a:r>
            <a:endParaRPr lang="en-US" altLang="zh-TW" dirty="0">
              <a:latin typeface="Microsoft JhengHei" panose="020B0604030504040204" pitchFamily="34" charset="-120"/>
              <a:ea typeface="Microsoft JhengHei" panose="020B0604030504040204" pitchFamily="34" charset="-120"/>
            </a:endParaRPr>
          </a:p>
          <a:p>
            <a:pPr marL="0" indent="0">
              <a:buNone/>
            </a:pPr>
            <a:r>
              <a:rPr lang="zh-TW" altLang="en-US" dirty="0">
                <a:latin typeface="Microsoft JhengHei" panose="020B0604030504040204" pitchFamily="34" charset="-120"/>
                <a:ea typeface="Microsoft JhengHei" panose="020B0604030504040204" pitchFamily="34" charset="-120"/>
              </a:rPr>
              <a:t>達成高效能魚眼圖像物件辨識</a:t>
            </a:r>
            <a:endParaRPr lang="en-US" altLang="zh-TW" dirty="0">
              <a:latin typeface="Microsoft JhengHei" panose="020B0604030504040204" pitchFamily="34" charset="-120"/>
              <a:ea typeface="Microsoft JhengHei" panose="020B0604030504040204" pitchFamily="34" charset="-120"/>
            </a:endParaRPr>
          </a:p>
        </p:txBody>
      </p:sp>
      <p:sp>
        <p:nvSpPr>
          <p:cNvPr id="1091" name="Google Shape;1091;p78"/>
          <p:cNvSpPr txBox="1">
            <a:spLocks noGrp="1"/>
          </p:cNvSpPr>
          <p:nvPr>
            <p:ph type="body" idx="2"/>
          </p:nvPr>
        </p:nvSpPr>
        <p:spPr>
          <a:xfrm>
            <a:off x="4807900" y="2294325"/>
            <a:ext cx="3400200" cy="18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我們希望將傳統手動設定固定參數做處理，讓模型能夠學習這些參數。</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達成不同情境、不同類別和不同大小的信心度參數自動化。</a:t>
            </a:r>
            <a:endParaRPr lang="en-US" altLang="zh-TW" dirty="0">
              <a:latin typeface="Microsoft JhengHei" panose="020B0604030504040204" pitchFamily="34" charset="-120"/>
              <a:ea typeface="Microsoft JhengHei" panose="020B0604030504040204" pitchFamily="34" charset="-120"/>
            </a:endParaRPr>
          </a:p>
        </p:txBody>
      </p:sp>
      <p:sp>
        <p:nvSpPr>
          <p:cNvPr id="1092" name="Google Shape;1092;p78"/>
          <p:cNvSpPr txBox="1">
            <a:spLocks noGrp="1"/>
          </p:cNvSpPr>
          <p:nvPr>
            <p:ph type="title" idx="4"/>
          </p:nvPr>
        </p:nvSpPr>
        <p:spPr>
          <a:xfrm>
            <a:off x="4807900" y="1719150"/>
            <a:ext cx="3400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000" dirty="0">
                <a:latin typeface="Microsoft JhengHei" panose="020B0604030504040204" pitchFamily="34" charset="-120"/>
                <a:ea typeface="Microsoft JhengHei" panose="020B0604030504040204" pitchFamily="34" charset="-120"/>
              </a:rPr>
              <a:t>模型學習信心參數</a:t>
            </a:r>
            <a:endParaRPr dirty="0"/>
          </a:p>
        </p:txBody>
      </p:sp>
    </p:spTree>
    <p:extLst>
      <p:ext uri="{BB962C8B-B14F-4D97-AF65-F5344CB8AC3E}">
        <p14:creationId xmlns:p14="http://schemas.microsoft.com/office/powerpoint/2010/main" val="4249388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1085"/>
        <p:cNvGrpSpPr/>
        <p:nvPr/>
      </p:nvGrpSpPr>
      <p:grpSpPr>
        <a:xfrm>
          <a:off x="0" y="0"/>
          <a:ext cx="0" cy="0"/>
          <a:chOff x="0" y="0"/>
          <a:chExt cx="0" cy="0"/>
        </a:xfrm>
      </p:grpSpPr>
      <p:cxnSp>
        <p:nvCxnSpPr>
          <p:cNvPr id="1086" name="Google Shape;1086;p78"/>
          <p:cNvCxnSpPr/>
          <p:nvPr/>
        </p:nvCxnSpPr>
        <p:spPr>
          <a:xfrm>
            <a:off x="4798900" y="2255650"/>
            <a:ext cx="3418200" cy="0"/>
          </a:xfrm>
          <a:prstGeom prst="straightConnector1">
            <a:avLst/>
          </a:prstGeom>
          <a:noFill/>
          <a:ln w="9525" cap="flat" cmpd="sng">
            <a:solidFill>
              <a:schemeClr val="dk1"/>
            </a:solidFill>
            <a:prstDash val="solid"/>
            <a:round/>
            <a:headEnd type="none" w="med" len="med"/>
            <a:tailEnd type="none" w="med" len="med"/>
          </a:ln>
        </p:spPr>
      </p:cxnSp>
      <p:sp>
        <p:nvSpPr>
          <p:cNvPr id="1087" name="Google Shape;1087;p78"/>
          <p:cNvSpPr txBox="1">
            <a:spLocks noGrp="1"/>
          </p:cNvSpPr>
          <p:nvPr>
            <p:ph type="title" idx="3"/>
          </p:nvPr>
        </p:nvSpPr>
        <p:spPr>
          <a:xfrm>
            <a:off x="936250" y="1719150"/>
            <a:ext cx="3400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Impact </a:t>
            </a:r>
            <a:endParaRPr/>
          </a:p>
        </p:txBody>
      </p:sp>
      <p:cxnSp>
        <p:nvCxnSpPr>
          <p:cNvPr id="1088" name="Google Shape;1088;p78"/>
          <p:cNvCxnSpPr/>
          <p:nvPr/>
        </p:nvCxnSpPr>
        <p:spPr>
          <a:xfrm>
            <a:off x="937625" y="2255650"/>
            <a:ext cx="3418200" cy="0"/>
          </a:xfrm>
          <a:prstGeom prst="straightConnector1">
            <a:avLst/>
          </a:prstGeom>
          <a:noFill/>
          <a:ln w="9525" cap="flat" cmpd="sng">
            <a:solidFill>
              <a:schemeClr val="dk1"/>
            </a:solidFill>
            <a:prstDash val="solid"/>
            <a:round/>
            <a:headEnd type="none" w="med" len="med"/>
            <a:tailEnd type="none" w="med" len="med"/>
          </a:ln>
        </p:spPr>
      </p:cxnSp>
      <p:sp>
        <p:nvSpPr>
          <p:cNvPr id="1089" name="Google Shape;1089;p78"/>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Prioritization matrix: impact &amp; effort</a:t>
            </a:r>
            <a:endParaRPr/>
          </a:p>
        </p:txBody>
      </p:sp>
      <p:sp>
        <p:nvSpPr>
          <p:cNvPr id="1090" name="Google Shape;1090;p78"/>
          <p:cNvSpPr txBox="1">
            <a:spLocks noGrp="1"/>
          </p:cNvSpPr>
          <p:nvPr>
            <p:ph type="body" idx="1"/>
          </p:nvPr>
        </p:nvSpPr>
        <p:spPr>
          <a:xfrm>
            <a:off x="936250" y="2294325"/>
            <a:ext cx="3400200" cy="18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initiative with a high impact would mean one of the following:</a:t>
            </a:r>
            <a:endParaRPr/>
          </a:p>
          <a:p>
            <a:pPr marL="0" lvl="0" indent="0" algn="l" rtl="0">
              <a:spcBef>
                <a:spcPts val="1200"/>
              </a:spcBef>
              <a:spcAft>
                <a:spcPts val="0"/>
              </a:spcAft>
              <a:buNone/>
            </a:pPr>
            <a:r>
              <a:rPr lang="en"/>
              <a:t>-The initiative needs to happen in order to achieve the desired future state</a:t>
            </a:r>
            <a:endParaRPr/>
          </a:p>
          <a:p>
            <a:pPr marL="0" lvl="0" indent="0" algn="l" rtl="0">
              <a:spcBef>
                <a:spcPts val="0"/>
              </a:spcBef>
              <a:spcAft>
                <a:spcPts val="0"/>
              </a:spcAft>
              <a:buNone/>
            </a:pPr>
            <a:r>
              <a:rPr lang="en"/>
              <a:t>-The initiative will significantly reduce our cost or increase our revenue</a:t>
            </a:r>
            <a:endParaRPr/>
          </a:p>
        </p:txBody>
      </p:sp>
      <p:sp>
        <p:nvSpPr>
          <p:cNvPr id="1091" name="Google Shape;1091;p78"/>
          <p:cNvSpPr txBox="1">
            <a:spLocks noGrp="1"/>
          </p:cNvSpPr>
          <p:nvPr>
            <p:ph type="body" idx="2"/>
          </p:nvPr>
        </p:nvSpPr>
        <p:spPr>
          <a:xfrm>
            <a:off x="4807900" y="2294325"/>
            <a:ext cx="3400200" cy="18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“effort” criteria is assessed based on the following:</a:t>
            </a:r>
            <a:endParaRPr/>
          </a:p>
          <a:p>
            <a:pPr marL="0" lvl="0" indent="0" algn="l" rtl="0">
              <a:spcBef>
                <a:spcPts val="1200"/>
              </a:spcBef>
              <a:spcAft>
                <a:spcPts val="0"/>
              </a:spcAft>
              <a:buNone/>
            </a:pPr>
            <a:r>
              <a:rPr lang="en"/>
              <a:t>- Ease of implementation</a:t>
            </a:r>
            <a:endParaRPr/>
          </a:p>
          <a:p>
            <a:pPr marL="0" lvl="0" indent="0" algn="l" rtl="0">
              <a:spcBef>
                <a:spcPts val="0"/>
              </a:spcBef>
              <a:spcAft>
                <a:spcPts val="0"/>
              </a:spcAft>
              <a:buNone/>
            </a:pPr>
            <a:r>
              <a:rPr lang="en"/>
              <a:t>- Time frame required</a:t>
            </a:r>
            <a:endParaRPr/>
          </a:p>
          <a:p>
            <a:pPr marL="0" lvl="0" indent="0" algn="l" rtl="0">
              <a:spcBef>
                <a:spcPts val="0"/>
              </a:spcBef>
              <a:spcAft>
                <a:spcPts val="1200"/>
              </a:spcAft>
              <a:buNone/>
            </a:pPr>
            <a:r>
              <a:rPr lang="en"/>
              <a:t>- Resources required (Number of people, capital investment, etc.)</a:t>
            </a:r>
            <a:endParaRPr/>
          </a:p>
        </p:txBody>
      </p:sp>
      <p:sp>
        <p:nvSpPr>
          <p:cNvPr id="1092" name="Google Shape;1092;p78"/>
          <p:cNvSpPr txBox="1">
            <a:spLocks noGrp="1"/>
          </p:cNvSpPr>
          <p:nvPr>
            <p:ph type="title" idx="4"/>
          </p:nvPr>
        </p:nvSpPr>
        <p:spPr>
          <a:xfrm>
            <a:off x="4807900" y="1719150"/>
            <a:ext cx="3400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Effort</a:t>
            </a:r>
            <a:endParaRPr/>
          </a:p>
        </p:txBody>
      </p:sp>
      <p:sp>
        <p:nvSpPr>
          <p:cNvPr id="1093" name="Google Shape;1093;p78">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094" name="Google Shape;1094;p78">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8">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2</a:t>
            </a:r>
            <a:endParaRPr>
              <a:solidFill>
                <a:schemeClr val="dk1"/>
              </a:solidFill>
            </a:endParaRPr>
          </a:p>
        </p:txBody>
      </p:sp>
      <p:sp>
        <p:nvSpPr>
          <p:cNvPr id="1096" name="Google Shape;1096;p78">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8"/>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101"/>
        <p:cNvGrpSpPr/>
        <p:nvPr/>
      </p:nvGrpSpPr>
      <p:grpSpPr>
        <a:xfrm>
          <a:off x="0" y="0"/>
          <a:ext cx="0" cy="0"/>
          <a:chOff x="0" y="0"/>
          <a:chExt cx="0" cy="0"/>
        </a:xfrm>
      </p:grpSpPr>
      <p:graphicFrame>
        <p:nvGraphicFramePr>
          <p:cNvPr id="1102" name="Google Shape;1102;p79"/>
          <p:cNvGraphicFramePr/>
          <p:nvPr/>
        </p:nvGraphicFramePr>
        <p:xfrm>
          <a:off x="1027500" y="1656175"/>
          <a:ext cx="3000000" cy="3000000"/>
        </p:xfrm>
        <a:graphic>
          <a:graphicData uri="http://schemas.openxmlformats.org/drawingml/2006/table">
            <a:tbl>
              <a:tblPr>
                <a:noFill/>
                <a:tableStyleId>{00450878-9661-4CED-A615-E29FFE493B2D}</a:tableStyleId>
              </a:tblPr>
              <a:tblGrid>
                <a:gridCol w="620325">
                  <a:extLst>
                    <a:ext uri="{9D8B030D-6E8A-4147-A177-3AD203B41FA5}">
                      <a16:colId xmlns:a16="http://schemas.microsoft.com/office/drawing/2014/main" val="20000"/>
                    </a:ext>
                  </a:extLst>
                </a:gridCol>
                <a:gridCol w="2924175">
                  <a:extLst>
                    <a:ext uri="{9D8B030D-6E8A-4147-A177-3AD203B41FA5}">
                      <a16:colId xmlns:a16="http://schemas.microsoft.com/office/drawing/2014/main" val="20001"/>
                    </a:ext>
                  </a:extLst>
                </a:gridCol>
                <a:gridCol w="1884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INITIATIVE</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IMPACT</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EFFORT</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1</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List all your potential initiatives</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Very high</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2</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List all your potential initiatives</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High</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3</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List all your potential initiatives</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Low</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4</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List all your potential initiatives</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Low</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5</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List all your potential initiatives</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High</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6</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List all your potential initiatives</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Very high</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103" name="Google Shape;1103;p79"/>
          <p:cNvSpPr/>
          <p:nvPr/>
        </p:nvSpPr>
        <p:spPr>
          <a:xfrm>
            <a:off x="4929201" y="2131900"/>
            <a:ext cx="242700" cy="246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9"/>
          <p:cNvSpPr/>
          <p:nvPr/>
        </p:nvSpPr>
        <p:spPr>
          <a:xfrm>
            <a:off x="5380739" y="2131900"/>
            <a:ext cx="242700" cy="246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9"/>
          <p:cNvSpPr/>
          <p:nvPr/>
        </p:nvSpPr>
        <p:spPr>
          <a:xfrm>
            <a:off x="5832301" y="2134875"/>
            <a:ext cx="242700" cy="246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9"/>
          <p:cNvSpPr/>
          <p:nvPr/>
        </p:nvSpPr>
        <p:spPr>
          <a:xfrm>
            <a:off x="4929189" y="2531550"/>
            <a:ext cx="242700" cy="246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9"/>
          <p:cNvSpPr/>
          <p:nvPr/>
        </p:nvSpPr>
        <p:spPr>
          <a:xfrm>
            <a:off x="5380726" y="2531550"/>
            <a:ext cx="242700" cy="246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9"/>
          <p:cNvSpPr/>
          <p:nvPr/>
        </p:nvSpPr>
        <p:spPr>
          <a:xfrm>
            <a:off x="5832289" y="2534525"/>
            <a:ext cx="242700" cy="246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9"/>
          <p:cNvSpPr/>
          <p:nvPr/>
        </p:nvSpPr>
        <p:spPr>
          <a:xfrm>
            <a:off x="4929201" y="2926725"/>
            <a:ext cx="242700" cy="246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9"/>
          <p:cNvSpPr/>
          <p:nvPr/>
        </p:nvSpPr>
        <p:spPr>
          <a:xfrm>
            <a:off x="5380739" y="2926725"/>
            <a:ext cx="242700" cy="246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9"/>
          <p:cNvSpPr/>
          <p:nvPr/>
        </p:nvSpPr>
        <p:spPr>
          <a:xfrm>
            <a:off x="5832301" y="2929700"/>
            <a:ext cx="242700" cy="246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9"/>
          <p:cNvSpPr/>
          <p:nvPr/>
        </p:nvSpPr>
        <p:spPr>
          <a:xfrm>
            <a:off x="4929201" y="3325638"/>
            <a:ext cx="242700" cy="246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9"/>
          <p:cNvSpPr/>
          <p:nvPr/>
        </p:nvSpPr>
        <p:spPr>
          <a:xfrm>
            <a:off x="5380739" y="3325638"/>
            <a:ext cx="242700" cy="246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9"/>
          <p:cNvSpPr/>
          <p:nvPr/>
        </p:nvSpPr>
        <p:spPr>
          <a:xfrm>
            <a:off x="5832301" y="3328613"/>
            <a:ext cx="242700" cy="246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9"/>
          <p:cNvSpPr/>
          <p:nvPr/>
        </p:nvSpPr>
        <p:spPr>
          <a:xfrm>
            <a:off x="4929201" y="3720063"/>
            <a:ext cx="242700" cy="246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9"/>
          <p:cNvSpPr/>
          <p:nvPr/>
        </p:nvSpPr>
        <p:spPr>
          <a:xfrm>
            <a:off x="5380739" y="3720063"/>
            <a:ext cx="242700" cy="246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9"/>
          <p:cNvSpPr/>
          <p:nvPr/>
        </p:nvSpPr>
        <p:spPr>
          <a:xfrm>
            <a:off x="5832301" y="3723038"/>
            <a:ext cx="242700" cy="246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9"/>
          <p:cNvSpPr/>
          <p:nvPr/>
        </p:nvSpPr>
        <p:spPr>
          <a:xfrm>
            <a:off x="4929201" y="4117475"/>
            <a:ext cx="242700" cy="246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9"/>
          <p:cNvSpPr/>
          <p:nvPr/>
        </p:nvSpPr>
        <p:spPr>
          <a:xfrm>
            <a:off x="5380739" y="4117475"/>
            <a:ext cx="242700" cy="246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9"/>
          <p:cNvSpPr/>
          <p:nvPr/>
        </p:nvSpPr>
        <p:spPr>
          <a:xfrm>
            <a:off x="5832301" y="4120450"/>
            <a:ext cx="242700" cy="246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9"/>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Prioritization matrix</a:t>
            </a:r>
            <a:endParaRPr/>
          </a:p>
        </p:txBody>
      </p:sp>
      <p:sp>
        <p:nvSpPr>
          <p:cNvPr id="1122" name="Google Shape;1122;p79">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123" name="Google Shape;1123;p79">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9">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2</a:t>
            </a:r>
            <a:endParaRPr>
              <a:solidFill>
                <a:schemeClr val="dk1"/>
              </a:solidFill>
            </a:endParaRPr>
          </a:p>
        </p:txBody>
      </p:sp>
      <p:sp>
        <p:nvSpPr>
          <p:cNvPr id="1125" name="Google Shape;1125;p79">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9"/>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1130"/>
        <p:cNvGrpSpPr/>
        <p:nvPr/>
      </p:nvGrpSpPr>
      <p:grpSpPr>
        <a:xfrm>
          <a:off x="0" y="0"/>
          <a:ext cx="0" cy="0"/>
          <a:chOff x="0" y="0"/>
          <a:chExt cx="0" cy="0"/>
        </a:xfrm>
      </p:grpSpPr>
      <p:sp>
        <p:nvSpPr>
          <p:cNvPr id="1131" name="Google Shape;1131;p80"/>
          <p:cNvSpPr txBox="1">
            <a:spLocks noGrp="1"/>
          </p:cNvSpPr>
          <p:nvPr>
            <p:ph type="title"/>
          </p:nvPr>
        </p:nvSpPr>
        <p:spPr>
          <a:xfrm>
            <a:off x="2472300" y="2176200"/>
            <a:ext cx="41994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CHANGE MANAGEMENT</a:t>
            </a:r>
            <a:endParaRPr/>
          </a:p>
        </p:txBody>
      </p:sp>
      <p:sp>
        <p:nvSpPr>
          <p:cNvPr id="1132" name="Google Shape;1132;p80"/>
          <p:cNvSpPr txBox="1">
            <a:spLocks noGrp="1"/>
          </p:cNvSpPr>
          <p:nvPr>
            <p:ph type="subTitle" idx="1"/>
          </p:nvPr>
        </p:nvSpPr>
        <p:spPr>
          <a:xfrm>
            <a:off x="1818300" y="3578700"/>
            <a:ext cx="5507400" cy="53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sp>
        <p:nvSpPr>
          <p:cNvPr id="1133" name="Google Shape;1133;p80"/>
          <p:cNvSpPr txBox="1">
            <a:spLocks noGrp="1"/>
          </p:cNvSpPr>
          <p:nvPr>
            <p:ph type="title" idx="2"/>
          </p:nvPr>
        </p:nvSpPr>
        <p:spPr>
          <a:xfrm>
            <a:off x="3491250" y="728400"/>
            <a:ext cx="21615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134" name="Google Shape;1134;p80">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135" name="Google Shape;1135;p80">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0">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3</a:t>
            </a:r>
            <a:endParaRPr>
              <a:solidFill>
                <a:schemeClr val="dk1"/>
              </a:solidFill>
            </a:endParaRPr>
          </a:p>
        </p:txBody>
      </p:sp>
      <p:sp>
        <p:nvSpPr>
          <p:cNvPr id="1137" name="Google Shape;1137;p80">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0"/>
          <p:cNvSpPr txBox="1"/>
          <p:nvPr/>
        </p:nvSpPr>
        <p:spPr>
          <a:xfrm rot="-5400000">
            <a:off x="7931425" y="3443825"/>
            <a:ext cx="1664100" cy="66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31"/>
                                        </p:tgtEl>
                                        <p:attrNameLst>
                                          <p:attrName>style.visibility</p:attrName>
                                        </p:attrNameLst>
                                      </p:cBhvr>
                                      <p:to>
                                        <p:strVal val="visible"/>
                                      </p:to>
                                    </p:set>
                                    <p:anim calcmode="lin" valueType="num">
                                      <p:cBhvr additive="base">
                                        <p:cTn id="7" dur="1000"/>
                                        <p:tgtEl>
                                          <p:spTgt spid="11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1142"/>
        <p:cNvGrpSpPr/>
        <p:nvPr/>
      </p:nvGrpSpPr>
      <p:grpSpPr>
        <a:xfrm>
          <a:off x="0" y="0"/>
          <a:ext cx="0" cy="0"/>
          <a:chOff x="0" y="0"/>
          <a:chExt cx="0" cy="0"/>
        </a:xfrm>
      </p:grpSpPr>
      <p:sp>
        <p:nvSpPr>
          <p:cNvPr id="1143" name="Google Shape;1143;p81"/>
          <p:cNvSpPr txBox="1">
            <a:spLocks noGrp="1"/>
          </p:cNvSpPr>
          <p:nvPr>
            <p:ph type="title"/>
          </p:nvPr>
        </p:nvSpPr>
        <p:spPr>
          <a:xfrm>
            <a:off x="713225" y="1018600"/>
            <a:ext cx="45699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Ansoff growth matrix</a:t>
            </a:r>
            <a:endParaRPr/>
          </a:p>
        </p:txBody>
      </p:sp>
      <p:sp>
        <p:nvSpPr>
          <p:cNvPr id="1144" name="Google Shape;1144;p81"/>
          <p:cNvSpPr txBox="1">
            <a:spLocks noGrp="1"/>
          </p:cNvSpPr>
          <p:nvPr>
            <p:ph type="body" idx="1"/>
          </p:nvPr>
        </p:nvSpPr>
        <p:spPr>
          <a:xfrm>
            <a:off x="713225" y="1672700"/>
            <a:ext cx="4569900" cy="26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a:t>
            </a:r>
            <a:endParaRPr/>
          </a:p>
          <a:p>
            <a:pPr marL="0" lvl="0" indent="0" algn="l" rtl="0">
              <a:spcBef>
                <a:spcPts val="0"/>
              </a:spcBef>
              <a:spcAft>
                <a:spcPts val="0"/>
              </a:spcAft>
              <a:buNone/>
            </a:pPr>
            <a:r>
              <a:rPr lang="en"/>
              <a:t>Lists like this one:</a:t>
            </a:r>
            <a:endParaRPr/>
          </a:p>
          <a:p>
            <a:pPr marL="0" lvl="0" indent="0" algn="l" rtl="0">
              <a:spcBef>
                <a:spcPts val="0"/>
              </a:spcBef>
              <a:spcAft>
                <a:spcPts val="0"/>
              </a:spcAft>
              <a:buNone/>
            </a:pPr>
            <a:endParaRPr/>
          </a:p>
          <a:p>
            <a:pPr marL="0" lvl="0" indent="0" algn="l" rtl="0">
              <a:spcBef>
                <a:spcPts val="0"/>
              </a:spcBef>
              <a:spcAft>
                <a:spcPts val="0"/>
              </a:spcAft>
              <a:buNone/>
            </a:pPr>
            <a:r>
              <a:rPr lang="en"/>
              <a:t>- They’re simple</a:t>
            </a:r>
            <a:endParaRPr/>
          </a:p>
          <a:p>
            <a:pPr marL="0" lvl="0" indent="0" algn="l" rtl="0">
              <a:spcBef>
                <a:spcPts val="0"/>
              </a:spcBef>
              <a:spcAft>
                <a:spcPts val="0"/>
              </a:spcAft>
              <a:buNone/>
            </a:pPr>
            <a:r>
              <a:rPr lang="en"/>
              <a:t>- You can organize your ideas clearly</a:t>
            </a:r>
            <a:endParaRPr/>
          </a:p>
          <a:p>
            <a:pPr marL="0" lvl="0" indent="0" algn="l" rtl="0">
              <a:spcBef>
                <a:spcPts val="0"/>
              </a:spcBef>
              <a:spcAft>
                <a:spcPts val="0"/>
              </a:spcAft>
              <a:buNone/>
            </a:pPr>
            <a:r>
              <a:rPr lang="en"/>
              <a:t>- You’ll never forget to buy milk!</a:t>
            </a:r>
            <a:endParaRPr/>
          </a:p>
          <a:p>
            <a:pPr marL="0" lvl="0" indent="0" algn="l" rtl="0">
              <a:spcBef>
                <a:spcPts val="0"/>
              </a:spcBef>
              <a:spcAft>
                <a:spcPts val="0"/>
              </a:spcAft>
              <a:buNone/>
            </a:pPr>
            <a:endParaRPr/>
          </a:p>
          <a:p>
            <a:pPr marL="0" lvl="0" indent="0" algn="l" rtl="0">
              <a:spcBef>
                <a:spcPts val="0"/>
              </a:spcBef>
              <a:spcAft>
                <a:spcPts val="0"/>
              </a:spcAft>
              <a:buNone/>
            </a:pPr>
            <a:r>
              <a:rPr lang="en"/>
              <a:t>And the most important thing: the audience won’t</a:t>
            </a:r>
            <a:endParaRPr/>
          </a:p>
          <a:p>
            <a:pPr marL="0" lvl="0" indent="0" algn="l" rtl="0">
              <a:spcBef>
                <a:spcPts val="0"/>
              </a:spcBef>
              <a:spcAft>
                <a:spcPts val="0"/>
              </a:spcAft>
              <a:buNone/>
            </a:pPr>
            <a:r>
              <a:rPr lang="en"/>
              <a:t>miss the point of your presentation</a:t>
            </a:r>
            <a:endParaRPr/>
          </a:p>
        </p:txBody>
      </p:sp>
      <p:pic>
        <p:nvPicPr>
          <p:cNvPr id="1145" name="Google Shape;1145;p81"/>
          <p:cNvPicPr preferRelativeResize="0"/>
          <p:nvPr/>
        </p:nvPicPr>
        <p:blipFill rotWithShape="1">
          <a:blip r:embed="rId3">
            <a:alphaModFix/>
          </a:blip>
          <a:srcRect l="29" r="19"/>
          <a:stretch/>
        </p:blipFill>
        <p:spPr>
          <a:xfrm>
            <a:off x="5367600" y="684175"/>
            <a:ext cx="2484300" cy="3726600"/>
          </a:xfrm>
          <a:prstGeom prst="rect">
            <a:avLst/>
          </a:prstGeom>
          <a:noFill/>
          <a:ln>
            <a:noFill/>
          </a:ln>
        </p:spPr>
      </p:pic>
      <p:sp>
        <p:nvSpPr>
          <p:cNvPr id="1146" name="Google Shape;1146;p81">
            <a:hlinkClick r:id="rId4"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147" name="Google Shape;1147;p81">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1">
            <a:hlinkClick r:id="rId5"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3</a:t>
            </a:r>
            <a:endParaRPr>
              <a:solidFill>
                <a:schemeClr val="dk1"/>
              </a:solidFill>
            </a:endParaRPr>
          </a:p>
        </p:txBody>
      </p:sp>
      <p:sp>
        <p:nvSpPr>
          <p:cNvPr id="1149" name="Google Shape;1149;p81">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1"/>
          <p:cNvSpPr txBox="1"/>
          <p:nvPr/>
        </p:nvSpPr>
        <p:spPr>
          <a:xfrm rot="-5400000">
            <a:off x="7931425" y="3443825"/>
            <a:ext cx="1664100" cy="66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1154"/>
        <p:cNvGrpSpPr/>
        <p:nvPr/>
      </p:nvGrpSpPr>
      <p:grpSpPr>
        <a:xfrm>
          <a:off x="0" y="0"/>
          <a:ext cx="0" cy="0"/>
          <a:chOff x="0" y="0"/>
          <a:chExt cx="0" cy="0"/>
        </a:xfrm>
      </p:grpSpPr>
      <p:sp>
        <p:nvSpPr>
          <p:cNvPr id="1155" name="Google Shape;1155;p82"/>
          <p:cNvSpPr txBox="1">
            <a:spLocks noGrp="1"/>
          </p:cNvSpPr>
          <p:nvPr>
            <p:ph type="title"/>
          </p:nvPr>
        </p:nvSpPr>
        <p:spPr>
          <a:xfrm>
            <a:off x="672000" y="1725752"/>
            <a:ext cx="70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156" name="Google Shape;1156;p82"/>
          <p:cNvSpPr txBox="1">
            <a:spLocks noGrp="1"/>
          </p:cNvSpPr>
          <p:nvPr>
            <p:ph type="title" idx="2"/>
          </p:nvPr>
        </p:nvSpPr>
        <p:spPr>
          <a:xfrm>
            <a:off x="672000" y="2684850"/>
            <a:ext cx="70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157" name="Google Shape;1157;p82"/>
          <p:cNvSpPr txBox="1">
            <a:spLocks noGrp="1"/>
          </p:cNvSpPr>
          <p:nvPr>
            <p:ph type="title" idx="3"/>
          </p:nvPr>
        </p:nvSpPr>
        <p:spPr>
          <a:xfrm>
            <a:off x="681300" y="3643950"/>
            <a:ext cx="70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158" name="Google Shape;1158;p82"/>
          <p:cNvSpPr txBox="1">
            <a:spLocks noGrp="1"/>
          </p:cNvSpPr>
          <p:nvPr>
            <p:ph type="title" idx="4"/>
          </p:nvPr>
        </p:nvSpPr>
        <p:spPr>
          <a:xfrm>
            <a:off x="7774075" y="1725752"/>
            <a:ext cx="70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159" name="Google Shape;1159;p82"/>
          <p:cNvSpPr txBox="1">
            <a:spLocks noGrp="1"/>
          </p:cNvSpPr>
          <p:nvPr>
            <p:ph type="title" idx="5"/>
          </p:nvPr>
        </p:nvSpPr>
        <p:spPr>
          <a:xfrm>
            <a:off x="7767350" y="2692825"/>
            <a:ext cx="70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160" name="Google Shape;1160;p82"/>
          <p:cNvSpPr txBox="1">
            <a:spLocks noGrp="1"/>
          </p:cNvSpPr>
          <p:nvPr>
            <p:ph type="title" idx="6"/>
          </p:nvPr>
        </p:nvSpPr>
        <p:spPr>
          <a:xfrm>
            <a:off x="7767350" y="3659900"/>
            <a:ext cx="704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1161" name="Google Shape;1161;p82"/>
          <p:cNvSpPr txBox="1">
            <a:spLocks noGrp="1"/>
          </p:cNvSpPr>
          <p:nvPr>
            <p:ph type="subTitle" idx="1"/>
          </p:nvPr>
        </p:nvSpPr>
        <p:spPr>
          <a:xfrm>
            <a:off x="1252500" y="1725750"/>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Mercury is the closest planet to the Sun</a:t>
            </a:r>
            <a:endParaRPr/>
          </a:p>
        </p:txBody>
      </p:sp>
      <p:sp>
        <p:nvSpPr>
          <p:cNvPr id="1162" name="Google Shape;1162;p82"/>
          <p:cNvSpPr txBox="1">
            <a:spLocks noGrp="1"/>
          </p:cNvSpPr>
          <p:nvPr>
            <p:ph type="subTitle" idx="7"/>
          </p:nvPr>
        </p:nvSpPr>
        <p:spPr>
          <a:xfrm>
            <a:off x="1252500" y="3643950"/>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Mars is actually a very cold place</a:t>
            </a:r>
            <a:endParaRPr/>
          </a:p>
        </p:txBody>
      </p:sp>
      <p:sp>
        <p:nvSpPr>
          <p:cNvPr id="1163" name="Google Shape;1163;p82"/>
          <p:cNvSpPr txBox="1">
            <a:spLocks noGrp="1"/>
          </p:cNvSpPr>
          <p:nvPr>
            <p:ph type="subTitle" idx="8"/>
          </p:nvPr>
        </p:nvSpPr>
        <p:spPr>
          <a:xfrm>
            <a:off x="1252500" y="2684850"/>
            <a:ext cx="23055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Venus is the second planet from the Sun</a:t>
            </a:r>
            <a:endParaRPr/>
          </a:p>
        </p:txBody>
      </p:sp>
      <p:sp>
        <p:nvSpPr>
          <p:cNvPr id="1164" name="Google Shape;1164;p82"/>
          <p:cNvSpPr txBox="1">
            <a:spLocks noGrp="1"/>
          </p:cNvSpPr>
          <p:nvPr>
            <p:ph type="subTitle" idx="9"/>
          </p:nvPr>
        </p:nvSpPr>
        <p:spPr>
          <a:xfrm>
            <a:off x="5604195" y="3659900"/>
            <a:ext cx="23055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Neptune is the farthest planet from the Sun</a:t>
            </a:r>
            <a:endParaRPr/>
          </a:p>
        </p:txBody>
      </p:sp>
      <p:sp>
        <p:nvSpPr>
          <p:cNvPr id="1165" name="Google Shape;1165;p82"/>
          <p:cNvSpPr txBox="1">
            <a:spLocks noGrp="1"/>
          </p:cNvSpPr>
          <p:nvPr>
            <p:ph type="subTitle" idx="13"/>
          </p:nvPr>
        </p:nvSpPr>
        <p:spPr>
          <a:xfrm>
            <a:off x="5604195" y="1725750"/>
            <a:ext cx="23055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Jupiter is the biggest planet of them all</a:t>
            </a:r>
            <a:endParaRPr/>
          </a:p>
        </p:txBody>
      </p:sp>
      <p:sp>
        <p:nvSpPr>
          <p:cNvPr id="1166" name="Google Shape;1166;p82"/>
          <p:cNvSpPr txBox="1">
            <a:spLocks noGrp="1"/>
          </p:cNvSpPr>
          <p:nvPr>
            <p:ph type="subTitle" idx="14"/>
          </p:nvPr>
        </p:nvSpPr>
        <p:spPr>
          <a:xfrm>
            <a:off x="5604195" y="2692825"/>
            <a:ext cx="2305500" cy="48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Saturn is composed of hydrogen and helium</a:t>
            </a:r>
            <a:endParaRPr/>
          </a:p>
        </p:txBody>
      </p:sp>
      <p:sp>
        <p:nvSpPr>
          <p:cNvPr id="1167" name="Google Shape;1167;p82"/>
          <p:cNvSpPr txBox="1">
            <a:spLocks noGrp="1"/>
          </p:cNvSpPr>
          <p:nvPr>
            <p:ph type="title" idx="15"/>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case</a:t>
            </a:r>
            <a:endParaRPr/>
          </a:p>
        </p:txBody>
      </p:sp>
      <p:sp>
        <p:nvSpPr>
          <p:cNvPr id="1168" name="Google Shape;1168;p82"/>
          <p:cNvSpPr/>
          <p:nvPr/>
        </p:nvSpPr>
        <p:spPr>
          <a:xfrm>
            <a:off x="3760375" y="2326675"/>
            <a:ext cx="1623300" cy="1217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Cinzel"/>
                <a:ea typeface="Cinzel"/>
                <a:cs typeface="Cinzel"/>
                <a:sym typeface="Cinzel"/>
              </a:rPr>
              <a:t>COMPANY LOGO HERE</a:t>
            </a:r>
            <a:endParaRPr>
              <a:solidFill>
                <a:schemeClr val="accent2"/>
              </a:solidFill>
              <a:latin typeface="Cinzel"/>
              <a:ea typeface="Cinzel"/>
              <a:cs typeface="Cinzel"/>
              <a:sym typeface="Cinzel"/>
            </a:endParaRPr>
          </a:p>
        </p:txBody>
      </p:sp>
      <p:sp>
        <p:nvSpPr>
          <p:cNvPr id="1169" name="Google Shape;1169;p82"/>
          <p:cNvSpPr/>
          <p:nvPr/>
        </p:nvSpPr>
        <p:spPr>
          <a:xfrm>
            <a:off x="3769450" y="1725750"/>
            <a:ext cx="1623300" cy="4848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BUSINESS NAME</a:t>
            </a:r>
            <a:endParaRPr>
              <a:solidFill>
                <a:schemeClr val="dk1"/>
              </a:solidFill>
              <a:latin typeface="Quattrocento"/>
              <a:ea typeface="Quattrocento"/>
              <a:cs typeface="Quattrocento"/>
              <a:sym typeface="Quattrocento"/>
            </a:endParaRPr>
          </a:p>
        </p:txBody>
      </p:sp>
      <p:sp>
        <p:nvSpPr>
          <p:cNvPr id="1170" name="Google Shape;1170;p82"/>
          <p:cNvSpPr/>
          <p:nvPr/>
        </p:nvSpPr>
        <p:spPr>
          <a:xfrm>
            <a:off x="3763738" y="3659900"/>
            <a:ext cx="1623300" cy="4848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XX/XX/XX</a:t>
            </a:r>
            <a:endParaRPr>
              <a:solidFill>
                <a:schemeClr val="dk1"/>
              </a:solidFill>
              <a:latin typeface="Quattrocento"/>
              <a:ea typeface="Quattrocento"/>
              <a:cs typeface="Quattrocento"/>
              <a:sym typeface="Quattrocento"/>
            </a:endParaRPr>
          </a:p>
        </p:txBody>
      </p:sp>
      <p:sp>
        <p:nvSpPr>
          <p:cNvPr id="1171" name="Google Shape;1171;p82">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172" name="Google Shape;1172;p82">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82">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3</a:t>
            </a:r>
            <a:endParaRPr>
              <a:solidFill>
                <a:schemeClr val="dk1"/>
              </a:solidFill>
            </a:endParaRPr>
          </a:p>
        </p:txBody>
      </p:sp>
      <p:sp>
        <p:nvSpPr>
          <p:cNvPr id="1174" name="Google Shape;1174;p82">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82"/>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179"/>
        <p:cNvGrpSpPr/>
        <p:nvPr/>
      </p:nvGrpSpPr>
      <p:grpSpPr>
        <a:xfrm>
          <a:off x="0" y="0"/>
          <a:ext cx="0" cy="0"/>
          <a:chOff x="0" y="0"/>
          <a:chExt cx="0" cy="0"/>
        </a:xfrm>
      </p:grpSpPr>
      <p:sp>
        <p:nvSpPr>
          <p:cNvPr id="1180" name="Google Shape;1180;p83"/>
          <p:cNvSpPr/>
          <p:nvPr/>
        </p:nvSpPr>
        <p:spPr>
          <a:xfrm>
            <a:off x="2479035" y="1709536"/>
            <a:ext cx="687000" cy="711000"/>
          </a:xfrm>
          <a:prstGeom prst="roundRect">
            <a:avLst>
              <a:gd name="adj" fmla="val 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Cinzel"/>
                <a:ea typeface="Cinzel"/>
                <a:cs typeface="Cinzel"/>
                <a:sym typeface="Cinzel"/>
              </a:rPr>
              <a:t>1</a:t>
            </a:r>
            <a:endParaRPr sz="2000">
              <a:solidFill>
                <a:schemeClr val="dk1"/>
              </a:solidFill>
              <a:latin typeface="Cinzel"/>
              <a:ea typeface="Cinzel"/>
              <a:cs typeface="Cinzel"/>
              <a:sym typeface="Cinzel"/>
            </a:endParaRPr>
          </a:p>
        </p:txBody>
      </p:sp>
      <p:sp>
        <p:nvSpPr>
          <p:cNvPr id="1181" name="Google Shape;1181;p83"/>
          <p:cNvSpPr/>
          <p:nvPr/>
        </p:nvSpPr>
        <p:spPr>
          <a:xfrm>
            <a:off x="2479004" y="2804505"/>
            <a:ext cx="687000" cy="711000"/>
          </a:xfrm>
          <a:prstGeom prst="roundRect">
            <a:avLst>
              <a:gd name="adj" fmla="val 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Cinzel"/>
                <a:ea typeface="Cinzel"/>
                <a:cs typeface="Cinzel"/>
                <a:sym typeface="Cinzel"/>
              </a:rPr>
              <a:t>2</a:t>
            </a:r>
            <a:endParaRPr sz="2000">
              <a:solidFill>
                <a:schemeClr val="dk1"/>
              </a:solidFill>
              <a:latin typeface="Cinzel"/>
              <a:ea typeface="Cinzel"/>
              <a:cs typeface="Cinzel"/>
              <a:sym typeface="Cinzel"/>
            </a:endParaRPr>
          </a:p>
        </p:txBody>
      </p:sp>
      <p:sp>
        <p:nvSpPr>
          <p:cNvPr id="1182" name="Google Shape;1182;p83"/>
          <p:cNvSpPr/>
          <p:nvPr/>
        </p:nvSpPr>
        <p:spPr>
          <a:xfrm>
            <a:off x="2479035" y="3899625"/>
            <a:ext cx="687000" cy="711000"/>
          </a:xfrm>
          <a:prstGeom prst="roundRect">
            <a:avLst>
              <a:gd name="adj" fmla="val 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Cinzel"/>
                <a:ea typeface="Cinzel"/>
                <a:cs typeface="Cinzel"/>
                <a:sym typeface="Cinzel"/>
              </a:rPr>
              <a:t>3</a:t>
            </a:r>
            <a:endParaRPr sz="2000">
              <a:solidFill>
                <a:schemeClr val="dk1"/>
              </a:solidFill>
              <a:latin typeface="Cinzel"/>
              <a:ea typeface="Cinzel"/>
              <a:cs typeface="Cinzel"/>
              <a:sym typeface="Cinzel"/>
            </a:endParaRPr>
          </a:p>
        </p:txBody>
      </p:sp>
      <p:sp>
        <p:nvSpPr>
          <p:cNvPr id="1183" name="Google Shape;1183;p83"/>
          <p:cNvSpPr/>
          <p:nvPr/>
        </p:nvSpPr>
        <p:spPr>
          <a:xfrm>
            <a:off x="5970182" y="1709536"/>
            <a:ext cx="687000" cy="711000"/>
          </a:xfrm>
          <a:prstGeom prst="roundRect">
            <a:avLst>
              <a:gd name="adj" fmla="val 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Cinzel"/>
                <a:ea typeface="Cinzel"/>
                <a:cs typeface="Cinzel"/>
                <a:sym typeface="Cinzel"/>
              </a:rPr>
              <a:t>4</a:t>
            </a:r>
            <a:endParaRPr sz="2000">
              <a:solidFill>
                <a:schemeClr val="dk1"/>
              </a:solidFill>
              <a:latin typeface="Cinzel"/>
              <a:ea typeface="Cinzel"/>
              <a:cs typeface="Cinzel"/>
              <a:sym typeface="Cinzel"/>
            </a:endParaRPr>
          </a:p>
        </p:txBody>
      </p:sp>
      <p:sp>
        <p:nvSpPr>
          <p:cNvPr id="1184" name="Google Shape;1184;p83"/>
          <p:cNvSpPr/>
          <p:nvPr/>
        </p:nvSpPr>
        <p:spPr>
          <a:xfrm>
            <a:off x="5970151" y="2804505"/>
            <a:ext cx="687000" cy="711000"/>
          </a:xfrm>
          <a:prstGeom prst="roundRect">
            <a:avLst>
              <a:gd name="adj" fmla="val 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Cinzel"/>
                <a:ea typeface="Cinzel"/>
                <a:cs typeface="Cinzel"/>
                <a:sym typeface="Cinzel"/>
              </a:rPr>
              <a:t>5</a:t>
            </a:r>
            <a:endParaRPr sz="2000">
              <a:solidFill>
                <a:schemeClr val="dk1"/>
              </a:solidFill>
              <a:latin typeface="Cinzel"/>
              <a:ea typeface="Cinzel"/>
              <a:cs typeface="Cinzel"/>
              <a:sym typeface="Cinzel"/>
            </a:endParaRPr>
          </a:p>
        </p:txBody>
      </p:sp>
      <p:sp>
        <p:nvSpPr>
          <p:cNvPr id="1185" name="Google Shape;1185;p83"/>
          <p:cNvSpPr/>
          <p:nvPr/>
        </p:nvSpPr>
        <p:spPr>
          <a:xfrm>
            <a:off x="5970182" y="3899625"/>
            <a:ext cx="687000" cy="711000"/>
          </a:xfrm>
          <a:prstGeom prst="roundRect">
            <a:avLst>
              <a:gd name="adj" fmla="val 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Cinzel"/>
                <a:ea typeface="Cinzel"/>
                <a:cs typeface="Cinzel"/>
                <a:sym typeface="Cinzel"/>
              </a:rPr>
              <a:t>6</a:t>
            </a:r>
            <a:endParaRPr sz="2000">
              <a:solidFill>
                <a:schemeClr val="dk1"/>
              </a:solidFill>
              <a:latin typeface="Cinzel"/>
              <a:ea typeface="Cinzel"/>
              <a:cs typeface="Cinzel"/>
              <a:sym typeface="Cinzel"/>
            </a:endParaRPr>
          </a:p>
        </p:txBody>
      </p:sp>
      <p:sp>
        <p:nvSpPr>
          <p:cNvPr id="1186" name="Google Shape;1186;p83"/>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case ii</a:t>
            </a:r>
            <a:endParaRPr/>
          </a:p>
        </p:txBody>
      </p:sp>
      <p:sp>
        <p:nvSpPr>
          <p:cNvPr id="1187" name="Google Shape;1187;p83"/>
          <p:cNvSpPr/>
          <p:nvPr/>
        </p:nvSpPr>
        <p:spPr>
          <a:xfrm>
            <a:off x="3830528" y="2445943"/>
            <a:ext cx="1473300" cy="1473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83"/>
          <p:cNvSpPr/>
          <p:nvPr/>
        </p:nvSpPr>
        <p:spPr>
          <a:xfrm>
            <a:off x="723753" y="1709536"/>
            <a:ext cx="1759200" cy="711000"/>
          </a:xfrm>
          <a:prstGeom prst="roundRect">
            <a:avLst>
              <a:gd name="adj" fmla="val 0"/>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a:solidFill>
                  <a:schemeClr val="dk2"/>
                </a:solidFill>
                <a:latin typeface="Quattrocento"/>
                <a:ea typeface="Quattrocento"/>
                <a:cs typeface="Quattrocento"/>
                <a:sym typeface="Quattrocento"/>
              </a:rPr>
              <a:t>Mercury is the smallest planet</a:t>
            </a:r>
            <a:endParaRPr>
              <a:solidFill>
                <a:schemeClr val="dk2"/>
              </a:solidFill>
              <a:latin typeface="Quattrocento"/>
              <a:ea typeface="Quattrocento"/>
              <a:cs typeface="Quattrocento"/>
              <a:sym typeface="Quattrocento"/>
            </a:endParaRPr>
          </a:p>
        </p:txBody>
      </p:sp>
      <p:sp>
        <p:nvSpPr>
          <p:cNvPr id="1189" name="Google Shape;1189;p83"/>
          <p:cNvSpPr/>
          <p:nvPr/>
        </p:nvSpPr>
        <p:spPr>
          <a:xfrm>
            <a:off x="721150" y="2804505"/>
            <a:ext cx="1759200" cy="711000"/>
          </a:xfrm>
          <a:prstGeom prst="roundRect">
            <a:avLst>
              <a:gd name="adj" fmla="val 0"/>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a:solidFill>
                  <a:schemeClr val="dk2"/>
                </a:solidFill>
                <a:latin typeface="Quattrocento"/>
                <a:ea typeface="Quattrocento"/>
                <a:cs typeface="Quattrocento"/>
                <a:sym typeface="Quattrocento"/>
              </a:rPr>
              <a:t>Jupiter is the biggest planet</a:t>
            </a:r>
            <a:endParaRPr>
              <a:solidFill>
                <a:schemeClr val="dk2"/>
              </a:solidFill>
              <a:latin typeface="Quattrocento"/>
              <a:ea typeface="Quattrocento"/>
              <a:cs typeface="Quattrocento"/>
              <a:sym typeface="Quattrocento"/>
            </a:endParaRPr>
          </a:p>
        </p:txBody>
      </p:sp>
      <p:sp>
        <p:nvSpPr>
          <p:cNvPr id="1190" name="Google Shape;1190;p83"/>
          <p:cNvSpPr/>
          <p:nvPr/>
        </p:nvSpPr>
        <p:spPr>
          <a:xfrm>
            <a:off x="723753" y="3899625"/>
            <a:ext cx="1759200" cy="711000"/>
          </a:xfrm>
          <a:prstGeom prst="roundRect">
            <a:avLst>
              <a:gd name="adj" fmla="val 0"/>
            </a:avLst>
          </a:prstGeom>
          <a:noFill/>
          <a:ln>
            <a:noFill/>
          </a:ln>
        </p:spPr>
        <p:txBody>
          <a:bodyPr spcFirstLastPara="1" wrap="square" lIns="0" tIns="91425" rIns="91425" bIns="91425" anchor="ctr" anchorCtr="0">
            <a:noAutofit/>
          </a:bodyPr>
          <a:lstStyle/>
          <a:p>
            <a:pPr marL="0" lvl="0" indent="0" algn="r" rtl="0">
              <a:lnSpc>
                <a:spcPct val="100000"/>
              </a:lnSpc>
              <a:spcBef>
                <a:spcPts val="0"/>
              </a:spcBef>
              <a:spcAft>
                <a:spcPts val="0"/>
              </a:spcAft>
              <a:buNone/>
            </a:pPr>
            <a:r>
              <a:rPr lang="en">
                <a:solidFill>
                  <a:schemeClr val="dk2"/>
                </a:solidFill>
                <a:latin typeface="Quattrocento"/>
                <a:ea typeface="Quattrocento"/>
                <a:cs typeface="Quattrocento"/>
                <a:sym typeface="Quattrocento"/>
              </a:rPr>
              <a:t>Venus has very high temperatures</a:t>
            </a:r>
            <a:endParaRPr>
              <a:solidFill>
                <a:schemeClr val="dk2"/>
              </a:solidFill>
              <a:latin typeface="Quattrocento"/>
              <a:ea typeface="Quattrocento"/>
              <a:cs typeface="Quattrocento"/>
              <a:sym typeface="Quattrocento"/>
            </a:endParaRPr>
          </a:p>
        </p:txBody>
      </p:sp>
      <p:sp>
        <p:nvSpPr>
          <p:cNvPr id="1191" name="Google Shape;1191;p83"/>
          <p:cNvSpPr/>
          <p:nvPr/>
        </p:nvSpPr>
        <p:spPr>
          <a:xfrm>
            <a:off x="6656498" y="1709536"/>
            <a:ext cx="1756500" cy="711000"/>
          </a:xfrm>
          <a:prstGeom prst="roundRect">
            <a:avLst>
              <a:gd name="adj" fmla="val 0"/>
            </a:avLst>
          </a:prstGeom>
          <a:noFill/>
          <a:ln>
            <a:noFill/>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Saturn is composed of hydrogen</a:t>
            </a:r>
            <a:endParaRPr>
              <a:solidFill>
                <a:schemeClr val="dk2"/>
              </a:solidFill>
              <a:latin typeface="Quattrocento"/>
              <a:ea typeface="Quattrocento"/>
              <a:cs typeface="Quattrocento"/>
              <a:sym typeface="Quattrocento"/>
            </a:endParaRPr>
          </a:p>
        </p:txBody>
      </p:sp>
      <p:sp>
        <p:nvSpPr>
          <p:cNvPr id="1192" name="Google Shape;1192;p83"/>
          <p:cNvSpPr/>
          <p:nvPr/>
        </p:nvSpPr>
        <p:spPr>
          <a:xfrm>
            <a:off x="6653900" y="2804505"/>
            <a:ext cx="1756500" cy="711000"/>
          </a:xfrm>
          <a:prstGeom prst="roundRect">
            <a:avLst>
              <a:gd name="adj" fmla="val 0"/>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Mars is actually a very cold place</a:t>
            </a:r>
            <a:endParaRPr>
              <a:solidFill>
                <a:schemeClr val="dk2"/>
              </a:solidFill>
              <a:latin typeface="Quattrocento"/>
              <a:ea typeface="Quattrocento"/>
              <a:cs typeface="Quattrocento"/>
              <a:sym typeface="Quattrocento"/>
            </a:endParaRPr>
          </a:p>
        </p:txBody>
      </p:sp>
      <p:sp>
        <p:nvSpPr>
          <p:cNvPr id="1193" name="Google Shape;1193;p83"/>
          <p:cNvSpPr/>
          <p:nvPr/>
        </p:nvSpPr>
        <p:spPr>
          <a:xfrm>
            <a:off x="6656498" y="3899625"/>
            <a:ext cx="1756500" cy="711000"/>
          </a:xfrm>
          <a:prstGeom prst="roundRect">
            <a:avLst>
              <a:gd name="adj" fmla="val 0"/>
            </a:avLst>
          </a:prstGeom>
          <a:noFill/>
          <a:ln>
            <a:noFill/>
          </a:ln>
        </p:spPr>
        <p:txBody>
          <a:bodyPr spcFirstLastPara="1" wrap="square" lIns="91425" tIns="91425" rIns="0" bIns="91425" anchor="ctr" anchorCtr="0">
            <a:noAutofit/>
          </a:bodyPr>
          <a:lstStyle/>
          <a:p>
            <a:pPr marL="0" lvl="0" indent="0" algn="l" rtl="0">
              <a:lnSpc>
                <a:spcPct val="100000"/>
              </a:lnSpc>
              <a:spcBef>
                <a:spcPts val="0"/>
              </a:spcBef>
              <a:spcAft>
                <a:spcPts val="0"/>
              </a:spcAft>
              <a:buNone/>
            </a:pPr>
            <a:r>
              <a:rPr lang="en">
                <a:solidFill>
                  <a:schemeClr val="dk2"/>
                </a:solidFill>
                <a:latin typeface="Quattrocento"/>
                <a:ea typeface="Quattrocento"/>
                <a:cs typeface="Quattrocento"/>
                <a:sym typeface="Quattrocento"/>
              </a:rPr>
              <a:t>Neptune is very far from the Sun</a:t>
            </a:r>
            <a:endParaRPr>
              <a:solidFill>
                <a:schemeClr val="dk2"/>
              </a:solidFill>
              <a:latin typeface="Quattrocento"/>
              <a:ea typeface="Quattrocento"/>
              <a:cs typeface="Quattrocento"/>
              <a:sym typeface="Quattrocento"/>
            </a:endParaRPr>
          </a:p>
        </p:txBody>
      </p:sp>
      <p:sp>
        <p:nvSpPr>
          <p:cNvPr id="1194" name="Google Shape;1194;p83"/>
          <p:cNvSpPr/>
          <p:nvPr/>
        </p:nvSpPr>
        <p:spPr>
          <a:xfrm>
            <a:off x="3431778" y="1715839"/>
            <a:ext cx="2298900" cy="3639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lt1"/>
                </a:solidFill>
                <a:latin typeface="Cinzel"/>
                <a:ea typeface="Cinzel"/>
                <a:cs typeface="Cinzel"/>
                <a:sym typeface="Cinzel"/>
              </a:rPr>
              <a:t>Business name</a:t>
            </a:r>
            <a:endParaRPr sz="2000">
              <a:solidFill>
                <a:schemeClr val="lt1"/>
              </a:solidFill>
              <a:latin typeface="Cinzel"/>
              <a:ea typeface="Cinzel"/>
              <a:cs typeface="Cinzel"/>
              <a:sym typeface="Cinzel"/>
            </a:endParaRPr>
          </a:p>
        </p:txBody>
      </p:sp>
      <p:sp>
        <p:nvSpPr>
          <p:cNvPr id="1195" name="Google Shape;1195;p83"/>
          <p:cNvSpPr/>
          <p:nvPr/>
        </p:nvSpPr>
        <p:spPr>
          <a:xfrm>
            <a:off x="3431764" y="4246725"/>
            <a:ext cx="2298900" cy="363900"/>
          </a:xfrm>
          <a:prstGeom prst="roundRec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dk1"/>
                </a:solidFill>
                <a:latin typeface="Cinzel"/>
                <a:ea typeface="Cinzel"/>
                <a:cs typeface="Cinzel"/>
                <a:sym typeface="Cinzel"/>
              </a:rPr>
              <a:t>xx/xx/xxxx</a:t>
            </a:r>
            <a:endParaRPr sz="2000">
              <a:solidFill>
                <a:schemeClr val="dk1"/>
              </a:solidFill>
              <a:latin typeface="Cinzel"/>
              <a:ea typeface="Cinzel"/>
              <a:cs typeface="Cinzel"/>
              <a:sym typeface="Cinzel"/>
            </a:endParaRPr>
          </a:p>
        </p:txBody>
      </p:sp>
      <p:sp>
        <p:nvSpPr>
          <p:cNvPr id="1196" name="Google Shape;1196;p83"/>
          <p:cNvSpPr/>
          <p:nvPr/>
        </p:nvSpPr>
        <p:spPr>
          <a:xfrm>
            <a:off x="4155863" y="2899075"/>
            <a:ext cx="824425" cy="567050"/>
          </a:xfrm>
          <a:custGeom>
            <a:avLst/>
            <a:gdLst/>
            <a:ahLst/>
            <a:cxnLst/>
            <a:rect l="l" t="t" r="r" b="b"/>
            <a:pathLst>
              <a:path w="32977" h="22682" extrusionOk="0">
                <a:moveTo>
                  <a:pt x="20652" y="9667"/>
                </a:moveTo>
                <a:lnTo>
                  <a:pt x="18372" y="11927"/>
                </a:lnTo>
                <a:lnTo>
                  <a:pt x="13643" y="7198"/>
                </a:lnTo>
                <a:lnTo>
                  <a:pt x="1277" y="19606"/>
                </a:lnTo>
                <a:lnTo>
                  <a:pt x="1277" y="1298"/>
                </a:lnTo>
                <a:lnTo>
                  <a:pt x="30800" y="1298"/>
                </a:lnTo>
                <a:lnTo>
                  <a:pt x="30800" y="15630"/>
                </a:lnTo>
                <a:lnTo>
                  <a:pt x="32077" y="15630"/>
                </a:lnTo>
                <a:lnTo>
                  <a:pt x="32077" y="1"/>
                </a:lnTo>
                <a:lnTo>
                  <a:pt x="1" y="1"/>
                </a:lnTo>
                <a:lnTo>
                  <a:pt x="1" y="22682"/>
                </a:lnTo>
                <a:lnTo>
                  <a:pt x="13664" y="8998"/>
                </a:lnTo>
                <a:lnTo>
                  <a:pt x="17493" y="12827"/>
                </a:lnTo>
                <a:lnTo>
                  <a:pt x="9437" y="20882"/>
                </a:lnTo>
                <a:lnTo>
                  <a:pt x="10316" y="21761"/>
                </a:lnTo>
                <a:lnTo>
                  <a:pt x="18372" y="13705"/>
                </a:lnTo>
                <a:lnTo>
                  <a:pt x="26615" y="21949"/>
                </a:lnTo>
                <a:lnTo>
                  <a:pt x="32976" y="21949"/>
                </a:lnTo>
                <a:close/>
                <a:moveTo>
                  <a:pt x="19292" y="12827"/>
                </a:moveTo>
                <a:lnTo>
                  <a:pt x="20652" y="11446"/>
                </a:lnTo>
                <a:lnTo>
                  <a:pt x="29880" y="20673"/>
                </a:lnTo>
                <a:lnTo>
                  <a:pt x="27139" y="206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3">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198" name="Google Shape;1198;p83">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3">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3</a:t>
            </a:r>
            <a:endParaRPr>
              <a:solidFill>
                <a:schemeClr val="dk1"/>
              </a:solidFill>
            </a:endParaRPr>
          </a:p>
        </p:txBody>
      </p:sp>
      <p:sp>
        <p:nvSpPr>
          <p:cNvPr id="1200" name="Google Shape;1200;p83">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83"/>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1205"/>
        <p:cNvGrpSpPr/>
        <p:nvPr/>
      </p:nvGrpSpPr>
      <p:grpSpPr>
        <a:xfrm>
          <a:off x="0" y="0"/>
          <a:ext cx="0" cy="0"/>
          <a:chOff x="0" y="0"/>
          <a:chExt cx="0" cy="0"/>
        </a:xfrm>
      </p:grpSpPr>
      <p:sp>
        <p:nvSpPr>
          <p:cNvPr id="1206" name="Google Shape;1206;p84"/>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Competitor comparison table</a:t>
            </a:r>
            <a:endParaRPr/>
          </a:p>
        </p:txBody>
      </p:sp>
      <p:graphicFrame>
        <p:nvGraphicFramePr>
          <p:cNvPr id="1207" name="Google Shape;1207;p84"/>
          <p:cNvGraphicFramePr/>
          <p:nvPr/>
        </p:nvGraphicFramePr>
        <p:xfrm>
          <a:off x="935200" y="1809750"/>
          <a:ext cx="3000000" cy="3000000"/>
        </p:xfrm>
        <a:graphic>
          <a:graphicData uri="http://schemas.openxmlformats.org/drawingml/2006/table">
            <a:tbl>
              <a:tblPr>
                <a:noFill/>
                <a:tableStyleId>{00450878-9661-4CED-A615-E29FFE493B2D}</a:tableStyleId>
              </a:tblPr>
              <a:tblGrid>
                <a:gridCol w="1814075">
                  <a:extLst>
                    <a:ext uri="{9D8B030D-6E8A-4147-A177-3AD203B41FA5}">
                      <a16:colId xmlns:a16="http://schemas.microsoft.com/office/drawing/2014/main" val="20000"/>
                    </a:ext>
                  </a:extLst>
                </a:gridCol>
                <a:gridCol w="1814075">
                  <a:extLst>
                    <a:ext uri="{9D8B030D-6E8A-4147-A177-3AD203B41FA5}">
                      <a16:colId xmlns:a16="http://schemas.microsoft.com/office/drawing/2014/main" val="20001"/>
                    </a:ext>
                  </a:extLst>
                </a:gridCol>
                <a:gridCol w="1814075">
                  <a:extLst>
                    <a:ext uri="{9D8B030D-6E8A-4147-A177-3AD203B41FA5}">
                      <a16:colId xmlns:a16="http://schemas.microsoft.com/office/drawing/2014/main" val="20002"/>
                    </a:ext>
                  </a:extLst>
                </a:gridCol>
                <a:gridCol w="1814075">
                  <a:extLst>
                    <a:ext uri="{9D8B030D-6E8A-4147-A177-3AD203B41FA5}">
                      <a16:colId xmlns:a16="http://schemas.microsoft.com/office/drawing/2014/main" val="20003"/>
                    </a:ext>
                  </a:extLst>
                </a:gridCol>
              </a:tblGrid>
              <a:tr h="609575">
                <a:tc>
                  <a:txBody>
                    <a:bodyPr/>
                    <a:lstStyle/>
                    <a:p>
                      <a:pPr marL="0" lvl="0" indent="0" algn="l" rtl="0">
                        <a:spcBef>
                          <a:spcPts val="0"/>
                        </a:spcBef>
                        <a:spcAft>
                          <a:spcPts val="0"/>
                        </a:spcAft>
                        <a:buNone/>
                      </a:pPr>
                      <a:r>
                        <a:rPr lang="en">
                          <a:solidFill>
                            <a:schemeClr val="accent2"/>
                          </a:solidFill>
                          <a:latin typeface="Quattrocento"/>
                          <a:ea typeface="Quattrocento"/>
                          <a:cs typeface="Quattrocento"/>
                          <a:sym typeface="Quattrocento"/>
                        </a:rPr>
                        <a:t>ATTRIBUTES</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accent2"/>
                          </a:solidFill>
                          <a:latin typeface="Quattrocento"/>
                          <a:ea typeface="Quattrocento"/>
                          <a:cs typeface="Quattrocento"/>
                          <a:sym typeface="Quattrocento"/>
                        </a:rPr>
                        <a:t>COMPETITOR A</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accent2"/>
                          </a:solidFill>
                          <a:latin typeface="Quattrocento"/>
                          <a:ea typeface="Quattrocento"/>
                          <a:cs typeface="Quattrocento"/>
                          <a:sym typeface="Quattrocento"/>
                        </a:rPr>
                        <a:t>COMPETITOR B</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accent2"/>
                          </a:solidFill>
                          <a:latin typeface="Quattrocento"/>
                          <a:ea typeface="Quattrocento"/>
                          <a:cs typeface="Quattrocento"/>
                          <a:sym typeface="Quattrocento"/>
                        </a:rPr>
                        <a:t>MY BUSINESS</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PRICE</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$360</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$320</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$300</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QUALITY</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Low</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Medium</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High</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CUSTOMER AGE</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20-40</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18-45</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18-50</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REPUTATION</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Bad</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Average</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Good</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LOCATION</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Spain</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Italy</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EEUU</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08" name="Google Shape;1208;p84">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209" name="Google Shape;1209;p84">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4">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3</a:t>
            </a:r>
            <a:endParaRPr>
              <a:solidFill>
                <a:schemeClr val="dk1"/>
              </a:solidFill>
            </a:endParaRPr>
          </a:p>
        </p:txBody>
      </p:sp>
      <p:sp>
        <p:nvSpPr>
          <p:cNvPr id="1211" name="Google Shape;1211;p84">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84"/>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1216"/>
        <p:cNvGrpSpPr/>
        <p:nvPr/>
      </p:nvGrpSpPr>
      <p:grpSpPr>
        <a:xfrm>
          <a:off x="0" y="0"/>
          <a:ext cx="0" cy="0"/>
          <a:chOff x="0" y="0"/>
          <a:chExt cx="0" cy="0"/>
        </a:xfrm>
      </p:grpSpPr>
      <p:sp>
        <p:nvSpPr>
          <p:cNvPr id="1217" name="Google Shape;1217;p85"/>
          <p:cNvSpPr/>
          <p:nvPr/>
        </p:nvSpPr>
        <p:spPr>
          <a:xfrm>
            <a:off x="6349625" y="2857275"/>
            <a:ext cx="2081100" cy="1751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Quattrocento"/>
              <a:ea typeface="Quattrocento"/>
              <a:cs typeface="Quattrocento"/>
              <a:sym typeface="Quattrocento"/>
            </a:endParaRPr>
          </a:p>
          <a:p>
            <a:pPr marL="0" lvl="0" indent="0" algn="l" rtl="0">
              <a:spcBef>
                <a:spcPts val="0"/>
              </a:spcBef>
              <a:spcAft>
                <a:spcPts val="0"/>
              </a:spcAft>
              <a:buNone/>
            </a:pPr>
            <a:endParaRPr>
              <a:solidFill>
                <a:schemeClr val="dk1"/>
              </a:solidFill>
              <a:latin typeface="Quattrocento"/>
              <a:ea typeface="Quattrocento"/>
              <a:cs typeface="Quattrocento"/>
              <a:sym typeface="Quattrocento"/>
            </a:endParaRPr>
          </a:p>
          <a:p>
            <a:pPr marL="0" lvl="0" indent="0" algn="l" rtl="0">
              <a:spcBef>
                <a:spcPts val="0"/>
              </a:spcBef>
              <a:spcAft>
                <a:spcPts val="0"/>
              </a:spcAft>
              <a:buNone/>
            </a:pPr>
            <a:endParaRPr>
              <a:solidFill>
                <a:schemeClr val="dk1"/>
              </a:solidFill>
              <a:latin typeface="Quattrocento"/>
              <a:ea typeface="Quattrocento"/>
              <a:cs typeface="Quattrocento"/>
              <a:sym typeface="Quattrocento"/>
            </a:endParaRPr>
          </a:p>
        </p:txBody>
      </p:sp>
      <p:pic>
        <p:nvPicPr>
          <p:cNvPr id="1218" name="Google Shape;1218;p85"/>
          <p:cNvPicPr preferRelativeResize="0"/>
          <p:nvPr/>
        </p:nvPicPr>
        <p:blipFill rotWithShape="1">
          <a:blip r:embed="rId3">
            <a:alphaModFix/>
          </a:blip>
          <a:srcRect l="45301" r="8426"/>
          <a:stretch/>
        </p:blipFill>
        <p:spPr>
          <a:xfrm>
            <a:off x="713225" y="1977000"/>
            <a:ext cx="1794300" cy="2636850"/>
          </a:xfrm>
          <a:prstGeom prst="rect">
            <a:avLst/>
          </a:prstGeom>
          <a:noFill/>
          <a:ln>
            <a:noFill/>
          </a:ln>
        </p:spPr>
      </p:pic>
      <p:sp>
        <p:nvSpPr>
          <p:cNvPr id="1219" name="Google Shape;1219;p85"/>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a:t>
            </a:r>
            <a:endParaRPr/>
          </a:p>
        </p:txBody>
      </p:sp>
      <p:sp>
        <p:nvSpPr>
          <p:cNvPr id="1220" name="Google Shape;1220;p85"/>
          <p:cNvSpPr/>
          <p:nvPr/>
        </p:nvSpPr>
        <p:spPr>
          <a:xfrm>
            <a:off x="713225" y="1457325"/>
            <a:ext cx="24738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Suzanne Wilson</a:t>
            </a:r>
            <a:endParaRPr>
              <a:solidFill>
                <a:schemeClr val="dk1"/>
              </a:solidFill>
              <a:latin typeface="Quattrocento"/>
              <a:ea typeface="Quattrocento"/>
              <a:cs typeface="Quattrocento"/>
              <a:sym typeface="Quattrocento"/>
            </a:endParaRPr>
          </a:p>
        </p:txBody>
      </p:sp>
      <p:sp>
        <p:nvSpPr>
          <p:cNvPr id="1221" name="Google Shape;1221;p85"/>
          <p:cNvSpPr/>
          <p:nvPr/>
        </p:nvSpPr>
        <p:spPr>
          <a:xfrm>
            <a:off x="3295725" y="1457325"/>
            <a:ext cx="14352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45 years </a:t>
            </a:r>
            <a:endParaRPr>
              <a:solidFill>
                <a:schemeClr val="dk1"/>
              </a:solidFill>
              <a:latin typeface="Quattrocento"/>
              <a:ea typeface="Quattrocento"/>
              <a:cs typeface="Quattrocento"/>
              <a:sym typeface="Quattrocento"/>
            </a:endParaRPr>
          </a:p>
        </p:txBody>
      </p:sp>
      <p:sp>
        <p:nvSpPr>
          <p:cNvPr id="1222" name="Google Shape;1222;p85"/>
          <p:cNvSpPr/>
          <p:nvPr/>
        </p:nvSpPr>
        <p:spPr>
          <a:xfrm>
            <a:off x="4839775" y="1457325"/>
            <a:ext cx="35991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Lawyer-5 years experience</a:t>
            </a:r>
            <a:endParaRPr>
              <a:solidFill>
                <a:schemeClr val="dk1"/>
              </a:solidFill>
              <a:latin typeface="Quattrocento"/>
              <a:ea typeface="Quattrocento"/>
              <a:cs typeface="Quattrocento"/>
              <a:sym typeface="Quattrocento"/>
            </a:endParaRPr>
          </a:p>
        </p:txBody>
      </p:sp>
      <p:sp>
        <p:nvSpPr>
          <p:cNvPr id="1223" name="Google Shape;1223;p85"/>
          <p:cNvSpPr/>
          <p:nvPr/>
        </p:nvSpPr>
        <p:spPr>
          <a:xfrm>
            <a:off x="713225" y="1457325"/>
            <a:ext cx="10014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attrocento"/>
                <a:ea typeface="Quattrocento"/>
                <a:cs typeface="Quattrocento"/>
                <a:sym typeface="Quattrocento"/>
              </a:rPr>
              <a:t>NAME</a:t>
            </a:r>
            <a:endParaRPr>
              <a:solidFill>
                <a:schemeClr val="accent2"/>
              </a:solidFill>
              <a:latin typeface="Quattrocento"/>
              <a:ea typeface="Quattrocento"/>
              <a:cs typeface="Quattrocento"/>
              <a:sym typeface="Quattrocento"/>
            </a:endParaRPr>
          </a:p>
        </p:txBody>
      </p:sp>
      <p:sp>
        <p:nvSpPr>
          <p:cNvPr id="1224" name="Google Shape;1224;p85"/>
          <p:cNvSpPr/>
          <p:nvPr/>
        </p:nvSpPr>
        <p:spPr>
          <a:xfrm>
            <a:off x="3295725" y="1457325"/>
            <a:ext cx="6285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attrocento"/>
                <a:ea typeface="Quattrocento"/>
                <a:cs typeface="Quattrocento"/>
                <a:sym typeface="Quattrocento"/>
              </a:rPr>
              <a:t>AGE</a:t>
            </a:r>
            <a:endParaRPr>
              <a:solidFill>
                <a:schemeClr val="accent2"/>
              </a:solidFill>
              <a:latin typeface="Quattrocento"/>
              <a:ea typeface="Quattrocento"/>
              <a:cs typeface="Quattrocento"/>
              <a:sym typeface="Quattrocento"/>
            </a:endParaRPr>
          </a:p>
        </p:txBody>
      </p:sp>
      <p:sp>
        <p:nvSpPr>
          <p:cNvPr id="1225" name="Google Shape;1225;p85"/>
          <p:cNvSpPr/>
          <p:nvPr/>
        </p:nvSpPr>
        <p:spPr>
          <a:xfrm>
            <a:off x="4839775" y="1457325"/>
            <a:ext cx="13197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attrocento"/>
                <a:ea typeface="Quattrocento"/>
                <a:cs typeface="Quattrocento"/>
                <a:sym typeface="Quattrocento"/>
              </a:rPr>
              <a:t>OCCUPATION</a:t>
            </a:r>
            <a:endParaRPr>
              <a:solidFill>
                <a:schemeClr val="accent2"/>
              </a:solidFill>
              <a:latin typeface="Quattrocento"/>
              <a:ea typeface="Quattrocento"/>
              <a:cs typeface="Quattrocento"/>
              <a:sym typeface="Quattrocento"/>
            </a:endParaRPr>
          </a:p>
        </p:txBody>
      </p:sp>
      <p:sp>
        <p:nvSpPr>
          <p:cNvPr id="1226" name="Google Shape;1226;p85"/>
          <p:cNvSpPr/>
          <p:nvPr/>
        </p:nvSpPr>
        <p:spPr>
          <a:xfrm>
            <a:off x="2677650" y="3371625"/>
            <a:ext cx="3534000" cy="124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Venus has a beautiful name and is the second planet from the Sun. It’s terribly hot, and its atmosphere is extremely poisonous. It’s the second-brightest natural object in the night sky. </a:t>
            </a:r>
            <a:endParaRPr b="1">
              <a:solidFill>
                <a:schemeClr val="dk1"/>
              </a:solidFill>
              <a:latin typeface="Quattrocento"/>
              <a:ea typeface="Quattrocento"/>
              <a:cs typeface="Quattrocento"/>
              <a:sym typeface="Quattrocento"/>
            </a:endParaRPr>
          </a:p>
        </p:txBody>
      </p:sp>
      <p:sp>
        <p:nvSpPr>
          <p:cNvPr id="1227" name="Google Shape;1227;p85"/>
          <p:cNvSpPr/>
          <p:nvPr/>
        </p:nvSpPr>
        <p:spPr>
          <a:xfrm>
            <a:off x="6349625" y="1971675"/>
            <a:ext cx="985500" cy="3621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Spanish</a:t>
            </a:r>
            <a:endParaRPr>
              <a:solidFill>
                <a:schemeClr val="dk1"/>
              </a:solidFill>
              <a:latin typeface="Quattrocento"/>
              <a:ea typeface="Quattrocento"/>
              <a:cs typeface="Quattrocento"/>
              <a:sym typeface="Quattrocento"/>
            </a:endParaRPr>
          </a:p>
        </p:txBody>
      </p:sp>
      <p:sp>
        <p:nvSpPr>
          <p:cNvPr id="1228" name="Google Shape;1228;p85"/>
          <p:cNvSpPr/>
          <p:nvPr/>
        </p:nvSpPr>
        <p:spPr>
          <a:xfrm>
            <a:off x="7445305" y="1971675"/>
            <a:ext cx="985500" cy="362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English</a:t>
            </a:r>
            <a:endParaRPr>
              <a:solidFill>
                <a:schemeClr val="dk1"/>
              </a:solidFill>
              <a:latin typeface="Quattrocento"/>
              <a:ea typeface="Quattrocento"/>
              <a:cs typeface="Quattrocento"/>
              <a:sym typeface="Quattrocento"/>
            </a:endParaRPr>
          </a:p>
        </p:txBody>
      </p:sp>
      <p:sp>
        <p:nvSpPr>
          <p:cNvPr id="1229" name="Google Shape;1229;p85"/>
          <p:cNvSpPr/>
          <p:nvPr/>
        </p:nvSpPr>
        <p:spPr>
          <a:xfrm>
            <a:off x="713225" y="1971675"/>
            <a:ext cx="1794300" cy="264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30" name="Google Shape;1230;p85"/>
          <p:cNvSpPr/>
          <p:nvPr/>
        </p:nvSpPr>
        <p:spPr>
          <a:xfrm>
            <a:off x="2677650" y="1971675"/>
            <a:ext cx="35340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80%</a:t>
            </a:r>
            <a:endParaRPr>
              <a:solidFill>
                <a:schemeClr val="dk1"/>
              </a:solidFill>
              <a:latin typeface="Quattrocento"/>
              <a:ea typeface="Quattrocento"/>
              <a:cs typeface="Quattrocento"/>
              <a:sym typeface="Quattrocento"/>
            </a:endParaRPr>
          </a:p>
        </p:txBody>
      </p:sp>
      <p:sp>
        <p:nvSpPr>
          <p:cNvPr id="1231" name="Google Shape;1231;p85"/>
          <p:cNvSpPr/>
          <p:nvPr/>
        </p:nvSpPr>
        <p:spPr>
          <a:xfrm>
            <a:off x="2677650" y="1971675"/>
            <a:ext cx="2736600" cy="362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YOGA</a:t>
            </a:r>
            <a:endParaRPr>
              <a:solidFill>
                <a:schemeClr val="dk1"/>
              </a:solidFill>
              <a:latin typeface="Quattrocento"/>
              <a:ea typeface="Quattrocento"/>
              <a:cs typeface="Quattrocento"/>
              <a:sym typeface="Quattrocento"/>
            </a:endParaRPr>
          </a:p>
        </p:txBody>
      </p:sp>
      <p:sp>
        <p:nvSpPr>
          <p:cNvPr id="1232" name="Google Shape;1232;p85"/>
          <p:cNvSpPr/>
          <p:nvPr/>
        </p:nvSpPr>
        <p:spPr>
          <a:xfrm>
            <a:off x="2677650" y="2414475"/>
            <a:ext cx="35340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60%</a:t>
            </a:r>
            <a:endParaRPr>
              <a:solidFill>
                <a:schemeClr val="dk1"/>
              </a:solidFill>
              <a:latin typeface="Quattrocento"/>
              <a:ea typeface="Quattrocento"/>
              <a:cs typeface="Quattrocento"/>
              <a:sym typeface="Quattrocento"/>
            </a:endParaRPr>
          </a:p>
        </p:txBody>
      </p:sp>
      <p:sp>
        <p:nvSpPr>
          <p:cNvPr id="1233" name="Google Shape;1233;p85"/>
          <p:cNvSpPr/>
          <p:nvPr/>
        </p:nvSpPr>
        <p:spPr>
          <a:xfrm>
            <a:off x="2677650" y="2414475"/>
            <a:ext cx="1972800" cy="362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FOOTING</a:t>
            </a:r>
            <a:endParaRPr>
              <a:solidFill>
                <a:schemeClr val="dk1"/>
              </a:solidFill>
              <a:latin typeface="Quattrocento"/>
              <a:ea typeface="Quattrocento"/>
              <a:cs typeface="Quattrocento"/>
              <a:sym typeface="Quattrocento"/>
            </a:endParaRPr>
          </a:p>
        </p:txBody>
      </p:sp>
      <p:sp>
        <p:nvSpPr>
          <p:cNvPr id="1234" name="Google Shape;1234;p85"/>
          <p:cNvSpPr/>
          <p:nvPr/>
        </p:nvSpPr>
        <p:spPr>
          <a:xfrm>
            <a:off x="2677650" y="2857275"/>
            <a:ext cx="35340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70%</a:t>
            </a:r>
            <a:endParaRPr>
              <a:solidFill>
                <a:schemeClr val="dk1"/>
              </a:solidFill>
              <a:latin typeface="Quattrocento"/>
              <a:ea typeface="Quattrocento"/>
              <a:cs typeface="Quattrocento"/>
              <a:sym typeface="Quattrocento"/>
            </a:endParaRPr>
          </a:p>
        </p:txBody>
      </p:sp>
      <p:sp>
        <p:nvSpPr>
          <p:cNvPr id="1235" name="Google Shape;1235;p85"/>
          <p:cNvSpPr/>
          <p:nvPr/>
        </p:nvSpPr>
        <p:spPr>
          <a:xfrm>
            <a:off x="2677650" y="2857275"/>
            <a:ext cx="2473800" cy="362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READ</a:t>
            </a:r>
            <a:endParaRPr>
              <a:solidFill>
                <a:schemeClr val="dk1"/>
              </a:solidFill>
              <a:latin typeface="Quattrocento"/>
              <a:ea typeface="Quattrocento"/>
              <a:cs typeface="Quattrocento"/>
              <a:sym typeface="Quattrocento"/>
            </a:endParaRPr>
          </a:p>
        </p:txBody>
      </p:sp>
      <p:sp>
        <p:nvSpPr>
          <p:cNvPr id="1236" name="Google Shape;1236;p85"/>
          <p:cNvSpPr/>
          <p:nvPr/>
        </p:nvSpPr>
        <p:spPr>
          <a:xfrm rot="-5400000">
            <a:off x="6085300" y="3481000"/>
            <a:ext cx="1311900" cy="362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a:ea typeface="Quattrocento"/>
              <a:cs typeface="Quattrocento"/>
              <a:sym typeface="Quattrocento"/>
            </a:endParaRPr>
          </a:p>
        </p:txBody>
      </p:sp>
      <p:sp>
        <p:nvSpPr>
          <p:cNvPr id="1237" name="Google Shape;1237;p85"/>
          <p:cNvSpPr/>
          <p:nvPr/>
        </p:nvSpPr>
        <p:spPr>
          <a:xfrm rot="-5400000">
            <a:off x="6606800" y="3559150"/>
            <a:ext cx="1155600" cy="36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a:ea typeface="Quattrocento"/>
              <a:cs typeface="Quattrocento"/>
              <a:sym typeface="Quattrocento"/>
            </a:endParaRPr>
          </a:p>
        </p:txBody>
      </p:sp>
      <p:sp>
        <p:nvSpPr>
          <p:cNvPr id="1238" name="Google Shape;1238;p85"/>
          <p:cNvSpPr/>
          <p:nvPr/>
        </p:nvSpPr>
        <p:spPr>
          <a:xfrm rot="-5400000">
            <a:off x="7185000" y="3694000"/>
            <a:ext cx="8859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a:ea typeface="Quattrocento"/>
              <a:cs typeface="Quattrocento"/>
              <a:sym typeface="Quattrocento"/>
            </a:endParaRPr>
          </a:p>
        </p:txBody>
      </p:sp>
      <p:sp>
        <p:nvSpPr>
          <p:cNvPr id="1239" name="Google Shape;1239;p85"/>
          <p:cNvSpPr/>
          <p:nvPr/>
        </p:nvSpPr>
        <p:spPr>
          <a:xfrm rot="-5400000">
            <a:off x="7741600" y="3807250"/>
            <a:ext cx="659400" cy="36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a:ea typeface="Quattrocento"/>
              <a:cs typeface="Quattrocento"/>
              <a:sym typeface="Quattrocento"/>
            </a:endParaRPr>
          </a:p>
        </p:txBody>
      </p:sp>
      <p:sp>
        <p:nvSpPr>
          <p:cNvPr id="1240" name="Google Shape;1240;p85"/>
          <p:cNvSpPr/>
          <p:nvPr/>
        </p:nvSpPr>
        <p:spPr>
          <a:xfrm>
            <a:off x="6349625" y="2414475"/>
            <a:ext cx="985500" cy="362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Italian</a:t>
            </a:r>
            <a:endParaRPr>
              <a:solidFill>
                <a:schemeClr val="accent2"/>
              </a:solidFill>
              <a:latin typeface="Quattrocento"/>
              <a:ea typeface="Quattrocento"/>
              <a:cs typeface="Quattrocento"/>
              <a:sym typeface="Quattrocento"/>
            </a:endParaRPr>
          </a:p>
        </p:txBody>
      </p:sp>
      <p:sp>
        <p:nvSpPr>
          <p:cNvPr id="1241" name="Google Shape;1241;p85"/>
          <p:cNvSpPr/>
          <p:nvPr/>
        </p:nvSpPr>
        <p:spPr>
          <a:xfrm>
            <a:off x="7445305" y="2414475"/>
            <a:ext cx="985500" cy="362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French</a:t>
            </a:r>
            <a:endParaRPr>
              <a:solidFill>
                <a:schemeClr val="accent2"/>
              </a:solidFill>
              <a:latin typeface="Quattrocento"/>
              <a:ea typeface="Quattrocento"/>
              <a:cs typeface="Quattrocento"/>
              <a:sym typeface="Quattrocento"/>
            </a:endParaRPr>
          </a:p>
        </p:txBody>
      </p:sp>
      <p:sp>
        <p:nvSpPr>
          <p:cNvPr id="1242" name="Google Shape;1242;p85"/>
          <p:cNvSpPr/>
          <p:nvPr/>
        </p:nvSpPr>
        <p:spPr>
          <a:xfrm>
            <a:off x="6471700" y="4318000"/>
            <a:ext cx="539100" cy="362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chemeClr val="dk1"/>
                </a:solidFill>
                <a:latin typeface="Quattrocento"/>
                <a:ea typeface="Quattrocento"/>
                <a:cs typeface="Quattrocento"/>
                <a:sym typeface="Quattrocento"/>
              </a:rPr>
              <a:t>100%</a:t>
            </a:r>
            <a:endParaRPr sz="1100">
              <a:solidFill>
                <a:schemeClr val="dk1"/>
              </a:solidFill>
              <a:latin typeface="Quattrocento"/>
              <a:ea typeface="Quattrocento"/>
              <a:cs typeface="Quattrocento"/>
              <a:sym typeface="Quattrocento"/>
            </a:endParaRPr>
          </a:p>
        </p:txBody>
      </p:sp>
      <p:sp>
        <p:nvSpPr>
          <p:cNvPr id="1243" name="Google Shape;1243;p85"/>
          <p:cNvSpPr/>
          <p:nvPr/>
        </p:nvSpPr>
        <p:spPr>
          <a:xfrm>
            <a:off x="6915050" y="4318000"/>
            <a:ext cx="539100" cy="362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chemeClr val="dk1"/>
                </a:solidFill>
                <a:latin typeface="Quattrocento"/>
                <a:ea typeface="Quattrocento"/>
                <a:cs typeface="Quattrocento"/>
                <a:sym typeface="Quattrocento"/>
              </a:rPr>
              <a:t>90%</a:t>
            </a:r>
            <a:endParaRPr sz="1100">
              <a:solidFill>
                <a:schemeClr val="dk1"/>
              </a:solidFill>
              <a:latin typeface="Quattrocento"/>
              <a:ea typeface="Quattrocento"/>
              <a:cs typeface="Quattrocento"/>
              <a:sym typeface="Quattrocento"/>
            </a:endParaRPr>
          </a:p>
        </p:txBody>
      </p:sp>
      <p:sp>
        <p:nvSpPr>
          <p:cNvPr id="1244" name="Google Shape;1244;p85"/>
          <p:cNvSpPr/>
          <p:nvPr/>
        </p:nvSpPr>
        <p:spPr>
          <a:xfrm>
            <a:off x="7358400" y="4318000"/>
            <a:ext cx="539100" cy="362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chemeClr val="dk1"/>
                </a:solidFill>
                <a:latin typeface="Quattrocento"/>
                <a:ea typeface="Quattrocento"/>
                <a:cs typeface="Quattrocento"/>
                <a:sym typeface="Quattrocento"/>
              </a:rPr>
              <a:t>70%</a:t>
            </a:r>
            <a:endParaRPr sz="1100">
              <a:solidFill>
                <a:schemeClr val="dk1"/>
              </a:solidFill>
              <a:latin typeface="Quattrocento"/>
              <a:ea typeface="Quattrocento"/>
              <a:cs typeface="Quattrocento"/>
              <a:sym typeface="Quattrocento"/>
            </a:endParaRPr>
          </a:p>
        </p:txBody>
      </p:sp>
      <p:sp>
        <p:nvSpPr>
          <p:cNvPr id="1245" name="Google Shape;1245;p85"/>
          <p:cNvSpPr/>
          <p:nvPr/>
        </p:nvSpPr>
        <p:spPr>
          <a:xfrm>
            <a:off x="7801750" y="4318000"/>
            <a:ext cx="539100" cy="362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chemeClr val="dk1"/>
                </a:solidFill>
                <a:latin typeface="Quattrocento"/>
                <a:ea typeface="Quattrocento"/>
                <a:cs typeface="Quattrocento"/>
                <a:sym typeface="Quattrocento"/>
              </a:rPr>
              <a:t>50%</a:t>
            </a:r>
            <a:endParaRPr sz="1100">
              <a:solidFill>
                <a:schemeClr val="dk1"/>
              </a:solidFill>
              <a:latin typeface="Quattrocento"/>
              <a:ea typeface="Quattrocento"/>
              <a:cs typeface="Quattrocento"/>
              <a:sym typeface="Quattrocento"/>
            </a:endParaRPr>
          </a:p>
        </p:txBody>
      </p:sp>
      <p:sp>
        <p:nvSpPr>
          <p:cNvPr id="1246" name="Google Shape;1246;p85">
            <a:hlinkClick r:id="rId4"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247" name="Google Shape;1247;p85">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85">
            <a:hlinkClick r:id="rId5"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3</a:t>
            </a:r>
            <a:endParaRPr>
              <a:solidFill>
                <a:schemeClr val="dk1"/>
              </a:solidFill>
            </a:endParaRPr>
          </a:p>
        </p:txBody>
      </p:sp>
      <p:sp>
        <p:nvSpPr>
          <p:cNvPr id="1249" name="Google Shape;1249;p85">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85"/>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1254"/>
        <p:cNvGrpSpPr/>
        <p:nvPr/>
      </p:nvGrpSpPr>
      <p:grpSpPr>
        <a:xfrm>
          <a:off x="0" y="0"/>
          <a:ext cx="0" cy="0"/>
          <a:chOff x="0" y="0"/>
          <a:chExt cx="0" cy="0"/>
        </a:xfrm>
      </p:grpSpPr>
      <p:sp>
        <p:nvSpPr>
          <p:cNvPr id="1255" name="Google Shape;1255;p86"/>
          <p:cNvSpPr/>
          <p:nvPr/>
        </p:nvSpPr>
        <p:spPr>
          <a:xfrm>
            <a:off x="1969750" y="3872600"/>
            <a:ext cx="2540100" cy="34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56" name="Google Shape;1256;p86"/>
          <p:cNvSpPr/>
          <p:nvPr/>
        </p:nvSpPr>
        <p:spPr>
          <a:xfrm>
            <a:off x="1969750" y="4268025"/>
            <a:ext cx="1988100" cy="34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57" name="Google Shape;1257;p86"/>
          <p:cNvSpPr/>
          <p:nvPr/>
        </p:nvSpPr>
        <p:spPr>
          <a:xfrm>
            <a:off x="1969750" y="3473875"/>
            <a:ext cx="1141500" cy="344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58" name="Google Shape;1258;p86"/>
          <p:cNvSpPr/>
          <p:nvPr/>
        </p:nvSpPr>
        <p:spPr>
          <a:xfrm>
            <a:off x="1969750" y="2282675"/>
            <a:ext cx="1851000" cy="344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59" name="Google Shape;1259;p86"/>
          <p:cNvSpPr/>
          <p:nvPr/>
        </p:nvSpPr>
        <p:spPr>
          <a:xfrm>
            <a:off x="1969750" y="2679750"/>
            <a:ext cx="1711500" cy="344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60" name="Google Shape;1260;p86"/>
          <p:cNvSpPr/>
          <p:nvPr/>
        </p:nvSpPr>
        <p:spPr>
          <a:xfrm>
            <a:off x="1969750" y="3076825"/>
            <a:ext cx="2128500" cy="344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61" name="Google Shape;1261;p86"/>
          <p:cNvSpPr/>
          <p:nvPr/>
        </p:nvSpPr>
        <p:spPr>
          <a:xfrm>
            <a:off x="1969750" y="3872600"/>
            <a:ext cx="2827800" cy="341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62" name="Google Shape;1262;p86"/>
          <p:cNvSpPr/>
          <p:nvPr/>
        </p:nvSpPr>
        <p:spPr>
          <a:xfrm>
            <a:off x="1969750" y="3476363"/>
            <a:ext cx="2827800" cy="341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63" name="Google Shape;1263;p86"/>
          <p:cNvSpPr/>
          <p:nvPr/>
        </p:nvSpPr>
        <p:spPr>
          <a:xfrm>
            <a:off x="1969750" y="3079713"/>
            <a:ext cx="2827800" cy="341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64" name="Google Shape;1264;p86"/>
          <p:cNvSpPr/>
          <p:nvPr/>
        </p:nvSpPr>
        <p:spPr>
          <a:xfrm>
            <a:off x="1969750" y="2681400"/>
            <a:ext cx="2827800" cy="341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65" name="Google Shape;1265;p86"/>
          <p:cNvSpPr/>
          <p:nvPr/>
        </p:nvSpPr>
        <p:spPr>
          <a:xfrm>
            <a:off x="1969750" y="4268025"/>
            <a:ext cx="2827800" cy="341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sp>
        <p:nvSpPr>
          <p:cNvPr id="1266" name="Google Shape;1266;p86"/>
          <p:cNvSpPr/>
          <p:nvPr/>
        </p:nvSpPr>
        <p:spPr>
          <a:xfrm>
            <a:off x="1969750" y="2285975"/>
            <a:ext cx="2827800" cy="341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Quattrocento"/>
              <a:ea typeface="Quattrocento"/>
              <a:cs typeface="Quattrocento"/>
              <a:sym typeface="Quattrocento"/>
            </a:endParaRPr>
          </a:p>
        </p:txBody>
      </p:sp>
      <p:graphicFrame>
        <p:nvGraphicFramePr>
          <p:cNvPr id="1267" name="Google Shape;1267;p86"/>
          <p:cNvGraphicFramePr/>
          <p:nvPr/>
        </p:nvGraphicFramePr>
        <p:xfrm>
          <a:off x="984638" y="1835100"/>
          <a:ext cx="3000000" cy="3000000"/>
        </p:xfrm>
        <a:graphic>
          <a:graphicData uri="http://schemas.openxmlformats.org/drawingml/2006/table">
            <a:tbl>
              <a:tblPr>
                <a:noFill/>
                <a:tableStyleId>{00450878-9661-4CED-A615-E29FFE493B2D}</a:tableStyleId>
              </a:tblPr>
              <a:tblGrid>
                <a:gridCol w="985100">
                  <a:extLst>
                    <a:ext uri="{9D8B030D-6E8A-4147-A177-3AD203B41FA5}">
                      <a16:colId xmlns:a16="http://schemas.microsoft.com/office/drawing/2014/main" val="20000"/>
                    </a:ext>
                  </a:extLst>
                </a:gridCol>
                <a:gridCol w="2911225">
                  <a:extLst>
                    <a:ext uri="{9D8B030D-6E8A-4147-A177-3AD203B41FA5}">
                      <a16:colId xmlns:a16="http://schemas.microsoft.com/office/drawing/2014/main" val="20001"/>
                    </a:ext>
                  </a:extLst>
                </a:gridCol>
                <a:gridCol w="1532925">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18250">
                <a:tc>
                  <a:txBody>
                    <a:bodyPr/>
                    <a:lstStyle/>
                    <a:p>
                      <a:pPr marL="0" lvl="0" indent="0" algn="ctr"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PROGRESS</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STATUS</a:t>
                      </a:r>
                      <a:endParaRPr>
                        <a:solidFill>
                          <a:schemeClr val="accent2"/>
                        </a:solidFill>
                        <a:latin typeface="Quattrocento"/>
                        <a:ea typeface="Quattrocento"/>
                        <a:cs typeface="Quattrocento"/>
                        <a:sym typeface="Quattrocent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LINK</a:t>
                      </a:r>
                      <a:endParaRPr>
                        <a:solidFill>
                          <a:schemeClr val="accen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VENUS</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65%</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www.yourlink.com</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JUPITER</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60%</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www.yourlink.com</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MARS</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75%</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www.yourlink.com</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NEPTUNE</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40%</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www.yourlink.com</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EARTH</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90%</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www.yourlink.com</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CERES</a:t>
                      </a:r>
                      <a:endParaRPr>
                        <a:solidFill>
                          <a:schemeClr val="dk1"/>
                        </a:solidFill>
                        <a:latin typeface="Quattrocento"/>
                        <a:ea typeface="Quattrocento"/>
                        <a:cs typeface="Quattrocento"/>
                        <a:sym typeface="Quattrocento"/>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70%</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www.yourlink.com</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268" name="Google Shape;1268;p86"/>
          <p:cNvSpPr/>
          <p:nvPr/>
        </p:nvSpPr>
        <p:spPr>
          <a:xfrm>
            <a:off x="5479825" y="2282675"/>
            <a:ext cx="326400" cy="341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69" name="Google Shape;1269;p86"/>
          <p:cNvSpPr/>
          <p:nvPr/>
        </p:nvSpPr>
        <p:spPr>
          <a:xfrm>
            <a:off x="5479825" y="4272175"/>
            <a:ext cx="326400" cy="341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0" name="Google Shape;1270;p86"/>
          <p:cNvSpPr/>
          <p:nvPr/>
        </p:nvSpPr>
        <p:spPr>
          <a:xfrm>
            <a:off x="5479825" y="2680575"/>
            <a:ext cx="326400" cy="341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1" name="Google Shape;1271;p86"/>
          <p:cNvSpPr/>
          <p:nvPr/>
        </p:nvSpPr>
        <p:spPr>
          <a:xfrm>
            <a:off x="5479825" y="3078475"/>
            <a:ext cx="326400" cy="341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2" name="Google Shape;1272;p86"/>
          <p:cNvSpPr/>
          <p:nvPr/>
        </p:nvSpPr>
        <p:spPr>
          <a:xfrm>
            <a:off x="5479825" y="3476375"/>
            <a:ext cx="326400" cy="341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3" name="Google Shape;1273;p86"/>
          <p:cNvSpPr/>
          <p:nvPr/>
        </p:nvSpPr>
        <p:spPr>
          <a:xfrm>
            <a:off x="5479825" y="3874275"/>
            <a:ext cx="326400" cy="341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4" name="Google Shape;1274;p86"/>
          <p:cNvSpPr/>
          <p:nvPr/>
        </p:nvSpPr>
        <p:spPr>
          <a:xfrm>
            <a:off x="5889675" y="2286825"/>
            <a:ext cx="326400" cy="341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5" name="Google Shape;1275;p86"/>
          <p:cNvSpPr/>
          <p:nvPr/>
        </p:nvSpPr>
        <p:spPr>
          <a:xfrm>
            <a:off x="5889675" y="4276325"/>
            <a:ext cx="326400" cy="341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6" name="Google Shape;1276;p86"/>
          <p:cNvSpPr/>
          <p:nvPr/>
        </p:nvSpPr>
        <p:spPr>
          <a:xfrm>
            <a:off x="5889675" y="2684725"/>
            <a:ext cx="326400" cy="341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7" name="Google Shape;1277;p86"/>
          <p:cNvSpPr/>
          <p:nvPr/>
        </p:nvSpPr>
        <p:spPr>
          <a:xfrm>
            <a:off x="5889675" y="3082625"/>
            <a:ext cx="326400" cy="341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8" name="Google Shape;1278;p86"/>
          <p:cNvSpPr/>
          <p:nvPr/>
        </p:nvSpPr>
        <p:spPr>
          <a:xfrm>
            <a:off x="5889675" y="3480525"/>
            <a:ext cx="326400" cy="341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79" name="Google Shape;1279;p86"/>
          <p:cNvSpPr/>
          <p:nvPr/>
        </p:nvSpPr>
        <p:spPr>
          <a:xfrm>
            <a:off x="5889675" y="3878425"/>
            <a:ext cx="326400" cy="3414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80" name="Google Shape;1280;p86"/>
          <p:cNvSpPr/>
          <p:nvPr/>
        </p:nvSpPr>
        <p:spPr>
          <a:xfrm>
            <a:off x="5069975" y="2282675"/>
            <a:ext cx="326400" cy="341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81" name="Google Shape;1281;p86"/>
          <p:cNvSpPr/>
          <p:nvPr/>
        </p:nvSpPr>
        <p:spPr>
          <a:xfrm>
            <a:off x="5069975" y="4272175"/>
            <a:ext cx="326400" cy="341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82" name="Google Shape;1282;p86"/>
          <p:cNvSpPr/>
          <p:nvPr/>
        </p:nvSpPr>
        <p:spPr>
          <a:xfrm>
            <a:off x="5069975" y="2680575"/>
            <a:ext cx="326400" cy="341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83" name="Google Shape;1283;p86"/>
          <p:cNvSpPr/>
          <p:nvPr/>
        </p:nvSpPr>
        <p:spPr>
          <a:xfrm>
            <a:off x="5069975" y="3078475"/>
            <a:ext cx="326400" cy="341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84" name="Google Shape;1284;p86"/>
          <p:cNvSpPr/>
          <p:nvPr/>
        </p:nvSpPr>
        <p:spPr>
          <a:xfrm>
            <a:off x="5069975" y="3476375"/>
            <a:ext cx="326400" cy="341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85" name="Google Shape;1285;p86"/>
          <p:cNvSpPr/>
          <p:nvPr/>
        </p:nvSpPr>
        <p:spPr>
          <a:xfrm>
            <a:off x="5069975" y="3874275"/>
            <a:ext cx="326400" cy="341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286" name="Google Shape;1286;p86"/>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 track &amp; manage progress</a:t>
            </a:r>
            <a:endParaRPr/>
          </a:p>
        </p:txBody>
      </p:sp>
      <p:sp>
        <p:nvSpPr>
          <p:cNvPr id="1287" name="Google Shape;1287;p86"/>
          <p:cNvSpPr/>
          <p:nvPr/>
        </p:nvSpPr>
        <p:spPr>
          <a:xfrm>
            <a:off x="1969750" y="1383825"/>
            <a:ext cx="6253800" cy="3858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MANAGE PROGRESS</a:t>
            </a:r>
            <a:endParaRPr>
              <a:solidFill>
                <a:schemeClr val="dk1"/>
              </a:solidFill>
              <a:latin typeface="Quattrocento"/>
              <a:ea typeface="Quattrocento"/>
              <a:cs typeface="Quattrocento"/>
              <a:sym typeface="Quattrocento"/>
            </a:endParaRPr>
          </a:p>
        </p:txBody>
      </p:sp>
      <p:sp>
        <p:nvSpPr>
          <p:cNvPr id="1288" name="Google Shape;1288;p86">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289" name="Google Shape;1289;p86">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6">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3</a:t>
            </a:r>
            <a:endParaRPr>
              <a:solidFill>
                <a:schemeClr val="dk1"/>
              </a:solidFill>
            </a:endParaRPr>
          </a:p>
        </p:txBody>
      </p:sp>
      <p:sp>
        <p:nvSpPr>
          <p:cNvPr id="1291" name="Google Shape;1291;p86">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6"/>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1296"/>
        <p:cNvGrpSpPr/>
        <p:nvPr/>
      </p:nvGrpSpPr>
      <p:grpSpPr>
        <a:xfrm>
          <a:off x="0" y="0"/>
          <a:ext cx="0" cy="0"/>
          <a:chOff x="0" y="0"/>
          <a:chExt cx="0" cy="0"/>
        </a:xfrm>
      </p:grpSpPr>
      <p:sp>
        <p:nvSpPr>
          <p:cNvPr id="1297" name="Google Shape;1297;p87"/>
          <p:cNvSpPr txBox="1"/>
          <p:nvPr/>
        </p:nvSpPr>
        <p:spPr>
          <a:xfrm>
            <a:off x="6955075" y="1497025"/>
            <a:ext cx="1475700" cy="1468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SIZE:</a:t>
            </a:r>
            <a:endParaRPr>
              <a:solidFill>
                <a:schemeClr val="dk1"/>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Extreme</a:t>
            </a:r>
            <a:endParaRPr>
              <a:solidFill>
                <a:schemeClr val="dk2"/>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High</a:t>
            </a:r>
            <a:endParaRPr>
              <a:solidFill>
                <a:schemeClr val="dk2"/>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Medium</a:t>
            </a:r>
            <a:endParaRPr>
              <a:solidFill>
                <a:schemeClr val="dk2"/>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Moderate</a:t>
            </a:r>
            <a:endParaRPr>
              <a:solidFill>
                <a:schemeClr val="dk2"/>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Low</a:t>
            </a:r>
            <a:endParaRPr>
              <a:solidFill>
                <a:schemeClr val="dk2"/>
              </a:solidFill>
              <a:latin typeface="Quattrocento"/>
              <a:ea typeface="Quattrocento"/>
              <a:cs typeface="Quattrocento"/>
              <a:sym typeface="Quattrocento"/>
            </a:endParaRPr>
          </a:p>
        </p:txBody>
      </p:sp>
      <p:sp>
        <p:nvSpPr>
          <p:cNvPr id="1298" name="Google Shape;1298;p87"/>
          <p:cNvSpPr txBox="1"/>
          <p:nvPr/>
        </p:nvSpPr>
        <p:spPr>
          <a:xfrm>
            <a:off x="6955075" y="3051300"/>
            <a:ext cx="1475700" cy="1468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COMPLEXITY:</a:t>
            </a:r>
            <a:endParaRPr>
              <a:solidFill>
                <a:schemeClr val="dk1"/>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Team</a:t>
            </a:r>
            <a:endParaRPr>
              <a:solidFill>
                <a:schemeClr val="dk2"/>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Business</a:t>
            </a:r>
            <a:endParaRPr>
              <a:solidFill>
                <a:schemeClr val="dk2"/>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Division</a:t>
            </a:r>
            <a:endParaRPr>
              <a:solidFill>
                <a:schemeClr val="dk2"/>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Company</a:t>
            </a:r>
            <a:endParaRPr>
              <a:solidFill>
                <a:schemeClr val="dk2"/>
              </a:solidFill>
              <a:latin typeface="Quattrocento"/>
              <a:ea typeface="Quattrocento"/>
              <a:cs typeface="Quattrocento"/>
              <a:sym typeface="Quattrocento"/>
            </a:endParaRPr>
          </a:p>
          <a:p>
            <a:pPr marL="457200" lvl="0" indent="-317500" algn="l" rtl="0">
              <a:spcBef>
                <a:spcPts val="0"/>
              </a:spcBef>
              <a:spcAft>
                <a:spcPts val="0"/>
              </a:spcAft>
              <a:buClr>
                <a:schemeClr val="dk2"/>
              </a:buClr>
              <a:buSzPts val="1400"/>
              <a:buFont typeface="Quattrocento"/>
              <a:buChar char="●"/>
            </a:pPr>
            <a:r>
              <a:rPr lang="en">
                <a:solidFill>
                  <a:schemeClr val="dk2"/>
                </a:solidFill>
                <a:latin typeface="Quattrocento"/>
                <a:ea typeface="Quattrocento"/>
                <a:cs typeface="Quattrocento"/>
                <a:sym typeface="Quattrocento"/>
              </a:rPr>
              <a:t>Extreme</a:t>
            </a:r>
            <a:endParaRPr>
              <a:solidFill>
                <a:schemeClr val="dk2"/>
              </a:solidFill>
              <a:latin typeface="Quattrocento"/>
              <a:ea typeface="Quattrocento"/>
              <a:cs typeface="Quattrocento"/>
              <a:sym typeface="Quattrocento"/>
            </a:endParaRPr>
          </a:p>
        </p:txBody>
      </p:sp>
      <p:sp>
        <p:nvSpPr>
          <p:cNvPr id="1299" name="Google Shape;1299;p87"/>
          <p:cNvSpPr txBox="1"/>
          <p:nvPr/>
        </p:nvSpPr>
        <p:spPr>
          <a:xfrm>
            <a:off x="713225" y="539500"/>
            <a:ext cx="7717500" cy="5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Cinzel"/>
                <a:ea typeface="Cinzel"/>
                <a:cs typeface="Cinzel"/>
                <a:sym typeface="Cinzel"/>
              </a:rPr>
              <a:t>Change management strategy &amp; plan</a:t>
            </a:r>
            <a:endParaRPr sz="2700">
              <a:solidFill>
                <a:schemeClr val="dk1"/>
              </a:solidFill>
              <a:latin typeface="Cinzel"/>
              <a:ea typeface="Cinzel"/>
              <a:cs typeface="Cinzel"/>
              <a:sym typeface="Cinzel"/>
            </a:endParaRPr>
          </a:p>
        </p:txBody>
      </p:sp>
      <p:graphicFrame>
        <p:nvGraphicFramePr>
          <p:cNvPr id="1300" name="Google Shape;1300;p87"/>
          <p:cNvGraphicFramePr/>
          <p:nvPr/>
        </p:nvGraphicFramePr>
        <p:xfrm>
          <a:off x="713200" y="1497025"/>
          <a:ext cx="3000000" cy="3000000"/>
        </p:xfrm>
        <a:graphic>
          <a:graphicData uri="http://schemas.openxmlformats.org/drawingml/2006/table">
            <a:tbl>
              <a:tblPr>
                <a:noFill/>
                <a:tableStyleId>{00450878-9661-4CED-A615-E29FFE493B2D}</a:tableStyleId>
              </a:tblPr>
              <a:tblGrid>
                <a:gridCol w="564275">
                  <a:extLst>
                    <a:ext uri="{9D8B030D-6E8A-4147-A177-3AD203B41FA5}">
                      <a16:colId xmlns:a16="http://schemas.microsoft.com/office/drawing/2014/main" val="20000"/>
                    </a:ext>
                  </a:extLst>
                </a:gridCol>
                <a:gridCol w="2028325">
                  <a:extLst>
                    <a:ext uri="{9D8B030D-6E8A-4147-A177-3AD203B41FA5}">
                      <a16:colId xmlns:a16="http://schemas.microsoft.com/office/drawing/2014/main" val="20001"/>
                    </a:ext>
                  </a:extLst>
                </a:gridCol>
                <a:gridCol w="1379300">
                  <a:extLst>
                    <a:ext uri="{9D8B030D-6E8A-4147-A177-3AD203B41FA5}">
                      <a16:colId xmlns:a16="http://schemas.microsoft.com/office/drawing/2014/main" val="20002"/>
                    </a:ext>
                  </a:extLst>
                </a:gridCol>
                <a:gridCol w="2098175">
                  <a:extLst>
                    <a:ext uri="{9D8B030D-6E8A-4147-A177-3AD203B41FA5}">
                      <a16:colId xmlns:a16="http://schemas.microsoft.com/office/drawing/2014/main" val="20003"/>
                    </a:ext>
                  </a:extLst>
                </a:gridCol>
              </a:tblGrid>
              <a:tr h="431875">
                <a:tc>
                  <a:txBody>
                    <a:bodyPr/>
                    <a:lstStyle/>
                    <a:p>
                      <a:pPr marL="0" lvl="0" indent="0" algn="l" rtl="0">
                        <a:spcBef>
                          <a:spcPts val="0"/>
                        </a:spcBef>
                        <a:spcAft>
                          <a:spcPts val="0"/>
                        </a:spcAft>
                        <a:buNone/>
                      </a:pPr>
                      <a:endParaRPr>
                        <a:solidFill>
                          <a:srgbClr val="A29B9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lt2"/>
                          </a:solidFill>
                          <a:latin typeface="Quattrocento"/>
                          <a:ea typeface="Quattrocento"/>
                          <a:cs typeface="Quattrocento"/>
                          <a:sym typeface="Quattrocento"/>
                        </a:rPr>
                        <a:t>CHANGE</a:t>
                      </a:r>
                      <a:endParaRPr>
                        <a:solidFill>
                          <a:schemeClr val="lt2"/>
                        </a:solidFill>
                        <a:latin typeface="Quattrocento"/>
                        <a:ea typeface="Quattrocento"/>
                        <a:cs typeface="Quattrocento"/>
                        <a:sym typeface="Quattrocento"/>
                      </a:endParaRPr>
                    </a:p>
                  </a:txBody>
                  <a:tcPr marL="91425" marR="91425" marT="91425" marB="91425">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lt2"/>
                          </a:solidFill>
                          <a:latin typeface="Quattrocento"/>
                          <a:ea typeface="Quattrocento"/>
                          <a:cs typeface="Quattrocento"/>
                          <a:sym typeface="Quattrocento"/>
                        </a:rPr>
                        <a:t>SIZE</a:t>
                      </a:r>
                      <a:endParaRPr>
                        <a:solidFill>
                          <a:schemeClr val="l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lt2"/>
                          </a:solidFill>
                          <a:latin typeface="Quattrocento"/>
                          <a:ea typeface="Quattrocento"/>
                          <a:cs typeface="Quattrocento"/>
                          <a:sym typeface="Quattrocento"/>
                        </a:rPr>
                        <a:t>COMPLEXITY</a:t>
                      </a:r>
                      <a:endParaRPr>
                        <a:solidFill>
                          <a:schemeClr val="lt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31875">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1</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Name of change</a:t>
                      </a:r>
                      <a:endParaRPr>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Extreme</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1 team impacted</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31875">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2</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Name of change</a:t>
                      </a:r>
                      <a:endParaRPr>
                        <a:solidFill>
                          <a:schemeClr val="dk1"/>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Extreme</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1 business unit</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31875">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3</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Name of change</a:t>
                      </a:r>
                      <a:endParaRPr>
                        <a:solidFill>
                          <a:schemeClr val="dk1"/>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High</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1 division</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431875">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4</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Name of change</a:t>
                      </a:r>
                      <a:endParaRPr>
                        <a:solidFill>
                          <a:schemeClr val="dk1"/>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Medium</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Half company</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431875">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5</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Name of change</a:t>
                      </a:r>
                      <a:endParaRPr>
                        <a:solidFill>
                          <a:schemeClr val="dk1"/>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High</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Extreme</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431875">
                <a:tc>
                  <a:txBody>
                    <a:bodyPr/>
                    <a:lstStyle/>
                    <a:p>
                      <a:pPr marL="0" lvl="0" indent="0" algn="ctr" rtl="0">
                        <a:spcBef>
                          <a:spcPts val="0"/>
                        </a:spcBef>
                        <a:spcAft>
                          <a:spcPts val="0"/>
                        </a:spcAft>
                        <a:buNone/>
                      </a:pPr>
                      <a:r>
                        <a:rPr lang="en" b="1">
                          <a:solidFill>
                            <a:schemeClr val="dk1"/>
                          </a:solidFill>
                          <a:latin typeface="Quattrocento"/>
                          <a:ea typeface="Quattrocento"/>
                          <a:cs typeface="Quattrocento"/>
                          <a:sym typeface="Quattrocento"/>
                        </a:rPr>
                        <a:t>6</a:t>
                      </a:r>
                      <a:endParaRPr b="1">
                        <a:solidFill>
                          <a:schemeClr val="dk1"/>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a:solidFill>
                            <a:schemeClr val="dk1"/>
                          </a:solidFill>
                          <a:latin typeface="Quattrocento"/>
                          <a:ea typeface="Quattrocento"/>
                          <a:cs typeface="Quattrocento"/>
                          <a:sym typeface="Quattrocento"/>
                        </a:rPr>
                        <a:t>Name of change</a:t>
                      </a:r>
                      <a:endParaRPr>
                        <a:solidFill>
                          <a:schemeClr val="dk1"/>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Moderate</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Half company</a:t>
                      </a:r>
                      <a:endParaRPr>
                        <a:solidFill>
                          <a:schemeClr val="dk2"/>
                        </a:solidFill>
                        <a:latin typeface="Quattrocento"/>
                        <a:ea typeface="Quattrocento"/>
                        <a:cs typeface="Quattrocento"/>
                        <a:sym typeface="Quattrocen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cxnSp>
        <p:nvCxnSpPr>
          <p:cNvPr id="1086" name="Google Shape;1086;p78"/>
          <p:cNvCxnSpPr/>
          <p:nvPr/>
        </p:nvCxnSpPr>
        <p:spPr>
          <a:xfrm>
            <a:off x="4798900" y="2082475"/>
            <a:ext cx="3418200" cy="0"/>
          </a:xfrm>
          <a:prstGeom prst="straightConnector1">
            <a:avLst/>
          </a:prstGeom>
          <a:noFill/>
          <a:ln w="9525" cap="flat" cmpd="sng">
            <a:solidFill>
              <a:schemeClr val="dk1"/>
            </a:solidFill>
            <a:prstDash val="solid"/>
            <a:round/>
            <a:headEnd type="none" w="med" len="med"/>
            <a:tailEnd type="none" w="med" len="med"/>
          </a:ln>
        </p:spPr>
      </p:cxnSp>
      <p:sp>
        <p:nvSpPr>
          <p:cNvPr id="1087" name="Google Shape;1087;p78"/>
          <p:cNvSpPr txBox="1">
            <a:spLocks noGrp="1"/>
          </p:cNvSpPr>
          <p:nvPr>
            <p:ph type="title" idx="3"/>
          </p:nvPr>
        </p:nvSpPr>
        <p:spPr>
          <a:xfrm>
            <a:off x="936250" y="1545975"/>
            <a:ext cx="3400200" cy="527700"/>
          </a:xfrm>
          <a:prstGeom prst="rect">
            <a:avLst/>
          </a:prstGeom>
        </p:spPr>
        <p:txBody>
          <a:bodyPr spcFirstLastPara="1" wrap="square" lIns="91425" tIns="91425" rIns="91425" bIns="91425" anchor="ctr" anchorCtr="0">
            <a:noAutofit/>
          </a:bodyPr>
          <a:lstStyle/>
          <a:p>
            <a:r>
              <a:rPr lang="zh-TW" altLang="en-US" dirty="0">
                <a:latin typeface="Microsoft JhengHei" panose="020B0604030504040204" pitchFamily="34" charset="-120"/>
                <a:ea typeface="Microsoft JhengHei" panose="020B0604030504040204" pitchFamily="34" charset="-120"/>
              </a:rPr>
              <a:t>魚眼圖像物件辨識</a:t>
            </a:r>
            <a:endParaRPr dirty="0">
              <a:latin typeface="Microsoft JhengHei" panose="020B0604030504040204" pitchFamily="34" charset="-120"/>
              <a:ea typeface="Microsoft JhengHei" panose="020B0604030504040204" pitchFamily="34" charset="-120"/>
            </a:endParaRPr>
          </a:p>
        </p:txBody>
      </p:sp>
      <p:cxnSp>
        <p:nvCxnSpPr>
          <p:cNvPr id="1088" name="Google Shape;1088;p78"/>
          <p:cNvCxnSpPr/>
          <p:nvPr/>
        </p:nvCxnSpPr>
        <p:spPr>
          <a:xfrm>
            <a:off x="937625" y="2082475"/>
            <a:ext cx="3418200" cy="0"/>
          </a:xfrm>
          <a:prstGeom prst="straightConnector1">
            <a:avLst/>
          </a:prstGeom>
          <a:noFill/>
          <a:ln w="9525" cap="flat" cmpd="sng">
            <a:solidFill>
              <a:schemeClr val="dk1"/>
            </a:solidFill>
            <a:prstDash val="solid"/>
            <a:round/>
            <a:headEnd type="none" w="med" len="med"/>
            <a:tailEnd type="none" w="med" len="med"/>
          </a:ln>
        </p:spPr>
      </p:cxnSp>
      <p:sp>
        <p:nvSpPr>
          <p:cNvPr id="1089" name="Google Shape;1089;p78"/>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Methods</a:t>
            </a:r>
            <a:endParaRPr dirty="0"/>
          </a:p>
        </p:txBody>
      </p:sp>
      <p:sp>
        <p:nvSpPr>
          <p:cNvPr id="1090" name="Google Shape;1090;p78"/>
          <p:cNvSpPr txBox="1">
            <a:spLocks noGrp="1"/>
          </p:cNvSpPr>
          <p:nvPr>
            <p:ph type="body" idx="1"/>
          </p:nvPr>
        </p:nvSpPr>
        <p:spPr>
          <a:xfrm>
            <a:off x="936250" y="2121150"/>
            <a:ext cx="3400200" cy="1878900"/>
          </a:xfrm>
          <a:prstGeom prst="rect">
            <a:avLst/>
          </a:prstGeom>
        </p:spPr>
        <p:txBody>
          <a:bodyPr spcFirstLastPara="1" wrap="square" lIns="91425" tIns="91425" rIns="91425" bIns="91425" anchor="t" anchorCtr="0">
            <a:noAutofit/>
          </a:bodyPr>
          <a:lstStyle/>
          <a:p>
            <a:pPr marL="285750" indent="-285750"/>
            <a:r>
              <a:rPr lang="zh-TW" altLang="en-US" sz="1800" dirty="0">
                <a:latin typeface="Microsoft JhengHei" panose="020B0604030504040204" pitchFamily="34" charset="-120"/>
                <a:ea typeface="Microsoft JhengHei" panose="020B0604030504040204" pitchFamily="34" charset="-120"/>
              </a:rPr>
              <a:t>預處理：</a:t>
            </a:r>
            <a:br>
              <a:rPr lang="en-US" altLang="zh-TW" sz="1800" dirty="0">
                <a:latin typeface="Microsoft JhengHei" panose="020B0604030504040204" pitchFamily="34" charset="-120"/>
                <a:ea typeface="Microsoft JhengHei" panose="020B0604030504040204" pitchFamily="34" charset="-120"/>
              </a:rPr>
            </a:br>
            <a:r>
              <a:rPr lang="zh-TW" altLang="en-US" dirty="0">
                <a:latin typeface="Microsoft JhengHei" panose="020B0604030504040204" pitchFamily="34" charset="-120"/>
                <a:ea typeface="Microsoft JhengHei" panose="020B0604030504040204" pitchFamily="34" charset="-120"/>
              </a:rPr>
              <a:t>旋轉、魚眼轉換等對訓練圖片增強</a:t>
            </a:r>
            <a:endParaRPr lang="en-US" altLang="zh-TW" dirty="0">
              <a:latin typeface="Microsoft JhengHei" panose="020B0604030504040204" pitchFamily="34" charset="-120"/>
              <a:ea typeface="Microsoft JhengHei" panose="020B0604030504040204" pitchFamily="34" charset="-120"/>
            </a:endParaRPr>
          </a:p>
          <a:p>
            <a:pPr marL="285750" indent="-285750"/>
            <a:r>
              <a:rPr lang="zh-TW" altLang="en-US" sz="1800" dirty="0">
                <a:latin typeface="Microsoft JhengHei" panose="020B0604030504040204" pitchFamily="34" charset="-120"/>
                <a:ea typeface="Microsoft JhengHei" panose="020B0604030504040204" pitchFamily="34" charset="-120"/>
              </a:rPr>
              <a:t>模型使用：</a:t>
            </a:r>
            <a:br>
              <a:rPr lang="en-US" altLang="zh-TW" sz="1800" dirty="0">
                <a:latin typeface="Microsoft JhengHei" panose="020B0604030504040204" pitchFamily="34" charset="-120"/>
                <a:ea typeface="Microsoft JhengHei" panose="020B0604030504040204" pitchFamily="34" charset="-120"/>
              </a:rPr>
            </a:br>
            <a:r>
              <a:rPr lang="en-US" altLang="zh-TW" dirty="0">
                <a:latin typeface="Microsoft JhengHei" panose="020B0604030504040204" pitchFamily="34" charset="-120"/>
                <a:ea typeface="Microsoft JhengHei" panose="020B0604030504040204" pitchFamily="34" charset="-120"/>
              </a:rPr>
              <a:t>YOLOv9</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Co-DETR</a:t>
            </a:r>
          </a:p>
          <a:p>
            <a:pPr marL="285750" indent="-285750"/>
            <a:r>
              <a:rPr lang="zh-TW" altLang="en-US" sz="1800" dirty="0">
                <a:latin typeface="Microsoft JhengHei" panose="020B0604030504040204" pitchFamily="34" charset="-120"/>
                <a:ea typeface="Microsoft JhengHei" panose="020B0604030504040204" pitchFamily="34" charset="-120"/>
              </a:rPr>
              <a:t>後處理：</a:t>
            </a:r>
            <a:br>
              <a:rPr lang="en-US" altLang="zh-TW" sz="1800" dirty="0">
                <a:latin typeface="Microsoft JhengHei" panose="020B0604030504040204" pitchFamily="34" charset="-120"/>
                <a:ea typeface="Microsoft JhengHei" panose="020B0604030504040204" pitchFamily="34" charset="-120"/>
              </a:rPr>
            </a:br>
            <a:r>
              <a:rPr lang="zh-TW" altLang="en-US" dirty="0">
                <a:latin typeface="Microsoft JhengHei" panose="020B0604030504040204" pitchFamily="34" charset="-120"/>
                <a:ea typeface="Microsoft JhengHei" panose="020B0604030504040204" pitchFamily="34" charset="-120"/>
              </a:rPr>
              <a:t>對測試圖片增強，重複辨識</a:t>
            </a:r>
            <a:endParaRPr lang="en-US" altLang="zh-TW" dirty="0">
              <a:latin typeface="Microsoft JhengHei" panose="020B0604030504040204" pitchFamily="34" charset="-120"/>
              <a:ea typeface="Microsoft JhengHei" panose="020B0604030504040204" pitchFamily="34" charset="-120"/>
            </a:endParaRPr>
          </a:p>
        </p:txBody>
      </p:sp>
      <p:sp>
        <p:nvSpPr>
          <p:cNvPr id="1091" name="Google Shape;1091;p78"/>
          <p:cNvSpPr txBox="1">
            <a:spLocks noGrp="1"/>
          </p:cNvSpPr>
          <p:nvPr>
            <p:ph type="body" idx="2"/>
          </p:nvPr>
        </p:nvSpPr>
        <p:spPr>
          <a:xfrm>
            <a:off x="4807900" y="2121150"/>
            <a:ext cx="3418200" cy="1878900"/>
          </a:xfrm>
          <a:prstGeom prst="rect">
            <a:avLst/>
          </a:prstGeom>
        </p:spPr>
        <p:txBody>
          <a:bodyPr spcFirstLastPara="1" wrap="square" lIns="91425" tIns="91425" rIns="91425" bIns="91425" anchor="t" anchorCtr="0">
            <a:noAutofit/>
          </a:bodyPr>
          <a:lstStyle/>
          <a:p>
            <a:pPr marL="0" indent="0">
              <a:buNone/>
            </a:pPr>
            <a:r>
              <a:rPr lang="zh-TW" altLang="en-US" sz="1800" dirty="0">
                <a:latin typeface="Microsoft JhengHei" panose="020B0604030504040204" pitchFamily="34" charset="-120"/>
                <a:ea typeface="Microsoft JhengHei" panose="020B0604030504040204" pitchFamily="34" charset="-120"/>
              </a:rPr>
              <a:t>多尺度特徵提取</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不同大小</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a:t>
            </a:r>
          </a:p>
          <a:p>
            <a:pPr marL="285750" indent="-285750"/>
            <a:r>
              <a:rPr lang="zh-TW" altLang="en-US" dirty="0">
                <a:latin typeface="Microsoft JhengHei" panose="020B0604030504040204" pitchFamily="34" charset="-120"/>
                <a:ea typeface="Microsoft JhengHei" panose="020B0604030504040204" pitchFamily="34" charset="-120"/>
              </a:rPr>
              <a:t>不同尺度下提取特徵。</a:t>
            </a:r>
          </a:p>
          <a:p>
            <a:pPr marL="285750" indent="-285750"/>
            <a:r>
              <a:rPr lang="zh-TW" altLang="en-US" dirty="0">
                <a:latin typeface="Microsoft JhengHei" panose="020B0604030504040204" pitchFamily="34" charset="-120"/>
                <a:ea typeface="Microsoft JhengHei" panose="020B0604030504040204" pitchFamily="34" charset="-120"/>
              </a:rPr>
              <a:t>依特徵重要性計算信心度。</a:t>
            </a:r>
          </a:p>
          <a:p>
            <a:pPr marL="0" indent="0">
              <a:buNone/>
            </a:pPr>
            <a:r>
              <a:rPr lang="zh-TW" altLang="en-US" sz="1800" dirty="0">
                <a:latin typeface="Microsoft JhengHei" panose="020B0604030504040204" pitchFamily="34" charset="-120"/>
                <a:ea typeface="Microsoft JhengHei" panose="020B0604030504040204" pitchFamily="34" charset="-120"/>
              </a:rPr>
              <a:t>上下文感知模塊</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不同情境</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a:t>
            </a:r>
          </a:p>
          <a:p>
            <a:pPr marL="285750" indent="-285750"/>
            <a:r>
              <a:rPr lang="zh-TW" altLang="en-US" dirty="0">
                <a:latin typeface="Microsoft JhengHei" panose="020B0604030504040204" pitchFamily="34" charset="-120"/>
                <a:ea typeface="Microsoft JhengHei" panose="020B0604030504040204" pitchFamily="34" charset="-120"/>
              </a:rPr>
              <a:t>引入上下文信息，如周圍物件的分佈、場景結構等。</a:t>
            </a:r>
          </a:p>
          <a:p>
            <a:pPr marL="0" indent="0">
              <a:buNone/>
            </a:pPr>
            <a:r>
              <a:rPr lang="zh-TW" altLang="en-US" sz="1800" dirty="0">
                <a:latin typeface="Microsoft JhengHei" panose="020B0604030504040204" pitchFamily="34" charset="-120"/>
                <a:ea typeface="Microsoft JhengHei" panose="020B0604030504040204" pitchFamily="34" charset="-120"/>
              </a:rPr>
              <a:t>融合策略</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不同類別</a:t>
            </a:r>
            <a:r>
              <a:rPr lang="en-US" altLang="zh-TW" sz="1800" dirty="0">
                <a:latin typeface="Microsoft JhengHei" panose="020B0604030504040204" pitchFamily="34" charset="-120"/>
                <a:ea typeface="Microsoft JhengHei" panose="020B0604030504040204" pitchFamily="34" charset="-120"/>
              </a:rPr>
              <a:t>)</a:t>
            </a:r>
            <a:r>
              <a:rPr lang="zh-TW" altLang="en-US" sz="1800" dirty="0">
                <a:latin typeface="Microsoft JhengHei" panose="020B0604030504040204" pitchFamily="34" charset="-120"/>
                <a:ea typeface="Microsoft JhengHei" panose="020B0604030504040204" pitchFamily="34" charset="-120"/>
              </a:rPr>
              <a:t>：</a:t>
            </a:r>
          </a:p>
          <a:p>
            <a:pPr marL="285750" indent="-285750"/>
            <a:r>
              <a:rPr lang="zh-TW" altLang="en-US" dirty="0">
                <a:latin typeface="Microsoft JhengHei" panose="020B0604030504040204" pitchFamily="34" charset="-120"/>
                <a:ea typeface="Microsoft JhengHei" panose="020B0604030504040204" pitchFamily="34" charset="-120"/>
              </a:rPr>
              <a:t>設計有效的融合策略，將不同信息源的置信度信息整合到最終的偵測結果中。</a:t>
            </a:r>
            <a:endParaRPr lang="en-US" altLang="zh-TW" dirty="0">
              <a:latin typeface="Microsoft JhengHei" panose="020B0604030504040204" pitchFamily="34" charset="-120"/>
              <a:ea typeface="Microsoft JhengHei" panose="020B0604030504040204" pitchFamily="34" charset="-120"/>
            </a:endParaRPr>
          </a:p>
        </p:txBody>
      </p:sp>
      <p:sp>
        <p:nvSpPr>
          <p:cNvPr id="1092" name="Google Shape;1092;p78"/>
          <p:cNvSpPr txBox="1">
            <a:spLocks noGrp="1"/>
          </p:cNvSpPr>
          <p:nvPr>
            <p:ph type="title" idx="4"/>
          </p:nvPr>
        </p:nvSpPr>
        <p:spPr>
          <a:xfrm>
            <a:off x="4807900" y="1545975"/>
            <a:ext cx="3400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sz="2000" dirty="0">
                <a:latin typeface="Microsoft JhengHei" panose="020B0604030504040204" pitchFamily="34" charset="-120"/>
                <a:ea typeface="Microsoft JhengHei" panose="020B0604030504040204" pitchFamily="34" charset="-120"/>
              </a:rPr>
              <a:t>模型學習信心參數</a:t>
            </a:r>
            <a:endParaRPr dirty="0"/>
          </a:p>
        </p:txBody>
      </p:sp>
    </p:spTree>
    <p:extLst>
      <p:ext uri="{BB962C8B-B14F-4D97-AF65-F5344CB8AC3E}">
        <p14:creationId xmlns:p14="http://schemas.microsoft.com/office/powerpoint/2010/main" val="2013491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1304"/>
        <p:cNvGrpSpPr/>
        <p:nvPr/>
      </p:nvGrpSpPr>
      <p:grpSpPr>
        <a:xfrm>
          <a:off x="0" y="0"/>
          <a:ext cx="0" cy="0"/>
          <a:chOff x="0" y="0"/>
          <a:chExt cx="0" cy="0"/>
        </a:xfrm>
      </p:grpSpPr>
      <p:sp>
        <p:nvSpPr>
          <p:cNvPr id="1305" name="Google Shape;1305;p88"/>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 management strategy &amp; plan ii</a:t>
            </a:r>
            <a:endParaRPr/>
          </a:p>
        </p:txBody>
      </p:sp>
      <p:graphicFrame>
        <p:nvGraphicFramePr>
          <p:cNvPr id="1306" name="Google Shape;1306;p88"/>
          <p:cNvGraphicFramePr/>
          <p:nvPr/>
        </p:nvGraphicFramePr>
        <p:xfrm>
          <a:off x="713286" y="1707275"/>
          <a:ext cx="3000000" cy="3000000"/>
        </p:xfrm>
        <a:graphic>
          <a:graphicData uri="http://schemas.openxmlformats.org/drawingml/2006/table">
            <a:tbl>
              <a:tblPr>
                <a:noFill/>
                <a:tableStyleId>{00450878-9661-4CED-A615-E29FFE493B2D}</a:tableStyleId>
              </a:tblPr>
              <a:tblGrid>
                <a:gridCol w="1174300">
                  <a:extLst>
                    <a:ext uri="{9D8B030D-6E8A-4147-A177-3AD203B41FA5}">
                      <a16:colId xmlns:a16="http://schemas.microsoft.com/office/drawing/2014/main" val="20000"/>
                    </a:ext>
                  </a:extLst>
                </a:gridCol>
                <a:gridCol w="1218025">
                  <a:extLst>
                    <a:ext uri="{9D8B030D-6E8A-4147-A177-3AD203B41FA5}">
                      <a16:colId xmlns:a16="http://schemas.microsoft.com/office/drawing/2014/main" val="20001"/>
                    </a:ext>
                  </a:extLst>
                </a:gridCol>
                <a:gridCol w="1218025">
                  <a:extLst>
                    <a:ext uri="{9D8B030D-6E8A-4147-A177-3AD203B41FA5}">
                      <a16:colId xmlns:a16="http://schemas.microsoft.com/office/drawing/2014/main" val="20002"/>
                    </a:ext>
                  </a:extLst>
                </a:gridCol>
                <a:gridCol w="1218025">
                  <a:extLst>
                    <a:ext uri="{9D8B030D-6E8A-4147-A177-3AD203B41FA5}">
                      <a16:colId xmlns:a16="http://schemas.microsoft.com/office/drawing/2014/main" val="20003"/>
                    </a:ext>
                  </a:extLst>
                </a:gridCol>
                <a:gridCol w="1218025">
                  <a:extLst>
                    <a:ext uri="{9D8B030D-6E8A-4147-A177-3AD203B41FA5}">
                      <a16:colId xmlns:a16="http://schemas.microsoft.com/office/drawing/2014/main" val="20004"/>
                    </a:ext>
                  </a:extLst>
                </a:gridCol>
                <a:gridCol w="1218025">
                  <a:extLst>
                    <a:ext uri="{9D8B030D-6E8A-4147-A177-3AD203B41FA5}">
                      <a16:colId xmlns:a16="http://schemas.microsoft.com/office/drawing/2014/main" val="20005"/>
                    </a:ext>
                  </a:extLst>
                </a:gridCol>
              </a:tblGrid>
              <a:tr h="518125">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EXTREME</a:t>
                      </a:r>
                      <a:endParaRPr>
                        <a:solidFill>
                          <a:schemeClr val="dk1"/>
                        </a:solidFill>
                        <a:latin typeface="Quattrocento"/>
                        <a:ea typeface="Quattrocento"/>
                        <a:cs typeface="Quattrocento"/>
                        <a:sym typeface="Quattrocento"/>
                      </a:endParaRPr>
                    </a:p>
                  </a:txBody>
                  <a:tcPr marL="91425" marR="91425" marT="45700" marB="45700" anchor="ctr">
                    <a:lnL w="9525" cap="flat" cmpd="sng">
                      <a:solidFill>
                        <a:schemeClr val="dk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Quattrocento"/>
                          <a:ea typeface="Quattrocento"/>
                          <a:cs typeface="Quattrocento"/>
                          <a:sym typeface="Quattrocento"/>
                        </a:rPr>
                        <a:t>Name of</a:t>
                      </a:r>
                      <a:endParaRPr sz="1200">
                        <a:solidFill>
                          <a:schemeClr val="dk1"/>
                        </a:solidFill>
                        <a:latin typeface="Quattrocento"/>
                        <a:ea typeface="Quattrocento"/>
                        <a:cs typeface="Quattrocento"/>
                        <a:sym typeface="Quattrocento"/>
                      </a:endParaRPr>
                    </a:p>
                    <a:p>
                      <a:pPr marL="0" lvl="0" indent="0" algn="l" rtl="0">
                        <a:spcBef>
                          <a:spcPts val="0"/>
                        </a:spcBef>
                        <a:spcAft>
                          <a:spcPts val="0"/>
                        </a:spcAft>
                        <a:buNone/>
                      </a:pPr>
                      <a:r>
                        <a:rPr lang="en" sz="1200">
                          <a:solidFill>
                            <a:schemeClr val="dk1"/>
                          </a:solidFill>
                          <a:latin typeface="Quattrocento"/>
                          <a:ea typeface="Quattrocento"/>
                          <a:cs typeface="Quattrocento"/>
                          <a:sym typeface="Quattrocento"/>
                        </a:rPr>
                        <a:t>the change</a:t>
                      </a:r>
                      <a:endParaRPr sz="1200">
                        <a:solidFill>
                          <a:schemeClr val="dk1"/>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Name of the change</a:t>
                      </a: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Name of the change</a:t>
                      </a: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18125">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HIGH</a:t>
                      </a:r>
                      <a:endParaRPr>
                        <a:solidFill>
                          <a:schemeClr val="dk1"/>
                        </a:solidFill>
                        <a:latin typeface="Quattrocento"/>
                        <a:ea typeface="Quattrocento"/>
                        <a:cs typeface="Quattrocento"/>
                        <a:sym typeface="Quattrocento"/>
                      </a:endParaRPr>
                    </a:p>
                  </a:txBody>
                  <a:tcPr marL="91425" marR="91425" marT="45700" marB="45700" anchor="ctr">
                    <a:lnL w="9525" cap="flat" cmpd="sng">
                      <a:solidFill>
                        <a:schemeClr val="dk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Name of the change</a:t>
                      </a: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Name of the change</a:t>
                      </a: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Name of the change</a:t>
                      </a: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1"/>
                    </a:solidFill>
                  </a:tcPr>
                </a:tc>
                <a:extLst>
                  <a:ext uri="{0D108BD9-81ED-4DB2-BD59-A6C34878D82A}">
                    <a16:rowId xmlns:a16="http://schemas.microsoft.com/office/drawing/2014/main" val="10001"/>
                  </a:ext>
                </a:extLst>
              </a:tr>
              <a:tr h="518125">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MEDIUM</a:t>
                      </a:r>
                      <a:endParaRPr>
                        <a:solidFill>
                          <a:schemeClr val="dk1"/>
                        </a:solidFill>
                        <a:latin typeface="Quattrocento"/>
                        <a:ea typeface="Quattrocento"/>
                        <a:cs typeface="Quattrocento"/>
                        <a:sym typeface="Quattrocento"/>
                      </a:endParaRPr>
                    </a:p>
                  </a:txBody>
                  <a:tcPr marL="91425" marR="91425" marT="45700" marB="45700" anchor="ctr">
                    <a:lnL w="9525" cap="flat" cmpd="sng">
                      <a:solidFill>
                        <a:schemeClr val="dk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Name of the change</a:t>
                      </a: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518125">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MODERATE</a:t>
                      </a:r>
                      <a:endParaRPr>
                        <a:solidFill>
                          <a:schemeClr val="dk1"/>
                        </a:solidFill>
                        <a:latin typeface="Quattrocento"/>
                        <a:ea typeface="Quattrocento"/>
                        <a:cs typeface="Quattrocento"/>
                        <a:sym typeface="Quattrocento"/>
                      </a:endParaRPr>
                    </a:p>
                  </a:txBody>
                  <a:tcPr marL="91425" marR="91425" marT="45700" marB="45700" anchor="ctr">
                    <a:lnL w="9525" cap="flat" cmpd="sng">
                      <a:solidFill>
                        <a:schemeClr val="dk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Name of the change</a:t>
                      </a: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19050" cap="flat" cmpd="sng">
                      <a:solidFill>
                        <a:schemeClr val="accent2"/>
                      </a:solidFill>
                      <a:prstDash val="solid"/>
                      <a:round/>
                      <a:headEnd type="none" w="sm" len="sm"/>
                      <a:tailEnd type="none" w="sm" len="sm"/>
                    </a:lnT>
                    <a:lnB w="19050" cap="flat" cmpd="sng">
                      <a:solidFill>
                        <a:schemeClr val="accent2"/>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518125">
                <a:tc>
                  <a:txBody>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LOW</a:t>
                      </a:r>
                      <a:endParaRPr>
                        <a:solidFill>
                          <a:schemeClr val="dk1"/>
                        </a:solidFill>
                        <a:latin typeface="Quattrocento"/>
                        <a:ea typeface="Quattrocento"/>
                        <a:cs typeface="Quattrocento"/>
                        <a:sym typeface="Quattrocento"/>
                      </a:endParaRPr>
                    </a:p>
                  </a:txBody>
                  <a:tcPr marL="91425" marR="91425" marT="45700" marB="45700" anchor="ctr">
                    <a:lnL w="9525" cap="flat" cmpd="sng">
                      <a:solidFill>
                        <a:schemeClr val="dk2">
                          <a:alpha val="0"/>
                        </a:schemeClr>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19050" cap="flat" cmpd="sng">
                      <a:solidFill>
                        <a:schemeClr val="accent2"/>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1200">
                        <a:solidFill>
                          <a:schemeClr val="accent2"/>
                        </a:solidFill>
                        <a:latin typeface="Quattrocento"/>
                        <a:ea typeface="Quattrocento"/>
                        <a:cs typeface="Quattrocento"/>
                        <a:sym typeface="Quattrocento"/>
                      </a:endParaRPr>
                    </a:p>
                  </a:txBody>
                  <a:tcPr marL="91425" marR="91425" marT="45700" marB="45700" anchor="ctr">
                    <a:lnL w="19050" cap="flat" cmpd="sng">
                      <a:solidFill>
                        <a:schemeClr val="accent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19050" cap="flat" cmpd="sng">
                      <a:solidFill>
                        <a:schemeClr val="accent2"/>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310675">
                <a:tc>
                  <a:txBody>
                    <a:bodyPr/>
                    <a:lstStyle/>
                    <a:p>
                      <a:pPr marL="0" lvl="0" indent="0" algn="l" rtl="0">
                        <a:spcBef>
                          <a:spcPts val="0"/>
                        </a:spcBef>
                        <a:spcAft>
                          <a:spcPts val="0"/>
                        </a:spcAft>
                        <a:buNone/>
                      </a:pPr>
                      <a:endParaRPr sz="1200">
                        <a:solidFill>
                          <a:schemeClr val="dk1"/>
                        </a:solidFill>
                        <a:latin typeface="Quattrocento"/>
                        <a:ea typeface="Quattrocento"/>
                        <a:cs typeface="Quattrocento"/>
                        <a:sym typeface="Quattrocento"/>
                      </a:endParaRPr>
                    </a:p>
                  </a:txBody>
                  <a:tcPr marL="91425" marR="91425" marT="45700" marB="45700">
                    <a:lnL w="38100" cap="flat" cmpd="sng">
                      <a:solidFill>
                        <a:srgbClr val="FFFFFF">
                          <a:alpha val="0"/>
                        </a:srgbClr>
                      </a:solidFill>
                      <a:prstDash val="solid"/>
                      <a:round/>
                      <a:headEnd type="none" w="sm" len="sm"/>
                      <a:tailEnd type="none" w="sm" len="sm"/>
                    </a:lnL>
                    <a:lnR w="28575" cap="flat" cmpd="sng">
                      <a:solidFill>
                        <a:srgbClr val="6B46E0">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a:ea typeface="Quattrocento"/>
                          <a:cs typeface="Quattrocento"/>
                          <a:sym typeface="Quattrocento"/>
                        </a:rPr>
                        <a:t>1 team impacted</a:t>
                      </a:r>
                      <a:endParaRPr sz="1200">
                        <a:solidFill>
                          <a:schemeClr val="dk1"/>
                        </a:solidFill>
                        <a:latin typeface="Quattrocento"/>
                        <a:ea typeface="Quattrocento"/>
                        <a:cs typeface="Quattrocento"/>
                        <a:sym typeface="Quattrocento"/>
                      </a:endParaRPr>
                    </a:p>
                  </a:txBody>
                  <a:tcPr marL="0" marR="0" marT="45700" marB="45700" anchor="ctr">
                    <a:lnL w="28575" cap="flat" cmpd="sng">
                      <a:solidFill>
                        <a:srgbClr val="6B46E0">
                          <a:alpha val="0"/>
                        </a:srgbClr>
                      </a:solidFill>
                      <a:prstDash val="solid"/>
                      <a:round/>
                      <a:headEnd type="none" w="sm" len="sm"/>
                      <a:tailEnd type="none" w="sm" len="sm"/>
                    </a:lnL>
                    <a:lnR w="28575" cap="flat" cmpd="sng">
                      <a:solidFill>
                        <a:srgbClr val="000000">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a:ea typeface="Quattrocento"/>
                          <a:cs typeface="Quattrocento"/>
                          <a:sym typeface="Quattrocento"/>
                        </a:rPr>
                        <a:t>1 business unit</a:t>
                      </a:r>
                      <a:endParaRPr sz="1200">
                        <a:solidFill>
                          <a:schemeClr val="dk1"/>
                        </a:solidFill>
                        <a:latin typeface="Quattrocento"/>
                        <a:ea typeface="Quattrocento"/>
                        <a:cs typeface="Quattrocento"/>
                        <a:sym typeface="Quattrocento"/>
                      </a:endParaRPr>
                    </a:p>
                  </a:txBody>
                  <a:tcPr marL="0" marR="0" marT="45700" marB="45700" anchor="ctr">
                    <a:lnL w="28575" cap="flat" cmpd="sng">
                      <a:solidFill>
                        <a:srgbClr val="000000">
                          <a:alpha val="0"/>
                        </a:srgbClr>
                      </a:solidFill>
                      <a:prstDash val="solid"/>
                      <a:round/>
                      <a:headEnd type="none" w="sm" len="sm"/>
                      <a:tailEnd type="none" w="sm" len="sm"/>
                    </a:lnL>
                    <a:lnR w="28575" cap="flat" cmpd="sng">
                      <a:solidFill>
                        <a:srgbClr val="000000">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a:ea typeface="Quattrocento"/>
                          <a:cs typeface="Quattrocento"/>
                          <a:sym typeface="Quattrocento"/>
                        </a:rPr>
                        <a:t>1 division</a:t>
                      </a:r>
                      <a:endParaRPr sz="1200">
                        <a:solidFill>
                          <a:schemeClr val="dk1"/>
                        </a:solidFill>
                        <a:latin typeface="Quattrocento"/>
                        <a:ea typeface="Quattrocento"/>
                        <a:cs typeface="Quattrocento"/>
                        <a:sym typeface="Quattrocento"/>
                      </a:endParaRPr>
                    </a:p>
                  </a:txBody>
                  <a:tcPr marL="0" marR="0" marT="45700" marB="45700" anchor="ctr">
                    <a:lnL w="28575" cap="flat" cmpd="sng">
                      <a:solidFill>
                        <a:srgbClr val="000000">
                          <a:alpha val="0"/>
                        </a:srgbClr>
                      </a:solidFill>
                      <a:prstDash val="solid"/>
                      <a:round/>
                      <a:headEnd type="none" w="sm" len="sm"/>
                      <a:tailEnd type="none" w="sm" len="sm"/>
                    </a:lnL>
                    <a:lnR w="28575" cap="flat" cmpd="sng">
                      <a:solidFill>
                        <a:srgbClr val="000000">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a:ea typeface="Quattrocento"/>
                          <a:cs typeface="Quattrocento"/>
                          <a:sym typeface="Quattrocento"/>
                        </a:rPr>
                        <a:t>Half company</a:t>
                      </a:r>
                      <a:endParaRPr sz="1200">
                        <a:solidFill>
                          <a:schemeClr val="dk1"/>
                        </a:solidFill>
                        <a:latin typeface="Quattrocento"/>
                        <a:ea typeface="Quattrocento"/>
                        <a:cs typeface="Quattrocento"/>
                        <a:sym typeface="Quattrocento"/>
                      </a:endParaRPr>
                    </a:p>
                  </a:txBody>
                  <a:tcPr marL="0" marR="0" marT="45700" marB="45700" anchor="ctr">
                    <a:lnL w="28575" cap="flat" cmpd="sng">
                      <a:solidFill>
                        <a:srgbClr val="000000">
                          <a:alpha val="0"/>
                        </a:srgbClr>
                      </a:solidFill>
                      <a:prstDash val="solid"/>
                      <a:round/>
                      <a:headEnd type="none" w="sm" len="sm"/>
                      <a:tailEnd type="none" w="sm" len="sm"/>
                    </a:lnL>
                    <a:lnR w="28575" cap="flat" cmpd="sng">
                      <a:solidFill>
                        <a:srgbClr val="000000">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ttrocento"/>
                          <a:ea typeface="Quattrocento"/>
                          <a:cs typeface="Quattrocento"/>
                          <a:sym typeface="Quattrocento"/>
                        </a:rPr>
                        <a:t>extreme</a:t>
                      </a:r>
                      <a:endParaRPr sz="1200">
                        <a:solidFill>
                          <a:schemeClr val="dk1"/>
                        </a:solidFill>
                        <a:latin typeface="Quattrocento"/>
                        <a:ea typeface="Quattrocento"/>
                        <a:cs typeface="Quattrocento"/>
                        <a:sym typeface="Quattrocento"/>
                      </a:endParaRPr>
                    </a:p>
                  </a:txBody>
                  <a:tcPr marL="0" marR="0" marT="45700" marB="45700" anchor="ctr">
                    <a:lnL w="28575" cap="flat" cmpd="sng">
                      <a:solidFill>
                        <a:srgbClr val="000000">
                          <a:alpha val="0"/>
                        </a:srgbClr>
                      </a:solidFill>
                      <a:prstDash val="solid"/>
                      <a:round/>
                      <a:headEnd type="none" w="sm" len="sm"/>
                      <a:tailEnd type="none" w="sm" len="sm"/>
                    </a:lnL>
                    <a:lnR w="38100" cap="flat" cmpd="sng">
                      <a:solidFill>
                        <a:srgbClr val="FFFFFF">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07" name="Google Shape;1307;p88"/>
          <p:cNvSpPr txBox="1"/>
          <p:nvPr/>
        </p:nvSpPr>
        <p:spPr>
          <a:xfrm>
            <a:off x="3291386" y="1388410"/>
            <a:ext cx="2522700" cy="30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size of the change</a:t>
            </a:r>
            <a:endParaRPr>
              <a:solidFill>
                <a:schemeClr val="dk1"/>
              </a:solidFill>
              <a:latin typeface="Cinzel"/>
              <a:ea typeface="Cinzel"/>
              <a:cs typeface="Cinzel"/>
              <a:sym typeface="Cinzel"/>
            </a:endParaRPr>
          </a:p>
        </p:txBody>
      </p:sp>
      <p:sp>
        <p:nvSpPr>
          <p:cNvPr id="1308" name="Google Shape;1308;p88"/>
          <p:cNvSpPr txBox="1"/>
          <p:nvPr/>
        </p:nvSpPr>
        <p:spPr>
          <a:xfrm rot="5400000">
            <a:off x="6965311" y="2845100"/>
            <a:ext cx="2620200" cy="304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complexity of the change</a:t>
            </a:r>
            <a:endParaRPr>
              <a:solidFill>
                <a:schemeClr val="dk1"/>
              </a:solidFill>
              <a:latin typeface="Cinzel"/>
              <a:ea typeface="Cinzel"/>
              <a:cs typeface="Cinzel"/>
              <a:sym typeface="Cinzel"/>
            </a:endParaRPr>
          </a:p>
        </p:txBody>
      </p:sp>
      <p:sp>
        <p:nvSpPr>
          <p:cNvPr id="1309" name="Google Shape;1309;p88">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310" name="Google Shape;1310;p88">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8">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3</a:t>
            </a:r>
            <a:endParaRPr>
              <a:solidFill>
                <a:schemeClr val="dk1"/>
              </a:solidFill>
            </a:endParaRPr>
          </a:p>
        </p:txBody>
      </p:sp>
      <p:sp>
        <p:nvSpPr>
          <p:cNvPr id="1312" name="Google Shape;1312;p88">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8"/>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1317"/>
        <p:cNvGrpSpPr/>
        <p:nvPr/>
      </p:nvGrpSpPr>
      <p:grpSpPr>
        <a:xfrm>
          <a:off x="0" y="0"/>
          <a:ext cx="0" cy="0"/>
          <a:chOff x="0" y="0"/>
          <a:chExt cx="0" cy="0"/>
        </a:xfrm>
      </p:grpSpPr>
      <p:sp>
        <p:nvSpPr>
          <p:cNvPr id="1318" name="Google Shape;1318;p89"/>
          <p:cNvSpPr txBox="1">
            <a:spLocks noGrp="1"/>
          </p:cNvSpPr>
          <p:nvPr>
            <p:ph type="subTitle" idx="1"/>
          </p:nvPr>
        </p:nvSpPr>
        <p:spPr>
          <a:xfrm>
            <a:off x="2923375" y="3004650"/>
            <a:ext cx="5507400" cy="536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You can enter a subtitle here if you need it</a:t>
            </a:r>
            <a:endParaRPr sz="2400"/>
          </a:p>
        </p:txBody>
      </p:sp>
      <p:sp>
        <p:nvSpPr>
          <p:cNvPr id="1319" name="Google Shape;1319;p89"/>
          <p:cNvSpPr txBox="1">
            <a:spLocks noGrp="1"/>
          </p:cNvSpPr>
          <p:nvPr>
            <p:ph type="title"/>
          </p:nvPr>
        </p:nvSpPr>
        <p:spPr>
          <a:xfrm>
            <a:off x="1958875" y="1602150"/>
            <a:ext cx="4414500"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IMPLEMENTING CHANGES</a:t>
            </a:r>
            <a:endParaRPr/>
          </a:p>
        </p:txBody>
      </p:sp>
      <p:sp>
        <p:nvSpPr>
          <p:cNvPr id="1320" name="Google Shape;1320;p89"/>
          <p:cNvSpPr txBox="1">
            <a:spLocks noGrp="1"/>
          </p:cNvSpPr>
          <p:nvPr>
            <p:ph type="title" idx="2"/>
          </p:nvPr>
        </p:nvSpPr>
        <p:spPr>
          <a:xfrm>
            <a:off x="6269275" y="1602150"/>
            <a:ext cx="2161500"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321" name="Google Shape;1321;p89">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322" name="Google Shape;1322;p89">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9">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324" name="Google Shape;1324;p89">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9"/>
          <p:cNvSpPr txBox="1"/>
          <p:nvPr/>
        </p:nvSpPr>
        <p:spPr>
          <a:xfrm rot="-5400000">
            <a:off x="-449650" y="1729100"/>
            <a:ext cx="1625700" cy="62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319"/>
                                        </p:tgtEl>
                                        <p:attrNameLst>
                                          <p:attrName>style.visibility</p:attrName>
                                        </p:attrNameLst>
                                      </p:cBhvr>
                                      <p:to>
                                        <p:strVal val="visible"/>
                                      </p:to>
                                    </p:set>
                                    <p:anim calcmode="lin" valueType="num">
                                      <p:cBhvr additive="base">
                                        <p:cTn id="7" dur="1000"/>
                                        <p:tgtEl>
                                          <p:spTgt spid="13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1329"/>
        <p:cNvGrpSpPr/>
        <p:nvPr/>
      </p:nvGrpSpPr>
      <p:grpSpPr>
        <a:xfrm>
          <a:off x="0" y="0"/>
          <a:ext cx="0" cy="0"/>
          <a:chOff x="0" y="0"/>
          <a:chExt cx="0" cy="0"/>
        </a:xfrm>
      </p:grpSpPr>
      <p:sp>
        <p:nvSpPr>
          <p:cNvPr id="1330" name="Google Shape;1330;p90"/>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Sales and strategy plan</a:t>
            </a:r>
            <a:endParaRPr/>
          </a:p>
        </p:txBody>
      </p:sp>
      <p:sp>
        <p:nvSpPr>
          <p:cNvPr id="1331" name="Google Shape;1331;p90"/>
          <p:cNvSpPr txBox="1"/>
          <p:nvPr/>
        </p:nvSpPr>
        <p:spPr>
          <a:xfrm>
            <a:off x="1081575" y="2127150"/>
            <a:ext cx="2119200" cy="527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Quattrocento"/>
                <a:ea typeface="Quattrocento"/>
                <a:cs typeface="Quattrocento"/>
                <a:sym typeface="Quattrocento"/>
              </a:rPr>
              <a:t>Implementation</a:t>
            </a:r>
            <a:endParaRPr sz="2000">
              <a:solidFill>
                <a:schemeClr val="accent2"/>
              </a:solidFill>
              <a:latin typeface="Quattrocento"/>
              <a:ea typeface="Quattrocento"/>
              <a:cs typeface="Quattrocento"/>
              <a:sym typeface="Quattrocento"/>
            </a:endParaRPr>
          </a:p>
        </p:txBody>
      </p:sp>
      <p:sp>
        <p:nvSpPr>
          <p:cNvPr id="1332" name="Google Shape;1332;p90"/>
          <p:cNvSpPr txBox="1"/>
          <p:nvPr/>
        </p:nvSpPr>
        <p:spPr>
          <a:xfrm>
            <a:off x="1788825" y="1473350"/>
            <a:ext cx="704700" cy="4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1</a:t>
            </a:r>
            <a:endParaRPr sz="2500" b="1">
              <a:solidFill>
                <a:schemeClr val="dk1"/>
              </a:solidFill>
              <a:latin typeface="Cinzel"/>
              <a:ea typeface="Cinzel"/>
              <a:cs typeface="Cinzel"/>
              <a:sym typeface="Cinzel"/>
            </a:endParaRPr>
          </a:p>
        </p:txBody>
      </p:sp>
      <p:sp>
        <p:nvSpPr>
          <p:cNvPr id="1333" name="Google Shape;1333;p90"/>
          <p:cNvSpPr txBox="1"/>
          <p:nvPr/>
        </p:nvSpPr>
        <p:spPr>
          <a:xfrm>
            <a:off x="3512375" y="2127150"/>
            <a:ext cx="2119200" cy="527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Quattrocento"/>
                <a:ea typeface="Quattrocento"/>
                <a:cs typeface="Quattrocento"/>
                <a:sym typeface="Quattrocento"/>
              </a:rPr>
              <a:t>Internal analysis</a:t>
            </a:r>
            <a:endParaRPr sz="2000">
              <a:solidFill>
                <a:schemeClr val="accent2"/>
              </a:solidFill>
              <a:latin typeface="Quattrocento"/>
              <a:ea typeface="Quattrocento"/>
              <a:cs typeface="Quattrocento"/>
              <a:sym typeface="Quattrocento"/>
            </a:endParaRPr>
          </a:p>
        </p:txBody>
      </p:sp>
      <p:sp>
        <p:nvSpPr>
          <p:cNvPr id="1334" name="Google Shape;1334;p90"/>
          <p:cNvSpPr txBox="1"/>
          <p:nvPr/>
        </p:nvSpPr>
        <p:spPr>
          <a:xfrm>
            <a:off x="5943175" y="2127150"/>
            <a:ext cx="2119200" cy="527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Quattrocento"/>
                <a:ea typeface="Quattrocento"/>
                <a:cs typeface="Quattrocento"/>
                <a:sym typeface="Quattrocento"/>
              </a:rPr>
              <a:t>External analysis</a:t>
            </a:r>
            <a:endParaRPr sz="2000">
              <a:solidFill>
                <a:schemeClr val="accent2"/>
              </a:solidFill>
              <a:latin typeface="Quattrocento"/>
              <a:ea typeface="Quattrocento"/>
              <a:cs typeface="Quattrocento"/>
              <a:sym typeface="Quattrocento"/>
            </a:endParaRPr>
          </a:p>
        </p:txBody>
      </p:sp>
      <p:sp>
        <p:nvSpPr>
          <p:cNvPr id="1335" name="Google Shape;1335;p90"/>
          <p:cNvSpPr txBox="1"/>
          <p:nvPr/>
        </p:nvSpPr>
        <p:spPr>
          <a:xfrm>
            <a:off x="4745063" y="3677325"/>
            <a:ext cx="2119200" cy="527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Quattrocento"/>
                <a:ea typeface="Quattrocento"/>
                <a:cs typeface="Quattrocento"/>
                <a:sym typeface="Quattrocento"/>
              </a:rPr>
              <a:t>Sales strategy</a:t>
            </a:r>
            <a:endParaRPr sz="2000">
              <a:solidFill>
                <a:schemeClr val="accent2"/>
              </a:solidFill>
              <a:latin typeface="Quattrocento"/>
              <a:ea typeface="Quattrocento"/>
              <a:cs typeface="Quattrocento"/>
              <a:sym typeface="Quattrocento"/>
            </a:endParaRPr>
          </a:p>
        </p:txBody>
      </p:sp>
      <p:sp>
        <p:nvSpPr>
          <p:cNvPr id="1336" name="Google Shape;1336;p90"/>
          <p:cNvSpPr txBox="1"/>
          <p:nvPr/>
        </p:nvSpPr>
        <p:spPr>
          <a:xfrm>
            <a:off x="2279688" y="3677325"/>
            <a:ext cx="2119200" cy="527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Quattrocento"/>
                <a:ea typeface="Quattrocento"/>
                <a:cs typeface="Quattrocento"/>
                <a:sym typeface="Quattrocento"/>
              </a:rPr>
              <a:t>Sales plan</a:t>
            </a:r>
            <a:endParaRPr sz="2000">
              <a:solidFill>
                <a:schemeClr val="accent2"/>
              </a:solidFill>
              <a:latin typeface="Quattrocento"/>
              <a:ea typeface="Quattrocento"/>
              <a:cs typeface="Quattrocento"/>
              <a:sym typeface="Quattrocento"/>
            </a:endParaRPr>
          </a:p>
        </p:txBody>
      </p:sp>
      <p:sp>
        <p:nvSpPr>
          <p:cNvPr id="1337" name="Google Shape;1337;p90"/>
          <p:cNvSpPr txBox="1"/>
          <p:nvPr/>
        </p:nvSpPr>
        <p:spPr>
          <a:xfrm>
            <a:off x="4219625" y="1473350"/>
            <a:ext cx="704700" cy="4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2</a:t>
            </a:r>
            <a:endParaRPr sz="2500" b="1">
              <a:solidFill>
                <a:schemeClr val="dk1"/>
              </a:solidFill>
              <a:latin typeface="Cinzel"/>
              <a:ea typeface="Cinzel"/>
              <a:cs typeface="Cinzel"/>
              <a:sym typeface="Cinzel"/>
            </a:endParaRPr>
          </a:p>
        </p:txBody>
      </p:sp>
      <p:sp>
        <p:nvSpPr>
          <p:cNvPr id="1338" name="Google Shape;1338;p90"/>
          <p:cNvSpPr txBox="1"/>
          <p:nvPr/>
        </p:nvSpPr>
        <p:spPr>
          <a:xfrm>
            <a:off x="6650425" y="1473350"/>
            <a:ext cx="704700" cy="4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3</a:t>
            </a:r>
            <a:endParaRPr sz="2500" b="1">
              <a:solidFill>
                <a:schemeClr val="dk1"/>
              </a:solidFill>
              <a:latin typeface="Cinzel"/>
              <a:ea typeface="Cinzel"/>
              <a:cs typeface="Cinzel"/>
              <a:sym typeface="Cinzel"/>
            </a:endParaRPr>
          </a:p>
        </p:txBody>
      </p:sp>
      <p:sp>
        <p:nvSpPr>
          <p:cNvPr id="1339" name="Google Shape;1339;p90"/>
          <p:cNvSpPr txBox="1"/>
          <p:nvPr/>
        </p:nvSpPr>
        <p:spPr>
          <a:xfrm>
            <a:off x="5452338" y="3016475"/>
            <a:ext cx="704700" cy="4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4</a:t>
            </a:r>
            <a:endParaRPr sz="2500" b="1">
              <a:solidFill>
                <a:schemeClr val="dk1"/>
              </a:solidFill>
              <a:latin typeface="Cinzel"/>
              <a:ea typeface="Cinzel"/>
              <a:cs typeface="Cinzel"/>
              <a:sym typeface="Cinzel"/>
            </a:endParaRPr>
          </a:p>
        </p:txBody>
      </p:sp>
      <p:sp>
        <p:nvSpPr>
          <p:cNvPr id="1340" name="Google Shape;1340;p90"/>
          <p:cNvSpPr txBox="1"/>
          <p:nvPr/>
        </p:nvSpPr>
        <p:spPr>
          <a:xfrm>
            <a:off x="2986963" y="3016475"/>
            <a:ext cx="704700" cy="4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5</a:t>
            </a:r>
            <a:endParaRPr sz="2500" b="1">
              <a:solidFill>
                <a:schemeClr val="dk1"/>
              </a:solidFill>
              <a:latin typeface="Cinzel"/>
              <a:ea typeface="Cinzel"/>
              <a:cs typeface="Cinzel"/>
              <a:sym typeface="Cinzel"/>
            </a:endParaRPr>
          </a:p>
        </p:txBody>
      </p:sp>
      <p:cxnSp>
        <p:nvCxnSpPr>
          <p:cNvPr id="1341" name="Google Shape;1341;p90"/>
          <p:cNvCxnSpPr>
            <a:stCxn id="1331" idx="3"/>
            <a:endCxn id="1333" idx="1"/>
          </p:cNvCxnSpPr>
          <p:nvPr/>
        </p:nvCxnSpPr>
        <p:spPr>
          <a:xfrm>
            <a:off x="3200775" y="2391000"/>
            <a:ext cx="311700" cy="600"/>
          </a:xfrm>
          <a:prstGeom prst="bentConnector3">
            <a:avLst>
              <a:gd name="adj1" fmla="val 49984"/>
            </a:avLst>
          </a:prstGeom>
          <a:noFill/>
          <a:ln w="9525" cap="flat" cmpd="sng">
            <a:solidFill>
              <a:schemeClr val="dk2"/>
            </a:solidFill>
            <a:prstDash val="solid"/>
            <a:round/>
            <a:headEnd type="none" w="med" len="med"/>
            <a:tailEnd type="none" w="med" len="med"/>
          </a:ln>
        </p:spPr>
      </p:cxnSp>
      <p:cxnSp>
        <p:nvCxnSpPr>
          <p:cNvPr id="1342" name="Google Shape;1342;p90"/>
          <p:cNvCxnSpPr>
            <a:stCxn id="1333" idx="3"/>
            <a:endCxn id="1334" idx="1"/>
          </p:cNvCxnSpPr>
          <p:nvPr/>
        </p:nvCxnSpPr>
        <p:spPr>
          <a:xfrm>
            <a:off x="5631575" y="2391000"/>
            <a:ext cx="311700" cy="600"/>
          </a:xfrm>
          <a:prstGeom prst="bentConnector3">
            <a:avLst>
              <a:gd name="adj1" fmla="val 49984"/>
            </a:avLst>
          </a:prstGeom>
          <a:noFill/>
          <a:ln w="9525" cap="flat" cmpd="sng">
            <a:solidFill>
              <a:schemeClr val="dk2"/>
            </a:solidFill>
            <a:prstDash val="solid"/>
            <a:round/>
            <a:headEnd type="none" w="med" len="med"/>
            <a:tailEnd type="none" w="med" len="med"/>
          </a:ln>
        </p:spPr>
      </p:cxnSp>
      <p:cxnSp>
        <p:nvCxnSpPr>
          <p:cNvPr id="1343" name="Google Shape;1343;p90"/>
          <p:cNvCxnSpPr>
            <a:stCxn id="1334" idx="3"/>
            <a:endCxn id="1335" idx="3"/>
          </p:cNvCxnSpPr>
          <p:nvPr/>
        </p:nvCxnSpPr>
        <p:spPr>
          <a:xfrm flipH="1">
            <a:off x="6864175" y="2391000"/>
            <a:ext cx="1198200" cy="1550100"/>
          </a:xfrm>
          <a:prstGeom prst="bentConnector3">
            <a:avLst>
              <a:gd name="adj1" fmla="val -19874"/>
            </a:avLst>
          </a:prstGeom>
          <a:noFill/>
          <a:ln w="9525" cap="flat" cmpd="sng">
            <a:solidFill>
              <a:schemeClr val="dk2"/>
            </a:solidFill>
            <a:prstDash val="solid"/>
            <a:round/>
            <a:headEnd type="none" w="med" len="med"/>
            <a:tailEnd type="none" w="med" len="med"/>
          </a:ln>
        </p:spPr>
      </p:cxnSp>
      <p:cxnSp>
        <p:nvCxnSpPr>
          <p:cNvPr id="1344" name="Google Shape;1344;p90"/>
          <p:cNvCxnSpPr>
            <a:endCxn id="1336" idx="3"/>
          </p:cNvCxnSpPr>
          <p:nvPr/>
        </p:nvCxnSpPr>
        <p:spPr>
          <a:xfrm flipH="1">
            <a:off x="4398888" y="3940575"/>
            <a:ext cx="3462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45" name="Google Shape;1345;p90"/>
          <p:cNvCxnSpPr>
            <a:stCxn id="1336" idx="1"/>
            <a:endCxn id="1331" idx="1"/>
          </p:cNvCxnSpPr>
          <p:nvPr/>
        </p:nvCxnSpPr>
        <p:spPr>
          <a:xfrm rot="10800000">
            <a:off x="1081488" y="2391075"/>
            <a:ext cx="1198200" cy="1550100"/>
          </a:xfrm>
          <a:prstGeom prst="bentConnector3">
            <a:avLst>
              <a:gd name="adj1" fmla="val 119866"/>
            </a:avLst>
          </a:prstGeom>
          <a:noFill/>
          <a:ln w="9525" cap="flat" cmpd="sng">
            <a:solidFill>
              <a:schemeClr val="dk2"/>
            </a:solidFill>
            <a:prstDash val="solid"/>
            <a:round/>
            <a:headEnd type="none" w="med" len="med"/>
            <a:tailEnd type="triangle" w="med" len="med"/>
          </a:ln>
        </p:spPr>
      </p:cxnSp>
      <p:cxnSp>
        <p:nvCxnSpPr>
          <p:cNvPr id="1346" name="Google Shape;1346;p90"/>
          <p:cNvCxnSpPr>
            <a:stCxn id="1332" idx="2"/>
            <a:endCxn id="1331" idx="0"/>
          </p:cNvCxnSpPr>
          <p:nvPr/>
        </p:nvCxnSpPr>
        <p:spPr>
          <a:xfrm rot="-5400000" flipH="1">
            <a:off x="2026275" y="2011550"/>
            <a:ext cx="230400" cy="600"/>
          </a:xfrm>
          <a:prstGeom prst="bentConnector3">
            <a:avLst>
              <a:gd name="adj1" fmla="val 50022"/>
            </a:avLst>
          </a:prstGeom>
          <a:noFill/>
          <a:ln w="9525" cap="flat" cmpd="sng">
            <a:solidFill>
              <a:schemeClr val="dk2"/>
            </a:solidFill>
            <a:prstDash val="solid"/>
            <a:round/>
            <a:headEnd type="oval" w="med" len="med"/>
            <a:tailEnd type="none" w="med" len="med"/>
          </a:ln>
        </p:spPr>
      </p:cxnSp>
      <p:cxnSp>
        <p:nvCxnSpPr>
          <p:cNvPr id="1347" name="Google Shape;1347;p90"/>
          <p:cNvCxnSpPr>
            <a:stCxn id="1337" idx="2"/>
            <a:endCxn id="1333" idx="0"/>
          </p:cNvCxnSpPr>
          <p:nvPr/>
        </p:nvCxnSpPr>
        <p:spPr>
          <a:xfrm rot="-5400000" flipH="1">
            <a:off x="4457075" y="2011550"/>
            <a:ext cx="230400" cy="600"/>
          </a:xfrm>
          <a:prstGeom prst="bentConnector3">
            <a:avLst>
              <a:gd name="adj1" fmla="val 50022"/>
            </a:avLst>
          </a:prstGeom>
          <a:noFill/>
          <a:ln w="9525" cap="flat" cmpd="sng">
            <a:solidFill>
              <a:schemeClr val="dk2"/>
            </a:solidFill>
            <a:prstDash val="solid"/>
            <a:round/>
            <a:headEnd type="oval" w="med" len="med"/>
            <a:tailEnd type="none" w="med" len="med"/>
          </a:ln>
        </p:spPr>
      </p:cxnSp>
      <p:cxnSp>
        <p:nvCxnSpPr>
          <p:cNvPr id="1348" name="Google Shape;1348;p90"/>
          <p:cNvCxnSpPr>
            <a:stCxn id="1338" idx="2"/>
            <a:endCxn id="1334" idx="0"/>
          </p:cNvCxnSpPr>
          <p:nvPr/>
        </p:nvCxnSpPr>
        <p:spPr>
          <a:xfrm rot="-5400000" flipH="1">
            <a:off x="6887875" y="2011550"/>
            <a:ext cx="230400" cy="600"/>
          </a:xfrm>
          <a:prstGeom prst="bentConnector3">
            <a:avLst>
              <a:gd name="adj1" fmla="val 50022"/>
            </a:avLst>
          </a:prstGeom>
          <a:noFill/>
          <a:ln w="9525" cap="flat" cmpd="sng">
            <a:solidFill>
              <a:schemeClr val="dk2"/>
            </a:solidFill>
            <a:prstDash val="solid"/>
            <a:round/>
            <a:headEnd type="oval" w="med" len="med"/>
            <a:tailEnd type="none" w="med" len="med"/>
          </a:ln>
        </p:spPr>
      </p:cxnSp>
      <p:cxnSp>
        <p:nvCxnSpPr>
          <p:cNvPr id="1349" name="Google Shape;1349;p90"/>
          <p:cNvCxnSpPr>
            <a:stCxn id="1340" idx="2"/>
            <a:endCxn id="1336" idx="0"/>
          </p:cNvCxnSpPr>
          <p:nvPr/>
        </p:nvCxnSpPr>
        <p:spPr>
          <a:xfrm rot="-5400000" flipH="1">
            <a:off x="3220813" y="3558275"/>
            <a:ext cx="237600" cy="600"/>
          </a:xfrm>
          <a:prstGeom prst="bentConnector3">
            <a:avLst>
              <a:gd name="adj1" fmla="val 49989"/>
            </a:avLst>
          </a:prstGeom>
          <a:noFill/>
          <a:ln w="9525" cap="flat" cmpd="sng">
            <a:solidFill>
              <a:schemeClr val="dk2"/>
            </a:solidFill>
            <a:prstDash val="solid"/>
            <a:round/>
            <a:headEnd type="oval" w="med" len="med"/>
            <a:tailEnd type="none" w="med" len="med"/>
          </a:ln>
        </p:spPr>
      </p:cxnSp>
      <p:cxnSp>
        <p:nvCxnSpPr>
          <p:cNvPr id="1350" name="Google Shape;1350;p90"/>
          <p:cNvCxnSpPr>
            <a:stCxn id="1339" idx="2"/>
            <a:endCxn id="1335" idx="0"/>
          </p:cNvCxnSpPr>
          <p:nvPr/>
        </p:nvCxnSpPr>
        <p:spPr>
          <a:xfrm rot="-5400000" flipH="1">
            <a:off x="5686188" y="3558275"/>
            <a:ext cx="237600" cy="600"/>
          </a:xfrm>
          <a:prstGeom prst="bentConnector3">
            <a:avLst>
              <a:gd name="adj1" fmla="val 49989"/>
            </a:avLst>
          </a:prstGeom>
          <a:noFill/>
          <a:ln w="9525" cap="flat" cmpd="sng">
            <a:solidFill>
              <a:schemeClr val="dk2"/>
            </a:solidFill>
            <a:prstDash val="solid"/>
            <a:round/>
            <a:headEnd type="oval" w="med" len="med"/>
            <a:tailEnd type="none" w="med" len="med"/>
          </a:ln>
        </p:spPr>
      </p:cxnSp>
      <p:sp>
        <p:nvSpPr>
          <p:cNvPr id="1351" name="Google Shape;1351;p90">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352" name="Google Shape;1352;p90">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90">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354" name="Google Shape;1354;p90">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90"/>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
                                        </p:tgtEl>
                                        <p:attrNameLst>
                                          <p:attrName>style.visibility</p:attrName>
                                        </p:attrNameLst>
                                      </p:cBhvr>
                                      <p:to>
                                        <p:strVal val="visible"/>
                                      </p:to>
                                    </p:set>
                                    <p:animEffect transition="in" filter="fade">
                                      <p:cBhvr>
                                        <p:cTn id="7" dur="1000"/>
                                        <p:tgtEl>
                                          <p:spTgt spid="133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33"/>
                                        </p:tgtEl>
                                        <p:attrNameLst>
                                          <p:attrName>style.visibility</p:attrName>
                                        </p:attrNameLst>
                                      </p:cBhvr>
                                      <p:to>
                                        <p:strVal val="visible"/>
                                      </p:to>
                                    </p:set>
                                    <p:animEffect transition="in" filter="fade">
                                      <p:cBhvr>
                                        <p:cTn id="11" dur="1000"/>
                                        <p:tgtEl>
                                          <p:spTgt spid="13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334"/>
                                        </p:tgtEl>
                                        <p:attrNameLst>
                                          <p:attrName>style.visibility</p:attrName>
                                        </p:attrNameLst>
                                      </p:cBhvr>
                                      <p:to>
                                        <p:strVal val="visible"/>
                                      </p:to>
                                    </p:set>
                                    <p:animEffect transition="in" filter="fade">
                                      <p:cBhvr>
                                        <p:cTn id="15" dur="1000"/>
                                        <p:tgtEl>
                                          <p:spTgt spid="133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335"/>
                                        </p:tgtEl>
                                        <p:attrNameLst>
                                          <p:attrName>style.visibility</p:attrName>
                                        </p:attrNameLst>
                                      </p:cBhvr>
                                      <p:to>
                                        <p:strVal val="visible"/>
                                      </p:to>
                                    </p:set>
                                    <p:animEffect transition="in" filter="fade">
                                      <p:cBhvr>
                                        <p:cTn id="19" dur="1000"/>
                                        <p:tgtEl>
                                          <p:spTgt spid="133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336"/>
                                        </p:tgtEl>
                                        <p:attrNameLst>
                                          <p:attrName>style.visibility</p:attrName>
                                        </p:attrNameLst>
                                      </p:cBhvr>
                                      <p:to>
                                        <p:strVal val="visible"/>
                                      </p:to>
                                    </p:set>
                                    <p:animEffect transition="in" filter="fade">
                                      <p:cBhvr>
                                        <p:cTn id="23" dur="1000"/>
                                        <p:tgtEl>
                                          <p:spTgt spid="1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1359"/>
        <p:cNvGrpSpPr/>
        <p:nvPr/>
      </p:nvGrpSpPr>
      <p:grpSpPr>
        <a:xfrm>
          <a:off x="0" y="0"/>
          <a:ext cx="0" cy="0"/>
          <a:chOff x="0" y="0"/>
          <a:chExt cx="0" cy="0"/>
        </a:xfrm>
      </p:grpSpPr>
      <p:sp>
        <p:nvSpPr>
          <p:cNvPr id="1360" name="Google Shape;1360;p91"/>
          <p:cNvSpPr txBox="1">
            <a:spLocks noGrp="1"/>
          </p:cNvSpPr>
          <p:nvPr>
            <p:ph type="title"/>
          </p:nvPr>
        </p:nvSpPr>
        <p:spPr>
          <a:xfrm>
            <a:off x="713225" y="1334725"/>
            <a:ext cx="77175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500,000</a:t>
            </a:r>
            <a:endParaRPr/>
          </a:p>
        </p:txBody>
      </p:sp>
      <p:sp>
        <p:nvSpPr>
          <p:cNvPr id="1361" name="Google Shape;1361;p91"/>
          <p:cNvSpPr txBox="1">
            <a:spLocks noGrp="1"/>
          </p:cNvSpPr>
          <p:nvPr>
            <p:ph type="body" idx="1"/>
          </p:nvPr>
        </p:nvSpPr>
        <p:spPr>
          <a:xfrm>
            <a:off x="713225" y="3152225"/>
            <a:ext cx="77175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Big numbers catch your audience’s attention</a:t>
            </a:r>
            <a:endParaRPr/>
          </a:p>
        </p:txBody>
      </p:sp>
      <p:sp>
        <p:nvSpPr>
          <p:cNvPr id="1362" name="Google Shape;1362;p91">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363" name="Google Shape;1363;p91">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91">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365" name="Google Shape;1365;p91">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91"/>
          <p:cNvSpPr txBox="1"/>
          <p:nvPr/>
        </p:nvSpPr>
        <p:spPr>
          <a:xfrm rot="-5400000">
            <a:off x="-446800" y="3049900"/>
            <a:ext cx="1635900" cy="49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60"/>
                                        </p:tgtEl>
                                        <p:attrNameLst>
                                          <p:attrName>style.visibility</p:attrName>
                                        </p:attrNameLst>
                                      </p:cBhvr>
                                      <p:to>
                                        <p:strVal val="visible"/>
                                      </p:to>
                                    </p:set>
                                    <p:anim calcmode="lin" valueType="num">
                                      <p:cBhvr additive="base">
                                        <p:cTn id="7" dur="1000"/>
                                        <p:tgtEl>
                                          <p:spTgt spid="1360"/>
                                        </p:tgtEl>
                                        <p:attrNameLst>
                                          <p:attrName>ppt_w</p:attrName>
                                        </p:attrNameLst>
                                      </p:cBhvr>
                                      <p:tavLst>
                                        <p:tav tm="0">
                                          <p:val>
                                            <p:strVal val="0"/>
                                          </p:val>
                                        </p:tav>
                                        <p:tav tm="100000">
                                          <p:val>
                                            <p:strVal val="#ppt_w"/>
                                          </p:val>
                                        </p:tav>
                                      </p:tavLst>
                                    </p:anim>
                                    <p:anim calcmode="lin" valueType="num">
                                      <p:cBhvr additive="base">
                                        <p:cTn id="8" dur="1000"/>
                                        <p:tgtEl>
                                          <p:spTgt spid="136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1370"/>
        <p:cNvGrpSpPr/>
        <p:nvPr/>
      </p:nvGrpSpPr>
      <p:grpSpPr>
        <a:xfrm>
          <a:off x="0" y="0"/>
          <a:ext cx="0" cy="0"/>
          <a:chOff x="0" y="0"/>
          <a:chExt cx="0" cy="0"/>
        </a:xfrm>
      </p:grpSpPr>
      <p:pic>
        <p:nvPicPr>
          <p:cNvPr id="1371" name="Google Shape;1371;p92" title="Chart">
            <a:hlinkClick r:id="rId3"/>
          </p:cNvPr>
          <p:cNvPicPr preferRelativeResize="0"/>
          <p:nvPr/>
        </p:nvPicPr>
        <p:blipFill rotWithShape="1">
          <a:blip r:embed="rId4">
            <a:alphaModFix/>
          </a:blip>
          <a:srcRect t="8483"/>
          <a:stretch/>
        </p:blipFill>
        <p:spPr>
          <a:xfrm>
            <a:off x="705475" y="1631700"/>
            <a:ext cx="5448525" cy="3099902"/>
          </a:xfrm>
          <a:prstGeom prst="rect">
            <a:avLst/>
          </a:prstGeom>
          <a:noFill/>
          <a:ln>
            <a:noFill/>
          </a:ln>
        </p:spPr>
      </p:pic>
      <p:sp>
        <p:nvSpPr>
          <p:cNvPr id="1372" name="Google Shape;1372;p92"/>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the terms of the agreement</a:t>
            </a:r>
            <a:endParaRPr/>
          </a:p>
        </p:txBody>
      </p:sp>
      <p:sp>
        <p:nvSpPr>
          <p:cNvPr id="1373" name="Google Shape;1373;p92"/>
          <p:cNvSpPr txBox="1"/>
          <p:nvPr/>
        </p:nvSpPr>
        <p:spPr>
          <a:xfrm>
            <a:off x="5885275" y="3857625"/>
            <a:ext cx="2545800" cy="7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2"/>
                </a:solidFill>
                <a:latin typeface="Quattrocento"/>
                <a:ea typeface="Quattrocento"/>
                <a:cs typeface="Quattrocento"/>
                <a:sym typeface="Quattrocento"/>
              </a:rPr>
              <a:t>Follow the link in the graph to modify its data and then paste the new one here. </a:t>
            </a:r>
            <a:r>
              <a:rPr lang="en" sz="1100" b="1">
                <a:solidFill>
                  <a:schemeClr val="dk2"/>
                </a:solidFill>
                <a:uFill>
                  <a:noFill/>
                </a:uFill>
                <a:latin typeface="Quattrocento"/>
                <a:ea typeface="Quattrocento"/>
                <a:cs typeface="Quattrocento"/>
                <a:sym typeface="Quattrocento"/>
                <a:hlinkClick r:id="rId5">
                  <a:extLst>
                    <a:ext uri="{A12FA001-AC4F-418D-AE19-62706E023703}">
                      <ahyp:hlinkClr xmlns:ahyp="http://schemas.microsoft.com/office/drawing/2018/hyperlinkcolor" val="tx"/>
                    </a:ext>
                  </a:extLst>
                </a:hlinkClick>
              </a:rPr>
              <a:t>For more info, click here</a:t>
            </a:r>
            <a:endParaRPr sz="1300">
              <a:solidFill>
                <a:schemeClr val="dk2"/>
              </a:solidFill>
              <a:latin typeface="Quattrocento"/>
              <a:ea typeface="Quattrocento"/>
              <a:cs typeface="Quattrocento"/>
              <a:sym typeface="Quattrocento"/>
            </a:endParaRPr>
          </a:p>
        </p:txBody>
      </p:sp>
      <p:sp>
        <p:nvSpPr>
          <p:cNvPr id="1374" name="Google Shape;1374;p92"/>
          <p:cNvSpPr txBox="1"/>
          <p:nvPr/>
        </p:nvSpPr>
        <p:spPr>
          <a:xfrm>
            <a:off x="6431800" y="1657900"/>
            <a:ext cx="1694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inzel"/>
                <a:ea typeface="Cinzel"/>
                <a:cs typeface="Cinzel"/>
                <a:sym typeface="Cinzel"/>
              </a:rPr>
              <a:t>Mars</a:t>
            </a:r>
            <a:endParaRPr sz="2000">
              <a:solidFill>
                <a:schemeClr val="dk1"/>
              </a:solidFill>
              <a:latin typeface="Cinzel"/>
              <a:ea typeface="Cinzel"/>
              <a:cs typeface="Cinzel"/>
              <a:sym typeface="Cinzel"/>
            </a:endParaRPr>
          </a:p>
        </p:txBody>
      </p:sp>
      <p:sp>
        <p:nvSpPr>
          <p:cNvPr id="1375" name="Google Shape;1375;p92"/>
          <p:cNvSpPr/>
          <p:nvPr/>
        </p:nvSpPr>
        <p:spPr>
          <a:xfrm>
            <a:off x="6154009" y="1695250"/>
            <a:ext cx="277800" cy="246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92"/>
          <p:cNvSpPr txBox="1"/>
          <p:nvPr/>
        </p:nvSpPr>
        <p:spPr>
          <a:xfrm>
            <a:off x="6431800" y="2742575"/>
            <a:ext cx="1694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inzel"/>
                <a:ea typeface="Cinzel"/>
                <a:cs typeface="Cinzel"/>
                <a:sym typeface="Cinzel"/>
              </a:rPr>
              <a:t>Mercury</a:t>
            </a:r>
            <a:endParaRPr sz="2000">
              <a:solidFill>
                <a:schemeClr val="dk1"/>
              </a:solidFill>
              <a:latin typeface="Cinzel"/>
              <a:ea typeface="Cinzel"/>
              <a:cs typeface="Cinzel"/>
              <a:sym typeface="Cinzel"/>
            </a:endParaRPr>
          </a:p>
        </p:txBody>
      </p:sp>
      <p:sp>
        <p:nvSpPr>
          <p:cNvPr id="1377" name="Google Shape;1377;p92"/>
          <p:cNvSpPr/>
          <p:nvPr/>
        </p:nvSpPr>
        <p:spPr>
          <a:xfrm>
            <a:off x="6154009" y="2779925"/>
            <a:ext cx="277800" cy="246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92"/>
          <p:cNvSpPr txBox="1"/>
          <p:nvPr/>
        </p:nvSpPr>
        <p:spPr>
          <a:xfrm>
            <a:off x="6425150" y="3128775"/>
            <a:ext cx="16941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It's  the closest planet to the Sun</a:t>
            </a:r>
            <a:endParaRPr>
              <a:solidFill>
                <a:schemeClr val="dk2"/>
              </a:solidFill>
              <a:latin typeface="Quattrocento"/>
              <a:ea typeface="Quattrocento"/>
              <a:cs typeface="Quattrocento"/>
              <a:sym typeface="Quattrocento"/>
            </a:endParaRPr>
          </a:p>
        </p:txBody>
      </p:sp>
      <p:sp>
        <p:nvSpPr>
          <p:cNvPr id="1379" name="Google Shape;1379;p92"/>
          <p:cNvSpPr txBox="1"/>
          <p:nvPr/>
        </p:nvSpPr>
        <p:spPr>
          <a:xfrm>
            <a:off x="6425149" y="2032425"/>
            <a:ext cx="16941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Mars is actually a very cold place</a:t>
            </a:r>
            <a:endParaRPr>
              <a:solidFill>
                <a:schemeClr val="dk2"/>
              </a:solidFill>
              <a:latin typeface="Quattrocento"/>
              <a:ea typeface="Quattrocento"/>
              <a:cs typeface="Quattrocento"/>
              <a:sym typeface="Quattrocento"/>
            </a:endParaRPr>
          </a:p>
        </p:txBody>
      </p:sp>
      <p:sp>
        <p:nvSpPr>
          <p:cNvPr id="1380" name="Google Shape;1380;p92">
            <a:hlinkClick r:id="rId6"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381" name="Google Shape;1381;p92">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92">
            <a:hlinkClick r:id="rId7"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383" name="Google Shape;1383;p92">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92"/>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1388"/>
        <p:cNvGrpSpPr/>
        <p:nvPr/>
      </p:nvGrpSpPr>
      <p:grpSpPr>
        <a:xfrm>
          <a:off x="0" y="0"/>
          <a:ext cx="0" cy="0"/>
          <a:chOff x="0" y="0"/>
          <a:chExt cx="0" cy="0"/>
        </a:xfrm>
      </p:grpSpPr>
      <p:sp>
        <p:nvSpPr>
          <p:cNvPr id="1389" name="Google Shape;1389;p93"/>
          <p:cNvSpPr txBox="1">
            <a:spLocks noGrp="1"/>
          </p:cNvSpPr>
          <p:nvPr>
            <p:ph type="title" idx="4"/>
          </p:nvPr>
        </p:nvSpPr>
        <p:spPr>
          <a:xfrm>
            <a:off x="4104075" y="3452300"/>
            <a:ext cx="375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$45,000</a:t>
            </a:r>
            <a:endParaRPr/>
          </a:p>
        </p:txBody>
      </p:sp>
      <p:sp>
        <p:nvSpPr>
          <p:cNvPr id="1390" name="Google Shape;1390;p93"/>
          <p:cNvSpPr txBox="1">
            <a:spLocks noGrp="1"/>
          </p:cNvSpPr>
          <p:nvPr>
            <p:ph type="title"/>
          </p:nvPr>
        </p:nvSpPr>
        <p:spPr>
          <a:xfrm>
            <a:off x="4104075" y="540000"/>
            <a:ext cx="375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$20,000</a:t>
            </a:r>
            <a:endParaRPr/>
          </a:p>
        </p:txBody>
      </p:sp>
      <p:sp>
        <p:nvSpPr>
          <p:cNvPr id="1391" name="Google Shape;1391;p93"/>
          <p:cNvSpPr txBox="1">
            <a:spLocks noGrp="1"/>
          </p:cNvSpPr>
          <p:nvPr>
            <p:ph type="subTitle" idx="1"/>
          </p:nvPr>
        </p:nvSpPr>
        <p:spPr>
          <a:xfrm>
            <a:off x="4103975" y="1246025"/>
            <a:ext cx="37560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cold place</a:t>
            </a:r>
            <a:endParaRPr/>
          </a:p>
        </p:txBody>
      </p:sp>
      <p:sp>
        <p:nvSpPr>
          <p:cNvPr id="1392" name="Google Shape;1392;p93"/>
          <p:cNvSpPr txBox="1">
            <a:spLocks noGrp="1"/>
          </p:cNvSpPr>
          <p:nvPr>
            <p:ph type="title" idx="2"/>
          </p:nvPr>
        </p:nvSpPr>
        <p:spPr>
          <a:xfrm>
            <a:off x="4104075" y="1996144"/>
            <a:ext cx="375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$15,000</a:t>
            </a:r>
            <a:endParaRPr/>
          </a:p>
        </p:txBody>
      </p:sp>
      <p:sp>
        <p:nvSpPr>
          <p:cNvPr id="1393" name="Google Shape;1393;p93"/>
          <p:cNvSpPr txBox="1">
            <a:spLocks noGrp="1"/>
          </p:cNvSpPr>
          <p:nvPr>
            <p:ph type="subTitle" idx="3"/>
          </p:nvPr>
        </p:nvSpPr>
        <p:spPr>
          <a:xfrm>
            <a:off x="4103975" y="2702169"/>
            <a:ext cx="37560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a:t>
            </a:r>
            <a:endParaRPr/>
          </a:p>
        </p:txBody>
      </p:sp>
      <p:sp>
        <p:nvSpPr>
          <p:cNvPr id="1394" name="Google Shape;1394;p93"/>
          <p:cNvSpPr txBox="1">
            <a:spLocks noGrp="1"/>
          </p:cNvSpPr>
          <p:nvPr>
            <p:ph type="subTitle" idx="5"/>
          </p:nvPr>
        </p:nvSpPr>
        <p:spPr>
          <a:xfrm>
            <a:off x="4103975" y="4158325"/>
            <a:ext cx="37560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has several rings</a:t>
            </a:r>
            <a:endParaRPr/>
          </a:p>
        </p:txBody>
      </p:sp>
      <p:pic>
        <p:nvPicPr>
          <p:cNvPr id="1395" name="Google Shape;1395;p93"/>
          <p:cNvPicPr preferRelativeResize="0"/>
          <p:nvPr/>
        </p:nvPicPr>
        <p:blipFill rotWithShape="1">
          <a:blip r:embed="rId3">
            <a:alphaModFix/>
          </a:blip>
          <a:srcRect l="29" r="19"/>
          <a:stretch/>
        </p:blipFill>
        <p:spPr>
          <a:xfrm>
            <a:off x="1405200" y="684175"/>
            <a:ext cx="2484300" cy="3726600"/>
          </a:xfrm>
          <a:prstGeom prst="rect">
            <a:avLst/>
          </a:prstGeom>
          <a:noFill/>
          <a:ln>
            <a:noFill/>
          </a:ln>
        </p:spPr>
      </p:pic>
      <p:sp>
        <p:nvSpPr>
          <p:cNvPr id="1396" name="Google Shape;1396;p93">
            <a:hlinkClick r:id="rId4"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397" name="Google Shape;1397;p93">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3">
            <a:hlinkClick r:id="rId5"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399" name="Google Shape;1399;p93">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93"/>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90"/>
                                        </p:tgtEl>
                                        <p:attrNameLst>
                                          <p:attrName>style.visibility</p:attrName>
                                        </p:attrNameLst>
                                      </p:cBhvr>
                                      <p:to>
                                        <p:strVal val="visible"/>
                                      </p:to>
                                    </p:set>
                                    <p:anim calcmode="lin" valueType="num">
                                      <p:cBhvr additive="base">
                                        <p:cTn id="7" dur="1000"/>
                                        <p:tgtEl>
                                          <p:spTgt spid="139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392"/>
                                        </p:tgtEl>
                                        <p:attrNameLst>
                                          <p:attrName>style.visibility</p:attrName>
                                        </p:attrNameLst>
                                      </p:cBhvr>
                                      <p:to>
                                        <p:strVal val="visible"/>
                                      </p:to>
                                    </p:set>
                                    <p:anim calcmode="lin" valueType="num">
                                      <p:cBhvr additive="base">
                                        <p:cTn id="11" dur="1000"/>
                                        <p:tgtEl>
                                          <p:spTgt spid="1392"/>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1389"/>
                                        </p:tgtEl>
                                        <p:attrNameLst>
                                          <p:attrName>style.visibility</p:attrName>
                                        </p:attrNameLst>
                                      </p:cBhvr>
                                      <p:to>
                                        <p:strVal val="visible"/>
                                      </p:to>
                                    </p:set>
                                    <p:anim calcmode="lin" valueType="num">
                                      <p:cBhvr additive="base">
                                        <p:cTn id="15" dur="1000"/>
                                        <p:tgtEl>
                                          <p:spTgt spid="138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1404"/>
        <p:cNvGrpSpPr/>
        <p:nvPr/>
      </p:nvGrpSpPr>
      <p:grpSpPr>
        <a:xfrm>
          <a:off x="0" y="0"/>
          <a:ext cx="0" cy="0"/>
          <a:chOff x="0" y="0"/>
          <a:chExt cx="0" cy="0"/>
        </a:xfrm>
      </p:grpSpPr>
      <p:sp>
        <p:nvSpPr>
          <p:cNvPr id="1405" name="Google Shape;1405;p94"/>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Management approach</a:t>
            </a:r>
            <a:endParaRPr/>
          </a:p>
        </p:txBody>
      </p:sp>
      <p:sp>
        <p:nvSpPr>
          <p:cNvPr id="1406" name="Google Shape;1406;p94"/>
          <p:cNvSpPr txBox="1"/>
          <p:nvPr/>
        </p:nvSpPr>
        <p:spPr>
          <a:xfrm>
            <a:off x="1103088" y="2624150"/>
            <a:ext cx="1562400" cy="42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Quattrocento"/>
                <a:ea typeface="Quattrocento"/>
                <a:cs typeface="Quattrocento"/>
                <a:sym typeface="Quattrocento"/>
              </a:rPr>
              <a:t>January</a:t>
            </a:r>
            <a:endParaRPr sz="2000">
              <a:solidFill>
                <a:schemeClr val="accent2"/>
              </a:solidFill>
              <a:latin typeface="Quattrocento"/>
              <a:ea typeface="Quattrocento"/>
              <a:cs typeface="Quattrocento"/>
              <a:sym typeface="Quattrocento"/>
            </a:endParaRPr>
          </a:p>
        </p:txBody>
      </p:sp>
      <p:sp>
        <p:nvSpPr>
          <p:cNvPr id="1407" name="Google Shape;1407;p94"/>
          <p:cNvSpPr txBox="1"/>
          <p:nvPr/>
        </p:nvSpPr>
        <p:spPr>
          <a:xfrm>
            <a:off x="2895004" y="2624150"/>
            <a:ext cx="1562400" cy="42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Quattrocento"/>
                <a:ea typeface="Quattrocento"/>
                <a:cs typeface="Quattrocento"/>
                <a:sym typeface="Quattrocento"/>
              </a:rPr>
              <a:t>February</a:t>
            </a:r>
            <a:endParaRPr sz="2000">
              <a:solidFill>
                <a:schemeClr val="accent2"/>
              </a:solidFill>
              <a:latin typeface="Quattrocento"/>
              <a:ea typeface="Quattrocento"/>
              <a:cs typeface="Quattrocento"/>
              <a:sym typeface="Quattrocento"/>
            </a:endParaRPr>
          </a:p>
        </p:txBody>
      </p:sp>
      <p:sp>
        <p:nvSpPr>
          <p:cNvPr id="1408" name="Google Shape;1408;p94"/>
          <p:cNvSpPr txBox="1"/>
          <p:nvPr/>
        </p:nvSpPr>
        <p:spPr>
          <a:xfrm>
            <a:off x="4686920" y="2624150"/>
            <a:ext cx="1562400" cy="42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Quattrocento"/>
                <a:ea typeface="Quattrocento"/>
                <a:cs typeface="Quattrocento"/>
                <a:sym typeface="Quattrocento"/>
              </a:rPr>
              <a:t>March</a:t>
            </a:r>
            <a:endParaRPr sz="2000">
              <a:solidFill>
                <a:schemeClr val="accent2"/>
              </a:solidFill>
              <a:latin typeface="Quattrocento"/>
              <a:ea typeface="Quattrocento"/>
              <a:cs typeface="Quattrocento"/>
              <a:sym typeface="Quattrocento"/>
            </a:endParaRPr>
          </a:p>
        </p:txBody>
      </p:sp>
      <p:sp>
        <p:nvSpPr>
          <p:cNvPr id="1409" name="Google Shape;1409;p94"/>
          <p:cNvSpPr txBox="1"/>
          <p:nvPr/>
        </p:nvSpPr>
        <p:spPr>
          <a:xfrm>
            <a:off x="6478836" y="2624150"/>
            <a:ext cx="1562400" cy="420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Quattrocento"/>
                <a:ea typeface="Quattrocento"/>
                <a:cs typeface="Quattrocento"/>
                <a:sym typeface="Quattrocento"/>
              </a:rPr>
              <a:t>April</a:t>
            </a:r>
            <a:endParaRPr sz="2000">
              <a:solidFill>
                <a:schemeClr val="accent2"/>
              </a:solidFill>
              <a:latin typeface="Quattrocento"/>
              <a:ea typeface="Quattrocento"/>
              <a:cs typeface="Quattrocento"/>
              <a:sym typeface="Quattrocento"/>
            </a:endParaRPr>
          </a:p>
        </p:txBody>
      </p:sp>
      <p:sp>
        <p:nvSpPr>
          <p:cNvPr id="1410" name="Google Shape;1410;p94"/>
          <p:cNvSpPr txBox="1"/>
          <p:nvPr/>
        </p:nvSpPr>
        <p:spPr>
          <a:xfrm>
            <a:off x="2776600" y="1574150"/>
            <a:ext cx="17988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Mercury is the smallest planet</a:t>
            </a:r>
            <a:endParaRPr>
              <a:solidFill>
                <a:schemeClr val="dk2"/>
              </a:solidFill>
              <a:latin typeface="Quattrocento"/>
              <a:ea typeface="Quattrocento"/>
              <a:cs typeface="Quattrocento"/>
              <a:sym typeface="Quattrocento"/>
            </a:endParaRPr>
          </a:p>
        </p:txBody>
      </p:sp>
      <p:sp>
        <p:nvSpPr>
          <p:cNvPr id="1411" name="Google Shape;1411;p94"/>
          <p:cNvSpPr txBox="1"/>
          <p:nvPr/>
        </p:nvSpPr>
        <p:spPr>
          <a:xfrm>
            <a:off x="1007000" y="3568850"/>
            <a:ext cx="17988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Mars is actually a very cold place</a:t>
            </a:r>
            <a:endParaRPr>
              <a:solidFill>
                <a:schemeClr val="dk2"/>
              </a:solidFill>
              <a:latin typeface="Quattrocento"/>
              <a:ea typeface="Quattrocento"/>
              <a:cs typeface="Quattrocento"/>
              <a:sym typeface="Quattrocento"/>
            </a:endParaRPr>
          </a:p>
        </p:txBody>
      </p:sp>
      <p:sp>
        <p:nvSpPr>
          <p:cNvPr id="1412" name="Google Shape;1412;p94"/>
          <p:cNvSpPr txBox="1"/>
          <p:nvPr/>
        </p:nvSpPr>
        <p:spPr>
          <a:xfrm>
            <a:off x="6360625" y="1574150"/>
            <a:ext cx="17988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Venus is the second planet from the Sun</a:t>
            </a:r>
            <a:endParaRPr>
              <a:solidFill>
                <a:schemeClr val="dk2"/>
              </a:solidFill>
              <a:latin typeface="Quattrocento"/>
              <a:ea typeface="Quattrocento"/>
              <a:cs typeface="Quattrocento"/>
              <a:sym typeface="Quattrocento"/>
            </a:endParaRPr>
          </a:p>
        </p:txBody>
      </p:sp>
      <p:sp>
        <p:nvSpPr>
          <p:cNvPr id="1413" name="Google Shape;1413;p94"/>
          <p:cNvSpPr txBox="1"/>
          <p:nvPr/>
        </p:nvSpPr>
        <p:spPr>
          <a:xfrm>
            <a:off x="4591050" y="3568850"/>
            <a:ext cx="17988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The Earth is the planet we live</a:t>
            </a:r>
            <a:endParaRPr>
              <a:solidFill>
                <a:schemeClr val="dk2"/>
              </a:solidFill>
              <a:latin typeface="Quattrocento"/>
              <a:ea typeface="Quattrocento"/>
              <a:cs typeface="Quattrocento"/>
              <a:sym typeface="Quattrocento"/>
            </a:endParaRPr>
          </a:p>
        </p:txBody>
      </p:sp>
      <p:grpSp>
        <p:nvGrpSpPr>
          <p:cNvPr id="1414" name="Google Shape;1414;p94"/>
          <p:cNvGrpSpPr/>
          <p:nvPr/>
        </p:nvGrpSpPr>
        <p:grpSpPr>
          <a:xfrm>
            <a:off x="1531648" y="1389225"/>
            <a:ext cx="704700" cy="704700"/>
            <a:chOff x="1528023" y="1389225"/>
            <a:chExt cx="704700" cy="704700"/>
          </a:xfrm>
        </p:grpSpPr>
        <p:sp>
          <p:nvSpPr>
            <p:cNvPr id="1415" name="Google Shape;1415;p94"/>
            <p:cNvSpPr/>
            <p:nvPr/>
          </p:nvSpPr>
          <p:spPr>
            <a:xfrm>
              <a:off x="1528023" y="1389225"/>
              <a:ext cx="704700" cy="70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6" name="Google Shape;1416;p94"/>
            <p:cNvGrpSpPr/>
            <p:nvPr/>
          </p:nvGrpSpPr>
          <p:grpSpPr>
            <a:xfrm>
              <a:off x="1610921" y="1574150"/>
              <a:ext cx="492968" cy="484796"/>
              <a:chOff x="860940" y="2746477"/>
              <a:chExt cx="371883" cy="365691"/>
            </a:xfrm>
          </p:grpSpPr>
          <p:sp>
            <p:nvSpPr>
              <p:cNvPr id="1417" name="Google Shape;1417;p94"/>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94"/>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94"/>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94"/>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94"/>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2" name="Google Shape;1422;p94"/>
          <p:cNvGrpSpPr/>
          <p:nvPr/>
        </p:nvGrpSpPr>
        <p:grpSpPr>
          <a:xfrm>
            <a:off x="5115661" y="1389225"/>
            <a:ext cx="704700" cy="704700"/>
            <a:chOff x="5115661" y="1389225"/>
            <a:chExt cx="704700" cy="704700"/>
          </a:xfrm>
        </p:grpSpPr>
        <p:grpSp>
          <p:nvGrpSpPr>
            <p:cNvPr id="1423" name="Google Shape;1423;p94"/>
            <p:cNvGrpSpPr/>
            <p:nvPr/>
          </p:nvGrpSpPr>
          <p:grpSpPr>
            <a:xfrm>
              <a:off x="5221541" y="1574150"/>
              <a:ext cx="492966" cy="492460"/>
              <a:chOff x="2497275" y="2744159"/>
              <a:chExt cx="370930" cy="370549"/>
            </a:xfrm>
          </p:grpSpPr>
          <p:sp>
            <p:nvSpPr>
              <p:cNvPr id="1424" name="Google Shape;1424;p94"/>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94"/>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94"/>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4"/>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4"/>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94"/>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94"/>
            <p:cNvSpPr/>
            <p:nvPr/>
          </p:nvSpPr>
          <p:spPr>
            <a:xfrm>
              <a:off x="5115661" y="1389225"/>
              <a:ext cx="704700" cy="70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94"/>
          <p:cNvGrpSpPr/>
          <p:nvPr/>
        </p:nvGrpSpPr>
        <p:grpSpPr>
          <a:xfrm>
            <a:off x="3323648" y="3609650"/>
            <a:ext cx="704700" cy="704700"/>
            <a:chOff x="3323648" y="3609650"/>
            <a:chExt cx="704700" cy="704700"/>
          </a:xfrm>
        </p:grpSpPr>
        <p:grpSp>
          <p:nvGrpSpPr>
            <p:cNvPr id="1432" name="Google Shape;1432;p94"/>
            <p:cNvGrpSpPr/>
            <p:nvPr/>
          </p:nvGrpSpPr>
          <p:grpSpPr>
            <a:xfrm>
              <a:off x="3390180" y="3652608"/>
              <a:ext cx="571639" cy="456692"/>
              <a:chOff x="3049653" y="2321468"/>
              <a:chExt cx="362991" cy="290018"/>
            </a:xfrm>
          </p:grpSpPr>
          <p:sp>
            <p:nvSpPr>
              <p:cNvPr id="1433" name="Google Shape;1433;p94"/>
              <p:cNvSpPr/>
              <p:nvPr/>
            </p:nvSpPr>
            <p:spPr>
              <a:xfrm>
                <a:off x="3280290" y="2429690"/>
                <a:ext cx="29913" cy="73957"/>
              </a:xfrm>
              <a:custGeom>
                <a:avLst/>
                <a:gdLst/>
                <a:ahLst/>
                <a:cxnLst/>
                <a:rect l="l" t="t" r="r" b="b"/>
                <a:pathLst>
                  <a:path w="942" h="2329" extrusionOk="0">
                    <a:moveTo>
                      <a:pt x="200" y="1"/>
                    </a:moveTo>
                    <a:cubicBezTo>
                      <a:pt x="158" y="1"/>
                      <a:pt x="114" y="16"/>
                      <a:pt x="72" y="45"/>
                    </a:cubicBezTo>
                    <a:cubicBezTo>
                      <a:pt x="13" y="93"/>
                      <a:pt x="13" y="200"/>
                      <a:pt x="72" y="283"/>
                    </a:cubicBezTo>
                    <a:cubicBezTo>
                      <a:pt x="572" y="772"/>
                      <a:pt x="572" y="1569"/>
                      <a:pt x="72" y="2046"/>
                    </a:cubicBezTo>
                    <a:cubicBezTo>
                      <a:pt x="1" y="2129"/>
                      <a:pt x="1" y="2224"/>
                      <a:pt x="72" y="2284"/>
                    </a:cubicBezTo>
                    <a:cubicBezTo>
                      <a:pt x="102" y="2313"/>
                      <a:pt x="144" y="2328"/>
                      <a:pt x="187" y="2328"/>
                    </a:cubicBezTo>
                    <a:cubicBezTo>
                      <a:pt x="230" y="2328"/>
                      <a:pt x="275" y="2313"/>
                      <a:pt x="310" y="2284"/>
                    </a:cubicBezTo>
                    <a:cubicBezTo>
                      <a:pt x="941" y="1665"/>
                      <a:pt x="941" y="664"/>
                      <a:pt x="310" y="45"/>
                    </a:cubicBezTo>
                    <a:cubicBezTo>
                      <a:pt x="280" y="16"/>
                      <a:pt x="242"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94"/>
              <p:cNvSpPr/>
              <p:nvPr/>
            </p:nvSpPr>
            <p:spPr>
              <a:xfrm>
                <a:off x="3317729" y="2392250"/>
                <a:ext cx="49570" cy="148836"/>
              </a:xfrm>
              <a:custGeom>
                <a:avLst/>
                <a:gdLst/>
                <a:ahLst/>
                <a:cxnLst/>
                <a:rect l="l" t="t" r="r" b="b"/>
                <a:pathLst>
                  <a:path w="1561" h="4687" extrusionOk="0">
                    <a:moveTo>
                      <a:pt x="183" y="1"/>
                    </a:moveTo>
                    <a:cubicBezTo>
                      <a:pt x="140" y="1"/>
                      <a:pt x="96" y="16"/>
                      <a:pt x="60" y="46"/>
                    </a:cubicBezTo>
                    <a:cubicBezTo>
                      <a:pt x="0" y="105"/>
                      <a:pt x="0" y="212"/>
                      <a:pt x="60" y="284"/>
                    </a:cubicBezTo>
                    <a:cubicBezTo>
                      <a:pt x="1191" y="1415"/>
                      <a:pt x="1191" y="3272"/>
                      <a:pt x="60" y="4403"/>
                    </a:cubicBezTo>
                    <a:cubicBezTo>
                      <a:pt x="0" y="4475"/>
                      <a:pt x="0" y="4582"/>
                      <a:pt x="60" y="4641"/>
                    </a:cubicBezTo>
                    <a:cubicBezTo>
                      <a:pt x="90" y="4671"/>
                      <a:pt x="131" y="4686"/>
                      <a:pt x="175" y="4686"/>
                    </a:cubicBezTo>
                    <a:cubicBezTo>
                      <a:pt x="218" y="4686"/>
                      <a:pt x="262" y="4671"/>
                      <a:pt x="298" y="4641"/>
                    </a:cubicBezTo>
                    <a:cubicBezTo>
                      <a:pt x="1560" y="3379"/>
                      <a:pt x="1560" y="1308"/>
                      <a:pt x="298" y="46"/>
                    </a:cubicBezTo>
                    <a:cubicBezTo>
                      <a:pt x="268" y="16"/>
                      <a:pt x="227"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94"/>
              <p:cNvSpPr/>
              <p:nvPr/>
            </p:nvSpPr>
            <p:spPr>
              <a:xfrm>
                <a:off x="3354406" y="2355954"/>
                <a:ext cx="58239" cy="222317"/>
              </a:xfrm>
              <a:custGeom>
                <a:avLst/>
                <a:gdLst/>
                <a:ahLst/>
                <a:cxnLst/>
                <a:rect l="l" t="t" r="r" b="b"/>
                <a:pathLst>
                  <a:path w="1834" h="7001" extrusionOk="0">
                    <a:moveTo>
                      <a:pt x="174" y="1"/>
                    </a:moveTo>
                    <a:cubicBezTo>
                      <a:pt x="131" y="1"/>
                      <a:pt x="90" y="16"/>
                      <a:pt x="60" y="46"/>
                    </a:cubicBezTo>
                    <a:cubicBezTo>
                      <a:pt x="0" y="105"/>
                      <a:pt x="0" y="200"/>
                      <a:pt x="60" y="284"/>
                    </a:cubicBezTo>
                    <a:cubicBezTo>
                      <a:pt x="1834" y="2046"/>
                      <a:pt x="1834" y="4939"/>
                      <a:pt x="60" y="6713"/>
                    </a:cubicBezTo>
                    <a:cubicBezTo>
                      <a:pt x="0" y="6773"/>
                      <a:pt x="0" y="6868"/>
                      <a:pt x="60" y="6951"/>
                    </a:cubicBezTo>
                    <a:cubicBezTo>
                      <a:pt x="88" y="6985"/>
                      <a:pt x="128" y="7000"/>
                      <a:pt x="169" y="7000"/>
                    </a:cubicBezTo>
                    <a:cubicBezTo>
                      <a:pt x="214" y="7000"/>
                      <a:pt x="261" y="6982"/>
                      <a:pt x="298" y="6951"/>
                    </a:cubicBezTo>
                    <a:cubicBezTo>
                      <a:pt x="1227" y="6023"/>
                      <a:pt x="1727" y="4808"/>
                      <a:pt x="1727" y="3498"/>
                    </a:cubicBezTo>
                    <a:cubicBezTo>
                      <a:pt x="1727" y="2189"/>
                      <a:pt x="1227" y="962"/>
                      <a:pt x="298" y="46"/>
                    </a:cubicBezTo>
                    <a:cubicBezTo>
                      <a:pt x="262" y="16"/>
                      <a:pt x="218"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94"/>
              <p:cNvSpPr/>
              <p:nvPr/>
            </p:nvSpPr>
            <p:spPr>
              <a:xfrm>
                <a:off x="3049653" y="2321468"/>
                <a:ext cx="210250" cy="290018"/>
              </a:xfrm>
              <a:custGeom>
                <a:avLst/>
                <a:gdLst/>
                <a:ahLst/>
                <a:cxnLst/>
                <a:rect l="l" t="t" r="r" b="b"/>
                <a:pathLst>
                  <a:path w="6621" h="9133" extrusionOk="0">
                    <a:moveTo>
                      <a:pt x="5216" y="1072"/>
                    </a:moveTo>
                    <a:lnTo>
                      <a:pt x="5216" y="8097"/>
                    </a:lnTo>
                    <a:cubicBezTo>
                      <a:pt x="4156" y="7751"/>
                      <a:pt x="3287" y="7037"/>
                      <a:pt x="2739" y="6061"/>
                    </a:cubicBezTo>
                    <a:lnTo>
                      <a:pt x="2739" y="3084"/>
                    </a:lnTo>
                    <a:cubicBezTo>
                      <a:pt x="3275" y="2120"/>
                      <a:pt x="4156" y="1405"/>
                      <a:pt x="5216" y="1072"/>
                    </a:cubicBezTo>
                    <a:close/>
                    <a:moveTo>
                      <a:pt x="5716" y="0"/>
                    </a:moveTo>
                    <a:cubicBezTo>
                      <a:pt x="5430" y="0"/>
                      <a:pt x="5216" y="215"/>
                      <a:pt x="5216" y="501"/>
                    </a:cubicBezTo>
                    <a:lnTo>
                      <a:pt x="5216" y="691"/>
                    </a:lnTo>
                    <a:cubicBezTo>
                      <a:pt x="4049" y="1048"/>
                      <a:pt x="3096" y="1810"/>
                      <a:pt x="2489" y="2858"/>
                    </a:cubicBezTo>
                    <a:lnTo>
                      <a:pt x="1227" y="2858"/>
                    </a:lnTo>
                    <a:cubicBezTo>
                      <a:pt x="549" y="2858"/>
                      <a:pt x="13" y="3394"/>
                      <a:pt x="13" y="4061"/>
                    </a:cubicBezTo>
                    <a:lnTo>
                      <a:pt x="13" y="5037"/>
                    </a:lnTo>
                    <a:cubicBezTo>
                      <a:pt x="1" y="5692"/>
                      <a:pt x="489" y="6227"/>
                      <a:pt x="1120" y="6275"/>
                    </a:cubicBezTo>
                    <a:cubicBezTo>
                      <a:pt x="1203" y="6275"/>
                      <a:pt x="1287" y="6216"/>
                      <a:pt x="1299" y="6132"/>
                    </a:cubicBezTo>
                    <a:cubicBezTo>
                      <a:pt x="1299" y="6037"/>
                      <a:pt x="1239" y="5966"/>
                      <a:pt x="1144" y="5954"/>
                    </a:cubicBezTo>
                    <a:cubicBezTo>
                      <a:pt x="703" y="5918"/>
                      <a:pt x="346" y="5537"/>
                      <a:pt x="346" y="5073"/>
                    </a:cubicBezTo>
                    <a:lnTo>
                      <a:pt x="346" y="4084"/>
                    </a:lnTo>
                    <a:cubicBezTo>
                      <a:pt x="346" y="3608"/>
                      <a:pt x="727" y="3215"/>
                      <a:pt x="1227" y="3215"/>
                    </a:cubicBezTo>
                    <a:lnTo>
                      <a:pt x="2418" y="3215"/>
                    </a:lnTo>
                    <a:lnTo>
                      <a:pt x="2418" y="5954"/>
                    </a:lnTo>
                    <a:lnTo>
                      <a:pt x="1918" y="5954"/>
                    </a:lnTo>
                    <a:cubicBezTo>
                      <a:pt x="1834" y="5954"/>
                      <a:pt x="1763" y="6025"/>
                      <a:pt x="1763" y="6108"/>
                    </a:cubicBezTo>
                    <a:cubicBezTo>
                      <a:pt x="1763" y="6204"/>
                      <a:pt x="1834" y="6275"/>
                      <a:pt x="1918" y="6275"/>
                    </a:cubicBezTo>
                    <a:lnTo>
                      <a:pt x="2489" y="6275"/>
                    </a:lnTo>
                    <a:cubicBezTo>
                      <a:pt x="3096" y="7323"/>
                      <a:pt x="4049" y="8097"/>
                      <a:pt x="5216" y="8430"/>
                    </a:cubicBezTo>
                    <a:lnTo>
                      <a:pt x="5216" y="8633"/>
                    </a:lnTo>
                    <a:cubicBezTo>
                      <a:pt x="5216" y="8906"/>
                      <a:pt x="5430" y="9133"/>
                      <a:pt x="5716" y="9133"/>
                    </a:cubicBezTo>
                    <a:lnTo>
                      <a:pt x="6121" y="9133"/>
                    </a:lnTo>
                    <a:cubicBezTo>
                      <a:pt x="6406" y="9133"/>
                      <a:pt x="6621" y="8906"/>
                      <a:pt x="6621" y="8633"/>
                    </a:cubicBezTo>
                    <a:lnTo>
                      <a:pt x="6621" y="4953"/>
                    </a:lnTo>
                    <a:cubicBezTo>
                      <a:pt x="6621" y="4858"/>
                      <a:pt x="6549" y="4787"/>
                      <a:pt x="6466" y="4787"/>
                    </a:cubicBezTo>
                    <a:cubicBezTo>
                      <a:pt x="6371" y="4787"/>
                      <a:pt x="6299" y="4858"/>
                      <a:pt x="6299" y="4953"/>
                    </a:cubicBezTo>
                    <a:lnTo>
                      <a:pt x="6299" y="8633"/>
                    </a:lnTo>
                    <a:cubicBezTo>
                      <a:pt x="6299" y="8728"/>
                      <a:pt x="6228" y="8811"/>
                      <a:pt x="6121" y="8811"/>
                    </a:cubicBezTo>
                    <a:lnTo>
                      <a:pt x="5716" y="8811"/>
                    </a:lnTo>
                    <a:cubicBezTo>
                      <a:pt x="5609" y="8811"/>
                      <a:pt x="5537" y="8728"/>
                      <a:pt x="5537" y="8633"/>
                    </a:cubicBezTo>
                    <a:lnTo>
                      <a:pt x="5537" y="501"/>
                    </a:lnTo>
                    <a:cubicBezTo>
                      <a:pt x="5537" y="393"/>
                      <a:pt x="5609" y="322"/>
                      <a:pt x="5716" y="322"/>
                    </a:cubicBezTo>
                    <a:lnTo>
                      <a:pt x="6121" y="322"/>
                    </a:lnTo>
                    <a:cubicBezTo>
                      <a:pt x="6228" y="322"/>
                      <a:pt x="6299" y="393"/>
                      <a:pt x="6299" y="501"/>
                    </a:cubicBezTo>
                    <a:lnTo>
                      <a:pt x="6299" y="4180"/>
                    </a:lnTo>
                    <a:cubicBezTo>
                      <a:pt x="6299" y="4263"/>
                      <a:pt x="6371" y="4346"/>
                      <a:pt x="6466" y="4346"/>
                    </a:cubicBezTo>
                    <a:cubicBezTo>
                      <a:pt x="6549" y="4346"/>
                      <a:pt x="6621" y="4263"/>
                      <a:pt x="6621" y="4180"/>
                    </a:cubicBezTo>
                    <a:lnTo>
                      <a:pt x="6621" y="501"/>
                    </a:lnTo>
                    <a:cubicBezTo>
                      <a:pt x="6621" y="215"/>
                      <a:pt x="6406" y="0"/>
                      <a:pt x="6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7" name="Google Shape;1437;p94"/>
            <p:cNvSpPr/>
            <p:nvPr/>
          </p:nvSpPr>
          <p:spPr>
            <a:xfrm>
              <a:off x="3323648" y="3609650"/>
              <a:ext cx="704700" cy="70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94"/>
          <p:cNvGrpSpPr/>
          <p:nvPr/>
        </p:nvGrpSpPr>
        <p:grpSpPr>
          <a:xfrm>
            <a:off x="6907711" y="3609650"/>
            <a:ext cx="704700" cy="704700"/>
            <a:chOff x="6907711" y="3609650"/>
            <a:chExt cx="704700" cy="704700"/>
          </a:xfrm>
        </p:grpSpPr>
        <p:grpSp>
          <p:nvGrpSpPr>
            <p:cNvPr id="1439" name="Google Shape;1439;p94"/>
            <p:cNvGrpSpPr/>
            <p:nvPr/>
          </p:nvGrpSpPr>
          <p:grpSpPr>
            <a:xfrm>
              <a:off x="6974201" y="3624505"/>
              <a:ext cx="571646" cy="484795"/>
              <a:chOff x="2661459" y="2015001"/>
              <a:chExt cx="322508" cy="273494"/>
            </a:xfrm>
          </p:grpSpPr>
          <p:sp>
            <p:nvSpPr>
              <p:cNvPr id="1440" name="Google Shape;1440;p94"/>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94"/>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2" name="Google Shape;1442;p94"/>
            <p:cNvSpPr/>
            <p:nvPr/>
          </p:nvSpPr>
          <p:spPr>
            <a:xfrm>
              <a:off x="6907711" y="3609650"/>
              <a:ext cx="704700" cy="704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43" name="Google Shape;1443;p94"/>
          <p:cNvCxnSpPr>
            <a:stCxn id="1406" idx="0"/>
            <a:endCxn id="1415" idx="4"/>
          </p:cNvCxnSpPr>
          <p:nvPr/>
        </p:nvCxnSpPr>
        <p:spPr>
          <a:xfrm rot="-5400000">
            <a:off x="1619538" y="2358800"/>
            <a:ext cx="530100" cy="600"/>
          </a:xfrm>
          <a:prstGeom prst="bentConnector3">
            <a:avLst>
              <a:gd name="adj1" fmla="val 50012"/>
            </a:avLst>
          </a:prstGeom>
          <a:noFill/>
          <a:ln w="9525" cap="flat" cmpd="sng">
            <a:solidFill>
              <a:schemeClr val="dk2"/>
            </a:solidFill>
            <a:prstDash val="solid"/>
            <a:round/>
            <a:headEnd type="none" w="med" len="med"/>
            <a:tailEnd type="none" w="med" len="med"/>
          </a:ln>
        </p:spPr>
      </p:cxnSp>
      <p:cxnSp>
        <p:nvCxnSpPr>
          <p:cNvPr id="1444" name="Google Shape;1444;p94"/>
          <p:cNvCxnSpPr>
            <a:stCxn id="1408" idx="0"/>
            <a:endCxn id="1430" idx="4"/>
          </p:cNvCxnSpPr>
          <p:nvPr/>
        </p:nvCxnSpPr>
        <p:spPr>
          <a:xfrm rot="-5400000">
            <a:off x="5203370" y="2358800"/>
            <a:ext cx="530100" cy="600"/>
          </a:xfrm>
          <a:prstGeom prst="bentConnector3">
            <a:avLst>
              <a:gd name="adj1" fmla="val 50012"/>
            </a:avLst>
          </a:prstGeom>
          <a:noFill/>
          <a:ln w="9525" cap="flat" cmpd="sng">
            <a:solidFill>
              <a:schemeClr val="dk2"/>
            </a:solidFill>
            <a:prstDash val="solid"/>
            <a:round/>
            <a:headEnd type="none" w="med" len="med"/>
            <a:tailEnd type="none" w="med" len="med"/>
          </a:ln>
        </p:spPr>
      </p:cxnSp>
      <p:cxnSp>
        <p:nvCxnSpPr>
          <p:cNvPr id="1445" name="Google Shape;1445;p94"/>
          <p:cNvCxnSpPr>
            <a:stCxn id="1437" idx="0"/>
            <a:endCxn id="1407" idx="2"/>
          </p:cNvCxnSpPr>
          <p:nvPr/>
        </p:nvCxnSpPr>
        <p:spPr>
          <a:xfrm rot="-5400000">
            <a:off x="3393698" y="3326750"/>
            <a:ext cx="5652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46" name="Google Shape;1446;p94"/>
          <p:cNvCxnSpPr>
            <a:stCxn id="1442" idx="0"/>
            <a:endCxn id="1409" idx="2"/>
          </p:cNvCxnSpPr>
          <p:nvPr/>
        </p:nvCxnSpPr>
        <p:spPr>
          <a:xfrm rot="-5400000">
            <a:off x="6977761" y="3326750"/>
            <a:ext cx="5652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47" name="Google Shape;1447;p94"/>
          <p:cNvCxnSpPr>
            <a:stCxn id="1406" idx="2"/>
            <a:endCxn id="1411" idx="0"/>
          </p:cNvCxnSpPr>
          <p:nvPr/>
        </p:nvCxnSpPr>
        <p:spPr>
          <a:xfrm rot="-5400000" flipH="1">
            <a:off x="1633188" y="3295550"/>
            <a:ext cx="524400" cy="22200"/>
          </a:xfrm>
          <a:prstGeom prst="bentConnector3">
            <a:avLst>
              <a:gd name="adj1" fmla="val -13596"/>
            </a:avLst>
          </a:prstGeom>
          <a:noFill/>
          <a:ln w="9525" cap="flat" cmpd="sng">
            <a:solidFill>
              <a:schemeClr val="dk2"/>
            </a:solidFill>
            <a:prstDash val="solid"/>
            <a:round/>
            <a:headEnd type="none" w="med" len="med"/>
            <a:tailEnd type="none" w="med" len="med"/>
          </a:ln>
        </p:spPr>
      </p:cxnSp>
      <p:cxnSp>
        <p:nvCxnSpPr>
          <p:cNvPr id="1448" name="Google Shape;1448;p94"/>
          <p:cNvCxnSpPr>
            <a:stCxn id="1410" idx="2"/>
            <a:endCxn id="1407" idx="0"/>
          </p:cNvCxnSpPr>
          <p:nvPr/>
        </p:nvCxnSpPr>
        <p:spPr>
          <a:xfrm rot="-5400000" flipH="1">
            <a:off x="3393700" y="2341250"/>
            <a:ext cx="5652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449" name="Google Shape;1449;p94"/>
          <p:cNvCxnSpPr>
            <a:stCxn id="1408" idx="2"/>
            <a:endCxn id="1413" idx="0"/>
          </p:cNvCxnSpPr>
          <p:nvPr/>
        </p:nvCxnSpPr>
        <p:spPr>
          <a:xfrm rot="-5400000" flipH="1">
            <a:off x="5217020" y="3295550"/>
            <a:ext cx="524400" cy="22200"/>
          </a:xfrm>
          <a:prstGeom prst="bentConnector3">
            <a:avLst>
              <a:gd name="adj1" fmla="val -3781"/>
            </a:avLst>
          </a:prstGeom>
          <a:noFill/>
          <a:ln w="9525" cap="flat" cmpd="sng">
            <a:solidFill>
              <a:schemeClr val="dk2"/>
            </a:solidFill>
            <a:prstDash val="solid"/>
            <a:round/>
            <a:headEnd type="none" w="med" len="med"/>
            <a:tailEnd type="none" w="med" len="med"/>
          </a:ln>
        </p:spPr>
      </p:cxnSp>
      <p:cxnSp>
        <p:nvCxnSpPr>
          <p:cNvPr id="1450" name="Google Shape;1450;p94"/>
          <p:cNvCxnSpPr>
            <a:stCxn id="1412" idx="2"/>
            <a:endCxn id="1409" idx="0"/>
          </p:cNvCxnSpPr>
          <p:nvPr/>
        </p:nvCxnSpPr>
        <p:spPr>
          <a:xfrm rot="-5400000" flipH="1">
            <a:off x="6977725" y="2341250"/>
            <a:ext cx="565200" cy="6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451" name="Google Shape;1451;p94">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452" name="Google Shape;1452;p94">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94">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454" name="Google Shape;1454;p94">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94"/>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1414"/>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422"/>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1431"/>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14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1459"/>
        <p:cNvGrpSpPr/>
        <p:nvPr/>
      </p:nvGrpSpPr>
      <p:grpSpPr>
        <a:xfrm>
          <a:off x="0" y="0"/>
          <a:ext cx="0" cy="0"/>
          <a:chOff x="0" y="0"/>
          <a:chExt cx="0" cy="0"/>
        </a:xfrm>
      </p:grpSpPr>
      <p:sp>
        <p:nvSpPr>
          <p:cNvPr id="1460" name="Google Shape;1460;p95"/>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Strategic alliances</a:t>
            </a:r>
            <a:endParaRPr/>
          </a:p>
        </p:txBody>
      </p:sp>
      <p:grpSp>
        <p:nvGrpSpPr>
          <p:cNvPr id="1461" name="Google Shape;1461;p95"/>
          <p:cNvGrpSpPr/>
          <p:nvPr/>
        </p:nvGrpSpPr>
        <p:grpSpPr>
          <a:xfrm>
            <a:off x="3371235" y="1740190"/>
            <a:ext cx="4888337" cy="2604195"/>
            <a:chOff x="233350" y="949250"/>
            <a:chExt cx="7137300" cy="3802300"/>
          </a:xfrm>
        </p:grpSpPr>
        <p:sp>
          <p:nvSpPr>
            <p:cNvPr id="1462" name="Google Shape;1462;p95"/>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95"/>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95"/>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95"/>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95"/>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95"/>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95"/>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95"/>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95"/>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95"/>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95"/>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95"/>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95"/>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95"/>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95"/>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95"/>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95"/>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95"/>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95"/>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95"/>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95"/>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95"/>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95"/>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95"/>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95"/>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95"/>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95"/>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95"/>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95"/>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95"/>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95"/>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95"/>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95"/>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95"/>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95"/>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95"/>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95"/>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95"/>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95"/>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95"/>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95"/>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95"/>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95"/>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95"/>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95"/>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95"/>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95"/>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95"/>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95"/>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95"/>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95"/>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3" name="Google Shape;1513;p95"/>
          <p:cNvSpPr/>
          <p:nvPr/>
        </p:nvSpPr>
        <p:spPr>
          <a:xfrm>
            <a:off x="827525" y="3063975"/>
            <a:ext cx="1068000" cy="565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MERCURY</a:t>
            </a:r>
            <a:endParaRPr>
              <a:solidFill>
                <a:schemeClr val="accent2"/>
              </a:solidFill>
              <a:latin typeface="Quattrocento"/>
              <a:ea typeface="Quattrocento"/>
              <a:cs typeface="Quattrocento"/>
              <a:sym typeface="Quattrocento"/>
            </a:endParaRPr>
          </a:p>
        </p:txBody>
      </p:sp>
      <p:sp>
        <p:nvSpPr>
          <p:cNvPr id="1514" name="Google Shape;1514;p95"/>
          <p:cNvSpPr/>
          <p:nvPr/>
        </p:nvSpPr>
        <p:spPr>
          <a:xfrm>
            <a:off x="827525" y="3819525"/>
            <a:ext cx="1068000" cy="5652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MARS</a:t>
            </a:r>
            <a:endParaRPr>
              <a:solidFill>
                <a:schemeClr val="dk2"/>
              </a:solidFill>
              <a:latin typeface="Quattrocento"/>
              <a:ea typeface="Quattrocento"/>
              <a:cs typeface="Quattrocento"/>
              <a:sym typeface="Quattrocento"/>
            </a:endParaRPr>
          </a:p>
        </p:txBody>
      </p:sp>
      <p:sp>
        <p:nvSpPr>
          <p:cNvPr id="1515" name="Google Shape;1515;p95"/>
          <p:cNvSpPr/>
          <p:nvPr/>
        </p:nvSpPr>
        <p:spPr>
          <a:xfrm>
            <a:off x="4133964" y="2212263"/>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95"/>
          <p:cNvSpPr/>
          <p:nvPr/>
        </p:nvSpPr>
        <p:spPr>
          <a:xfrm>
            <a:off x="7515339" y="3570563"/>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95"/>
          <p:cNvSpPr/>
          <p:nvPr/>
        </p:nvSpPr>
        <p:spPr>
          <a:xfrm>
            <a:off x="1895525" y="3063975"/>
            <a:ext cx="1857300" cy="56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It’s the closest planet to the Sun</a:t>
            </a:r>
            <a:endParaRPr>
              <a:solidFill>
                <a:schemeClr val="dk1"/>
              </a:solidFill>
              <a:latin typeface="Quattrocento"/>
              <a:ea typeface="Quattrocento"/>
              <a:cs typeface="Quattrocento"/>
              <a:sym typeface="Quattrocento"/>
            </a:endParaRPr>
          </a:p>
        </p:txBody>
      </p:sp>
      <p:sp>
        <p:nvSpPr>
          <p:cNvPr id="1518" name="Google Shape;1518;p95"/>
          <p:cNvSpPr/>
          <p:nvPr/>
        </p:nvSpPr>
        <p:spPr>
          <a:xfrm>
            <a:off x="1895525" y="3819525"/>
            <a:ext cx="1857300" cy="56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Mars is actually a very cold place</a:t>
            </a:r>
            <a:endParaRPr>
              <a:solidFill>
                <a:schemeClr val="dk1"/>
              </a:solidFill>
              <a:latin typeface="Quattrocento"/>
              <a:ea typeface="Quattrocento"/>
              <a:cs typeface="Quattrocento"/>
              <a:sym typeface="Quattrocento"/>
            </a:endParaRPr>
          </a:p>
        </p:txBody>
      </p:sp>
      <p:sp>
        <p:nvSpPr>
          <p:cNvPr id="1519" name="Google Shape;1519;p95">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520" name="Google Shape;1520;p95">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95">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522" name="Google Shape;1522;p95">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95"/>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1527"/>
        <p:cNvGrpSpPr/>
        <p:nvPr/>
      </p:nvGrpSpPr>
      <p:grpSpPr>
        <a:xfrm>
          <a:off x="0" y="0"/>
          <a:ext cx="0" cy="0"/>
          <a:chOff x="0" y="0"/>
          <a:chExt cx="0" cy="0"/>
        </a:xfrm>
      </p:grpSpPr>
      <p:sp>
        <p:nvSpPr>
          <p:cNvPr id="1528" name="Google Shape;1528;p96"/>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Answers and arguments</a:t>
            </a:r>
            <a:endParaRPr/>
          </a:p>
        </p:txBody>
      </p:sp>
      <p:sp>
        <p:nvSpPr>
          <p:cNvPr id="1529" name="Google Shape;1529;p96"/>
          <p:cNvSpPr/>
          <p:nvPr/>
        </p:nvSpPr>
        <p:spPr>
          <a:xfrm>
            <a:off x="1352400" y="3196850"/>
            <a:ext cx="19719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MERCURY</a:t>
            </a:r>
            <a:endParaRPr>
              <a:solidFill>
                <a:schemeClr val="accent2"/>
              </a:solidFill>
              <a:latin typeface="Quattrocento"/>
              <a:ea typeface="Quattrocento"/>
              <a:cs typeface="Quattrocento"/>
              <a:sym typeface="Quattrocento"/>
            </a:endParaRPr>
          </a:p>
        </p:txBody>
      </p:sp>
      <p:sp>
        <p:nvSpPr>
          <p:cNvPr id="1530" name="Google Shape;1530;p96"/>
          <p:cNvSpPr/>
          <p:nvPr/>
        </p:nvSpPr>
        <p:spPr>
          <a:xfrm>
            <a:off x="3586063" y="3196850"/>
            <a:ext cx="19719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VENUS</a:t>
            </a:r>
            <a:endParaRPr>
              <a:solidFill>
                <a:schemeClr val="accent2"/>
              </a:solidFill>
              <a:latin typeface="Quattrocento"/>
              <a:ea typeface="Quattrocento"/>
              <a:cs typeface="Quattrocento"/>
              <a:sym typeface="Quattrocento"/>
            </a:endParaRPr>
          </a:p>
        </p:txBody>
      </p:sp>
      <p:sp>
        <p:nvSpPr>
          <p:cNvPr id="1531" name="Google Shape;1531;p96"/>
          <p:cNvSpPr/>
          <p:nvPr/>
        </p:nvSpPr>
        <p:spPr>
          <a:xfrm>
            <a:off x="5819700" y="3196850"/>
            <a:ext cx="19719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JUPITER</a:t>
            </a:r>
            <a:endParaRPr>
              <a:solidFill>
                <a:schemeClr val="accent2"/>
              </a:solidFill>
              <a:latin typeface="Quattrocento"/>
              <a:ea typeface="Quattrocento"/>
              <a:cs typeface="Quattrocento"/>
              <a:sym typeface="Quattrocento"/>
            </a:endParaRPr>
          </a:p>
        </p:txBody>
      </p:sp>
      <p:sp>
        <p:nvSpPr>
          <p:cNvPr id="1532" name="Google Shape;1532;p96"/>
          <p:cNvSpPr/>
          <p:nvPr/>
        </p:nvSpPr>
        <p:spPr>
          <a:xfrm>
            <a:off x="1352400" y="1771650"/>
            <a:ext cx="6439200" cy="3621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WRITE YOUR QUESTION</a:t>
            </a:r>
            <a:endParaRPr>
              <a:solidFill>
                <a:schemeClr val="dk1"/>
              </a:solidFill>
              <a:latin typeface="Quattrocento"/>
              <a:ea typeface="Quattrocento"/>
              <a:cs typeface="Quattrocento"/>
              <a:sym typeface="Quattrocento"/>
            </a:endParaRPr>
          </a:p>
        </p:txBody>
      </p:sp>
      <p:sp>
        <p:nvSpPr>
          <p:cNvPr id="1533" name="Google Shape;1533;p96"/>
          <p:cNvSpPr/>
          <p:nvPr/>
        </p:nvSpPr>
        <p:spPr>
          <a:xfrm>
            <a:off x="1352375" y="2390700"/>
            <a:ext cx="6439200" cy="3621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WRITE YOU ANSWER</a:t>
            </a:r>
            <a:endParaRPr>
              <a:solidFill>
                <a:schemeClr val="dk1"/>
              </a:solidFill>
              <a:latin typeface="Quattrocento"/>
              <a:ea typeface="Quattrocento"/>
              <a:cs typeface="Quattrocento"/>
              <a:sym typeface="Quattrocento"/>
            </a:endParaRPr>
          </a:p>
        </p:txBody>
      </p:sp>
      <p:sp>
        <p:nvSpPr>
          <p:cNvPr id="1534" name="Google Shape;1534;p96"/>
          <p:cNvSpPr txBox="1"/>
          <p:nvPr/>
        </p:nvSpPr>
        <p:spPr>
          <a:xfrm>
            <a:off x="3586038" y="3584150"/>
            <a:ext cx="19719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Quattrocento"/>
                <a:ea typeface="Quattrocento"/>
                <a:cs typeface="Quattrocento"/>
                <a:sym typeface="Quattrocento"/>
              </a:rPr>
              <a:t>Venus is the second planet from the Sun</a:t>
            </a:r>
            <a:endParaRPr>
              <a:solidFill>
                <a:schemeClr val="dk2"/>
              </a:solidFill>
              <a:latin typeface="Quattrocento"/>
              <a:ea typeface="Quattrocento"/>
              <a:cs typeface="Quattrocento"/>
              <a:sym typeface="Quattrocento"/>
            </a:endParaRPr>
          </a:p>
        </p:txBody>
      </p:sp>
      <p:sp>
        <p:nvSpPr>
          <p:cNvPr id="1535" name="Google Shape;1535;p96"/>
          <p:cNvSpPr txBox="1">
            <a:spLocks noGrp="1"/>
          </p:cNvSpPr>
          <p:nvPr>
            <p:ph type="subTitle" idx="4294967295"/>
          </p:nvPr>
        </p:nvSpPr>
        <p:spPr>
          <a:xfrm>
            <a:off x="1352400" y="3584150"/>
            <a:ext cx="1971900" cy="484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200"/>
              </a:spcAft>
              <a:buNone/>
            </a:pPr>
            <a:r>
              <a:rPr lang="en" sz="1400"/>
              <a:t>Mercury is the closest planet to the Sun</a:t>
            </a:r>
            <a:endParaRPr sz="1400"/>
          </a:p>
        </p:txBody>
      </p:sp>
      <p:sp>
        <p:nvSpPr>
          <p:cNvPr id="1536" name="Google Shape;1536;p96"/>
          <p:cNvSpPr txBox="1">
            <a:spLocks noGrp="1"/>
          </p:cNvSpPr>
          <p:nvPr>
            <p:ph type="subTitle" idx="4294967295"/>
          </p:nvPr>
        </p:nvSpPr>
        <p:spPr>
          <a:xfrm>
            <a:off x="5819699" y="3584150"/>
            <a:ext cx="1971900" cy="484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200"/>
              </a:spcAft>
              <a:buNone/>
            </a:pPr>
            <a:r>
              <a:rPr lang="en" sz="1400"/>
              <a:t>Jupiter is the biggest planet of them all</a:t>
            </a:r>
            <a:endParaRPr sz="1400"/>
          </a:p>
        </p:txBody>
      </p:sp>
      <p:cxnSp>
        <p:nvCxnSpPr>
          <p:cNvPr id="1537" name="Google Shape;1537;p96"/>
          <p:cNvCxnSpPr>
            <a:stCxn id="1532" idx="2"/>
            <a:endCxn id="1533" idx="0"/>
          </p:cNvCxnSpPr>
          <p:nvPr/>
        </p:nvCxnSpPr>
        <p:spPr>
          <a:xfrm rot="-5400000" flipH="1">
            <a:off x="4443750" y="2262000"/>
            <a:ext cx="257100" cy="600"/>
          </a:xfrm>
          <a:prstGeom prst="bentConnector3">
            <a:avLst>
              <a:gd name="adj1" fmla="val 49971"/>
            </a:avLst>
          </a:prstGeom>
          <a:noFill/>
          <a:ln w="9525" cap="flat" cmpd="sng">
            <a:solidFill>
              <a:schemeClr val="dk2"/>
            </a:solidFill>
            <a:prstDash val="solid"/>
            <a:round/>
            <a:headEnd type="none" w="med" len="med"/>
            <a:tailEnd type="none" w="med" len="med"/>
          </a:ln>
        </p:spPr>
      </p:cxnSp>
      <p:cxnSp>
        <p:nvCxnSpPr>
          <p:cNvPr id="1538" name="Google Shape;1538;p96"/>
          <p:cNvCxnSpPr>
            <a:stCxn id="1533" idx="2"/>
            <a:endCxn id="1529" idx="0"/>
          </p:cNvCxnSpPr>
          <p:nvPr/>
        </p:nvCxnSpPr>
        <p:spPr>
          <a:xfrm rot="5400000">
            <a:off x="3233225" y="1858050"/>
            <a:ext cx="444000" cy="2233500"/>
          </a:xfrm>
          <a:prstGeom prst="bentConnector3">
            <a:avLst>
              <a:gd name="adj1" fmla="val 50006"/>
            </a:avLst>
          </a:prstGeom>
          <a:noFill/>
          <a:ln w="9525" cap="flat" cmpd="sng">
            <a:solidFill>
              <a:schemeClr val="dk2"/>
            </a:solidFill>
            <a:prstDash val="solid"/>
            <a:round/>
            <a:headEnd type="none" w="med" len="med"/>
            <a:tailEnd type="none" w="med" len="med"/>
          </a:ln>
        </p:spPr>
      </p:cxnSp>
      <p:cxnSp>
        <p:nvCxnSpPr>
          <p:cNvPr id="1539" name="Google Shape;1539;p96"/>
          <p:cNvCxnSpPr>
            <a:stCxn id="1533" idx="2"/>
            <a:endCxn id="1531" idx="0"/>
          </p:cNvCxnSpPr>
          <p:nvPr/>
        </p:nvCxnSpPr>
        <p:spPr>
          <a:xfrm rot="-5400000" flipH="1">
            <a:off x="5466875" y="1857900"/>
            <a:ext cx="444000" cy="2233800"/>
          </a:xfrm>
          <a:prstGeom prst="bentConnector3">
            <a:avLst>
              <a:gd name="adj1" fmla="val 50006"/>
            </a:avLst>
          </a:prstGeom>
          <a:noFill/>
          <a:ln w="9525" cap="flat" cmpd="sng">
            <a:solidFill>
              <a:schemeClr val="dk2"/>
            </a:solidFill>
            <a:prstDash val="solid"/>
            <a:round/>
            <a:headEnd type="none" w="med" len="med"/>
            <a:tailEnd type="none" w="med" len="med"/>
          </a:ln>
        </p:spPr>
      </p:cxnSp>
      <p:cxnSp>
        <p:nvCxnSpPr>
          <p:cNvPr id="1540" name="Google Shape;1540;p96"/>
          <p:cNvCxnSpPr>
            <a:stCxn id="1533" idx="2"/>
            <a:endCxn id="1530" idx="0"/>
          </p:cNvCxnSpPr>
          <p:nvPr/>
        </p:nvCxnSpPr>
        <p:spPr>
          <a:xfrm rot="-5400000" flipH="1">
            <a:off x="4350275" y="2974500"/>
            <a:ext cx="444000" cy="600"/>
          </a:xfrm>
          <a:prstGeom prst="bentConnector3">
            <a:avLst>
              <a:gd name="adj1" fmla="val 50006"/>
            </a:avLst>
          </a:prstGeom>
          <a:noFill/>
          <a:ln w="9525" cap="flat" cmpd="sng">
            <a:solidFill>
              <a:schemeClr val="dk2"/>
            </a:solidFill>
            <a:prstDash val="solid"/>
            <a:round/>
            <a:headEnd type="none" w="med" len="med"/>
            <a:tailEnd type="none" w="med" len="med"/>
          </a:ln>
        </p:spPr>
      </p:cxnSp>
      <p:sp>
        <p:nvSpPr>
          <p:cNvPr id="1541" name="Google Shape;1541;p96">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542" name="Google Shape;1542;p96">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96">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544" name="Google Shape;1544;p96">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96"/>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1549"/>
        <p:cNvGrpSpPr/>
        <p:nvPr/>
      </p:nvGrpSpPr>
      <p:grpSpPr>
        <a:xfrm>
          <a:off x="0" y="0"/>
          <a:ext cx="0" cy="0"/>
          <a:chOff x="0" y="0"/>
          <a:chExt cx="0" cy="0"/>
        </a:xfrm>
      </p:grpSpPr>
      <p:sp>
        <p:nvSpPr>
          <p:cNvPr id="1550" name="Google Shape;1550;p97"/>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Waterfall management plan</a:t>
            </a:r>
            <a:endParaRPr/>
          </a:p>
        </p:txBody>
      </p:sp>
      <p:sp>
        <p:nvSpPr>
          <p:cNvPr id="1551" name="Google Shape;1551;p97"/>
          <p:cNvSpPr/>
          <p:nvPr/>
        </p:nvSpPr>
        <p:spPr>
          <a:xfrm>
            <a:off x="866625" y="1796675"/>
            <a:ext cx="19719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REQUIREMENTS</a:t>
            </a:r>
            <a:endParaRPr>
              <a:solidFill>
                <a:schemeClr val="accent2"/>
              </a:solidFill>
              <a:latin typeface="Quattrocento"/>
              <a:ea typeface="Quattrocento"/>
              <a:cs typeface="Quattrocento"/>
              <a:sym typeface="Quattrocento"/>
            </a:endParaRPr>
          </a:p>
        </p:txBody>
      </p:sp>
      <p:sp>
        <p:nvSpPr>
          <p:cNvPr id="1552" name="Google Shape;1552;p97"/>
          <p:cNvSpPr/>
          <p:nvPr/>
        </p:nvSpPr>
        <p:spPr>
          <a:xfrm>
            <a:off x="1361925" y="2275306"/>
            <a:ext cx="19719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DESIGN</a:t>
            </a:r>
            <a:endParaRPr>
              <a:solidFill>
                <a:schemeClr val="accent2"/>
              </a:solidFill>
              <a:latin typeface="Quattrocento"/>
              <a:ea typeface="Quattrocento"/>
              <a:cs typeface="Quattrocento"/>
              <a:sym typeface="Quattrocento"/>
            </a:endParaRPr>
          </a:p>
        </p:txBody>
      </p:sp>
      <p:sp>
        <p:nvSpPr>
          <p:cNvPr id="1553" name="Google Shape;1553;p97"/>
          <p:cNvSpPr/>
          <p:nvPr/>
        </p:nvSpPr>
        <p:spPr>
          <a:xfrm>
            <a:off x="1857225" y="2753938"/>
            <a:ext cx="19719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IMPLEMENTATION</a:t>
            </a:r>
            <a:endParaRPr>
              <a:solidFill>
                <a:schemeClr val="accent2"/>
              </a:solidFill>
              <a:latin typeface="Quattrocento"/>
              <a:ea typeface="Quattrocento"/>
              <a:cs typeface="Quattrocento"/>
              <a:sym typeface="Quattrocento"/>
            </a:endParaRPr>
          </a:p>
        </p:txBody>
      </p:sp>
      <p:sp>
        <p:nvSpPr>
          <p:cNvPr id="1554" name="Google Shape;1554;p97"/>
          <p:cNvSpPr/>
          <p:nvPr/>
        </p:nvSpPr>
        <p:spPr>
          <a:xfrm>
            <a:off x="2352525" y="3232569"/>
            <a:ext cx="19719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VERIFICATION</a:t>
            </a:r>
            <a:endParaRPr>
              <a:solidFill>
                <a:schemeClr val="accent2"/>
              </a:solidFill>
              <a:latin typeface="Quattrocento"/>
              <a:ea typeface="Quattrocento"/>
              <a:cs typeface="Quattrocento"/>
              <a:sym typeface="Quattrocento"/>
            </a:endParaRPr>
          </a:p>
        </p:txBody>
      </p:sp>
      <p:sp>
        <p:nvSpPr>
          <p:cNvPr id="1555" name="Google Shape;1555;p97"/>
          <p:cNvSpPr/>
          <p:nvPr/>
        </p:nvSpPr>
        <p:spPr>
          <a:xfrm>
            <a:off x="2847825" y="3711200"/>
            <a:ext cx="19719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MAINTENANCE</a:t>
            </a:r>
            <a:endParaRPr>
              <a:solidFill>
                <a:schemeClr val="accent2"/>
              </a:solidFill>
              <a:latin typeface="Quattrocento"/>
              <a:ea typeface="Quattrocento"/>
              <a:cs typeface="Quattrocento"/>
              <a:sym typeface="Quattrocento"/>
            </a:endParaRPr>
          </a:p>
        </p:txBody>
      </p:sp>
      <p:sp>
        <p:nvSpPr>
          <p:cNvPr id="1556" name="Google Shape;1556;p97"/>
          <p:cNvSpPr txBox="1">
            <a:spLocks noGrp="1"/>
          </p:cNvSpPr>
          <p:nvPr>
            <p:ph type="subTitle" idx="4294967295"/>
          </p:nvPr>
        </p:nvSpPr>
        <p:spPr>
          <a:xfrm>
            <a:off x="4934825" y="3711200"/>
            <a:ext cx="3434100" cy="362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t>Jupiter is the biggest planet of them all</a:t>
            </a:r>
            <a:endParaRPr sz="1400"/>
          </a:p>
        </p:txBody>
      </p:sp>
      <p:sp>
        <p:nvSpPr>
          <p:cNvPr id="1557" name="Google Shape;1557;p97"/>
          <p:cNvSpPr txBox="1">
            <a:spLocks noGrp="1"/>
          </p:cNvSpPr>
          <p:nvPr>
            <p:ph type="subTitle" idx="4294967295"/>
          </p:nvPr>
        </p:nvSpPr>
        <p:spPr>
          <a:xfrm>
            <a:off x="4412050" y="3232575"/>
            <a:ext cx="3434100" cy="362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t>Mars is actually a very cold place</a:t>
            </a:r>
            <a:endParaRPr sz="1400"/>
          </a:p>
        </p:txBody>
      </p:sp>
      <p:sp>
        <p:nvSpPr>
          <p:cNvPr id="1558" name="Google Shape;1558;p97"/>
          <p:cNvSpPr txBox="1">
            <a:spLocks noGrp="1"/>
          </p:cNvSpPr>
          <p:nvPr>
            <p:ph type="subTitle" idx="4294967295"/>
          </p:nvPr>
        </p:nvSpPr>
        <p:spPr>
          <a:xfrm>
            <a:off x="3901575" y="2753950"/>
            <a:ext cx="3684300" cy="362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t>The Earth is the third planet from the Sun</a:t>
            </a:r>
            <a:endParaRPr sz="1400"/>
          </a:p>
        </p:txBody>
      </p:sp>
      <p:sp>
        <p:nvSpPr>
          <p:cNvPr id="1559" name="Google Shape;1559;p97"/>
          <p:cNvSpPr txBox="1">
            <a:spLocks noGrp="1"/>
          </p:cNvSpPr>
          <p:nvPr>
            <p:ph type="subTitle" idx="4294967295"/>
          </p:nvPr>
        </p:nvSpPr>
        <p:spPr>
          <a:xfrm>
            <a:off x="3403375" y="2275325"/>
            <a:ext cx="3434100" cy="362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400"/>
              <a:t>Venus is the second planet from the Sun</a:t>
            </a:r>
            <a:endParaRPr sz="1400"/>
          </a:p>
        </p:txBody>
      </p:sp>
      <p:sp>
        <p:nvSpPr>
          <p:cNvPr id="1560" name="Google Shape;1560;p97"/>
          <p:cNvSpPr txBox="1">
            <a:spLocks noGrp="1"/>
          </p:cNvSpPr>
          <p:nvPr>
            <p:ph type="subTitle" idx="4294967295"/>
          </p:nvPr>
        </p:nvSpPr>
        <p:spPr>
          <a:xfrm>
            <a:off x="2896350" y="1796650"/>
            <a:ext cx="3434100" cy="362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1400"/>
              <a:t>Mercury is the closest planet to the Sun</a:t>
            </a:r>
            <a:endParaRPr sz="1400"/>
          </a:p>
        </p:txBody>
      </p:sp>
      <p:cxnSp>
        <p:nvCxnSpPr>
          <p:cNvPr id="1561" name="Google Shape;1561;p97"/>
          <p:cNvCxnSpPr>
            <a:stCxn id="1551" idx="1"/>
            <a:endCxn id="1552" idx="1"/>
          </p:cNvCxnSpPr>
          <p:nvPr/>
        </p:nvCxnSpPr>
        <p:spPr>
          <a:xfrm>
            <a:off x="866625" y="1977725"/>
            <a:ext cx="495300" cy="478500"/>
          </a:xfrm>
          <a:prstGeom prst="bentConnector3">
            <a:avLst>
              <a:gd name="adj1" fmla="val -18827"/>
            </a:avLst>
          </a:prstGeom>
          <a:noFill/>
          <a:ln w="9525" cap="flat" cmpd="sng">
            <a:solidFill>
              <a:schemeClr val="dk2"/>
            </a:solidFill>
            <a:prstDash val="solid"/>
            <a:round/>
            <a:headEnd type="none" w="med" len="med"/>
            <a:tailEnd type="none" w="med" len="med"/>
          </a:ln>
        </p:spPr>
      </p:cxnSp>
      <p:cxnSp>
        <p:nvCxnSpPr>
          <p:cNvPr id="1562" name="Google Shape;1562;p97"/>
          <p:cNvCxnSpPr>
            <a:stCxn id="1552" idx="1"/>
            <a:endCxn id="1553" idx="1"/>
          </p:cNvCxnSpPr>
          <p:nvPr/>
        </p:nvCxnSpPr>
        <p:spPr>
          <a:xfrm>
            <a:off x="1361925" y="2456356"/>
            <a:ext cx="495300" cy="478500"/>
          </a:xfrm>
          <a:prstGeom prst="bentConnector3">
            <a:avLst>
              <a:gd name="adj1" fmla="val -19690"/>
            </a:avLst>
          </a:prstGeom>
          <a:noFill/>
          <a:ln w="9525" cap="flat" cmpd="sng">
            <a:solidFill>
              <a:schemeClr val="dk2"/>
            </a:solidFill>
            <a:prstDash val="solid"/>
            <a:round/>
            <a:headEnd type="none" w="med" len="med"/>
            <a:tailEnd type="none" w="med" len="med"/>
          </a:ln>
        </p:spPr>
      </p:cxnSp>
      <p:cxnSp>
        <p:nvCxnSpPr>
          <p:cNvPr id="1563" name="Google Shape;1563;p97"/>
          <p:cNvCxnSpPr>
            <a:stCxn id="1553" idx="1"/>
            <a:endCxn id="1554" idx="1"/>
          </p:cNvCxnSpPr>
          <p:nvPr/>
        </p:nvCxnSpPr>
        <p:spPr>
          <a:xfrm>
            <a:off x="1857225" y="2934988"/>
            <a:ext cx="495300" cy="478500"/>
          </a:xfrm>
          <a:prstGeom prst="bentConnector3">
            <a:avLst>
              <a:gd name="adj1" fmla="val -20553"/>
            </a:avLst>
          </a:prstGeom>
          <a:noFill/>
          <a:ln w="9525" cap="flat" cmpd="sng">
            <a:solidFill>
              <a:schemeClr val="dk2"/>
            </a:solidFill>
            <a:prstDash val="solid"/>
            <a:round/>
            <a:headEnd type="none" w="med" len="med"/>
            <a:tailEnd type="none" w="med" len="med"/>
          </a:ln>
        </p:spPr>
      </p:cxnSp>
      <p:cxnSp>
        <p:nvCxnSpPr>
          <p:cNvPr id="1564" name="Google Shape;1564;p97"/>
          <p:cNvCxnSpPr>
            <a:stCxn id="1554" idx="1"/>
            <a:endCxn id="1555" idx="1"/>
          </p:cNvCxnSpPr>
          <p:nvPr/>
        </p:nvCxnSpPr>
        <p:spPr>
          <a:xfrm>
            <a:off x="2352525" y="3413619"/>
            <a:ext cx="495300" cy="478500"/>
          </a:xfrm>
          <a:prstGeom prst="bentConnector3">
            <a:avLst>
              <a:gd name="adj1" fmla="val -21416"/>
            </a:avLst>
          </a:prstGeom>
          <a:noFill/>
          <a:ln w="9525" cap="flat" cmpd="sng">
            <a:solidFill>
              <a:schemeClr val="dk2"/>
            </a:solidFill>
            <a:prstDash val="solid"/>
            <a:round/>
            <a:headEnd type="none" w="med" len="med"/>
            <a:tailEnd type="none" w="med" len="med"/>
          </a:ln>
        </p:spPr>
      </p:cxnSp>
      <p:sp>
        <p:nvSpPr>
          <p:cNvPr id="1565" name="Google Shape;1565;p97">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566" name="Google Shape;1566;p97">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97">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568" name="Google Shape;1568;p97">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97"/>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51"/>
                                        </p:tgtEl>
                                        <p:attrNameLst>
                                          <p:attrName>style.visibility</p:attrName>
                                        </p:attrNameLst>
                                      </p:cBhvr>
                                      <p:to>
                                        <p:strVal val="visible"/>
                                      </p:to>
                                    </p:set>
                                    <p:animEffect transition="in" filter="fade">
                                      <p:cBhvr>
                                        <p:cTn id="7" dur="1000"/>
                                        <p:tgtEl>
                                          <p:spTgt spid="155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52"/>
                                        </p:tgtEl>
                                        <p:attrNameLst>
                                          <p:attrName>style.visibility</p:attrName>
                                        </p:attrNameLst>
                                      </p:cBhvr>
                                      <p:to>
                                        <p:strVal val="visible"/>
                                      </p:to>
                                    </p:set>
                                    <p:animEffect transition="in" filter="fade">
                                      <p:cBhvr>
                                        <p:cTn id="11" dur="1000"/>
                                        <p:tgtEl>
                                          <p:spTgt spid="155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553"/>
                                        </p:tgtEl>
                                        <p:attrNameLst>
                                          <p:attrName>style.visibility</p:attrName>
                                        </p:attrNameLst>
                                      </p:cBhvr>
                                      <p:to>
                                        <p:strVal val="visible"/>
                                      </p:to>
                                    </p:set>
                                    <p:animEffect transition="in" filter="fade">
                                      <p:cBhvr>
                                        <p:cTn id="15" dur="1000"/>
                                        <p:tgtEl>
                                          <p:spTgt spid="155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554"/>
                                        </p:tgtEl>
                                        <p:attrNameLst>
                                          <p:attrName>style.visibility</p:attrName>
                                        </p:attrNameLst>
                                      </p:cBhvr>
                                      <p:to>
                                        <p:strVal val="visible"/>
                                      </p:to>
                                    </p:set>
                                    <p:animEffect transition="in" filter="fade">
                                      <p:cBhvr>
                                        <p:cTn id="19" dur="1000"/>
                                        <p:tgtEl>
                                          <p:spTgt spid="1554"/>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555"/>
                                        </p:tgtEl>
                                        <p:attrNameLst>
                                          <p:attrName>style.visibility</p:attrName>
                                        </p:attrNameLst>
                                      </p:cBhvr>
                                      <p:to>
                                        <p:strVal val="visible"/>
                                      </p:to>
                                    </p:set>
                                    <p:animEffect transition="in" filter="fade">
                                      <p:cBhvr>
                                        <p:cTn id="23" dur="1000"/>
                                        <p:tgtEl>
                                          <p:spTgt spid="1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0"/>
          <p:cNvSpPr txBox="1">
            <a:spLocks noGrp="1"/>
          </p:cNvSpPr>
          <p:nvPr>
            <p:ph type="title"/>
          </p:nvPr>
        </p:nvSpPr>
        <p:spPr>
          <a:xfrm>
            <a:off x="2297850" y="1186200"/>
            <a:ext cx="45483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ltLang="zh-TW" dirty="0"/>
              <a:t>RESULT</a:t>
            </a:r>
            <a:endParaRPr dirty="0"/>
          </a:p>
        </p:txBody>
      </p:sp>
      <p:sp>
        <p:nvSpPr>
          <p:cNvPr id="367" name="Google Shape;367;p50"/>
          <p:cNvSpPr txBox="1">
            <a:spLocks noGrp="1"/>
          </p:cNvSpPr>
          <p:nvPr>
            <p:ph type="subTitle" idx="1"/>
          </p:nvPr>
        </p:nvSpPr>
        <p:spPr>
          <a:xfrm>
            <a:off x="2297850" y="2505075"/>
            <a:ext cx="4548300" cy="17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本研究預期可以提出一種新型的多置信度物件偵測模型，該模型在偵測結果的置信度評估方面能夠顯著優於傳統的單一置信度模型。這將有助於提高物件偵測系統的準確性和可靠性，並且能夠應用於各種對偵測結果信心度要求較高的應用場景中，例如自動駕駛、監控系統等。</a:t>
            </a:r>
            <a:endParaRPr dirty="0">
              <a:latin typeface="Microsoft JhengHei" panose="020B0604030504040204" pitchFamily="34" charset="-120"/>
              <a:ea typeface="Microsoft JhengHei" panose="020B0604030504040204" pitchFamily="34" charset="-120"/>
            </a:endParaRPr>
          </a:p>
        </p:txBody>
      </p:sp>
      <p:cxnSp>
        <p:nvCxnSpPr>
          <p:cNvPr id="368" name="Google Shape;368;p50"/>
          <p:cNvCxnSpPr/>
          <p:nvPr/>
        </p:nvCxnSpPr>
        <p:spPr>
          <a:xfrm flipH="1">
            <a:off x="2676775" y="2466050"/>
            <a:ext cx="3720900" cy="36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69444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1573"/>
        <p:cNvGrpSpPr/>
        <p:nvPr/>
      </p:nvGrpSpPr>
      <p:grpSpPr>
        <a:xfrm>
          <a:off x="0" y="0"/>
          <a:ext cx="0" cy="0"/>
          <a:chOff x="0" y="0"/>
          <a:chExt cx="0" cy="0"/>
        </a:xfrm>
      </p:grpSpPr>
      <p:sp>
        <p:nvSpPr>
          <p:cNvPr id="1574" name="Google Shape;1574;p98"/>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Waterfall management plan ii</a:t>
            </a:r>
            <a:endParaRPr/>
          </a:p>
        </p:txBody>
      </p:sp>
      <p:cxnSp>
        <p:nvCxnSpPr>
          <p:cNvPr id="1575" name="Google Shape;1575;p98"/>
          <p:cNvCxnSpPr>
            <a:stCxn id="1576" idx="1"/>
            <a:endCxn id="1577" idx="3"/>
          </p:cNvCxnSpPr>
          <p:nvPr/>
        </p:nvCxnSpPr>
        <p:spPr>
          <a:xfrm rot="10800000">
            <a:off x="2789103" y="2374862"/>
            <a:ext cx="801900" cy="0"/>
          </a:xfrm>
          <a:prstGeom prst="straightConnector1">
            <a:avLst/>
          </a:prstGeom>
          <a:noFill/>
          <a:ln w="9525" cap="flat" cmpd="sng">
            <a:solidFill>
              <a:schemeClr val="dk2"/>
            </a:solidFill>
            <a:prstDash val="solid"/>
            <a:round/>
            <a:headEnd type="none" w="med" len="med"/>
            <a:tailEnd type="none" w="med" len="med"/>
          </a:ln>
        </p:spPr>
      </p:cxnSp>
      <p:cxnSp>
        <p:nvCxnSpPr>
          <p:cNvPr id="1578" name="Google Shape;1578;p98"/>
          <p:cNvCxnSpPr>
            <a:stCxn id="1579" idx="3"/>
            <a:endCxn id="1580" idx="1"/>
          </p:cNvCxnSpPr>
          <p:nvPr/>
        </p:nvCxnSpPr>
        <p:spPr>
          <a:xfrm>
            <a:off x="5562903" y="1715402"/>
            <a:ext cx="796200" cy="0"/>
          </a:xfrm>
          <a:prstGeom prst="straightConnector1">
            <a:avLst/>
          </a:prstGeom>
          <a:noFill/>
          <a:ln w="9525" cap="flat" cmpd="sng">
            <a:solidFill>
              <a:schemeClr val="dk2"/>
            </a:solidFill>
            <a:prstDash val="solid"/>
            <a:round/>
            <a:headEnd type="none" w="med" len="med"/>
            <a:tailEnd type="none" w="med" len="med"/>
          </a:ln>
        </p:spPr>
      </p:cxnSp>
      <p:cxnSp>
        <p:nvCxnSpPr>
          <p:cNvPr id="1581" name="Google Shape;1581;p98"/>
          <p:cNvCxnSpPr>
            <a:stCxn id="1582" idx="3"/>
            <a:endCxn id="1583" idx="1"/>
          </p:cNvCxnSpPr>
          <p:nvPr/>
        </p:nvCxnSpPr>
        <p:spPr>
          <a:xfrm>
            <a:off x="2789100" y="3693781"/>
            <a:ext cx="801900" cy="0"/>
          </a:xfrm>
          <a:prstGeom prst="straightConnector1">
            <a:avLst/>
          </a:prstGeom>
          <a:noFill/>
          <a:ln w="9525" cap="flat" cmpd="sng">
            <a:solidFill>
              <a:schemeClr val="dk2"/>
            </a:solidFill>
            <a:prstDash val="solid"/>
            <a:round/>
            <a:headEnd type="none" w="med" len="med"/>
            <a:tailEnd type="none" w="med" len="med"/>
          </a:ln>
        </p:spPr>
      </p:cxnSp>
      <p:cxnSp>
        <p:nvCxnSpPr>
          <p:cNvPr id="1584" name="Google Shape;1584;p98"/>
          <p:cNvCxnSpPr>
            <a:stCxn id="1585" idx="1"/>
            <a:endCxn id="1586" idx="3"/>
          </p:cNvCxnSpPr>
          <p:nvPr/>
        </p:nvCxnSpPr>
        <p:spPr>
          <a:xfrm rot="10800000">
            <a:off x="5563027" y="3034321"/>
            <a:ext cx="796200" cy="0"/>
          </a:xfrm>
          <a:prstGeom prst="straightConnector1">
            <a:avLst/>
          </a:prstGeom>
          <a:noFill/>
          <a:ln w="9525" cap="flat" cmpd="sng">
            <a:solidFill>
              <a:schemeClr val="dk2"/>
            </a:solidFill>
            <a:prstDash val="solid"/>
            <a:round/>
            <a:headEnd type="none" w="med" len="med"/>
            <a:tailEnd type="none" w="med" len="med"/>
          </a:ln>
        </p:spPr>
      </p:cxnSp>
      <p:sp>
        <p:nvSpPr>
          <p:cNvPr id="1579" name="Google Shape;1579;p98"/>
          <p:cNvSpPr/>
          <p:nvPr/>
        </p:nvSpPr>
        <p:spPr>
          <a:xfrm>
            <a:off x="3591003" y="1464902"/>
            <a:ext cx="1971900" cy="50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REQUIREMENTS</a:t>
            </a:r>
            <a:endParaRPr>
              <a:solidFill>
                <a:schemeClr val="accent2"/>
              </a:solidFill>
              <a:latin typeface="Quattrocento"/>
              <a:ea typeface="Quattrocento"/>
              <a:cs typeface="Quattrocento"/>
              <a:sym typeface="Quattrocento"/>
            </a:endParaRPr>
          </a:p>
        </p:txBody>
      </p:sp>
      <p:sp>
        <p:nvSpPr>
          <p:cNvPr id="1580" name="Google Shape;1580;p98"/>
          <p:cNvSpPr txBox="1"/>
          <p:nvPr/>
        </p:nvSpPr>
        <p:spPr>
          <a:xfrm>
            <a:off x="6359227" y="1464902"/>
            <a:ext cx="2069100" cy="50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Saturn is the only planet with rings</a:t>
            </a:r>
            <a:endParaRPr>
              <a:solidFill>
                <a:schemeClr val="dk1"/>
              </a:solidFill>
              <a:latin typeface="Quattrocento"/>
              <a:ea typeface="Quattrocento"/>
              <a:cs typeface="Quattrocento"/>
              <a:sym typeface="Quattrocento"/>
            </a:endParaRPr>
          </a:p>
        </p:txBody>
      </p:sp>
      <p:sp>
        <p:nvSpPr>
          <p:cNvPr id="1587" name="Google Shape;1587;p98"/>
          <p:cNvSpPr/>
          <p:nvPr/>
        </p:nvSpPr>
        <p:spPr>
          <a:xfrm>
            <a:off x="1503150" y="1464002"/>
            <a:ext cx="502800" cy="50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98"/>
          <p:cNvSpPr/>
          <p:nvPr/>
        </p:nvSpPr>
        <p:spPr>
          <a:xfrm>
            <a:off x="3591003" y="2783821"/>
            <a:ext cx="1971900" cy="50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IMPLEMENTATION</a:t>
            </a:r>
            <a:endParaRPr>
              <a:solidFill>
                <a:schemeClr val="accent2"/>
              </a:solidFill>
              <a:latin typeface="Quattrocento"/>
              <a:ea typeface="Quattrocento"/>
              <a:cs typeface="Quattrocento"/>
              <a:sym typeface="Quattrocento"/>
            </a:endParaRPr>
          </a:p>
        </p:txBody>
      </p:sp>
      <p:sp>
        <p:nvSpPr>
          <p:cNvPr id="1585" name="Google Shape;1585;p98"/>
          <p:cNvSpPr txBox="1"/>
          <p:nvPr/>
        </p:nvSpPr>
        <p:spPr>
          <a:xfrm>
            <a:off x="6359227" y="2783821"/>
            <a:ext cx="2069100" cy="50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Neptune is the farthest planet from the Sun</a:t>
            </a:r>
            <a:endParaRPr>
              <a:solidFill>
                <a:schemeClr val="dk1"/>
              </a:solidFill>
              <a:latin typeface="Quattrocento"/>
              <a:ea typeface="Quattrocento"/>
              <a:cs typeface="Quattrocento"/>
              <a:sym typeface="Quattrocento"/>
            </a:endParaRPr>
          </a:p>
        </p:txBody>
      </p:sp>
      <p:sp>
        <p:nvSpPr>
          <p:cNvPr id="1588" name="Google Shape;1588;p98"/>
          <p:cNvSpPr/>
          <p:nvPr/>
        </p:nvSpPr>
        <p:spPr>
          <a:xfrm>
            <a:off x="1503150" y="2782921"/>
            <a:ext cx="502800" cy="50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98"/>
          <p:cNvSpPr/>
          <p:nvPr/>
        </p:nvSpPr>
        <p:spPr>
          <a:xfrm>
            <a:off x="3591003" y="2124362"/>
            <a:ext cx="1971900" cy="50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DESIGN</a:t>
            </a:r>
            <a:endParaRPr>
              <a:solidFill>
                <a:schemeClr val="accent2"/>
              </a:solidFill>
              <a:latin typeface="Quattrocento"/>
              <a:ea typeface="Quattrocento"/>
              <a:cs typeface="Quattrocento"/>
              <a:sym typeface="Quattrocento"/>
            </a:endParaRPr>
          </a:p>
        </p:txBody>
      </p:sp>
      <p:sp>
        <p:nvSpPr>
          <p:cNvPr id="1577" name="Google Shape;1577;p98"/>
          <p:cNvSpPr txBox="1"/>
          <p:nvPr/>
        </p:nvSpPr>
        <p:spPr>
          <a:xfrm>
            <a:off x="720000" y="2124362"/>
            <a:ext cx="2069100" cy="50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Mercury the closest planet to the Sun</a:t>
            </a:r>
            <a:endParaRPr>
              <a:solidFill>
                <a:schemeClr val="dk1"/>
              </a:solidFill>
              <a:latin typeface="Quattrocento"/>
              <a:ea typeface="Quattrocento"/>
              <a:cs typeface="Quattrocento"/>
              <a:sym typeface="Quattrocento"/>
            </a:endParaRPr>
          </a:p>
        </p:txBody>
      </p:sp>
      <p:sp>
        <p:nvSpPr>
          <p:cNvPr id="1589" name="Google Shape;1589;p98"/>
          <p:cNvSpPr/>
          <p:nvPr/>
        </p:nvSpPr>
        <p:spPr>
          <a:xfrm>
            <a:off x="7142377" y="2123462"/>
            <a:ext cx="502800" cy="50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98"/>
          <p:cNvSpPr/>
          <p:nvPr/>
        </p:nvSpPr>
        <p:spPr>
          <a:xfrm>
            <a:off x="3591003" y="3443281"/>
            <a:ext cx="1971900" cy="50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VERIFICATION</a:t>
            </a:r>
            <a:endParaRPr>
              <a:solidFill>
                <a:schemeClr val="accent2"/>
              </a:solidFill>
              <a:latin typeface="Quattrocento"/>
              <a:ea typeface="Quattrocento"/>
              <a:cs typeface="Quattrocento"/>
              <a:sym typeface="Quattrocento"/>
            </a:endParaRPr>
          </a:p>
        </p:txBody>
      </p:sp>
      <p:sp>
        <p:nvSpPr>
          <p:cNvPr id="1582" name="Google Shape;1582;p98"/>
          <p:cNvSpPr txBox="1"/>
          <p:nvPr/>
        </p:nvSpPr>
        <p:spPr>
          <a:xfrm>
            <a:off x="720000" y="3443281"/>
            <a:ext cx="2069100" cy="50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Mars is a surprisingly cold place</a:t>
            </a:r>
            <a:endParaRPr>
              <a:solidFill>
                <a:schemeClr val="dk1"/>
              </a:solidFill>
              <a:latin typeface="Quattrocento"/>
              <a:ea typeface="Quattrocento"/>
              <a:cs typeface="Quattrocento"/>
              <a:sym typeface="Quattrocento"/>
            </a:endParaRPr>
          </a:p>
        </p:txBody>
      </p:sp>
      <p:sp>
        <p:nvSpPr>
          <p:cNvPr id="1590" name="Google Shape;1590;p98"/>
          <p:cNvSpPr/>
          <p:nvPr/>
        </p:nvSpPr>
        <p:spPr>
          <a:xfrm>
            <a:off x="7142377" y="3442381"/>
            <a:ext cx="502800" cy="50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1" name="Google Shape;1591;p98"/>
          <p:cNvCxnSpPr>
            <a:stCxn id="1579" idx="1"/>
            <a:endCxn id="1587" idx="6"/>
          </p:cNvCxnSpPr>
          <p:nvPr/>
        </p:nvCxnSpPr>
        <p:spPr>
          <a:xfrm rot="10800000">
            <a:off x="2005803" y="1715402"/>
            <a:ext cx="1585200" cy="0"/>
          </a:xfrm>
          <a:prstGeom prst="straightConnector1">
            <a:avLst/>
          </a:prstGeom>
          <a:noFill/>
          <a:ln w="9525" cap="flat" cmpd="sng">
            <a:solidFill>
              <a:schemeClr val="dk2"/>
            </a:solidFill>
            <a:prstDash val="solid"/>
            <a:round/>
            <a:headEnd type="none" w="med" len="med"/>
            <a:tailEnd type="none" w="med" len="med"/>
          </a:ln>
        </p:spPr>
      </p:cxnSp>
      <p:cxnSp>
        <p:nvCxnSpPr>
          <p:cNvPr id="1592" name="Google Shape;1592;p98"/>
          <p:cNvCxnSpPr>
            <a:stCxn id="1588" idx="6"/>
            <a:endCxn id="1586" idx="1"/>
          </p:cNvCxnSpPr>
          <p:nvPr/>
        </p:nvCxnSpPr>
        <p:spPr>
          <a:xfrm>
            <a:off x="2005950" y="3034321"/>
            <a:ext cx="1585200" cy="0"/>
          </a:xfrm>
          <a:prstGeom prst="straightConnector1">
            <a:avLst/>
          </a:prstGeom>
          <a:noFill/>
          <a:ln w="9525" cap="flat" cmpd="sng">
            <a:solidFill>
              <a:schemeClr val="dk2"/>
            </a:solidFill>
            <a:prstDash val="solid"/>
            <a:round/>
            <a:headEnd type="none" w="med" len="med"/>
            <a:tailEnd type="none" w="med" len="med"/>
          </a:ln>
        </p:spPr>
      </p:cxnSp>
      <p:cxnSp>
        <p:nvCxnSpPr>
          <p:cNvPr id="1593" name="Google Shape;1593;p98"/>
          <p:cNvCxnSpPr>
            <a:stCxn id="1576" idx="3"/>
            <a:endCxn id="1589" idx="2"/>
          </p:cNvCxnSpPr>
          <p:nvPr/>
        </p:nvCxnSpPr>
        <p:spPr>
          <a:xfrm>
            <a:off x="5562903" y="2374862"/>
            <a:ext cx="1579500" cy="0"/>
          </a:xfrm>
          <a:prstGeom prst="straightConnector1">
            <a:avLst/>
          </a:prstGeom>
          <a:noFill/>
          <a:ln w="9525" cap="flat" cmpd="sng">
            <a:solidFill>
              <a:schemeClr val="dk2"/>
            </a:solidFill>
            <a:prstDash val="solid"/>
            <a:round/>
            <a:headEnd type="none" w="med" len="med"/>
            <a:tailEnd type="none" w="med" len="med"/>
          </a:ln>
        </p:spPr>
      </p:cxnSp>
      <p:cxnSp>
        <p:nvCxnSpPr>
          <p:cNvPr id="1594" name="Google Shape;1594;p98"/>
          <p:cNvCxnSpPr>
            <a:stCxn id="1583" idx="3"/>
            <a:endCxn id="1590" idx="2"/>
          </p:cNvCxnSpPr>
          <p:nvPr/>
        </p:nvCxnSpPr>
        <p:spPr>
          <a:xfrm>
            <a:off x="5562903" y="3693781"/>
            <a:ext cx="1579500" cy="0"/>
          </a:xfrm>
          <a:prstGeom prst="straightConnector1">
            <a:avLst/>
          </a:prstGeom>
          <a:noFill/>
          <a:ln w="9525" cap="flat" cmpd="sng">
            <a:solidFill>
              <a:schemeClr val="dk2"/>
            </a:solidFill>
            <a:prstDash val="solid"/>
            <a:round/>
            <a:headEnd type="none" w="med" len="med"/>
            <a:tailEnd type="none" w="med" len="med"/>
          </a:ln>
        </p:spPr>
      </p:cxnSp>
      <p:cxnSp>
        <p:nvCxnSpPr>
          <p:cNvPr id="1595" name="Google Shape;1595;p98"/>
          <p:cNvCxnSpPr>
            <a:stCxn id="1596" idx="1"/>
            <a:endCxn id="1597" idx="3"/>
          </p:cNvCxnSpPr>
          <p:nvPr/>
        </p:nvCxnSpPr>
        <p:spPr>
          <a:xfrm rot="10800000">
            <a:off x="5563027" y="4353241"/>
            <a:ext cx="796200" cy="0"/>
          </a:xfrm>
          <a:prstGeom prst="straightConnector1">
            <a:avLst/>
          </a:prstGeom>
          <a:noFill/>
          <a:ln w="9525" cap="flat" cmpd="sng">
            <a:solidFill>
              <a:schemeClr val="dk2"/>
            </a:solidFill>
            <a:prstDash val="solid"/>
            <a:round/>
            <a:headEnd type="none" w="med" len="med"/>
            <a:tailEnd type="none" w="med" len="med"/>
          </a:ln>
        </p:spPr>
      </p:cxnSp>
      <p:sp>
        <p:nvSpPr>
          <p:cNvPr id="1597" name="Google Shape;1597;p98"/>
          <p:cNvSpPr/>
          <p:nvPr/>
        </p:nvSpPr>
        <p:spPr>
          <a:xfrm>
            <a:off x="3591003" y="4102741"/>
            <a:ext cx="1971900" cy="50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MAINTENANCE</a:t>
            </a:r>
            <a:endParaRPr>
              <a:solidFill>
                <a:schemeClr val="accent2"/>
              </a:solidFill>
              <a:latin typeface="Quattrocento"/>
              <a:ea typeface="Quattrocento"/>
              <a:cs typeface="Quattrocento"/>
              <a:sym typeface="Quattrocento"/>
            </a:endParaRPr>
          </a:p>
        </p:txBody>
      </p:sp>
      <p:sp>
        <p:nvSpPr>
          <p:cNvPr id="1596" name="Google Shape;1596;p98"/>
          <p:cNvSpPr txBox="1"/>
          <p:nvPr/>
        </p:nvSpPr>
        <p:spPr>
          <a:xfrm>
            <a:off x="6359227" y="4102741"/>
            <a:ext cx="2069100" cy="501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Venus has very high temperatures</a:t>
            </a:r>
            <a:endParaRPr>
              <a:solidFill>
                <a:schemeClr val="dk1"/>
              </a:solidFill>
              <a:latin typeface="Quattrocento"/>
              <a:ea typeface="Quattrocento"/>
              <a:cs typeface="Quattrocento"/>
              <a:sym typeface="Quattrocento"/>
            </a:endParaRPr>
          </a:p>
        </p:txBody>
      </p:sp>
      <p:sp>
        <p:nvSpPr>
          <p:cNvPr id="1598" name="Google Shape;1598;p98"/>
          <p:cNvSpPr/>
          <p:nvPr/>
        </p:nvSpPr>
        <p:spPr>
          <a:xfrm>
            <a:off x="1503150" y="4101841"/>
            <a:ext cx="502800" cy="50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9" name="Google Shape;1599;p98"/>
          <p:cNvCxnSpPr>
            <a:stCxn id="1598" idx="6"/>
            <a:endCxn id="1597" idx="1"/>
          </p:cNvCxnSpPr>
          <p:nvPr/>
        </p:nvCxnSpPr>
        <p:spPr>
          <a:xfrm>
            <a:off x="2005950" y="4353241"/>
            <a:ext cx="1585200" cy="0"/>
          </a:xfrm>
          <a:prstGeom prst="straightConnector1">
            <a:avLst/>
          </a:prstGeom>
          <a:noFill/>
          <a:ln w="9525" cap="flat" cmpd="sng">
            <a:solidFill>
              <a:schemeClr val="dk2"/>
            </a:solidFill>
            <a:prstDash val="solid"/>
            <a:round/>
            <a:headEnd type="none" w="med" len="med"/>
            <a:tailEnd type="none" w="med" len="med"/>
          </a:ln>
        </p:spPr>
      </p:cxnSp>
      <p:sp>
        <p:nvSpPr>
          <p:cNvPr id="1600" name="Google Shape;1600;p98"/>
          <p:cNvSpPr/>
          <p:nvPr/>
        </p:nvSpPr>
        <p:spPr>
          <a:xfrm>
            <a:off x="1565766" y="2844099"/>
            <a:ext cx="377568" cy="380422"/>
          </a:xfrm>
          <a:custGeom>
            <a:avLst/>
            <a:gdLst/>
            <a:ahLst/>
            <a:cxnLst/>
            <a:rect l="l" t="t" r="r" b="b"/>
            <a:pathLst>
              <a:path w="10718" h="10799" extrusionOk="0">
                <a:moveTo>
                  <a:pt x="9288" y="487"/>
                </a:moveTo>
                <a:lnTo>
                  <a:pt x="9431" y="1082"/>
                </a:lnTo>
                <a:lnTo>
                  <a:pt x="8550" y="1964"/>
                </a:lnTo>
                <a:lnTo>
                  <a:pt x="8550" y="1202"/>
                </a:lnTo>
                <a:lnTo>
                  <a:pt x="9288" y="487"/>
                </a:lnTo>
                <a:close/>
                <a:moveTo>
                  <a:pt x="9646" y="1297"/>
                </a:moveTo>
                <a:lnTo>
                  <a:pt x="10241" y="1416"/>
                </a:lnTo>
                <a:lnTo>
                  <a:pt x="9550" y="2154"/>
                </a:lnTo>
                <a:lnTo>
                  <a:pt x="8788" y="2154"/>
                </a:lnTo>
                <a:lnTo>
                  <a:pt x="9646" y="1297"/>
                </a:lnTo>
                <a:close/>
                <a:moveTo>
                  <a:pt x="4883" y="5059"/>
                </a:moveTo>
                <a:cubicBezTo>
                  <a:pt x="5026" y="5059"/>
                  <a:pt x="5192" y="5131"/>
                  <a:pt x="5311" y="5179"/>
                </a:cubicBezTo>
                <a:lnTo>
                  <a:pt x="4787" y="5702"/>
                </a:lnTo>
                <a:cubicBezTo>
                  <a:pt x="4740" y="5750"/>
                  <a:pt x="4740" y="5845"/>
                  <a:pt x="4787" y="5893"/>
                </a:cubicBezTo>
                <a:cubicBezTo>
                  <a:pt x="4835" y="5941"/>
                  <a:pt x="4859" y="5964"/>
                  <a:pt x="4906" y="5964"/>
                </a:cubicBezTo>
                <a:cubicBezTo>
                  <a:pt x="4930" y="5964"/>
                  <a:pt x="5002" y="5941"/>
                  <a:pt x="5026" y="5893"/>
                </a:cubicBezTo>
                <a:lnTo>
                  <a:pt x="5526" y="5393"/>
                </a:lnTo>
                <a:cubicBezTo>
                  <a:pt x="5597" y="5536"/>
                  <a:pt x="5621" y="5655"/>
                  <a:pt x="5621" y="5822"/>
                </a:cubicBezTo>
                <a:cubicBezTo>
                  <a:pt x="5621" y="6226"/>
                  <a:pt x="5311" y="6560"/>
                  <a:pt x="4883" y="6560"/>
                </a:cubicBezTo>
                <a:cubicBezTo>
                  <a:pt x="4478" y="6560"/>
                  <a:pt x="4144" y="6226"/>
                  <a:pt x="4144" y="5822"/>
                </a:cubicBezTo>
                <a:cubicBezTo>
                  <a:pt x="4144" y="5393"/>
                  <a:pt x="4478" y="5059"/>
                  <a:pt x="4883" y="5059"/>
                </a:cubicBezTo>
                <a:close/>
                <a:moveTo>
                  <a:pt x="4883" y="3130"/>
                </a:moveTo>
                <a:cubicBezTo>
                  <a:pt x="5573" y="3130"/>
                  <a:pt x="6192" y="3392"/>
                  <a:pt x="6669" y="3821"/>
                </a:cubicBezTo>
                <a:lnTo>
                  <a:pt x="6169" y="4321"/>
                </a:lnTo>
                <a:cubicBezTo>
                  <a:pt x="5811" y="4035"/>
                  <a:pt x="5359" y="3845"/>
                  <a:pt x="4883" y="3845"/>
                </a:cubicBezTo>
                <a:cubicBezTo>
                  <a:pt x="3787" y="3845"/>
                  <a:pt x="2882" y="4750"/>
                  <a:pt x="2882" y="5845"/>
                </a:cubicBezTo>
                <a:cubicBezTo>
                  <a:pt x="2882" y="6798"/>
                  <a:pt x="3549" y="7608"/>
                  <a:pt x="4454" y="7774"/>
                </a:cubicBezTo>
                <a:cubicBezTo>
                  <a:pt x="4470" y="7778"/>
                  <a:pt x="4487" y="7780"/>
                  <a:pt x="4503" y="7780"/>
                </a:cubicBezTo>
                <a:cubicBezTo>
                  <a:pt x="4579" y="7780"/>
                  <a:pt x="4644" y="7734"/>
                  <a:pt x="4644" y="7655"/>
                </a:cubicBezTo>
                <a:cubicBezTo>
                  <a:pt x="4668" y="7560"/>
                  <a:pt x="4621" y="7489"/>
                  <a:pt x="4525" y="7489"/>
                </a:cubicBezTo>
                <a:cubicBezTo>
                  <a:pt x="3740" y="7322"/>
                  <a:pt x="3192" y="6655"/>
                  <a:pt x="3192" y="5845"/>
                </a:cubicBezTo>
                <a:cubicBezTo>
                  <a:pt x="3192" y="4917"/>
                  <a:pt x="3930" y="4178"/>
                  <a:pt x="4859" y="4178"/>
                </a:cubicBezTo>
                <a:cubicBezTo>
                  <a:pt x="5240" y="4178"/>
                  <a:pt x="5621" y="4321"/>
                  <a:pt x="5930" y="4559"/>
                </a:cubicBezTo>
                <a:lnTo>
                  <a:pt x="5502" y="4988"/>
                </a:lnTo>
                <a:cubicBezTo>
                  <a:pt x="5335" y="4869"/>
                  <a:pt x="5121" y="4774"/>
                  <a:pt x="4883" y="4774"/>
                </a:cubicBezTo>
                <a:cubicBezTo>
                  <a:pt x="4287" y="4774"/>
                  <a:pt x="3811" y="5250"/>
                  <a:pt x="3811" y="5845"/>
                </a:cubicBezTo>
                <a:cubicBezTo>
                  <a:pt x="3811" y="6441"/>
                  <a:pt x="4287" y="6917"/>
                  <a:pt x="4883" y="6917"/>
                </a:cubicBezTo>
                <a:cubicBezTo>
                  <a:pt x="5478" y="6917"/>
                  <a:pt x="5954" y="6441"/>
                  <a:pt x="5954" y="5845"/>
                </a:cubicBezTo>
                <a:cubicBezTo>
                  <a:pt x="5954" y="5607"/>
                  <a:pt x="5859" y="5393"/>
                  <a:pt x="5740" y="5226"/>
                </a:cubicBezTo>
                <a:lnTo>
                  <a:pt x="6169" y="4797"/>
                </a:lnTo>
                <a:cubicBezTo>
                  <a:pt x="6407" y="5107"/>
                  <a:pt x="6550" y="5464"/>
                  <a:pt x="6550" y="5869"/>
                </a:cubicBezTo>
                <a:cubicBezTo>
                  <a:pt x="6550" y="6679"/>
                  <a:pt x="5978" y="7369"/>
                  <a:pt x="5168" y="7512"/>
                </a:cubicBezTo>
                <a:cubicBezTo>
                  <a:pt x="5097" y="7536"/>
                  <a:pt x="5026" y="7608"/>
                  <a:pt x="5049" y="7679"/>
                </a:cubicBezTo>
                <a:cubicBezTo>
                  <a:pt x="5049" y="7774"/>
                  <a:pt x="5145" y="7798"/>
                  <a:pt x="5216" y="7798"/>
                </a:cubicBezTo>
                <a:lnTo>
                  <a:pt x="5240" y="7798"/>
                </a:lnTo>
                <a:cubicBezTo>
                  <a:pt x="6192" y="7631"/>
                  <a:pt x="6883" y="6822"/>
                  <a:pt x="6883" y="5869"/>
                </a:cubicBezTo>
                <a:cubicBezTo>
                  <a:pt x="6883" y="5393"/>
                  <a:pt x="6693" y="4940"/>
                  <a:pt x="6407" y="4583"/>
                </a:cubicBezTo>
                <a:lnTo>
                  <a:pt x="6907" y="4083"/>
                </a:lnTo>
                <a:cubicBezTo>
                  <a:pt x="7336" y="4512"/>
                  <a:pt x="7574" y="5131"/>
                  <a:pt x="7574" y="5822"/>
                </a:cubicBezTo>
                <a:cubicBezTo>
                  <a:pt x="7574" y="7298"/>
                  <a:pt x="6335" y="8489"/>
                  <a:pt x="4883" y="8489"/>
                </a:cubicBezTo>
                <a:cubicBezTo>
                  <a:pt x="3406" y="8489"/>
                  <a:pt x="2215" y="7274"/>
                  <a:pt x="2215" y="5822"/>
                </a:cubicBezTo>
                <a:cubicBezTo>
                  <a:pt x="2215" y="4321"/>
                  <a:pt x="3430" y="3130"/>
                  <a:pt x="4883" y="3130"/>
                </a:cubicBezTo>
                <a:close/>
                <a:moveTo>
                  <a:pt x="9385" y="1"/>
                </a:moveTo>
                <a:cubicBezTo>
                  <a:pt x="9346" y="1"/>
                  <a:pt x="9305" y="18"/>
                  <a:pt x="9288" y="35"/>
                </a:cubicBezTo>
                <a:lnTo>
                  <a:pt x="8312" y="963"/>
                </a:lnTo>
                <a:cubicBezTo>
                  <a:pt x="8288" y="987"/>
                  <a:pt x="8240" y="1011"/>
                  <a:pt x="8240" y="1082"/>
                </a:cubicBezTo>
                <a:lnTo>
                  <a:pt x="8240" y="2154"/>
                </a:lnTo>
                <a:cubicBezTo>
                  <a:pt x="7931" y="1821"/>
                  <a:pt x="7526" y="1583"/>
                  <a:pt x="7121" y="1368"/>
                </a:cubicBezTo>
                <a:cubicBezTo>
                  <a:pt x="7097" y="1362"/>
                  <a:pt x="7074" y="1359"/>
                  <a:pt x="7051" y="1359"/>
                </a:cubicBezTo>
                <a:cubicBezTo>
                  <a:pt x="6983" y="1359"/>
                  <a:pt x="6925" y="1386"/>
                  <a:pt x="6907" y="1440"/>
                </a:cubicBezTo>
                <a:cubicBezTo>
                  <a:pt x="6883" y="1535"/>
                  <a:pt x="6907" y="1606"/>
                  <a:pt x="6978" y="1630"/>
                </a:cubicBezTo>
                <a:cubicBezTo>
                  <a:pt x="7359" y="1845"/>
                  <a:pt x="7717" y="2083"/>
                  <a:pt x="8050" y="2392"/>
                </a:cubicBezTo>
                <a:lnTo>
                  <a:pt x="7526" y="2892"/>
                </a:lnTo>
                <a:cubicBezTo>
                  <a:pt x="6812" y="2202"/>
                  <a:pt x="5859" y="1845"/>
                  <a:pt x="4883" y="1845"/>
                </a:cubicBezTo>
                <a:cubicBezTo>
                  <a:pt x="3882" y="1845"/>
                  <a:pt x="2930" y="2226"/>
                  <a:pt x="2168" y="2940"/>
                </a:cubicBezTo>
                <a:cubicBezTo>
                  <a:pt x="2120" y="3011"/>
                  <a:pt x="2120" y="3107"/>
                  <a:pt x="2168" y="3154"/>
                </a:cubicBezTo>
                <a:cubicBezTo>
                  <a:pt x="2204" y="3190"/>
                  <a:pt x="2245" y="3208"/>
                  <a:pt x="2284" y="3208"/>
                </a:cubicBezTo>
                <a:cubicBezTo>
                  <a:pt x="2323" y="3208"/>
                  <a:pt x="2358" y="3190"/>
                  <a:pt x="2382" y="3154"/>
                </a:cubicBezTo>
                <a:cubicBezTo>
                  <a:pt x="3073" y="2511"/>
                  <a:pt x="3930" y="2154"/>
                  <a:pt x="4883" y="2154"/>
                </a:cubicBezTo>
                <a:cubicBezTo>
                  <a:pt x="5811" y="2154"/>
                  <a:pt x="6645" y="2464"/>
                  <a:pt x="7336" y="3107"/>
                </a:cubicBezTo>
                <a:lnTo>
                  <a:pt x="6907" y="3512"/>
                </a:lnTo>
                <a:cubicBezTo>
                  <a:pt x="6374" y="3045"/>
                  <a:pt x="5696" y="2745"/>
                  <a:pt x="4951" y="2745"/>
                </a:cubicBezTo>
                <a:cubicBezTo>
                  <a:pt x="4897" y="2745"/>
                  <a:pt x="4842" y="2746"/>
                  <a:pt x="4787" y="2749"/>
                </a:cubicBezTo>
                <a:cubicBezTo>
                  <a:pt x="3216" y="2797"/>
                  <a:pt x="1930" y="4083"/>
                  <a:pt x="1906" y="5655"/>
                </a:cubicBezTo>
                <a:cubicBezTo>
                  <a:pt x="1859" y="7351"/>
                  <a:pt x="3219" y="8753"/>
                  <a:pt x="4879" y="8753"/>
                </a:cubicBezTo>
                <a:cubicBezTo>
                  <a:pt x="4919" y="8753"/>
                  <a:pt x="4960" y="8752"/>
                  <a:pt x="5002" y="8751"/>
                </a:cubicBezTo>
                <a:cubicBezTo>
                  <a:pt x="6573" y="8703"/>
                  <a:pt x="7859" y="7417"/>
                  <a:pt x="7931" y="5869"/>
                </a:cubicBezTo>
                <a:cubicBezTo>
                  <a:pt x="7955" y="5059"/>
                  <a:pt x="7645" y="4321"/>
                  <a:pt x="7145" y="3750"/>
                </a:cubicBezTo>
                <a:lnTo>
                  <a:pt x="7574" y="3345"/>
                </a:lnTo>
                <a:cubicBezTo>
                  <a:pt x="8193" y="3988"/>
                  <a:pt x="8526" y="4845"/>
                  <a:pt x="8526" y="5774"/>
                </a:cubicBezTo>
                <a:cubicBezTo>
                  <a:pt x="8526" y="7631"/>
                  <a:pt x="7050" y="9203"/>
                  <a:pt x="5216" y="9370"/>
                </a:cubicBezTo>
                <a:cubicBezTo>
                  <a:pt x="5109" y="9394"/>
                  <a:pt x="4996" y="9406"/>
                  <a:pt x="4883" y="9406"/>
                </a:cubicBezTo>
                <a:cubicBezTo>
                  <a:pt x="4770" y="9406"/>
                  <a:pt x="4656" y="9394"/>
                  <a:pt x="4549" y="9370"/>
                </a:cubicBezTo>
                <a:cubicBezTo>
                  <a:pt x="2716" y="9203"/>
                  <a:pt x="1310" y="7655"/>
                  <a:pt x="1310" y="5798"/>
                </a:cubicBezTo>
                <a:cubicBezTo>
                  <a:pt x="1310" y="5488"/>
                  <a:pt x="1382" y="5131"/>
                  <a:pt x="1453" y="4821"/>
                </a:cubicBezTo>
                <a:cubicBezTo>
                  <a:pt x="1501" y="4726"/>
                  <a:pt x="1525" y="4655"/>
                  <a:pt x="1549" y="4583"/>
                </a:cubicBezTo>
                <a:cubicBezTo>
                  <a:pt x="1644" y="4345"/>
                  <a:pt x="1763" y="4107"/>
                  <a:pt x="1906" y="3869"/>
                </a:cubicBezTo>
                <a:cubicBezTo>
                  <a:pt x="1977" y="3821"/>
                  <a:pt x="1930" y="3702"/>
                  <a:pt x="1858" y="3654"/>
                </a:cubicBezTo>
                <a:cubicBezTo>
                  <a:pt x="1834" y="3639"/>
                  <a:pt x="1805" y="3631"/>
                  <a:pt x="1776" y="3631"/>
                </a:cubicBezTo>
                <a:cubicBezTo>
                  <a:pt x="1718" y="3631"/>
                  <a:pt x="1660" y="3662"/>
                  <a:pt x="1644" y="3726"/>
                </a:cubicBezTo>
                <a:cubicBezTo>
                  <a:pt x="1477" y="3964"/>
                  <a:pt x="1334" y="4226"/>
                  <a:pt x="1263" y="4488"/>
                </a:cubicBezTo>
                <a:lnTo>
                  <a:pt x="1168" y="4774"/>
                </a:lnTo>
                <a:cubicBezTo>
                  <a:pt x="1072" y="5131"/>
                  <a:pt x="1025" y="5488"/>
                  <a:pt x="1025" y="5845"/>
                </a:cubicBezTo>
                <a:cubicBezTo>
                  <a:pt x="1025" y="6822"/>
                  <a:pt x="1382" y="7750"/>
                  <a:pt x="2025" y="8489"/>
                </a:cubicBezTo>
                <a:cubicBezTo>
                  <a:pt x="2692" y="9203"/>
                  <a:pt x="3573" y="9656"/>
                  <a:pt x="4525" y="9727"/>
                </a:cubicBezTo>
                <a:cubicBezTo>
                  <a:pt x="4644" y="9727"/>
                  <a:pt x="4764" y="9775"/>
                  <a:pt x="4906" y="9775"/>
                </a:cubicBezTo>
                <a:lnTo>
                  <a:pt x="5240" y="9775"/>
                </a:lnTo>
                <a:cubicBezTo>
                  <a:pt x="6216" y="9679"/>
                  <a:pt x="7121" y="9227"/>
                  <a:pt x="7764" y="8513"/>
                </a:cubicBezTo>
                <a:cubicBezTo>
                  <a:pt x="8455" y="7798"/>
                  <a:pt x="8812" y="6846"/>
                  <a:pt x="8812" y="5869"/>
                </a:cubicBezTo>
                <a:cubicBezTo>
                  <a:pt x="8812" y="4893"/>
                  <a:pt x="8455" y="3940"/>
                  <a:pt x="7764" y="3226"/>
                </a:cubicBezTo>
                <a:lnTo>
                  <a:pt x="8288" y="2702"/>
                </a:lnTo>
                <a:cubicBezTo>
                  <a:pt x="9074" y="3583"/>
                  <a:pt x="9526" y="4702"/>
                  <a:pt x="9526" y="5869"/>
                </a:cubicBezTo>
                <a:cubicBezTo>
                  <a:pt x="9526" y="8298"/>
                  <a:pt x="7478" y="10418"/>
                  <a:pt x="5026" y="10489"/>
                </a:cubicBezTo>
                <a:cubicBezTo>
                  <a:pt x="4996" y="10490"/>
                  <a:pt x="4966" y="10490"/>
                  <a:pt x="4937" y="10490"/>
                </a:cubicBezTo>
                <a:cubicBezTo>
                  <a:pt x="2359" y="10490"/>
                  <a:pt x="310" y="8436"/>
                  <a:pt x="310" y="5869"/>
                </a:cubicBezTo>
                <a:cubicBezTo>
                  <a:pt x="310" y="5179"/>
                  <a:pt x="453" y="4488"/>
                  <a:pt x="739" y="3893"/>
                </a:cubicBezTo>
                <a:cubicBezTo>
                  <a:pt x="953" y="3488"/>
                  <a:pt x="1191" y="3107"/>
                  <a:pt x="1525" y="2749"/>
                </a:cubicBezTo>
                <a:cubicBezTo>
                  <a:pt x="2382" y="1797"/>
                  <a:pt x="3644" y="1249"/>
                  <a:pt x="4954" y="1249"/>
                </a:cubicBezTo>
                <a:cubicBezTo>
                  <a:pt x="5430" y="1249"/>
                  <a:pt x="5907" y="1321"/>
                  <a:pt x="6335" y="1463"/>
                </a:cubicBezTo>
                <a:cubicBezTo>
                  <a:pt x="6352" y="1468"/>
                  <a:pt x="6369" y="1470"/>
                  <a:pt x="6386" y="1470"/>
                </a:cubicBezTo>
                <a:cubicBezTo>
                  <a:pt x="6462" y="1470"/>
                  <a:pt x="6530" y="1427"/>
                  <a:pt x="6550" y="1368"/>
                </a:cubicBezTo>
                <a:cubicBezTo>
                  <a:pt x="6573" y="1273"/>
                  <a:pt x="6526" y="1202"/>
                  <a:pt x="6454" y="1154"/>
                </a:cubicBezTo>
                <a:cubicBezTo>
                  <a:pt x="5978" y="1011"/>
                  <a:pt x="5478" y="916"/>
                  <a:pt x="4954" y="916"/>
                </a:cubicBezTo>
                <a:cubicBezTo>
                  <a:pt x="4240" y="916"/>
                  <a:pt x="3549" y="1082"/>
                  <a:pt x="2930" y="1368"/>
                </a:cubicBezTo>
                <a:cubicBezTo>
                  <a:pt x="2287" y="1630"/>
                  <a:pt x="1763" y="2059"/>
                  <a:pt x="1310" y="2535"/>
                </a:cubicBezTo>
                <a:cubicBezTo>
                  <a:pt x="977" y="2892"/>
                  <a:pt x="691" y="3297"/>
                  <a:pt x="477" y="3750"/>
                </a:cubicBezTo>
                <a:cubicBezTo>
                  <a:pt x="144" y="4416"/>
                  <a:pt x="1" y="5131"/>
                  <a:pt x="1" y="5869"/>
                </a:cubicBezTo>
                <a:cubicBezTo>
                  <a:pt x="1" y="7179"/>
                  <a:pt x="501" y="8417"/>
                  <a:pt x="1453" y="9346"/>
                </a:cubicBezTo>
                <a:cubicBezTo>
                  <a:pt x="2382" y="10275"/>
                  <a:pt x="3644" y="10799"/>
                  <a:pt x="4954" y="10799"/>
                </a:cubicBezTo>
                <a:cubicBezTo>
                  <a:pt x="6264" y="10799"/>
                  <a:pt x="7502" y="10299"/>
                  <a:pt x="8431" y="9346"/>
                </a:cubicBezTo>
                <a:cubicBezTo>
                  <a:pt x="9360" y="8417"/>
                  <a:pt x="9884" y="7179"/>
                  <a:pt x="9884" y="5869"/>
                </a:cubicBezTo>
                <a:cubicBezTo>
                  <a:pt x="9884" y="4607"/>
                  <a:pt x="9407" y="3416"/>
                  <a:pt x="8574" y="2511"/>
                </a:cubicBezTo>
                <a:lnTo>
                  <a:pt x="9717" y="2511"/>
                </a:lnTo>
                <a:cubicBezTo>
                  <a:pt x="9669" y="2488"/>
                  <a:pt x="9717" y="2440"/>
                  <a:pt x="9741" y="2416"/>
                </a:cubicBezTo>
                <a:lnTo>
                  <a:pt x="10670" y="1416"/>
                </a:lnTo>
                <a:cubicBezTo>
                  <a:pt x="10693" y="1368"/>
                  <a:pt x="10717" y="1321"/>
                  <a:pt x="10693" y="1249"/>
                </a:cubicBezTo>
                <a:cubicBezTo>
                  <a:pt x="10670" y="1202"/>
                  <a:pt x="10622" y="1178"/>
                  <a:pt x="10574" y="1130"/>
                </a:cubicBezTo>
                <a:lnTo>
                  <a:pt x="9907" y="987"/>
                </a:lnTo>
                <a:lnTo>
                  <a:pt x="10503" y="392"/>
                </a:lnTo>
                <a:cubicBezTo>
                  <a:pt x="10574" y="344"/>
                  <a:pt x="10574" y="249"/>
                  <a:pt x="10503" y="178"/>
                </a:cubicBezTo>
                <a:cubicBezTo>
                  <a:pt x="10479" y="154"/>
                  <a:pt x="10443" y="142"/>
                  <a:pt x="10408" y="142"/>
                </a:cubicBezTo>
                <a:cubicBezTo>
                  <a:pt x="10372" y="142"/>
                  <a:pt x="10336" y="154"/>
                  <a:pt x="10312" y="178"/>
                </a:cubicBezTo>
                <a:lnTo>
                  <a:pt x="9717" y="773"/>
                </a:lnTo>
                <a:lnTo>
                  <a:pt x="9550" y="130"/>
                </a:lnTo>
                <a:cubicBezTo>
                  <a:pt x="9550" y="58"/>
                  <a:pt x="9503" y="35"/>
                  <a:pt x="9431" y="11"/>
                </a:cubicBezTo>
                <a:cubicBezTo>
                  <a:pt x="9417" y="4"/>
                  <a:pt x="9401" y="1"/>
                  <a:pt x="9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1" name="Google Shape;1601;p98"/>
          <p:cNvGrpSpPr/>
          <p:nvPr/>
        </p:nvGrpSpPr>
        <p:grpSpPr>
          <a:xfrm>
            <a:off x="1565361" y="1526688"/>
            <a:ext cx="378379" cy="377709"/>
            <a:chOff x="3165377" y="4073038"/>
            <a:chExt cx="378379" cy="377709"/>
          </a:xfrm>
        </p:grpSpPr>
        <p:sp>
          <p:nvSpPr>
            <p:cNvPr id="1602" name="Google Shape;1602;p98"/>
            <p:cNvSpPr/>
            <p:nvPr/>
          </p:nvSpPr>
          <p:spPr>
            <a:xfrm>
              <a:off x="3165377" y="4073038"/>
              <a:ext cx="378379" cy="377709"/>
            </a:xfrm>
            <a:custGeom>
              <a:avLst/>
              <a:gdLst/>
              <a:ahLst/>
              <a:cxnLst/>
              <a:rect l="l" t="t" r="r" b="b"/>
              <a:pathLst>
                <a:path w="10741" h="10722" extrusionOk="0">
                  <a:moveTo>
                    <a:pt x="3120" y="743"/>
                  </a:moveTo>
                  <a:lnTo>
                    <a:pt x="3120" y="1315"/>
                  </a:lnTo>
                  <a:lnTo>
                    <a:pt x="1548" y="1315"/>
                  </a:lnTo>
                  <a:lnTo>
                    <a:pt x="1548" y="743"/>
                  </a:lnTo>
                  <a:close/>
                  <a:moveTo>
                    <a:pt x="4216" y="1005"/>
                  </a:moveTo>
                  <a:lnTo>
                    <a:pt x="4216" y="1315"/>
                  </a:lnTo>
                  <a:lnTo>
                    <a:pt x="3454" y="1315"/>
                  </a:lnTo>
                  <a:lnTo>
                    <a:pt x="3454" y="1005"/>
                  </a:lnTo>
                  <a:close/>
                  <a:moveTo>
                    <a:pt x="6121" y="743"/>
                  </a:moveTo>
                  <a:lnTo>
                    <a:pt x="6121" y="1315"/>
                  </a:lnTo>
                  <a:lnTo>
                    <a:pt x="4549" y="1315"/>
                  </a:lnTo>
                  <a:lnTo>
                    <a:pt x="4549" y="743"/>
                  </a:lnTo>
                  <a:close/>
                  <a:moveTo>
                    <a:pt x="7240" y="1005"/>
                  </a:moveTo>
                  <a:lnTo>
                    <a:pt x="7240" y="1315"/>
                  </a:lnTo>
                  <a:lnTo>
                    <a:pt x="6454" y="1315"/>
                  </a:lnTo>
                  <a:lnTo>
                    <a:pt x="6454" y="1005"/>
                  </a:lnTo>
                  <a:close/>
                  <a:moveTo>
                    <a:pt x="9145" y="743"/>
                  </a:moveTo>
                  <a:lnTo>
                    <a:pt x="9145" y="1315"/>
                  </a:lnTo>
                  <a:lnTo>
                    <a:pt x="7550" y="1315"/>
                  </a:lnTo>
                  <a:lnTo>
                    <a:pt x="7550" y="743"/>
                  </a:lnTo>
                  <a:close/>
                  <a:moveTo>
                    <a:pt x="4216" y="7388"/>
                  </a:moveTo>
                  <a:lnTo>
                    <a:pt x="4216" y="7673"/>
                  </a:lnTo>
                  <a:lnTo>
                    <a:pt x="2644" y="7673"/>
                  </a:lnTo>
                  <a:lnTo>
                    <a:pt x="2644" y="7388"/>
                  </a:lnTo>
                  <a:close/>
                  <a:moveTo>
                    <a:pt x="8002" y="7388"/>
                  </a:moveTo>
                  <a:lnTo>
                    <a:pt x="8002" y="7673"/>
                  </a:lnTo>
                  <a:lnTo>
                    <a:pt x="6430" y="7673"/>
                  </a:lnTo>
                  <a:lnTo>
                    <a:pt x="6430" y="7388"/>
                  </a:lnTo>
                  <a:close/>
                  <a:moveTo>
                    <a:pt x="8323" y="1"/>
                  </a:moveTo>
                  <a:cubicBezTo>
                    <a:pt x="8247" y="1"/>
                    <a:pt x="8193" y="65"/>
                    <a:pt x="8193" y="148"/>
                  </a:cubicBezTo>
                  <a:lnTo>
                    <a:pt x="8193" y="481"/>
                  </a:lnTo>
                  <a:lnTo>
                    <a:pt x="7359" y="481"/>
                  </a:lnTo>
                  <a:cubicBezTo>
                    <a:pt x="7288" y="481"/>
                    <a:pt x="7240" y="529"/>
                    <a:pt x="7240" y="601"/>
                  </a:cubicBezTo>
                  <a:lnTo>
                    <a:pt x="7240" y="720"/>
                  </a:lnTo>
                  <a:lnTo>
                    <a:pt x="6454" y="720"/>
                  </a:lnTo>
                  <a:lnTo>
                    <a:pt x="6454" y="601"/>
                  </a:lnTo>
                  <a:cubicBezTo>
                    <a:pt x="6454" y="529"/>
                    <a:pt x="6407" y="481"/>
                    <a:pt x="6335" y="481"/>
                  </a:cubicBezTo>
                  <a:lnTo>
                    <a:pt x="5478" y="481"/>
                  </a:lnTo>
                  <a:lnTo>
                    <a:pt x="5478" y="172"/>
                  </a:lnTo>
                  <a:cubicBezTo>
                    <a:pt x="5478" y="100"/>
                    <a:pt x="5406" y="29"/>
                    <a:pt x="5359" y="29"/>
                  </a:cubicBezTo>
                  <a:cubicBezTo>
                    <a:pt x="5349" y="26"/>
                    <a:pt x="5338" y="25"/>
                    <a:pt x="5328" y="25"/>
                  </a:cubicBezTo>
                  <a:cubicBezTo>
                    <a:pt x="5244" y="25"/>
                    <a:pt x="5168" y="108"/>
                    <a:pt x="5168" y="172"/>
                  </a:cubicBezTo>
                  <a:lnTo>
                    <a:pt x="5168" y="505"/>
                  </a:lnTo>
                  <a:lnTo>
                    <a:pt x="4335" y="505"/>
                  </a:lnTo>
                  <a:cubicBezTo>
                    <a:pt x="4287" y="505"/>
                    <a:pt x="4216" y="577"/>
                    <a:pt x="4216" y="624"/>
                  </a:cubicBezTo>
                  <a:lnTo>
                    <a:pt x="4216" y="743"/>
                  </a:lnTo>
                  <a:lnTo>
                    <a:pt x="3454" y="743"/>
                  </a:lnTo>
                  <a:lnTo>
                    <a:pt x="3454" y="624"/>
                  </a:lnTo>
                  <a:cubicBezTo>
                    <a:pt x="3454" y="577"/>
                    <a:pt x="3382" y="505"/>
                    <a:pt x="3335" y="505"/>
                  </a:cubicBezTo>
                  <a:lnTo>
                    <a:pt x="2501" y="505"/>
                  </a:lnTo>
                  <a:lnTo>
                    <a:pt x="2501" y="219"/>
                  </a:lnTo>
                  <a:cubicBezTo>
                    <a:pt x="2501" y="124"/>
                    <a:pt x="2430" y="53"/>
                    <a:pt x="2382" y="53"/>
                  </a:cubicBezTo>
                  <a:cubicBezTo>
                    <a:pt x="2372" y="50"/>
                    <a:pt x="2362" y="49"/>
                    <a:pt x="2352" y="49"/>
                  </a:cubicBezTo>
                  <a:cubicBezTo>
                    <a:pt x="2268" y="49"/>
                    <a:pt x="2191" y="134"/>
                    <a:pt x="2191" y="219"/>
                  </a:cubicBezTo>
                  <a:lnTo>
                    <a:pt x="2191" y="529"/>
                  </a:lnTo>
                  <a:lnTo>
                    <a:pt x="1334" y="529"/>
                  </a:lnTo>
                  <a:cubicBezTo>
                    <a:pt x="1310" y="529"/>
                    <a:pt x="1286" y="577"/>
                    <a:pt x="1286" y="601"/>
                  </a:cubicBezTo>
                  <a:lnTo>
                    <a:pt x="1286" y="815"/>
                  </a:lnTo>
                  <a:lnTo>
                    <a:pt x="239" y="815"/>
                  </a:lnTo>
                  <a:cubicBezTo>
                    <a:pt x="96" y="815"/>
                    <a:pt x="0" y="934"/>
                    <a:pt x="0" y="1053"/>
                  </a:cubicBezTo>
                  <a:lnTo>
                    <a:pt x="0" y="6649"/>
                  </a:lnTo>
                  <a:cubicBezTo>
                    <a:pt x="0" y="7078"/>
                    <a:pt x="358" y="7411"/>
                    <a:pt x="763" y="7411"/>
                  </a:cubicBezTo>
                  <a:lnTo>
                    <a:pt x="2382" y="7411"/>
                  </a:lnTo>
                  <a:lnTo>
                    <a:pt x="2382" y="7888"/>
                  </a:lnTo>
                  <a:cubicBezTo>
                    <a:pt x="2382" y="7983"/>
                    <a:pt x="2430" y="8031"/>
                    <a:pt x="2525" y="8031"/>
                  </a:cubicBezTo>
                  <a:lnTo>
                    <a:pt x="4287" y="8031"/>
                  </a:lnTo>
                  <a:lnTo>
                    <a:pt x="4287" y="8697"/>
                  </a:lnTo>
                  <a:cubicBezTo>
                    <a:pt x="4287" y="8793"/>
                    <a:pt x="4335" y="8840"/>
                    <a:pt x="4406" y="8840"/>
                  </a:cubicBezTo>
                  <a:cubicBezTo>
                    <a:pt x="4419" y="8843"/>
                    <a:pt x="4431" y="8845"/>
                    <a:pt x="4442" y="8845"/>
                  </a:cubicBezTo>
                  <a:cubicBezTo>
                    <a:pt x="4519" y="8845"/>
                    <a:pt x="4573" y="8780"/>
                    <a:pt x="4573" y="8697"/>
                  </a:cubicBezTo>
                  <a:lnTo>
                    <a:pt x="4573" y="7364"/>
                  </a:lnTo>
                  <a:lnTo>
                    <a:pt x="6168" y="7364"/>
                  </a:lnTo>
                  <a:lnTo>
                    <a:pt x="6168" y="10412"/>
                  </a:lnTo>
                  <a:lnTo>
                    <a:pt x="4573" y="10412"/>
                  </a:lnTo>
                  <a:lnTo>
                    <a:pt x="4573" y="9317"/>
                  </a:lnTo>
                  <a:cubicBezTo>
                    <a:pt x="4573" y="9221"/>
                    <a:pt x="4525" y="9174"/>
                    <a:pt x="4430" y="9174"/>
                  </a:cubicBezTo>
                  <a:cubicBezTo>
                    <a:pt x="4335" y="9174"/>
                    <a:pt x="4287" y="9221"/>
                    <a:pt x="4287" y="9317"/>
                  </a:cubicBezTo>
                  <a:lnTo>
                    <a:pt x="4287" y="10412"/>
                  </a:lnTo>
                  <a:lnTo>
                    <a:pt x="3477" y="10412"/>
                  </a:lnTo>
                  <a:cubicBezTo>
                    <a:pt x="3382" y="10412"/>
                    <a:pt x="3335" y="10483"/>
                    <a:pt x="3335" y="10579"/>
                  </a:cubicBezTo>
                  <a:cubicBezTo>
                    <a:pt x="3335" y="10650"/>
                    <a:pt x="3382" y="10722"/>
                    <a:pt x="3477" y="10722"/>
                  </a:cubicBezTo>
                  <a:lnTo>
                    <a:pt x="7264" y="10722"/>
                  </a:lnTo>
                  <a:cubicBezTo>
                    <a:pt x="7359" y="10722"/>
                    <a:pt x="7407" y="10650"/>
                    <a:pt x="7407" y="10579"/>
                  </a:cubicBezTo>
                  <a:cubicBezTo>
                    <a:pt x="7407" y="10483"/>
                    <a:pt x="7264" y="10412"/>
                    <a:pt x="7264" y="10412"/>
                  </a:cubicBezTo>
                  <a:lnTo>
                    <a:pt x="6454" y="10412"/>
                  </a:lnTo>
                  <a:lnTo>
                    <a:pt x="6454" y="7983"/>
                  </a:lnTo>
                  <a:lnTo>
                    <a:pt x="8216" y="7983"/>
                  </a:lnTo>
                  <a:cubicBezTo>
                    <a:pt x="8312" y="7983"/>
                    <a:pt x="8359" y="7912"/>
                    <a:pt x="8359" y="7840"/>
                  </a:cubicBezTo>
                  <a:lnTo>
                    <a:pt x="8359" y="7364"/>
                  </a:lnTo>
                  <a:lnTo>
                    <a:pt x="8859" y="7364"/>
                  </a:lnTo>
                  <a:cubicBezTo>
                    <a:pt x="8955" y="7364"/>
                    <a:pt x="9026" y="7292"/>
                    <a:pt x="9026" y="7197"/>
                  </a:cubicBezTo>
                  <a:cubicBezTo>
                    <a:pt x="9026" y="7126"/>
                    <a:pt x="8955" y="7030"/>
                    <a:pt x="8859" y="7030"/>
                  </a:cubicBezTo>
                  <a:lnTo>
                    <a:pt x="739" y="7030"/>
                  </a:lnTo>
                  <a:cubicBezTo>
                    <a:pt x="477" y="7030"/>
                    <a:pt x="262" y="6816"/>
                    <a:pt x="262" y="6554"/>
                  </a:cubicBezTo>
                  <a:lnTo>
                    <a:pt x="262" y="1434"/>
                  </a:lnTo>
                  <a:cubicBezTo>
                    <a:pt x="262" y="1172"/>
                    <a:pt x="477" y="958"/>
                    <a:pt x="739" y="958"/>
                  </a:cubicBezTo>
                  <a:lnTo>
                    <a:pt x="1215" y="958"/>
                  </a:lnTo>
                  <a:lnTo>
                    <a:pt x="1215" y="1244"/>
                  </a:lnTo>
                  <a:lnTo>
                    <a:pt x="763" y="1244"/>
                  </a:lnTo>
                  <a:cubicBezTo>
                    <a:pt x="691" y="1244"/>
                    <a:pt x="620" y="1315"/>
                    <a:pt x="620" y="1386"/>
                  </a:cubicBezTo>
                  <a:lnTo>
                    <a:pt x="620" y="2410"/>
                  </a:lnTo>
                  <a:cubicBezTo>
                    <a:pt x="620" y="2506"/>
                    <a:pt x="691" y="2553"/>
                    <a:pt x="739" y="2553"/>
                  </a:cubicBezTo>
                  <a:cubicBezTo>
                    <a:pt x="751" y="2556"/>
                    <a:pt x="764" y="2558"/>
                    <a:pt x="776" y="2558"/>
                  </a:cubicBezTo>
                  <a:cubicBezTo>
                    <a:pt x="857" y="2558"/>
                    <a:pt x="929" y="2493"/>
                    <a:pt x="929" y="2410"/>
                  </a:cubicBezTo>
                  <a:lnTo>
                    <a:pt x="929" y="1577"/>
                  </a:lnTo>
                  <a:lnTo>
                    <a:pt x="9788" y="1577"/>
                  </a:lnTo>
                  <a:lnTo>
                    <a:pt x="9788" y="6340"/>
                  </a:lnTo>
                  <a:lnTo>
                    <a:pt x="929" y="6340"/>
                  </a:lnTo>
                  <a:lnTo>
                    <a:pt x="929" y="3196"/>
                  </a:lnTo>
                  <a:cubicBezTo>
                    <a:pt x="929" y="3101"/>
                    <a:pt x="858" y="3030"/>
                    <a:pt x="810" y="3030"/>
                  </a:cubicBezTo>
                  <a:cubicBezTo>
                    <a:pt x="800" y="3027"/>
                    <a:pt x="790" y="3026"/>
                    <a:pt x="780" y="3026"/>
                  </a:cubicBezTo>
                  <a:cubicBezTo>
                    <a:pt x="696" y="3026"/>
                    <a:pt x="620" y="3111"/>
                    <a:pt x="620" y="3196"/>
                  </a:cubicBezTo>
                  <a:lnTo>
                    <a:pt x="620" y="6554"/>
                  </a:lnTo>
                  <a:cubicBezTo>
                    <a:pt x="620" y="6649"/>
                    <a:pt x="691" y="6697"/>
                    <a:pt x="763" y="6697"/>
                  </a:cubicBezTo>
                  <a:lnTo>
                    <a:pt x="9979" y="6697"/>
                  </a:lnTo>
                  <a:cubicBezTo>
                    <a:pt x="10050" y="6697"/>
                    <a:pt x="10122" y="6649"/>
                    <a:pt x="10122" y="6554"/>
                  </a:cubicBezTo>
                  <a:lnTo>
                    <a:pt x="10122" y="1458"/>
                  </a:lnTo>
                  <a:cubicBezTo>
                    <a:pt x="10122" y="1363"/>
                    <a:pt x="10050" y="1315"/>
                    <a:pt x="9979" y="1315"/>
                  </a:cubicBezTo>
                  <a:lnTo>
                    <a:pt x="9479" y="1315"/>
                  </a:lnTo>
                  <a:lnTo>
                    <a:pt x="9479" y="1005"/>
                  </a:lnTo>
                  <a:lnTo>
                    <a:pt x="9979" y="1005"/>
                  </a:lnTo>
                  <a:cubicBezTo>
                    <a:pt x="10241" y="1005"/>
                    <a:pt x="10455" y="1220"/>
                    <a:pt x="10455" y="1482"/>
                  </a:cubicBezTo>
                  <a:lnTo>
                    <a:pt x="10455" y="6959"/>
                  </a:lnTo>
                  <a:cubicBezTo>
                    <a:pt x="10455" y="7030"/>
                    <a:pt x="10407" y="7054"/>
                    <a:pt x="10360" y="7054"/>
                  </a:cubicBezTo>
                  <a:lnTo>
                    <a:pt x="9526" y="7054"/>
                  </a:lnTo>
                  <a:cubicBezTo>
                    <a:pt x="9383" y="7197"/>
                    <a:pt x="9455" y="7364"/>
                    <a:pt x="9622" y="7364"/>
                  </a:cubicBezTo>
                  <a:lnTo>
                    <a:pt x="10598" y="7364"/>
                  </a:lnTo>
                  <a:cubicBezTo>
                    <a:pt x="10693" y="7364"/>
                    <a:pt x="10741" y="7292"/>
                    <a:pt x="10741" y="7197"/>
                  </a:cubicBezTo>
                  <a:lnTo>
                    <a:pt x="10741" y="1482"/>
                  </a:lnTo>
                  <a:cubicBezTo>
                    <a:pt x="10717" y="1053"/>
                    <a:pt x="10360" y="696"/>
                    <a:pt x="9907" y="696"/>
                  </a:cubicBezTo>
                  <a:lnTo>
                    <a:pt x="9407" y="696"/>
                  </a:lnTo>
                  <a:lnTo>
                    <a:pt x="9407" y="601"/>
                  </a:lnTo>
                  <a:cubicBezTo>
                    <a:pt x="9407" y="505"/>
                    <a:pt x="9336" y="458"/>
                    <a:pt x="9264" y="458"/>
                  </a:cubicBezTo>
                  <a:lnTo>
                    <a:pt x="8478" y="458"/>
                  </a:lnTo>
                  <a:lnTo>
                    <a:pt x="8478" y="148"/>
                  </a:lnTo>
                  <a:cubicBezTo>
                    <a:pt x="8478" y="53"/>
                    <a:pt x="8431" y="5"/>
                    <a:pt x="8359" y="5"/>
                  </a:cubicBezTo>
                  <a:cubicBezTo>
                    <a:pt x="8347" y="2"/>
                    <a:pt x="8335" y="1"/>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98"/>
            <p:cNvSpPr/>
            <p:nvPr/>
          </p:nvSpPr>
          <p:spPr>
            <a:xfrm>
              <a:off x="3261020" y="4145255"/>
              <a:ext cx="142636" cy="143587"/>
            </a:xfrm>
            <a:custGeom>
              <a:avLst/>
              <a:gdLst/>
              <a:ahLst/>
              <a:cxnLst/>
              <a:rect l="l" t="t" r="r" b="b"/>
              <a:pathLst>
                <a:path w="4049" h="4076" extrusionOk="0">
                  <a:moveTo>
                    <a:pt x="1715" y="1265"/>
                  </a:moveTo>
                  <a:lnTo>
                    <a:pt x="1715" y="2337"/>
                  </a:lnTo>
                  <a:lnTo>
                    <a:pt x="905" y="2337"/>
                  </a:lnTo>
                  <a:cubicBezTo>
                    <a:pt x="620" y="2289"/>
                    <a:pt x="381" y="2051"/>
                    <a:pt x="381" y="1789"/>
                  </a:cubicBezTo>
                  <a:cubicBezTo>
                    <a:pt x="381" y="1504"/>
                    <a:pt x="620" y="1265"/>
                    <a:pt x="905" y="1265"/>
                  </a:cubicBezTo>
                  <a:close/>
                  <a:moveTo>
                    <a:pt x="3096" y="622"/>
                  </a:moveTo>
                  <a:lnTo>
                    <a:pt x="3096" y="2885"/>
                  </a:lnTo>
                  <a:lnTo>
                    <a:pt x="2001" y="2361"/>
                  </a:lnTo>
                  <a:lnTo>
                    <a:pt x="2001" y="1170"/>
                  </a:lnTo>
                  <a:lnTo>
                    <a:pt x="3096" y="622"/>
                  </a:lnTo>
                  <a:close/>
                  <a:moveTo>
                    <a:pt x="3596" y="337"/>
                  </a:moveTo>
                  <a:cubicBezTo>
                    <a:pt x="3692" y="337"/>
                    <a:pt x="3739" y="384"/>
                    <a:pt x="3739" y="479"/>
                  </a:cubicBezTo>
                  <a:lnTo>
                    <a:pt x="3739" y="3075"/>
                  </a:lnTo>
                  <a:cubicBezTo>
                    <a:pt x="3739" y="3171"/>
                    <a:pt x="3692" y="3218"/>
                    <a:pt x="3596" y="3218"/>
                  </a:cubicBezTo>
                  <a:cubicBezTo>
                    <a:pt x="3501" y="3218"/>
                    <a:pt x="3406" y="3171"/>
                    <a:pt x="3406" y="3075"/>
                  </a:cubicBezTo>
                  <a:lnTo>
                    <a:pt x="3406" y="479"/>
                  </a:lnTo>
                  <a:cubicBezTo>
                    <a:pt x="3406" y="384"/>
                    <a:pt x="3501" y="337"/>
                    <a:pt x="3596" y="337"/>
                  </a:cubicBezTo>
                  <a:close/>
                  <a:moveTo>
                    <a:pt x="1429" y="2623"/>
                  </a:moveTo>
                  <a:lnTo>
                    <a:pt x="1429" y="3599"/>
                  </a:lnTo>
                  <a:cubicBezTo>
                    <a:pt x="1429" y="3694"/>
                    <a:pt x="1334" y="3790"/>
                    <a:pt x="1239" y="3790"/>
                  </a:cubicBezTo>
                  <a:cubicBezTo>
                    <a:pt x="1143" y="3790"/>
                    <a:pt x="1096" y="3694"/>
                    <a:pt x="1096" y="3599"/>
                  </a:cubicBezTo>
                  <a:lnTo>
                    <a:pt x="1096" y="2623"/>
                  </a:lnTo>
                  <a:close/>
                  <a:moveTo>
                    <a:pt x="3593" y="1"/>
                  </a:moveTo>
                  <a:cubicBezTo>
                    <a:pt x="3379" y="1"/>
                    <a:pt x="3208" y="138"/>
                    <a:pt x="3120" y="337"/>
                  </a:cubicBezTo>
                  <a:lnTo>
                    <a:pt x="1834" y="956"/>
                  </a:lnTo>
                  <a:lnTo>
                    <a:pt x="905" y="956"/>
                  </a:lnTo>
                  <a:cubicBezTo>
                    <a:pt x="477" y="956"/>
                    <a:pt x="119" y="1289"/>
                    <a:pt x="48" y="1694"/>
                  </a:cubicBezTo>
                  <a:cubicBezTo>
                    <a:pt x="0" y="2146"/>
                    <a:pt x="310" y="2528"/>
                    <a:pt x="715" y="2623"/>
                  </a:cubicBezTo>
                  <a:lnTo>
                    <a:pt x="715" y="3599"/>
                  </a:lnTo>
                  <a:cubicBezTo>
                    <a:pt x="739" y="3885"/>
                    <a:pt x="977" y="4075"/>
                    <a:pt x="1239" y="4075"/>
                  </a:cubicBezTo>
                  <a:cubicBezTo>
                    <a:pt x="1501" y="4075"/>
                    <a:pt x="1715" y="3885"/>
                    <a:pt x="1715" y="3599"/>
                  </a:cubicBezTo>
                  <a:lnTo>
                    <a:pt x="1715" y="2623"/>
                  </a:lnTo>
                  <a:lnTo>
                    <a:pt x="1834" y="2623"/>
                  </a:lnTo>
                  <a:lnTo>
                    <a:pt x="3120" y="3242"/>
                  </a:lnTo>
                  <a:cubicBezTo>
                    <a:pt x="3164" y="3441"/>
                    <a:pt x="3372" y="3578"/>
                    <a:pt x="3592" y="3578"/>
                  </a:cubicBezTo>
                  <a:cubicBezTo>
                    <a:pt x="3609" y="3578"/>
                    <a:pt x="3627" y="3577"/>
                    <a:pt x="3644" y="3575"/>
                  </a:cubicBezTo>
                  <a:cubicBezTo>
                    <a:pt x="3882" y="3552"/>
                    <a:pt x="4049" y="3337"/>
                    <a:pt x="4049" y="3099"/>
                  </a:cubicBezTo>
                  <a:lnTo>
                    <a:pt x="4049" y="479"/>
                  </a:lnTo>
                  <a:cubicBezTo>
                    <a:pt x="4049" y="241"/>
                    <a:pt x="3858" y="27"/>
                    <a:pt x="3644" y="3"/>
                  </a:cubicBezTo>
                  <a:cubicBezTo>
                    <a:pt x="3627" y="1"/>
                    <a:pt x="3609"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98"/>
            <p:cNvSpPr/>
            <p:nvPr/>
          </p:nvSpPr>
          <p:spPr>
            <a:xfrm>
              <a:off x="3413696" y="4156668"/>
              <a:ext cx="29415" cy="28147"/>
            </a:xfrm>
            <a:custGeom>
              <a:avLst/>
              <a:gdLst/>
              <a:ahLst/>
              <a:cxnLst/>
              <a:rect l="l" t="t" r="r" b="b"/>
              <a:pathLst>
                <a:path w="835" h="799" extrusionOk="0">
                  <a:moveTo>
                    <a:pt x="670" y="1"/>
                  </a:moveTo>
                  <a:cubicBezTo>
                    <a:pt x="632" y="1"/>
                    <a:pt x="596" y="13"/>
                    <a:pt x="572" y="36"/>
                  </a:cubicBezTo>
                  <a:lnTo>
                    <a:pt x="72" y="537"/>
                  </a:lnTo>
                  <a:cubicBezTo>
                    <a:pt x="1" y="608"/>
                    <a:pt x="1" y="703"/>
                    <a:pt x="72" y="751"/>
                  </a:cubicBezTo>
                  <a:cubicBezTo>
                    <a:pt x="96" y="775"/>
                    <a:pt x="120" y="798"/>
                    <a:pt x="191" y="798"/>
                  </a:cubicBezTo>
                  <a:cubicBezTo>
                    <a:pt x="215" y="798"/>
                    <a:pt x="263" y="775"/>
                    <a:pt x="310" y="751"/>
                  </a:cubicBezTo>
                  <a:lnTo>
                    <a:pt x="810" y="251"/>
                  </a:lnTo>
                  <a:cubicBezTo>
                    <a:pt x="834" y="227"/>
                    <a:pt x="834" y="108"/>
                    <a:pt x="786" y="36"/>
                  </a:cubicBezTo>
                  <a:cubicBezTo>
                    <a:pt x="751" y="13"/>
                    <a:pt x="709"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98"/>
            <p:cNvSpPr/>
            <p:nvPr/>
          </p:nvSpPr>
          <p:spPr>
            <a:xfrm>
              <a:off x="3412850" y="4230717"/>
              <a:ext cx="30260" cy="28746"/>
            </a:xfrm>
            <a:custGeom>
              <a:avLst/>
              <a:gdLst/>
              <a:ahLst/>
              <a:cxnLst/>
              <a:rect l="l" t="t" r="r" b="b"/>
              <a:pathLst>
                <a:path w="859" h="816" extrusionOk="0">
                  <a:moveTo>
                    <a:pt x="188" y="0"/>
                  </a:moveTo>
                  <a:cubicBezTo>
                    <a:pt x="150" y="0"/>
                    <a:pt x="108" y="18"/>
                    <a:pt x="72" y="54"/>
                  </a:cubicBezTo>
                  <a:cubicBezTo>
                    <a:pt x="1" y="78"/>
                    <a:pt x="1" y="197"/>
                    <a:pt x="48" y="268"/>
                  </a:cubicBezTo>
                  <a:lnTo>
                    <a:pt x="572" y="768"/>
                  </a:lnTo>
                  <a:cubicBezTo>
                    <a:pt x="596" y="792"/>
                    <a:pt x="620" y="816"/>
                    <a:pt x="668" y="816"/>
                  </a:cubicBezTo>
                  <a:cubicBezTo>
                    <a:pt x="715" y="816"/>
                    <a:pt x="763" y="792"/>
                    <a:pt x="787" y="768"/>
                  </a:cubicBezTo>
                  <a:cubicBezTo>
                    <a:pt x="858" y="697"/>
                    <a:pt x="858" y="625"/>
                    <a:pt x="787" y="554"/>
                  </a:cubicBezTo>
                  <a:lnTo>
                    <a:pt x="287" y="54"/>
                  </a:lnTo>
                  <a:cubicBezTo>
                    <a:pt x="263" y="18"/>
                    <a:pt x="227"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98"/>
            <p:cNvSpPr/>
            <p:nvPr/>
          </p:nvSpPr>
          <p:spPr>
            <a:xfrm>
              <a:off x="3413696" y="4202394"/>
              <a:ext cx="27724" cy="10956"/>
            </a:xfrm>
            <a:custGeom>
              <a:avLst/>
              <a:gdLst/>
              <a:ahLst/>
              <a:cxnLst/>
              <a:rect l="l" t="t" r="r" b="b"/>
              <a:pathLst>
                <a:path w="787" h="311" extrusionOk="0">
                  <a:moveTo>
                    <a:pt x="143" y="1"/>
                  </a:moveTo>
                  <a:cubicBezTo>
                    <a:pt x="72" y="1"/>
                    <a:pt x="1" y="72"/>
                    <a:pt x="1" y="167"/>
                  </a:cubicBezTo>
                  <a:cubicBezTo>
                    <a:pt x="1" y="263"/>
                    <a:pt x="96" y="310"/>
                    <a:pt x="143" y="310"/>
                  </a:cubicBezTo>
                  <a:lnTo>
                    <a:pt x="620" y="310"/>
                  </a:lnTo>
                  <a:cubicBezTo>
                    <a:pt x="715" y="310"/>
                    <a:pt x="786" y="263"/>
                    <a:pt x="786" y="167"/>
                  </a:cubicBezTo>
                  <a:cubicBezTo>
                    <a:pt x="786" y="72"/>
                    <a:pt x="71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7" name="Google Shape;1607;p98"/>
          <p:cNvGrpSpPr/>
          <p:nvPr/>
        </p:nvGrpSpPr>
        <p:grpSpPr>
          <a:xfrm>
            <a:off x="7204165" y="3531439"/>
            <a:ext cx="379224" cy="324692"/>
            <a:chOff x="2345739" y="2881926"/>
            <a:chExt cx="379224" cy="324692"/>
          </a:xfrm>
        </p:grpSpPr>
        <p:sp>
          <p:nvSpPr>
            <p:cNvPr id="1608" name="Google Shape;1608;p98"/>
            <p:cNvSpPr/>
            <p:nvPr/>
          </p:nvSpPr>
          <p:spPr>
            <a:xfrm>
              <a:off x="2345739" y="2885308"/>
              <a:ext cx="322191" cy="321310"/>
            </a:xfrm>
            <a:custGeom>
              <a:avLst/>
              <a:gdLst/>
              <a:ahLst/>
              <a:cxnLst/>
              <a:rect l="l" t="t" r="r" b="b"/>
              <a:pathLst>
                <a:path w="9146" h="9121" extrusionOk="0">
                  <a:moveTo>
                    <a:pt x="4525" y="286"/>
                  </a:moveTo>
                  <a:cubicBezTo>
                    <a:pt x="5359" y="286"/>
                    <a:pt x="6145" y="524"/>
                    <a:pt x="6835" y="976"/>
                  </a:cubicBezTo>
                  <a:lnTo>
                    <a:pt x="4573" y="4215"/>
                  </a:lnTo>
                  <a:lnTo>
                    <a:pt x="3859" y="2215"/>
                  </a:lnTo>
                  <a:cubicBezTo>
                    <a:pt x="3824" y="2163"/>
                    <a:pt x="3778" y="2124"/>
                    <a:pt x="3719" y="2124"/>
                  </a:cubicBezTo>
                  <a:cubicBezTo>
                    <a:pt x="3696" y="2124"/>
                    <a:pt x="3671" y="2130"/>
                    <a:pt x="3644" y="2143"/>
                  </a:cubicBezTo>
                  <a:cubicBezTo>
                    <a:pt x="3549" y="2167"/>
                    <a:pt x="3525" y="2262"/>
                    <a:pt x="3549" y="2334"/>
                  </a:cubicBezTo>
                  <a:lnTo>
                    <a:pt x="4335" y="4477"/>
                  </a:lnTo>
                  <a:lnTo>
                    <a:pt x="453" y="5715"/>
                  </a:lnTo>
                  <a:cubicBezTo>
                    <a:pt x="382" y="5358"/>
                    <a:pt x="310" y="4953"/>
                    <a:pt x="310" y="4572"/>
                  </a:cubicBezTo>
                  <a:cubicBezTo>
                    <a:pt x="310" y="3096"/>
                    <a:pt x="1049" y="1738"/>
                    <a:pt x="2311" y="953"/>
                  </a:cubicBezTo>
                  <a:cubicBezTo>
                    <a:pt x="2454" y="857"/>
                    <a:pt x="2573" y="762"/>
                    <a:pt x="2716" y="691"/>
                  </a:cubicBezTo>
                  <a:cubicBezTo>
                    <a:pt x="2787" y="667"/>
                    <a:pt x="2858" y="643"/>
                    <a:pt x="2930" y="619"/>
                  </a:cubicBezTo>
                  <a:lnTo>
                    <a:pt x="3311" y="1643"/>
                  </a:lnTo>
                  <a:cubicBezTo>
                    <a:pt x="3359" y="1715"/>
                    <a:pt x="3406" y="1738"/>
                    <a:pt x="3454" y="1738"/>
                  </a:cubicBezTo>
                  <a:lnTo>
                    <a:pt x="3525" y="1738"/>
                  </a:lnTo>
                  <a:cubicBezTo>
                    <a:pt x="3621" y="1715"/>
                    <a:pt x="3644" y="1619"/>
                    <a:pt x="3621" y="1548"/>
                  </a:cubicBezTo>
                  <a:lnTo>
                    <a:pt x="3216" y="500"/>
                  </a:lnTo>
                  <a:cubicBezTo>
                    <a:pt x="3644" y="357"/>
                    <a:pt x="4097" y="286"/>
                    <a:pt x="4525" y="286"/>
                  </a:cubicBezTo>
                  <a:close/>
                  <a:moveTo>
                    <a:pt x="4597" y="0"/>
                  </a:moveTo>
                  <a:cubicBezTo>
                    <a:pt x="3906" y="0"/>
                    <a:pt x="3263" y="143"/>
                    <a:pt x="2620" y="429"/>
                  </a:cubicBezTo>
                  <a:cubicBezTo>
                    <a:pt x="2477" y="500"/>
                    <a:pt x="2335" y="595"/>
                    <a:pt x="2192" y="667"/>
                  </a:cubicBezTo>
                  <a:cubicBezTo>
                    <a:pt x="1525" y="1095"/>
                    <a:pt x="1001" y="1667"/>
                    <a:pt x="596" y="2310"/>
                  </a:cubicBezTo>
                  <a:cubicBezTo>
                    <a:pt x="215" y="3001"/>
                    <a:pt x="1" y="3763"/>
                    <a:pt x="1" y="4572"/>
                  </a:cubicBezTo>
                  <a:cubicBezTo>
                    <a:pt x="1" y="5049"/>
                    <a:pt x="72" y="5525"/>
                    <a:pt x="215" y="5977"/>
                  </a:cubicBezTo>
                  <a:cubicBezTo>
                    <a:pt x="668" y="7382"/>
                    <a:pt x="1763" y="8478"/>
                    <a:pt x="3144" y="8930"/>
                  </a:cubicBezTo>
                  <a:cubicBezTo>
                    <a:pt x="3154" y="8934"/>
                    <a:pt x="3164" y="8935"/>
                    <a:pt x="3175" y="8935"/>
                  </a:cubicBezTo>
                  <a:cubicBezTo>
                    <a:pt x="3240" y="8935"/>
                    <a:pt x="3314" y="8876"/>
                    <a:pt x="3335" y="8835"/>
                  </a:cubicBezTo>
                  <a:cubicBezTo>
                    <a:pt x="3382" y="8740"/>
                    <a:pt x="3311" y="8645"/>
                    <a:pt x="3263" y="8621"/>
                  </a:cubicBezTo>
                  <a:cubicBezTo>
                    <a:pt x="2001" y="8216"/>
                    <a:pt x="1025" y="7263"/>
                    <a:pt x="572" y="6025"/>
                  </a:cubicBezTo>
                  <a:lnTo>
                    <a:pt x="4597" y="4715"/>
                  </a:lnTo>
                  <a:lnTo>
                    <a:pt x="8812" y="4715"/>
                  </a:lnTo>
                  <a:cubicBezTo>
                    <a:pt x="8812" y="5072"/>
                    <a:pt x="8764" y="5406"/>
                    <a:pt x="8669" y="5739"/>
                  </a:cubicBezTo>
                  <a:cubicBezTo>
                    <a:pt x="8169" y="7549"/>
                    <a:pt x="6478" y="8835"/>
                    <a:pt x="4573" y="8835"/>
                  </a:cubicBezTo>
                  <a:cubicBezTo>
                    <a:pt x="4335" y="8835"/>
                    <a:pt x="4121" y="8811"/>
                    <a:pt x="3882" y="8764"/>
                  </a:cubicBezTo>
                  <a:cubicBezTo>
                    <a:pt x="3787" y="8764"/>
                    <a:pt x="3692" y="8835"/>
                    <a:pt x="3692" y="8883"/>
                  </a:cubicBezTo>
                  <a:cubicBezTo>
                    <a:pt x="3692" y="8978"/>
                    <a:pt x="3763" y="9073"/>
                    <a:pt x="3811" y="9073"/>
                  </a:cubicBezTo>
                  <a:cubicBezTo>
                    <a:pt x="4049" y="9097"/>
                    <a:pt x="4287" y="9121"/>
                    <a:pt x="4525" y="9121"/>
                  </a:cubicBezTo>
                  <a:cubicBezTo>
                    <a:pt x="5549" y="9121"/>
                    <a:pt x="6526" y="8811"/>
                    <a:pt x="7336" y="8168"/>
                  </a:cubicBezTo>
                  <a:cubicBezTo>
                    <a:pt x="8098" y="7573"/>
                    <a:pt x="8669" y="6716"/>
                    <a:pt x="8931" y="5787"/>
                  </a:cubicBezTo>
                  <a:cubicBezTo>
                    <a:pt x="9050" y="5406"/>
                    <a:pt x="9122" y="5001"/>
                    <a:pt x="9122" y="4549"/>
                  </a:cubicBezTo>
                  <a:cubicBezTo>
                    <a:pt x="9145" y="4477"/>
                    <a:pt x="9074" y="4430"/>
                    <a:pt x="9003" y="4406"/>
                  </a:cubicBezTo>
                  <a:lnTo>
                    <a:pt x="4907" y="4406"/>
                  </a:lnTo>
                  <a:lnTo>
                    <a:pt x="7240" y="1024"/>
                  </a:lnTo>
                  <a:cubicBezTo>
                    <a:pt x="7312" y="976"/>
                    <a:pt x="7288" y="857"/>
                    <a:pt x="7217" y="834"/>
                  </a:cubicBezTo>
                  <a:cubicBezTo>
                    <a:pt x="6431" y="286"/>
                    <a:pt x="5549" y="0"/>
                    <a:pt x="4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98"/>
            <p:cNvSpPr/>
            <p:nvPr/>
          </p:nvSpPr>
          <p:spPr>
            <a:xfrm>
              <a:off x="2557985" y="2881926"/>
              <a:ext cx="166978" cy="138479"/>
            </a:xfrm>
            <a:custGeom>
              <a:avLst/>
              <a:gdLst/>
              <a:ahLst/>
              <a:cxnLst/>
              <a:rect l="l" t="t" r="r" b="b"/>
              <a:pathLst>
                <a:path w="4740" h="3931" extrusionOk="0">
                  <a:moveTo>
                    <a:pt x="2644" y="1"/>
                  </a:moveTo>
                  <a:cubicBezTo>
                    <a:pt x="2620" y="1"/>
                    <a:pt x="2573" y="25"/>
                    <a:pt x="2573" y="48"/>
                  </a:cubicBezTo>
                  <a:lnTo>
                    <a:pt x="25" y="3692"/>
                  </a:lnTo>
                  <a:cubicBezTo>
                    <a:pt x="1" y="3740"/>
                    <a:pt x="1" y="3811"/>
                    <a:pt x="25" y="3835"/>
                  </a:cubicBezTo>
                  <a:cubicBezTo>
                    <a:pt x="72" y="3883"/>
                    <a:pt x="120" y="3930"/>
                    <a:pt x="191" y="3930"/>
                  </a:cubicBezTo>
                  <a:lnTo>
                    <a:pt x="2739" y="3930"/>
                  </a:lnTo>
                  <a:cubicBezTo>
                    <a:pt x="2835" y="3930"/>
                    <a:pt x="2882" y="3835"/>
                    <a:pt x="2882" y="3740"/>
                  </a:cubicBezTo>
                  <a:cubicBezTo>
                    <a:pt x="2882" y="3644"/>
                    <a:pt x="2835" y="3597"/>
                    <a:pt x="2739" y="3597"/>
                  </a:cubicBezTo>
                  <a:lnTo>
                    <a:pt x="477" y="3597"/>
                  </a:lnTo>
                  <a:lnTo>
                    <a:pt x="2739" y="310"/>
                  </a:lnTo>
                  <a:cubicBezTo>
                    <a:pt x="3763" y="1096"/>
                    <a:pt x="4383" y="2287"/>
                    <a:pt x="4430" y="3597"/>
                  </a:cubicBezTo>
                  <a:lnTo>
                    <a:pt x="3430" y="3597"/>
                  </a:lnTo>
                  <a:cubicBezTo>
                    <a:pt x="3418" y="3594"/>
                    <a:pt x="3406" y="3592"/>
                    <a:pt x="3395" y="3592"/>
                  </a:cubicBezTo>
                  <a:cubicBezTo>
                    <a:pt x="3323" y="3592"/>
                    <a:pt x="3287" y="3657"/>
                    <a:pt x="3287" y="3740"/>
                  </a:cubicBezTo>
                  <a:cubicBezTo>
                    <a:pt x="3287" y="3835"/>
                    <a:pt x="3335" y="3883"/>
                    <a:pt x="3430" y="3930"/>
                  </a:cubicBezTo>
                  <a:lnTo>
                    <a:pt x="4597" y="3930"/>
                  </a:lnTo>
                  <a:cubicBezTo>
                    <a:pt x="4668" y="3930"/>
                    <a:pt x="4740" y="3835"/>
                    <a:pt x="4740" y="3740"/>
                  </a:cubicBezTo>
                  <a:cubicBezTo>
                    <a:pt x="4740" y="2287"/>
                    <a:pt x="3978" y="882"/>
                    <a:pt x="2763" y="25"/>
                  </a:cubicBezTo>
                  <a:cubicBezTo>
                    <a:pt x="2739" y="1"/>
                    <a:pt x="2692" y="1"/>
                    <a:pt x="2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98"/>
          <p:cNvGrpSpPr/>
          <p:nvPr/>
        </p:nvGrpSpPr>
        <p:grpSpPr>
          <a:xfrm>
            <a:off x="1654275" y="4164242"/>
            <a:ext cx="200550" cy="379224"/>
            <a:chOff x="2436344" y="3456592"/>
            <a:chExt cx="200550" cy="379224"/>
          </a:xfrm>
        </p:grpSpPr>
        <p:sp>
          <p:nvSpPr>
            <p:cNvPr id="1611" name="Google Shape;1611;p98"/>
            <p:cNvSpPr/>
            <p:nvPr/>
          </p:nvSpPr>
          <p:spPr>
            <a:xfrm>
              <a:off x="2436344" y="3456592"/>
              <a:ext cx="200550" cy="379224"/>
            </a:xfrm>
            <a:custGeom>
              <a:avLst/>
              <a:gdLst/>
              <a:ahLst/>
              <a:cxnLst/>
              <a:rect l="l" t="t" r="r" b="b"/>
              <a:pathLst>
                <a:path w="5693" h="10765" extrusionOk="0">
                  <a:moveTo>
                    <a:pt x="1811" y="5573"/>
                  </a:moveTo>
                  <a:cubicBezTo>
                    <a:pt x="2239" y="5573"/>
                    <a:pt x="2573" y="5859"/>
                    <a:pt x="2620" y="6240"/>
                  </a:cubicBezTo>
                  <a:lnTo>
                    <a:pt x="1977" y="6240"/>
                  </a:lnTo>
                  <a:cubicBezTo>
                    <a:pt x="1549" y="6240"/>
                    <a:pt x="1215" y="5954"/>
                    <a:pt x="1168" y="5573"/>
                  </a:cubicBezTo>
                  <a:close/>
                  <a:moveTo>
                    <a:pt x="4740" y="5621"/>
                  </a:moveTo>
                  <a:cubicBezTo>
                    <a:pt x="4668" y="5978"/>
                    <a:pt x="4359" y="6288"/>
                    <a:pt x="3954" y="6288"/>
                  </a:cubicBezTo>
                  <a:lnTo>
                    <a:pt x="3001" y="6288"/>
                  </a:lnTo>
                  <a:cubicBezTo>
                    <a:pt x="3073" y="5883"/>
                    <a:pt x="3359" y="5621"/>
                    <a:pt x="3787" y="5621"/>
                  </a:cubicBezTo>
                  <a:close/>
                  <a:moveTo>
                    <a:pt x="2835" y="1"/>
                  </a:moveTo>
                  <a:cubicBezTo>
                    <a:pt x="2215" y="1"/>
                    <a:pt x="1620" y="239"/>
                    <a:pt x="1144" y="620"/>
                  </a:cubicBezTo>
                  <a:cubicBezTo>
                    <a:pt x="667" y="1025"/>
                    <a:pt x="358" y="1572"/>
                    <a:pt x="263" y="2192"/>
                  </a:cubicBezTo>
                  <a:cubicBezTo>
                    <a:pt x="263" y="2287"/>
                    <a:pt x="334" y="2382"/>
                    <a:pt x="382" y="2382"/>
                  </a:cubicBezTo>
                  <a:cubicBezTo>
                    <a:pt x="477" y="2382"/>
                    <a:pt x="572" y="2311"/>
                    <a:pt x="572" y="2263"/>
                  </a:cubicBezTo>
                  <a:cubicBezTo>
                    <a:pt x="715" y="1168"/>
                    <a:pt x="1692" y="334"/>
                    <a:pt x="2811" y="334"/>
                  </a:cubicBezTo>
                  <a:cubicBezTo>
                    <a:pt x="4049" y="334"/>
                    <a:pt x="5073" y="1334"/>
                    <a:pt x="5073" y="2596"/>
                  </a:cubicBezTo>
                  <a:cubicBezTo>
                    <a:pt x="5073" y="3835"/>
                    <a:pt x="4049" y="4859"/>
                    <a:pt x="2811" y="4859"/>
                  </a:cubicBezTo>
                  <a:cubicBezTo>
                    <a:pt x="1692" y="4859"/>
                    <a:pt x="715" y="4025"/>
                    <a:pt x="572" y="2906"/>
                  </a:cubicBezTo>
                  <a:cubicBezTo>
                    <a:pt x="572" y="2844"/>
                    <a:pt x="501" y="2782"/>
                    <a:pt x="420" y="2782"/>
                  </a:cubicBezTo>
                  <a:cubicBezTo>
                    <a:pt x="407" y="2782"/>
                    <a:pt x="394" y="2784"/>
                    <a:pt x="382" y="2787"/>
                  </a:cubicBezTo>
                  <a:cubicBezTo>
                    <a:pt x="310" y="2787"/>
                    <a:pt x="239" y="2882"/>
                    <a:pt x="263" y="2977"/>
                  </a:cubicBezTo>
                  <a:cubicBezTo>
                    <a:pt x="358" y="3573"/>
                    <a:pt x="667" y="4144"/>
                    <a:pt x="1144" y="4549"/>
                  </a:cubicBezTo>
                  <a:cubicBezTo>
                    <a:pt x="1549" y="4930"/>
                    <a:pt x="2692" y="5168"/>
                    <a:pt x="2692" y="5168"/>
                  </a:cubicBezTo>
                  <a:lnTo>
                    <a:pt x="2692" y="5692"/>
                  </a:lnTo>
                  <a:cubicBezTo>
                    <a:pt x="2477" y="5478"/>
                    <a:pt x="2168" y="5335"/>
                    <a:pt x="1882" y="5335"/>
                  </a:cubicBezTo>
                  <a:lnTo>
                    <a:pt x="1049" y="5335"/>
                  </a:lnTo>
                  <a:cubicBezTo>
                    <a:pt x="953" y="5335"/>
                    <a:pt x="906" y="5383"/>
                    <a:pt x="906" y="5478"/>
                  </a:cubicBezTo>
                  <a:cubicBezTo>
                    <a:pt x="906" y="6097"/>
                    <a:pt x="1406" y="6597"/>
                    <a:pt x="2025" y="6597"/>
                  </a:cubicBezTo>
                  <a:lnTo>
                    <a:pt x="2716" y="6597"/>
                  </a:lnTo>
                  <a:lnTo>
                    <a:pt x="2716" y="7002"/>
                  </a:lnTo>
                  <a:lnTo>
                    <a:pt x="477" y="7002"/>
                  </a:lnTo>
                  <a:cubicBezTo>
                    <a:pt x="334" y="7002"/>
                    <a:pt x="215" y="7050"/>
                    <a:pt x="120" y="7169"/>
                  </a:cubicBezTo>
                  <a:cubicBezTo>
                    <a:pt x="25" y="7288"/>
                    <a:pt x="1" y="7431"/>
                    <a:pt x="25" y="7550"/>
                  </a:cubicBezTo>
                  <a:lnTo>
                    <a:pt x="120" y="7978"/>
                  </a:lnTo>
                  <a:cubicBezTo>
                    <a:pt x="144" y="8193"/>
                    <a:pt x="358" y="8359"/>
                    <a:pt x="596" y="8359"/>
                  </a:cubicBezTo>
                  <a:lnTo>
                    <a:pt x="667" y="8359"/>
                  </a:lnTo>
                  <a:lnTo>
                    <a:pt x="787" y="9098"/>
                  </a:lnTo>
                  <a:cubicBezTo>
                    <a:pt x="805" y="9172"/>
                    <a:pt x="838" y="9232"/>
                    <a:pt x="897" y="9232"/>
                  </a:cubicBezTo>
                  <a:cubicBezTo>
                    <a:pt x="914" y="9232"/>
                    <a:pt x="932" y="9227"/>
                    <a:pt x="953" y="9217"/>
                  </a:cubicBezTo>
                  <a:cubicBezTo>
                    <a:pt x="1049" y="9193"/>
                    <a:pt x="1096" y="9145"/>
                    <a:pt x="1072" y="9050"/>
                  </a:cubicBezTo>
                  <a:lnTo>
                    <a:pt x="953" y="8359"/>
                  </a:lnTo>
                  <a:lnTo>
                    <a:pt x="4764" y="8359"/>
                  </a:lnTo>
                  <a:lnTo>
                    <a:pt x="4406" y="10479"/>
                  </a:lnTo>
                  <a:lnTo>
                    <a:pt x="1310" y="10479"/>
                  </a:lnTo>
                  <a:lnTo>
                    <a:pt x="1191" y="9764"/>
                  </a:lnTo>
                  <a:cubicBezTo>
                    <a:pt x="1191" y="9686"/>
                    <a:pt x="1126" y="9639"/>
                    <a:pt x="1063" y="9639"/>
                  </a:cubicBezTo>
                  <a:cubicBezTo>
                    <a:pt x="1050" y="9639"/>
                    <a:pt x="1037" y="9641"/>
                    <a:pt x="1025" y="9645"/>
                  </a:cubicBezTo>
                  <a:cubicBezTo>
                    <a:pt x="929" y="9645"/>
                    <a:pt x="858" y="9741"/>
                    <a:pt x="906" y="9812"/>
                  </a:cubicBezTo>
                  <a:lnTo>
                    <a:pt x="1049" y="10646"/>
                  </a:lnTo>
                  <a:cubicBezTo>
                    <a:pt x="1049" y="10717"/>
                    <a:pt x="1144" y="10765"/>
                    <a:pt x="1191" y="10765"/>
                  </a:cubicBezTo>
                  <a:lnTo>
                    <a:pt x="4549" y="10765"/>
                  </a:lnTo>
                  <a:cubicBezTo>
                    <a:pt x="4645" y="10765"/>
                    <a:pt x="4716" y="10717"/>
                    <a:pt x="4716" y="10646"/>
                  </a:cubicBezTo>
                  <a:lnTo>
                    <a:pt x="5097" y="8359"/>
                  </a:lnTo>
                  <a:lnTo>
                    <a:pt x="5145" y="8359"/>
                  </a:lnTo>
                  <a:cubicBezTo>
                    <a:pt x="5311" y="8359"/>
                    <a:pt x="5430" y="8312"/>
                    <a:pt x="5502" y="8193"/>
                  </a:cubicBezTo>
                  <a:cubicBezTo>
                    <a:pt x="5573" y="8121"/>
                    <a:pt x="5597" y="8074"/>
                    <a:pt x="5597" y="7978"/>
                  </a:cubicBezTo>
                  <a:lnTo>
                    <a:pt x="5692" y="7550"/>
                  </a:lnTo>
                  <a:cubicBezTo>
                    <a:pt x="5645" y="7383"/>
                    <a:pt x="5621" y="7264"/>
                    <a:pt x="5549" y="7145"/>
                  </a:cubicBezTo>
                  <a:cubicBezTo>
                    <a:pt x="5454" y="7026"/>
                    <a:pt x="5311" y="6954"/>
                    <a:pt x="5192" y="6954"/>
                  </a:cubicBezTo>
                  <a:lnTo>
                    <a:pt x="4311" y="6954"/>
                  </a:lnTo>
                  <a:cubicBezTo>
                    <a:pt x="4240" y="6954"/>
                    <a:pt x="4168" y="7026"/>
                    <a:pt x="4168" y="7121"/>
                  </a:cubicBezTo>
                  <a:cubicBezTo>
                    <a:pt x="4168" y="7193"/>
                    <a:pt x="4240" y="7288"/>
                    <a:pt x="4311" y="7288"/>
                  </a:cubicBezTo>
                  <a:lnTo>
                    <a:pt x="5192" y="7288"/>
                  </a:lnTo>
                  <a:cubicBezTo>
                    <a:pt x="5216" y="7288"/>
                    <a:pt x="5240" y="7288"/>
                    <a:pt x="5264" y="7312"/>
                  </a:cubicBezTo>
                  <a:cubicBezTo>
                    <a:pt x="5335" y="7359"/>
                    <a:pt x="5359" y="7407"/>
                    <a:pt x="5335" y="7478"/>
                  </a:cubicBezTo>
                  <a:lnTo>
                    <a:pt x="5240" y="7883"/>
                  </a:lnTo>
                  <a:cubicBezTo>
                    <a:pt x="5240" y="7907"/>
                    <a:pt x="5216" y="7955"/>
                    <a:pt x="5216" y="7955"/>
                  </a:cubicBezTo>
                  <a:cubicBezTo>
                    <a:pt x="5168" y="7978"/>
                    <a:pt x="5145" y="8002"/>
                    <a:pt x="5097" y="8002"/>
                  </a:cubicBezTo>
                  <a:lnTo>
                    <a:pt x="548" y="8002"/>
                  </a:lnTo>
                  <a:cubicBezTo>
                    <a:pt x="453" y="8002"/>
                    <a:pt x="382" y="7955"/>
                    <a:pt x="382" y="7883"/>
                  </a:cubicBezTo>
                  <a:lnTo>
                    <a:pt x="286" y="7478"/>
                  </a:lnTo>
                  <a:cubicBezTo>
                    <a:pt x="286" y="7407"/>
                    <a:pt x="334" y="7359"/>
                    <a:pt x="382" y="7288"/>
                  </a:cubicBezTo>
                  <a:cubicBezTo>
                    <a:pt x="429" y="7288"/>
                    <a:pt x="453" y="7264"/>
                    <a:pt x="477" y="7264"/>
                  </a:cubicBezTo>
                  <a:lnTo>
                    <a:pt x="3644" y="7264"/>
                  </a:lnTo>
                  <a:cubicBezTo>
                    <a:pt x="3716" y="7264"/>
                    <a:pt x="3787" y="7193"/>
                    <a:pt x="3787" y="7121"/>
                  </a:cubicBezTo>
                  <a:cubicBezTo>
                    <a:pt x="3787" y="7026"/>
                    <a:pt x="3716" y="6931"/>
                    <a:pt x="3644" y="6931"/>
                  </a:cubicBezTo>
                  <a:lnTo>
                    <a:pt x="2977" y="6931"/>
                  </a:lnTo>
                  <a:lnTo>
                    <a:pt x="2977" y="6550"/>
                  </a:lnTo>
                  <a:lnTo>
                    <a:pt x="3954" y="6550"/>
                  </a:lnTo>
                  <a:cubicBezTo>
                    <a:pt x="4597" y="6550"/>
                    <a:pt x="5097" y="6026"/>
                    <a:pt x="5097" y="5406"/>
                  </a:cubicBezTo>
                  <a:cubicBezTo>
                    <a:pt x="5097" y="5311"/>
                    <a:pt x="5026" y="5264"/>
                    <a:pt x="4954" y="5264"/>
                  </a:cubicBezTo>
                  <a:lnTo>
                    <a:pt x="3787" y="5264"/>
                  </a:lnTo>
                  <a:cubicBezTo>
                    <a:pt x="3787" y="5264"/>
                    <a:pt x="3192" y="5406"/>
                    <a:pt x="2977" y="5621"/>
                  </a:cubicBezTo>
                  <a:lnTo>
                    <a:pt x="2977" y="5121"/>
                  </a:lnTo>
                  <a:cubicBezTo>
                    <a:pt x="4311" y="5025"/>
                    <a:pt x="5383" y="3930"/>
                    <a:pt x="5383" y="2549"/>
                  </a:cubicBezTo>
                  <a:cubicBezTo>
                    <a:pt x="5383" y="1120"/>
                    <a:pt x="4240"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98"/>
            <p:cNvSpPr/>
            <p:nvPr/>
          </p:nvSpPr>
          <p:spPr>
            <a:xfrm>
              <a:off x="2469070" y="3480089"/>
              <a:ext cx="131751" cy="132596"/>
            </a:xfrm>
            <a:custGeom>
              <a:avLst/>
              <a:gdLst/>
              <a:ahLst/>
              <a:cxnLst/>
              <a:rect l="l" t="t" r="r" b="b"/>
              <a:pathLst>
                <a:path w="3740" h="3764" extrusionOk="0">
                  <a:moveTo>
                    <a:pt x="1882" y="310"/>
                  </a:moveTo>
                  <a:cubicBezTo>
                    <a:pt x="2739" y="310"/>
                    <a:pt x="3454" y="1024"/>
                    <a:pt x="3454" y="1882"/>
                  </a:cubicBezTo>
                  <a:cubicBezTo>
                    <a:pt x="3454" y="2763"/>
                    <a:pt x="2739" y="3477"/>
                    <a:pt x="1882" y="3477"/>
                  </a:cubicBezTo>
                  <a:cubicBezTo>
                    <a:pt x="1001" y="3477"/>
                    <a:pt x="286" y="2763"/>
                    <a:pt x="286" y="1882"/>
                  </a:cubicBezTo>
                  <a:cubicBezTo>
                    <a:pt x="334" y="1024"/>
                    <a:pt x="1001" y="310"/>
                    <a:pt x="1882" y="310"/>
                  </a:cubicBezTo>
                  <a:close/>
                  <a:moveTo>
                    <a:pt x="1882" y="0"/>
                  </a:moveTo>
                  <a:cubicBezTo>
                    <a:pt x="834" y="0"/>
                    <a:pt x="0" y="858"/>
                    <a:pt x="0" y="1882"/>
                  </a:cubicBezTo>
                  <a:cubicBezTo>
                    <a:pt x="0" y="2930"/>
                    <a:pt x="834" y="3763"/>
                    <a:pt x="1882" y="3763"/>
                  </a:cubicBezTo>
                  <a:cubicBezTo>
                    <a:pt x="2906" y="3763"/>
                    <a:pt x="3739" y="2930"/>
                    <a:pt x="3739" y="1882"/>
                  </a:cubicBezTo>
                  <a:cubicBezTo>
                    <a:pt x="3739" y="858"/>
                    <a:pt x="2906" y="0"/>
                    <a:pt x="1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98"/>
            <p:cNvSpPr/>
            <p:nvPr/>
          </p:nvSpPr>
          <p:spPr>
            <a:xfrm>
              <a:off x="2516874" y="3505136"/>
              <a:ext cx="36954" cy="83665"/>
            </a:xfrm>
            <a:custGeom>
              <a:avLst/>
              <a:gdLst/>
              <a:ahLst/>
              <a:cxnLst/>
              <a:rect l="l" t="t" r="r" b="b"/>
              <a:pathLst>
                <a:path w="1049" h="2375" extrusionOk="0">
                  <a:moveTo>
                    <a:pt x="543" y="0"/>
                  </a:moveTo>
                  <a:cubicBezTo>
                    <a:pt x="463" y="0"/>
                    <a:pt x="406" y="85"/>
                    <a:pt x="406" y="171"/>
                  </a:cubicBezTo>
                  <a:lnTo>
                    <a:pt x="406" y="313"/>
                  </a:lnTo>
                  <a:cubicBezTo>
                    <a:pt x="191" y="337"/>
                    <a:pt x="49" y="480"/>
                    <a:pt x="49" y="694"/>
                  </a:cubicBezTo>
                  <a:lnTo>
                    <a:pt x="49" y="909"/>
                  </a:lnTo>
                  <a:cubicBezTo>
                    <a:pt x="49" y="1052"/>
                    <a:pt x="120" y="1195"/>
                    <a:pt x="287" y="1242"/>
                  </a:cubicBezTo>
                  <a:lnTo>
                    <a:pt x="715" y="1385"/>
                  </a:lnTo>
                  <a:cubicBezTo>
                    <a:pt x="763" y="1385"/>
                    <a:pt x="763" y="1409"/>
                    <a:pt x="763" y="1409"/>
                  </a:cubicBezTo>
                  <a:lnTo>
                    <a:pt x="763" y="1576"/>
                  </a:lnTo>
                  <a:cubicBezTo>
                    <a:pt x="763" y="1647"/>
                    <a:pt x="691" y="1718"/>
                    <a:pt x="644" y="1718"/>
                  </a:cubicBezTo>
                  <a:lnTo>
                    <a:pt x="430" y="1718"/>
                  </a:lnTo>
                  <a:cubicBezTo>
                    <a:pt x="358" y="1718"/>
                    <a:pt x="310" y="1647"/>
                    <a:pt x="310" y="1599"/>
                  </a:cubicBezTo>
                  <a:cubicBezTo>
                    <a:pt x="310" y="1504"/>
                    <a:pt x="239" y="1457"/>
                    <a:pt x="168" y="1457"/>
                  </a:cubicBezTo>
                  <a:cubicBezTo>
                    <a:pt x="72" y="1457"/>
                    <a:pt x="1" y="1528"/>
                    <a:pt x="1" y="1623"/>
                  </a:cubicBezTo>
                  <a:cubicBezTo>
                    <a:pt x="1" y="1838"/>
                    <a:pt x="168" y="2004"/>
                    <a:pt x="358" y="2052"/>
                  </a:cubicBezTo>
                  <a:lnTo>
                    <a:pt x="358" y="2219"/>
                  </a:lnTo>
                  <a:cubicBezTo>
                    <a:pt x="358" y="2314"/>
                    <a:pt x="430" y="2361"/>
                    <a:pt x="477" y="2361"/>
                  </a:cubicBezTo>
                  <a:cubicBezTo>
                    <a:pt x="495" y="2370"/>
                    <a:pt x="512" y="2374"/>
                    <a:pt x="529" y="2374"/>
                  </a:cubicBezTo>
                  <a:cubicBezTo>
                    <a:pt x="604" y="2374"/>
                    <a:pt x="668" y="2296"/>
                    <a:pt x="668" y="2219"/>
                  </a:cubicBezTo>
                  <a:lnTo>
                    <a:pt x="668" y="2052"/>
                  </a:lnTo>
                  <a:cubicBezTo>
                    <a:pt x="882" y="2004"/>
                    <a:pt x="1049" y="1838"/>
                    <a:pt x="1049" y="1599"/>
                  </a:cubicBezTo>
                  <a:lnTo>
                    <a:pt x="1049" y="1457"/>
                  </a:lnTo>
                  <a:cubicBezTo>
                    <a:pt x="1049" y="1290"/>
                    <a:pt x="953" y="1147"/>
                    <a:pt x="811" y="1123"/>
                  </a:cubicBezTo>
                  <a:lnTo>
                    <a:pt x="358" y="980"/>
                  </a:lnTo>
                  <a:cubicBezTo>
                    <a:pt x="334" y="980"/>
                    <a:pt x="334" y="933"/>
                    <a:pt x="334" y="933"/>
                  </a:cubicBezTo>
                  <a:lnTo>
                    <a:pt x="334" y="742"/>
                  </a:lnTo>
                  <a:cubicBezTo>
                    <a:pt x="334" y="671"/>
                    <a:pt x="358" y="647"/>
                    <a:pt x="430" y="647"/>
                  </a:cubicBezTo>
                  <a:lnTo>
                    <a:pt x="668" y="647"/>
                  </a:lnTo>
                  <a:cubicBezTo>
                    <a:pt x="715" y="647"/>
                    <a:pt x="763" y="671"/>
                    <a:pt x="763" y="742"/>
                  </a:cubicBezTo>
                  <a:cubicBezTo>
                    <a:pt x="763" y="806"/>
                    <a:pt x="820" y="889"/>
                    <a:pt x="900" y="889"/>
                  </a:cubicBezTo>
                  <a:cubicBezTo>
                    <a:pt x="910" y="889"/>
                    <a:pt x="919" y="888"/>
                    <a:pt x="930" y="885"/>
                  </a:cubicBezTo>
                  <a:cubicBezTo>
                    <a:pt x="1001" y="885"/>
                    <a:pt x="1049" y="790"/>
                    <a:pt x="1049" y="742"/>
                  </a:cubicBezTo>
                  <a:cubicBezTo>
                    <a:pt x="1049" y="528"/>
                    <a:pt x="906" y="337"/>
                    <a:pt x="691" y="337"/>
                  </a:cubicBezTo>
                  <a:lnTo>
                    <a:pt x="691" y="171"/>
                  </a:lnTo>
                  <a:cubicBezTo>
                    <a:pt x="691" y="75"/>
                    <a:pt x="644" y="4"/>
                    <a:pt x="572" y="4"/>
                  </a:cubicBezTo>
                  <a:cubicBezTo>
                    <a:pt x="562" y="1"/>
                    <a:pt x="553"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4" name="Google Shape;1614;p98"/>
          <p:cNvSpPr/>
          <p:nvPr/>
        </p:nvSpPr>
        <p:spPr>
          <a:xfrm>
            <a:off x="7282599" y="2205387"/>
            <a:ext cx="222356" cy="338959"/>
          </a:xfrm>
          <a:custGeom>
            <a:avLst/>
            <a:gdLst/>
            <a:ahLst/>
            <a:cxnLst/>
            <a:rect l="l" t="t" r="r" b="b"/>
            <a:pathLst>
              <a:path w="6312" h="9622" extrusionOk="0">
                <a:moveTo>
                  <a:pt x="4192" y="7455"/>
                </a:moveTo>
                <a:lnTo>
                  <a:pt x="4192" y="7717"/>
                </a:lnTo>
                <a:lnTo>
                  <a:pt x="1978" y="7717"/>
                </a:lnTo>
                <a:lnTo>
                  <a:pt x="1978" y="7455"/>
                </a:lnTo>
                <a:close/>
                <a:moveTo>
                  <a:pt x="4145" y="8050"/>
                </a:moveTo>
                <a:lnTo>
                  <a:pt x="4145" y="8193"/>
                </a:lnTo>
                <a:lnTo>
                  <a:pt x="4145" y="8336"/>
                </a:lnTo>
                <a:lnTo>
                  <a:pt x="3145" y="8336"/>
                </a:lnTo>
                <a:cubicBezTo>
                  <a:pt x="3049" y="8336"/>
                  <a:pt x="3002" y="8407"/>
                  <a:pt x="3002" y="8479"/>
                </a:cubicBezTo>
                <a:cubicBezTo>
                  <a:pt x="3002" y="8574"/>
                  <a:pt x="3049" y="8669"/>
                  <a:pt x="3145" y="8669"/>
                </a:cubicBezTo>
                <a:lnTo>
                  <a:pt x="4073" y="8669"/>
                </a:lnTo>
                <a:cubicBezTo>
                  <a:pt x="3930" y="9027"/>
                  <a:pt x="3526" y="9265"/>
                  <a:pt x="3121" y="9265"/>
                </a:cubicBezTo>
                <a:cubicBezTo>
                  <a:pt x="2692" y="9265"/>
                  <a:pt x="2311" y="9027"/>
                  <a:pt x="2144" y="8669"/>
                </a:cubicBezTo>
                <a:lnTo>
                  <a:pt x="2454" y="8669"/>
                </a:lnTo>
                <a:cubicBezTo>
                  <a:pt x="2549" y="8669"/>
                  <a:pt x="2621" y="8622"/>
                  <a:pt x="2621" y="8526"/>
                </a:cubicBezTo>
                <a:cubicBezTo>
                  <a:pt x="2621" y="8431"/>
                  <a:pt x="2549" y="8336"/>
                  <a:pt x="2454" y="8336"/>
                </a:cubicBezTo>
                <a:lnTo>
                  <a:pt x="1954" y="8336"/>
                </a:lnTo>
                <a:lnTo>
                  <a:pt x="1954" y="8193"/>
                </a:lnTo>
                <a:lnTo>
                  <a:pt x="1954" y="8050"/>
                </a:lnTo>
                <a:close/>
                <a:moveTo>
                  <a:pt x="3121" y="1"/>
                </a:moveTo>
                <a:cubicBezTo>
                  <a:pt x="1954" y="1"/>
                  <a:pt x="858" y="644"/>
                  <a:pt x="287" y="1644"/>
                </a:cubicBezTo>
                <a:cubicBezTo>
                  <a:pt x="263" y="1739"/>
                  <a:pt x="287" y="1835"/>
                  <a:pt x="334" y="1858"/>
                </a:cubicBezTo>
                <a:cubicBezTo>
                  <a:pt x="358" y="1864"/>
                  <a:pt x="382" y="1867"/>
                  <a:pt x="405" y="1867"/>
                </a:cubicBezTo>
                <a:cubicBezTo>
                  <a:pt x="473" y="1867"/>
                  <a:pt x="531" y="1841"/>
                  <a:pt x="549" y="1787"/>
                </a:cubicBezTo>
                <a:cubicBezTo>
                  <a:pt x="1049" y="882"/>
                  <a:pt x="2049" y="310"/>
                  <a:pt x="3073" y="310"/>
                </a:cubicBezTo>
                <a:cubicBezTo>
                  <a:pt x="4645" y="334"/>
                  <a:pt x="5907" y="1620"/>
                  <a:pt x="5907" y="3168"/>
                </a:cubicBezTo>
                <a:cubicBezTo>
                  <a:pt x="5907" y="4026"/>
                  <a:pt x="5526" y="4811"/>
                  <a:pt x="4859" y="5359"/>
                </a:cubicBezTo>
                <a:cubicBezTo>
                  <a:pt x="4835" y="5407"/>
                  <a:pt x="4812" y="5431"/>
                  <a:pt x="4740" y="5454"/>
                </a:cubicBezTo>
                <a:cubicBezTo>
                  <a:pt x="4359" y="5835"/>
                  <a:pt x="4121" y="6359"/>
                  <a:pt x="4145" y="6883"/>
                </a:cubicBezTo>
                <a:lnTo>
                  <a:pt x="4145" y="7121"/>
                </a:lnTo>
                <a:lnTo>
                  <a:pt x="3621" y="7121"/>
                </a:lnTo>
                <a:lnTo>
                  <a:pt x="3621" y="6264"/>
                </a:lnTo>
                <a:cubicBezTo>
                  <a:pt x="3621" y="6169"/>
                  <a:pt x="3549" y="6121"/>
                  <a:pt x="3502" y="6121"/>
                </a:cubicBezTo>
                <a:cubicBezTo>
                  <a:pt x="3484" y="6112"/>
                  <a:pt x="3468" y="6109"/>
                  <a:pt x="3452" y="6109"/>
                </a:cubicBezTo>
                <a:cubicBezTo>
                  <a:pt x="3383" y="6109"/>
                  <a:pt x="3335" y="6186"/>
                  <a:pt x="3335" y="6264"/>
                </a:cubicBezTo>
                <a:lnTo>
                  <a:pt x="3335" y="7121"/>
                </a:lnTo>
                <a:lnTo>
                  <a:pt x="2811" y="7121"/>
                </a:lnTo>
                <a:lnTo>
                  <a:pt x="2811" y="5216"/>
                </a:lnTo>
                <a:lnTo>
                  <a:pt x="3335" y="5216"/>
                </a:lnTo>
                <a:lnTo>
                  <a:pt x="3335" y="5573"/>
                </a:lnTo>
                <a:cubicBezTo>
                  <a:pt x="3335" y="5669"/>
                  <a:pt x="3383" y="5716"/>
                  <a:pt x="3478" y="5716"/>
                </a:cubicBezTo>
                <a:cubicBezTo>
                  <a:pt x="3549" y="5716"/>
                  <a:pt x="3645" y="5669"/>
                  <a:pt x="3645" y="5573"/>
                </a:cubicBezTo>
                <a:lnTo>
                  <a:pt x="3645" y="5050"/>
                </a:lnTo>
                <a:cubicBezTo>
                  <a:pt x="3645" y="4954"/>
                  <a:pt x="3597" y="4883"/>
                  <a:pt x="3502" y="4883"/>
                </a:cubicBezTo>
                <a:lnTo>
                  <a:pt x="3264" y="4883"/>
                </a:lnTo>
                <a:lnTo>
                  <a:pt x="3264" y="4526"/>
                </a:lnTo>
                <a:cubicBezTo>
                  <a:pt x="3573" y="4526"/>
                  <a:pt x="3835" y="4264"/>
                  <a:pt x="3835" y="3930"/>
                </a:cubicBezTo>
                <a:lnTo>
                  <a:pt x="3835" y="3692"/>
                </a:lnTo>
                <a:cubicBezTo>
                  <a:pt x="3835" y="3502"/>
                  <a:pt x="3716" y="3311"/>
                  <a:pt x="3502" y="3263"/>
                </a:cubicBezTo>
                <a:lnTo>
                  <a:pt x="2787" y="3025"/>
                </a:lnTo>
                <a:cubicBezTo>
                  <a:pt x="2740" y="2978"/>
                  <a:pt x="2692" y="2930"/>
                  <a:pt x="2692" y="2859"/>
                </a:cubicBezTo>
                <a:lnTo>
                  <a:pt x="2692" y="2573"/>
                </a:lnTo>
                <a:cubicBezTo>
                  <a:pt x="2692" y="2454"/>
                  <a:pt x="2787" y="2359"/>
                  <a:pt x="2906" y="2359"/>
                </a:cubicBezTo>
                <a:lnTo>
                  <a:pt x="3335" y="2359"/>
                </a:lnTo>
                <a:cubicBezTo>
                  <a:pt x="3406" y="2359"/>
                  <a:pt x="3502" y="2454"/>
                  <a:pt x="3478" y="2549"/>
                </a:cubicBezTo>
                <a:cubicBezTo>
                  <a:pt x="3460" y="2638"/>
                  <a:pt x="3535" y="2727"/>
                  <a:pt x="3633" y="2727"/>
                </a:cubicBezTo>
                <a:cubicBezTo>
                  <a:pt x="3667" y="2727"/>
                  <a:pt x="3703" y="2716"/>
                  <a:pt x="3740" y="2692"/>
                </a:cubicBezTo>
                <a:cubicBezTo>
                  <a:pt x="3764" y="2668"/>
                  <a:pt x="3811" y="2620"/>
                  <a:pt x="3811" y="2597"/>
                </a:cubicBezTo>
                <a:cubicBezTo>
                  <a:pt x="3835" y="2311"/>
                  <a:pt x="3573" y="2073"/>
                  <a:pt x="3287" y="2073"/>
                </a:cubicBezTo>
                <a:lnTo>
                  <a:pt x="3264" y="2073"/>
                </a:lnTo>
                <a:lnTo>
                  <a:pt x="3264" y="1716"/>
                </a:lnTo>
                <a:cubicBezTo>
                  <a:pt x="3264" y="1668"/>
                  <a:pt x="3240" y="1620"/>
                  <a:pt x="3216" y="1620"/>
                </a:cubicBezTo>
                <a:cubicBezTo>
                  <a:pt x="3182" y="1593"/>
                  <a:pt x="3144" y="1581"/>
                  <a:pt x="3107" y="1581"/>
                </a:cubicBezTo>
                <a:cubicBezTo>
                  <a:pt x="3015" y="1581"/>
                  <a:pt x="2930" y="1654"/>
                  <a:pt x="2930" y="1739"/>
                </a:cubicBezTo>
                <a:lnTo>
                  <a:pt x="2930" y="2073"/>
                </a:lnTo>
                <a:lnTo>
                  <a:pt x="2906" y="2073"/>
                </a:lnTo>
                <a:cubicBezTo>
                  <a:pt x="2621" y="2073"/>
                  <a:pt x="2382" y="2311"/>
                  <a:pt x="2382" y="2597"/>
                </a:cubicBezTo>
                <a:lnTo>
                  <a:pt x="2382" y="2906"/>
                </a:lnTo>
                <a:cubicBezTo>
                  <a:pt x="2382" y="3097"/>
                  <a:pt x="2502" y="3287"/>
                  <a:pt x="2692" y="3335"/>
                </a:cubicBezTo>
                <a:lnTo>
                  <a:pt x="3406" y="3573"/>
                </a:lnTo>
                <a:cubicBezTo>
                  <a:pt x="3478" y="3621"/>
                  <a:pt x="3502" y="3668"/>
                  <a:pt x="3502" y="3740"/>
                </a:cubicBezTo>
                <a:lnTo>
                  <a:pt x="3502" y="4026"/>
                </a:lnTo>
                <a:cubicBezTo>
                  <a:pt x="3502" y="4121"/>
                  <a:pt x="3406" y="4216"/>
                  <a:pt x="3335" y="4216"/>
                </a:cubicBezTo>
                <a:lnTo>
                  <a:pt x="2787" y="4216"/>
                </a:lnTo>
                <a:cubicBezTo>
                  <a:pt x="2668" y="4216"/>
                  <a:pt x="2573" y="4097"/>
                  <a:pt x="2621" y="4002"/>
                </a:cubicBezTo>
                <a:cubicBezTo>
                  <a:pt x="2658" y="3888"/>
                  <a:pt x="2561" y="3790"/>
                  <a:pt x="2436" y="3790"/>
                </a:cubicBezTo>
                <a:cubicBezTo>
                  <a:pt x="2404" y="3790"/>
                  <a:pt x="2369" y="3796"/>
                  <a:pt x="2335" y="3811"/>
                </a:cubicBezTo>
                <a:cubicBezTo>
                  <a:pt x="2311" y="3859"/>
                  <a:pt x="2311" y="3883"/>
                  <a:pt x="2311" y="3906"/>
                </a:cubicBezTo>
                <a:cubicBezTo>
                  <a:pt x="2287" y="4240"/>
                  <a:pt x="2549" y="4526"/>
                  <a:pt x="2906" y="4526"/>
                </a:cubicBezTo>
                <a:lnTo>
                  <a:pt x="2906" y="4883"/>
                </a:lnTo>
                <a:lnTo>
                  <a:pt x="2644" y="4883"/>
                </a:lnTo>
                <a:cubicBezTo>
                  <a:pt x="2549" y="4883"/>
                  <a:pt x="2502" y="4954"/>
                  <a:pt x="2502" y="5050"/>
                </a:cubicBezTo>
                <a:lnTo>
                  <a:pt x="2502" y="7121"/>
                </a:lnTo>
                <a:lnTo>
                  <a:pt x="1978" y="7121"/>
                </a:lnTo>
                <a:lnTo>
                  <a:pt x="1978" y="6883"/>
                </a:lnTo>
                <a:cubicBezTo>
                  <a:pt x="1978" y="6288"/>
                  <a:pt x="1716" y="5764"/>
                  <a:pt x="1311" y="5359"/>
                </a:cubicBezTo>
                <a:cubicBezTo>
                  <a:pt x="644" y="4835"/>
                  <a:pt x="287" y="4002"/>
                  <a:pt x="287" y="3168"/>
                </a:cubicBezTo>
                <a:cubicBezTo>
                  <a:pt x="287" y="2930"/>
                  <a:pt x="311" y="2692"/>
                  <a:pt x="382" y="2454"/>
                </a:cubicBezTo>
                <a:cubicBezTo>
                  <a:pt x="406" y="2382"/>
                  <a:pt x="382" y="2311"/>
                  <a:pt x="311" y="2263"/>
                </a:cubicBezTo>
                <a:cubicBezTo>
                  <a:pt x="291" y="2250"/>
                  <a:pt x="269" y="2245"/>
                  <a:pt x="245" y="2245"/>
                </a:cubicBezTo>
                <a:cubicBezTo>
                  <a:pt x="180" y="2245"/>
                  <a:pt x="107" y="2289"/>
                  <a:pt x="72" y="2359"/>
                </a:cubicBezTo>
                <a:cubicBezTo>
                  <a:pt x="25" y="2620"/>
                  <a:pt x="1" y="2859"/>
                  <a:pt x="1" y="3144"/>
                </a:cubicBezTo>
                <a:cubicBezTo>
                  <a:pt x="1" y="4097"/>
                  <a:pt x="406" y="4978"/>
                  <a:pt x="1120" y="5597"/>
                </a:cubicBezTo>
                <a:cubicBezTo>
                  <a:pt x="1501" y="5931"/>
                  <a:pt x="1716" y="6383"/>
                  <a:pt x="1716" y="6883"/>
                </a:cubicBezTo>
                <a:lnTo>
                  <a:pt x="1716" y="8193"/>
                </a:lnTo>
                <a:cubicBezTo>
                  <a:pt x="1716" y="8312"/>
                  <a:pt x="1787" y="8550"/>
                  <a:pt x="1787" y="8574"/>
                </a:cubicBezTo>
                <a:cubicBezTo>
                  <a:pt x="1954" y="9169"/>
                  <a:pt x="2502" y="9622"/>
                  <a:pt x="3145" y="9622"/>
                </a:cubicBezTo>
                <a:cubicBezTo>
                  <a:pt x="3787" y="9622"/>
                  <a:pt x="4335" y="9169"/>
                  <a:pt x="4526" y="8574"/>
                </a:cubicBezTo>
                <a:cubicBezTo>
                  <a:pt x="4526" y="8574"/>
                  <a:pt x="4573" y="8336"/>
                  <a:pt x="4573" y="8193"/>
                </a:cubicBezTo>
                <a:lnTo>
                  <a:pt x="4573" y="6883"/>
                </a:lnTo>
                <a:cubicBezTo>
                  <a:pt x="4573" y="6883"/>
                  <a:pt x="4764" y="6002"/>
                  <a:pt x="5073" y="5693"/>
                </a:cubicBezTo>
                <a:lnTo>
                  <a:pt x="5169" y="5597"/>
                </a:lnTo>
                <a:cubicBezTo>
                  <a:pt x="5883" y="5002"/>
                  <a:pt x="6312" y="4121"/>
                  <a:pt x="6312" y="3168"/>
                </a:cubicBezTo>
                <a:cubicBezTo>
                  <a:pt x="6312" y="2335"/>
                  <a:pt x="5978" y="1525"/>
                  <a:pt x="5383" y="930"/>
                </a:cubicBezTo>
                <a:cubicBezTo>
                  <a:pt x="4740" y="358"/>
                  <a:pt x="3954" y="49"/>
                  <a:pt x="3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98">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616" name="Google Shape;1616;p98">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98">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618" name="Google Shape;1618;p98">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98"/>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79"/>
                                        </p:tgtEl>
                                        <p:attrNameLst>
                                          <p:attrName>style.visibility</p:attrName>
                                        </p:attrNameLst>
                                      </p:cBhvr>
                                      <p:to>
                                        <p:strVal val="visible"/>
                                      </p:to>
                                    </p:set>
                                    <p:animEffect transition="in" filter="fade">
                                      <p:cBhvr>
                                        <p:cTn id="7" dur="1000"/>
                                        <p:tgtEl>
                                          <p:spTgt spid="157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76"/>
                                        </p:tgtEl>
                                        <p:attrNameLst>
                                          <p:attrName>style.visibility</p:attrName>
                                        </p:attrNameLst>
                                      </p:cBhvr>
                                      <p:to>
                                        <p:strVal val="visible"/>
                                      </p:to>
                                    </p:set>
                                    <p:animEffect transition="in" filter="fade">
                                      <p:cBhvr>
                                        <p:cTn id="11" dur="1000"/>
                                        <p:tgtEl>
                                          <p:spTgt spid="157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586"/>
                                        </p:tgtEl>
                                        <p:attrNameLst>
                                          <p:attrName>style.visibility</p:attrName>
                                        </p:attrNameLst>
                                      </p:cBhvr>
                                      <p:to>
                                        <p:strVal val="visible"/>
                                      </p:to>
                                    </p:set>
                                    <p:animEffect transition="in" filter="fade">
                                      <p:cBhvr>
                                        <p:cTn id="15" dur="1000"/>
                                        <p:tgtEl>
                                          <p:spTgt spid="158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583"/>
                                        </p:tgtEl>
                                        <p:attrNameLst>
                                          <p:attrName>style.visibility</p:attrName>
                                        </p:attrNameLst>
                                      </p:cBhvr>
                                      <p:to>
                                        <p:strVal val="visible"/>
                                      </p:to>
                                    </p:set>
                                    <p:animEffect transition="in" filter="fade">
                                      <p:cBhvr>
                                        <p:cTn id="19" dur="1000"/>
                                        <p:tgtEl>
                                          <p:spTgt spid="1583"/>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597"/>
                                        </p:tgtEl>
                                        <p:attrNameLst>
                                          <p:attrName>style.visibility</p:attrName>
                                        </p:attrNameLst>
                                      </p:cBhvr>
                                      <p:to>
                                        <p:strVal val="visible"/>
                                      </p:to>
                                    </p:set>
                                    <p:animEffect transition="in" filter="fade">
                                      <p:cBhvr>
                                        <p:cTn id="23" dur="1000"/>
                                        <p:tgtEl>
                                          <p:spTgt spid="1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1623"/>
        <p:cNvGrpSpPr/>
        <p:nvPr/>
      </p:nvGrpSpPr>
      <p:grpSpPr>
        <a:xfrm>
          <a:off x="0" y="0"/>
          <a:ext cx="0" cy="0"/>
          <a:chOff x="0" y="0"/>
          <a:chExt cx="0" cy="0"/>
        </a:xfrm>
      </p:grpSpPr>
      <p:sp>
        <p:nvSpPr>
          <p:cNvPr id="1624" name="Google Shape;1624;p99"/>
          <p:cNvSpPr txBox="1">
            <a:spLocks noGrp="1"/>
          </p:cNvSpPr>
          <p:nvPr>
            <p:ph type="title"/>
          </p:nvPr>
        </p:nvSpPr>
        <p:spPr>
          <a:xfrm>
            <a:off x="720000" y="18899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Basic</a:t>
            </a:r>
            <a:endParaRPr/>
          </a:p>
        </p:txBody>
      </p:sp>
      <p:sp>
        <p:nvSpPr>
          <p:cNvPr id="1625" name="Google Shape;1625;p99"/>
          <p:cNvSpPr txBox="1">
            <a:spLocks noGrp="1"/>
          </p:cNvSpPr>
          <p:nvPr>
            <p:ph type="subTitle" idx="1"/>
          </p:nvPr>
        </p:nvSpPr>
        <p:spPr>
          <a:xfrm>
            <a:off x="720000" y="2476438"/>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1626" name="Google Shape;1626;p99"/>
          <p:cNvSpPr txBox="1">
            <a:spLocks noGrp="1"/>
          </p:cNvSpPr>
          <p:nvPr>
            <p:ph type="title" idx="2"/>
          </p:nvPr>
        </p:nvSpPr>
        <p:spPr>
          <a:xfrm>
            <a:off x="3403800" y="18899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Standard</a:t>
            </a:r>
            <a:endParaRPr/>
          </a:p>
        </p:txBody>
      </p:sp>
      <p:sp>
        <p:nvSpPr>
          <p:cNvPr id="1627" name="Google Shape;1627;p99"/>
          <p:cNvSpPr txBox="1">
            <a:spLocks noGrp="1"/>
          </p:cNvSpPr>
          <p:nvPr>
            <p:ph type="subTitle" idx="3"/>
          </p:nvPr>
        </p:nvSpPr>
        <p:spPr>
          <a:xfrm>
            <a:off x="3403800" y="2476438"/>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628" name="Google Shape;1628;p99"/>
          <p:cNvSpPr txBox="1">
            <a:spLocks noGrp="1"/>
          </p:cNvSpPr>
          <p:nvPr>
            <p:ph type="title" idx="4"/>
          </p:nvPr>
        </p:nvSpPr>
        <p:spPr>
          <a:xfrm>
            <a:off x="6087600" y="18899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Advanced</a:t>
            </a:r>
            <a:endParaRPr/>
          </a:p>
        </p:txBody>
      </p:sp>
      <p:sp>
        <p:nvSpPr>
          <p:cNvPr id="1629" name="Google Shape;1629;p99"/>
          <p:cNvSpPr txBox="1">
            <a:spLocks noGrp="1"/>
          </p:cNvSpPr>
          <p:nvPr>
            <p:ph type="subTitle" idx="5"/>
          </p:nvPr>
        </p:nvSpPr>
        <p:spPr>
          <a:xfrm>
            <a:off x="6087600" y="2476438"/>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Earth is the third planet from the Sun</a:t>
            </a:r>
            <a:endParaRPr/>
          </a:p>
        </p:txBody>
      </p:sp>
      <p:sp>
        <p:nvSpPr>
          <p:cNvPr id="1630" name="Google Shape;1630;p99"/>
          <p:cNvSpPr txBox="1">
            <a:spLocks noGrp="1"/>
          </p:cNvSpPr>
          <p:nvPr>
            <p:ph type="title" idx="9"/>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Maturity model</a:t>
            </a:r>
            <a:endParaRPr/>
          </a:p>
        </p:txBody>
      </p:sp>
      <p:sp>
        <p:nvSpPr>
          <p:cNvPr id="1631" name="Google Shape;1631;p99"/>
          <p:cNvSpPr txBox="1">
            <a:spLocks noGrp="1"/>
          </p:cNvSpPr>
          <p:nvPr>
            <p:ph type="title" idx="6"/>
          </p:nvPr>
        </p:nvSpPr>
        <p:spPr>
          <a:xfrm>
            <a:off x="1133250" y="3413175"/>
            <a:ext cx="15099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30%</a:t>
            </a:r>
            <a:endParaRPr/>
          </a:p>
        </p:txBody>
      </p:sp>
      <p:sp>
        <p:nvSpPr>
          <p:cNvPr id="1632" name="Google Shape;1632;p99"/>
          <p:cNvSpPr txBox="1">
            <a:spLocks noGrp="1"/>
          </p:cNvSpPr>
          <p:nvPr>
            <p:ph type="title" idx="7"/>
          </p:nvPr>
        </p:nvSpPr>
        <p:spPr>
          <a:xfrm>
            <a:off x="6500850" y="3413175"/>
            <a:ext cx="15099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70%</a:t>
            </a:r>
            <a:endParaRPr/>
          </a:p>
        </p:txBody>
      </p:sp>
      <p:sp>
        <p:nvSpPr>
          <p:cNvPr id="1633" name="Google Shape;1633;p99"/>
          <p:cNvSpPr txBox="1">
            <a:spLocks noGrp="1"/>
          </p:cNvSpPr>
          <p:nvPr>
            <p:ph type="title" idx="8"/>
          </p:nvPr>
        </p:nvSpPr>
        <p:spPr>
          <a:xfrm>
            <a:off x="3817050" y="3413175"/>
            <a:ext cx="15099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cxnSp>
        <p:nvCxnSpPr>
          <p:cNvPr id="1634" name="Google Shape;1634;p99"/>
          <p:cNvCxnSpPr/>
          <p:nvPr/>
        </p:nvCxnSpPr>
        <p:spPr>
          <a:xfrm>
            <a:off x="773775" y="2367050"/>
            <a:ext cx="2202000" cy="0"/>
          </a:xfrm>
          <a:prstGeom prst="straightConnector1">
            <a:avLst/>
          </a:prstGeom>
          <a:noFill/>
          <a:ln w="9525" cap="flat" cmpd="sng">
            <a:solidFill>
              <a:schemeClr val="dk1"/>
            </a:solidFill>
            <a:prstDash val="solid"/>
            <a:round/>
            <a:headEnd type="none" w="med" len="med"/>
            <a:tailEnd type="none" w="med" len="med"/>
          </a:ln>
        </p:spPr>
      </p:cxnSp>
      <p:cxnSp>
        <p:nvCxnSpPr>
          <p:cNvPr id="1635" name="Google Shape;1635;p99"/>
          <p:cNvCxnSpPr/>
          <p:nvPr/>
        </p:nvCxnSpPr>
        <p:spPr>
          <a:xfrm>
            <a:off x="3477475" y="2364175"/>
            <a:ext cx="2202000" cy="0"/>
          </a:xfrm>
          <a:prstGeom prst="straightConnector1">
            <a:avLst/>
          </a:prstGeom>
          <a:noFill/>
          <a:ln w="9525" cap="flat" cmpd="sng">
            <a:solidFill>
              <a:schemeClr val="dk1"/>
            </a:solidFill>
            <a:prstDash val="solid"/>
            <a:round/>
            <a:headEnd type="none" w="med" len="med"/>
            <a:tailEnd type="none" w="med" len="med"/>
          </a:ln>
        </p:spPr>
      </p:cxnSp>
      <p:cxnSp>
        <p:nvCxnSpPr>
          <p:cNvPr id="1636" name="Google Shape;1636;p99"/>
          <p:cNvCxnSpPr/>
          <p:nvPr/>
        </p:nvCxnSpPr>
        <p:spPr>
          <a:xfrm>
            <a:off x="6168175" y="2367050"/>
            <a:ext cx="2202000" cy="0"/>
          </a:xfrm>
          <a:prstGeom prst="straightConnector1">
            <a:avLst/>
          </a:prstGeom>
          <a:noFill/>
          <a:ln w="9525" cap="flat" cmpd="sng">
            <a:solidFill>
              <a:schemeClr val="dk1"/>
            </a:solidFill>
            <a:prstDash val="solid"/>
            <a:round/>
            <a:headEnd type="none" w="med" len="med"/>
            <a:tailEnd type="none" w="med" len="med"/>
          </a:ln>
        </p:spPr>
      </p:cxnSp>
      <p:cxnSp>
        <p:nvCxnSpPr>
          <p:cNvPr id="1637" name="Google Shape;1637;p99"/>
          <p:cNvCxnSpPr>
            <a:stCxn id="1631" idx="0"/>
            <a:endCxn id="1625" idx="2"/>
          </p:cNvCxnSpPr>
          <p:nvPr/>
        </p:nvCxnSpPr>
        <p:spPr>
          <a:xfrm rot="-5400000">
            <a:off x="1662600" y="3186975"/>
            <a:ext cx="451800" cy="600"/>
          </a:xfrm>
          <a:prstGeom prst="bentConnector3">
            <a:avLst>
              <a:gd name="adj1" fmla="val 50015"/>
            </a:avLst>
          </a:prstGeom>
          <a:noFill/>
          <a:ln w="9525" cap="flat" cmpd="sng">
            <a:solidFill>
              <a:schemeClr val="dk2"/>
            </a:solidFill>
            <a:prstDash val="solid"/>
            <a:round/>
            <a:headEnd type="oval" w="med" len="med"/>
            <a:tailEnd type="none" w="med" len="med"/>
          </a:ln>
        </p:spPr>
      </p:cxnSp>
      <p:cxnSp>
        <p:nvCxnSpPr>
          <p:cNvPr id="1638" name="Google Shape;1638;p99"/>
          <p:cNvCxnSpPr>
            <a:stCxn id="1633" idx="0"/>
            <a:endCxn id="1627" idx="2"/>
          </p:cNvCxnSpPr>
          <p:nvPr/>
        </p:nvCxnSpPr>
        <p:spPr>
          <a:xfrm rot="-5400000">
            <a:off x="4346400" y="3186975"/>
            <a:ext cx="451800" cy="600"/>
          </a:xfrm>
          <a:prstGeom prst="bentConnector3">
            <a:avLst>
              <a:gd name="adj1" fmla="val 50015"/>
            </a:avLst>
          </a:prstGeom>
          <a:noFill/>
          <a:ln w="9525" cap="flat" cmpd="sng">
            <a:solidFill>
              <a:schemeClr val="dk2"/>
            </a:solidFill>
            <a:prstDash val="solid"/>
            <a:round/>
            <a:headEnd type="oval" w="med" len="med"/>
            <a:tailEnd type="none" w="med" len="med"/>
          </a:ln>
        </p:spPr>
      </p:cxnSp>
      <p:cxnSp>
        <p:nvCxnSpPr>
          <p:cNvPr id="1639" name="Google Shape;1639;p99"/>
          <p:cNvCxnSpPr>
            <a:stCxn id="1632" idx="0"/>
            <a:endCxn id="1629" idx="2"/>
          </p:cNvCxnSpPr>
          <p:nvPr/>
        </p:nvCxnSpPr>
        <p:spPr>
          <a:xfrm rot="-5400000">
            <a:off x="7030200" y="3186975"/>
            <a:ext cx="451800" cy="600"/>
          </a:xfrm>
          <a:prstGeom prst="bentConnector3">
            <a:avLst>
              <a:gd name="adj1" fmla="val 50015"/>
            </a:avLst>
          </a:prstGeom>
          <a:noFill/>
          <a:ln w="9525" cap="flat" cmpd="sng">
            <a:solidFill>
              <a:schemeClr val="dk2"/>
            </a:solidFill>
            <a:prstDash val="solid"/>
            <a:round/>
            <a:headEnd type="oval" w="med" len="med"/>
            <a:tailEnd type="none" w="med" len="med"/>
          </a:ln>
        </p:spPr>
      </p:cxnSp>
      <p:sp>
        <p:nvSpPr>
          <p:cNvPr id="1640" name="Google Shape;1640;p99">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641" name="Google Shape;1641;p99">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99">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643" name="Google Shape;1643;p99">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99"/>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1"/>
                                        </p:tgtEl>
                                        <p:attrNameLst>
                                          <p:attrName>style.visibility</p:attrName>
                                        </p:attrNameLst>
                                      </p:cBhvr>
                                      <p:to>
                                        <p:strVal val="visible"/>
                                      </p:to>
                                    </p:set>
                                    <p:animEffect transition="in" filter="fade">
                                      <p:cBhvr>
                                        <p:cTn id="7" dur="1000"/>
                                        <p:tgtEl>
                                          <p:spTgt spid="1631"/>
                                        </p:tgtEl>
                                      </p:cBhvr>
                                    </p:animEffect>
                                  </p:childTnLst>
                                </p:cTn>
                              </p:par>
                              <p:par>
                                <p:cTn id="8" presetID="10" presetClass="entr" presetSubtype="0" fill="hold" nodeType="withEffect">
                                  <p:stCondLst>
                                    <p:cond delay="0"/>
                                  </p:stCondLst>
                                  <p:childTnLst>
                                    <p:set>
                                      <p:cBhvr>
                                        <p:cTn id="9" dur="1" fill="hold">
                                          <p:stCondLst>
                                            <p:cond delay="0"/>
                                          </p:stCondLst>
                                        </p:cTn>
                                        <p:tgtEl>
                                          <p:spTgt spid="1633"/>
                                        </p:tgtEl>
                                        <p:attrNameLst>
                                          <p:attrName>style.visibility</p:attrName>
                                        </p:attrNameLst>
                                      </p:cBhvr>
                                      <p:to>
                                        <p:strVal val="visible"/>
                                      </p:to>
                                    </p:set>
                                    <p:animEffect transition="in" filter="fade">
                                      <p:cBhvr>
                                        <p:cTn id="10" dur="1000"/>
                                        <p:tgtEl>
                                          <p:spTgt spid="1633"/>
                                        </p:tgtEl>
                                      </p:cBhvr>
                                    </p:animEffect>
                                  </p:childTnLst>
                                </p:cTn>
                              </p:par>
                              <p:par>
                                <p:cTn id="11" presetID="10" presetClass="entr" presetSubtype="0" fill="hold" nodeType="withEffect">
                                  <p:stCondLst>
                                    <p:cond delay="0"/>
                                  </p:stCondLst>
                                  <p:childTnLst>
                                    <p:set>
                                      <p:cBhvr>
                                        <p:cTn id="12" dur="1" fill="hold">
                                          <p:stCondLst>
                                            <p:cond delay="0"/>
                                          </p:stCondLst>
                                        </p:cTn>
                                        <p:tgtEl>
                                          <p:spTgt spid="1632"/>
                                        </p:tgtEl>
                                        <p:attrNameLst>
                                          <p:attrName>style.visibility</p:attrName>
                                        </p:attrNameLst>
                                      </p:cBhvr>
                                      <p:to>
                                        <p:strVal val="visible"/>
                                      </p:to>
                                    </p:set>
                                    <p:animEffect transition="in" filter="fade">
                                      <p:cBhvr>
                                        <p:cTn id="13" dur="1000"/>
                                        <p:tgtEl>
                                          <p:spTgt spid="1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Shape 1648"/>
        <p:cNvGrpSpPr/>
        <p:nvPr/>
      </p:nvGrpSpPr>
      <p:grpSpPr>
        <a:xfrm>
          <a:off x="0" y="0"/>
          <a:ext cx="0" cy="0"/>
          <a:chOff x="0" y="0"/>
          <a:chExt cx="0" cy="0"/>
        </a:xfrm>
      </p:grpSpPr>
      <p:sp>
        <p:nvSpPr>
          <p:cNvPr id="1649" name="Google Shape;1649;p100"/>
          <p:cNvSpPr txBox="1"/>
          <p:nvPr/>
        </p:nvSpPr>
        <p:spPr>
          <a:xfrm>
            <a:off x="3731463" y="4296863"/>
            <a:ext cx="896400" cy="311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VENUS</a:t>
            </a:r>
            <a:endParaRPr>
              <a:solidFill>
                <a:schemeClr val="dk1"/>
              </a:solidFill>
              <a:latin typeface="Quattrocento"/>
              <a:ea typeface="Quattrocento"/>
              <a:cs typeface="Quattrocento"/>
              <a:sym typeface="Quattrocento"/>
            </a:endParaRPr>
          </a:p>
        </p:txBody>
      </p:sp>
      <p:sp>
        <p:nvSpPr>
          <p:cNvPr id="1650" name="Google Shape;1650;p100"/>
          <p:cNvSpPr txBox="1"/>
          <p:nvPr/>
        </p:nvSpPr>
        <p:spPr>
          <a:xfrm>
            <a:off x="5626213" y="4296863"/>
            <a:ext cx="896400" cy="311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MARS</a:t>
            </a:r>
            <a:endParaRPr>
              <a:solidFill>
                <a:schemeClr val="dk1"/>
              </a:solidFill>
              <a:latin typeface="Quattrocento"/>
              <a:ea typeface="Quattrocento"/>
              <a:cs typeface="Quattrocento"/>
              <a:sym typeface="Quattrocento"/>
            </a:endParaRPr>
          </a:p>
        </p:txBody>
      </p:sp>
      <p:sp>
        <p:nvSpPr>
          <p:cNvPr id="1651" name="Google Shape;1651;p100"/>
          <p:cNvSpPr txBox="1"/>
          <p:nvPr/>
        </p:nvSpPr>
        <p:spPr>
          <a:xfrm>
            <a:off x="7520963" y="4296863"/>
            <a:ext cx="896400" cy="311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Quattrocento"/>
                <a:ea typeface="Quattrocento"/>
                <a:cs typeface="Quattrocento"/>
                <a:sym typeface="Quattrocento"/>
              </a:rPr>
              <a:t>JUPITER</a:t>
            </a:r>
            <a:endParaRPr>
              <a:solidFill>
                <a:schemeClr val="dk1"/>
              </a:solidFill>
              <a:latin typeface="Quattrocento"/>
              <a:ea typeface="Quattrocento"/>
              <a:cs typeface="Quattrocento"/>
              <a:sym typeface="Quattrocento"/>
            </a:endParaRPr>
          </a:p>
        </p:txBody>
      </p:sp>
      <p:sp>
        <p:nvSpPr>
          <p:cNvPr id="1652" name="Google Shape;1652;p100"/>
          <p:cNvSpPr/>
          <p:nvPr/>
        </p:nvSpPr>
        <p:spPr>
          <a:xfrm>
            <a:off x="3977425" y="2748363"/>
            <a:ext cx="420300" cy="3621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a:t>
            </a:r>
            <a:endParaRPr>
              <a:solidFill>
                <a:schemeClr val="dk1"/>
              </a:solidFill>
              <a:latin typeface="Quattrocento"/>
              <a:ea typeface="Quattrocento"/>
              <a:cs typeface="Quattrocento"/>
              <a:sym typeface="Quattrocento"/>
            </a:endParaRPr>
          </a:p>
        </p:txBody>
      </p:sp>
      <p:sp>
        <p:nvSpPr>
          <p:cNvPr id="1653" name="Google Shape;1653;p100"/>
          <p:cNvSpPr/>
          <p:nvPr/>
        </p:nvSpPr>
        <p:spPr>
          <a:xfrm>
            <a:off x="5346613" y="4328375"/>
            <a:ext cx="279600" cy="240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654" name="Google Shape;1654;p100"/>
          <p:cNvSpPr/>
          <p:nvPr/>
        </p:nvSpPr>
        <p:spPr>
          <a:xfrm>
            <a:off x="7241363" y="4328375"/>
            <a:ext cx="279600" cy="240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655" name="Google Shape;1655;p100"/>
          <p:cNvSpPr/>
          <p:nvPr/>
        </p:nvSpPr>
        <p:spPr>
          <a:xfrm>
            <a:off x="3451863" y="4328375"/>
            <a:ext cx="279600" cy="2409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accent2"/>
              </a:solidFill>
            </a:endParaRPr>
          </a:p>
        </p:txBody>
      </p:sp>
      <p:sp>
        <p:nvSpPr>
          <p:cNvPr id="1656" name="Google Shape;1656;p100"/>
          <p:cNvSpPr/>
          <p:nvPr/>
        </p:nvSpPr>
        <p:spPr>
          <a:xfrm>
            <a:off x="4067850" y="3711225"/>
            <a:ext cx="420300" cy="362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a:t>
            </a:r>
            <a:endParaRPr>
              <a:solidFill>
                <a:schemeClr val="accent2"/>
              </a:solidFill>
              <a:latin typeface="Quattrocento"/>
              <a:ea typeface="Quattrocento"/>
              <a:cs typeface="Quattrocento"/>
              <a:sym typeface="Quattrocento"/>
            </a:endParaRPr>
          </a:p>
        </p:txBody>
      </p:sp>
      <p:sp>
        <p:nvSpPr>
          <p:cNvPr id="1657" name="Google Shape;1657;p100"/>
          <p:cNvSpPr/>
          <p:nvPr/>
        </p:nvSpPr>
        <p:spPr>
          <a:xfrm>
            <a:off x="5777700" y="2266938"/>
            <a:ext cx="420300" cy="362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a:t>
            </a:r>
            <a:endParaRPr>
              <a:solidFill>
                <a:schemeClr val="accent2"/>
              </a:solidFill>
              <a:latin typeface="Quattrocento"/>
              <a:ea typeface="Quattrocento"/>
              <a:cs typeface="Quattrocento"/>
              <a:sym typeface="Quattrocento"/>
            </a:endParaRPr>
          </a:p>
        </p:txBody>
      </p:sp>
      <p:sp>
        <p:nvSpPr>
          <p:cNvPr id="1658" name="Google Shape;1658;p100"/>
          <p:cNvSpPr/>
          <p:nvPr/>
        </p:nvSpPr>
        <p:spPr>
          <a:xfrm>
            <a:off x="4151650" y="1785350"/>
            <a:ext cx="420300" cy="362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attrocento"/>
                <a:ea typeface="Quattrocento"/>
                <a:cs typeface="Quattrocento"/>
                <a:sym typeface="Quattrocento"/>
              </a:rPr>
              <a:t>%</a:t>
            </a:r>
            <a:endParaRPr>
              <a:solidFill>
                <a:schemeClr val="accent2"/>
              </a:solidFill>
              <a:latin typeface="Quattrocento"/>
              <a:ea typeface="Quattrocento"/>
              <a:cs typeface="Quattrocento"/>
              <a:sym typeface="Quattrocento"/>
            </a:endParaRPr>
          </a:p>
        </p:txBody>
      </p:sp>
      <p:sp>
        <p:nvSpPr>
          <p:cNvPr id="1659" name="Google Shape;1659;p100"/>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Profitability ratios</a:t>
            </a:r>
            <a:endParaRPr/>
          </a:p>
        </p:txBody>
      </p:sp>
      <p:sp>
        <p:nvSpPr>
          <p:cNvPr id="1660" name="Google Shape;1660;p100"/>
          <p:cNvSpPr txBox="1"/>
          <p:nvPr/>
        </p:nvSpPr>
        <p:spPr>
          <a:xfrm>
            <a:off x="3404175" y="1347600"/>
            <a:ext cx="8271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WORST</a:t>
            </a:r>
            <a:endParaRPr>
              <a:solidFill>
                <a:schemeClr val="dk1"/>
              </a:solidFill>
              <a:latin typeface="Quattrocento"/>
              <a:ea typeface="Quattrocento"/>
              <a:cs typeface="Quattrocento"/>
              <a:sym typeface="Quattrocento"/>
            </a:endParaRPr>
          </a:p>
        </p:txBody>
      </p:sp>
      <p:sp>
        <p:nvSpPr>
          <p:cNvPr id="1661" name="Google Shape;1661;p100"/>
          <p:cNvSpPr txBox="1"/>
          <p:nvPr/>
        </p:nvSpPr>
        <p:spPr>
          <a:xfrm>
            <a:off x="7603652" y="1347600"/>
            <a:ext cx="8271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BEST </a:t>
            </a:r>
            <a:endParaRPr>
              <a:solidFill>
                <a:schemeClr val="dk1"/>
              </a:solidFill>
              <a:latin typeface="Quattrocento"/>
              <a:ea typeface="Quattrocento"/>
              <a:cs typeface="Quattrocento"/>
              <a:sym typeface="Quattrocento"/>
            </a:endParaRPr>
          </a:p>
        </p:txBody>
      </p:sp>
      <p:sp>
        <p:nvSpPr>
          <p:cNvPr id="1662" name="Google Shape;1662;p100"/>
          <p:cNvSpPr/>
          <p:nvPr/>
        </p:nvSpPr>
        <p:spPr>
          <a:xfrm>
            <a:off x="3035175" y="3755950"/>
            <a:ext cx="369000" cy="283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00"/>
          <p:cNvSpPr txBox="1"/>
          <p:nvPr/>
        </p:nvSpPr>
        <p:spPr>
          <a:xfrm>
            <a:off x="5503914" y="1347600"/>
            <a:ext cx="8271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PEER</a:t>
            </a:r>
            <a:endParaRPr>
              <a:solidFill>
                <a:schemeClr val="dk1"/>
              </a:solidFill>
              <a:latin typeface="Quattrocento"/>
              <a:ea typeface="Quattrocento"/>
              <a:cs typeface="Quattrocento"/>
              <a:sym typeface="Quattrocento"/>
            </a:endParaRPr>
          </a:p>
        </p:txBody>
      </p:sp>
      <p:cxnSp>
        <p:nvCxnSpPr>
          <p:cNvPr id="1664" name="Google Shape;1664;p100"/>
          <p:cNvCxnSpPr>
            <a:stCxn id="1663" idx="3"/>
            <a:endCxn id="1661" idx="1"/>
          </p:cNvCxnSpPr>
          <p:nvPr/>
        </p:nvCxnSpPr>
        <p:spPr>
          <a:xfrm>
            <a:off x="6331014" y="1503450"/>
            <a:ext cx="1272600" cy="0"/>
          </a:xfrm>
          <a:prstGeom prst="straightConnector1">
            <a:avLst/>
          </a:prstGeom>
          <a:noFill/>
          <a:ln w="9525" cap="flat" cmpd="sng">
            <a:solidFill>
              <a:schemeClr val="dk2"/>
            </a:solidFill>
            <a:prstDash val="solid"/>
            <a:round/>
            <a:headEnd type="none" w="med" len="med"/>
            <a:tailEnd type="triangle" w="med" len="med"/>
          </a:ln>
        </p:spPr>
      </p:cxnSp>
      <p:cxnSp>
        <p:nvCxnSpPr>
          <p:cNvPr id="1665" name="Google Shape;1665;p100"/>
          <p:cNvCxnSpPr>
            <a:stCxn id="1663" idx="1"/>
            <a:endCxn id="1660" idx="3"/>
          </p:cNvCxnSpPr>
          <p:nvPr/>
        </p:nvCxnSpPr>
        <p:spPr>
          <a:xfrm rot="10800000">
            <a:off x="4231314" y="1503450"/>
            <a:ext cx="1272600" cy="0"/>
          </a:xfrm>
          <a:prstGeom prst="straightConnector1">
            <a:avLst/>
          </a:prstGeom>
          <a:noFill/>
          <a:ln w="9525" cap="flat" cmpd="sng">
            <a:solidFill>
              <a:schemeClr val="dk2"/>
            </a:solidFill>
            <a:prstDash val="solid"/>
            <a:round/>
            <a:headEnd type="none" w="med" len="med"/>
            <a:tailEnd type="triangle" w="med" len="med"/>
          </a:ln>
        </p:spPr>
      </p:cxnSp>
      <p:sp>
        <p:nvSpPr>
          <p:cNvPr id="1666" name="Google Shape;1666;p100"/>
          <p:cNvSpPr/>
          <p:nvPr/>
        </p:nvSpPr>
        <p:spPr>
          <a:xfrm>
            <a:off x="5225975" y="3229788"/>
            <a:ext cx="420300" cy="3621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a:t>
            </a:r>
            <a:endParaRPr>
              <a:solidFill>
                <a:schemeClr val="dk1"/>
              </a:solidFill>
              <a:latin typeface="Quattrocento"/>
              <a:ea typeface="Quattrocento"/>
              <a:cs typeface="Quattrocento"/>
              <a:sym typeface="Quattrocento"/>
            </a:endParaRPr>
          </a:p>
        </p:txBody>
      </p:sp>
      <p:sp>
        <p:nvSpPr>
          <p:cNvPr id="1667" name="Google Shape;1667;p100"/>
          <p:cNvSpPr/>
          <p:nvPr/>
        </p:nvSpPr>
        <p:spPr>
          <a:xfrm>
            <a:off x="7298450" y="3711213"/>
            <a:ext cx="420300" cy="3621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a:t>
            </a:r>
            <a:endParaRPr>
              <a:solidFill>
                <a:schemeClr val="dk1"/>
              </a:solidFill>
              <a:latin typeface="Quattrocento"/>
              <a:ea typeface="Quattrocento"/>
              <a:cs typeface="Quattrocento"/>
              <a:sym typeface="Quattrocento"/>
            </a:endParaRPr>
          </a:p>
        </p:txBody>
      </p:sp>
      <p:sp>
        <p:nvSpPr>
          <p:cNvPr id="1668" name="Google Shape;1668;p100"/>
          <p:cNvSpPr/>
          <p:nvPr/>
        </p:nvSpPr>
        <p:spPr>
          <a:xfrm>
            <a:off x="7857200" y="1782050"/>
            <a:ext cx="420300" cy="3621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a:t>
            </a:r>
            <a:endParaRPr>
              <a:solidFill>
                <a:schemeClr val="dk1"/>
              </a:solidFill>
              <a:latin typeface="Quattrocento"/>
              <a:ea typeface="Quattrocento"/>
              <a:cs typeface="Quattrocento"/>
              <a:sym typeface="Quattrocento"/>
            </a:endParaRPr>
          </a:p>
        </p:txBody>
      </p:sp>
      <p:sp>
        <p:nvSpPr>
          <p:cNvPr id="1669" name="Google Shape;1669;p100"/>
          <p:cNvSpPr/>
          <p:nvPr/>
        </p:nvSpPr>
        <p:spPr>
          <a:xfrm>
            <a:off x="5983475" y="1782075"/>
            <a:ext cx="420300" cy="362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a:t>
            </a:r>
            <a:endParaRPr>
              <a:solidFill>
                <a:schemeClr val="dk1"/>
              </a:solidFill>
              <a:latin typeface="Quattrocento"/>
              <a:ea typeface="Quattrocento"/>
              <a:cs typeface="Quattrocento"/>
              <a:sym typeface="Quattrocento"/>
            </a:endParaRPr>
          </a:p>
        </p:txBody>
      </p:sp>
      <p:sp>
        <p:nvSpPr>
          <p:cNvPr id="1670" name="Google Shape;1670;p100"/>
          <p:cNvSpPr/>
          <p:nvPr/>
        </p:nvSpPr>
        <p:spPr>
          <a:xfrm>
            <a:off x="6968350" y="2748363"/>
            <a:ext cx="420300" cy="3621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Quattrocento"/>
                <a:ea typeface="Quattrocento"/>
                <a:cs typeface="Quattrocento"/>
                <a:sym typeface="Quattrocento"/>
              </a:rPr>
              <a:t>%</a:t>
            </a:r>
            <a:endParaRPr>
              <a:solidFill>
                <a:schemeClr val="dk1"/>
              </a:solidFill>
              <a:latin typeface="Quattrocento"/>
              <a:ea typeface="Quattrocento"/>
              <a:cs typeface="Quattrocento"/>
              <a:sym typeface="Quattrocento"/>
            </a:endParaRPr>
          </a:p>
        </p:txBody>
      </p:sp>
      <p:sp>
        <p:nvSpPr>
          <p:cNvPr id="1671" name="Google Shape;1671;p100"/>
          <p:cNvSpPr/>
          <p:nvPr/>
        </p:nvSpPr>
        <p:spPr>
          <a:xfrm>
            <a:off x="713225" y="2748363"/>
            <a:ext cx="77175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dk1"/>
              </a:solidFill>
              <a:latin typeface="Quattrocento"/>
              <a:ea typeface="Quattrocento"/>
              <a:cs typeface="Quattrocento"/>
              <a:sym typeface="Quattrocento"/>
            </a:endParaRPr>
          </a:p>
        </p:txBody>
      </p:sp>
      <p:sp>
        <p:nvSpPr>
          <p:cNvPr id="1672" name="Google Shape;1672;p100"/>
          <p:cNvSpPr/>
          <p:nvPr/>
        </p:nvSpPr>
        <p:spPr>
          <a:xfrm>
            <a:off x="713225" y="1785500"/>
            <a:ext cx="77175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dk1"/>
              </a:solidFill>
              <a:latin typeface="Quattrocento"/>
              <a:ea typeface="Quattrocento"/>
              <a:cs typeface="Quattrocento"/>
              <a:sym typeface="Quattrocento"/>
            </a:endParaRPr>
          </a:p>
        </p:txBody>
      </p:sp>
      <p:sp>
        <p:nvSpPr>
          <p:cNvPr id="1673" name="Google Shape;1673;p100"/>
          <p:cNvSpPr/>
          <p:nvPr/>
        </p:nvSpPr>
        <p:spPr>
          <a:xfrm>
            <a:off x="713225" y="2266931"/>
            <a:ext cx="77175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dk1"/>
              </a:solidFill>
              <a:latin typeface="Quattrocento"/>
              <a:ea typeface="Quattrocento"/>
              <a:cs typeface="Quattrocento"/>
              <a:sym typeface="Quattrocento"/>
            </a:endParaRPr>
          </a:p>
        </p:txBody>
      </p:sp>
      <p:sp>
        <p:nvSpPr>
          <p:cNvPr id="1674" name="Google Shape;1674;p100"/>
          <p:cNvSpPr/>
          <p:nvPr/>
        </p:nvSpPr>
        <p:spPr>
          <a:xfrm>
            <a:off x="713225" y="3229794"/>
            <a:ext cx="77175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dk1"/>
              </a:solidFill>
              <a:latin typeface="Quattrocento"/>
              <a:ea typeface="Quattrocento"/>
              <a:cs typeface="Quattrocento"/>
              <a:sym typeface="Quattrocento"/>
            </a:endParaRPr>
          </a:p>
        </p:txBody>
      </p:sp>
      <p:sp>
        <p:nvSpPr>
          <p:cNvPr id="1675" name="Google Shape;1675;p100"/>
          <p:cNvSpPr/>
          <p:nvPr/>
        </p:nvSpPr>
        <p:spPr>
          <a:xfrm>
            <a:off x="713225" y="3711225"/>
            <a:ext cx="7717500" cy="3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solidFill>
                <a:schemeClr val="dk1"/>
              </a:solidFill>
              <a:latin typeface="Quattrocento"/>
              <a:ea typeface="Quattrocento"/>
              <a:cs typeface="Quattrocento"/>
              <a:sym typeface="Quattrocento"/>
            </a:endParaRPr>
          </a:p>
        </p:txBody>
      </p:sp>
      <p:sp>
        <p:nvSpPr>
          <p:cNvPr id="1676" name="Google Shape;1676;p100"/>
          <p:cNvSpPr/>
          <p:nvPr/>
        </p:nvSpPr>
        <p:spPr>
          <a:xfrm>
            <a:off x="713225" y="1785500"/>
            <a:ext cx="26907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RETURN ON SALES (%)</a:t>
            </a:r>
            <a:endParaRPr sz="1200">
              <a:solidFill>
                <a:schemeClr val="accent2"/>
              </a:solidFill>
              <a:latin typeface="Quattrocento"/>
              <a:ea typeface="Quattrocento"/>
              <a:cs typeface="Quattrocento"/>
              <a:sym typeface="Quattrocento"/>
            </a:endParaRPr>
          </a:p>
        </p:txBody>
      </p:sp>
      <p:sp>
        <p:nvSpPr>
          <p:cNvPr id="1677" name="Google Shape;1677;p100"/>
          <p:cNvSpPr/>
          <p:nvPr/>
        </p:nvSpPr>
        <p:spPr>
          <a:xfrm>
            <a:off x="713325" y="2266925"/>
            <a:ext cx="26907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RETURN ON EQUITY (%)</a:t>
            </a:r>
            <a:endParaRPr sz="1200">
              <a:solidFill>
                <a:schemeClr val="accent2"/>
              </a:solidFill>
              <a:latin typeface="Quattrocento"/>
              <a:ea typeface="Quattrocento"/>
              <a:cs typeface="Quattrocento"/>
              <a:sym typeface="Quattrocento"/>
            </a:endParaRPr>
          </a:p>
        </p:txBody>
      </p:sp>
      <p:sp>
        <p:nvSpPr>
          <p:cNvPr id="1678" name="Google Shape;1678;p100"/>
          <p:cNvSpPr/>
          <p:nvPr/>
        </p:nvSpPr>
        <p:spPr>
          <a:xfrm>
            <a:off x="713225" y="2748350"/>
            <a:ext cx="26907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RETURN ON NET ASSETS (%)</a:t>
            </a:r>
            <a:endParaRPr sz="1200">
              <a:solidFill>
                <a:schemeClr val="accent2"/>
              </a:solidFill>
              <a:latin typeface="Quattrocento"/>
              <a:ea typeface="Quattrocento"/>
              <a:cs typeface="Quattrocento"/>
              <a:sym typeface="Quattrocento"/>
            </a:endParaRPr>
          </a:p>
        </p:txBody>
      </p:sp>
      <p:sp>
        <p:nvSpPr>
          <p:cNvPr id="1679" name="Google Shape;1679;p100"/>
          <p:cNvSpPr/>
          <p:nvPr/>
        </p:nvSpPr>
        <p:spPr>
          <a:xfrm>
            <a:off x="713331" y="3229775"/>
            <a:ext cx="26907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RETURN CAPITAL EMPLOYED (%)</a:t>
            </a:r>
            <a:endParaRPr sz="1200">
              <a:solidFill>
                <a:schemeClr val="accent2"/>
              </a:solidFill>
              <a:latin typeface="Quattrocento"/>
              <a:ea typeface="Quattrocento"/>
              <a:cs typeface="Quattrocento"/>
              <a:sym typeface="Quattrocento"/>
            </a:endParaRPr>
          </a:p>
        </p:txBody>
      </p:sp>
      <p:sp>
        <p:nvSpPr>
          <p:cNvPr id="1680" name="Google Shape;1680;p100"/>
          <p:cNvSpPr/>
          <p:nvPr/>
        </p:nvSpPr>
        <p:spPr>
          <a:xfrm>
            <a:off x="713325" y="3711200"/>
            <a:ext cx="26907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2"/>
                </a:solidFill>
                <a:latin typeface="Quattrocento"/>
                <a:ea typeface="Quattrocento"/>
                <a:cs typeface="Quattrocento"/>
                <a:sym typeface="Quattrocento"/>
              </a:rPr>
              <a:t>RETURN ON FUNDS EMPLOYED (%)</a:t>
            </a:r>
            <a:endParaRPr sz="1200">
              <a:solidFill>
                <a:schemeClr val="accent2"/>
              </a:solidFill>
              <a:latin typeface="Quattrocento"/>
              <a:ea typeface="Quattrocento"/>
              <a:cs typeface="Quattrocento"/>
              <a:sym typeface="Quattrocento"/>
            </a:endParaRPr>
          </a:p>
        </p:txBody>
      </p:sp>
      <p:sp>
        <p:nvSpPr>
          <p:cNvPr id="1681" name="Google Shape;1681;p100">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682" name="Google Shape;1682;p100">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00">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684" name="Google Shape;1684;p100">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00"/>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Shape 1689"/>
        <p:cNvGrpSpPr/>
        <p:nvPr/>
      </p:nvGrpSpPr>
      <p:grpSpPr>
        <a:xfrm>
          <a:off x="0" y="0"/>
          <a:ext cx="0" cy="0"/>
          <a:chOff x="0" y="0"/>
          <a:chExt cx="0" cy="0"/>
        </a:xfrm>
      </p:grpSpPr>
      <p:sp>
        <p:nvSpPr>
          <p:cNvPr id="1690" name="Google Shape;1690;p101"/>
          <p:cNvSpPr txBox="1"/>
          <p:nvPr/>
        </p:nvSpPr>
        <p:spPr>
          <a:xfrm>
            <a:off x="713225" y="539500"/>
            <a:ext cx="7717500" cy="5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chemeClr val="dk1"/>
                </a:solidFill>
                <a:latin typeface="Cinzel"/>
                <a:ea typeface="Cinzel"/>
                <a:cs typeface="Cinzel"/>
                <a:sym typeface="Cinzel"/>
              </a:rPr>
              <a:t>Top 10 questions of business plans</a:t>
            </a:r>
            <a:endParaRPr sz="2700">
              <a:solidFill>
                <a:schemeClr val="dk1"/>
              </a:solidFill>
              <a:latin typeface="Cinzel"/>
              <a:ea typeface="Cinzel"/>
              <a:cs typeface="Cinzel"/>
              <a:sym typeface="Cinzel"/>
            </a:endParaRPr>
          </a:p>
        </p:txBody>
      </p:sp>
      <p:sp>
        <p:nvSpPr>
          <p:cNvPr id="1691" name="Google Shape;1691;p101"/>
          <p:cNvSpPr txBox="1"/>
          <p:nvPr/>
        </p:nvSpPr>
        <p:spPr>
          <a:xfrm>
            <a:off x="720000" y="157335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1</a:t>
            </a:r>
            <a:endParaRPr sz="2500" b="1">
              <a:solidFill>
                <a:schemeClr val="dk1"/>
              </a:solidFill>
              <a:latin typeface="Cinzel"/>
              <a:ea typeface="Cinzel"/>
              <a:cs typeface="Cinzel"/>
              <a:sym typeface="Cinzel"/>
            </a:endParaRPr>
          </a:p>
        </p:txBody>
      </p:sp>
      <p:sp>
        <p:nvSpPr>
          <p:cNvPr id="1692" name="Google Shape;1692;p101"/>
          <p:cNvSpPr txBox="1"/>
          <p:nvPr/>
        </p:nvSpPr>
        <p:spPr>
          <a:xfrm>
            <a:off x="1254957" y="157335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Mercury is the closest planet to the Sun and the smallest one</a:t>
            </a:r>
            <a:endParaRPr>
              <a:solidFill>
                <a:schemeClr val="dk2"/>
              </a:solidFill>
              <a:latin typeface="Quattrocento"/>
              <a:ea typeface="Quattrocento"/>
              <a:cs typeface="Quattrocento"/>
              <a:sym typeface="Quattrocento"/>
            </a:endParaRPr>
          </a:p>
        </p:txBody>
      </p:sp>
      <p:sp>
        <p:nvSpPr>
          <p:cNvPr id="1693" name="Google Shape;1693;p101"/>
          <p:cNvSpPr txBox="1"/>
          <p:nvPr/>
        </p:nvSpPr>
        <p:spPr>
          <a:xfrm>
            <a:off x="720000" y="394875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5</a:t>
            </a:r>
            <a:endParaRPr sz="2500" b="1">
              <a:solidFill>
                <a:schemeClr val="dk1"/>
              </a:solidFill>
              <a:latin typeface="Cinzel"/>
              <a:ea typeface="Cinzel"/>
              <a:cs typeface="Cinzel"/>
              <a:sym typeface="Cinzel"/>
            </a:endParaRPr>
          </a:p>
        </p:txBody>
      </p:sp>
      <p:sp>
        <p:nvSpPr>
          <p:cNvPr id="1694" name="Google Shape;1694;p101"/>
          <p:cNvSpPr txBox="1"/>
          <p:nvPr/>
        </p:nvSpPr>
        <p:spPr>
          <a:xfrm>
            <a:off x="1254957" y="394875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Despite being red, Mars is actually a very cold place</a:t>
            </a:r>
            <a:endParaRPr>
              <a:solidFill>
                <a:schemeClr val="dk2"/>
              </a:solidFill>
              <a:latin typeface="Quattrocento"/>
              <a:ea typeface="Quattrocento"/>
              <a:cs typeface="Quattrocento"/>
              <a:sym typeface="Quattrocento"/>
            </a:endParaRPr>
          </a:p>
        </p:txBody>
      </p:sp>
      <p:sp>
        <p:nvSpPr>
          <p:cNvPr id="1695" name="Google Shape;1695;p101"/>
          <p:cNvSpPr txBox="1"/>
          <p:nvPr/>
        </p:nvSpPr>
        <p:spPr>
          <a:xfrm>
            <a:off x="720000" y="276105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3</a:t>
            </a:r>
            <a:endParaRPr sz="2500" b="1">
              <a:solidFill>
                <a:schemeClr val="dk1"/>
              </a:solidFill>
              <a:latin typeface="Cinzel"/>
              <a:ea typeface="Cinzel"/>
              <a:cs typeface="Cinzel"/>
              <a:sym typeface="Cinzel"/>
            </a:endParaRPr>
          </a:p>
        </p:txBody>
      </p:sp>
      <p:sp>
        <p:nvSpPr>
          <p:cNvPr id="1696" name="Google Shape;1696;p101"/>
          <p:cNvSpPr txBox="1"/>
          <p:nvPr/>
        </p:nvSpPr>
        <p:spPr>
          <a:xfrm>
            <a:off x="1254957" y="276105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Saturn is a gas giant and has several rings around it</a:t>
            </a:r>
            <a:endParaRPr>
              <a:solidFill>
                <a:schemeClr val="dk2"/>
              </a:solidFill>
              <a:latin typeface="Quattrocento"/>
              <a:ea typeface="Quattrocento"/>
              <a:cs typeface="Quattrocento"/>
              <a:sym typeface="Quattrocento"/>
            </a:endParaRPr>
          </a:p>
        </p:txBody>
      </p:sp>
      <p:sp>
        <p:nvSpPr>
          <p:cNvPr id="1697" name="Google Shape;1697;p101"/>
          <p:cNvSpPr txBox="1"/>
          <p:nvPr/>
        </p:nvSpPr>
        <p:spPr>
          <a:xfrm>
            <a:off x="713225" y="216720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2</a:t>
            </a:r>
            <a:endParaRPr sz="2500" b="1">
              <a:solidFill>
                <a:schemeClr val="dk1"/>
              </a:solidFill>
              <a:latin typeface="Cinzel"/>
              <a:ea typeface="Cinzel"/>
              <a:cs typeface="Cinzel"/>
              <a:sym typeface="Cinzel"/>
            </a:endParaRPr>
          </a:p>
        </p:txBody>
      </p:sp>
      <p:sp>
        <p:nvSpPr>
          <p:cNvPr id="1698" name="Google Shape;1698;p101"/>
          <p:cNvSpPr txBox="1"/>
          <p:nvPr/>
        </p:nvSpPr>
        <p:spPr>
          <a:xfrm>
            <a:off x="1245725" y="216720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Jupiter is a gas giant and the biggest planet of them all</a:t>
            </a:r>
            <a:endParaRPr>
              <a:solidFill>
                <a:schemeClr val="dk2"/>
              </a:solidFill>
              <a:latin typeface="Quattrocento"/>
              <a:ea typeface="Quattrocento"/>
              <a:cs typeface="Quattrocento"/>
              <a:sym typeface="Quattrocento"/>
            </a:endParaRPr>
          </a:p>
        </p:txBody>
      </p:sp>
      <p:sp>
        <p:nvSpPr>
          <p:cNvPr id="1699" name="Google Shape;1699;p101"/>
          <p:cNvSpPr txBox="1"/>
          <p:nvPr/>
        </p:nvSpPr>
        <p:spPr>
          <a:xfrm>
            <a:off x="713225" y="335490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4</a:t>
            </a:r>
            <a:endParaRPr sz="2500" b="1">
              <a:solidFill>
                <a:schemeClr val="dk1"/>
              </a:solidFill>
              <a:latin typeface="Cinzel"/>
              <a:ea typeface="Cinzel"/>
              <a:cs typeface="Cinzel"/>
              <a:sym typeface="Cinzel"/>
            </a:endParaRPr>
          </a:p>
        </p:txBody>
      </p:sp>
      <p:sp>
        <p:nvSpPr>
          <p:cNvPr id="1700" name="Google Shape;1700;p101"/>
          <p:cNvSpPr txBox="1"/>
          <p:nvPr/>
        </p:nvSpPr>
        <p:spPr>
          <a:xfrm>
            <a:off x="1245725" y="335490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Venus has a beautiful name and it’s the second planet from the Sun</a:t>
            </a:r>
            <a:endParaRPr>
              <a:solidFill>
                <a:schemeClr val="dk2"/>
              </a:solidFill>
              <a:latin typeface="Quattrocento"/>
              <a:ea typeface="Quattrocento"/>
              <a:cs typeface="Quattrocento"/>
              <a:sym typeface="Quattrocento"/>
            </a:endParaRPr>
          </a:p>
        </p:txBody>
      </p:sp>
      <p:sp>
        <p:nvSpPr>
          <p:cNvPr id="1701" name="Google Shape;1701;p101"/>
          <p:cNvSpPr txBox="1"/>
          <p:nvPr/>
        </p:nvSpPr>
        <p:spPr>
          <a:xfrm>
            <a:off x="4639325" y="157335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6</a:t>
            </a:r>
            <a:endParaRPr sz="2500" b="1">
              <a:solidFill>
                <a:schemeClr val="dk1"/>
              </a:solidFill>
              <a:latin typeface="Cinzel"/>
              <a:ea typeface="Cinzel"/>
              <a:cs typeface="Cinzel"/>
              <a:sym typeface="Cinzel"/>
            </a:endParaRPr>
          </a:p>
        </p:txBody>
      </p:sp>
      <p:sp>
        <p:nvSpPr>
          <p:cNvPr id="1702" name="Google Shape;1702;p101"/>
          <p:cNvSpPr txBox="1"/>
          <p:nvPr/>
        </p:nvSpPr>
        <p:spPr>
          <a:xfrm>
            <a:off x="5174282" y="157335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Jupiter as named after the Roman god of the lightning</a:t>
            </a:r>
            <a:endParaRPr>
              <a:solidFill>
                <a:schemeClr val="dk2"/>
              </a:solidFill>
              <a:latin typeface="Quattrocento"/>
              <a:ea typeface="Quattrocento"/>
              <a:cs typeface="Quattrocento"/>
              <a:sym typeface="Quattrocento"/>
            </a:endParaRPr>
          </a:p>
        </p:txBody>
      </p:sp>
      <p:sp>
        <p:nvSpPr>
          <p:cNvPr id="1703" name="Google Shape;1703;p101"/>
          <p:cNvSpPr txBox="1"/>
          <p:nvPr/>
        </p:nvSpPr>
        <p:spPr>
          <a:xfrm>
            <a:off x="4639325" y="394875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10</a:t>
            </a:r>
            <a:endParaRPr sz="2500" b="1">
              <a:solidFill>
                <a:schemeClr val="dk1"/>
              </a:solidFill>
              <a:latin typeface="Cinzel"/>
              <a:ea typeface="Cinzel"/>
              <a:cs typeface="Cinzel"/>
              <a:sym typeface="Cinzel"/>
            </a:endParaRPr>
          </a:p>
        </p:txBody>
      </p:sp>
      <p:sp>
        <p:nvSpPr>
          <p:cNvPr id="1704" name="Google Shape;1704;p101"/>
          <p:cNvSpPr txBox="1"/>
          <p:nvPr/>
        </p:nvSpPr>
        <p:spPr>
          <a:xfrm>
            <a:off x="5174282" y="394875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Mars full of iron oxide dust, which gives its reddish cast</a:t>
            </a:r>
            <a:endParaRPr>
              <a:solidFill>
                <a:schemeClr val="dk2"/>
              </a:solidFill>
              <a:latin typeface="Quattrocento"/>
              <a:ea typeface="Quattrocento"/>
              <a:cs typeface="Quattrocento"/>
              <a:sym typeface="Quattrocento"/>
            </a:endParaRPr>
          </a:p>
        </p:txBody>
      </p:sp>
      <p:sp>
        <p:nvSpPr>
          <p:cNvPr id="1705" name="Google Shape;1705;p101"/>
          <p:cNvSpPr txBox="1"/>
          <p:nvPr/>
        </p:nvSpPr>
        <p:spPr>
          <a:xfrm>
            <a:off x="4639325" y="276105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8</a:t>
            </a:r>
            <a:endParaRPr sz="2500" b="1">
              <a:solidFill>
                <a:schemeClr val="dk1"/>
              </a:solidFill>
              <a:latin typeface="Cinzel"/>
              <a:ea typeface="Cinzel"/>
              <a:cs typeface="Cinzel"/>
              <a:sym typeface="Cinzel"/>
            </a:endParaRPr>
          </a:p>
        </p:txBody>
      </p:sp>
      <p:sp>
        <p:nvSpPr>
          <p:cNvPr id="1706" name="Google Shape;1706;p101"/>
          <p:cNvSpPr txBox="1"/>
          <p:nvPr/>
        </p:nvSpPr>
        <p:spPr>
          <a:xfrm>
            <a:off x="5174282" y="276105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Mercury’s name has nothing to do with the liquid metal</a:t>
            </a:r>
            <a:endParaRPr>
              <a:solidFill>
                <a:schemeClr val="dk2"/>
              </a:solidFill>
              <a:latin typeface="Quattrocento"/>
              <a:ea typeface="Quattrocento"/>
              <a:cs typeface="Quattrocento"/>
              <a:sym typeface="Quattrocento"/>
            </a:endParaRPr>
          </a:p>
        </p:txBody>
      </p:sp>
      <p:sp>
        <p:nvSpPr>
          <p:cNvPr id="1707" name="Google Shape;1707;p101"/>
          <p:cNvSpPr txBox="1"/>
          <p:nvPr/>
        </p:nvSpPr>
        <p:spPr>
          <a:xfrm>
            <a:off x="4632550" y="216720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7</a:t>
            </a:r>
            <a:endParaRPr sz="2500" b="1">
              <a:solidFill>
                <a:schemeClr val="dk1"/>
              </a:solidFill>
              <a:latin typeface="Cinzel"/>
              <a:ea typeface="Cinzel"/>
              <a:cs typeface="Cinzel"/>
              <a:sym typeface="Cinzel"/>
            </a:endParaRPr>
          </a:p>
        </p:txBody>
      </p:sp>
      <p:sp>
        <p:nvSpPr>
          <p:cNvPr id="1708" name="Google Shape;1708;p101"/>
          <p:cNvSpPr txBox="1"/>
          <p:nvPr/>
        </p:nvSpPr>
        <p:spPr>
          <a:xfrm>
            <a:off x="5165050" y="216720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Saturn was named after the Roman god of the agriculture</a:t>
            </a:r>
            <a:endParaRPr>
              <a:solidFill>
                <a:schemeClr val="dk2"/>
              </a:solidFill>
              <a:latin typeface="Quattrocento"/>
              <a:ea typeface="Quattrocento"/>
              <a:cs typeface="Quattrocento"/>
              <a:sym typeface="Quattrocento"/>
            </a:endParaRPr>
          </a:p>
        </p:txBody>
      </p:sp>
      <p:sp>
        <p:nvSpPr>
          <p:cNvPr id="1709" name="Google Shape;1709;p101"/>
          <p:cNvSpPr txBox="1"/>
          <p:nvPr/>
        </p:nvSpPr>
        <p:spPr>
          <a:xfrm>
            <a:off x="4632550" y="3354900"/>
            <a:ext cx="6087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solidFill>
                  <a:schemeClr val="dk1"/>
                </a:solidFill>
                <a:latin typeface="Cinzel"/>
                <a:ea typeface="Cinzel"/>
                <a:cs typeface="Cinzel"/>
                <a:sym typeface="Cinzel"/>
              </a:rPr>
              <a:t>9</a:t>
            </a:r>
            <a:endParaRPr sz="2500" b="1">
              <a:solidFill>
                <a:schemeClr val="dk1"/>
              </a:solidFill>
              <a:latin typeface="Cinzel"/>
              <a:ea typeface="Cinzel"/>
              <a:cs typeface="Cinzel"/>
              <a:sym typeface="Cinzel"/>
            </a:endParaRPr>
          </a:p>
        </p:txBody>
      </p:sp>
      <p:sp>
        <p:nvSpPr>
          <p:cNvPr id="1710" name="Google Shape;1710;p101"/>
          <p:cNvSpPr txBox="1"/>
          <p:nvPr/>
        </p:nvSpPr>
        <p:spPr>
          <a:xfrm>
            <a:off x="5165050" y="3354900"/>
            <a:ext cx="31416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Quattrocento"/>
                <a:ea typeface="Quattrocento"/>
                <a:cs typeface="Quattrocento"/>
                <a:sym typeface="Quattrocento"/>
              </a:rPr>
              <a:t>Venus is terribly hot and it’s atmosphere is poisonous</a:t>
            </a:r>
            <a:endParaRPr>
              <a:solidFill>
                <a:schemeClr val="dk2"/>
              </a:solidFill>
              <a:latin typeface="Quattrocento"/>
              <a:ea typeface="Quattrocento"/>
              <a:cs typeface="Quattrocento"/>
              <a:sym typeface="Quattrocento"/>
            </a:endParaRPr>
          </a:p>
        </p:txBody>
      </p:sp>
      <p:sp>
        <p:nvSpPr>
          <p:cNvPr id="1711" name="Google Shape;1711;p101"/>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Shape 1715"/>
        <p:cNvGrpSpPr/>
        <p:nvPr/>
      </p:nvGrpSpPr>
      <p:grpSpPr>
        <a:xfrm>
          <a:off x="0" y="0"/>
          <a:ext cx="0" cy="0"/>
          <a:chOff x="0" y="0"/>
          <a:chExt cx="0" cy="0"/>
        </a:xfrm>
      </p:grpSpPr>
      <p:pic>
        <p:nvPicPr>
          <p:cNvPr id="1716" name="Google Shape;1716;p102"/>
          <p:cNvPicPr preferRelativeResize="0"/>
          <p:nvPr/>
        </p:nvPicPr>
        <p:blipFill>
          <a:blip r:embed="rId3">
            <a:alphaModFix/>
          </a:blip>
          <a:stretch>
            <a:fillRect/>
          </a:stretch>
        </p:blipFill>
        <p:spPr>
          <a:xfrm>
            <a:off x="5192000" y="1974013"/>
            <a:ext cx="2523776" cy="1417151"/>
          </a:xfrm>
          <a:prstGeom prst="rect">
            <a:avLst/>
          </a:prstGeom>
          <a:noFill/>
          <a:ln>
            <a:noFill/>
          </a:ln>
        </p:spPr>
      </p:pic>
      <p:sp>
        <p:nvSpPr>
          <p:cNvPr id="1717" name="Google Shape;1717;p102"/>
          <p:cNvSpPr txBox="1">
            <a:spLocks noGrp="1"/>
          </p:cNvSpPr>
          <p:nvPr>
            <p:ph type="subTitle" idx="1"/>
          </p:nvPr>
        </p:nvSpPr>
        <p:spPr>
          <a:xfrm>
            <a:off x="1344575" y="2315650"/>
            <a:ext cx="2773800" cy="116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sp>
        <p:nvSpPr>
          <p:cNvPr id="1718" name="Google Shape;1718;p102"/>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software &amp; app</a:t>
            </a:r>
            <a:endParaRPr/>
          </a:p>
        </p:txBody>
      </p:sp>
      <p:sp>
        <p:nvSpPr>
          <p:cNvPr id="1719" name="Google Shape;1719;p102"/>
          <p:cNvSpPr/>
          <p:nvPr/>
        </p:nvSpPr>
        <p:spPr>
          <a:xfrm>
            <a:off x="5067000" y="1861038"/>
            <a:ext cx="2773777" cy="2076514"/>
          </a:xfrm>
          <a:custGeom>
            <a:avLst/>
            <a:gdLst/>
            <a:ahLst/>
            <a:cxnLst/>
            <a:rect l="l" t="t" r="r" b="b"/>
            <a:pathLst>
              <a:path w="23123" h="18841" extrusionOk="0">
                <a:moveTo>
                  <a:pt x="21409" y="857"/>
                </a:moveTo>
                <a:cubicBezTo>
                  <a:pt x="21838" y="857"/>
                  <a:pt x="22043" y="1285"/>
                  <a:pt x="22043" y="1508"/>
                </a:cubicBezTo>
                <a:lnTo>
                  <a:pt x="22043" y="13702"/>
                </a:lnTo>
                <a:cubicBezTo>
                  <a:pt x="22043" y="13925"/>
                  <a:pt x="21838" y="14131"/>
                  <a:pt x="21409" y="14131"/>
                </a:cubicBezTo>
                <a:lnTo>
                  <a:pt x="1491" y="14131"/>
                </a:lnTo>
                <a:cubicBezTo>
                  <a:pt x="1285" y="14131"/>
                  <a:pt x="1063" y="13925"/>
                  <a:pt x="1063" y="13702"/>
                </a:cubicBezTo>
                <a:lnTo>
                  <a:pt x="1063" y="1508"/>
                </a:lnTo>
                <a:cubicBezTo>
                  <a:pt x="1063" y="1285"/>
                  <a:pt x="1285" y="857"/>
                  <a:pt x="1491" y="857"/>
                </a:cubicBezTo>
                <a:close/>
                <a:moveTo>
                  <a:pt x="429" y="1"/>
                </a:moveTo>
                <a:cubicBezTo>
                  <a:pt x="206" y="1"/>
                  <a:pt x="1" y="223"/>
                  <a:pt x="1" y="652"/>
                </a:cubicBezTo>
                <a:lnTo>
                  <a:pt x="1" y="15843"/>
                </a:lnTo>
                <a:cubicBezTo>
                  <a:pt x="1" y="16066"/>
                  <a:pt x="206" y="16494"/>
                  <a:pt x="429" y="16494"/>
                </a:cubicBezTo>
                <a:lnTo>
                  <a:pt x="8770" y="16494"/>
                </a:lnTo>
                <a:lnTo>
                  <a:pt x="8770" y="17779"/>
                </a:lnTo>
                <a:lnTo>
                  <a:pt x="7485" y="17779"/>
                </a:lnTo>
                <a:cubicBezTo>
                  <a:pt x="7280" y="17779"/>
                  <a:pt x="7057" y="17984"/>
                  <a:pt x="7057" y="18207"/>
                </a:cubicBezTo>
                <a:cubicBezTo>
                  <a:pt x="7057" y="18635"/>
                  <a:pt x="7280" y="18841"/>
                  <a:pt x="7485" y="18841"/>
                </a:cubicBezTo>
                <a:lnTo>
                  <a:pt x="15621" y="18841"/>
                </a:lnTo>
                <a:cubicBezTo>
                  <a:pt x="16049" y="18841"/>
                  <a:pt x="16271" y="18635"/>
                  <a:pt x="16271" y="18207"/>
                </a:cubicBezTo>
                <a:cubicBezTo>
                  <a:pt x="16271" y="17984"/>
                  <a:pt x="16049" y="17779"/>
                  <a:pt x="15621" y="17779"/>
                </a:cubicBezTo>
                <a:lnTo>
                  <a:pt x="14559" y="17779"/>
                </a:lnTo>
                <a:lnTo>
                  <a:pt x="14559" y="16494"/>
                </a:lnTo>
                <a:lnTo>
                  <a:pt x="22471" y="16494"/>
                </a:lnTo>
                <a:cubicBezTo>
                  <a:pt x="22900" y="16494"/>
                  <a:pt x="23122" y="16066"/>
                  <a:pt x="23122" y="15843"/>
                </a:cubicBezTo>
                <a:lnTo>
                  <a:pt x="23122" y="652"/>
                </a:lnTo>
                <a:cubicBezTo>
                  <a:pt x="23122" y="223"/>
                  <a:pt x="22900" y="1"/>
                  <a:pt x="2247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02">
            <a:hlinkClick r:id="rId4"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721" name="Google Shape;1721;p102">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02">
            <a:hlinkClick r:id="rId5"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723" name="Google Shape;1723;p102">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02"/>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1728"/>
        <p:cNvGrpSpPr/>
        <p:nvPr/>
      </p:nvGrpSpPr>
      <p:grpSpPr>
        <a:xfrm>
          <a:off x="0" y="0"/>
          <a:ext cx="0" cy="0"/>
          <a:chOff x="0" y="0"/>
          <a:chExt cx="0" cy="0"/>
        </a:xfrm>
      </p:grpSpPr>
      <p:pic>
        <p:nvPicPr>
          <p:cNvPr id="1729" name="Google Shape;1729;p103"/>
          <p:cNvPicPr preferRelativeResize="0"/>
          <p:nvPr/>
        </p:nvPicPr>
        <p:blipFill rotWithShape="1">
          <a:blip r:embed="rId3">
            <a:alphaModFix/>
          </a:blip>
          <a:srcRect l="26019" r="26019"/>
          <a:stretch/>
        </p:blipFill>
        <p:spPr>
          <a:xfrm flipH="1">
            <a:off x="6776800" y="1849075"/>
            <a:ext cx="1541350" cy="2172517"/>
          </a:xfrm>
          <a:prstGeom prst="rect">
            <a:avLst/>
          </a:prstGeom>
          <a:noFill/>
          <a:ln>
            <a:noFill/>
          </a:ln>
        </p:spPr>
      </p:pic>
      <p:pic>
        <p:nvPicPr>
          <p:cNvPr id="1730" name="Google Shape;1730;p103"/>
          <p:cNvPicPr preferRelativeResize="0"/>
          <p:nvPr/>
        </p:nvPicPr>
        <p:blipFill rotWithShape="1">
          <a:blip r:embed="rId4">
            <a:alphaModFix/>
          </a:blip>
          <a:srcRect l="39121" t="9387" r="17973"/>
          <a:stretch/>
        </p:blipFill>
        <p:spPr>
          <a:xfrm>
            <a:off x="825800" y="1849075"/>
            <a:ext cx="1541350" cy="2172788"/>
          </a:xfrm>
          <a:prstGeom prst="rect">
            <a:avLst/>
          </a:prstGeom>
          <a:noFill/>
          <a:ln>
            <a:noFill/>
          </a:ln>
        </p:spPr>
      </p:pic>
      <p:sp>
        <p:nvSpPr>
          <p:cNvPr id="1731" name="Google Shape;1731;p103"/>
          <p:cNvSpPr txBox="1">
            <a:spLocks noGrp="1"/>
          </p:cNvSpPr>
          <p:nvPr>
            <p:ph type="subTitle" idx="1"/>
          </p:nvPr>
        </p:nvSpPr>
        <p:spPr>
          <a:xfrm>
            <a:off x="2461800" y="2210700"/>
            <a:ext cx="2084100" cy="56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Sun Smith</a:t>
            </a:r>
            <a:endParaRPr/>
          </a:p>
        </p:txBody>
      </p:sp>
      <p:sp>
        <p:nvSpPr>
          <p:cNvPr id="1732" name="Google Shape;1732;p103"/>
          <p:cNvSpPr txBox="1">
            <a:spLocks noGrp="1"/>
          </p:cNvSpPr>
          <p:nvPr>
            <p:ph type="subTitle" idx="2"/>
          </p:nvPr>
        </p:nvSpPr>
        <p:spPr>
          <a:xfrm>
            <a:off x="4543100" y="2210700"/>
            <a:ext cx="2084100" cy="56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John Archer</a:t>
            </a:r>
            <a:endParaRPr/>
          </a:p>
        </p:txBody>
      </p:sp>
      <p:sp>
        <p:nvSpPr>
          <p:cNvPr id="1733" name="Google Shape;1733;p103"/>
          <p:cNvSpPr txBox="1">
            <a:spLocks noGrp="1"/>
          </p:cNvSpPr>
          <p:nvPr>
            <p:ph type="subTitle" idx="3"/>
          </p:nvPr>
        </p:nvSpPr>
        <p:spPr>
          <a:xfrm>
            <a:off x="2461800" y="2714400"/>
            <a:ext cx="20841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speak a bit about this person here</a:t>
            </a:r>
            <a:endParaRPr/>
          </a:p>
        </p:txBody>
      </p:sp>
      <p:sp>
        <p:nvSpPr>
          <p:cNvPr id="1734" name="Google Shape;1734;p103"/>
          <p:cNvSpPr txBox="1">
            <a:spLocks noGrp="1"/>
          </p:cNvSpPr>
          <p:nvPr>
            <p:ph type="subTitle" idx="4"/>
          </p:nvPr>
        </p:nvSpPr>
        <p:spPr>
          <a:xfrm>
            <a:off x="4543100" y="2714402"/>
            <a:ext cx="2084100" cy="71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speak a bit about this person here</a:t>
            </a:r>
            <a:endParaRPr/>
          </a:p>
        </p:txBody>
      </p:sp>
      <p:sp>
        <p:nvSpPr>
          <p:cNvPr id="1735" name="Google Shape;1735;p103"/>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team</a:t>
            </a:r>
            <a:endParaRPr/>
          </a:p>
        </p:txBody>
      </p:sp>
      <p:cxnSp>
        <p:nvCxnSpPr>
          <p:cNvPr id="1736" name="Google Shape;1736;p103"/>
          <p:cNvCxnSpPr/>
          <p:nvPr/>
        </p:nvCxnSpPr>
        <p:spPr>
          <a:xfrm>
            <a:off x="2461800" y="2714400"/>
            <a:ext cx="1827900" cy="0"/>
          </a:xfrm>
          <a:prstGeom prst="straightConnector1">
            <a:avLst/>
          </a:prstGeom>
          <a:noFill/>
          <a:ln w="9525" cap="flat" cmpd="sng">
            <a:solidFill>
              <a:schemeClr val="dk1"/>
            </a:solidFill>
            <a:prstDash val="solid"/>
            <a:round/>
            <a:headEnd type="none" w="med" len="med"/>
            <a:tailEnd type="none" w="med" len="med"/>
          </a:ln>
        </p:spPr>
      </p:cxnSp>
      <p:cxnSp>
        <p:nvCxnSpPr>
          <p:cNvPr id="1737" name="Google Shape;1737;p103"/>
          <p:cNvCxnSpPr/>
          <p:nvPr/>
        </p:nvCxnSpPr>
        <p:spPr>
          <a:xfrm>
            <a:off x="4799300" y="2714400"/>
            <a:ext cx="1827900" cy="0"/>
          </a:xfrm>
          <a:prstGeom prst="straightConnector1">
            <a:avLst/>
          </a:prstGeom>
          <a:noFill/>
          <a:ln w="9525" cap="flat" cmpd="sng">
            <a:solidFill>
              <a:schemeClr val="dk1"/>
            </a:solidFill>
            <a:prstDash val="solid"/>
            <a:round/>
            <a:headEnd type="none" w="med" len="med"/>
            <a:tailEnd type="none" w="med" len="med"/>
          </a:ln>
        </p:spPr>
      </p:cxnSp>
      <p:sp>
        <p:nvSpPr>
          <p:cNvPr id="1738" name="Google Shape;1738;p103">
            <a:hlinkClick r:id="rId5"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739" name="Google Shape;1739;p103">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03">
            <a:hlinkClick r:id="rId6"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741" name="Google Shape;1741;p103">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03"/>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Shape 1746"/>
        <p:cNvGrpSpPr/>
        <p:nvPr/>
      </p:nvGrpSpPr>
      <p:grpSpPr>
        <a:xfrm>
          <a:off x="0" y="0"/>
          <a:ext cx="0" cy="0"/>
          <a:chOff x="0" y="0"/>
          <a:chExt cx="0" cy="0"/>
        </a:xfrm>
      </p:grpSpPr>
      <p:sp>
        <p:nvSpPr>
          <p:cNvPr id="1747" name="Google Shape;1747;p104"/>
          <p:cNvSpPr txBox="1">
            <a:spLocks noGrp="1"/>
          </p:cNvSpPr>
          <p:nvPr>
            <p:ph type="ctrTitle"/>
          </p:nvPr>
        </p:nvSpPr>
        <p:spPr>
          <a:xfrm>
            <a:off x="718100" y="672450"/>
            <a:ext cx="4284000" cy="82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748" name="Google Shape;1748;p104"/>
          <p:cNvSpPr txBox="1">
            <a:spLocks noGrp="1"/>
          </p:cNvSpPr>
          <p:nvPr>
            <p:ph type="subTitle" idx="1"/>
          </p:nvPr>
        </p:nvSpPr>
        <p:spPr>
          <a:xfrm>
            <a:off x="713150" y="1379125"/>
            <a:ext cx="4293900" cy="125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 you have any questions?</a:t>
            </a:r>
            <a:endParaRPr/>
          </a:p>
          <a:p>
            <a:pPr marL="0" lvl="0" indent="0" algn="l" rtl="0">
              <a:spcBef>
                <a:spcPts val="0"/>
              </a:spcBef>
              <a:spcAft>
                <a:spcPts val="0"/>
              </a:spcAft>
              <a:buClr>
                <a:schemeClr val="lt1"/>
              </a:buClr>
              <a:buSzPts val="1100"/>
              <a:buFont typeface="Arial"/>
              <a:buNone/>
            </a:pPr>
            <a:endParaRPr/>
          </a:p>
          <a:p>
            <a:pPr marL="0" lvl="0" indent="0" algn="l" rtl="0">
              <a:spcBef>
                <a:spcPts val="0"/>
              </a:spcBef>
              <a:spcAft>
                <a:spcPts val="0"/>
              </a:spcAft>
              <a:buClr>
                <a:schemeClr val="lt1"/>
              </a:buClr>
              <a:buSzPts val="1100"/>
              <a:buFont typeface="Arial"/>
              <a:buNone/>
            </a:pPr>
            <a:r>
              <a:rPr lang="en"/>
              <a:t>youremail@freepik.com </a:t>
            </a:r>
            <a:endParaRPr/>
          </a:p>
          <a:p>
            <a:pPr marL="0" lvl="0" indent="0" algn="l" rtl="0">
              <a:spcBef>
                <a:spcPts val="0"/>
              </a:spcBef>
              <a:spcAft>
                <a:spcPts val="0"/>
              </a:spcAft>
              <a:buClr>
                <a:schemeClr val="lt1"/>
              </a:buClr>
              <a:buSzPts val="1100"/>
              <a:buFont typeface="Arial"/>
              <a:buNone/>
            </a:pPr>
            <a:r>
              <a:rPr lang="en"/>
              <a:t>+91  620 421 838 </a:t>
            </a:r>
            <a:endParaRPr/>
          </a:p>
          <a:p>
            <a:pPr marL="0" lvl="0" indent="0" algn="l" rtl="0">
              <a:spcBef>
                <a:spcPts val="0"/>
              </a:spcBef>
              <a:spcAft>
                <a:spcPts val="0"/>
              </a:spcAft>
              <a:buNone/>
            </a:pPr>
            <a:r>
              <a:rPr lang="en"/>
              <a:t>yourcompany.com</a:t>
            </a:r>
            <a:endParaRPr/>
          </a:p>
        </p:txBody>
      </p:sp>
      <p:sp>
        <p:nvSpPr>
          <p:cNvPr id="1749" name="Google Shape;1749;p104"/>
          <p:cNvSpPr/>
          <p:nvPr/>
        </p:nvSpPr>
        <p:spPr>
          <a:xfrm>
            <a:off x="794305" y="2784636"/>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0" name="Google Shape;1750;p104"/>
          <p:cNvGrpSpPr/>
          <p:nvPr/>
        </p:nvGrpSpPr>
        <p:grpSpPr>
          <a:xfrm>
            <a:off x="1243777" y="2784827"/>
            <a:ext cx="346056" cy="345674"/>
            <a:chOff x="3303268" y="3817349"/>
            <a:chExt cx="346056" cy="345674"/>
          </a:xfrm>
        </p:grpSpPr>
        <p:sp>
          <p:nvSpPr>
            <p:cNvPr id="1751" name="Google Shape;1751;p10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0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0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0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5" name="Google Shape;1755;p104"/>
          <p:cNvGrpSpPr/>
          <p:nvPr/>
        </p:nvGrpSpPr>
        <p:grpSpPr>
          <a:xfrm>
            <a:off x="1692866" y="2784827"/>
            <a:ext cx="346056" cy="345674"/>
            <a:chOff x="3752358" y="3817349"/>
            <a:chExt cx="346056" cy="345674"/>
          </a:xfrm>
        </p:grpSpPr>
        <p:sp>
          <p:nvSpPr>
            <p:cNvPr id="1756" name="Google Shape;1756;p10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0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0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0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104"/>
          <p:cNvGrpSpPr/>
          <p:nvPr/>
        </p:nvGrpSpPr>
        <p:grpSpPr>
          <a:xfrm>
            <a:off x="2141956" y="2784827"/>
            <a:ext cx="346024" cy="345674"/>
            <a:chOff x="4201447" y="3817349"/>
            <a:chExt cx="346024" cy="345674"/>
          </a:xfrm>
        </p:grpSpPr>
        <p:sp>
          <p:nvSpPr>
            <p:cNvPr id="1761" name="Google Shape;1761;p10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0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3" name="Google Shape;1763;p104"/>
          <p:cNvSpPr txBox="1">
            <a:spLocks noGrp="1"/>
          </p:cNvSpPr>
          <p:nvPr>
            <p:ph type="body" idx="4294967295"/>
          </p:nvPr>
        </p:nvSpPr>
        <p:spPr>
          <a:xfrm>
            <a:off x="713150" y="4036275"/>
            <a:ext cx="4284000" cy="389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t>Please keep this slide for attribution</a:t>
            </a:r>
            <a:endParaRPr sz="1400"/>
          </a:p>
        </p:txBody>
      </p:sp>
      <p:sp>
        <p:nvSpPr>
          <p:cNvPr id="1764" name="Google Shape;1764;p104">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1765" name="Google Shape;1765;p104">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04">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1767" name="Google Shape;1767;p104">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04"/>
          <p:cNvSpPr txBox="1"/>
          <p:nvPr/>
        </p:nvSpPr>
        <p:spPr>
          <a:xfrm rot="-5400000">
            <a:off x="7931400" y="3355800"/>
            <a:ext cx="1660500" cy="64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1772"/>
        <p:cNvGrpSpPr/>
        <p:nvPr/>
      </p:nvGrpSpPr>
      <p:grpSpPr>
        <a:xfrm>
          <a:off x="0" y="0"/>
          <a:ext cx="0" cy="0"/>
          <a:chOff x="0" y="0"/>
          <a:chExt cx="0" cy="0"/>
        </a:xfrm>
      </p:grpSpPr>
      <p:sp>
        <p:nvSpPr>
          <p:cNvPr id="1773" name="Google Shape;1773;p105"/>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icon pack</a:t>
            </a:r>
            <a:endParaRPr/>
          </a:p>
        </p:txBody>
      </p:sp>
      <p:grpSp>
        <p:nvGrpSpPr>
          <p:cNvPr id="1774" name="Google Shape;1774;p105"/>
          <p:cNvGrpSpPr/>
          <p:nvPr/>
        </p:nvGrpSpPr>
        <p:grpSpPr>
          <a:xfrm>
            <a:off x="714036" y="1735003"/>
            <a:ext cx="379224" cy="312961"/>
            <a:chOff x="714036" y="1689828"/>
            <a:chExt cx="379224" cy="312961"/>
          </a:xfrm>
        </p:grpSpPr>
        <p:sp>
          <p:nvSpPr>
            <p:cNvPr id="1775" name="Google Shape;1775;p105"/>
            <p:cNvSpPr/>
            <p:nvPr/>
          </p:nvSpPr>
          <p:spPr>
            <a:xfrm>
              <a:off x="714036" y="1689828"/>
              <a:ext cx="379224" cy="312961"/>
            </a:xfrm>
            <a:custGeom>
              <a:avLst/>
              <a:gdLst/>
              <a:ahLst/>
              <a:cxnLst/>
              <a:rect l="l" t="t" r="r" b="b"/>
              <a:pathLst>
                <a:path w="10765" h="8884" extrusionOk="0">
                  <a:moveTo>
                    <a:pt x="8002" y="8264"/>
                  </a:moveTo>
                  <a:cubicBezTo>
                    <a:pt x="8074" y="8264"/>
                    <a:pt x="8145" y="8336"/>
                    <a:pt x="8145" y="8383"/>
                  </a:cubicBezTo>
                  <a:cubicBezTo>
                    <a:pt x="8169" y="8478"/>
                    <a:pt x="8074" y="8574"/>
                    <a:pt x="8002" y="8574"/>
                  </a:cubicBezTo>
                  <a:lnTo>
                    <a:pt x="2763" y="8574"/>
                  </a:lnTo>
                  <a:cubicBezTo>
                    <a:pt x="2668" y="8574"/>
                    <a:pt x="2596" y="8502"/>
                    <a:pt x="2596" y="8455"/>
                  </a:cubicBezTo>
                  <a:cubicBezTo>
                    <a:pt x="2573" y="8359"/>
                    <a:pt x="2668" y="8264"/>
                    <a:pt x="2763" y="8264"/>
                  </a:cubicBezTo>
                  <a:close/>
                  <a:moveTo>
                    <a:pt x="786" y="1"/>
                  </a:moveTo>
                  <a:cubicBezTo>
                    <a:pt x="334" y="1"/>
                    <a:pt x="1" y="358"/>
                    <a:pt x="1" y="763"/>
                  </a:cubicBezTo>
                  <a:lnTo>
                    <a:pt x="1" y="6216"/>
                  </a:lnTo>
                  <a:cubicBezTo>
                    <a:pt x="1" y="6669"/>
                    <a:pt x="382" y="6978"/>
                    <a:pt x="786" y="6978"/>
                  </a:cubicBezTo>
                  <a:lnTo>
                    <a:pt x="3930" y="6978"/>
                  </a:lnTo>
                  <a:lnTo>
                    <a:pt x="3930" y="7931"/>
                  </a:lnTo>
                  <a:lnTo>
                    <a:pt x="2739" y="7931"/>
                  </a:lnTo>
                  <a:cubicBezTo>
                    <a:pt x="2477" y="7931"/>
                    <a:pt x="2263" y="8145"/>
                    <a:pt x="2263" y="8407"/>
                  </a:cubicBezTo>
                  <a:cubicBezTo>
                    <a:pt x="2263" y="8693"/>
                    <a:pt x="2477" y="8883"/>
                    <a:pt x="2739" y="8883"/>
                  </a:cubicBezTo>
                  <a:lnTo>
                    <a:pt x="8002" y="8883"/>
                  </a:lnTo>
                  <a:cubicBezTo>
                    <a:pt x="8264" y="8883"/>
                    <a:pt x="8479" y="8693"/>
                    <a:pt x="8479" y="8407"/>
                  </a:cubicBezTo>
                  <a:cubicBezTo>
                    <a:pt x="8479" y="8145"/>
                    <a:pt x="8264" y="7931"/>
                    <a:pt x="8002" y="7931"/>
                  </a:cubicBezTo>
                  <a:lnTo>
                    <a:pt x="6764" y="7931"/>
                  </a:lnTo>
                  <a:lnTo>
                    <a:pt x="6764" y="7812"/>
                  </a:lnTo>
                  <a:cubicBezTo>
                    <a:pt x="6811" y="7716"/>
                    <a:pt x="6716" y="7669"/>
                    <a:pt x="6621" y="7669"/>
                  </a:cubicBezTo>
                  <a:cubicBezTo>
                    <a:pt x="6526" y="7669"/>
                    <a:pt x="6454" y="7812"/>
                    <a:pt x="6454" y="7812"/>
                  </a:cubicBezTo>
                  <a:lnTo>
                    <a:pt x="6454" y="7931"/>
                  </a:lnTo>
                  <a:lnTo>
                    <a:pt x="4240" y="7931"/>
                  </a:lnTo>
                  <a:lnTo>
                    <a:pt x="4240" y="6978"/>
                  </a:lnTo>
                  <a:lnTo>
                    <a:pt x="6454" y="6978"/>
                  </a:lnTo>
                  <a:lnTo>
                    <a:pt x="6454" y="7145"/>
                  </a:lnTo>
                  <a:cubicBezTo>
                    <a:pt x="6454" y="7216"/>
                    <a:pt x="6502" y="7288"/>
                    <a:pt x="6573" y="7288"/>
                  </a:cubicBezTo>
                  <a:cubicBezTo>
                    <a:pt x="6581" y="7290"/>
                    <a:pt x="6589" y="7291"/>
                    <a:pt x="6597" y="7291"/>
                  </a:cubicBezTo>
                  <a:cubicBezTo>
                    <a:pt x="6664" y="7291"/>
                    <a:pt x="6740" y="7209"/>
                    <a:pt x="6740" y="7145"/>
                  </a:cubicBezTo>
                  <a:lnTo>
                    <a:pt x="6740" y="6978"/>
                  </a:lnTo>
                  <a:lnTo>
                    <a:pt x="9931" y="6978"/>
                  </a:lnTo>
                  <a:cubicBezTo>
                    <a:pt x="10384" y="6978"/>
                    <a:pt x="10693" y="6621"/>
                    <a:pt x="10693" y="6216"/>
                  </a:cubicBezTo>
                  <a:lnTo>
                    <a:pt x="10693" y="763"/>
                  </a:lnTo>
                  <a:cubicBezTo>
                    <a:pt x="10765" y="358"/>
                    <a:pt x="10407" y="1"/>
                    <a:pt x="9955" y="1"/>
                  </a:cubicBezTo>
                  <a:lnTo>
                    <a:pt x="9217" y="1"/>
                  </a:lnTo>
                  <a:cubicBezTo>
                    <a:pt x="9121" y="1"/>
                    <a:pt x="9074" y="48"/>
                    <a:pt x="9074" y="143"/>
                  </a:cubicBezTo>
                  <a:cubicBezTo>
                    <a:pt x="9074" y="239"/>
                    <a:pt x="9121" y="310"/>
                    <a:pt x="9217" y="310"/>
                  </a:cubicBezTo>
                  <a:lnTo>
                    <a:pt x="9979" y="310"/>
                  </a:lnTo>
                  <a:cubicBezTo>
                    <a:pt x="10265" y="310"/>
                    <a:pt x="10455" y="524"/>
                    <a:pt x="10455" y="786"/>
                  </a:cubicBezTo>
                  <a:lnTo>
                    <a:pt x="10455" y="5716"/>
                  </a:lnTo>
                  <a:lnTo>
                    <a:pt x="3406" y="5716"/>
                  </a:lnTo>
                  <a:cubicBezTo>
                    <a:pt x="3311" y="5716"/>
                    <a:pt x="3263" y="5764"/>
                    <a:pt x="3263" y="5835"/>
                  </a:cubicBezTo>
                  <a:cubicBezTo>
                    <a:pt x="3216" y="5907"/>
                    <a:pt x="3311" y="6002"/>
                    <a:pt x="3406" y="6002"/>
                  </a:cubicBezTo>
                  <a:lnTo>
                    <a:pt x="10455" y="6002"/>
                  </a:lnTo>
                  <a:lnTo>
                    <a:pt x="10455" y="6264"/>
                  </a:lnTo>
                  <a:cubicBezTo>
                    <a:pt x="10455" y="6550"/>
                    <a:pt x="10265" y="6740"/>
                    <a:pt x="9979" y="6740"/>
                  </a:cubicBezTo>
                  <a:lnTo>
                    <a:pt x="786" y="6740"/>
                  </a:lnTo>
                  <a:cubicBezTo>
                    <a:pt x="524" y="6740"/>
                    <a:pt x="310" y="6550"/>
                    <a:pt x="310" y="6264"/>
                  </a:cubicBezTo>
                  <a:lnTo>
                    <a:pt x="310" y="6002"/>
                  </a:lnTo>
                  <a:lnTo>
                    <a:pt x="2620" y="6002"/>
                  </a:lnTo>
                  <a:cubicBezTo>
                    <a:pt x="2715" y="6002"/>
                    <a:pt x="2787" y="5954"/>
                    <a:pt x="2787" y="5859"/>
                  </a:cubicBezTo>
                  <a:cubicBezTo>
                    <a:pt x="2787" y="5764"/>
                    <a:pt x="2715" y="5668"/>
                    <a:pt x="2620" y="5668"/>
                  </a:cubicBezTo>
                  <a:lnTo>
                    <a:pt x="310" y="5668"/>
                  </a:lnTo>
                  <a:lnTo>
                    <a:pt x="310" y="763"/>
                  </a:lnTo>
                  <a:cubicBezTo>
                    <a:pt x="310" y="763"/>
                    <a:pt x="524" y="286"/>
                    <a:pt x="786" y="286"/>
                  </a:cubicBezTo>
                  <a:lnTo>
                    <a:pt x="8502" y="286"/>
                  </a:lnTo>
                  <a:cubicBezTo>
                    <a:pt x="8598" y="286"/>
                    <a:pt x="8645" y="239"/>
                    <a:pt x="8645" y="143"/>
                  </a:cubicBezTo>
                  <a:cubicBezTo>
                    <a:pt x="8645" y="48"/>
                    <a:pt x="8598" y="1"/>
                    <a:pt x="8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05"/>
            <p:cNvSpPr/>
            <p:nvPr/>
          </p:nvSpPr>
          <p:spPr>
            <a:xfrm>
              <a:off x="764377" y="1729247"/>
              <a:ext cx="220665" cy="135097"/>
            </a:xfrm>
            <a:custGeom>
              <a:avLst/>
              <a:gdLst/>
              <a:ahLst/>
              <a:cxnLst/>
              <a:rect l="l" t="t" r="r" b="b"/>
              <a:pathLst>
                <a:path w="6264" h="3835" extrusionOk="0">
                  <a:moveTo>
                    <a:pt x="2310" y="1406"/>
                  </a:moveTo>
                  <a:cubicBezTo>
                    <a:pt x="2453" y="1406"/>
                    <a:pt x="2572" y="1525"/>
                    <a:pt x="2572" y="1668"/>
                  </a:cubicBezTo>
                  <a:cubicBezTo>
                    <a:pt x="2572" y="1811"/>
                    <a:pt x="2453" y="1930"/>
                    <a:pt x="2310" y="1930"/>
                  </a:cubicBezTo>
                  <a:cubicBezTo>
                    <a:pt x="2168" y="1930"/>
                    <a:pt x="2048" y="1811"/>
                    <a:pt x="2048" y="1668"/>
                  </a:cubicBezTo>
                  <a:cubicBezTo>
                    <a:pt x="2048" y="1525"/>
                    <a:pt x="2168" y="1406"/>
                    <a:pt x="2310" y="1406"/>
                  </a:cubicBezTo>
                  <a:close/>
                  <a:moveTo>
                    <a:pt x="3477" y="2454"/>
                  </a:moveTo>
                  <a:cubicBezTo>
                    <a:pt x="3620" y="2454"/>
                    <a:pt x="3739" y="2573"/>
                    <a:pt x="3739" y="2716"/>
                  </a:cubicBezTo>
                  <a:cubicBezTo>
                    <a:pt x="3739" y="2859"/>
                    <a:pt x="3620" y="2978"/>
                    <a:pt x="3477" y="2978"/>
                  </a:cubicBezTo>
                  <a:cubicBezTo>
                    <a:pt x="3311" y="2978"/>
                    <a:pt x="3192" y="2859"/>
                    <a:pt x="3192" y="2716"/>
                  </a:cubicBezTo>
                  <a:cubicBezTo>
                    <a:pt x="3192" y="2573"/>
                    <a:pt x="3311" y="2454"/>
                    <a:pt x="3477" y="2454"/>
                  </a:cubicBezTo>
                  <a:close/>
                  <a:moveTo>
                    <a:pt x="548" y="3073"/>
                  </a:moveTo>
                  <a:cubicBezTo>
                    <a:pt x="691" y="3073"/>
                    <a:pt x="810" y="3192"/>
                    <a:pt x="810" y="3335"/>
                  </a:cubicBezTo>
                  <a:cubicBezTo>
                    <a:pt x="786" y="3478"/>
                    <a:pt x="667" y="3597"/>
                    <a:pt x="548" y="3597"/>
                  </a:cubicBezTo>
                  <a:cubicBezTo>
                    <a:pt x="405" y="3597"/>
                    <a:pt x="286" y="3478"/>
                    <a:pt x="286" y="3335"/>
                  </a:cubicBezTo>
                  <a:cubicBezTo>
                    <a:pt x="286" y="3192"/>
                    <a:pt x="405" y="3073"/>
                    <a:pt x="548" y="3073"/>
                  </a:cubicBezTo>
                  <a:close/>
                  <a:moveTo>
                    <a:pt x="5263" y="1"/>
                  </a:moveTo>
                  <a:cubicBezTo>
                    <a:pt x="5168" y="1"/>
                    <a:pt x="5097" y="72"/>
                    <a:pt x="5097" y="144"/>
                  </a:cubicBezTo>
                  <a:cubicBezTo>
                    <a:pt x="5097" y="239"/>
                    <a:pt x="5168" y="310"/>
                    <a:pt x="5263" y="310"/>
                  </a:cubicBezTo>
                  <a:lnTo>
                    <a:pt x="5692" y="310"/>
                  </a:lnTo>
                  <a:lnTo>
                    <a:pt x="3787" y="2239"/>
                  </a:lnTo>
                  <a:cubicBezTo>
                    <a:pt x="3715" y="2168"/>
                    <a:pt x="3573" y="2144"/>
                    <a:pt x="3501" y="2144"/>
                  </a:cubicBezTo>
                  <a:cubicBezTo>
                    <a:pt x="3382" y="2144"/>
                    <a:pt x="3263" y="2168"/>
                    <a:pt x="3168" y="2239"/>
                  </a:cubicBezTo>
                  <a:lnTo>
                    <a:pt x="2811" y="1882"/>
                  </a:lnTo>
                  <a:cubicBezTo>
                    <a:pt x="2834" y="1811"/>
                    <a:pt x="2882" y="1739"/>
                    <a:pt x="2882" y="1644"/>
                  </a:cubicBezTo>
                  <a:cubicBezTo>
                    <a:pt x="2882" y="1311"/>
                    <a:pt x="2596" y="1072"/>
                    <a:pt x="2310" y="1072"/>
                  </a:cubicBezTo>
                  <a:cubicBezTo>
                    <a:pt x="1977" y="1072"/>
                    <a:pt x="1739" y="1334"/>
                    <a:pt x="1739" y="1644"/>
                  </a:cubicBezTo>
                  <a:cubicBezTo>
                    <a:pt x="1739" y="1739"/>
                    <a:pt x="1763" y="1787"/>
                    <a:pt x="1787" y="1882"/>
                  </a:cubicBezTo>
                  <a:lnTo>
                    <a:pt x="882" y="2811"/>
                  </a:lnTo>
                  <a:cubicBezTo>
                    <a:pt x="786" y="2739"/>
                    <a:pt x="691" y="2716"/>
                    <a:pt x="572" y="2716"/>
                  </a:cubicBezTo>
                  <a:cubicBezTo>
                    <a:pt x="262" y="2716"/>
                    <a:pt x="0" y="2978"/>
                    <a:pt x="0" y="3287"/>
                  </a:cubicBezTo>
                  <a:cubicBezTo>
                    <a:pt x="0" y="3597"/>
                    <a:pt x="286" y="3835"/>
                    <a:pt x="572" y="3835"/>
                  </a:cubicBezTo>
                  <a:cubicBezTo>
                    <a:pt x="905" y="3835"/>
                    <a:pt x="1144" y="3573"/>
                    <a:pt x="1144" y="3287"/>
                  </a:cubicBezTo>
                  <a:cubicBezTo>
                    <a:pt x="1144" y="3192"/>
                    <a:pt x="1120" y="3073"/>
                    <a:pt x="1096" y="3001"/>
                  </a:cubicBezTo>
                  <a:lnTo>
                    <a:pt x="2001" y="2097"/>
                  </a:lnTo>
                  <a:cubicBezTo>
                    <a:pt x="2096" y="2144"/>
                    <a:pt x="2215" y="2168"/>
                    <a:pt x="2334" y="2168"/>
                  </a:cubicBezTo>
                  <a:cubicBezTo>
                    <a:pt x="2453" y="2168"/>
                    <a:pt x="2572" y="2144"/>
                    <a:pt x="2668" y="2097"/>
                  </a:cubicBezTo>
                  <a:lnTo>
                    <a:pt x="3025" y="2454"/>
                  </a:lnTo>
                  <a:cubicBezTo>
                    <a:pt x="2977" y="2501"/>
                    <a:pt x="2953" y="2597"/>
                    <a:pt x="2953" y="2692"/>
                  </a:cubicBezTo>
                  <a:cubicBezTo>
                    <a:pt x="2953" y="3001"/>
                    <a:pt x="3215" y="3240"/>
                    <a:pt x="3525" y="3240"/>
                  </a:cubicBezTo>
                  <a:cubicBezTo>
                    <a:pt x="3858" y="3240"/>
                    <a:pt x="4097" y="2978"/>
                    <a:pt x="4097" y="2692"/>
                  </a:cubicBezTo>
                  <a:cubicBezTo>
                    <a:pt x="4097" y="2597"/>
                    <a:pt x="4073" y="2501"/>
                    <a:pt x="4025" y="2454"/>
                  </a:cubicBezTo>
                  <a:lnTo>
                    <a:pt x="5978" y="501"/>
                  </a:lnTo>
                  <a:lnTo>
                    <a:pt x="5978" y="953"/>
                  </a:lnTo>
                  <a:cubicBezTo>
                    <a:pt x="5978" y="1049"/>
                    <a:pt x="6025" y="1096"/>
                    <a:pt x="6121" y="1096"/>
                  </a:cubicBezTo>
                  <a:cubicBezTo>
                    <a:pt x="6216" y="1096"/>
                    <a:pt x="6264" y="1049"/>
                    <a:pt x="6264" y="953"/>
                  </a:cubicBezTo>
                  <a:lnTo>
                    <a:pt x="6264" y="120"/>
                  </a:lnTo>
                  <a:cubicBezTo>
                    <a:pt x="6240" y="96"/>
                    <a:pt x="6168" y="1"/>
                    <a:pt x="6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05"/>
            <p:cNvSpPr/>
            <p:nvPr/>
          </p:nvSpPr>
          <p:spPr>
            <a:xfrm>
              <a:off x="953971" y="1807276"/>
              <a:ext cx="88949" cy="10956"/>
            </a:xfrm>
            <a:custGeom>
              <a:avLst/>
              <a:gdLst/>
              <a:ahLst/>
              <a:cxnLst/>
              <a:rect l="l" t="t" r="r" b="b"/>
              <a:pathLst>
                <a:path w="2525" h="311" extrusionOk="0">
                  <a:moveTo>
                    <a:pt x="143" y="1"/>
                  </a:moveTo>
                  <a:cubicBezTo>
                    <a:pt x="48" y="1"/>
                    <a:pt x="0" y="72"/>
                    <a:pt x="0" y="167"/>
                  </a:cubicBezTo>
                  <a:cubicBezTo>
                    <a:pt x="0" y="263"/>
                    <a:pt x="48" y="310"/>
                    <a:pt x="143" y="310"/>
                  </a:cubicBezTo>
                  <a:lnTo>
                    <a:pt x="2382" y="310"/>
                  </a:lnTo>
                  <a:cubicBezTo>
                    <a:pt x="2453" y="310"/>
                    <a:pt x="2525" y="239"/>
                    <a:pt x="2525" y="143"/>
                  </a:cubicBezTo>
                  <a:cubicBezTo>
                    <a:pt x="2525" y="48"/>
                    <a:pt x="2453" y="1"/>
                    <a:pt x="2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05"/>
            <p:cNvSpPr/>
            <p:nvPr/>
          </p:nvSpPr>
          <p:spPr>
            <a:xfrm>
              <a:off x="953971" y="1832464"/>
              <a:ext cx="88949" cy="10921"/>
            </a:xfrm>
            <a:custGeom>
              <a:avLst/>
              <a:gdLst/>
              <a:ahLst/>
              <a:cxnLst/>
              <a:rect l="l" t="t" r="r" b="b"/>
              <a:pathLst>
                <a:path w="2525" h="310" extrusionOk="0">
                  <a:moveTo>
                    <a:pt x="143" y="0"/>
                  </a:moveTo>
                  <a:cubicBezTo>
                    <a:pt x="48" y="0"/>
                    <a:pt x="0" y="71"/>
                    <a:pt x="0" y="167"/>
                  </a:cubicBezTo>
                  <a:cubicBezTo>
                    <a:pt x="0" y="262"/>
                    <a:pt x="48" y="310"/>
                    <a:pt x="143" y="310"/>
                  </a:cubicBezTo>
                  <a:lnTo>
                    <a:pt x="2382" y="310"/>
                  </a:lnTo>
                  <a:cubicBezTo>
                    <a:pt x="2453" y="310"/>
                    <a:pt x="2525" y="238"/>
                    <a:pt x="2525" y="143"/>
                  </a:cubicBezTo>
                  <a:cubicBezTo>
                    <a:pt x="2525" y="48"/>
                    <a:pt x="2453"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05"/>
            <p:cNvSpPr/>
            <p:nvPr/>
          </p:nvSpPr>
          <p:spPr>
            <a:xfrm>
              <a:off x="952280" y="1855080"/>
              <a:ext cx="64642" cy="11801"/>
            </a:xfrm>
            <a:custGeom>
              <a:avLst/>
              <a:gdLst/>
              <a:ahLst/>
              <a:cxnLst/>
              <a:rect l="l" t="t" r="r" b="b"/>
              <a:pathLst>
                <a:path w="1835" h="335" extrusionOk="0">
                  <a:moveTo>
                    <a:pt x="168" y="1"/>
                  </a:moveTo>
                  <a:cubicBezTo>
                    <a:pt x="72" y="1"/>
                    <a:pt x="1" y="96"/>
                    <a:pt x="1" y="192"/>
                  </a:cubicBezTo>
                  <a:cubicBezTo>
                    <a:pt x="1" y="263"/>
                    <a:pt x="72" y="334"/>
                    <a:pt x="168" y="334"/>
                  </a:cubicBezTo>
                  <a:lnTo>
                    <a:pt x="1668" y="334"/>
                  </a:lnTo>
                  <a:cubicBezTo>
                    <a:pt x="1763" y="334"/>
                    <a:pt x="1835" y="263"/>
                    <a:pt x="1835" y="144"/>
                  </a:cubicBezTo>
                  <a:cubicBezTo>
                    <a:pt x="1835" y="72"/>
                    <a:pt x="1763" y="1"/>
                    <a:pt x="1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105"/>
          <p:cNvGrpSpPr/>
          <p:nvPr/>
        </p:nvGrpSpPr>
        <p:grpSpPr>
          <a:xfrm>
            <a:off x="8049600" y="4172076"/>
            <a:ext cx="380915" cy="270160"/>
            <a:chOff x="8049600" y="4126901"/>
            <a:chExt cx="380915" cy="270160"/>
          </a:xfrm>
        </p:grpSpPr>
        <p:sp>
          <p:nvSpPr>
            <p:cNvPr id="1781" name="Google Shape;1781;p105"/>
            <p:cNvSpPr/>
            <p:nvPr/>
          </p:nvSpPr>
          <p:spPr>
            <a:xfrm>
              <a:off x="8049600" y="4126901"/>
              <a:ext cx="380915" cy="270160"/>
            </a:xfrm>
            <a:custGeom>
              <a:avLst/>
              <a:gdLst/>
              <a:ahLst/>
              <a:cxnLst/>
              <a:rect l="l" t="t" r="r" b="b"/>
              <a:pathLst>
                <a:path w="10813" h="7669" extrusionOk="0">
                  <a:moveTo>
                    <a:pt x="6359" y="6383"/>
                  </a:moveTo>
                  <a:cubicBezTo>
                    <a:pt x="6311" y="6573"/>
                    <a:pt x="6145" y="6692"/>
                    <a:pt x="5930" y="6692"/>
                  </a:cubicBezTo>
                  <a:lnTo>
                    <a:pt x="4882" y="6692"/>
                  </a:lnTo>
                  <a:cubicBezTo>
                    <a:pt x="4692" y="6692"/>
                    <a:pt x="4501" y="6573"/>
                    <a:pt x="4454" y="6383"/>
                  </a:cubicBezTo>
                  <a:close/>
                  <a:moveTo>
                    <a:pt x="691" y="0"/>
                  </a:moveTo>
                  <a:cubicBezTo>
                    <a:pt x="596" y="0"/>
                    <a:pt x="524" y="48"/>
                    <a:pt x="524" y="167"/>
                  </a:cubicBezTo>
                  <a:lnTo>
                    <a:pt x="524" y="1620"/>
                  </a:lnTo>
                  <a:lnTo>
                    <a:pt x="524" y="1667"/>
                  </a:lnTo>
                  <a:cubicBezTo>
                    <a:pt x="574" y="1717"/>
                    <a:pt x="624" y="1738"/>
                    <a:pt x="668" y="1738"/>
                  </a:cubicBezTo>
                  <a:cubicBezTo>
                    <a:pt x="749" y="1738"/>
                    <a:pt x="810" y="1665"/>
                    <a:pt x="810" y="1572"/>
                  </a:cubicBezTo>
                  <a:lnTo>
                    <a:pt x="810" y="762"/>
                  </a:lnTo>
                  <a:cubicBezTo>
                    <a:pt x="810" y="500"/>
                    <a:pt x="1024" y="286"/>
                    <a:pt x="1286" y="286"/>
                  </a:cubicBezTo>
                  <a:lnTo>
                    <a:pt x="9479" y="286"/>
                  </a:lnTo>
                  <a:cubicBezTo>
                    <a:pt x="9741" y="286"/>
                    <a:pt x="9955" y="500"/>
                    <a:pt x="9955" y="762"/>
                  </a:cubicBezTo>
                  <a:lnTo>
                    <a:pt x="9955" y="5263"/>
                  </a:lnTo>
                  <a:lnTo>
                    <a:pt x="8907" y="5263"/>
                  </a:lnTo>
                  <a:cubicBezTo>
                    <a:pt x="8812" y="5263"/>
                    <a:pt x="8764" y="5311"/>
                    <a:pt x="8764" y="5406"/>
                  </a:cubicBezTo>
                  <a:cubicBezTo>
                    <a:pt x="8764" y="5501"/>
                    <a:pt x="8812" y="5597"/>
                    <a:pt x="8907" y="5597"/>
                  </a:cubicBezTo>
                  <a:lnTo>
                    <a:pt x="9955" y="5597"/>
                  </a:lnTo>
                  <a:lnTo>
                    <a:pt x="9955" y="6121"/>
                  </a:lnTo>
                  <a:lnTo>
                    <a:pt x="810" y="6121"/>
                  </a:lnTo>
                  <a:lnTo>
                    <a:pt x="810" y="5597"/>
                  </a:lnTo>
                  <a:lnTo>
                    <a:pt x="8193" y="5597"/>
                  </a:lnTo>
                  <a:cubicBezTo>
                    <a:pt x="8288" y="5597"/>
                    <a:pt x="8335" y="5501"/>
                    <a:pt x="8335" y="5406"/>
                  </a:cubicBezTo>
                  <a:cubicBezTo>
                    <a:pt x="8335" y="5311"/>
                    <a:pt x="8288" y="5263"/>
                    <a:pt x="8193" y="5263"/>
                  </a:cubicBezTo>
                  <a:lnTo>
                    <a:pt x="810" y="5263"/>
                  </a:lnTo>
                  <a:lnTo>
                    <a:pt x="810" y="2215"/>
                  </a:lnTo>
                  <a:cubicBezTo>
                    <a:pt x="810" y="2144"/>
                    <a:pt x="762" y="2072"/>
                    <a:pt x="667" y="2072"/>
                  </a:cubicBezTo>
                  <a:cubicBezTo>
                    <a:pt x="572" y="2072"/>
                    <a:pt x="524" y="2215"/>
                    <a:pt x="524" y="2215"/>
                  </a:cubicBezTo>
                  <a:lnTo>
                    <a:pt x="524" y="6097"/>
                  </a:lnTo>
                  <a:lnTo>
                    <a:pt x="167" y="6097"/>
                  </a:lnTo>
                  <a:cubicBezTo>
                    <a:pt x="72" y="6097"/>
                    <a:pt x="0" y="6144"/>
                    <a:pt x="0" y="6240"/>
                  </a:cubicBezTo>
                  <a:lnTo>
                    <a:pt x="0" y="7502"/>
                  </a:lnTo>
                  <a:cubicBezTo>
                    <a:pt x="0" y="7573"/>
                    <a:pt x="72" y="7645"/>
                    <a:pt x="167" y="7645"/>
                  </a:cubicBezTo>
                  <a:lnTo>
                    <a:pt x="2787" y="7645"/>
                  </a:lnTo>
                  <a:cubicBezTo>
                    <a:pt x="2930" y="7502"/>
                    <a:pt x="2834" y="7335"/>
                    <a:pt x="2691" y="7335"/>
                  </a:cubicBezTo>
                  <a:lnTo>
                    <a:pt x="429" y="7335"/>
                  </a:lnTo>
                  <a:cubicBezTo>
                    <a:pt x="358" y="7335"/>
                    <a:pt x="334" y="7311"/>
                    <a:pt x="334" y="7264"/>
                  </a:cubicBezTo>
                  <a:lnTo>
                    <a:pt x="334" y="6359"/>
                  </a:lnTo>
                  <a:lnTo>
                    <a:pt x="4120" y="6359"/>
                  </a:lnTo>
                  <a:cubicBezTo>
                    <a:pt x="4168" y="6716"/>
                    <a:pt x="4501" y="7026"/>
                    <a:pt x="4882" y="7026"/>
                  </a:cubicBezTo>
                  <a:lnTo>
                    <a:pt x="5930" y="7026"/>
                  </a:lnTo>
                  <a:cubicBezTo>
                    <a:pt x="6311" y="7026"/>
                    <a:pt x="6645" y="6740"/>
                    <a:pt x="6716" y="6359"/>
                  </a:cubicBezTo>
                  <a:lnTo>
                    <a:pt x="10479" y="6359"/>
                  </a:lnTo>
                  <a:lnTo>
                    <a:pt x="10479" y="6859"/>
                  </a:lnTo>
                  <a:cubicBezTo>
                    <a:pt x="10479" y="6859"/>
                    <a:pt x="10288" y="7335"/>
                    <a:pt x="10002" y="7335"/>
                  </a:cubicBezTo>
                  <a:lnTo>
                    <a:pt x="3454" y="7335"/>
                  </a:lnTo>
                  <a:cubicBezTo>
                    <a:pt x="3382" y="7335"/>
                    <a:pt x="3311" y="7407"/>
                    <a:pt x="3311" y="7502"/>
                  </a:cubicBezTo>
                  <a:cubicBezTo>
                    <a:pt x="3311" y="7573"/>
                    <a:pt x="3382" y="7645"/>
                    <a:pt x="3454" y="7669"/>
                  </a:cubicBezTo>
                  <a:lnTo>
                    <a:pt x="10002" y="7669"/>
                  </a:lnTo>
                  <a:cubicBezTo>
                    <a:pt x="10455" y="7669"/>
                    <a:pt x="10788" y="7311"/>
                    <a:pt x="10788" y="6859"/>
                  </a:cubicBezTo>
                  <a:lnTo>
                    <a:pt x="10788" y="6240"/>
                  </a:lnTo>
                  <a:cubicBezTo>
                    <a:pt x="10812" y="6144"/>
                    <a:pt x="10717" y="6097"/>
                    <a:pt x="10645" y="6097"/>
                  </a:cubicBezTo>
                  <a:lnTo>
                    <a:pt x="10288" y="6097"/>
                  </a:lnTo>
                  <a:lnTo>
                    <a:pt x="10288" y="762"/>
                  </a:lnTo>
                  <a:cubicBezTo>
                    <a:pt x="10288" y="310"/>
                    <a:pt x="9907"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05"/>
            <p:cNvSpPr/>
            <p:nvPr/>
          </p:nvSpPr>
          <p:spPr>
            <a:xfrm>
              <a:off x="8087364" y="4168857"/>
              <a:ext cx="152852" cy="129038"/>
            </a:xfrm>
            <a:custGeom>
              <a:avLst/>
              <a:gdLst/>
              <a:ahLst/>
              <a:cxnLst/>
              <a:rect l="l" t="t" r="r" b="b"/>
              <a:pathLst>
                <a:path w="4339" h="3663" extrusionOk="0">
                  <a:moveTo>
                    <a:pt x="2262" y="357"/>
                  </a:moveTo>
                  <a:lnTo>
                    <a:pt x="2262" y="1858"/>
                  </a:lnTo>
                  <a:cubicBezTo>
                    <a:pt x="2262" y="1953"/>
                    <a:pt x="2334" y="2024"/>
                    <a:pt x="2429" y="2024"/>
                  </a:cubicBezTo>
                  <a:lnTo>
                    <a:pt x="3929" y="2024"/>
                  </a:lnTo>
                  <a:cubicBezTo>
                    <a:pt x="3862" y="2770"/>
                    <a:pt x="3236" y="3387"/>
                    <a:pt x="2460" y="3387"/>
                  </a:cubicBezTo>
                  <a:cubicBezTo>
                    <a:pt x="2419" y="3387"/>
                    <a:pt x="2376" y="3385"/>
                    <a:pt x="2334" y="3382"/>
                  </a:cubicBezTo>
                  <a:cubicBezTo>
                    <a:pt x="1596" y="3334"/>
                    <a:pt x="953" y="2739"/>
                    <a:pt x="905" y="1953"/>
                  </a:cubicBezTo>
                  <a:cubicBezTo>
                    <a:pt x="834" y="1119"/>
                    <a:pt x="1477" y="405"/>
                    <a:pt x="2262" y="357"/>
                  </a:cubicBezTo>
                  <a:close/>
                  <a:moveTo>
                    <a:pt x="2453" y="0"/>
                  </a:moveTo>
                  <a:cubicBezTo>
                    <a:pt x="1048" y="0"/>
                    <a:pt x="0" y="1548"/>
                    <a:pt x="1000" y="3024"/>
                  </a:cubicBezTo>
                  <a:cubicBezTo>
                    <a:pt x="1048" y="3143"/>
                    <a:pt x="1143" y="3239"/>
                    <a:pt x="1262" y="3286"/>
                  </a:cubicBezTo>
                  <a:cubicBezTo>
                    <a:pt x="1657" y="3548"/>
                    <a:pt x="2062" y="3662"/>
                    <a:pt x="2443" y="3662"/>
                  </a:cubicBezTo>
                  <a:cubicBezTo>
                    <a:pt x="3484" y="3662"/>
                    <a:pt x="4339" y="2803"/>
                    <a:pt x="4287" y="1738"/>
                  </a:cubicBezTo>
                  <a:cubicBezTo>
                    <a:pt x="4287" y="1691"/>
                    <a:pt x="4263" y="1643"/>
                    <a:pt x="4215" y="1643"/>
                  </a:cubicBezTo>
                  <a:lnTo>
                    <a:pt x="2596" y="1643"/>
                  </a:lnTo>
                  <a:lnTo>
                    <a:pt x="2596" y="143"/>
                  </a:lnTo>
                  <a:cubicBezTo>
                    <a:pt x="2596" y="48"/>
                    <a:pt x="2548" y="0"/>
                    <a:pt x="2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05"/>
            <p:cNvSpPr/>
            <p:nvPr/>
          </p:nvSpPr>
          <p:spPr>
            <a:xfrm>
              <a:off x="8187163" y="4149552"/>
              <a:ext cx="70525" cy="69821"/>
            </a:xfrm>
            <a:custGeom>
              <a:avLst/>
              <a:gdLst/>
              <a:ahLst/>
              <a:cxnLst/>
              <a:rect l="l" t="t" r="r" b="b"/>
              <a:pathLst>
                <a:path w="2002" h="1982" extrusionOk="0">
                  <a:moveTo>
                    <a:pt x="334" y="310"/>
                  </a:moveTo>
                  <a:cubicBezTo>
                    <a:pt x="1049" y="357"/>
                    <a:pt x="1620" y="953"/>
                    <a:pt x="1692" y="1667"/>
                  </a:cubicBezTo>
                  <a:lnTo>
                    <a:pt x="334" y="1667"/>
                  </a:lnTo>
                  <a:lnTo>
                    <a:pt x="334" y="310"/>
                  </a:lnTo>
                  <a:close/>
                  <a:moveTo>
                    <a:pt x="144" y="0"/>
                  </a:moveTo>
                  <a:cubicBezTo>
                    <a:pt x="72" y="0"/>
                    <a:pt x="1" y="72"/>
                    <a:pt x="1" y="143"/>
                  </a:cubicBezTo>
                  <a:lnTo>
                    <a:pt x="1" y="1810"/>
                  </a:lnTo>
                  <a:cubicBezTo>
                    <a:pt x="1" y="1905"/>
                    <a:pt x="72" y="1977"/>
                    <a:pt x="144" y="1977"/>
                  </a:cubicBezTo>
                  <a:lnTo>
                    <a:pt x="1811" y="1977"/>
                  </a:lnTo>
                  <a:cubicBezTo>
                    <a:pt x="1827" y="1980"/>
                    <a:pt x="1842" y="1982"/>
                    <a:pt x="1856" y="1982"/>
                  </a:cubicBezTo>
                  <a:cubicBezTo>
                    <a:pt x="1948" y="1982"/>
                    <a:pt x="2001" y="1920"/>
                    <a:pt x="2001" y="1858"/>
                  </a:cubicBezTo>
                  <a:cubicBezTo>
                    <a:pt x="2001" y="834"/>
                    <a:pt x="1168"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05"/>
            <p:cNvSpPr/>
            <p:nvPr/>
          </p:nvSpPr>
          <p:spPr>
            <a:xfrm>
              <a:off x="8279459" y="4207431"/>
              <a:ext cx="91486" cy="11766"/>
            </a:xfrm>
            <a:custGeom>
              <a:avLst/>
              <a:gdLst/>
              <a:ahLst/>
              <a:cxnLst/>
              <a:rect l="l" t="t" r="r" b="b"/>
              <a:pathLst>
                <a:path w="2597" h="334" extrusionOk="0">
                  <a:moveTo>
                    <a:pt x="143" y="0"/>
                  </a:moveTo>
                  <a:cubicBezTo>
                    <a:pt x="72" y="0"/>
                    <a:pt x="1" y="48"/>
                    <a:pt x="1" y="143"/>
                  </a:cubicBezTo>
                  <a:cubicBezTo>
                    <a:pt x="1" y="239"/>
                    <a:pt x="72" y="334"/>
                    <a:pt x="143" y="334"/>
                  </a:cubicBezTo>
                  <a:lnTo>
                    <a:pt x="2453" y="334"/>
                  </a:lnTo>
                  <a:cubicBezTo>
                    <a:pt x="2525" y="334"/>
                    <a:pt x="2596" y="262"/>
                    <a:pt x="2596" y="167"/>
                  </a:cubicBezTo>
                  <a:cubicBezTo>
                    <a:pt x="2596" y="96"/>
                    <a:pt x="2525" y="0"/>
                    <a:pt x="2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05"/>
            <p:cNvSpPr/>
            <p:nvPr/>
          </p:nvSpPr>
          <p:spPr>
            <a:xfrm>
              <a:off x="8279459" y="4232584"/>
              <a:ext cx="91486" cy="11801"/>
            </a:xfrm>
            <a:custGeom>
              <a:avLst/>
              <a:gdLst/>
              <a:ahLst/>
              <a:cxnLst/>
              <a:rect l="l" t="t" r="r" b="b"/>
              <a:pathLst>
                <a:path w="2597" h="335" extrusionOk="0">
                  <a:moveTo>
                    <a:pt x="143" y="1"/>
                  </a:moveTo>
                  <a:cubicBezTo>
                    <a:pt x="72" y="1"/>
                    <a:pt x="1" y="49"/>
                    <a:pt x="1" y="144"/>
                  </a:cubicBezTo>
                  <a:cubicBezTo>
                    <a:pt x="1" y="263"/>
                    <a:pt x="72" y="334"/>
                    <a:pt x="143" y="334"/>
                  </a:cubicBezTo>
                  <a:lnTo>
                    <a:pt x="2453" y="334"/>
                  </a:lnTo>
                  <a:cubicBezTo>
                    <a:pt x="2525" y="334"/>
                    <a:pt x="2596" y="263"/>
                    <a:pt x="2596" y="168"/>
                  </a:cubicBezTo>
                  <a:cubicBezTo>
                    <a:pt x="2596" y="96"/>
                    <a:pt x="2525" y="1"/>
                    <a:pt x="2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05"/>
            <p:cNvSpPr/>
            <p:nvPr/>
          </p:nvSpPr>
          <p:spPr>
            <a:xfrm>
              <a:off x="8278614" y="4258617"/>
              <a:ext cx="66333" cy="11766"/>
            </a:xfrm>
            <a:custGeom>
              <a:avLst/>
              <a:gdLst/>
              <a:ahLst/>
              <a:cxnLst/>
              <a:rect l="l" t="t" r="r" b="b"/>
              <a:pathLst>
                <a:path w="1883" h="334" extrusionOk="0">
                  <a:moveTo>
                    <a:pt x="167" y="0"/>
                  </a:moveTo>
                  <a:cubicBezTo>
                    <a:pt x="96" y="0"/>
                    <a:pt x="25" y="72"/>
                    <a:pt x="25" y="143"/>
                  </a:cubicBezTo>
                  <a:cubicBezTo>
                    <a:pt x="1" y="238"/>
                    <a:pt x="96" y="334"/>
                    <a:pt x="167" y="334"/>
                  </a:cubicBezTo>
                  <a:lnTo>
                    <a:pt x="1715" y="334"/>
                  </a:lnTo>
                  <a:cubicBezTo>
                    <a:pt x="1811" y="334"/>
                    <a:pt x="1882" y="262"/>
                    <a:pt x="1882" y="191"/>
                  </a:cubicBezTo>
                  <a:cubicBezTo>
                    <a:pt x="1882" y="95"/>
                    <a:pt x="1811" y="0"/>
                    <a:pt x="1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105"/>
          <p:cNvGrpSpPr/>
          <p:nvPr/>
        </p:nvGrpSpPr>
        <p:grpSpPr>
          <a:xfrm>
            <a:off x="8049600" y="3531957"/>
            <a:ext cx="380915" cy="317153"/>
            <a:chOff x="8049600" y="3486782"/>
            <a:chExt cx="380915" cy="317153"/>
          </a:xfrm>
        </p:grpSpPr>
        <p:sp>
          <p:nvSpPr>
            <p:cNvPr id="1788" name="Google Shape;1788;p105"/>
            <p:cNvSpPr/>
            <p:nvPr/>
          </p:nvSpPr>
          <p:spPr>
            <a:xfrm>
              <a:off x="8049600" y="3486782"/>
              <a:ext cx="306233" cy="317153"/>
            </a:xfrm>
            <a:custGeom>
              <a:avLst/>
              <a:gdLst/>
              <a:ahLst/>
              <a:cxnLst/>
              <a:rect l="l" t="t" r="r" b="b"/>
              <a:pathLst>
                <a:path w="8693" h="9003" extrusionOk="0">
                  <a:moveTo>
                    <a:pt x="4239" y="3549"/>
                  </a:moveTo>
                  <a:lnTo>
                    <a:pt x="4239" y="4359"/>
                  </a:lnTo>
                  <a:lnTo>
                    <a:pt x="3430" y="4359"/>
                  </a:lnTo>
                  <a:lnTo>
                    <a:pt x="3430" y="3549"/>
                  </a:lnTo>
                  <a:close/>
                  <a:moveTo>
                    <a:pt x="8026" y="2930"/>
                  </a:moveTo>
                  <a:cubicBezTo>
                    <a:pt x="8264" y="3002"/>
                    <a:pt x="8407" y="3240"/>
                    <a:pt x="8407" y="3478"/>
                  </a:cubicBezTo>
                  <a:lnTo>
                    <a:pt x="8407" y="4430"/>
                  </a:lnTo>
                  <a:cubicBezTo>
                    <a:pt x="8407" y="4716"/>
                    <a:pt x="8264" y="4907"/>
                    <a:pt x="8026" y="5002"/>
                  </a:cubicBezTo>
                  <a:lnTo>
                    <a:pt x="8026" y="2930"/>
                  </a:lnTo>
                  <a:close/>
                  <a:moveTo>
                    <a:pt x="1286" y="2740"/>
                  </a:moveTo>
                  <a:lnTo>
                    <a:pt x="1286" y="5192"/>
                  </a:lnTo>
                  <a:cubicBezTo>
                    <a:pt x="762" y="5097"/>
                    <a:pt x="334" y="4645"/>
                    <a:pt x="334" y="4073"/>
                  </a:cubicBezTo>
                  <a:lnTo>
                    <a:pt x="334" y="3835"/>
                  </a:lnTo>
                  <a:cubicBezTo>
                    <a:pt x="334" y="3287"/>
                    <a:pt x="762" y="2835"/>
                    <a:pt x="1286" y="2740"/>
                  </a:cubicBezTo>
                  <a:close/>
                  <a:moveTo>
                    <a:pt x="3144" y="5502"/>
                  </a:moveTo>
                  <a:lnTo>
                    <a:pt x="3144" y="5835"/>
                  </a:lnTo>
                  <a:lnTo>
                    <a:pt x="3049" y="5859"/>
                  </a:lnTo>
                  <a:lnTo>
                    <a:pt x="2739" y="5931"/>
                  </a:lnTo>
                  <a:lnTo>
                    <a:pt x="1644" y="6097"/>
                  </a:lnTo>
                  <a:lnTo>
                    <a:pt x="1620" y="6097"/>
                  </a:lnTo>
                  <a:lnTo>
                    <a:pt x="1620" y="5502"/>
                  </a:lnTo>
                  <a:close/>
                  <a:moveTo>
                    <a:pt x="2930" y="6145"/>
                  </a:moveTo>
                  <a:lnTo>
                    <a:pt x="2930" y="6812"/>
                  </a:lnTo>
                  <a:lnTo>
                    <a:pt x="2620" y="6812"/>
                  </a:lnTo>
                  <a:lnTo>
                    <a:pt x="2620" y="6193"/>
                  </a:lnTo>
                  <a:lnTo>
                    <a:pt x="2930" y="6145"/>
                  </a:lnTo>
                  <a:close/>
                  <a:moveTo>
                    <a:pt x="6859" y="906"/>
                  </a:moveTo>
                  <a:lnTo>
                    <a:pt x="6859" y="7169"/>
                  </a:lnTo>
                  <a:cubicBezTo>
                    <a:pt x="6025" y="5812"/>
                    <a:pt x="4978" y="5216"/>
                    <a:pt x="3454" y="5192"/>
                  </a:cubicBezTo>
                  <a:lnTo>
                    <a:pt x="3454" y="4669"/>
                  </a:lnTo>
                  <a:lnTo>
                    <a:pt x="4406" y="4669"/>
                  </a:lnTo>
                  <a:cubicBezTo>
                    <a:pt x="4501" y="4669"/>
                    <a:pt x="4573" y="4621"/>
                    <a:pt x="4573" y="4526"/>
                  </a:cubicBezTo>
                  <a:lnTo>
                    <a:pt x="4573" y="3430"/>
                  </a:lnTo>
                  <a:cubicBezTo>
                    <a:pt x="4573" y="3335"/>
                    <a:pt x="4501" y="3287"/>
                    <a:pt x="4406" y="3287"/>
                  </a:cubicBezTo>
                  <a:lnTo>
                    <a:pt x="3454" y="3287"/>
                  </a:lnTo>
                  <a:lnTo>
                    <a:pt x="3454" y="2763"/>
                  </a:lnTo>
                  <a:cubicBezTo>
                    <a:pt x="5073" y="2740"/>
                    <a:pt x="6168" y="2144"/>
                    <a:pt x="6859" y="906"/>
                  </a:cubicBezTo>
                  <a:close/>
                  <a:moveTo>
                    <a:pt x="6978" y="1"/>
                  </a:moveTo>
                  <a:cubicBezTo>
                    <a:pt x="6907" y="1"/>
                    <a:pt x="6859" y="25"/>
                    <a:pt x="6835" y="96"/>
                  </a:cubicBezTo>
                  <a:cubicBezTo>
                    <a:pt x="6192" y="1668"/>
                    <a:pt x="5073" y="2406"/>
                    <a:pt x="3263" y="2406"/>
                  </a:cubicBezTo>
                  <a:lnTo>
                    <a:pt x="2668" y="2406"/>
                  </a:lnTo>
                  <a:cubicBezTo>
                    <a:pt x="2572" y="2406"/>
                    <a:pt x="2501" y="2478"/>
                    <a:pt x="2501" y="2573"/>
                  </a:cubicBezTo>
                  <a:cubicBezTo>
                    <a:pt x="2501" y="2644"/>
                    <a:pt x="2572" y="2740"/>
                    <a:pt x="2668" y="2740"/>
                  </a:cubicBezTo>
                  <a:lnTo>
                    <a:pt x="3096" y="2740"/>
                  </a:lnTo>
                  <a:lnTo>
                    <a:pt x="3096" y="5192"/>
                  </a:lnTo>
                  <a:lnTo>
                    <a:pt x="1596" y="5192"/>
                  </a:lnTo>
                  <a:lnTo>
                    <a:pt x="1596" y="2740"/>
                  </a:lnTo>
                  <a:lnTo>
                    <a:pt x="1977" y="2740"/>
                  </a:lnTo>
                  <a:cubicBezTo>
                    <a:pt x="2048" y="2740"/>
                    <a:pt x="2120" y="2692"/>
                    <a:pt x="2120" y="2597"/>
                  </a:cubicBezTo>
                  <a:cubicBezTo>
                    <a:pt x="2120" y="2501"/>
                    <a:pt x="2048" y="2406"/>
                    <a:pt x="1977" y="2406"/>
                  </a:cubicBezTo>
                  <a:lnTo>
                    <a:pt x="1429" y="2406"/>
                  </a:lnTo>
                  <a:cubicBezTo>
                    <a:pt x="667" y="2406"/>
                    <a:pt x="0" y="3049"/>
                    <a:pt x="0" y="3811"/>
                  </a:cubicBezTo>
                  <a:lnTo>
                    <a:pt x="0" y="4049"/>
                  </a:lnTo>
                  <a:cubicBezTo>
                    <a:pt x="0" y="4764"/>
                    <a:pt x="572" y="5359"/>
                    <a:pt x="1263" y="5431"/>
                  </a:cubicBezTo>
                  <a:lnTo>
                    <a:pt x="1263" y="6264"/>
                  </a:lnTo>
                  <a:lnTo>
                    <a:pt x="1263" y="6312"/>
                  </a:lnTo>
                  <a:cubicBezTo>
                    <a:pt x="1286" y="6383"/>
                    <a:pt x="1358" y="6407"/>
                    <a:pt x="1405" y="6407"/>
                  </a:cubicBezTo>
                  <a:lnTo>
                    <a:pt x="1501" y="6407"/>
                  </a:lnTo>
                  <a:lnTo>
                    <a:pt x="1667" y="7288"/>
                  </a:lnTo>
                  <a:cubicBezTo>
                    <a:pt x="1705" y="7362"/>
                    <a:pt x="1742" y="7422"/>
                    <a:pt x="1802" y="7422"/>
                  </a:cubicBezTo>
                  <a:cubicBezTo>
                    <a:pt x="1818" y="7422"/>
                    <a:pt x="1837" y="7418"/>
                    <a:pt x="1858" y="7407"/>
                  </a:cubicBezTo>
                  <a:cubicBezTo>
                    <a:pt x="1953" y="7383"/>
                    <a:pt x="2001" y="7336"/>
                    <a:pt x="1977" y="7240"/>
                  </a:cubicBezTo>
                  <a:lnTo>
                    <a:pt x="1786" y="6383"/>
                  </a:lnTo>
                  <a:lnTo>
                    <a:pt x="2239" y="6288"/>
                  </a:lnTo>
                  <a:lnTo>
                    <a:pt x="2239" y="6931"/>
                  </a:lnTo>
                  <a:cubicBezTo>
                    <a:pt x="2239" y="7098"/>
                    <a:pt x="2358" y="7217"/>
                    <a:pt x="2501" y="7217"/>
                  </a:cubicBezTo>
                  <a:lnTo>
                    <a:pt x="2858" y="7217"/>
                  </a:lnTo>
                  <a:lnTo>
                    <a:pt x="2858" y="8693"/>
                  </a:lnTo>
                  <a:lnTo>
                    <a:pt x="2310" y="8693"/>
                  </a:lnTo>
                  <a:lnTo>
                    <a:pt x="2144" y="7955"/>
                  </a:lnTo>
                  <a:cubicBezTo>
                    <a:pt x="2124" y="7876"/>
                    <a:pt x="2088" y="7830"/>
                    <a:pt x="2022" y="7830"/>
                  </a:cubicBezTo>
                  <a:cubicBezTo>
                    <a:pt x="2008" y="7830"/>
                    <a:pt x="1993" y="7832"/>
                    <a:pt x="1977" y="7836"/>
                  </a:cubicBezTo>
                  <a:cubicBezTo>
                    <a:pt x="1882" y="7860"/>
                    <a:pt x="1834" y="7931"/>
                    <a:pt x="1858" y="8003"/>
                  </a:cubicBezTo>
                  <a:lnTo>
                    <a:pt x="2025" y="8884"/>
                  </a:lnTo>
                  <a:cubicBezTo>
                    <a:pt x="2072" y="8931"/>
                    <a:pt x="2120" y="9003"/>
                    <a:pt x="2191" y="9003"/>
                  </a:cubicBezTo>
                  <a:lnTo>
                    <a:pt x="3025" y="9003"/>
                  </a:lnTo>
                  <a:cubicBezTo>
                    <a:pt x="3025" y="9003"/>
                    <a:pt x="3168" y="8931"/>
                    <a:pt x="3168" y="8836"/>
                  </a:cubicBezTo>
                  <a:lnTo>
                    <a:pt x="3168" y="6145"/>
                  </a:lnTo>
                  <a:lnTo>
                    <a:pt x="3263" y="6145"/>
                  </a:lnTo>
                  <a:cubicBezTo>
                    <a:pt x="3334" y="6145"/>
                    <a:pt x="3382" y="6050"/>
                    <a:pt x="3382" y="5978"/>
                  </a:cubicBezTo>
                  <a:lnTo>
                    <a:pt x="3382" y="5550"/>
                  </a:lnTo>
                  <a:cubicBezTo>
                    <a:pt x="5001" y="5573"/>
                    <a:pt x="6002" y="6264"/>
                    <a:pt x="6788" y="7860"/>
                  </a:cubicBezTo>
                  <a:cubicBezTo>
                    <a:pt x="6835" y="7931"/>
                    <a:pt x="6954" y="7955"/>
                    <a:pt x="6954" y="7955"/>
                  </a:cubicBezTo>
                  <a:lnTo>
                    <a:pt x="7788" y="7955"/>
                  </a:lnTo>
                  <a:cubicBezTo>
                    <a:pt x="7859" y="7955"/>
                    <a:pt x="7931" y="7883"/>
                    <a:pt x="7931" y="7812"/>
                  </a:cubicBezTo>
                  <a:lnTo>
                    <a:pt x="7931" y="6431"/>
                  </a:lnTo>
                  <a:lnTo>
                    <a:pt x="7931" y="6407"/>
                  </a:lnTo>
                  <a:cubicBezTo>
                    <a:pt x="7878" y="6354"/>
                    <a:pt x="7821" y="6330"/>
                    <a:pt x="7771" y="6330"/>
                  </a:cubicBezTo>
                  <a:cubicBezTo>
                    <a:pt x="7687" y="6330"/>
                    <a:pt x="7621" y="6398"/>
                    <a:pt x="7621" y="6502"/>
                  </a:cubicBezTo>
                  <a:lnTo>
                    <a:pt x="7621" y="7240"/>
                  </a:lnTo>
                  <a:cubicBezTo>
                    <a:pt x="7621" y="7455"/>
                    <a:pt x="7454" y="7598"/>
                    <a:pt x="7264" y="7598"/>
                  </a:cubicBezTo>
                  <a:lnTo>
                    <a:pt x="7097" y="7598"/>
                  </a:lnTo>
                  <a:lnTo>
                    <a:pt x="7097" y="334"/>
                  </a:lnTo>
                  <a:lnTo>
                    <a:pt x="7454" y="334"/>
                  </a:lnTo>
                  <a:cubicBezTo>
                    <a:pt x="7550" y="334"/>
                    <a:pt x="7597" y="382"/>
                    <a:pt x="7597" y="477"/>
                  </a:cubicBezTo>
                  <a:lnTo>
                    <a:pt x="7597" y="5835"/>
                  </a:lnTo>
                  <a:cubicBezTo>
                    <a:pt x="7597" y="5859"/>
                    <a:pt x="7597" y="5859"/>
                    <a:pt x="7621" y="5907"/>
                  </a:cubicBezTo>
                  <a:cubicBezTo>
                    <a:pt x="7660" y="5946"/>
                    <a:pt x="7706" y="5962"/>
                    <a:pt x="7751" y="5962"/>
                  </a:cubicBezTo>
                  <a:cubicBezTo>
                    <a:pt x="7844" y="5962"/>
                    <a:pt x="7931" y="5892"/>
                    <a:pt x="7931" y="5812"/>
                  </a:cubicBezTo>
                  <a:lnTo>
                    <a:pt x="7931" y="5359"/>
                  </a:lnTo>
                  <a:cubicBezTo>
                    <a:pt x="7931" y="5359"/>
                    <a:pt x="8645" y="4883"/>
                    <a:pt x="8645" y="4430"/>
                  </a:cubicBezTo>
                  <a:lnTo>
                    <a:pt x="8645" y="3478"/>
                  </a:lnTo>
                  <a:cubicBezTo>
                    <a:pt x="8693" y="3049"/>
                    <a:pt x="8407" y="2692"/>
                    <a:pt x="7978" y="2573"/>
                  </a:cubicBezTo>
                  <a:lnTo>
                    <a:pt x="7978" y="692"/>
                  </a:lnTo>
                  <a:cubicBezTo>
                    <a:pt x="7978" y="311"/>
                    <a:pt x="7692" y="1"/>
                    <a:pt x="7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05"/>
            <p:cNvSpPr/>
            <p:nvPr/>
          </p:nvSpPr>
          <p:spPr>
            <a:xfrm>
              <a:off x="8357488" y="3503163"/>
              <a:ext cx="38609" cy="37376"/>
            </a:xfrm>
            <a:custGeom>
              <a:avLst/>
              <a:gdLst/>
              <a:ahLst/>
              <a:cxnLst/>
              <a:rect l="l" t="t" r="r" b="b"/>
              <a:pathLst>
                <a:path w="1096" h="1061" extrusionOk="0">
                  <a:moveTo>
                    <a:pt x="923" y="0"/>
                  </a:moveTo>
                  <a:cubicBezTo>
                    <a:pt x="881" y="0"/>
                    <a:pt x="834" y="12"/>
                    <a:pt x="786" y="36"/>
                  </a:cubicBezTo>
                  <a:lnTo>
                    <a:pt x="48" y="798"/>
                  </a:lnTo>
                  <a:cubicBezTo>
                    <a:pt x="0" y="846"/>
                    <a:pt x="0" y="941"/>
                    <a:pt x="48" y="989"/>
                  </a:cubicBezTo>
                  <a:cubicBezTo>
                    <a:pt x="72" y="1036"/>
                    <a:pt x="119" y="1060"/>
                    <a:pt x="167" y="1060"/>
                  </a:cubicBezTo>
                  <a:cubicBezTo>
                    <a:pt x="191" y="1060"/>
                    <a:pt x="262" y="1036"/>
                    <a:pt x="286" y="989"/>
                  </a:cubicBezTo>
                  <a:lnTo>
                    <a:pt x="1024" y="250"/>
                  </a:lnTo>
                  <a:cubicBezTo>
                    <a:pt x="1096" y="203"/>
                    <a:pt x="1096" y="107"/>
                    <a:pt x="1024" y="36"/>
                  </a:cubicBezTo>
                  <a:cubicBezTo>
                    <a:pt x="1001" y="12"/>
                    <a:pt x="965" y="0"/>
                    <a:pt x="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05"/>
            <p:cNvSpPr/>
            <p:nvPr/>
          </p:nvSpPr>
          <p:spPr>
            <a:xfrm>
              <a:off x="8396062" y="3579043"/>
              <a:ext cx="34452" cy="25223"/>
            </a:xfrm>
            <a:custGeom>
              <a:avLst/>
              <a:gdLst/>
              <a:ahLst/>
              <a:cxnLst/>
              <a:rect l="l" t="t" r="r" b="b"/>
              <a:pathLst>
                <a:path w="978" h="716" extrusionOk="0">
                  <a:moveTo>
                    <a:pt x="781" y="1"/>
                  </a:moveTo>
                  <a:cubicBezTo>
                    <a:pt x="755" y="1"/>
                    <a:pt x="732" y="8"/>
                    <a:pt x="715" y="25"/>
                  </a:cubicBezTo>
                  <a:lnTo>
                    <a:pt x="72" y="454"/>
                  </a:lnTo>
                  <a:cubicBezTo>
                    <a:pt x="25" y="502"/>
                    <a:pt x="1" y="597"/>
                    <a:pt x="48" y="668"/>
                  </a:cubicBezTo>
                  <a:cubicBezTo>
                    <a:pt x="96" y="692"/>
                    <a:pt x="120" y="716"/>
                    <a:pt x="167" y="716"/>
                  </a:cubicBezTo>
                  <a:cubicBezTo>
                    <a:pt x="215" y="716"/>
                    <a:pt x="239" y="716"/>
                    <a:pt x="263" y="692"/>
                  </a:cubicBezTo>
                  <a:lnTo>
                    <a:pt x="882" y="263"/>
                  </a:lnTo>
                  <a:cubicBezTo>
                    <a:pt x="953" y="216"/>
                    <a:pt x="977" y="121"/>
                    <a:pt x="930" y="73"/>
                  </a:cubicBezTo>
                  <a:cubicBezTo>
                    <a:pt x="883" y="27"/>
                    <a:pt x="827" y="1"/>
                    <a:pt x="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05"/>
            <p:cNvSpPr/>
            <p:nvPr/>
          </p:nvSpPr>
          <p:spPr>
            <a:xfrm>
              <a:off x="8396062" y="3648265"/>
              <a:ext cx="34452" cy="25646"/>
            </a:xfrm>
            <a:custGeom>
              <a:avLst/>
              <a:gdLst/>
              <a:ahLst/>
              <a:cxnLst/>
              <a:rect l="l" t="t" r="r" b="b"/>
              <a:pathLst>
                <a:path w="978" h="728" extrusionOk="0">
                  <a:moveTo>
                    <a:pt x="188" y="0"/>
                  </a:moveTo>
                  <a:cubicBezTo>
                    <a:pt x="137" y="0"/>
                    <a:pt x="79" y="31"/>
                    <a:pt x="48" y="61"/>
                  </a:cubicBezTo>
                  <a:cubicBezTo>
                    <a:pt x="1" y="132"/>
                    <a:pt x="25" y="251"/>
                    <a:pt x="96" y="275"/>
                  </a:cubicBezTo>
                  <a:lnTo>
                    <a:pt x="715" y="680"/>
                  </a:lnTo>
                  <a:cubicBezTo>
                    <a:pt x="739" y="728"/>
                    <a:pt x="763" y="728"/>
                    <a:pt x="810" y="728"/>
                  </a:cubicBezTo>
                  <a:cubicBezTo>
                    <a:pt x="858" y="728"/>
                    <a:pt x="882" y="680"/>
                    <a:pt x="930" y="656"/>
                  </a:cubicBezTo>
                  <a:cubicBezTo>
                    <a:pt x="977" y="608"/>
                    <a:pt x="977" y="513"/>
                    <a:pt x="882" y="442"/>
                  </a:cubicBezTo>
                  <a:lnTo>
                    <a:pt x="263" y="37"/>
                  </a:lnTo>
                  <a:cubicBezTo>
                    <a:pt x="245" y="11"/>
                    <a:pt x="218"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05"/>
            <p:cNvSpPr/>
            <p:nvPr/>
          </p:nvSpPr>
          <p:spPr>
            <a:xfrm>
              <a:off x="8358333" y="3712872"/>
              <a:ext cx="38609" cy="36531"/>
            </a:xfrm>
            <a:custGeom>
              <a:avLst/>
              <a:gdLst/>
              <a:ahLst/>
              <a:cxnLst/>
              <a:rect l="l" t="t" r="r" b="b"/>
              <a:pathLst>
                <a:path w="1096" h="1037" extrusionOk="0">
                  <a:moveTo>
                    <a:pt x="164" y="1"/>
                  </a:moveTo>
                  <a:cubicBezTo>
                    <a:pt x="125" y="1"/>
                    <a:pt x="83" y="13"/>
                    <a:pt x="48" y="37"/>
                  </a:cubicBezTo>
                  <a:cubicBezTo>
                    <a:pt x="0" y="108"/>
                    <a:pt x="0" y="203"/>
                    <a:pt x="48" y="251"/>
                  </a:cubicBezTo>
                  <a:lnTo>
                    <a:pt x="810" y="965"/>
                  </a:lnTo>
                  <a:cubicBezTo>
                    <a:pt x="834" y="989"/>
                    <a:pt x="857" y="1037"/>
                    <a:pt x="929" y="1037"/>
                  </a:cubicBezTo>
                  <a:cubicBezTo>
                    <a:pt x="953" y="1037"/>
                    <a:pt x="1000" y="989"/>
                    <a:pt x="1024" y="965"/>
                  </a:cubicBezTo>
                  <a:cubicBezTo>
                    <a:pt x="1096" y="918"/>
                    <a:pt x="1096" y="822"/>
                    <a:pt x="1024" y="751"/>
                  </a:cubicBezTo>
                  <a:lnTo>
                    <a:pt x="262" y="37"/>
                  </a:lnTo>
                  <a:cubicBezTo>
                    <a:pt x="238" y="13"/>
                    <a:pt x="20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3" name="Google Shape;1793;p105"/>
          <p:cNvGrpSpPr/>
          <p:nvPr/>
        </p:nvGrpSpPr>
        <p:grpSpPr>
          <a:xfrm>
            <a:off x="8050445" y="2905295"/>
            <a:ext cx="379224" cy="373341"/>
            <a:chOff x="8050445" y="2860120"/>
            <a:chExt cx="379224" cy="373341"/>
          </a:xfrm>
        </p:grpSpPr>
        <p:sp>
          <p:nvSpPr>
            <p:cNvPr id="1794" name="Google Shape;1794;p105"/>
            <p:cNvSpPr/>
            <p:nvPr/>
          </p:nvSpPr>
          <p:spPr>
            <a:xfrm>
              <a:off x="8050445" y="2860120"/>
              <a:ext cx="379224" cy="373341"/>
            </a:xfrm>
            <a:custGeom>
              <a:avLst/>
              <a:gdLst/>
              <a:ahLst/>
              <a:cxnLst/>
              <a:rect l="l" t="t" r="r" b="b"/>
              <a:pathLst>
                <a:path w="10765" h="10598" extrusionOk="0">
                  <a:moveTo>
                    <a:pt x="1858" y="2930"/>
                  </a:moveTo>
                  <a:lnTo>
                    <a:pt x="1858" y="5359"/>
                  </a:lnTo>
                  <a:lnTo>
                    <a:pt x="405" y="4073"/>
                  </a:lnTo>
                  <a:lnTo>
                    <a:pt x="1858" y="2930"/>
                  </a:lnTo>
                  <a:close/>
                  <a:moveTo>
                    <a:pt x="8907" y="3001"/>
                  </a:moveTo>
                  <a:lnTo>
                    <a:pt x="10383" y="4073"/>
                  </a:lnTo>
                  <a:lnTo>
                    <a:pt x="8907" y="5359"/>
                  </a:lnTo>
                  <a:lnTo>
                    <a:pt x="8907" y="3001"/>
                  </a:lnTo>
                  <a:close/>
                  <a:moveTo>
                    <a:pt x="334" y="4430"/>
                  </a:moveTo>
                  <a:lnTo>
                    <a:pt x="1953" y="5835"/>
                  </a:lnTo>
                  <a:lnTo>
                    <a:pt x="3549" y="7216"/>
                  </a:lnTo>
                  <a:lnTo>
                    <a:pt x="2953" y="7764"/>
                  </a:lnTo>
                  <a:cubicBezTo>
                    <a:pt x="2906" y="7812"/>
                    <a:pt x="2906" y="7883"/>
                    <a:pt x="2929" y="7931"/>
                  </a:cubicBezTo>
                  <a:cubicBezTo>
                    <a:pt x="2953" y="7978"/>
                    <a:pt x="2977" y="8002"/>
                    <a:pt x="3048" y="8026"/>
                  </a:cubicBezTo>
                  <a:cubicBezTo>
                    <a:pt x="3096" y="8026"/>
                    <a:pt x="3168" y="8026"/>
                    <a:pt x="3191" y="8002"/>
                  </a:cubicBezTo>
                  <a:lnTo>
                    <a:pt x="3882" y="7407"/>
                  </a:lnTo>
                  <a:lnTo>
                    <a:pt x="7002" y="7407"/>
                  </a:lnTo>
                  <a:lnTo>
                    <a:pt x="10193" y="10193"/>
                  </a:lnTo>
                  <a:cubicBezTo>
                    <a:pt x="10121" y="10241"/>
                    <a:pt x="10074" y="10241"/>
                    <a:pt x="10002" y="10241"/>
                  </a:cubicBezTo>
                  <a:lnTo>
                    <a:pt x="786" y="10241"/>
                  </a:lnTo>
                  <a:cubicBezTo>
                    <a:pt x="738" y="10241"/>
                    <a:pt x="667" y="10241"/>
                    <a:pt x="619" y="10193"/>
                  </a:cubicBezTo>
                  <a:lnTo>
                    <a:pt x="2429" y="8598"/>
                  </a:lnTo>
                  <a:cubicBezTo>
                    <a:pt x="2477" y="8526"/>
                    <a:pt x="2477" y="8455"/>
                    <a:pt x="2453" y="8383"/>
                  </a:cubicBezTo>
                  <a:cubicBezTo>
                    <a:pt x="2425" y="8355"/>
                    <a:pt x="2381" y="8344"/>
                    <a:pt x="2335" y="8344"/>
                  </a:cubicBezTo>
                  <a:cubicBezTo>
                    <a:pt x="2302" y="8344"/>
                    <a:pt x="2268" y="8350"/>
                    <a:pt x="2239" y="8359"/>
                  </a:cubicBezTo>
                  <a:lnTo>
                    <a:pt x="405" y="10003"/>
                  </a:lnTo>
                  <a:cubicBezTo>
                    <a:pt x="357" y="9931"/>
                    <a:pt x="334" y="9836"/>
                    <a:pt x="334" y="9764"/>
                  </a:cubicBezTo>
                  <a:lnTo>
                    <a:pt x="334" y="4430"/>
                  </a:lnTo>
                  <a:close/>
                  <a:moveTo>
                    <a:pt x="2572" y="1"/>
                  </a:moveTo>
                  <a:cubicBezTo>
                    <a:pt x="2191" y="1"/>
                    <a:pt x="1858" y="310"/>
                    <a:pt x="1858" y="715"/>
                  </a:cubicBezTo>
                  <a:lnTo>
                    <a:pt x="1858" y="2573"/>
                  </a:lnTo>
                  <a:lnTo>
                    <a:pt x="72" y="4001"/>
                  </a:lnTo>
                  <a:cubicBezTo>
                    <a:pt x="48" y="4049"/>
                    <a:pt x="0" y="4097"/>
                    <a:pt x="0" y="4120"/>
                  </a:cubicBezTo>
                  <a:lnTo>
                    <a:pt x="0" y="9812"/>
                  </a:lnTo>
                  <a:cubicBezTo>
                    <a:pt x="0" y="10026"/>
                    <a:pt x="95" y="10241"/>
                    <a:pt x="238" y="10384"/>
                  </a:cubicBezTo>
                  <a:cubicBezTo>
                    <a:pt x="405" y="10527"/>
                    <a:pt x="572" y="10598"/>
                    <a:pt x="786" y="10598"/>
                  </a:cubicBezTo>
                  <a:lnTo>
                    <a:pt x="9978" y="10598"/>
                  </a:lnTo>
                  <a:cubicBezTo>
                    <a:pt x="10193" y="10598"/>
                    <a:pt x="10360" y="10503"/>
                    <a:pt x="10526" y="10384"/>
                  </a:cubicBezTo>
                  <a:cubicBezTo>
                    <a:pt x="10669" y="10241"/>
                    <a:pt x="10764" y="10026"/>
                    <a:pt x="10764" y="9812"/>
                  </a:cubicBezTo>
                  <a:lnTo>
                    <a:pt x="10764" y="7288"/>
                  </a:lnTo>
                  <a:cubicBezTo>
                    <a:pt x="10764" y="7193"/>
                    <a:pt x="10693" y="7145"/>
                    <a:pt x="10645" y="7145"/>
                  </a:cubicBezTo>
                  <a:cubicBezTo>
                    <a:pt x="10628" y="7136"/>
                    <a:pt x="10610" y="7132"/>
                    <a:pt x="10593" y="7132"/>
                  </a:cubicBezTo>
                  <a:cubicBezTo>
                    <a:pt x="10518" y="7132"/>
                    <a:pt x="10455" y="7210"/>
                    <a:pt x="10455" y="7288"/>
                  </a:cubicBezTo>
                  <a:lnTo>
                    <a:pt x="10455" y="9812"/>
                  </a:lnTo>
                  <a:cubicBezTo>
                    <a:pt x="10455" y="9907"/>
                    <a:pt x="10431" y="9955"/>
                    <a:pt x="10407" y="10050"/>
                  </a:cubicBezTo>
                  <a:lnTo>
                    <a:pt x="7335" y="7312"/>
                  </a:lnTo>
                  <a:lnTo>
                    <a:pt x="10455" y="4525"/>
                  </a:lnTo>
                  <a:lnTo>
                    <a:pt x="10455" y="6597"/>
                  </a:lnTo>
                  <a:cubicBezTo>
                    <a:pt x="10455" y="6597"/>
                    <a:pt x="10526" y="6692"/>
                    <a:pt x="10621" y="6692"/>
                  </a:cubicBezTo>
                  <a:cubicBezTo>
                    <a:pt x="10693" y="6692"/>
                    <a:pt x="10764" y="6621"/>
                    <a:pt x="10764" y="6550"/>
                  </a:cubicBezTo>
                  <a:lnTo>
                    <a:pt x="10764" y="4097"/>
                  </a:lnTo>
                  <a:cubicBezTo>
                    <a:pt x="10764" y="4049"/>
                    <a:pt x="10741" y="4001"/>
                    <a:pt x="10693" y="3978"/>
                  </a:cubicBezTo>
                  <a:lnTo>
                    <a:pt x="8907" y="2644"/>
                  </a:lnTo>
                  <a:lnTo>
                    <a:pt x="8907" y="715"/>
                  </a:lnTo>
                  <a:cubicBezTo>
                    <a:pt x="8907" y="310"/>
                    <a:pt x="8573" y="1"/>
                    <a:pt x="8192" y="1"/>
                  </a:cubicBezTo>
                  <a:lnTo>
                    <a:pt x="5597" y="1"/>
                  </a:lnTo>
                  <a:cubicBezTo>
                    <a:pt x="5525" y="1"/>
                    <a:pt x="5454" y="48"/>
                    <a:pt x="5454" y="143"/>
                  </a:cubicBezTo>
                  <a:cubicBezTo>
                    <a:pt x="5454" y="239"/>
                    <a:pt x="5525" y="286"/>
                    <a:pt x="5597" y="286"/>
                  </a:cubicBezTo>
                  <a:lnTo>
                    <a:pt x="8169" y="286"/>
                  </a:lnTo>
                  <a:cubicBezTo>
                    <a:pt x="8383" y="286"/>
                    <a:pt x="8573" y="477"/>
                    <a:pt x="8550" y="715"/>
                  </a:cubicBezTo>
                  <a:lnTo>
                    <a:pt x="8550" y="5668"/>
                  </a:lnTo>
                  <a:lnTo>
                    <a:pt x="6954" y="7097"/>
                  </a:lnTo>
                  <a:lnTo>
                    <a:pt x="3811" y="7097"/>
                  </a:lnTo>
                  <a:lnTo>
                    <a:pt x="2144" y="5668"/>
                  </a:lnTo>
                  <a:lnTo>
                    <a:pt x="2144" y="715"/>
                  </a:lnTo>
                  <a:cubicBezTo>
                    <a:pt x="2191" y="501"/>
                    <a:pt x="2358" y="286"/>
                    <a:pt x="2572" y="286"/>
                  </a:cubicBezTo>
                  <a:lnTo>
                    <a:pt x="4930" y="286"/>
                  </a:lnTo>
                  <a:cubicBezTo>
                    <a:pt x="5001" y="286"/>
                    <a:pt x="5073" y="239"/>
                    <a:pt x="5073" y="143"/>
                  </a:cubicBezTo>
                  <a:cubicBezTo>
                    <a:pt x="5073" y="48"/>
                    <a:pt x="5001" y="1"/>
                    <a:pt x="4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05"/>
            <p:cNvSpPr/>
            <p:nvPr/>
          </p:nvSpPr>
          <p:spPr>
            <a:xfrm>
              <a:off x="8142706" y="2900315"/>
              <a:ext cx="156939" cy="165393"/>
            </a:xfrm>
            <a:custGeom>
              <a:avLst/>
              <a:gdLst/>
              <a:ahLst/>
              <a:cxnLst/>
              <a:rect l="l" t="t" r="r" b="b"/>
              <a:pathLst>
                <a:path w="4455" h="4695" extrusionOk="0">
                  <a:moveTo>
                    <a:pt x="1930" y="1408"/>
                  </a:moveTo>
                  <a:lnTo>
                    <a:pt x="1930" y="2670"/>
                  </a:lnTo>
                  <a:lnTo>
                    <a:pt x="977" y="2670"/>
                  </a:lnTo>
                  <a:cubicBezTo>
                    <a:pt x="620" y="2670"/>
                    <a:pt x="334" y="2384"/>
                    <a:pt x="334" y="2027"/>
                  </a:cubicBezTo>
                  <a:cubicBezTo>
                    <a:pt x="334" y="1670"/>
                    <a:pt x="644" y="1408"/>
                    <a:pt x="977" y="1408"/>
                  </a:cubicBezTo>
                  <a:close/>
                  <a:moveTo>
                    <a:pt x="3478" y="717"/>
                  </a:moveTo>
                  <a:lnTo>
                    <a:pt x="3478" y="3384"/>
                  </a:lnTo>
                  <a:lnTo>
                    <a:pt x="2216" y="2741"/>
                  </a:lnTo>
                  <a:lnTo>
                    <a:pt x="2216" y="1360"/>
                  </a:lnTo>
                  <a:lnTo>
                    <a:pt x="3478" y="717"/>
                  </a:lnTo>
                  <a:close/>
                  <a:moveTo>
                    <a:pt x="3954" y="312"/>
                  </a:moveTo>
                  <a:cubicBezTo>
                    <a:pt x="4025" y="312"/>
                    <a:pt x="4097" y="360"/>
                    <a:pt x="4097" y="455"/>
                  </a:cubicBezTo>
                  <a:lnTo>
                    <a:pt x="4097" y="3622"/>
                  </a:lnTo>
                  <a:cubicBezTo>
                    <a:pt x="4097" y="3694"/>
                    <a:pt x="4025" y="3765"/>
                    <a:pt x="3978" y="3765"/>
                  </a:cubicBezTo>
                  <a:cubicBezTo>
                    <a:pt x="3968" y="3768"/>
                    <a:pt x="3957" y="3769"/>
                    <a:pt x="3947" y="3769"/>
                  </a:cubicBezTo>
                  <a:cubicBezTo>
                    <a:pt x="3863" y="3769"/>
                    <a:pt x="3787" y="3686"/>
                    <a:pt x="3787" y="3622"/>
                  </a:cubicBezTo>
                  <a:lnTo>
                    <a:pt x="3787" y="455"/>
                  </a:lnTo>
                  <a:cubicBezTo>
                    <a:pt x="3787" y="360"/>
                    <a:pt x="3859" y="312"/>
                    <a:pt x="3954" y="312"/>
                  </a:cubicBezTo>
                  <a:close/>
                  <a:moveTo>
                    <a:pt x="1525" y="2979"/>
                  </a:moveTo>
                  <a:lnTo>
                    <a:pt x="1525" y="4123"/>
                  </a:lnTo>
                  <a:cubicBezTo>
                    <a:pt x="1525" y="4251"/>
                    <a:pt x="1429" y="4341"/>
                    <a:pt x="1306" y="4341"/>
                  </a:cubicBezTo>
                  <a:cubicBezTo>
                    <a:pt x="1292" y="4341"/>
                    <a:pt x="1278" y="4339"/>
                    <a:pt x="1263" y="4337"/>
                  </a:cubicBezTo>
                  <a:cubicBezTo>
                    <a:pt x="1168" y="4289"/>
                    <a:pt x="1096" y="4218"/>
                    <a:pt x="1096" y="4123"/>
                  </a:cubicBezTo>
                  <a:lnTo>
                    <a:pt x="1096" y="2979"/>
                  </a:lnTo>
                  <a:close/>
                  <a:moveTo>
                    <a:pt x="3980" y="0"/>
                  </a:moveTo>
                  <a:cubicBezTo>
                    <a:pt x="3758" y="0"/>
                    <a:pt x="3546" y="159"/>
                    <a:pt x="3502" y="360"/>
                  </a:cubicBezTo>
                  <a:lnTo>
                    <a:pt x="2049" y="1098"/>
                  </a:lnTo>
                  <a:lnTo>
                    <a:pt x="1001" y="1098"/>
                  </a:lnTo>
                  <a:cubicBezTo>
                    <a:pt x="501" y="1098"/>
                    <a:pt x="72" y="1503"/>
                    <a:pt x="48" y="2003"/>
                  </a:cubicBezTo>
                  <a:cubicBezTo>
                    <a:pt x="1" y="2479"/>
                    <a:pt x="334" y="2884"/>
                    <a:pt x="811" y="2979"/>
                  </a:cubicBezTo>
                  <a:lnTo>
                    <a:pt x="811" y="4146"/>
                  </a:lnTo>
                  <a:cubicBezTo>
                    <a:pt x="787" y="4456"/>
                    <a:pt x="1025" y="4694"/>
                    <a:pt x="1334" y="4694"/>
                  </a:cubicBezTo>
                  <a:cubicBezTo>
                    <a:pt x="1620" y="4694"/>
                    <a:pt x="1858" y="4456"/>
                    <a:pt x="1858" y="4146"/>
                  </a:cubicBezTo>
                  <a:lnTo>
                    <a:pt x="1858" y="3027"/>
                  </a:lnTo>
                  <a:lnTo>
                    <a:pt x="2049" y="3027"/>
                  </a:lnTo>
                  <a:lnTo>
                    <a:pt x="3502" y="3765"/>
                  </a:lnTo>
                  <a:cubicBezTo>
                    <a:pt x="3546" y="3986"/>
                    <a:pt x="3733" y="4125"/>
                    <a:pt x="3969" y="4125"/>
                  </a:cubicBezTo>
                  <a:cubicBezTo>
                    <a:pt x="3988" y="4125"/>
                    <a:pt x="4006" y="4124"/>
                    <a:pt x="4025" y="4123"/>
                  </a:cubicBezTo>
                  <a:cubicBezTo>
                    <a:pt x="4264" y="4075"/>
                    <a:pt x="4454" y="3884"/>
                    <a:pt x="4454" y="3646"/>
                  </a:cubicBezTo>
                  <a:lnTo>
                    <a:pt x="4454" y="479"/>
                  </a:lnTo>
                  <a:cubicBezTo>
                    <a:pt x="4454" y="241"/>
                    <a:pt x="4264" y="27"/>
                    <a:pt x="4025" y="3"/>
                  </a:cubicBezTo>
                  <a:cubicBezTo>
                    <a:pt x="4010" y="1"/>
                    <a:pt x="3995" y="0"/>
                    <a:pt x="3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05"/>
            <p:cNvSpPr/>
            <p:nvPr/>
          </p:nvSpPr>
          <p:spPr>
            <a:xfrm>
              <a:off x="8305457" y="2913596"/>
              <a:ext cx="32762" cy="32127"/>
            </a:xfrm>
            <a:custGeom>
              <a:avLst/>
              <a:gdLst/>
              <a:ahLst/>
              <a:cxnLst/>
              <a:rect l="l" t="t" r="r" b="b"/>
              <a:pathLst>
                <a:path w="930" h="912" extrusionOk="0">
                  <a:moveTo>
                    <a:pt x="766" y="1"/>
                  </a:moveTo>
                  <a:cubicBezTo>
                    <a:pt x="727" y="1"/>
                    <a:pt x="691" y="19"/>
                    <a:pt x="668" y="54"/>
                  </a:cubicBezTo>
                  <a:lnTo>
                    <a:pt x="72" y="650"/>
                  </a:lnTo>
                  <a:cubicBezTo>
                    <a:pt x="1" y="697"/>
                    <a:pt x="1" y="793"/>
                    <a:pt x="72" y="840"/>
                  </a:cubicBezTo>
                  <a:cubicBezTo>
                    <a:pt x="96" y="888"/>
                    <a:pt x="120" y="912"/>
                    <a:pt x="191" y="912"/>
                  </a:cubicBezTo>
                  <a:cubicBezTo>
                    <a:pt x="215" y="912"/>
                    <a:pt x="263" y="888"/>
                    <a:pt x="310" y="840"/>
                  </a:cubicBezTo>
                  <a:lnTo>
                    <a:pt x="906" y="245"/>
                  </a:lnTo>
                  <a:cubicBezTo>
                    <a:pt x="930" y="221"/>
                    <a:pt x="930" y="102"/>
                    <a:pt x="882" y="54"/>
                  </a:cubicBezTo>
                  <a:cubicBezTo>
                    <a:pt x="846" y="19"/>
                    <a:pt x="805" y="1"/>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05"/>
            <p:cNvSpPr/>
            <p:nvPr/>
          </p:nvSpPr>
          <p:spPr>
            <a:xfrm>
              <a:off x="8305457" y="2999797"/>
              <a:ext cx="33607" cy="32339"/>
            </a:xfrm>
            <a:custGeom>
              <a:avLst/>
              <a:gdLst/>
              <a:ahLst/>
              <a:cxnLst/>
              <a:rect l="l" t="t" r="r" b="b"/>
              <a:pathLst>
                <a:path w="954" h="918" extrusionOk="0">
                  <a:moveTo>
                    <a:pt x="194" y="1"/>
                  </a:moveTo>
                  <a:cubicBezTo>
                    <a:pt x="156" y="1"/>
                    <a:pt x="120" y="13"/>
                    <a:pt x="96" y="36"/>
                  </a:cubicBezTo>
                  <a:cubicBezTo>
                    <a:pt x="1" y="84"/>
                    <a:pt x="1" y="203"/>
                    <a:pt x="72" y="251"/>
                  </a:cubicBezTo>
                  <a:lnTo>
                    <a:pt x="668" y="846"/>
                  </a:lnTo>
                  <a:cubicBezTo>
                    <a:pt x="691" y="870"/>
                    <a:pt x="715" y="918"/>
                    <a:pt x="787" y="918"/>
                  </a:cubicBezTo>
                  <a:cubicBezTo>
                    <a:pt x="811" y="918"/>
                    <a:pt x="858" y="870"/>
                    <a:pt x="906" y="846"/>
                  </a:cubicBezTo>
                  <a:cubicBezTo>
                    <a:pt x="953" y="798"/>
                    <a:pt x="953" y="703"/>
                    <a:pt x="906" y="632"/>
                  </a:cubicBezTo>
                  <a:lnTo>
                    <a:pt x="310" y="36"/>
                  </a:lnTo>
                  <a:cubicBezTo>
                    <a:pt x="275" y="13"/>
                    <a:pt x="233"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05"/>
            <p:cNvSpPr/>
            <p:nvPr/>
          </p:nvSpPr>
          <p:spPr>
            <a:xfrm>
              <a:off x="8307148" y="2966683"/>
              <a:ext cx="31071" cy="11766"/>
            </a:xfrm>
            <a:custGeom>
              <a:avLst/>
              <a:gdLst/>
              <a:ahLst/>
              <a:cxnLst/>
              <a:rect l="l" t="t" r="r" b="b"/>
              <a:pathLst>
                <a:path w="882" h="334" extrusionOk="0">
                  <a:moveTo>
                    <a:pt x="143" y="0"/>
                  </a:moveTo>
                  <a:cubicBezTo>
                    <a:pt x="48" y="0"/>
                    <a:pt x="0" y="71"/>
                    <a:pt x="0" y="143"/>
                  </a:cubicBezTo>
                  <a:cubicBezTo>
                    <a:pt x="0" y="238"/>
                    <a:pt x="48" y="333"/>
                    <a:pt x="143" y="333"/>
                  </a:cubicBezTo>
                  <a:lnTo>
                    <a:pt x="715" y="333"/>
                  </a:lnTo>
                  <a:cubicBezTo>
                    <a:pt x="786" y="333"/>
                    <a:pt x="858" y="262"/>
                    <a:pt x="858" y="191"/>
                  </a:cubicBezTo>
                  <a:cubicBezTo>
                    <a:pt x="882" y="71"/>
                    <a:pt x="786" y="0"/>
                    <a:pt x="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105"/>
          <p:cNvGrpSpPr/>
          <p:nvPr/>
        </p:nvGrpSpPr>
        <p:grpSpPr>
          <a:xfrm>
            <a:off x="7238346" y="4172076"/>
            <a:ext cx="378414" cy="270160"/>
            <a:chOff x="7238346" y="4126901"/>
            <a:chExt cx="378414" cy="270160"/>
          </a:xfrm>
        </p:grpSpPr>
        <p:sp>
          <p:nvSpPr>
            <p:cNvPr id="1800" name="Google Shape;1800;p105"/>
            <p:cNvSpPr/>
            <p:nvPr/>
          </p:nvSpPr>
          <p:spPr>
            <a:xfrm>
              <a:off x="7238346" y="4126901"/>
              <a:ext cx="378414" cy="270160"/>
            </a:xfrm>
            <a:custGeom>
              <a:avLst/>
              <a:gdLst/>
              <a:ahLst/>
              <a:cxnLst/>
              <a:rect l="l" t="t" r="r" b="b"/>
              <a:pathLst>
                <a:path w="10742" h="7669" extrusionOk="0">
                  <a:moveTo>
                    <a:pt x="6312" y="6383"/>
                  </a:moveTo>
                  <a:cubicBezTo>
                    <a:pt x="6240" y="6573"/>
                    <a:pt x="6073" y="6692"/>
                    <a:pt x="5883" y="6692"/>
                  </a:cubicBezTo>
                  <a:lnTo>
                    <a:pt x="4859" y="6692"/>
                  </a:lnTo>
                  <a:cubicBezTo>
                    <a:pt x="4645" y="6692"/>
                    <a:pt x="4454" y="6573"/>
                    <a:pt x="4406" y="6383"/>
                  </a:cubicBezTo>
                  <a:close/>
                  <a:moveTo>
                    <a:pt x="644" y="0"/>
                  </a:moveTo>
                  <a:cubicBezTo>
                    <a:pt x="572" y="0"/>
                    <a:pt x="477" y="48"/>
                    <a:pt x="477" y="167"/>
                  </a:cubicBezTo>
                  <a:lnTo>
                    <a:pt x="477" y="1905"/>
                  </a:lnTo>
                  <a:lnTo>
                    <a:pt x="477" y="1929"/>
                  </a:lnTo>
                  <a:cubicBezTo>
                    <a:pt x="527" y="1979"/>
                    <a:pt x="577" y="2000"/>
                    <a:pt x="620" y="2000"/>
                  </a:cubicBezTo>
                  <a:cubicBezTo>
                    <a:pt x="702" y="2000"/>
                    <a:pt x="763" y="1927"/>
                    <a:pt x="763" y="1834"/>
                  </a:cubicBezTo>
                  <a:lnTo>
                    <a:pt x="763" y="762"/>
                  </a:lnTo>
                  <a:cubicBezTo>
                    <a:pt x="763" y="500"/>
                    <a:pt x="977" y="286"/>
                    <a:pt x="1239" y="286"/>
                  </a:cubicBezTo>
                  <a:lnTo>
                    <a:pt x="9431" y="286"/>
                  </a:lnTo>
                  <a:cubicBezTo>
                    <a:pt x="9693" y="286"/>
                    <a:pt x="9908" y="500"/>
                    <a:pt x="9908" y="762"/>
                  </a:cubicBezTo>
                  <a:lnTo>
                    <a:pt x="9908" y="5263"/>
                  </a:lnTo>
                  <a:lnTo>
                    <a:pt x="8931" y="5263"/>
                  </a:lnTo>
                  <a:cubicBezTo>
                    <a:pt x="8836" y="5263"/>
                    <a:pt x="8788" y="5311"/>
                    <a:pt x="8788" y="5406"/>
                  </a:cubicBezTo>
                  <a:cubicBezTo>
                    <a:pt x="8788" y="5501"/>
                    <a:pt x="8836" y="5597"/>
                    <a:pt x="8931" y="5597"/>
                  </a:cubicBezTo>
                  <a:lnTo>
                    <a:pt x="9931" y="5597"/>
                  </a:lnTo>
                  <a:lnTo>
                    <a:pt x="9931" y="6121"/>
                  </a:lnTo>
                  <a:lnTo>
                    <a:pt x="810" y="6121"/>
                  </a:lnTo>
                  <a:lnTo>
                    <a:pt x="810" y="5597"/>
                  </a:lnTo>
                  <a:lnTo>
                    <a:pt x="8241" y="5597"/>
                  </a:lnTo>
                  <a:cubicBezTo>
                    <a:pt x="8336" y="5597"/>
                    <a:pt x="8383" y="5501"/>
                    <a:pt x="8383" y="5406"/>
                  </a:cubicBezTo>
                  <a:cubicBezTo>
                    <a:pt x="8383" y="5311"/>
                    <a:pt x="8336" y="5263"/>
                    <a:pt x="8241" y="5263"/>
                  </a:cubicBezTo>
                  <a:lnTo>
                    <a:pt x="810" y="5263"/>
                  </a:lnTo>
                  <a:lnTo>
                    <a:pt x="810" y="2525"/>
                  </a:lnTo>
                  <a:cubicBezTo>
                    <a:pt x="810" y="2429"/>
                    <a:pt x="739" y="2382"/>
                    <a:pt x="644" y="2382"/>
                  </a:cubicBezTo>
                  <a:cubicBezTo>
                    <a:pt x="572" y="2382"/>
                    <a:pt x="501" y="2525"/>
                    <a:pt x="501" y="2525"/>
                  </a:cubicBezTo>
                  <a:lnTo>
                    <a:pt x="501" y="6097"/>
                  </a:lnTo>
                  <a:lnTo>
                    <a:pt x="144" y="6097"/>
                  </a:lnTo>
                  <a:cubicBezTo>
                    <a:pt x="48" y="6097"/>
                    <a:pt x="1" y="6144"/>
                    <a:pt x="1" y="6240"/>
                  </a:cubicBezTo>
                  <a:lnTo>
                    <a:pt x="1" y="7502"/>
                  </a:lnTo>
                  <a:cubicBezTo>
                    <a:pt x="1" y="7573"/>
                    <a:pt x="48" y="7645"/>
                    <a:pt x="144" y="7645"/>
                  </a:cubicBezTo>
                  <a:lnTo>
                    <a:pt x="3025" y="7645"/>
                  </a:lnTo>
                  <a:cubicBezTo>
                    <a:pt x="3192" y="7502"/>
                    <a:pt x="3097" y="7335"/>
                    <a:pt x="2954" y="7335"/>
                  </a:cubicBezTo>
                  <a:lnTo>
                    <a:pt x="382" y="7335"/>
                  </a:lnTo>
                  <a:cubicBezTo>
                    <a:pt x="334" y="7335"/>
                    <a:pt x="287" y="7311"/>
                    <a:pt x="287" y="7264"/>
                  </a:cubicBezTo>
                  <a:lnTo>
                    <a:pt x="287" y="6359"/>
                  </a:lnTo>
                  <a:lnTo>
                    <a:pt x="4073" y="6359"/>
                  </a:lnTo>
                  <a:cubicBezTo>
                    <a:pt x="4145" y="6716"/>
                    <a:pt x="4454" y="7026"/>
                    <a:pt x="4859" y="7026"/>
                  </a:cubicBezTo>
                  <a:lnTo>
                    <a:pt x="5883" y="7026"/>
                  </a:lnTo>
                  <a:cubicBezTo>
                    <a:pt x="6288" y="7026"/>
                    <a:pt x="6597" y="6740"/>
                    <a:pt x="6669" y="6359"/>
                  </a:cubicBezTo>
                  <a:lnTo>
                    <a:pt x="10455" y="6359"/>
                  </a:lnTo>
                  <a:lnTo>
                    <a:pt x="10455" y="6859"/>
                  </a:lnTo>
                  <a:cubicBezTo>
                    <a:pt x="10455" y="6859"/>
                    <a:pt x="10241" y="7335"/>
                    <a:pt x="9979" y="7335"/>
                  </a:cubicBezTo>
                  <a:lnTo>
                    <a:pt x="3716" y="7335"/>
                  </a:lnTo>
                  <a:cubicBezTo>
                    <a:pt x="3621" y="7335"/>
                    <a:pt x="3573" y="7407"/>
                    <a:pt x="3573" y="7502"/>
                  </a:cubicBezTo>
                  <a:cubicBezTo>
                    <a:pt x="3573" y="7573"/>
                    <a:pt x="3621" y="7645"/>
                    <a:pt x="3716" y="7669"/>
                  </a:cubicBezTo>
                  <a:lnTo>
                    <a:pt x="9979" y="7669"/>
                  </a:lnTo>
                  <a:cubicBezTo>
                    <a:pt x="10408" y="7669"/>
                    <a:pt x="10741" y="7311"/>
                    <a:pt x="10741" y="6859"/>
                  </a:cubicBezTo>
                  <a:lnTo>
                    <a:pt x="10741" y="6240"/>
                  </a:lnTo>
                  <a:cubicBezTo>
                    <a:pt x="10741" y="6144"/>
                    <a:pt x="10694" y="6097"/>
                    <a:pt x="10598" y="6097"/>
                  </a:cubicBezTo>
                  <a:lnTo>
                    <a:pt x="10241" y="6097"/>
                  </a:lnTo>
                  <a:lnTo>
                    <a:pt x="10241" y="762"/>
                  </a:lnTo>
                  <a:cubicBezTo>
                    <a:pt x="10241" y="310"/>
                    <a:pt x="9884" y="0"/>
                    <a:pt x="9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05"/>
            <p:cNvSpPr/>
            <p:nvPr/>
          </p:nvSpPr>
          <p:spPr>
            <a:xfrm>
              <a:off x="7365869" y="4171358"/>
              <a:ext cx="123367" cy="105330"/>
            </a:xfrm>
            <a:custGeom>
              <a:avLst/>
              <a:gdLst/>
              <a:ahLst/>
              <a:cxnLst/>
              <a:rect l="l" t="t" r="r" b="b"/>
              <a:pathLst>
                <a:path w="3502" h="2990" extrusionOk="0">
                  <a:moveTo>
                    <a:pt x="3168" y="310"/>
                  </a:moveTo>
                  <a:lnTo>
                    <a:pt x="3168" y="2668"/>
                  </a:lnTo>
                  <a:lnTo>
                    <a:pt x="310" y="2668"/>
                  </a:lnTo>
                  <a:lnTo>
                    <a:pt x="310" y="310"/>
                  </a:lnTo>
                  <a:close/>
                  <a:moveTo>
                    <a:pt x="167" y="0"/>
                  </a:moveTo>
                  <a:cubicBezTo>
                    <a:pt x="72" y="0"/>
                    <a:pt x="1" y="72"/>
                    <a:pt x="1" y="167"/>
                  </a:cubicBezTo>
                  <a:lnTo>
                    <a:pt x="1" y="2834"/>
                  </a:lnTo>
                  <a:cubicBezTo>
                    <a:pt x="1" y="2930"/>
                    <a:pt x="72" y="2977"/>
                    <a:pt x="167" y="2977"/>
                  </a:cubicBezTo>
                  <a:lnTo>
                    <a:pt x="3335" y="2977"/>
                  </a:lnTo>
                  <a:cubicBezTo>
                    <a:pt x="3348" y="2986"/>
                    <a:pt x="3362" y="2990"/>
                    <a:pt x="3376" y="2990"/>
                  </a:cubicBezTo>
                  <a:cubicBezTo>
                    <a:pt x="3438" y="2990"/>
                    <a:pt x="3501" y="2912"/>
                    <a:pt x="3501" y="2834"/>
                  </a:cubicBezTo>
                  <a:lnTo>
                    <a:pt x="3501" y="167"/>
                  </a:lnTo>
                  <a:cubicBezTo>
                    <a:pt x="3501" y="72"/>
                    <a:pt x="3430" y="0"/>
                    <a:pt x="3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05"/>
            <p:cNvSpPr/>
            <p:nvPr/>
          </p:nvSpPr>
          <p:spPr>
            <a:xfrm>
              <a:off x="7396905" y="4192918"/>
              <a:ext cx="62952" cy="62141"/>
            </a:xfrm>
            <a:custGeom>
              <a:avLst/>
              <a:gdLst/>
              <a:ahLst/>
              <a:cxnLst/>
              <a:rect l="l" t="t" r="r" b="b"/>
              <a:pathLst>
                <a:path w="1787" h="1764" extrusionOk="0">
                  <a:moveTo>
                    <a:pt x="287" y="436"/>
                  </a:moveTo>
                  <a:lnTo>
                    <a:pt x="1215" y="913"/>
                  </a:lnTo>
                  <a:lnTo>
                    <a:pt x="287" y="1365"/>
                  </a:lnTo>
                  <a:lnTo>
                    <a:pt x="287" y="436"/>
                  </a:lnTo>
                  <a:close/>
                  <a:moveTo>
                    <a:pt x="143" y="0"/>
                  </a:moveTo>
                  <a:cubicBezTo>
                    <a:pt x="97" y="0"/>
                    <a:pt x="52" y="23"/>
                    <a:pt x="25" y="79"/>
                  </a:cubicBezTo>
                  <a:cubicBezTo>
                    <a:pt x="1" y="103"/>
                    <a:pt x="1" y="151"/>
                    <a:pt x="1" y="174"/>
                  </a:cubicBezTo>
                  <a:lnTo>
                    <a:pt x="1" y="1603"/>
                  </a:lnTo>
                  <a:cubicBezTo>
                    <a:pt x="1" y="1651"/>
                    <a:pt x="25" y="1722"/>
                    <a:pt x="72" y="1746"/>
                  </a:cubicBezTo>
                  <a:cubicBezTo>
                    <a:pt x="108" y="1758"/>
                    <a:pt x="132" y="1764"/>
                    <a:pt x="156" y="1764"/>
                  </a:cubicBezTo>
                  <a:cubicBezTo>
                    <a:pt x="179" y="1764"/>
                    <a:pt x="203" y="1758"/>
                    <a:pt x="239" y="1746"/>
                  </a:cubicBezTo>
                  <a:lnTo>
                    <a:pt x="1644" y="1032"/>
                  </a:lnTo>
                  <a:lnTo>
                    <a:pt x="1739" y="936"/>
                  </a:lnTo>
                  <a:cubicBezTo>
                    <a:pt x="1787" y="865"/>
                    <a:pt x="1739" y="770"/>
                    <a:pt x="1668" y="746"/>
                  </a:cubicBezTo>
                  <a:lnTo>
                    <a:pt x="239" y="31"/>
                  </a:lnTo>
                  <a:cubicBezTo>
                    <a:pt x="209" y="12"/>
                    <a:pt x="176"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105"/>
          <p:cNvGrpSpPr/>
          <p:nvPr/>
        </p:nvGrpSpPr>
        <p:grpSpPr>
          <a:xfrm>
            <a:off x="7238346" y="3535339"/>
            <a:ext cx="378414" cy="311270"/>
            <a:chOff x="7238346" y="3490164"/>
            <a:chExt cx="378414" cy="311270"/>
          </a:xfrm>
        </p:grpSpPr>
        <p:sp>
          <p:nvSpPr>
            <p:cNvPr id="1804" name="Google Shape;1804;p105"/>
            <p:cNvSpPr/>
            <p:nvPr/>
          </p:nvSpPr>
          <p:spPr>
            <a:xfrm>
              <a:off x="7238346" y="3490164"/>
              <a:ext cx="378414" cy="311270"/>
            </a:xfrm>
            <a:custGeom>
              <a:avLst/>
              <a:gdLst/>
              <a:ahLst/>
              <a:cxnLst/>
              <a:rect l="l" t="t" r="r" b="b"/>
              <a:pathLst>
                <a:path w="10742" h="8836" extrusionOk="0">
                  <a:moveTo>
                    <a:pt x="10455" y="6168"/>
                  </a:moveTo>
                  <a:lnTo>
                    <a:pt x="10455" y="6763"/>
                  </a:lnTo>
                  <a:lnTo>
                    <a:pt x="287" y="6763"/>
                  </a:lnTo>
                  <a:lnTo>
                    <a:pt x="287" y="6168"/>
                  </a:lnTo>
                  <a:close/>
                  <a:moveTo>
                    <a:pt x="10455" y="7049"/>
                  </a:moveTo>
                  <a:lnTo>
                    <a:pt x="10455" y="7645"/>
                  </a:lnTo>
                  <a:lnTo>
                    <a:pt x="6597" y="7645"/>
                  </a:lnTo>
                  <a:cubicBezTo>
                    <a:pt x="6526" y="7645"/>
                    <a:pt x="6455" y="7716"/>
                    <a:pt x="6455" y="7787"/>
                  </a:cubicBezTo>
                  <a:cubicBezTo>
                    <a:pt x="6455" y="7883"/>
                    <a:pt x="6526" y="7978"/>
                    <a:pt x="6597" y="7978"/>
                  </a:cubicBezTo>
                  <a:lnTo>
                    <a:pt x="10455" y="7978"/>
                  </a:lnTo>
                  <a:lnTo>
                    <a:pt x="10455" y="8550"/>
                  </a:lnTo>
                  <a:lnTo>
                    <a:pt x="287" y="8550"/>
                  </a:lnTo>
                  <a:lnTo>
                    <a:pt x="287" y="7954"/>
                  </a:lnTo>
                  <a:lnTo>
                    <a:pt x="5883" y="7954"/>
                  </a:lnTo>
                  <a:cubicBezTo>
                    <a:pt x="5978" y="7954"/>
                    <a:pt x="6026" y="7883"/>
                    <a:pt x="6026" y="7835"/>
                  </a:cubicBezTo>
                  <a:cubicBezTo>
                    <a:pt x="6073" y="7740"/>
                    <a:pt x="5978" y="7645"/>
                    <a:pt x="5883" y="7645"/>
                  </a:cubicBezTo>
                  <a:lnTo>
                    <a:pt x="287" y="7645"/>
                  </a:lnTo>
                  <a:lnTo>
                    <a:pt x="287" y="7049"/>
                  </a:lnTo>
                  <a:close/>
                  <a:moveTo>
                    <a:pt x="144" y="0"/>
                  </a:moveTo>
                  <a:cubicBezTo>
                    <a:pt x="48" y="0"/>
                    <a:pt x="1" y="48"/>
                    <a:pt x="1" y="143"/>
                  </a:cubicBezTo>
                  <a:lnTo>
                    <a:pt x="1" y="8692"/>
                  </a:lnTo>
                  <a:cubicBezTo>
                    <a:pt x="1" y="8788"/>
                    <a:pt x="48" y="8835"/>
                    <a:pt x="144" y="8835"/>
                  </a:cubicBezTo>
                  <a:lnTo>
                    <a:pt x="10598" y="8835"/>
                  </a:lnTo>
                  <a:cubicBezTo>
                    <a:pt x="10694" y="8835"/>
                    <a:pt x="10741" y="8788"/>
                    <a:pt x="10741" y="8692"/>
                  </a:cubicBezTo>
                  <a:lnTo>
                    <a:pt x="10741" y="143"/>
                  </a:lnTo>
                  <a:cubicBezTo>
                    <a:pt x="10741" y="48"/>
                    <a:pt x="10694" y="0"/>
                    <a:pt x="10598" y="0"/>
                  </a:cubicBezTo>
                  <a:lnTo>
                    <a:pt x="3549" y="0"/>
                  </a:lnTo>
                  <a:cubicBezTo>
                    <a:pt x="3454" y="0"/>
                    <a:pt x="3382" y="48"/>
                    <a:pt x="3382" y="143"/>
                  </a:cubicBezTo>
                  <a:cubicBezTo>
                    <a:pt x="3382" y="238"/>
                    <a:pt x="3454" y="334"/>
                    <a:pt x="3549" y="334"/>
                  </a:cubicBezTo>
                  <a:lnTo>
                    <a:pt x="10455" y="334"/>
                  </a:lnTo>
                  <a:lnTo>
                    <a:pt x="10455" y="5835"/>
                  </a:lnTo>
                  <a:lnTo>
                    <a:pt x="287" y="5835"/>
                  </a:lnTo>
                  <a:lnTo>
                    <a:pt x="287" y="334"/>
                  </a:lnTo>
                  <a:lnTo>
                    <a:pt x="2763" y="334"/>
                  </a:lnTo>
                  <a:cubicBezTo>
                    <a:pt x="2859" y="334"/>
                    <a:pt x="2906" y="262"/>
                    <a:pt x="2906" y="167"/>
                  </a:cubicBezTo>
                  <a:cubicBezTo>
                    <a:pt x="2906" y="95"/>
                    <a:pt x="2859" y="0"/>
                    <a:pt x="2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05"/>
            <p:cNvSpPr/>
            <p:nvPr/>
          </p:nvSpPr>
          <p:spPr>
            <a:xfrm>
              <a:off x="7271072" y="3521200"/>
              <a:ext cx="315462" cy="153557"/>
            </a:xfrm>
            <a:custGeom>
              <a:avLst/>
              <a:gdLst/>
              <a:ahLst/>
              <a:cxnLst/>
              <a:rect l="l" t="t" r="r" b="b"/>
              <a:pathLst>
                <a:path w="8955" h="4359" extrusionOk="0">
                  <a:moveTo>
                    <a:pt x="3358" y="238"/>
                  </a:moveTo>
                  <a:cubicBezTo>
                    <a:pt x="3025" y="715"/>
                    <a:pt x="2811" y="1405"/>
                    <a:pt x="2811" y="2144"/>
                  </a:cubicBezTo>
                  <a:cubicBezTo>
                    <a:pt x="2811" y="2906"/>
                    <a:pt x="3025" y="3572"/>
                    <a:pt x="3358" y="4049"/>
                  </a:cubicBezTo>
                  <a:lnTo>
                    <a:pt x="763" y="4049"/>
                  </a:lnTo>
                  <a:cubicBezTo>
                    <a:pt x="667" y="3858"/>
                    <a:pt x="501" y="3644"/>
                    <a:pt x="263" y="3549"/>
                  </a:cubicBezTo>
                  <a:lnTo>
                    <a:pt x="263" y="762"/>
                  </a:lnTo>
                  <a:cubicBezTo>
                    <a:pt x="501" y="667"/>
                    <a:pt x="667" y="477"/>
                    <a:pt x="763" y="238"/>
                  </a:cubicBezTo>
                  <a:close/>
                  <a:moveTo>
                    <a:pt x="5144" y="286"/>
                  </a:moveTo>
                  <a:cubicBezTo>
                    <a:pt x="5526" y="691"/>
                    <a:pt x="5764" y="1405"/>
                    <a:pt x="5764" y="2191"/>
                  </a:cubicBezTo>
                  <a:cubicBezTo>
                    <a:pt x="5764" y="2953"/>
                    <a:pt x="5526" y="3668"/>
                    <a:pt x="5144" y="4096"/>
                  </a:cubicBezTo>
                  <a:lnTo>
                    <a:pt x="3739" y="4096"/>
                  </a:lnTo>
                  <a:cubicBezTo>
                    <a:pt x="3358" y="3668"/>
                    <a:pt x="3120" y="2953"/>
                    <a:pt x="3120" y="2191"/>
                  </a:cubicBezTo>
                  <a:cubicBezTo>
                    <a:pt x="3120" y="1405"/>
                    <a:pt x="3358" y="691"/>
                    <a:pt x="3739" y="286"/>
                  </a:cubicBezTo>
                  <a:close/>
                  <a:moveTo>
                    <a:pt x="667" y="0"/>
                  </a:moveTo>
                  <a:cubicBezTo>
                    <a:pt x="620" y="0"/>
                    <a:pt x="524" y="72"/>
                    <a:pt x="524" y="119"/>
                  </a:cubicBezTo>
                  <a:cubicBezTo>
                    <a:pt x="453" y="334"/>
                    <a:pt x="310" y="477"/>
                    <a:pt x="120" y="548"/>
                  </a:cubicBezTo>
                  <a:cubicBezTo>
                    <a:pt x="48" y="572"/>
                    <a:pt x="1" y="643"/>
                    <a:pt x="1" y="691"/>
                  </a:cubicBezTo>
                  <a:lnTo>
                    <a:pt x="1" y="3668"/>
                  </a:lnTo>
                  <a:cubicBezTo>
                    <a:pt x="1" y="3739"/>
                    <a:pt x="48" y="3811"/>
                    <a:pt x="120" y="3811"/>
                  </a:cubicBezTo>
                  <a:cubicBezTo>
                    <a:pt x="310" y="3882"/>
                    <a:pt x="501" y="4025"/>
                    <a:pt x="524" y="4239"/>
                  </a:cubicBezTo>
                  <a:cubicBezTo>
                    <a:pt x="548" y="4287"/>
                    <a:pt x="620" y="4358"/>
                    <a:pt x="667" y="4358"/>
                  </a:cubicBezTo>
                  <a:lnTo>
                    <a:pt x="8264" y="4358"/>
                  </a:lnTo>
                  <a:cubicBezTo>
                    <a:pt x="8336" y="4358"/>
                    <a:pt x="8407" y="4287"/>
                    <a:pt x="8407" y="4239"/>
                  </a:cubicBezTo>
                  <a:cubicBezTo>
                    <a:pt x="8479" y="4025"/>
                    <a:pt x="8621" y="3858"/>
                    <a:pt x="8836" y="3811"/>
                  </a:cubicBezTo>
                  <a:cubicBezTo>
                    <a:pt x="8883" y="3787"/>
                    <a:pt x="8955" y="3739"/>
                    <a:pt x="8955" y="3668"/>
                  </a:cubicBezTo>
                  <a:lnTo>
                    <a:pt x="8931" y="2072"/>
                  </a:lnTo>
                  <a:cubicBezTo>
                    <a:pt x="8931" y="1977"/>
                    <a:pt x="8860" y="1905"/>
                    <a:pt x="8812" y="1905"/>
                  </a:cubicBezTo>
                  <a:cubicBezTo>
                    <a:pt x="8802" y="1903"/>
                    <a:pt x="8792" y="1902"/>
                    <a:pt x="8782" y="1902"/>
                  </a:cubicBezTo>
                  <a:cubicBezTo>
                    <a:pt x="8698" y="1902"/>
                    <a:pt x="8621" y="1987"/>
                    <a:pt x="8621" y="2072"/>
                  </a:cubicBezTo>
                  <a:lnTo>
                    <a:pt x="8621" y="3549"/>
                  </a:lnTo>
                  <a:cubicBezTo>
                    <a:pt x="8383" y="3644"/>
                    <a:pt x="8217" y="3811"/>
                    <a:pt x="8121" y="4049"/>
                  </a:cubicBezTo>
                  <a:lnTo>
                    <a:pt x="5597" y="4049"/>
                  </a:lnTo>
                  <a:cubicBezTo>
                    <a:pt x="5907" y="3572"/>
                    <a:pt x="6097" y="2906"/>
                    <a:pt x="6097" y="2144"/>
                  </a:cubicBezTo>
                  <a:cubicBezTo>
                    <a:pt x="6097" y="1405"/>
                    <a:pt x="5907" y="762"/>
                    <a:pt x="5597" y="238"/>
                  </a:cubicBezTo>
                  <a:lnTo>
                    <a:pt x="8121" y="238"/>
                  </a:lnTo>
                  <a:cubicBezTo>
                    <a:pt x="8193" y="477"/>
                    <a:pt x="8383" y="667"/>
                    <a:pt x="8621" y="762"/>
                  </a:cubicBezTo>
                  <a:lnTo>
                    <a:pt x="8621" y="1382"/>
                  </a:lnTo>
                  <a:cubicBezTo>
                    <a:pt x="8621" y="1477"/>
                    <a:pt x="8693" y="1548"/>
                    <a:pt x="8764" y="1548"/>
                  </a:cubicBezTo>
                  <a:cubicBezTo>
                    <a:pt x="8860" y="1548"/>
                    <a:pt x="8931" y="1501"/>
                    <a:pt x="8931" y="1405"/>
                  </a:cubicBezTo>
                  <a:lnTo>
                    <a:pt x="8931" y="691"/>
                  </a:lnTo>
                  <a:cubicBezTo>
                    <a:pt x="8931" y="691"/>
                    <a:pt x="8883" y="548"/>
                    <a:pt x="8812" y="548"/>
                  </a:cubicBezTo>
                  <a:cubicBezTo>
                    <a:pt x="8598" y="477"/>
                    <a:pt x="8407" y="334"/>
                    <a:pt x="8383" y="119"/>
                  </a:cubicBezTo>
                  <a:cubicBezTo>
                    <a:pt x="8359" y="72"/>
                    <a:pt x="8288" y="0"/>
                    <a:pt x="8240" y="0"/>
                  </a:cubicBezTo>
                  <a:lnTo>
                    <a:pt x="5192" y="0"/>
                  </a:lnTo>
                  <a:lnTo>
                    <a:pt x="5192" y="48"/>
                  </a:lnTo>
                  <a:lnTo>
                    <a:pt x="3692" y="48"/>
                  </a:lnTo>
                  <a:lnTo>
                    <a:pt x="3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05"/>
            <p:cNvSpPr/>
            <p:nvPr/>
          </p:nvSpPr>
          <p:spPr>
            <a:xfrm>
              <a:off x="7302953" y="3575732"/>
              <a:ext cx="44492" cy="44492"/>
            </a:xfrm>
            <a:custGeom>
              <a:avLst/>
              <a:gdLst/>
              <a:ahLst/>
              <a:cxnLst/>
              <a:rect l="l" t="t" r="r" b="b"/>
              <a:pathLst>
                <a:path w="1263" h="1263" extrusionOk="0">
                  <a:moveTo>
                    <a:pt x="644" y="334"/>
                  </a:moveTo>
                  <a:cubicBezTo>
                    <a:pt x="810" y="334"/>
                    <a:pt x="929" y="477"/>
                    <a:pt x="929" y="643"/>
                  </a:cubicBezTo>
                  <a:cubicBezTo>
                    <a:pt x="929" y="810"/>
                    <a:pt x="810" y="929"/>
                    <a:pt x="644" y="929"/>
                  </a:cubicBezTo>
                  <a:cubicBezTo>
                    <a:pt x="453" y="929"/>
                    <a:pt x="334" y="786"/>
                    <a:pt x="334" y="643"/>
                  </a:cubicBezTo>
                  <a:cubicBezTo>
                    <a:pt x="334" y="453"/>
                    <a:pt x="477" y="334"/>
                    <a:pt x="644" y="334"/>
                  </a:cubicBezTo>
                  <a:close/>
                  <a:moveTo>
                    <a:pt x="644" y="0"/>
                  </a:moveTo>
                  <a:cubicBezTo>
                    <a:pt x="286" y="0"/>
                    <a:pt x="1" y="262"/>
                    <a:pt x="1" y="643"/>
                  </a:cubicBezTo>
                  <a:cubicBezTo>
                    <a:pt x="1" y="1000"/>
                    <a:pt x="286" y="1262"/>
                    <a:pt x="644" y="1262"/>
                  </a:cubicBezTo>
                  <a:cubicBezTo>
                    <a:pt x="1001" y="1262"/>
                    <a:pt x="1263" y="1000"/>
                    <a:pt x="1263" y="643"/>
                  </a:cubicBezTo>
                  <a:cubicBezTo>
                    <a:pt x="1263" y="286"/>
                    <a:pt x="953" y="0"/>
                    <a:pt x="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05"/>
            <p:cNvSpPr/>
            <p:nvPr/>
          </p:nvSpPr>
          <p:spPr>
            <a:xfrm>
              <a:off x="7507660" y="3575732"/>
              <a:ext cx="44492" cy="44492"/>
            </a:xfrm>
            <a:custGeom>
              <a:avLst/>
              <a:gdLst/>
              <a:ahLst/>
              <a:cxnLst/>
              <a:rect l="l" t="t" r="r" b="b"/>
              <a:pathLst>
                <a:path w="1263" h="1263" extrusionOk="0">
                  <a:moveTo>
                    <a:pt x="619" y="334"/>
                  </a:moveTo>
                  <a:cubicBezTo>
                    <a:pt x="786" y="334"/>
                    <a:pt x="929" y="453"/>
                    <a:pt x="929" y="643"/>
                  </a:cubicBezTo>
                  <a:cubicBezTo>
                    <a:pt x="929" y="810"/>
                    <a:pt x="786" y="929"/>
                    <a:pt x="619" y="929"/>
                  </a:cubicBezTo>
                  <a:cubicBezTo>
                    <a:pt x="453" y="929"/>
                    <a:pt x="334" y="786"/>
                    <a:pt x="334" y="643"/>
                  </a:cubicBezTo>
                  <a:cubicBezTo>
                    <a:pt x="334" y="453"/>
                    <a:pt x="477" y="334"/>
                    <a:pt x="619" y="334"/>
                  </a:cubicBezTo>
                  <a:close/>
                  <a:moveTo>
                    <a:pt x="619" y="0"/>
                  </a:moveTo>
                  <a:cubicBezTo>
                    <a:pt x="262" y="0"/>
                    <a:pt x="0" y="286"/>
                    <a:pt x="0" y="643"/>
                  </a:cubicBezTo>
                  <a:cubicBezTo>
                    <a:pt x="0" y="1000"/>
                    <a:pt x="262" y="1262"/>
                    <a:pt x="619" y="1262"/>
                  </a:cubicBezTo>
                  <a:cubicBezTo>
                    <a:pt x="977" y="1262"/>
                    <a:pt x="1262" y="1000"/>
                    <a:pt x="1262" y="643"/>
                  </a:cubicBezTo>
                  <a:cubicBezTo>
                    <a:pt x="1262" y="286"/>
                    <a:pt x="977" y="0"/>
                    <a:pt x="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05"/>
            <p:cNvSpPr/>
            <p:nvPr/>
          </p:nvSpPr>
          <p:spPr>
            <a:xfrm>
              <a:off x="7403633" y="3546246"/>
              <a:ext cx="46183" cy="105542"/>
            </a:xfrm>
            <a:custGeom>
              <a:avLst/>
              <a:gdLst/>
              <a:ahLst/>
              <a:cxnLst/>
              <a:rect l="l" t="t" r="r" b="b"/>
              <a:pathLst>
                <a:path w="1311" h="2996" extrusionOk="0">
                  <a:moveTo>
                    <a:pt x="679" y="0"/>
                  </a:moveTo>
                  <a:cubicBezTo>
                    <a:pt x="581" y="0"/>
                    <a:pt x="524" y="85"/>
                    <a:pt x="524" y="170"/>
                  </a:cubicBezTo>
                  <a:lnTo>
                    <a:pt x="524" y="432"/>
                  </a:lnTo>
                  <a:lnTo>
                    <a:pt x="405" y="432"/>
                  </a:lnTo>
                  <a:cubicBezTo>
                    <a:pt x="191" y="432"/>
                    <a:pt x="0" y="599"/>
                    <a:pt x="0" y="813"/>
                  </a:cubicBezTo>
                  <a:lnTo>
                    <a:pt x="0" y="1147"/>
                  </a:lnTo>
                  <a:cubicBezTo>
                    <a:pt x="0" y="1266"/>
                    <a:pt x="119" y="1433"/>
                    <a:pt x="310" y="1504"/>
                  </a:cubicBezTo>
                  <a:lnTo>
                    <a:pt x="929" y="1718"/>
                  </a:lnTo>
                  <a:cubicBezTo>
                    <a:pt x="953" y="1718"/>
                    <a:pt x="1000" y="1766"/>
                    <a:pt x="1000" y="1790"/>
                  </a:cubicBezTo>
                  <a:lnTo>
                    <a:pt x="1000" y="2028"/>
                  </a:lnTo>
                  <a:cubicBezTo>
                    <a:pt x="1000" y="2123"/>
                    <a:pt x="905" y="2218"/>
                    <a:pt x="810" y="2218"/>
                  </a:cubicBezTo>
                  <a:lnTo>
                    <a:pt x="524" y="2218"/>
                  </a:lnTo>
                  <a:cubicBezTo>
                    <a:pt x="429" y="2218"/>
                    <a:pt x="334" y="2123"/>
                    <a:pt x="357" y="2028"/>
                  </a:cubicBezTo>
                  <a:cubicBezTo>
                    <a:pt x="393" y="1939"/>
                    <a:pt x="309" y="1850"/>
                    <a:pt x="215" y="1850"/>
                  </a:cubicBezTo>
                  <a:cubicBezTo>
                    <a:pt x="183" y="1850"/>
                    <a:pt x="150" y="1861"/>
                    <a:pt x="119" y="1885"/>
                  </a:cubicBezTo>
                  <a:cubicBezTo>
                    <a:pt x="96" y="1909"/>
                    <a:pt x="72" y="1957"/>
                    <a:pt x="72" y="2004"/>
                  </a:cubicBezTo>
                  <a:cubicBezTo>
                    <a:pt x="72" y="2314"/>
                    <a:pt x="286" y="2552"/>
                    <a:pt x="548" y="2552"/>
                  </a:cubicBezTo>
                  <a:lnTo>
                    <a:pt x="548" y="2838"/>
                  </a:lnTo>
                  <a:cubicBezTo>
                    <a:pt x="548" y="2861"/>
                    <a:pt x="572" y="2933"/>
                    <a:pt x="596" y="2957"/>
                  </a:cubicBezTo>
                  <a:cubicBezTo>
                    <a:pt x="630" y="2984"/>
                    <a:pt x="664" y="2996"/>
                    <a:pt x="695" y="2996"/>
                  </a:cubicBezTo>
                  <a:cubicBezTo>
                    <a:pt x="773" y="2996"/>
                    <a:pt x="834" y="2923"/>
                    <a:pt x="834" y="2838"/>
                  </a:cubicBezTo>
                  <a:lnTo>
                    <a:pt x="834" y="2576"/>
                  </a:lnTo>
                  <a:cubicBezTo>
                    <a:pt x="1120" y="2552"/>
                    <a:pt x="1310" y="2338"/>
                    <a:pt x="1310" y="2076"/>
                  </a:cubicBezTo>
                  <a:lnTo>
                    <a:pt x="1310" y="1861"/>
                  </a:lnTo>
                  <a:cubicBezTo>
                    <a:pt x="1310" y="1671"/>
                    <a:pt x="1191" y="1504"/>
                    <a:pt x="1024" y="1480"/>
                  </a:cubicBezTo>
                  <a:lnTo>
                    <a:pt x="429" y="1266"/>
                  </a:lnTo>
                  <a:cubicBezTo>
                    <a:pt x="405" y="1266"/>
                    <a:pt x="357" y="1194"/>
                    <a:pt x="357" y="1171"/>
                  </a:cubicBezTo>
                  <a:lnTo>
                    <a:pt x="357" y="909"/>
                  </a:lnTo>
                  <a:cubicBezTo>
                    <a:pt x="357" y="813"/>
                    <a:pt x="429" y="766"/>
                    <a:pt x="524" y="766"/>
                  </a:cubicBezTo>
                  <a:lnTo>
                    <a:pt x="834" y="766"/>
                  </a:lnTo>
                  <a:cubicBezTo>
                    <a:pt x="929" y="766"/>
                    <a:pt x="1024" y="813"/>
                    <a:pt x="1024" y="909"/>
                  </a:cubicBezTo>
                  <a:cubicBezTo>
                    <a:pt x="1024" y="991"/>
                    <a:pt x="1096" y="1056"/>
                    <a:pt x="1193" y="1056"/>
                  </a:cubicBezTo>
                  <a:cubicBezTo>
                    <a:pt x="1208" y="1056"/>
                    <a:pt x="1223" y="1055"/>
                    <a:pt x="1239" y="1052"/>
                  </a:cubicBezTo>
                  <a:cubicBezTo>
                    <a:pt x="1286" y="1028"/>
                    <a:pt x="1310" y="956"/>
                    <a:pt x="1310" y="909"/>
                  </a:cubicBezTo>
                  <a:cubicBezTo>
                    <a:pt x="1310" y="647"/>
                    <a:pt x="1120" y="432"/>
                    <a:pt x="834" y="432"/>
                  </a:cubicBezTo>
                  <a:lnTo>
                    <a:pt x="834" y="170"/>
                  </a:lnTo>
                  <a:cubicBezTo>
                    <a:pt x="834" y="99"/>
                    <a:pt x="810" y="51"/>
                    <a:pt x="715" y="4"/>
                  </a:cubicBezTo>
                  <a:cubicBezTo>
                    <a:pt x="702" y="1"/>
                    <a:pt x="690"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9" name="Google Shape;1809;p105"/>
          <p:cNvGrpSpPr/>
          <p:nvPr/>
        </p:nvGrpSpPr>
        <p:grpSpPr>
          <a:xfrm>
            <a:off x="7239191" y="2931293"/>
            <a:ext cx="377568" cy="316308"/>
            <a:chOff x="7239191" y="2886118"/>
            <a:chExt cx="377568" cy="316308"/>
          </a:xfrm>
        </p:grpSpPr>
        <p:sp>
          <p:nvSpPr>
            <p:cNvPr id="1810" name="Google Shape;1810;p105"/>
            <p:cNvSpPr/>
            <p:nvPr/>
          </p:nvSpPr>
          <p:spPr>
            <a:xfrm>
              <a:off x="7338180" y="2887809"/>
              <a:ext cx="278579" cy="314617"/>
            </a:xfrm>
            <a:custGeom>
              <a:avLst/>
              <a:gdLst/>
              <a:ahLst/>
              <a:cxnLst/>
              <a:rect l="l" t="t" r="r" b="b"/>
              <a:pathLst>
                <a:path w="7908" h="8931" extrusionOk="0">
                  <a:moveTo>
                    <a:pt x="144" y="0"/>
                  </a:moveTo>
                  <a:cubicBezTo>
                    <a:pt x="48" y="0"/>
                    <a:pt x="1" y="72"/>
                    <a:pt x="1" y="143"/>
                  </a:cubicBezTo>
                  <a:cubicBezTo>
                    <a:pt x="1" y="239"/>
                    <a:pt x="48" y="310"/>
                    <a:pt x="144" y="310"/>
                  </a:cubicBezTo>
                  <a:lnTo>
                    <a:pt x="3716" y="310"/>
                  </a:lnTo>
                  <a:cubicBezTo>
                    <a:pt x="3978" y="310"/>
                    <a:pt x="4192" y="501"/>
                    <a:pt x="4192" y="786"/>
                  </a:cubicBezTo>
                  <a:lnTo>
                    <a:pt x="4192" y="3025"/>
                  </a:lnTo>
                  <a:cubicBezTo>
                    <a:pt x="4192" y="3096"/>
                    <a:pt x="4240" y="3168"/>
                    <a:pt x="4335" y="3168"/>
                  </a:cubicBezTo>
                  <a:cubicBezTo>
                    <a:pt x="4430" y="3168"/>
                    <a:pt x="4478" y="3025"/>
                    <a:pt x="4478" y="3025"/>
                  </a:cubicBezTo>
                  <a:lnTo>
                    <a:pt x="4478" y="2358"/>
                  </a:lnTo>
                  <a:lnTo>
                    <a:pt x="7169" y="2358"/>
                  </a:lnTo>
                  <a:cubicBezTo>
                    <a:pt x="7431" y="2358"/>
                    <a:pt x="7645" y="2572"/>
                    <a:pt x="7645" y="2834"/>
                  </a:cubicBezTo>
                  <a:lnTo>
                    <a:pt x="7645" y="7192"/>
                  </a:lnTo>
                  <a:cubicBezTo>
                    <a:pt x="7645" y="7454"/>
                    <a:pt x="7431" y="7669"/>
                    <a:pt x="7169" y="7669"/>
                  </a:cubicBezTo>
                  <a:lnTo>
                    <a:pt x="6597" y="7669"/>
                  </a:lnTo>
                  <a:cubicBezTo>
                    <a:pt x="6502" y="7669"/>
                    <a:pt x="6454" y="7716"/>
                    <a:pt x="6454" y="7812"/>
                  </a:cubicBezTo>
                  <a:lnTo>
                    <a:pt x="6454" y="8455"/>
                  </a:lnTo>
                  <a:lnTo>
                    <a:pt x="5359" y="7693"/>
                  </a:lnTo>
                  <a:cubicBezTo>
                    <a:pt x="5311" y="7669"/>
                    <a:pt x="5288" y="7669"/>
                    <a:pt x="5264" y="7669"/>
                  </a:cubicBezTo>
                  <a:lnTo>
                    <a:pt x="3573" y="7669"/>
                  </a:lnTo>
                  <a:cubicBezTo>
                    <a:pt x="3478" y="7669"/>
                    <a:pt x="3406" y="7716"/>
                    <a:pt x="3406" y="7812"/>
                  </a:cubicBezTo>
                  <a:cubicBezTo>
                    <a:pt x="3406" y="7907"/>
                    <a:pt x="3478" y="7978"/>
                    <a:pt x="3573" y="7978"/>
                  </a:cubicBezTo>
                  <a:lnTo>
                    <a:pt x="5240" y="7978"/>
                  </a:lnTo>
                  <a:lnTo>
                    <a:pt x="6550" y="8907"/>
                  </a:lnTo>
                  <a:cubicBezTo>
                    <a:pt x="6574" y="8931"/>
                    <a:pt x="6597" y="8931"/>
                    <a:pt x="6621" y="8931"/>
                  </a:cubicBezTo>
                  <a:cubicBezTo>
                    <a:pt x="6669" y="8931"/>
                    <a:pt x="6716" y="8907"/>
                    <a:pt x="6740" y="8883"/>
                  </a:cubicBezTo>
                  <a:cubicBezTo>
                    <a:pt x="6764" y="8859"/>
                    <a:pt x="6764" y="8812"/>
                    <a:pt x="6764" y="8764"/>
                  </a:cubicBezTo>
                  <a:lnTo>
                    <a:pt x="6764" y="7978"/>
                  </a:lnTo>
                  <a:lnTo>
                    <a:pt x="7145" y="7978"/>
                  </a:lnTo>
                  <a:cubicBezTo>
                    <a:pt x="7574" y="7978"/>
                    <a:pt x="7907" y="7621"/>
                    <a:pt x="7907" y="7216"/>
                  </a:cubicBezTo>
                  <a:lnTo>
                    <a:pt x="7907" y="2858"/>
                  </a:lnTo>
                  <a:cubicBezTo>
                    <a:pt x="7907" y="2430"/>
                    <a:pt x="7550" y="2072"/>
                    <a:pt x="7145" y="2072"/>
                  </a:cubicBezTo>
                  <a:lnTo>
                    <a:pt x="4478" y="2072"/>
                  </a:lnTo>
                  <a:lnTo>
                    <a:pt x="4478" y="786"/>
                  </a:lnTo>
                  <a:cubicBezTo>
                    <a:pt x="4478" y="786"/>
                    <a:pt x="4121" y="0"/>
                    <a:pt x="3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05"/>
            <p:cNvSpPr/>
            <p:nvPr/>
          </p:nvSpPr>
          <p:spPr>
            <a:xfrm>
              <a:off x="7279456" y="2920535"/>
              <a:ext cx="139290" cy="145173"/>
            </a:xfrm>
            <a:custGeom>
              <a:avLst/>
              <a:gdLst/>
              <a:ahLst/>
              <a:cxnLst/>
              <a:rect l="l" t="t" r="r" b="b"/>
              <a:pathLst>
                <a:path w="3954" h="4121" extrusionOk="0">
                  <a:moveTo>
                    <a:pt x="1668" y="1286"/>
                  </a:moveTo>
                  <a:lnTo>
                    <a:pt x="1668" y="2358"/>
                  </a:lnTo>
                  <a:lnTo>
                    <a:pt x="834" y="2358"/>
                  </a:lnTo>
                  <a:cubicBezTo>
                    <a:pt x="548" y="2334"/>
                    <a:pt x="310" y="2096"/>
                    <a:pt x="310" y="1810"/>
                  </a:cubicBezTo>
                  <a:cubicBezTo>
                    <a:pt x="310" y="1524"/>
                    <a:pt x="548" y="1286"/>
                    <a:pt x="858" y="1286"/>
                  </a:cubicBezTo>
                  <a:close/>
                  <a:moveTo>
                    <a:pt x="3025" y="643"/>
                  </a:moveTo>
                  <a:lnTo>
                    <a:pt x="3025" y="2929"/>
                  </a:lnTo>
                  <a:lnTo>
                    <a:pt x="1953" y="2382"/>
                  </a:lnTo>
                  <a:lnTo>
                    <a:pt x="1953" y="1191"/>
                  </a:lnTo>
                  <a:lnTo>
                    <a:pt x="3025" y="643"/>
                  </a:lnTo>
                  <a:close/>
                  <a:moveTo>
                    <a:pt x="3478" y="334"/>
                  </a:moveTo>
                  <a:cubicBezTo>
                    <a:pt x="3573" y="334"/>
                    <a:pt x="3621" y="381"/>
                    <a:pt x="3621" y="477"/>
                  </a:cubicBezTo>
                  <a:lnTo>
                    <a:pt x="3621" y="3120"/>
                  </a:lnTo>
                  <a:cubicBezTo>
                    <a:pt x="3621" y="3215"/>
                    <a:pt x="3573" y="3287"/>
                    <a:pt x="3478" y="3287"/>
                  </a:cubicBezTo>
                  <a:cubicBezTo>
                    <a:pt x="3382" y="3287"/>
                    <a:pt x="3335" y="3215"/>
                    <a:pt x="3335" y="3120"/>
                  </a:cubicBezTo>
                  <a:lnTo>
                    <a:pt x="3335" y="477"/>
                  </a:lnTo>
                  <a:cubicBezTo>
                    <a:pt x="3335" y="381"/>
                    <a:pt x="3382" y="334"/>
                    <a:pt x="3478" y="334"/>
                  </a:cubicBezTo>
                  <a:close/>
                  <a:moveTo>
                    <a:pt x="1311" y="2620"/>
                  </a:moveTo>
                  <a:lnTo>
                    <a:pt x="1311" y="3596"/>
                  </a:lnTo>
                  <a:cubicBezTo>
                    <a:pt x="1311" y="3715"/>
                    <a:pt x="1239" y="3787"/>
                    <a:pt x="1144" y="3787"/>
                  </a:cubicBezTo>
                  <a:cubicBezTo>
                    <a:pt x="1072" y="3787"/>
                    <a:pt x="977" y="3691"/>
                    <a:pt x="977" y="3596"/>
                  </a:cubicBezTo>
                  <a:lnTo>
                    <a:pt x="977" y="2620"/>
                  </a:lnTo>
                  <a:close/>
                  <a:moveTo>
                    <a:pt x="3478" y="0"/>
                  </a:moveTo>
                  <a:cubicBezTo>
                    <a:pt x="3263" y="0"/>
                    <a:pt x="3097" y="143"/>
                    <a:pt x="3025" y="334"/>
                  </a:cubicBezTo>
                  <a:lnTo>
                    <a:pt x="1739" y="953"/>
                  </a:lnTo>
                  <a:lnTo>
                    <a:pt x="834" y="953"/>
                  </a:lnTo>
                  <a:cubicBezTo>
                    <a:pt x="358" y="953"/>
                    <a:pt x="1" y="1334"/>
                    <a:pt x="1" y="1786"/>
                  </a:cubicBezTo>
                  <a:cubicBezTo>
                    <a:pt x="1" y="2215"/>
                    <a:pt x="286" y="2525"/>
                    <a:pt x="644" y="2620"/>
                  </a:cubicBezTo>
                  <a:lnTo>
                    <a:pt x="644" y="3596"/>
                  </a:lnTo>
                  <a:cubicBezTo>
                    <a:pt x="668" y="3882"/>
                    <a:pt x="882" y="4120"/>
                    <a:pt x="1144" y="4120"/>
                  </a:cubicBezTo>
                  <a:cubicBezTo>
                    <a:pt x="1382" y="4120"/>
                    <a:pt x="1620" y="3906"/>
                    <a:pt x="1620" y="3644"/>
                  </a:cubicBezTo>
                  <a:lnTo>
                    <a:pt x="1620" y="2644"/>
                  </a:lnTo>
                  <a:lnTo>
                    <a:pt x="1739" y="2644"/>
                  </a:lnTo>
                  <a:lnTo>
                    <a:pt x="3025" y="3287"/>
                  </a:lnTo>
                  <a:cubicBezTo>
                    <a:pt x="3097" y="3453"/>
                    <a:pt x="3263" y="3596"/>
                    <a:pt x="3478" y="3596"/>
                  </a:cubicBezTo>
                  <a:cubicBezTo>
                    <a:pt x="3740" y="3596"/>
                    <a:pt x="3954" y="3406"/>
                    <a:pt x="3954" y="3120"/>
                  </a:cubicBezTo>
                  <a:lnTo>
                    <a:pt x="3954" y="477"/>
                  </a:lnTo>
                  <a:cubicBezTo>
                    <a:pt x="3954" y="215"/>
                    <a:pt x="3740" y="0"/>
                    <a:pt x="3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05"/>
            <p:cNvSpPr/>
            <p:nvPr/>
          </p:nvSpPr>
          <p:spPr>
            <a:xfrm>
              <a:off x="7427940" y="2932689"/>
              <a:ext cx="30260" cy="28992"/>
            </a:xfrm>
            <a:custGeom>
              <a:avLst/>
              <a:gdLst/>
              <a:ahLst/>
              <a:cxnLst/>
              <a:rect l="l" t="t" r="r" b="b"/>
              <a:pathLst>
                <a:path w="859" h="823" extrusionOk="0">
                  <a:moveTo>
                    <a:pt x="671" y="1"/>
                  </a:moveTo>
                  <a:cubicBezTo>
                    <a:pt x="632" y="1"/>
                    <a:pt x="596" y="12"/>
                    <a:pt x="572" y="36"/>
                  </a:cubicBezTo>
                  <a:lnTo>
                    <a:pt x="49" y="536"/>
                  </a:lnTo>
                  <a:cubicBezTo>
                    <a:pt x="1" y="608"/>
                    <a:pt x="1" y="703"/>
                    <a:pt x="49" y="751"/>
                  </a:cubicBezTo>
                  <a:cubicBezTo>
                    <a:pt x="96" y="798"/>
                    <a:pt x="120" y="822"/>
                    <a:pt x="168" y="822"/>
                  </a:cubicBezTo>
                  <a:cubicBezTo>
                    <a:pt x="215" y="822"/>
                    <a:pt x="263" y="775"/>
                    <a:pt x="287" y="751"/>
                  </a:cubicBezTo>
                  <a:lnTo>
                    <a:pt x="811" y="251"/>
                  </a:lnTo>
                  <a:cubicBezTo>
                    <a:pt x="858" y="227"/>
                    <a:pt x="858" y="108"/>
                    <a:pt x="787" y="36"/>
                  </a:cubicBezTo>
                  <a:cubicBezTo>
                    <a:pt x="751" y="12"/>
                    <a:pt x="709" y="1"/>
                    <a:pt x="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05"/>
            <p:cNvSpPr/>
            <p:nvPr/>
          </p:nvSpPr>
          <p:spPr>
            <a:xfrm>
              <a:off x="7427940" y="3007371"/>
              <a:ext cx="30260" cy="28957"/>
            </a:xfrm>
            <a:custGeom>
              <a:avLst/>
              <a:gdLst/>
              <a:ahLst/>
              <a:cxnLst/>
              <a:rect l="l" t="t" r="r" b="b"/>
              <a:pathLst>
                <a:path w="859" h="822" extrusionOk="0">
                  <a:moveTo>
                    <a:pt x="194" y="0"/>
                  </a:moveTo>
                  <a:cubicBezTo>
                    <a:pt x="156" y="0"/>
                    <a:pt x="120" y="12"/>
                    <a:pt x="96" y="36"/>
                  </a:cubicBezTo>
                  <a:cubicBezTo>
                    <a:pt x="1" y="107"/>
                    <a:pt x="1" y="179"/>
                    <a:pt x="72" y="250"/>
                  </a:cubicBezTo>
                  <a:lnTo>
                    <a:pt x="572" y="750"/>
                  </a:lnTo>
                  <a:cubicBezTo>
                    <a:pt x="596" y="774"/>
                    <a:pt x="620" y="822"/>
                    <a:pt x="691" y="822"/>
                  </a:cubicBezTo>
                  <a:cubicBezTo>
                    <a:pt x="715" y="822"/>
                    <a:pt x="787" y="774"/>
                    <a:pt x="811" y="750"/>
                  </a:cubicBezTo>
                  <a:cubicBezTo>
                    <a:pt x="858" y="703"/>
                    <a:pt x="858" y="607"/>
                    <a:pt x="811" y="536"/>
                  </a:cubicBezTo>
                  <a:lnTo>
                    <a:pt x="310" y="36"/>
                  </a:lnTo>
                  <a:cubicBezTo>
                    <a:pt x="275" y="12"/>
                    <a:pt x="233"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05"/>
            <p:cNvSpPr/>
            <p:nvPr/>
          </p:nvSpPr>
          <p:spPr>
            <a:xfrm>
              <a:off x="7428785" y="2979260"/>
              <a:ext cx="27724" cy="11766"/>
            </a:xfrm>
            <a:custGeom>
              <a:avLst/>
              <a:gdLst/>
              <a:ahLst/>
              <a:cxnLst/>
              <a:rect l="l" t="t" r="r" b="b"/>
              <a:pathLst>
                <a:path w="787" h="334" extrusionOk="0">
                  <a:moveTo>
                    <a:pt x="167" y="0"/>
                  </a:moveTo>
                  <a:cubicBezTo>
                    <a:pt x="72" y="0"/>
                    <a:pt x="1" y="95"/>
                    <a:pt x="1" y="191"/>
                  </a:cubicBezTo>
                  <a:cubicBezTo>
                    <a:pt x="1" y="262"/>
                    <a:pt x="96" y="334"/>
                    <a:pt x="167" y="334"/>
                  </a:cubicBezTo>
                  <a:lnTo>
                    <a:pt x="644" y="334"/>
                  </a:lnTo>
                  <a:cubicBezTo>
                    <a:pt x="715" y="334"/>
                    <a:pt x="787" y="262"/>
                    <a:pt x="787" y="191"/>
                  </a:cubicBezTo>
                  <a:cubicBezTo>
                    <a:pt x="787" y="95"/>
                    <a:pt x="715" y="0"/>
                    <a:pt x="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05"/>
            <p:cNvSpPr/>
            <p:nvPr/>
          </p:nvSpPr>
          <p:spPr>
            <a:xfrm>
              <a:off x="7541196" y="3042176"/>
              <a:ext cx="36108" cy="36108"/>
            </a:xfrm>
            <a:custGeom>
              <a:avLst/>
              <a:gdLst/>
              <a:ahLst/>
              <a:cxnLst/>
              <a:rect l="l" t="t" r="r" b="b"/>
              <a:pathLst>
                <a:path w="1025" h="1025" extrusionOk="0">
                  <a:moveTo>
                    <a:pt x="501" y="310"/>
                  </a:moveTo>
                  <a:cubicBezTo>
                    <a:pt x="620" y="310"/>
                    <a:pt x="715" y="381"/>
                    <a:pt x="715" y="500"/>
                  </a:cubicBezTo>
                  <a:cubicBezTo>
                    <a:pt x="715" y="619"/>
                    <a:pt x="620" y="715"/>
                    <a:pt x="501" y="715"/>
                  </a:cubicBezTo>
                  <a:cubicBezTo>
                    <a:pt x="382" y="715"/>
                    <a:pt x="310" y="619"/>
                    <a:pt x="310" y="500"/>
                  </a:cubicBezTo>
                  <a:cubicBezTo>
                    <a:pt x="310" y="381"/>
                    <a:pt x="382" y="310"/>
                    <a:pt x="501" y="310"/>
                  </a:cubicBezTo>
                  <a:close/>
                  <a:moveTo>
                    <a:pt x="501" y="0"/>
                  </a:moveTo>
                  <a:cubicBezTo>
                    <a:pt x="215" y="0"/>
                    <a:pt x="1" y="238"/>
                    <a:pt x="1" y="500"/>
                  </a:cubicBezTo>
                  <a:cubicBezTo>
                    <a:pt x="1" y="810"/>
                    <a:pt x="239" y="1024"/>
                    <a:pt x="501" y="1024"/>
                  </a:cubicBezTo>
                  <a:cubicBezTo>
                    <a:pt x="787" y="1024"/>
                    <a:pt x="1025" y="786"/>
                    <a:pt x="1025" y="500"/>
                  </a:cubicBezTo>
                  <a:cubicBezTo>
                    <a:pt x="1025" y="215"/>
                    <a:pt x="787"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05"/>
            <p:cNvSpPr/>
            <p:nvPr/>
          </p:nvSpPr>
          <p:spPr>
            <a:xfrm>
              <a:off x="7239191" y="2886118"/>
              <a:ext cx="281926" cy="280235"/>
            </a:xfrm>
            <a:custGeom>
              <a:avLst/>
              <a:gdLst/>
              <a:ahLst/>
              <a:cxnLst/>
              <a:rect l="l" t="t" r="r" b="b"/>
              <a:pathLst>
                <a:path w="8003" h="7955" extrusionOk="0">
                  <a:moveTo>
                    <a:pt x="7478" y="4740"/>
                  </a:moveTo>
                  <a:cubicBezTo>
                    <a:pt x="7597" y="4740"/>
                    <a:pt x="7693" y="4811"/>
                    <a:pt x="7693" y="4930"/>
                  </a:cubicBezTo>
                  <a:cubicBezTo>
                    <a:pt x="7693" y="5049"/>
                    <a:pt x="7597" y="5145"/>
                    <a:pt x="7478" y="5145"/>
                  </a:cubicBezTo>
                  <a:cubicBezTo>
                    <a:pt x="7359" y="5145"/>
                    <a:pt x="7264" y="5049"/>
                    <a:pt x="7264" y="4930"/>
                  </a:cubicBezTo>
                  <a:cubicBezTo>
                    <a:pt x="7264" y="4811"/>
                    <a:pt x="7359" y="4740"/>
                    <a:pt x="7478" y="4740"/>
                  </a:cubicBezTo>
                  <a:close/>
                  <a:moveTo>
                    <a:pt x="786" y="1"/>
                  </a:moveTo>
                  <a:cubicBezTo>
                    <a:pt x="334" y="1"/>
                    <a:pt x="1" y="358"/>
                    <a:pt x="1" y="763"/>
                  </a:cubicBezTo>
                  <a:lnTo>
                    <a:pt x="1" y="5121"/>
                  </a:lnTo>
                  <a:cubicBezTo>
                    <a:pt x="1" y="5573"/>
                    <a:pt x="358" y="5883"/>
                    <a:pt x="786" y="5883"/>
                  </a:cubicBezTo>
                  <a:lnTo>
                    <a:pt x="1144" y="5883"/>
                  </a:lnTo>
                  <a:lnTo>
                    <a:pt x="1144" y="6693"/>
                  </a:lnTo>
                  <a:cubicBezTo>
                    <a:pt x="1144" y="6716"/>
                    <a:pt x="1144" y="6764"/>
                    <a:pt x="1168" y="6788"/>
                  </a:cubicBezTo>
                  <a:cubicBezTo>
                    <a:pt x="1191" y="6812"/>
                    <a:pt x="1263" y="6836"/>
                    <a:pt x="1287" y="6836"/>
                  </a:cubicBezTo>
                  <a:cubicBezTo>
                    <a:pt x="1310" y="6836"/>
                    <a:pt x="1334" y="6836"/>
                    <a:pt x="1382" y="6812"/>
                  </a:cubicBezTo>
                  <a:lnTo>
                    <a:pt x="2715" y="5883"/>
                  </a:lnTo>
                  <a:lnTo>
                    <a:pt x="3430" y="5883"/>
                  </a:lnTo>
                  <a:lnTo>
                    <a:pt x="3430" y="7788"/>
                  </a:lnTo>
                  <a:cubicBezTo>
                    <a:pt x="3430" y="7883"/>
                    <a:pt x="3478" y="7955"/>
                    <a:pt x="3573" y="7955"/>
                  </a:cubicBezTo>
                  <a:lnTo>
                    <a:pt x="5668" y="7955"/>
                  </a:lnTo>
                  <a:cubicBezTo>
                    <a:pt x="5788" y="7883"/>
                    <a:pt x="5692" y="7717"/>
                    <a:pt x="5549" y="7717"/>
                  </a:cubicBezTo>
                  <a:lnTo>
                    <a:pt x="3811" y="7717"/>
                  </a:lnTo>
                  <a:cubicBezTo>
                    <a:pt x="3763" y="7717"/>
                    <a:pt x="3716" y="7669"/>
                    <a:pt x="3716" y="7621"/>
                  </a:cubicBezTo>
                  <a:lnTo>
                    <a:pt x="3716" y="5954"/>
                  </a:lnTo>
                  <a:lnTo>
                    <a:pt x="6502" y="5954"/>
                  </a:lnTo>
                  <a:cubicBezTo>
                    <a:pt x="6764" y="5954"/>
                    <a:pt x="7002" y="5835"/>
                    <a:pt x="7145" y="5597"/>
                  </a:cubicBezTo>
                  <a:cubicBezTo>
                    <a:pt x="7169" y="5526"/>
                    <a:pt x="7240" y="5454"/>
                    <a:pt x="7240" y="5383"/>
                  </a:cubicBezTo>
                  <a:cubicBezTo>
                    <a:pt x="7335" y="5407"/>
                    <a:pt x="7407" y="5454"/>
                    <a:pt x="7526" y="5454"/>
                  </a:cubicBezTo>
                  <a:cubicBezTo>
                    <a:pt x="7764" y="5407"/>
                    <a:pt x="7955" y="5240"/>
                    <a:pt x="7978" y="5002"/>
                  </a:cubicBezTo>
                  <a:cubicBezTo>
                    <a:pt x="8002" y="4692"/>
                    <a:pt x="7764" y="4430"/>
                    <a:pt x="7478" y="4430"/>
                  </a:cubicBezTo>
                  <a:cubicBezTo>
                    <a:pt x="7407" y="4430"/>
                    <a:pt x="7335" y="4430"/>
                    <a:pt x="7264" y="4454"/>
                  </a:cubicBezTo>
                  <a:lnTo>
                    <a:pt x="7264" y="3740"/>
                  </a:lnTo>
                  <a:cubicBezTo>
                    <a:pt x="7264" y="3668"/>
                    <a:pt x="7193" y="3597"/>
                    <a:pt x="7121" y="3597"/>
                  </a:cubicBezTo>
                  <a:lnTo>
                    <a:pt x="7097" y="3597"/>
                  </a:lnTo>
                  <a:cubicBezTo>
                    <a:pt x="7002" y="3597"/>
                    <a:pt x="6931" y="3668"/>
                    <a:pt x="6931" y="3740"/>
                  </a:cubicBezTo>
                  <a:lnTo>
                    <a:pt x="6931" y="5240"/>
                  </a:lnTo>
                  <a:cubicBezTo>
                    <a:pt x="6931" y="5288"/>
                    <a:pt x="6907" y="5359"/>
                    <a:pt x="6883" y="5407"/>
                  </a:cubicBezTo>
                  <a:cubicBezTo>
                    <a:pt x="6788" y="5526"/>
                    <a:pt x="6645" y="5621"/>
                    <a:pt x="6502" y="5621"/>
                  </a:cubicBezTo>
                  <a:lnTo>
                    <a:pt x="2644" y="5621"/>
                  </a:lnTo>
                  <a:cubicBezTo>
                    <a:pt x="2620" y="5621"/>
                    <a:pt x="2596" y="5621"/>
                    <a:pt x="2573" y="5645"/>
                  </a:cubicBezTo>
                  <a:lnTo>
                    <a:pt x="1453" y="6431"/>
                  </a:lnTo>
                  <a:lnTo>
                    <a:pt x="1453" y="5764"/>
                  </a:lnTo>
                  <a:cubicBezTo>
                    <a:pt x="1453" y="5692"/>
                    <a:pt x="1406" y="5621"/>
                    <a:pt x="1310" y="5621"/>
                  </a:cubicBezTo>
                  <a:lnTo>
                    <a:pt x="810" y="5621"/>
                  </a:lnTo>
                  <a:cubicBezTo>
                    <a:pt x="548" y="5621"/>
                    <a:pt x="334" y="5407"/>
                    <a:pt x="334" y="5145"/>
                  </a:cubicBezTo>
                  <a:lnTo>
                    <a:pt x="334" y="477"/>
                  </a:lnTo>
                  <a:cubicBezTo>
                    <a:pt x="334" y="382"/>
                    <a:pt x="382" y="334"/>
                    <a:pt x="477" y="334"/>
                  </a:cubicBezTo>
                  <a:lnTo>
                    <a:pt x="2263" y="334"/>
                  </a:lnTo>
                  <a:cubicBezTo>
                    <a:pt x="2287" y="334"/>
                    <a:pt x="2287" y="334"/>
                    <a:pt x="2287" y="287"/>
                  </a:cubicBezTo>
                  <a:cubicBezTo>
                    <a:pt x="2406" y="168"/>
                    <a:pt x="2334" y="1"/>
                    <a:pt x="2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7" name="Google Shape;1817;p105"/>
          <p:cNvGrpSpPr/>
          <p:nvPr/>
        </p:nvGrpSpPr>
        <p:grpSpPr>
          <a:xfrm>
            <a:off x="6412860" y="4115008"/>
            <a:ext cx="380915" cy="378414"/>
            <a:chOff x="6412860" y="4069833"/>
            <a:chExt cx="380915" cy="378414"/>
          </a:xfrm>
        </p:grpSpPr>
        <p:sp>
          <p:nvSpPr>
            <p:cNvPr id="1818" name="Google Shape;1818;p105"/>
            <p:cNvSpPr/>
            <p:nvPr/>
          </p:nvSpPr>
          <p:spPr>
            <a:xfrm>
              <a:off x="6521078" y="4179707"/>
              <a:ext cx="161095" cy="159475"/>
            </a:xfrm>
            <a:custGeom>
              <a:avLst/>
              <a:gdLst/>
              <a:ahLst/>
              <a:cxnLst/>
              <a:rect l="l" t="t" r="r" b="b"/>
              <a:pathLst>
                <a:path w="4573" h="4527" extrusionOk="0">
                  <a:moveTo>
                    <a:pt x="1477" y="526"/>
                  </a:moveTo>
                  <a:lnTo>
                    <a:pt x="1477" y="526"/>
                  </a:lnTo>
                  <a:cubicBezTo>
                    <a:pt x="1215" y="907"/>
                    <a:pt x="1048" y="1478"/>
                    <a:pt x="1001" y="2145"/>
                  </a:cubicBezTo>
                  <a:lnTo>
                    <a:pt x="334" y="2145"/>
                  </a:lnTo>
                  <a:cubicBezTo>
                    <a:pt x="381" y="1407"/>
                    <a:pt x="858" y="787"/>
                    <a:pt x="1477" y="526"/>
                  </a:cubicBezTo>
                  <a:close/>
                  <a:moveTo>
                    <a:pt x="2120" y="406"/>
                  </a:moveTo>
                  <a:lnTo>
                    <a:pt x="2120" y="2145"/>
                  </a:lnTo>
                  <a:lnTo>
                    <a:pt x="1334" y="2145"/>
                  </a:lnTo>
                  <a:cubicBezTo>
                    <a:pt x="1358" y="1669"/>
                    <a:pt x="1453" y="1240"/>
                    <a:pt x="1644" y="907"/>
                  </a:cubicBezTo>
                  <a:cubicBezTo>
                    <a:pt x="1787" y="645"/>
                    <a:pt x="1929" y="454"/>
                    <a:pt x="2120" y="406"/>
                  </a:cubicBezTo>
                  <a:close/>
                  <a:moveTo>
                    <a:pt x="2406" y="406"/>
                  </a:moveTo>
                  <a:cubicBezTo>
                    <a:pt x="2596" y="454"/>
                    <a:pt x="2739" y="645"/>
                    <a:pt x="2882" y="907"/>
                  </a:cubicBezTo>
                  <a:cubicBezTo>
                    <a:pt x="3072" y="1240"/>
                    <a:pt x="3144" y="1669"/>
                    <a:pt x="3192" y="2145"/>
                  </a:cubicBezTo>
                  <a:lnTo>
                    <a:pt x="2406" y="2145"/>
                  </a:lnTo>
                  <a:lnTo>
                    <a:pt x="2406" y="406"/>
                  </a:lnTo>
                  <a:close/>
                  <a:moveTo>
                    <a:pt x="3001" y="526"/>
                  </a:moveTo>
                  <a:lnTo>
                    <a:pt x="3001" y="526"/>
                  </a:lnTo>
                  <a:cubicBezTo>
                    <a:pt x="3692" y="787"/>
                    <a:pt x="4144" y="1407"/>
                    <a:pt x="4192" y="2145"/>
                  </a:cubicBezTo>
                  <a:lnTo>
                    <a:pt x="3477" y="2145"/>
                  </a:lnTo>
                  <a:cubicBezTo>
                    <a:pt x="3454" y="1502"/>
                    <a:pt x="3263" y="907"/>
                    <a:pt x="3001" y="526"/>
                  </a:cubicBezTo>
                  <a:close/>
                  <a:moveTo>
                    <a:pt x="4216" y="2454"/>
                  </a:moveTo>
                  <a:cubicBezTo>
                    <a:pt x="4144" y="3193"/>
                    <a:pt x="3692" y="3812"/>
                    <a:pt x="3025" y="4098"/>
                  </a:cubicBezTo>
                  <a:cubicBezTo>
                    <a:pt x="3311" y="3693"/>
                    <a:pt x="3477" y="3145"/>
                    <a:pt x="3501" y="2454"/>
                  </a:cubicBezTo>
                  <a:close/>
                  <a:moveTo>
                    <a:pt x="2120" y="2454"/>
                  </a:moveTo>
                  <a:lnTo>
                    <a:pt x="2120" y="4217"/>
                  </a:lnTo>
                  <a:cubicBezTo>
                    <a:pt x="1929" y="4145"/>
                    <a:pt x="1787" y="3955"/>
                    <a:pt x="1644" y="3693"/>
                  </a:cubicBezTo>
                  <a:cubicBezTo>
                    <a:pt x="1453" y="3359"/>
                    <a:pt x="1358" y="2931"/>
                    <a:pt x="1334" y="2454"/>
                  </a:cubicBezTo>
                  <a:close/>
                  <a:moveTo>
                    <a:pt x="3192" y="2454"/>
                  </a:moveTo>
                  <a:cubicBezTo>
                    <a:pt x="3144" y="2931"/>
                    <a:pt x="3072" y="3383"/>
                    <a:pt x="2882" y="3693"/>
                  </a:cubicBezTo>
                  <a:cubicBezTo>
                    <a:pt x="2763" y="3955"/>
                    <a:pt x="2596" y="4121"/>
                    <a:pt x="2406" y="4217"/>
                  </a:cubicBezTo>
                  <a:lnTo>
                    <a:pt x="2406" y="2454"/>
                  </a:lnTo>
                  <a:close/>
                  <a:moveTo>
                    <a:pt x="2296" y="0"/>
                  </a:moveTo>
                  <a:cubicBezTo>
                    <a:pt x="1026" y="0"/>
                    <a:pt x="0" y="1029"/>
                    <a:pt x="0" y="2264"/>
                  </a:cubicBezTo>
                  <a:cubicBezTo>
                    <a:pt x="0" y="2478"/>
                    <a:pt x="24" y="2669"/>
                    <a:pt x="96" y="2859"/>
                  </a:cubicBezTo>
                  <a:cubicBezTo>
                    <a:pt x="119" y="2955"/>
                    <a:pt x="191" y="2978"/>
                    <a:pt x="262" y="2978"/>
                  </a:cubicBezTo>
                  <a:cubicBezTo>
                    <a:pt x="358" y="2955"/>
                    <a:pt x="381" y="2859"/>
                    <a:pt x="381" y="2812"/>
                  </a:cubicBezTo>
                  <a:cubicBezTo>
                    <a:pt x="358" y="2693"/>
                    <a:pt x="310" y="2574"/>
                    <a:pt x="310" y="2454"/>
                  </a:cubicBezTo>
                  <a:lnTo>
                    <a:pt x="1024" y="2454"/>
                  </a:lnTo>
                  <a:cubicBezTo>
                    <a:pt x="1072" y="3097"/>
                    <a:pt x="1239" y="3693"/>
                    <a:pt x="1501" y="4098"/>
                  </a:cubicBezTo>
                  <a:cubicBezTo>
                    <a:pt x="1191" y="3931"/>
                    <a:pt x="882" y="3740"/>
                    <a:pt x="691" y="3431"/>
                  </a:cubicBezTo>
                  <a:cubicBezTo>
                    <a:pt x="646" y="3401"/>
                    <a:pt x="591" y="3371"/>
                    <a:pt x="545" y="3371"/>
                  </a:cubicBezTo>
                  <a:cubicBezTo>
                    <a:pt x="518" y="3371"/>
                    <a:pt x="494" y="3381"/>
                    <a:pt x="477" y="3407"/>
                  </a:cubicBezTo>
                  <a:cubicBezTo>
                    <a:pt x="405" y="3455"/>
                    <a:pt x="381" y="3550"/>
                    <a:pt x="453" y="3621"/>
                  </a:cubicBezTo>
                  <a:cubicBezTo>
                    <a:pt x="858" y="4217"/>
                    <a:pt x="1548" y="4526"/>
                    <a:pt x="2263" y="4526"/>
                  </a:cubicBezTo>
                  <a:cubicBezTo>
                    <a:pt x="3549" y="4526"/>
                    <a:pt x="4573" y="3455"/>
                    <a:pt x="4525" y="2145"/>
                  </a:cubicBezTo>
                  <a:cubicBezTo>
                    <a:pt x="4454" y="1026"/>
                    <a:pt x="3549" y="73"/>
                    <a:pt x="2382" y="2"/>
                  </a:cubicBezTo>
                  <a:cubicBezTo>
                    <a:pt x="2353" y="1"/>
                    <a:pt x="2325" y="0"/>
                    <a:pt x="2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05"/>
            <p:cNvSpPr/>
            <p:nvPr/>
          </p:nvSpPr>
          <p:spPr>
            <a:xfrm>
              <a:off x="6412860" y="4069833"/>
              <a:ext cx="380915" cy="378414"/>
            </a:xfrm>
            <a:custGeom>
              <a:avLst/>
              <a:gdLst/>
              <a:ahLst/>
              <a:cxnLst/>
              <a:rect l="l" t="t" r="r" b="b"/>
              <a:pathLst>
                <a:path w="10813" h="10742" extrusionOk="0">
                  <a:moveTo>
                    <a:pt x="2025" y="1192"/>
                  </a:moveTo>
                  <a:cubicBezTo>
                    <a:pt x="2334" y="1192"/>
                    <a:pt x="2596" y="1430"/>
                    <a:pt x="2596" y="1763"/>
                  </a:cubicBezTo>
                  <a:cubicBezTo>
                    <a:pt x="2596" y="2049"/>
                    <a:pt x="2358" y="2311"/>
                    <a:pt x="2025" y="2311"/>
                  </a:cubicBezTo>
                  <a:cubicBezTo>
                    <a:pt x="1739" y="2311"/>
                    <a:pt x="1453" y="2073"/>
                    <a:pt x="1453" y="1763"/>
                  </a:cubicBezTo>
                  <a:cubicBezTo>
                    <a:pt x="1453" y="1454"/>
                    <a:pt x="1691" y="1192"/>
                    <a:pt x="2025" y="1192"/>
                  </a:cubicBezTo>
                  <a:close/>
                  <a:moveTo>
                    <a:pt x="8669" y="1192"/>
                  </a:moveTo>
                  <a:cubicBezTo>
                    <a:pt x="8955" y="1192"/>
                    <a:pt x="9240" y="1430"/>
                    <a:pt x="9240" y="1763"/>
                  </a:cubicBezTo>
                  <a:cubicBezTo>
                    <a:pt x="9240" y="2049"/>
                    <a:pt x="9002" y="2335"/>
                    <a:pt x="8669" y="2335"/>
                  </a:cubicBezTo>
                  <a:cubicBezTo>
                    <a:pt x="8359" y="2335"/>
                    <a:pt x="8097" y="2097"/>
                    <a:pt x="8097" y="1763"/>
                  </a:cubicBezTo>
                  <a:cubicBezTo>
                    <a:pt x="8097" y="1454"/>
                    <a:pt x="8335" y="1192"/>
                    <a:pt x="8669" y="1192"/>
                  </a:cubicBezTo>
                  <a:close/>
                  <a:moveTo>
                    <a:pt x="8669" y="358"/>
                  </a:moveTo>
                  <a:cubicBezTo>
                    <a:pt x="9621" y="358"/>
                    <a:pt x="10383" y="1144"/>
                    <a:pt x="10383" y="2097"/>
                  </a:cubicBezTo>
                  <a:cubicBezTo>
                    <a:pt x="10383" y="2573"/>
                    <a:pt x="10193" y="3002"/>
                    <a:pt x="9883" y="3311"/>
                  </a:cubicBezTo>
                  <a:cubicBezTo>
                    <a:pt x="9860" y="3073"/>
                    <a:pt x="9740" y="2835"/>
                    <a:pt x="9526" y="2644"/>
                  </a:cubicBezTo>
                  <a:cubicBezTo>
                    <a:pt x="9431" y="2573"/>
                    <a:pt x="9312" y="2478"/>
                    <a:pt x="9193" y="2406"/>
                  </a:cubicBezTo>
                  <a:cubicBezTo>
                    <a:pt x="9407" y="2263"/>
                    <a:pt x="9526" y="2001"/>
                    <a:pt x="9526" y="1739"/>
                  </a:cubicBezTo>
                  <a:cubicBezTo>
                    <a:pt x="9526" y="1263"/>
                    <a:pt x="9145" y="858"/>
                    <a:pt x="8669" y="858"/>
                  </a:cubicBezTo>
                  <a:cubicBezTo>
                    <a:pt x="8193" y="858"/>
                    <a:pt x="7811" y="1263"/>
                    <a:pt x="7811" y="1739"/>
                  </a:cubicBezTo>
                  <a:cubicBezTo>
                    <a:pt x="7811" y="2001"/>
                    <a:pt x="7931" y="2263"/>
                    <a:pt x="8121" y="2406"/>
                  </a:cubicBezTo>
                  <a:cubicBezTo>
                    <a:pt x="7764" y="2597"/>
                    <a:pt x="7526" y="2930"/>
                    <a:pt x="7454" y="3311"/>
                  </a:cubicBezTo>
                  <a:cubicBezTo>
                    <a:pt x="7121" y="2978"/>
                    <a:pt x="6930" y="2573"/>
                    <a:pt x="6930" y="2097"/>
                  </a:cubicBezTo>
                  <a:cubicBezTo>
                    <a:pt x="6930" y="1144"/>
                    <a:pt x="7716" y="358"/>
                    <a:pt x="8669" y="358"/>
                  </a:cubicBezTo>
                  <a:close/>
                  <a:moveTo>
                    <a:pt x="8669" y="2620"/>
                  </a:moveTo>
                  <a:cubicBezTo>
                    <a:pt x="8907" y="2620"/>
                    <a:pt x="9145" y="2716"/>
                    <a:pt x="9312" y="2882"/>
                  </a:cubicBezTo>
                  <a:cubicBezTo>
                    <a:pt x="9502" y="3073"/>
                    <a:pt x="9598" y="3311"/>
                    <a:pt x="9598" y="3549"/>
                  </a:cubicBezTo>
                  <a:lnTo>
                    <a:pt x="9598" y="3573"/>
                  </a:lnTo>
                  <a:cubicBezTo>
                    <a:pt x="9312" y="3764"/>
                    <a:pt x="9002" y="3835"/>
                    <a:pt x="8669" y="3835"/>
                  </a:cubicBezTo>
                  <a:cubicBezTo>
                    <a:pt x="8335" y="3835"/>
                    <a:pt x="8002" y="3764"/>
                    <a:pt x="7740" y="3573"/>
                  </a:cubicBezTo>
                  <a:cubicBezTo>
                    <a:pt x="7740" y="3049"/>
                    <a:pt x="8169" y="2620"/>
                    <a:pt x="8669" y="2620"/>
                  </a:cubicBezTo>
                  <a:close/>
                  <a:moveTo>
                    <a:pt x="1998" y="2641"/>
                  </a:moveTo>
                  <a:cubicBezTo>
                    <a:pt x="2267" y="2641"/>
                    <a:pt x="2494" y="2735"/>
                    <a:pt x="2644" y="2906"/>
                  </a:cubicBezTo>
                  <a:cubicBezTo>
                    <a:pt x="2834" y="3097"/>
                    <a:pt x="2930" y="3335"/>
                    <a:pt x="2930" y="3573"/>
                  </a:cubicBezTo>
                  <a:lnTo>
                    <a:pt x="2930" y="3597"/>
                  </a:lnTo>
                  <a:cubicBezTo>
                    <a:pt x="2644" y="3787"/>
                    <a:pt x="2334" y="3859"/>
                    <a:pt x="2001" y="3859"/>
                  </a:cubicBezTo>
                  <a:cubicBezTo>
                    <a:pt x="1667" y="3835"/>
                    <a:pt x="1382" y="3764"/>
                    <a:pt x="1072" y="3573"/>
                  </a:cubicBezTo>
                  <a:cubicBezTo>
                    <a:pt x="1072" y="3097"/>
                    <a:pt x="1429" y="2692"/>
                    <a:pt x="1906" y="2644"/>
                  </a:cubicBezTo>
                  <a:cubicBezTo>
                    <a:pt x="1937" y="2642"/>
                    <a:pt x="1968" y="2641"/>
                    <a:pt x="1998" y="2641"/>
                  </a:cubicBezTo>
                  <a:close/>
                  <a:moveTo>
                    <a:pt x="2025" y="7836"/>
                  </a:moveTo>
                  <a:cubicBezTo>
                    <a:pt x="2334" y="7836"/>
                    <a:pt x="2596" y="8074"/>
                    <a:pt x="2596" y="8407"/>
                  </a:cubicBezTo>
                  <a:cubicBezTo>
                    <a:pt x="2596" y="8717"/>
                    <a:pt x="2334" y="8955"/>
                    <a:pt x="2025" y="8955"/>
                  </a:cubicBezTo>
                  <a:cubicBezTo>
                    <a:pt x="1739" y="8955"/>
                    <a:pt x="1453" y="8717"/>
                    <a:pt x="1453" y="8407"/>
                  </a:cubicBezTo>
                  <a:cubicBezTo>
                    <a:pt x="1453" y="8074"/>
                    <a:pt x="1691" y="7836"/>
                    <a:pt x="2025" y="7836"/>
                  </a:cubicBezTo>
                  <a:close/>
                  <a:moveTo>
                    <a:pt x="8669" y="7836"/>
                  </a:moveTo>
                  <a:cubicBezTo>
                    <a:pt x="8955" y="7836"/>
                    <a:pt x="9240" y="8074"/>
                    <a:pt x="9240" y="8407"/>
                  </a:cubicBezTo>
                  <a:cubicBezTo>
                    <a:pt x="9240" y="8717"/>
                    <a:pt x="9002" y="8955"/>
                    <a:pt x="8669" y="8955"/>
                  </a:cubicBezTo>
                  <a:cubicBezTo>
                    <a:pt x="8359" y="8955"/>
                    <a:pt x="8097" y="8717"/>
                    <a:pt x="8097" y="8407"/>
                  </a:cubicBezTo>
                  <a:cubicBezTo>
                    <a:pt x="8097" y="8074"/>
                    <a:pt x="8335" y="7836"/>
                    <a:pt x="8669" y="7836"/>
                  </a:cubicBezTo>
                  <a:close/>
                  <a:moveTo>
                    <a:pt x="2025" y="7050"/>
                  </a:moveTo>
                  <a:cubicBezTo>
                    <a:pt x="2977" y="7050"/>
                    <a:pt x="3763" y="7836"/>
                    <a:pt x="3763" y="8788"/>
                  </a:cubicBezTo>
                  <a:cubicBezTo>
                    <a:pt x="3763" y="9265"/>
                    <a:pt x="3549" y="9670"/>
                    <a:pt x="3239" y="10003"/>
                  </a:cubicBezTo>
                  <a:cubicBezTo>
                    <a:pt x="3215" y="9765"/>
                    <a:pt x="3096" y="9527"/>
                    <a:pt x="2882" y="9360"/>
                  </a:cubicBezTo>
                  <a:cubicBezTo>
                    <a:pt x="2810" y="9265"/>
                    <a:pt x="2668" y="9169"/>
                    <a:pt x="2572" y="9122"/>
                  </a:cubicBezTo>
                  <a:cubicBezTo>
                    <a:pt x="2763" y="8955"/>
                    <a:pt x="2882" y="8693"/>
                    <a:pt x="2882" y="8431"/>
                  </a:cubicBezTo>
                  <a:cubicBezTo>
                    <a:pt x="2882" y="7955"/>
                    <a:pt x="2501" y="7574"/>
                    <a:pt x="2025" y="7574"/>
                  </a:cubicBezTo>
                  <a:cubicBezTo>
                    <a:pt x="1548" y="7574"/>
                    <a:pt x="1167" y="7955"/>
                    <a:pt x="1167" y="8431"/>
                  </a:cubicBezTo>
                  <a:cubicBezTo>
                    <a:pt x="1167" y="8693"/>
                    <a:pt x="1286" y="8955"/>
                    <a:pt x="1501" y="9122"/>
                  </a:cubicBezTo>
                  <a:cubicBezTo>
                    <a:pt x="1143" y="9289"/>
                    <a:pt x="905" y="9622"/>
                    <a:pt x="810" y="10003"/>
                  </a:cubicBezTo>
                  <a:cubicBezTo>
                    <a:pt x="477" y="9670"/>
                    <a:pt x="310" y="9265"/>
                    <a:pt x="310" y="8788"/>
                  </a:cubicBezTo>
                  <a:cubicBezTo>
                    <a:pt x="310" y="7836"/>
                    <a:pt x="1072" y="7050"/>
                    <a:pt x="2025" y="7050"/>
                  </a:cubicBezTo>
                  <a:close/>
                  <a:moveTo>
                    <a:pt x="8669" y="7050"/>
                  </a:moveTo>
                  <a:cubicBezTo>
                    <a:pt x="9621" y="7050"/>
                    <a:pt x="10383" y="7836"/>
                    <a:pt x="10383" y="8788"/>
                  </a:cubicBezTo>
                  <a:cubicBezTo>
                    <a:pt x="10431" y="9265"/>
                    <a:pt x="10217" y="9670"/>
                    <a:pt x="9883" y="10003"/>
                  </a:cubicBezTo>
                  <a:cubicBezTo>
                    <a:pt x="9860" y="9765"/>
                    <a:pt x="9740" y="9527"/>
                    <a:pt x="9526" y="9360"/>
                  </a:cubicBezTo>
                  <a:cubicBezTo>
                    <a:pt x="9431" y="9265"/>
                    <a:pt x="9312" y="9169"/>
                    <a:pt x="9193" y="9122"/>
                  </a:cubicBezTo>
                  <a:cubicBezTo>
                    <a:pt x="9407" y="8955"/>
                    <a:pt x="9526" y="8693"/>
                    <a:pt x="9526" y="8431"/>
                  </a:cubicBezTo>
                  <a:cubicBezTo>
                    <a:pt x="9526" y="7955"/>
                    <a:pt x="9145" y="7574"/>
                    <a:pt x="8669" y="7574"/>
                  </a:cubicBezTo>
                  <a:cubicBezTo>
                    <a:pt x="8193" y="7574"/>
                    <a:pt x="7811" y="7955"/>
                    <a:pt x="7811" y="8431"/>
                  </a:cubicBezTo>
                  <a:cubicBezTo>
                    <a:pt x="7811" y="8693"/>
                    <a:pt x="7931" y="8955"/>
                    <a:pt x="8121" y="9122"/>
                  </a:cubicBezTo>
                  <a:cubicBezTo>
                    <a:pt x="7764" y="9289"/>
                    <a:pt x="7526" y="9622"/>
                    <a:pt x="7454" y="10003"/>
                  </a:cubicBezTo>
                  <a:cubicBezTo>
                    <a:pt x="7121" y="9670"/>
                    <a:pt x="6930" y="9265"/>
                    <a:pt x="6930" y="8788"/>
                  </a:cubicBezTo>
                  <a:cubicBezTo>
                    <a:pt x="6930" y="7836"/>
                    <a:pt x="7716" y="7050"/>
                    <a:pt x="8669" y="7050"/>
                  </a:cubicBezTo>
                  <a:close/>
                  <a:moveTo>
                    <a:pt x="2025" y="9289"/>
                  </a:moveTo>
                  <a:cubicBezTo>
                    <a:pt x="2263" y="9289"/>
                    <a:pt x="2501" y="9384"/>
                    <a:pt x="2691" y="9550"/>
                  </a:cubicBezTo>
                  <a:cubicBezTo>
                    <a:pt x="2858" y="9741"/>
                    <a:pt x="2953" y="9979"/>
                    <a:pt x="2953" y="10217"/>
                  </a:cubicBezTo>
                  <a:lnTo>
                    <a:pt x="2953" y="10241"/>
                  </a:lnTo>
                  <a:cubicBezTo>
                    <a:pt x="2691" y="10432"/>
                    <a:pt x="2358" y="10503"/>
                    <a:pt x="2025" y="10503"/>
                  </a:cubicBezTo>
                  <a:cubicBezTo>
                    <a:pt x="1667" y="10503"/>
                    <a:pt x="1382" y="10384"/>
                    <a:pt x="1096" y="10241"/>
                  </a:cubicBezTo>
                  <a:cubicBezTo>
                    <a:pt x="1096" y="9717"/>
                    <a:pt x="1524" y="9289"/>
                    <a:pt x="2025" y="9289"/>
                  </a:cubicBezTo>
                  <a:close/>
                  <a:moveTo>
                    <a:pt x="8669" y="9289"/>
                  </a:moveTo>
                  <a:cubicBezTo>
                    <a:pt x="8907" y="9289"/>
                    <a:pt x="9145" y="9384"/>
                    <a:pt x="9312" y="9550"/>
                  </a:cubicBezTo>
                  <a:cubicBezTo>
                    <a:pt x="9502" y="9741"/>
                    <a:pt x="9598" y="9979"/>
                    <a:pt x="9598" y="10217"/>
                  </a:cubicBezTo>
                  <a:lnTo>
                    <a:pt x="9598" y="10241"/>
                  </a:lnTo>
                  <a:cubicBezTo>
                    <a:pt x="9312" y="10432"/>
                    <a:pt x="9002" y="10503"/>
                    <a:pt x="8669" y="10503"/>
                  </a:cubicBezTo>
                  <a:cubicBezTo>
                    <a:pt x="8335" y="10503"/>
                    <a:pt x="8002" y="10384"/>
                    <a:pt x="7740" y="10241"/>
                  </a:cubicBezTo>
                  <a:cubicBezTo>
                    <a:pt x="7740" y="9717"/>
                    <a:pt x="8169" y="9289"/>
                    <a:pt x="8669" y="9289"/>
                  </a:cubicBezTo>
                  <a:close/>
                  <a:moveTo>
                    <a:pt x="1810" y="1"/>
                  </a:moveTo>
                  <a:cubicBezTo>
                    <a:pt x="786" y="120"/>
                    <a:pt x="0" y="977"/>
                    <a:pt x="0" y="2025"/>
                  </a:cubicBezTo>
                  <a:cubicBezTo>
                    <a:pt x="0" y="2716"/>
                    <a:pt x="334" y="3335"/>
                    <a:pt x="881" y="3716"/>
                  </a:cubicBezTo>
                  <a:cubicBezTo>
                    <a:pt x="1001" y="3811"/>
                    <a:pt x="1120" y="3859"/>
                    <a:pt x="1263" y="3930"/>
                  </a:cubicBezTo>
                  <a:cubicBezTo>
                    <a:pt x="1096" y="4383"/>
                    <a:pt x="1024" y="4883"/>
                    <a:pt x="1024" y="5359"/>
                  </a:cubicBezTo>
                  <a:cubicBezTo>
                    <a:pt x="1024" y="5859"/>
                    <a:pt x="1096" y="6336"/>
                    <a:pt x="1263" y="6812"/>
                  </a:cubicBezTo>
                  <a:cubicBezTo>
                    <a:pt x="500" y="7121"/>
                    <a:pt x="0" y="7860"/>
                    <a:pt x="0" y="8693"/>
                  </a:cubicBezTo>
                  <a:cubicBezTo>
                    <a:pt x="0" y="9812"/>
                    <a:pt x="929" y="10741"/>
                    <a:pt x="2048" y="10741"/>
                  </a:cubicBezTo>
                  <a:cubicBezTo>
                    <a:pt x="2906" y="10741"/>
                    <a:pt x="3620" y="10217"/>
                    <a:pt x="3954" y="9455"/>
                  </a:cubicBezTo>
                  <a:cubicBezTo>
                    <a:pt x="4406" y="9622"/>
                    <a:pt x="4882" y="9693"/>
                    <a:pt x="5382" y="9693"/>
                  </a:cubicBezTo>
                  <a:cubicBezTo>
                    <a:pt x="5883" y="9693"/>
                    <a:pt x="6359" y="9622"/>
                    <a:pt x="6835" y="9455"/>
                  </a:cubicBezTo>
                  <a:cubicBezTo>
                    <a:pt x="7145" y="10217"/>
                    <a:pt x="7883" y="10741"/>
                    <a:pt x="8740" y="10741"/>
                  </a:cubicBezTo>
                  <a:cubicBezTo>
                    <a:pt x="9883" y="10741"/>
                    <a:pt x="10812" y="9812"/>
                    <a:pt x="10812" y="8693"/>
                  </a:cubicBezTo>
                  <a:cubicBezTo>
                    <a:pt x="10717" y="7931"/>
                    <a:pt x="10217" y="7169"/>
                    <a:pt x="9431" y="6883"/>
                  </a:cubicBezTo>
                  <a:cubicBezTo>
                    <a:pt x="9598" y="6502"/>
                    <a:pt x="9645" y="6050"/>
                    <a:pt x="9669" y="5621"/>
                  </a:cubicBezTo>
                  <a:cubicBezTo>
                    <a:pt x="9669" y="5550"/>
                    <a:pt x="9621" y="5478"/>
                    <a:pt x="9526" y="5454"/>
                  </a:cubicBezTo>
                  <a:cubicBezTo>
                    <a:pt x="9431" y="5454"/>
                    <a:pt x="9383" y="5502"/>
                    <a:pt x="9336" y="5597"/>
                  </a:cubicBezTo>
                  <a:cubicBezTo>
                    <a:pt x="9312" y="5978"/>
                    <a:pt x="9264" y="6407"/>
                    <a:pt x="9121" y="6764"/>
                  </a:cubicBezTo>
                  <a:cubicBezTo>
                    <a:pt x="8955" y="6740"/>
                    <a:pt x="8812" y="6693"/>
                    <a:pt x="8621" y="6693"/>
                  </a:cubicBezTo>
                  <a:cubicBezTo>
                    <a:pt x="7502" y="6693"/>
                    <a:pt x="6573" y="7622"/>
                    <a:pt x="6573" y="8765"/>
                  </a:cubicBezTo>
                  <a:cubicBezTo>
                    <a:pt x="6573" y="8907"/>
                    <a:pt x="6621" y="9074"/>
                    <a:pt x="6645" y="9241"/>
                  </a:cubicBezTo>
                  <a:cubicBezTo>
                    <a:pt x="6192" y="9384"/>
                    <a:pt x="5740" y="9479"/>
                    <a:pt x="5311" y="9479"/>
                  </a:cubicBezTo>
                  <a:cubicBezTo>
                    <a:pt x="4859" y="9479"/>
                    <a:pt x="4406" y="9384"/>
                    <a:pt x="3954" y="9241"/>
                  </a:cubicBezTo>
                  <a:cubicBezTo>
                    <a:pt x="4001" y="9074"/>
                    <a:pt x="4025" y="8907"/>
                    <a:pt x="4025" y="8765"/>
                  </a:cubicBezTo>
                  <a:cubicBezTo>
                    <a:pt x="4025" y="7622"/>
                    <a:pt x="3096" y="6693"/>
                    <a:pt x="1977" y="6693"/>
                  </a:cubicBezTo>
                  <a:cubicBezTo>
                    <a:pt x="1786" y="6693"/>
                    <a:pt x="1644" y="6740"/>
                    <a:pt x="1453" y="6764"/>
                  </a:cubicBezTo>
                  <a:cubicBezTo>
                    <a:pt x="1310" y="6312"/>
                    <a:pt x="1215" y="5859"/>
                    <a:pt x="1215" y="5431"/>
                  </a:cubicBezTo>
                  <a:cubicBezTo>
                    <a:pt x="1215" y="4978"/>
                    <a:pt x="1310" y="4526"/>
                    <a:pt x="1453" y="4073"/>
                  </a:cubicBezTo>
                  <a:cubicBezTo>
                    <a:pt x="1620" y="4121"/>
                    <a:pt x="1786" y="4145"/>
                    <a:pt x="1977" y="4145"/>
                  </a:cubicBezTo>
                  <a:cubicBezTo>
                    <a:pt x="2382" y="4145"/>
                    <a:pt x="2810" y="4026"/>
                    <a:pt x="3120" y="3787"/>
                  </a:cubicBezTo>
                  <a:cubicBezTo>
                    <a:pt x="3668" y="3406"/>
                    <a:pt x="4025" y="2763"/>
                    <a:pt x="4025" y="2097"/>
                  </a:cubicBezTo>
                  <a:cubicBezTo>
                    <a:pt x="4025" y="1906"/>
                    <a:pt x="4001" y="1763"/>
                    <a:pt x="3954" y="1573"/>
                  </a:cubicBezTo>
                  <a:cubicBezTo>
                    <a:pt x="4382" y="1430"/>
                    <a:pt x="4835" y="1335"/>
                    <a:pt x="5311" y="1335"/>
                  </a:cubicBezTo>
                  <a:cubicBezTo>
                    <a:pt x="5787" y="1335"/>
                    <a:pt x="6216" y="1430"/>
                    <a:pt x="6645" y="1573"/>
                  </a:cubicBezTo>
                  <a:cubicBezTo>
                    <a:pt x="6621" y="1739"/>
                    <a:pt x="6573" y="1906"/>
                    <a:pt x="6573" y="2097"/>
                  </a:cubicBezTo>
                  <a:cubicBezTo>
                    <a:pt x="6573" y="3216"/>
                    <a:pt x="7502" y="4145"/>
                    <a:pt x="8621" y="4145"/>
                  </a:cubicBezTo>
                  <a:cubicBezTo>
                    <a:pt x="8812" y="4145"/>
                    <a:pt x="8955" y="4097"/>
                    <a:pt x="9121" y="4073"/>
                  </a:cubicBezTo>
                  <a:cubicBezTo>
                    <a:pt x="9193" y="4359"/>
                    <a:pt x="9264" y="4645"/>
                    <a:pt x="9312" y="4954"/>
                  </a:cubicBezTo>
                  <a:cubicBezTo>
                    <a:pt x="9312" y="5026"/>
                    <a:pt x="9407" y="5097"/>
                    <a:pt x="9479" y="5097"/>
                  </a:cubicBezTo>
                  <a:lnTo>
                    <a:pt x="9502" y="5097"/>
                  </a:lnTo>
                  <a:cubicBezTo>
                    <a:pt x="9598" y="5097"/>
                    <a:pt x="9645" y="5002"/>
                    <a:pt x="9645" y="4907"/>
                  </a:cubicBezTo>
                  <a:cubicBezTo>
                    <a:pt x="9621" y="4621"/>
                    <a:pt x="9526" y="4287"/>
                    <a:pt x="9431" y="3978"/>
                  </a:cubicBezTo>
                  <a:cubicBezTo>
                    <a:pt x="10193" y="3692"/>
                    <a:pt x="10717" y="2954"/>
                    <a:pt x="10717" y="2073"/>
                  </a:cubicBezTo>
                  <a:cubicBezTo>
                    <a:pt x="10717" y="953"/>
                    <a:pt x="9788" y="25"/>
                    <a:pt x="8669" y="25"/>
                  </a:cubicBezTo>
                  <a:cubicBezTo>
                    <a:pt x="7811" y="25"/>
                    <a:pt x="7097" y="525"/>
                    <a:pt x="6787" y="1287"/>
                  </a:cubicBezTo>
                  <a:cubicBezTo>
                    <a:pt x="6311" y="1096"/>
                    <a:pt x="5835" y="1049"/>
                    <a:pt x="5335" y="1049"/>
                  </a:cubicBezTo>
                  <a:cubicBezTo>
                    <a:pt x="4835" y="1049"/>
                    <a:pt x="4358" y="1120"/>
                    <a:pt x="3906" y="1287"/>
                  </a:cubicBezTo>
                  <a:cubicBezTo>
                    <a:pt x="3668" y="692"/>
                    <a:pt x="3168" y="263"/>
                    <a:pt x="2525" y="96"/>
                  </a:cubicBezTo>
                  <a:cubicBezTo>
                    <a:pt x="2509" y="86"/>
                    <a:pt x="2492" y="81"/>
                    <a:pt x="2476" y="81"/>
                  </a:cubicBezTo>
                  <a:cubicBezTo>
                    <a:pt x="2416" y="81"/>
                    <a:pt x="2358" y="141"/>
                    <a:pt x="2358" y="215"/>
                  </a:cubicBezTo>
                  <a:cubicBezTo>
                    <a:pt x="2334" y="287"/>
                    <a:pt x="2382" y="382"/>
                    <a:pt x="2477" y="382"/>
                  </a:cubicBezTo>
                  <a:cubicBezTo>
                    <a:pt x="3049" y="525"/>
                    <a:pt x="3477" y="953"/>
                    <a:pt x="3668" y="1525"/>
                  </a:cubicBezTo>
                  <a:cubicBezTo>
                    <a:pt x="3715" y="1692"/>
                    <a:pt x="3763" y="1882"/>
                    <a:pt x="3763" y="2049"/>
                  </a:cubicBezTo>
                  <a:cubicBezTo>
                    <a:pt x="3763" y="2525"/>
                    <a:pt x="3573" y="2978"/>
                    <a:pt x="3239" y="3287"/>
                  </a:cubicBezTo>
                  <a:cubicBezTo>
                    <a:pt x="3215" y="3049"/>
                    <a:pt x="3096" y="2811"/>
                    <a:pt x="2882" y="2620"/>
                  </a:cubicBezTo>
                  <a:cubicBezTo>
                    <a:pt x="2787" y="2525"/>
                    <a:pt x="2668" y="2454"/>
                    <a:pt x="2548" y="2382"/>
                  </a:cubicBezTo>
                  <a:cubicBezTo>
                    <a:pt x="2763" y="2239"/>
                    <a:pt x="2882" y="1978"/>
                    <a:pt x="2882" y="1692"/>
                  </a:cubicBezTo>
                  <a:cubicBezTo>
                    <a:pt x="2882" y="1215"/>
                    <a:pt x="2501" y="834"/>
                    <a:pt x="2025" y="834"/>
                  </a:cubicBezTo>
                  <a:cubicBezTo>
                    <a:pt x="1548" y="834"/>
                    <a:pt x="1167" y="1215"/>
                    <a:pt x="1167" y="1692"/>
                  </a:cubicBezTo>
                  <a:cubicBezTo>
                    <a:pt x="1167" y="1978"/>
                    <a:pt x="1286" y="2239"/>
                    <a:pt x="1477" y="2382"/>
                  </a:cubicBezTo>
                  <a:cubicBezTo>
                    <a:pt x="1120" y="2573"/>
                    <a:pt x="881" y="2882"/>
                    <a:pt x="810" y="3287"/>
                  </a:cubicBezTo>
                  <a:cubicBezTo>
                    <a:pt x="477" y="2954"/>
                    <a:pt x="286" y="2501"/>
                    <a:pt x="286" y="2049"/>
                  </a:cubicBezTo>
                  <a:cubicBezTo>
                    <a:pt x="286" y="1168"/>
                    <a:pt x="953" y="430"/>
                    <a:pt x="1858" y="334"/>
                  </a:cubicBezTo>
                  <a:cubicBezTo>
                    <a:pt x="1929" y="334"/>
                    <a:pt x="2001" y="239"/>
                    <a:pt x="2001" y="144"/>
                  </a:cubicBezTo>
                  <a:cubicBezTo>
                    <a:pt x="2001" y="49"/>
                    <a:pt x="1906" y="1"/>
                    <a:pt x="1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105"/>
          <p:cNvGrpSpPr/>
          <p:nvPr/>
        </p:nvGrpSpPr>
        <p:grpSpPr>
          <a:xfrm>
            <a:off x="6412014" y="3519381"/>
            <a:ext cx="379224" cy="346533"/>
            <a:chOff x="6412014" y="3474206"/>
            <a:chExt cx="379224" cy="346533"/>
          </a:xfrm>
        </p:grpSpPr>
        <p:sp>
          <p:nvSpPr>
            <p:cNvPr id="1821" name="Google Shape;1821;p105"/>
            <p:cNvSpPr/>
            <p:nvPr/>
          </p:nvSpPr>
          <p:spPr>
            <a:xfrm>
              <a:off x="6412014" y="3527083"/>
              <a:ext cx="379224" cy="293656"/>
            </a:xfrm>
            <a:custGeom>
              <a:avLst/>
              <a:gdLst/>
              <a:ahLst/>
              <a:cxnLst/>
              <a:rect l="l" t="t" r="r" b="b"/>
              <a:pathLst>
                <a:path w="10765" h="8336" extrusionOk="0">
                  <a:moveTo>
                    <a:pt x="2430" y="3879"/>
                  </a:moveTo>
                  <a:cubicBezTo>
                    <a:pt x="2445" y="3879"/>
                    <a:pt x="2461" y="3880"/>
                    <a:pt x="2477" y="3882"/>
                  </a:cubicBezTo>
                  <a:cubicBezTo>
                    <a:pt x="2596" y="3929"/>
                    <a:pt x="2668" y="4048"/>
                    <a:pt x="2668" y="4168"/>
                  </a:cubicBezTo>
                  <a:lnTo>
                    <a:pt x="2668" y="4287"/>
                  </a:lnTo>
                  <a:lnTo>
                    <a:pt x="2144" y="4287"/>
                  </a:lnTo>
                  <a:lnTo>
                    <a:pt x="2144" y="4168"/>
                  </a:lnTo>
                  <a:cubicBezTo>
                    <a:pt x="2144" y="3993"/>
                    <a:pt x="2263" y="3879"/>
                    <a:pt x="2430" y="3879"/>
                  </a:cubicBezTo>
                  <a:close/>
                  <a:moveTo>
                    <a:pt x="8341" y="3879"/>
                  </a:moveTo>
                  <a:cubicBezTo>
                    <a:pt x="8355" y="3879"/>
                    <a:pt x="8369" y="3880"/>
                    <a:pt x="8383" y="3882"/>
                  </a:cubicBezTo>
                  <a:cubicBezTo>
                    <a:pt x="8502" y="3929"/>
                    <a:pt x="8598" y="4048"/>
                    <a:pt x="8598" y="4168"/>
                  </a:cubicBezTo>
                  <a:lnTo>
                    <a:pt x="8598" y="4287"/>
                  </a:lnTo>
                  <a:lnTo>
                    <a:pt x="8074" y="4287"/>
                  </a:lnTo>
                  <a:lnTo>
                    <a:pt x="8074" y="4168"/>
                  </a:lnTo>
                  <a:cubicBezTo>
                    <a:pt x="8074" y="3993"/>
                    <a:pt x="8193" y="3879"/>
                    <a:pt x="8341" y="3879"/>
                  </a:cubicBezTo>
                  <a:close/>
                  <a:moveTo>
                    <a:pt x="2668" y="4572"/>
                  </a:moveTo>
                  <a:lnTo>
                    <a:pt x="2668" y="5525"/>
                  </a:lnTo>
                  <a:lnTo>
                    <a:pt x="2144" y="5525"/>
                  </a:lnTo>
                  <a:lnTo>
                    <a:pt x="2144" y="4572"/>
                  </a:lnTo>
                  <a:close/>
                  <a:moveTo>
                    <a:pt x="8598" y="4572"/>
                  </a:moveTo>
                  <a:lnTo>
                    <a:pt x="8598" y="5525"/>
                  </a:lnTo>
                  <a:lnTo>
                    <a:pt x="8074" y="5525"/>
                  </a:lnTo>
                  <a:lnTo>
                    <a:pt x="8074" y="4572"/>
                  </a:lnTo>
                  <a:close/>
                  <a:moveTo>
                    <a:pt x="2668" y="5835"/>
                  </a:moveTo>
                  <a:lnTo>
                    <a:pt x="2668" y="5954"/>
                  </a:lnTo>
                  <a:cubicBezTo>
                    <a:pt x="2668" y="6096"/>
                    <a:pt x="2549" y="6216"/>
                    <a:pt x="2406" y="6216"/>
                  </a:cubicBezTo>
                  <a:cubicBezTo>
                    <a:pt x="2263" y="6216"/>
                    <a:pt x="2144" y="6096"/>
                    <a:pt x="2144" y="5954"/>
                  </a:cubicBezTo>
                  <a:lnTo>
                    <a:pt x="2144" y="5835"/>
                  </a:lnTo>
                  <a:close/>
                  <a:moveTo>
                    <a:pt x="8598" y="5835"/>
                  </a:moveTo>
                  <a:lnTo>
                    <a:pt x="8598" y="5954"/>
                  </a:lnTo>
                  <a:cubicBezTo>
                    <a:pt x="8598" y="6096"/>
                    <a:pt x="8478" y="6216"/>
                    <a:pt x="8336" y="6216"/>
                  </a:cubicBezTo>
                  <a:cubicBezTo>
                    <a:pt x="8193" y="6216"/>
                    <a:pt x="8074" y="6096"/>
                    <a:pt x="8074" y="5954"/>
                  </a:cubicBezTo>
                  <a:lnTo>
                    <a:pt x="8074" y="5835"/>
                  </a:lnTo>
                  <a:close/>
                  <a:moveTo>
                    <a:pt x="9026" y="0"/>
                  </a:moveTo>
                  <a:cubicBezTo>
                    <a:pt x="8931" y="0"/>
                    <a:pt x="8860" y="71"/>
                    <a:pt x="8860" y="167"/>
                  </a:cubicBezTo>
                  <a:cubicBezTo>
                    <a:pt x="8860" y="262"/>
                    <a:pt x="9026" y="310"/>
                    <a:pt x="9026" y="310"/>
                  </a:cubicBezTo>
                  <a:lnTo>
                    <a:pt x="9979" y="310"/>
                  </a:lnTo>
                  <a:cubicBezTo>
                    <a:pt x="10241" y="310"/>
                    <a:pt x="10455" y="524"/>
                    <a:pt x="10455" y="786"/>
                  </a:cubicBezTo>
                  <a:lnTo>
                    <a:pt x="10455" y="3596"/>
                  </a:lnTo>
                  <a:cubicBezTo>
                    <a:pt x="10455" y="3882"/>
                    <a:pt x="10360" y="4191"/>
                    <a:pt x="10146" y="4429"/>
                  </a:cubicBezTo>
                  <a:cubicBezTo>
                    <a:pt x="9907" y="4715"/>
                    <a:pt x="9526" y="4930"/>
                    <a:pt x="9145" y="4930"/>
                  </a:cubicBezTo>
                  <a:lnTo>
                    <a:pt x="8907" y="4930"/>
                  </a:lnTo>
                  <a:lnTo>
                    <a:pt x="8907" y="4191"/>
                  </a:lnTo>
                  <a:cubicBezTo>
                    <a:pt x="8907" y="3858"/>
                    <a:pt x="8621" y="3620"/>
                    <a:pt x="8312" y="3620"/>
                  </a:cubicBezTo>
                  <a:cubicBezTo>
                    <a:pt x="7978" y="3620"/>
                    <a:pt x="7740" y="3882"/>
                    <a:pt x="7740" y="4191"/>
                  </a:cubicBezTo>
                  <a:lnTo>
                    <a:pt x="7740" y="4953"/>
                  </a:lnTo>
                  <a:lnTo>
                    <a:pt x="2977" y="4953"/>
                  </a:lnTo>
                  <a:lnTo>
                    <a:pt x="2977" y="4191"/>
                  </a:lnTo>
                  <a:cubicBezTo>
                    <a:pt x="2977" y="3858"/>
                    <a:pt x="2715" y="3620"/>
                    <a:pt x="2406" y="3620"/>
                  </a:cubicBezTo>
                  <a:cubicBezTo>
                    <a:pt x="2072" y="3620"/>
                    <a:pt x="1834" y="3882"/>
                    <a:pt x="1834" y="4191"/>
                  </a:cubicBezTo>
                  <a:lnTo>
                    <a:pt x="1834" y="4930"/>
                  </a:lnTo>
                  <a:lnTo>
                    <a:pt x="1572" y="4930"/>
                  </a:lnTo>
                  <a:cubicBezTo>
                    <a:pt x="1191" y="4930"/>
                    <a:pt x="810" y="4763"/>
                    <a:pt x="572" y="4429"/>
                  </a:cubicBezTo>
                  <a:cubicBezTo>
                    <a:pt x="382" y="4191"/>
                    <a:pt x="286" y="3929"/>
                    <a:pt x="286" y="3620"/>
                  </a:cubicBezTo>
                  <a:lnTo>
                    <a:pt x="286" y="2786"/>
                  </a:lnTo>
                  <a:cubicBezTo>
                    <a:pt x="286" y="2691"/>
                    <a:pt x="239" y="2643"/>
                    <a:pt x="167" y="2643"/>
                  </a:cubicBezTo>
                  <a:cubicBezTo>
                    <a:pt x="158" y="2640"/>
                    <a:pt x="148" y="2639"/>
                    <a:pt x="138" y="2639"/>
                  </a:cubicBezTo>
                  <a:cubicBezTo>
                    <a:pt x="72" y="2639"/>
                    <a:pt x="1" y="2704"/>
                    <a:pt x="1" y="2786"/>
                  </a:cubicBezTo>
                  <a:lnTo>
                    <a:pt x="1" y="3620"/>
                  </a:lnTo>
                  <a:cubicBezTo>
                    <a:pt x="1" y="3977"/>
                    <a:pt x="120" y="4310"/>
                    <a:pt x="286" y="4572"/>
                  </a:cubicBezTo>
                  <a:lnTo>
                    <a:pt x="286" y="7525"/>
                  </a:lnTo>
                  <a:cubicBezTo>
                    <a:pt x="286" y="7978"/>
                    <a:pt x="644" y="8287"/>
                    <a:pt x="1096" y="8287"/>
                  </a:cubicBezTo>
                  <a:lnTo>
                    <a:pt x="3239" y="8287"/>
                  </a:lnTo>
                  <a:cubicBezTo>
                    <a:pt x="3335" y="8287"/>
                    <a:pt x="3382" y="8240"/>
                    <a:pt x="3382" y="8145"/>
                  </a:cubicBezTo>
                  <a:cubicBezTo>
                    <a:pt x="3382" y="8049"/>
                    <a:pt x="3239" y="8002"/>
                    <a:pt x="3239" y="8002"/>
                  </a:cubicBezTo>
                  <a:lnTo>
                    <a:pt x="1096" y="8002"/>
                  </a:lnTo>
                  <a:cubicBezTo>
                    <a:pt x="834" y="8002"/>
                    <a:pt x="620" y="7787"/>
                    <a:pt x="620" y="7525"/>
                  </a:cubicBezTo>
                  <a:lnTo>
                    <a:pt x="620" y="4882"/>
                  </a:lnTo>
                  <a:cubicBezTo>
                    <a:pt x="929" y="5072"/>
                    <a:pt x="1239" y="5192"/>
                    <a:pt x="1644" y="5192"/>
                  </a:cubicBezTo>
                  <a:lnTo>
                    <a:pt x="1882" y="5192"/>
                  </a:lnTo>
                  <a:lnTo>
                    <a:pt x="1882" y="5977"/>
                  </a:lnTo>
                  <a:cubicBezTo>
                    <a:pt x="1882" y="6311"/>
                    <a:pt x="2144" y="6549"/>
                    <a:pt x="2430" y="6549"/>
                  </a:cubicBezTo>
                  <a:cubicBezTo>
                    <a:pt x="2763" y="6549"/>
                    <a:pt x="3001" y="6263"/>
                    <a:pt x="3001" y="5977"/>
                  </a:cubicBezTo>
                  <a:lnTo>
                    <a:pt x="3001" y="5239"/>
                  </a:lnTo>
                  <a:lnTo>
                    <a:pt x="7764" y="5239"/>
                  </a:lnTo>
                  <a:lnTo>
                    <a:pt x="7764" y="5977"/>
                  </a:lnTo>
                  <a:cubicBezTo>
                    <a:pt x="7764" y="6263"/>
                    <a:pt x="8002" y="6549"/>
                    <a:pt x="8336" y="6573"/>
                  </a:cubicBezTo>
                  <a:cubicBezTo>
                    <a:pt x="8669" y="6573"/>
                    <a:pt x="8931" y="6335"/>
                    <a:pt x="8931" y="6001"/>
                  </a:cubicBezTo>
                  <a:lnTo>
                    <a:pt x="8931" y="5239"/>
                  </a:lnTo>
                  <a:lnTo>
                    <a:pt x="9169" y="5239"/>
                  </a:lnTo>
                  <a:cubicBezTo>
                    <a:pt x="9526" y="5239"/>
                    <a:pt x="9884" y="5120"/>
                    <a:pt x="10146" y="4906"/>
                  </a:cubicBezTo>
                  <a:lnTo>
                    <a:pt x="10146" y="7549"/>
                  </a:lnTo>
                  <a:cubicBezTo>
                    <a:pt x="10146" y="7549"/>
                    <a:pt x="9931" y="8025"/>
                    <a:pt x="9669" y="8025"/>
                  </a:cubicBezTo>
                  <a:lnTo>
                    <a:pt x="3954" y="8025"/>
                  </a:lnTo>
                  <a:cubicBezTo>
                    <a:pt x="3858" y="8025"/>
                    <a:pt x="3811" y="8097"/>
                    <a:pt x="3811" y="8168"/>
                  </a:cubicBezTo>
                  <a:cubicBezTo>
                    <a:pt x="3811" y="8264"/>
                    <a:pt x="3858" y="8335"/>
                    <a:pt x="3954" y="8335"/>
                  </a:cubicBezTo>
                  <a:lnTo>
                    <a:pt x="9669" y="8335"/>
                  </a:lnTo>
                  <a:cubicBezTo>
                    <a:pt x="10122" y="8335"/>
                    <a:pt x="10455" y="7549"/>
                    <a:pt x="10455" y="7549"/>
                  </a:cubicBezTo>
                  <a:lnTo>
                    <a:pt x="10455" y="4596"/>
                  </a:lnTo>
                  <a:cubicBezTo>
                    <a:pt x="10455" y="4596"/>
                    <a:pt x="10765" y="3977"/>
                    <a:pt x="10765" y="3620"/>
                  </a:cubicBezTo>
                  <a:lnTo>
                    <a:pt x="10765" y="786"/>
                  </a:lnTo>
                  <a:lnTo>
                    <a:pt x="10741" y="786"/>
                  </a:lnTo>
                  <a:cubicBezTo>
                    <a:pt x="10741" y="357"/>
                    <a:pt x="10384" y="24"/>
                    <a:pt x="9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05"/>
            <p:cNvSpPr/>
            <p:nvPr/>
          </p:nvSpPr>
          <p:spPr>
            <a:xfrm>
              <a:off x="6412014" y="3474206"/>
              <a:ext cx="298694" cy="130905"/>
            </a:xfrm>
            <a:custGeom>
              <a:avLst/>
              <a:gdLst/>
              <a:ahLst/>
              <a:cxnLst/>
              <a:rect l="l" t="t" r="r" b="b"/>
              <a:pathLst>
                <a:path w="8479" h="3716" extrusionOk="0">
                  <a:moveTo>
                    <a:pt x="6240" y="239"/>
                  </a:moveTo>
                  <a:cubicBezTo>
                    <a:pt x="6454" y="239"/>
                    <a:pt x="6645" y="358"/>
                    <a:pt x="6669" y="572"/>
                  </a:cubicBezTo>
                  <a:lnTo>
                    <a:pt x="6692" y="620"/>
                  </a:lnTo>
                  <a:lnTo>
                    <a:pt x="4025" y="620"/>
                  </a:lnTo>
                  <a:lnTo>
                    <a:pt x="4049" y="572"/>
                  </a:lnTo>
                  <a:cubicBezTo>
                    <a:pt x="4097" y="382"/>
                    <a:pt x="4287" y="239"/>
                    <a:pt x="4501" y="239"/>
                  </a:cubicBezTo>
                  <a:close/>
                  <a:moveTo>
                    <a:pt x="6811" y="953"/>
                  </a:moveTo>
                  <a:lnTo>
                    <a:pt x="6954" y="1501"/>
                  </a:lnTo>
                  <a:lnTo>
                    <a:pt x="3716" y="1501"/>
                  </a:lnTo>
                  <a:lnTo>
                    <a:pt x="3906" y="953"/>
                  </a:lnTo>
                  <a:close/>
                  <a:moveTo>
                    <a:pt x="4454" y="1"/>
                  </a:moveTo>
                  <a:cubicBezTo>
                    <a:pt x="4144" y="1"/>
                    <a:pt x="3835" y="215"/>
                    <a:pt x="3716" y="548"/>
                  </a:cubicBezTo>
                  <a:lnTo>
                    <a:pt x="3620" y="810"/>
                  </a:lnTo>
                  <a:lnTo>
                    <a:pt x="3430" y="1525"/>
                  </a:lnTo>
                  <a:lnTo>
                    <a:pt x="763" y="1525"/>
                  </a:lnTo>
                  <a:cubicBezTo>
                    <a:pt x="334" y="1525"/>
                    <a:pt x="1" y="1882"/>
                    <a:pt x="1" y="2311"/>
                  </a:cubicBezTo>
                  <a:lnTo>
                    <a:pt x="1" y="3597"/>
                  </a:lnTo>
                  <a:cubicBezTo>
                    <a:pt x="1" y="3644"/>
                    <a:pt x="48" y="3716"/>
                    <a:pt x="143" y="3716"/>
                  </a:cubicBezTo>
                  <a:cubicBezTo>
                    <a:pt x="239" y="3716"/>
                    <a:pt x="286" y="3573"/>
                    <a:pt x="286" y="3573"/>
                  </a:cubicBezTo>
                  <a:lnTo>
                    <a:pt x="286" y="2287"/>
                  </a:lnTo>
                  <a:cubicBezTo>
                    <a:pt x="286" y="2025"/>
                    <a:pt x="501" y="1811"/>
                    <a:pt x="763" y="1811"/>
                  </a:cubicBezTo>
                  <a:lnTo>
                    <a:pt x="8312" y="1811"/>
                  </a:lnTo>
                  <a:cubicBezTo>
                    <a:pt x="8383" y="1811"/>
                    <a:pt x="8455" y="1763"/>
                    <a:pt x="8455" y="1692"/>
                  </a:cubicBezTo>
                  <a:cubicBezTo>
                    <a:pt x="8478" y="1620"/>
                    <a:pt x="8383" y="1525"/>
                    <a:pt x="8312" y="1525"/>
                  </a:cubicBezTo>
                  <a:lnTo>
                    <a:pt x="7288" y="1525"/>
                  </a:lnTo>
                  <a:lnTo>
                    <a:pt x="7073" y="810"/>
                  </a:lnTo>
                  <a:lnTo>
                    <a:pt x="7002" y="548"/>
                  </a:lnTo>
                  <a:cubicBezTo>
                    <a:pt x="6907" y="215"/>
                    <a:pt x="6597" y="1"/>
                    <a:pt x="6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05"/>
            <p:cNvSpPr/>
            <p:nvPr/>
          </p:nvSpPr>
          <p:spPr>
            <a:xfrm>
              <a:off x="6573074" y="3628573"/>
              <a:ext cx="54567" cy="32762"/>
            </a:xfrm>
            <a:custGeom>
              <a:avLst/>
              <a:gdLst/>
              <a:ahLst/>
              <a:cxnLst/>
              <a:rect l="l" t="t" r="r" b="b"/>
              <a:pathLst>
                <a:path w="1549" h="930" extrusionOk="0">
                  <a:moveTo>
                    <a:pt x="1263" y="286"/>
                  </a:moveTo>
                  <a:lnTo>
                    <a:pt x="1263" y="596"/>
                  </a:lnTo>
                  <a:lnTo>
                    <a:pt x="311" y="596"/>
                  </a:lnTo>
                  <a:lnTo>
                    <a:pt x="311" y="286"/>
                  </a:lnTo>
                  <a:close/>
                  <a:moveTo>
                    <a:pt x="168" y="1"/>
                  </a:moveTo>
                  <a:cubicBezTo>
                    <a:pt x="72" y="1"/>
                    <a:pt x="1" y="48"/>
                    <a:pt x="1" y="143"/>
                  </a:cubicBezTo>
                  <a:lnTo>
                    <a:pt x="1" y="763"/>
                  </a:lnTo>
                  <a:cubicBezTo>
                    <a:pt x="1" y="858"/>
                    <a:pt x="72" y="929"/>
                    <a:pt x="168" y="929"/>
                  </a:cubicBezTo>
                  <a:lnTo>
                    <a:pt x="1406" y="929"/>
                  </a:lnTo>
                  <a:cubicBezTo>
                    <a:pt x="1501" y="929"/>
                    <a:pt x="1549" y="858"/>
                    <a:pt x="1549" y="763"/>
                  </a:cubicBezTo>
                  <a:lnTo>
                    <a:pt x="1549" y="143"/>
                  </a:lnTo>
                  <a:cubicBezTo>
                    <a:pt x="1549" y="48"/>
                    <a:pt x="1501" y="1"/>
                    <a:pt x="1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105"/>
          <p:cNvGrpSpPr/>
          <p:nvPr/>
        </p:nvGrpSpPr>
        <p:grpSpPr>
          <a:xfrm>
            <a:off x="6487507" y="2901103"/>
            <a:ext cx="229084" cy="381021"/>
            <a:chOff x="6487507" y="2855928"/>
            <a:chExt cx="229084" cy="381021"/>
          </a:xfrm>
        </p:grpSpPr>
        <p:sp>
          <p:nvSpPr>
            <p:cNvPr id="1825" name="Google Shape;1825;p105"/>
            <p:cNvSpPr/>
            <p:nvPr/>
          </p:nvSpPr>
          <p:spPr>
            <a:xfrm>
              <a:off x="6487507" y="2855928"/>
              <a:ext cx="229084" cy="381021"/>
            </a:xfrm>
            <a:custGeom>
              <a:avLst/>
              <a:gdLst/>
              <a:ahLst/>
              <a:cxnLst/>
              <a:rect l="l" t="t" r="r" b="b"/>
              <a:pathLst>
                <a:path w="6503" h="10816" extrusionOk="0">
                  <a:moveTo>
                    <a:pt x="3430" y="6454"/>
                  </a:moveTo>
                  <a:lnTo>
                    <a:pt x="3430" y="6931"/>
                  </a:lnTo>
                  <a:lnTo>
                    <a:pt x="2978" y="6931"/>
                  </a:lnTo>
                  <a:lnTo>
                    <a:pt x="2978" y="6454"/>
                  </a:lnTo>
                  <a:close/>
                  <a:moveTo>
                    <a:pt x="3216" y="1"/>
                  </a:moveTo>
                  <a:cubicBezTo>
                    <a:pt x="2358" y="1"/>
                    <a:pt x="1549" y="310"/>
                    <a:pt x="953" y="905"/>
                  </a:cubicBezTo>
                  <a:cubicBezTo>
                    <a:pt x="882" y="977"/>
                    <a:pt x="882" y="1096"/>
                    <a:pt x="977" y="1144"/>
                  </a:cubicBezTo>
                  <a:cubicBezTo>
                    <a:pt x="1009" y="1165"/>
                    <a:pt x="1041" y="1177"/>
                    <a:pt x="1074" y="1177"/>
                  </a:cubicBezTo>
                  <a:cubicBezTo>
                    <a:pt x="1113" y="1177"/>
                    <a:pt x="1152" y="1159"/>
                    <a:pt x="1192" y="1120"/>
                  </a:cubicBezTo>
                  <a:cubicBezTo>
                    <a:pt x="1763" y="596"/>
                    <a:pt x="2478" y="310"/>
                    <a:pt x="3240" y="310"/>
                  </a:cubicBezTo>
                  <a:cubicBezTo>
                    <a:pt x="4740" y="310"/>
                    <a:pt x="6002" y="1429"/>
                    <a:pt x="6169" y="2906"/>
                  </a:cubicBezTo>
                  <a:cubicBezTo>
                    <a:pt x="6169" y="3025"/>
                    <a:pt x="6193" y="3120"/>
                    <a:pt x="6193" y="3239"/>
                  </a:cubicBezTo>
                  <a:cubicBezTo>
                    <a:pt x="6193" y="3358"/>
                    <a:pt x="6193" y="3454"/>
                    <a:pt x="6169" y="3573"/>
                  </a:cubicBezTo>
                  <a:cubicBezTo>
                    <a:pt x="6002" y="4906"/>
                    <a:pt x="4930" y="5978"/>
                    <a:pt x="3597" y="6145"/>
                  </a:cubicBezTo>
                  <a:cubicBezTo>
                    <a:pt x="3537" y="6168"/>
                    <a:pt x="3394" y="6180"/>
                    <a:pt x="3249" y="6180"/>
                  </a:cubicBezTo>
                  <a:cubicBezTo>
                    <a:pt x="3103" y="6180"/>
                    <a:pt x="2954" y="6168"/>
                    <a:pt x="2882" y="6145"/>
                  </a:cubicBezTo>
                  <a:cubicBezTo>
                    <a:pt x="1406" y="5978"/>
                    <a:pt x="287" y="4716"/>
                    <a:pt x="287" y="3263"/>
                  </a:cubicBezTo>
                  <a:cubicBezTo>
                    <a:pt x="287" y="3096"/>
                    <a:pt x="334" y="2906"/>
                    <a:pt x="358" y="2763"/>
                  </a:cubicBezTo>
                  <a:cubicBezTo>
                    <a:pt x="358" y="2668"/>
                    <a:pt x="382" y="2572"/>
                    <a:pt x="406" y="2525"/>
                  </a:cubicBezTo>
                  <a:cubicBezTo>
                    <a:pt x="477" y="2287"/>
                    <a:pt x="572" y="2049"/>
                    <a:pt x="715" y="1834"/>
                  </a:cubicBezTo>
                  <a:cubicBezTo>
                    <a:pt x="739" y="1739"/>
                    <a:pt x="739" y="1668"/>
                    <a:pt x="644" y="1620"/>
                  </a:cubicBezTo>
                  <a:cubicBezTo>
                    <a:pt x="620" y="1612"/>
                    <a:pt x="594" y="1607"/>
                    <a:pt x="568" y="1607"/>
                  </a:cubicBezTo>
                  <a:cubicBezTo>
                    <a:pt x="517" y="1607"/>
                    <a:pt x="469" y="1628"/>
                    <a:pt x="453" y="1691"/>
                  </a:cubicBezTo>
                  <a:cubicBezTo>
                    <a:pt x="287" y="1929"/>
                    <a:pt x="215" y="2191"/>
                    <a:pt x="120" y="2430"/>
                  </a:cubicBezTo>
                  <a:cubicBezTo>
                    <a:pt x="72" y="2525"/>
                    <a:pt x="48" y="2620"/>
                    <a:pt x="48" y="2692"/>
                  </a:cubicBezTo>
                  <a:cubicBezTo>
                    <a:pt x="25" y="2882"/>
                    <a:pt x="1" y="3096"/>
                    <a:pt x="1" y="3263"/>
                  </a:cubicBezTo>
                  <a:cubicBezTo>
                    <a:pt x="1" y="4835"/>
                    <a:pt x="1144" y="6192"/>
                    <a:pt x="2692" y="6454"/>
                  </a:cubicBezTo>
                  <a:lnTo>
                    <a:pt x="2692" y="6954"/>
                  </a:lnTo>
                  <a:lnTo>
                    <a:pt x="2406" y="6954"/>
                  </a:lnTo>
                  <a:cubicBezTo>
                    <a:pt x="2311" y="6954"/>
                    <a:pt x="2263" y="7002"/>
                    <a:pt x="2263" y="7097"/>
                  </a:cubicBezTo>
                  <a:lnTo>
                    <a:pt x="2263" y="7955"/>
                  </a:lnTo>
                  <a:cubicBezTo>
                    <a:pt x="2263" y="8050"/>
                    <a:pt x="2311" y="8121"/>
                    <a:pt x="2406" y="8121"/>
                  </a:cubicBezTo>
                  <a:cubicBezTo>
                    <a:pt x="2501" y="8121"/>
                    <a:pt x="2573" y="8050"/>
                    <a:pt x="2573" y="7955"/>
                  </a:cubicBezTo>
                  <a:lnTo>
                    <a:pt x="2573" y="7264"/>
                  </a:lnTo>
                  <a:lnTo>
                    <a:pt x="3954" y="7264"/>
                  </a:lnTo>
                  <a:lnTo>
                    <a:pt x="3954" y="9741"/>
                  </a:lnTo>
                  <a:cubicBezTo>
                    <a:pt x="3954" y="10142"/>
                    <a:pt x="3662" y="10460"/>
                    <a:pt x="3293" y="10460"/>
                  </a:cubicBezTo>
                  <a:cubicBezTo>
                    <a:pt x="3267" y="10460"/>
                    <a:pt x="3242" y="10458"/>
                    <a:pt x="3216" y="10455"/>
                  </a:cubicBezTo>
                  <a:cubicBezTo>
                    <a:pt x="2859" y="10431"/>
                    <a:pt x="2573" y="10145"/>
                    <a:pt x="2573" y="9788"/>
                  </a:cubicBezTo>
                  <a:lnTo>
                    <a:pt x="2573" y="8669"/>
                  </a:lnTo>
                  <a:cubicBezTo>
                    <a:pt x="2573" y="8598"/>
                    <a:pt x="2525" y="8526"/>
                    <a:pt x="2430" y="8526"/>
                  </a:cubicBezTo>
                  <a:cubicBezTo>
                    <a:pt x="2335" y="8526"/>
                    <a:pt x="2263" y="8598"/>
                    <a:pt x="2263" y="8669"/>
                  </a:cubicBezTo>
                  <a:lnTo>
                    <a:pt x="2263" y="9812"/>
                  </a:lnTo>
                  <a:cubicBezTo>
                    <a:pt x="2263" y="10336"/>
                    <a:pt x="2668" y="10788"/>
                    <a:pt x="3168" y="10812"/>
                  </a:cubicBezTo>
                  <a:cubicBezTo>
                    <a:pt x="3196" y="10815"/>
                    <a:pt x="3223" y="10816"/>
                    <a:pt x="3251" y="10816"/>
                  </a:cubicBezTo>
                  <a:cubicBezTo>
                    <a:pt x="3787" y="10816"/>
                    <a:pt x="4240" y="10379"/>
                    <a:pt x="4240" y="9812"/>
                  </a:cubicBezTo>
                  <a:lnTo>
                    <a:pt x="4240" y="7073"/>
                  </a:lnTo>
                  <a:cubicBezTo>
                    <a:pt x="4240" y="6978"/>
                    <a:pt x="4192" y="6931"/>
                    <a:pt x="4097" y="6931"/>
                  </a:cubicBezTo>
                  <a:lnTo>
                    <a:pt x="3811" y="6931"/>
                  </a:lnTo>
                  <a:lnTo>
                    <a:pt x="3811" y="6430"/>
                  </a:lnTo>
                  <a:cubicBezTo>
                    <a:pt x="4454" y="6311"/>
                    <a:pt x="5073" y="5978"/>
                    <a:pt x="5550" y="5502"/>
                  </a:cubicBezTo>
                  <a:cubicBezTo>
                    <a:pt x="6074" y="5002"/>
                    <a:pt x="6383" y="4311"/>
                    <a:pt x="6478" y="3596"/>
                  </a:cubicBezTo>
                  <a:cubicBezTo>
                    <a:pt x="6478" y="3477"/>
                    <a:pt x="6502" y="3358"/>
                    <a:pt x="6502" y="3239"/>
                  </a:cubicBezTo>
                  <a:cubicBezTo>
                    <a:pt x="6478" y="3096"/>
                    <a:pt x="6478" y="2977"/>
                    <a:pt x="6455" y="2858"/>
                  </a:cubicBezTo>
                  <a:cubicBezTo>
                    <a:pt x="6288" y="1215"/>
                    <a:pt x="4883" y="1"/>
                    <a:pt x="3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05"/>
            <p:cNvSpPr/>
            <p:nvPr/>
          </p:nvSpPr>
          <p:spPr>
            <a:xfrm>
              <a:off x="6509348" y="2877734"/>
              <a:ext cx="182901" cy="182091"/>
            </a:xfrm>
            <a:custGeom>
              <a:avLst/>
              <a:gdLst/>
              <a:ahLst/>
              <a:cxnLst/>
              <a:rect l="l" t="t" r="r" b="b"/>
              <a:pathLst>
                <a:path w="5192" h="5169" extrusionOk="0">
                  <a:moveTo>
                    <a:pt x="2596" y="286"/>
                  </a:moveTo>
                  <a:cubicBezTo>
                    <a:pt x="3834" y="286"/>
                    <a:pt x="4858" y="1310"/>
                    <a:pt x="4858" y="2549"/>
                  </a:cubicBezTo>
                  <a:cubicBezTo>
                    <a:pt x="4858" y="3811"/>
                    <a:pt x="3834" y="4811"/>
                    <a:pt x="2596" y="4811"/>
                  </a:cubicBezTo>
                  <a:cubicBezTo>
                    <a:pt x="1334" y="4811"/>
                    <a:pt x="333" y="3811"/>
                    <a:pt x="333" y="2549"/>
                  </a:cubicBezTo>
                  <a:cubicBezTo>
                    <a:pt x="333" y="1334"/>
                    <a:pt x="1334" y="286"/>
                    <a:pt x="2596" y="286"/>
                  </a:cubicBezTo>
                  <a:close/>
                  <a:moveTo>
                    <a:pt x="2596" y="1"/>
                  </a:moveTo>
                  <a:cubicBezTo>
                    <a:pt x="1167" y="1"/>
                    <a:pt x="0" y="1168"/>
                    <a:pt x="0" y="2596"/>
                  </a:cubicBezTo>
                  <a:cubicBezTo>
                    <a:pt x="24" y="4025"/>
                    <a:pt x="1191" y="5168"/>
                    <a:pt x="2596" y="5168"/>
                  </a:cubicBezTo>
                  <a:cubicBezTo>
                    <a:pt x="4025" y="5168"/>
                    <a:pt x="5192" y="4025"/>
                    <a:pt x="5192" y="2596"/>
                  </a:cubicBezTo>
                  <a:cubicBezTo>
                    <a:pt x="5192" y="1168"/>
                    <a:pt x="4025" y="1"/>
                    <a:pt x="2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05"/>
            <p:cNvSpPr/>
            <p:nvPr/>
          </p:nvSpPr>
          <p:spPr>
            <a:xfrm>
              <a:off x="6543730" y="2912151"/>
              <a:ext cx="114947" cy="115793"/>
            </a:xfrm>
            <a:custGeom>
              <a:avLst/>
              <a:gdLst/>
              <a:ahLst/>
              <a:cxnLst/>
              <a:rect l="l" t="t" r="r" b="b"/>
              <a:pathLst>
                <a:path w="3263" h="3287" extrusionOk="0">
                  <a:moveTo>
                    <a:pt x="1477" y="333"/>
                  </a:moveTo>
                  <a:lnTo>
                    <a:pt x="1477" y="619"/>
                  </a:lnTo>
                  <a:cubicBezTo>
                    <a:pt x="1239" y="619"/>
                    <a:pt x="1024" y="834"/>
                    <a:pt x="1024" y="1072"/>
                  </a:cubicBezTo>
                  <a:lnTo>
                    <a:pt x="1024" y="1310"/>
                  </a:lnTo>
                  <a:cubicBezTo>
                    <a:pt x="1024" y="1500"/>
                    <a:pt x="1144" y="1643"/>
                    <a:pt x="1286" y="1691"/>
                  </a:cubicBezTo>
                  <a:lnTo>
                    <a:pt x="1858" y="1881"/>
                  </a:lnTo>
                  <a:cubicBezTo>
                    <a:pt x="1882" y="1881"/>
                    <a:pt x="1906" y="1929"/>
                    <a:pt x="1906" y="1977"/>
                  </a:cubicBezTo>
                  <a:lnTo>
                    <a:pt x="1906" y="2143"/>
                  </a:lnTo>
                  <a:cubicBezTo>
                    <a:pt x="1906" y="2239"/>
                    <a:pt x="1834" y="2334"/>
                    <a:pt x="1739" y="2334"/>
                  </a:cubicBezTo>
                  <a:lnTo>
                    <a:pt x="1501" y="2334"/>
                  </a:lnTo>
                  <a:cubicBezTo>
                    <a:pt x="1501" y="2334"/>
                    <a:pt x="1310" y="2239"/>
                    <a:pt x="1310" y="2143"/>
                  </a:cubicBezTo>
                  <a:cubicBezTo>
                    <a:pt x="1310" y="2048"/>
                    <a:pt x="1263" y="2000"/>
                    <a:pt x="1167" y="2000"/>
                  </a:cubicBezTo>
                  <a:cubicBezTo>
                    <a:pt x="1072" y="2000"/>
                    <a:pt x="1024" y="2048"/>
                    <a:pt x="1024" y="2143"/>
                  </a:cubicBezTo>
                  <a:cubicBezTo>
                    <a:pt x="1024" y="2405"/>
                    <a:pt x="1239" y="2620"/>
                    <a:pt x="1477" y="2643"/>
                  </a:cubicBezTo>
                  <a:lnTo>
                    <a:pt x="1477" y="2953"/>
                  </a:lnTo>
                  <a:cubicBezTo>
                    <a:pt x="810" y="2858"/>
                    <a:pt x="310" y="2334"/>
                    <a:pt x="310" y="1643"/>
                  </a:cubicBezTo>
                  <a:cubicBezTo>
                    <a:pt x="310" y="976"/>
                    <a:pt x="810" y="429"/>
                    <a:pt x="1477" y="333"/>
                  </a:cubicBezTo>
                  <a:close/>
                  <a:moveTo>
                    <a:pt x="1644" y="0"/>
                  </a:moveTo>
                  <a:cubicBezTo>
                    <a:pt x="762" y="0"/>
                    <a:pt x="0" y="738"/>
                    <a:pt x="0" y="1643"/>
                  </a:cubicBezTo>
                  <a:cubicBezTo>
                    <a:pt x="0" y="2524"/>
                    <a:pt x="715" y="3286"/>
                    <a:pt x="1620" y="3286"/>
                  </a:cubicBezTo>
                  <a:cubicBezTo>
                    <a:pt x="2382" y="3286"/>
                    <a:pt x="3049" y="2739"/>
                    <a:pt x="3215" y="1977"/>
                  </a:cubicBezTo>
                  <a:cubicBezTo>
                    <a:pt x="3263" y="1881"/>
                    <a:pt x="3192" y="1786"/>
                    <a:pt x="3096" y="1786"/>
                  </a:cubicBezTo>
                  <a:cubicBezTo>
                    <a:pt x="3084" y="1782"/>
                    <a:pt x="3071" y="1780"/>
                    <a:pt x="3058" y="1780"/>
                  </a:cubicBezTo>
                  <a:cubicBezTo>
                    <a:pt x="2995" y="1780"/>
                    <a:pt x="2930" y="1826"/>
                    <a:pt x="2930" y="1905"/>
                  </a:cubicBezTo>
                  <a:cubicBezTo>
                    <a:pt x="2811" y="2477"/>
                    <a:pt x="1763" y="2953"/>
                    <a:pt x="1763" y="2953"/>
                  </a:cubicBezTo>
                  <a:lnTo>
                    <a:pt x="1763" y="2643"/>
                  </a:lnTo>
                  <a:cubicBezTo>
                    <a:pt x="2025" y="2620"/>
                    <a:pt x="2239" y="2405"/>
                    <a:pt x="2239" y="2143"/>
                  </a:cubicBezTo>
                  <a:lnTo>
                    <a:pt x="2239" y="1977"/>
                  </a:lnTo>
                  <a:cubicBezTo>
                    <a:pt x="2239" y="1786"/>
                    <a:pt x="2120" y="1643"/>
                    <a:pt x="1977" y="1572"/>
                  </a:cubicBezTo>
                  <a:lnTo>
                    <a:pt x="1405" y="1405"/>
                  </a:lnTo>
                  <a:cubicBezTo>
                    <a:pt x="1382" y="1405"/>
                    <a:pt x="1358" y="1334"/>
                    <a:pt x="1358" y="1310"/>
                  </a:cubicBezTo>
                  <a:lnTo>
                    <a:pt x="1358" y="1072"/>
                  </a:lnTo>
                  <a:cubicBezTo>
                    <a:pt x="1358" y="976"/>
                    <a:pt x="1405" y="929"/>
                    <a:pt x="1501" y="929"/>
                  </a:cubicBezTo>
                  <a:lnTo>
                    <a:pt x="1786" y="929"/>
                  </a:lnTo>
                  <a:cubicBezTo>
                    <a:pt x="1786" y="929"/>
                    <a:pt x="1953" y="976"/>
                    <a:pt x="1953" y="1072"/>
                  </a:cubicBezTo>
                  <a:cubicBezTo>
                    <a:pt x="1953" y="1167"/>
                    <a:pt x="2001" y="1215"/>
                    <a:pt x="2096" y="1215"/>
                  </a:cubicBezTo>
                  <a:cubicBezTo>
                    <a:pt x="2191" y="1215"/>
                    <a:pt x="2239" y="1167"/>
                    <a:pt x="2239" y="1072"/>
                  </a:cubicBezTo>
                  <a:cubicBezTo>
                    <a:pt x="2239" y="834"/>
                    <a:pt x="2025" y="619"/>
                    <a:pt x="1786" y="619"/>
                  </a:cubicBezTo>
                  <a:lnTo>
                    <a:pt x="1786" y="333"/>
                  </a:lnTo>
                  <a:cubicBezTo>
                    <a:pt x="2334" y="381"/>
                    <a:pt x="2787" y="762"/>
                    <a:pt x="2906" y="1286"/>
                  </a:cubicBezTo>
                  <a:cubicBezTo>
                    <a:pt x="2930" y="1358"/>
                    <a:pt x="3025" y="1405"/>
                    <a:pt x="3096" y="1405"/>
                  </a:cubicBezTo>
                  <a:cubicBezTo>
                    <a:pt x="3192" y="1358"/>
                    <a:pt x="3215" y="1286"/>
                    <a:pt x="3215" y="1191"/>
                  </a:cubicBezTo>
                  <a:cubicBezTo>
                    <a:pt x="3049" y="476"/>
                    <a:pt x="2382"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105"/>
          <p:cNvGrpSpPr/>
          <p:nvPr/>
        </p:nvGrpSpPr>
        <p:grpSpPr>
          <a:xfrm>
            <a:off x="5606643" y="4115642"/>
            <a:ext cx="383416" cy="380492"/>
            <a:chOff x="5606643" y="4070467"/>
            <a:chExt cx="383416" cy="380492"/>
          </a:xfrm>
        </p:grpSpPr>
        <p:sp>
          <p:nvSpPr>
            <p:cNvPr id="1829" name="Google Shape;1829;p105"/>
            <p:cNvSpPr/>
            <p:nvPr/>
          </p:nvSpPr>
          <p:spPr>
            <a:xfrm>
              <a:off x="5720745" y="4158782"/>
              <a:ext cx="153557" cy="205552"/>
            </a:xfrm>
            <a:custGeom>
              <a:avLst/>
              <a:gdLst/>
              <a:ahLst/>
              <a:cxnLst/>
              <a:rect l="l" t="t" r="r" b="b"/>
              <a:pathLst>
                <a:path w="4359" h="5835" extrusionOk="0">
                  <a:moveTo>
                    <a:pt x="2144" y="0"/>
                  </a:moveTo>
                  <a:cubicBezTo>
                    <a:pt x="1310" y="0"/>
                    <a:pt x="667" y="691"/>
                    <a:pt x="667" y="1501"/>
                  </a:cubicBezTo>
                  <a:cubicBezTo>
                    <a:pt x="667" y="2048"/>
                    <a:pt x="953" y="2525"/>
                    <a:pt x="1429" y="2810"/>
                  </a:cubicBezTo>
                  <a:cubicBezTo>
                    <a:pt x="620" y="3072"/>
                    <a:pt x="0" y="3906"/>
                    <a:pt x="0" y="4858"/>
                  </a:cubicBezTo>
                  <a:lnTo>
                    <a:pt x="0" y="5073"/>
                  </a:lnTo>
                  <a:cubicBezTo>
                    <a:pt x="0" y="5120"/>
                    <a:pt x="24" y="5168"/>
                    <a:pt x="72" y="5192"/>
                  </a:cubicBezTo>
                  <a:cubicBezTo>
                    <a:pt x="239" y="5311"/>
                    <a:pt x="429" y="5430"/>
                    <a:pt x="620" y="5525"/>
                  </a:cubicBezTo>
                  <a:cubicBezTo>
                    <a:pt x="642" y="5531"/>
                    <a:pt x="665" y="5534"/>
                    <a:pt x="686" y="5534"/>
                  </a:cubicBezTo>
                  <a:cubicBezTo>
                    <a:pt x="756" y="5534"/>
                    <a:pt x="816" y="5503"/>
                    <a:pt x="834" y="5430"/>
                  </a:cubicBezTo>
                  <a:cubicBezTo>
                    <a:pt x="858" y="5335"/>
                    <a:pt x="834" y="5239"/>
                    <a:pt x="739" y="5216"/>
                  </a:cubicBezTo>
                  <a:cubicBezTo>
                    <a:pt x="596" y="5168"/>
                    <a:pt x="453" y="5073"/>
                    <a:pt x="310" y="4977"/>
                  </a:cubicBezTo>
                  <a:lnTo>
                    <a:pt x="310" y="4882"/>
                  </a:lnTo>
                  <a:cubicBezTo>
                    <a:pt x="310" y="3838"/>
                    <a:pt x="1146" y="2975"/>
                    <a:pt x="2202" y="2975"/>
                  </a:cubicBezTo>
                  <a:cubicBezTo>
                    <a:pt x="2230" y="2975"/>
                    <a:pt x="2258" y="2976"/>
                    <a:pt x="2287" y="2977"/>
                  </a:cubicBezTo>
                  <a:cubicBezTo>
                    <a:pt x="2763" y="3025"/>
                    <a:pt x="3192" y="3191"/>
                    <a:pt x="3525" y="3525"/>
                  </a:cubicBezTo>
                  <a:cubicBezTo>
                    <a:pt x="3882" y="3882"/>
                    <a:pt x="4049" y="4358"/>
                    <a:pt x="4049" y="4858"/>
                  </a:cubicBezTo>
                  <a:lnTo>
                    <a:pt x="4049" y="4977"/>
                  </a:lnTo>
                  <a:cubicBezTo>
                    <a:pt x="3525" y="5335"/>
                    <a:pt x="2858" y="5549"/>
                    <a:pt x="2215" y="5549"/>
                  </a:cubicBezTo>
                  <a:cubicBezTo>
                    <a:pt x="1929" y="5549"/>
                    <a:pt x="1691" y="5501"/>
                    <a:pt x="1453" y="5454"/>
                  </a:cubicBezTo>
                  <a:cubicBezTo>
                    <a:pt x="1441" y="5450"/>
                    <a:pt x="1428" y="5448"/>
                    <a:pt x="1415" y="5448"/>
                  </a:cubicBezTo>
                  <a:cubicBezTo>
                    <a:pt x="1352" y="5448"/>
                    <a:pt x="1286" y="5494"/>
                    <a:pt x="1286" y="5573"/>
                  </a:cubicBezTo>
                  <a:cubicBezTo>
                    <a:pt x="1286" y="5668"/>
                    <a:pt x="1334" y="5716"/>
                    <a:pt x="1405" y="5739"/>
                  </a:cubicBezTo>
                  <a:cubicBezTo>
                    <a:pt x="1667" y="5811"/>
                    <a:pt x="1929" y="5835"/>
                    <a:pt x="2215" y="5835"/>
                  </a:cubicBezTo>
                  <a:cubicBezTo>
                    <a:pt x="2953" y="5835"/>
                    <a:pt x="3692" y="5597"/>
                    <a:pt x="4287" y="5192"/>
                  </a:cubicBezTo>
                  <a:cubicBezTo>
                    <a:pt x="4311" y="5144"/>
                    <a:pt x="4358" y="5097"/>
                    <a:pt x="4358" y="5073"/>
                  </a:cubicBezTo>
                  <a:lnTo>
                    <a:pt x="4358" y="4835"/>
                  </a:lnTo>
                  <a:cubicBezTo>
                    <a:pt x="4358" y="4239"/>
                    <a:pt x="4120" y="3691"/>
                    <a:pt x="3692" y="3287"/>
                  </a:cubicBezTo>
                  <a:cubicBezTo>
                    <a:pt x="3453" y="3048"/>
                    <a:pt x="3192" y="2858"/>
                    <a:pt x="2882" y="2787"/>
                  </a:cubicBezTo>
                  <a:cubicBezTo>
                    <a:pt x="3239" y="2572"/>
                    <a:pt x="3525" y="2239"/>
                    <a:pt x="3596" y="1834"/>
                  </a:cubicBezTo>
                  <a:cubicBezTo>
                    <a:pt x="3644" y="1739"/>
                    <a:pt x="3573" y="1643"/>
                    <a:pt x="3477" y="1643"/>
                  </a:cubicBezTo>
                  <a:cubicBezTo>
                    <a:pt x="3465" y="1639"/>
                    <a:pt x="3452" y="1637"/>
                    <a:pt x="3439" y="1637"/>
                  </a:cubicBezTo>
                  <a:cubicBezTo>
                    <a:pt x="3376" y="1637"/>
                    <a:pt x="3311" y="1684"/>
                    <a:pt x="3311" y="1762"/>
                  </a:cubicBezTo>
                  <a:cubicBezTo>
                    <a:pt x="3195" y="2294"/>
                    <a:pt x="2721" y="2668"/>
                    <a:pt x="2171" y="2668"/>
                  </a:cubicBezTo>
                  <a:cubicBezTo>
                    <a:pt x="2154" y="2668"/>
                    <a:pt x="2137" y="2668"/>
                    <a:pt x="2120" y="2667"/>
                  </a:cubicBezTo>
                  <a:cubicBezTo>
                    <a:pt x="1501" y="2620"/>
                    <a:pt x="1024" y="2120"/>
                    <a:pt x="977" y="1524"/>
                  </a:cubicBezTo>
                  <a:cubicBezTo>
                    <a:pt x="953" y="834"/>
                    <a:pt x="1501" y="310"/>
                    <a:pt x="2168" y="310"/>
                  </a:cubicBezTo>
                  <a:cubicBezTo>
                    <a:pt x="2715" y="310"/>
                    <a:pt x="3192" y="667"/>
                    <a:pt x="3311" y="1167"/>
                  </a:cubicBezTo>
                  <a:cubicBezTo>
                    <a:pt x="3334" y="1262"/>
                    <a:pt x="3430" y="1286"/>
                    <a:pt x="3477" y="1286"/>
                  </a:cubicBezTo>
                  <a:cubicBezTo>
                    <a:pt x="3573" y="1262"/>
                    <a:pt x="3596" y="1167"/>
                    <a:pt x="3596" y="1096"/>
                  </a:cubicBezTo>
                  <a:cubicBezTo>
                    <a:pt x="3430" y="453"/>
                    <a:pt x="2834"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05"/>
            <p:cNvSpPr/>
            <p:nvPr/>
          </p:nvSpPr>
          <p:spPr>
            <a:xfrm>
              <a:off x="5606643" y="4070467"/>
              <a:ext cx="383416" cy="380492"/>
            </a:xfrm>
            <a:custGeom>
              <a:avLst/>
              <a:gdLst/>
              <a:ahLst/>
              <a:cxnLst/>
              <a:rect l="l" t="t" r="r" b="b"/>
              <a:pathLst>
                <a:path w="10884" h="10801" extrusionOk="0">
                  <a:moveTo>
                    <a:pt x="5383" y="412"/>
                  </a:moveTo>
                  <a:cubicBezTo>
                    <a:pt x="5478" y="412"/>
                    <a:pt x="5573" y="459"/>
                    <a:pt x="5573" y="554"/>
                  </a:cubicBezTo>
                  <a:lnTo>
                    <a:pt x="5573" y="1769"/>
                  </a:lnTo>
                  <a:cubicBezTo>
                    <a:pt x="5573" y="1864"/>
                    <a:pt x="5478" y="1912"/>
                    <a:pt x="5383" y="1912"/>
                  </a:cubicBezTo>
                  <a:cubicBezTo>
                    <a:pt x="5287" y="1912"/>
                    <a:pt x="5240" y="1840"/>
                    <a:pt x="5240" y="1769"/>
                  </a:cubicBezTo>
                  <a:lnTo>
                    <a:pt x="5240" y="554"/>
                  </a:lnTo>
                  <a:cubicBezTo>
                    <a:pt x="5240" y="459"/>
                    <a:pt x="5287" y="412"/>
                    <a:pt x="5383" y="412"/>
                  </a:cubicBezTo>
                  <a:close/>
                  <a:moveTo>
                    <a:pt x="10336" y="5246"/>
                  </a:moveTo>
                  <a:cubicBezTo>
                    <a:pt x="10408" y="5246"/>
                    <a:pt x="10479" y="5317"/>
                    <a:pt x="10479" y="5413"/>
                  </a:cubicBezTo>
                  <a:cubicBezTo>
                    <a:pt x="10479" y="5532"/>
                    <a:pt x="10408" y="5579"/>
                    <a:pt x="10336" y="5579"/>
                  </a:cubicBezTo>
                  <a:lnTo>
                    <a:pt x="9098" y="5579"/>
                  </a:lnTo>
                  <a:cubicBezTo>
                    <a:pt x="9026" y="5579"/>
                    <a:pt x="8955" y="5532"/>
                    <a:pt x="8955" y="5436"/>
                  </a:cubicBezTo>
                  <a:cubicBezTo>
                    <a:pt x="8955" y="5341"/>
                    <a:pt x="9026" y="5246"/>
                    <a:pt x="9098" y="5246"/>
                  </a:cubicBezTo>
                  <a:close/>
                  <a:moveTo>
                    <a:pt x="1763" y="5294"/>
                  </a:moveTo>
                  <a:cubicBezTo>
                    <a:pt x="1834" y="5294"/>
                    <a:pt x="1906" y="5341"/>
                    <a:pt x="1906" y="5436"/>
                  </a:cubicBezTo>
                  <a:cubicBezTo>
                    <a:pt x="1906" y="5532"/>
                    <a:pt x="1834" y="5603"/>
                    <a:pt x="1763" y="5603"/>
                  </a:cubicBezTo>
                  <a:lnTo>
                    <a:pt x="525" y="5603"/>
                  </a:lnTo>
                  <a:cubicBezTo>
                    <a:pt x="453" y="5579"/>
                    <a:pt x="382" y="5532"/>
                    <a:pt x="382" y="5436"/>
                  </a:cubicBezTo>
                  <a:cubicBezTo>
                    <a:pt x="382" y="5341"/>
                    <a:pt x="453" y="5294"/>
                    <a:pt x="525" y="5294"/>
                  </a:cubicBezTo>
                  <a:close/>
                  <a:moveTo>
                    <a:pt x="5383" y="8937"/>
                  </a:moveTo>
                  <a:cubicBezTo>
                    <a:pt x="5478" y="8937"/>
                    <a:pt x="5573" y="9009"/>
                    <a:pt x="5573" y="9104"/>
                  </a:cubicBezTo>
                  <a:lnTo>
                    <a:pt x="5573" y="10318"/>
                  </a:lnTo>
                  <a:cubicBezTo>
                    <a:pt x="5573" y="10414"/>
                    <a:pt x="5478" y="10461"/>
                    <a:pt x="5383" y="10461"/>
                  </a:cubicBezTo>
                  <a:cubicBezTo>
                    <a:pt x="5287" y="10461"/>
                    <a:pt x="5240" y="10366"/>
                    <a:pt x="5240" y="10318"/>
                  </a:cubicBezTo>
                  <a:lnTo>
                    <a:pt x="5240" y="9104"/>
                  </a:lnTo>
                  <a:cubicBezTo>
                    <a:pt x="5240" y="9009"/>
                    <a:pt x="5287" y="8937"/>
                    <a:pt x="5383" y="8937"/>
                  </a:cubicBezTo>
                  <a:close/>
                  <a:moveTo>
                    <a:pt x="5494" y="1"/>
                  </a:moveTo>
                  <a:cubicBezTo>
                    <a:pt x="5220" y="1"/>
                    <a:pt x="5002" y="222"/>
                    <a:pt x="5002" y="483"/>
                  </a:cubicBezTo>
                  <a:lnTo>
                    <a:pt x="5002" y="1055"/>
                  </a:lnTo>
                  <a:cubicBezTo>
                    <a:pt x="3716" y="1197"/>
                    <a:pt x="2596" y="1864"/>
                    <a:pt x="1834" y="2936"/>
                  </a:cubicBezTo>
                  <a:cubicBezTo>
                    <a:pt x="1787" y="2984"/>
                    <a:pt x="1811" y="3103"/>
                    <a:pt x="1882" y="3150"/>
                  </a:cubicBezTo>
                  <a:cubicBezTo>
                    <a:pt x="1906" y="3174"/>
                    <a:pt x="1930" y="3174"/>
                    <a:pt x="1953" y="3174"/>
                  </a:cubicBezTo>
                  <a:cubicBezTo>
                    <a:pt x="2025" y="3174"/>
                    <a:pt x="2049" y="3150"/>
                    <a:pt x="2072" y="3103"/>
                  </a:cubicBezTo>
                  <a:cubicBezTo>
                    <a:pt x="2763" y="2126"/>
                    <a:pt x="3811" y="1507"/>
                    <a:pt x="4978" y="1364"/>
                  </a:cubicBezTo>
                  <a:lnTo>
                    <a:pt x="4978" y="1721"/>
                  </a:lnTo>
                  <a:cubicBezTo>
                    <a:pt x="4978" y="1912"/>
                    <a:pt x="5145" y="2126"/>
                    <a:pt x="5359" y="2198"/>
                  </a:cubicBezTo>
                  <a:cubicBezTo>
                    <a:pt x="5384" y="2202"/>
                    <a:pt x="5408" y="2204"/>
                    <a:pt x="5433" y="2204"/>
                  </a:cubicBezTo>
                  <a:cubicBezTo>
                    <a:pt x="5692" y="2204"/>
                    <a:pt x="5930" y="1982"/>
                    <a:pt x="5930" y="1721"/>
                  </a:cubicBezTo>
                  <a:lnTo>
                    <a:pt x="5930" y="1317"/>
                  </a:lnTo>
                  <a:cubicBezTo>
                    <a:pt x="7764" y="1531"/>
                    <a:pt x="9288" y="3055"/>
                    <a:pt x="9503" y="4889"/>
                  </a:cubicBezTo>
                  <a:lnTo>
                    <a:pt x="9145" y="4889"/>
                  </a:lnTo>
                  <a:cubicBezTo>
                    <a:pt x="8931" y="4889"/>
                    <a:pt x="8717" y="5079"/>
                    <a:pt x="8645" y="5294"/>
                  </a:cubicBezTo>
                  <a:cubicBezTo>
                    <a:pt x="8598" y="5579"/>
                    <a:pt x="8836" y="5841"/>
                    <a:pt x="9145" y="5841"/>
                  </a:cubicBezTo>
                  <a:lnTo>
                    <a:pt x="9526" y="5841"/>
                  </a:lnTo>
                  <a:cubicBezTo>
                    <a:pt x="9312" y="7699"/>
                    <a:pt x="7788" y="9223"/>
                    <a:pt x="5954" y="9413"/>
                  </a:cubicBezTo>
                  <a:lnTo>
                    <a:pt x="5954" y="9056"/>
                  </a:lnTo>
                  <a:cubicBezTo>
                    <a:pt x="5954" y="8866"/>
                    <a:pt x="5764" y="8651"/>
                    <a:pt x="5573" y="8580"/>
                  </a:cubicBezTo>
                  <a:cubicBezTo>
                    <a:pt x="5546" y="8576"/>
                    <a:pt x="5520" y="8574"/>
                    <a:pt x="5494" y="8574"/>
                  </a:cubicBezTo>
                  <a:cubicBezTo>
                    <a:pt x="5220" y="8574"/>
                    <a:pt x="5002" y="8795"/>
                    <a:pt x="5002" y="9056"/>
                  </a:cubicBezTo>
                  <a:lnTo>
                    <a:pt x="5002" y="9461"/>
                  </a:lnTo>
                  <a:cubicBezTo>
                    <a:pt x="3144" y="9247"/>
                    <a:pt x="1644" y="7723"/>
                    <a:pt x="1429" y="5889"/>
                  </a:cubicBezTo>
                  <a:lnTo>
                    <a:pt x="1787" y="5889"/>
                  </a:lnTo>
                  <a:cubicBezTo>
                    <a:pt x="2001" y="5889"/>
                    <a:pt x="2192" y="5698"/>
                    <a:pt x="2263" y="5484"/>
                  </a:cubicBezTo>
                  <a:cubicBezTo>
                    <a:pt x="2311" y="5198"/>
                    <a:pt x="2072" y="4936"/>
                    <a:pt x="1787" y="4936"/>
                  </a:cubicBezTo>
                  <a:lnTo>
                    <a:pt x="1406" y="4936"/>
                  </a:lnTo>
                  <a:cubicBezTo>
                    <a:pt x="1453" y="4531"/>
                    <a:pt x="1549" y="4127"/>
                    <a:pt x="1715" y="3769"/>
                  </a:cubicBezTo>
                  <a:cubicBezTo>
                    <a:pt x="1763" y="3674"/>
                    <a:pt x="1715" y="3555"/>
                    <a:pt x="1596" y="3555"/>
                  </a:cubicBezTo>
                  <a:cubicBezTo>
                    <a:pt x="1549" y="3555"/>
                    <a:pt x="1453" y="3579"/>
                    <a:pt x="1429" y="3650"/>
                  </a:cubicBezTo>
                  <a:cubicBezTo>
                    <a:pt x="1239" y="4055"/>
                    <a:pt x="1120" y="4484"/>
                    <a:pt x="1096" y="4936"/>
                  </a:cubicBezTo>
                  <a:lnTo>
                    <a:pt x="525" y="4936"/>
                  </a:lnTo>
                  <a:cubicBezTo>
                    <a:pt x="334" y="4936"/>
                    <a:pt x="120" y="5103"/>
                    <a:pt x="48" y="5317"/>
                  </a:cubicBezTo>
                  <a:cubicBezTo>
                    <a:pt x="1" y="5603"/>
                    <a:pt x="239" y="5889"/>
                    <a:pt x="525" y="5889"/>
                  </a:cubicBezTo>
                  <a:lnTo>
                    <a:pt x="1096" y="5889"/>
                  </a:lnTo>
                  <a:cubicBezTo>
                    <a:pt x="1215" y="6865"/>
                    <a:pt x="1668" y="7818"/>
                    <a:pt x="2358" y="8508"/>
                  </a:cubicBezTo>
                  <a:cubicBezTo>
                    <a:pt x="3073" y="9223"/>
                    <a:pt x="3978" y="9652"/>
                    <a:pt x="4978" y="9747"/>
                  </a:cubicBezTo>
                  <a:lnTo>
                    <a:pt x="4978" y="10318"/>
                  </a:lnTo>
                  <a:cubicBezTo>
                    <a:pt x="4978" y="10533"/>
                    <a:pt x="5145" y="10723"/>
                    <a:pt x="5359" y="10795"/>
                  </a:cubicBezTo>
                  <a:cubicBezTo>
                    <a:pt x="5384" y="10799"/>
                    <a:pt x="5408" y="10801"/>
                    <a:pt x="5433" y="10801"/>
                  </a:cubicBezTo>
                  <a:cubicBezTo>
                    <a:pt x="5692" y="10801"/>
                    <a:pt x="5930" y="10579"/>
                    <a:pt x="5930" y="10318"/>
                  </a:cubicBezTo>
                  <a:lnTo>
                    <a:pt x="5930" y="9747"/>
                  </a:lnTo>
                  <a:cubicBezTo>
                    <a:pt x="6907" y="9628"/>
                    <a:pt x="7859" y="9175"/>
                    <a:pt x="8550" y="8508"/>
                  </a:cubicBezTo>
                  <a:cubicBezTo>
                    <a:pt x="9241" y="7794"/>
                    <a:pt x="9693" y="6865"/>
                    <a:pt x="9788" y="5889"/>
                  </a:cubicBezTo>
                  <a:lnTo>
                    <a:pt x="10360" y="5889"/>
                  </a:lnTo>
                  <a:cubicBezTo>
                    <a:pt x="10574" y="5889"/>
                    <a:pt x="10765" y="5698"/>
                    <a:pt x="10836" y="5484"/>
                  </a:cubicBezTo>
                  <a:cubicBezTo>
                    <a:pt x="10884" y="5222"/>
                    <a:pt x="10693" y="4936"/>
                    <a:pt x="10384" y="4936"/>
                  </a:cubicBezTo>
                  <a:lnTo>
                    <a:pt x="9812" y="4936"/>
                  </a:lnTo>
                  <a:cubicBezTo>
                    <a:pt x="9693" y="3936"/>
                    <a:pt x="9264" y="2984"/>
                    <a:pt x="8574" y="2317"/>
                  </a:cubicBezTo>
                  <a:cubicBezTo>
                    <a:pt x="7859" y="1602"/>
                    <a:pt x="6931" y="1150"/>
                    <a:pt x="5954" y="1055"/>
                  </a:cubicBezTo>
                  <a:lnTo>
                    <a:pt x="5954" y="483"/>
                  </a:lnTo>
                  <a:cubicBezTo>
                    <a:pt x="5954" y="292"/>
                    <a:pt x="5764" y="78"/>
                    <a:pt x="5573" y="7"/>
                  </a:cubicBezTo>
                  <a:cubicBezTo>
                    <a:pt x="5546" y="3"/>
                    <a:pt x="5520" y="1"/>
                    <a:pt x="5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1" name="Google Shape;1831;p105"/>
          <p:cNvGrpSpPr/>
          <p:nvPr/>
        </p:nvGrpSpPr>
        <p:grpSpPr>
          <a:xfrm>
            <a:off x="5608334" y="3508637"/>
            <a:ext cx="379224" cy="363125"/>
            <a:chOff x="5608334" y="3463462"/>
            <a:chExt cx="379224" cy="363125"/>
          </a:xfrm>
        </p:grpSpPr>
        <p:sp>
          <p:nvSpPr>
            <p:cNvPr id="1832" name="Google Shape;1832;p105"/>
            <p:cNvSpPr/>
            <p:nvPr/>
          </p:nvSpPr>
          <p:spPr>
            <a:xfrm>
              <a:off x="5608334" y="3570694"/>
              <a:ext cx="379224" cy="255893"/>
            </a:xfrm>
            <a:custGeom>
              <a:avLst/>
              <a:gdLst/>
              <a:ahLst/>
              <a:cxnLst/>
              <a:rect l="l" t="t" r="r" b="b"/>
              <a:pathLst>
                <a:path w="10765" h="7264" extrusionOk="0">
                  <a:moveTo>
                    <a:pt x="4358" y="3787"/>
                  </a:moveTo>
                  <a:lnTo>
                    <a:pt x="4358" y="6978"/>
                  </a:lnTo>
                  <a:lnTo>
                    <a:pt x="2906" y="6978"/>
                  </a:lnTo>
                  <a:lnTo>
                    <a:pt x="2906" y="3787"/>
                  </a:lnTo>
                  <a:close/>
                  <a:moveTo>
                    <a:pt x="6121" y="2620"/>
                  </a:moveTo>
                  <a:lnTo>
                    <a:pt x="6121" y="7002"/>
                  </a:lnTo>
                  <a:lnTo>
                    <a:pt x="4644" y="7002"/>
                  </a:lnTo>
                  <a:lnTo>
                    <a:pt x="4644" y="3644"/>
                  </a:lnTo>
                  <a:lnTo>
                    <a:pt x="4644" y="2620"/>
                  </a:lnTo>
                  <a:close/>
                  <a:moveTo>
                    <a:pt x="7859" y="1429"/>
                  </a:moveTo>
                  <a:lnTo>
                    <a:pt x="7859" y="7002"/>
                  </a:lnTo>
                  <a:lnTo>
                    <a:pt x="6406" y="7002"/>
                  </a:lnTo>
                  <a:lnTo>
                    <a:pt x="6406" y="1429"/>
                  </a:lnTo>
                  <a:close/>
                  <a:moveTo>
                    <a:pt x="8073" y="0"/>
                  </a:moveTo>
                  <a:cubicBezTo>
                    <a:pt x="7978" y="0"/>
                    <a:pt x="7930" y="72"/>
                    <a:pt x="7930" y="143"/>
                  </a:cubicBezTo>
                  <a:lnTo>
                    <a:pt x="7930" y="1096"/>
                  </a:lnTo>
                  <a:lnTo>
                    <a:pt x="6287" y="1096"/>
                  </a:lnTo>
                  <a:cubicBezTo>
                    <a:pt x="6192" y="1096"/>
                    <a:pt x="6144" y="1167"/>
                    <a:pt x="6144" y="1263"/>
                  </a:cubicBezTo>
                  <a:lnTo>
                    <a:pt x="6144" y="2263"/>
                  </a:lnTo>
                  <a:lnTo>
                    <a:pt x="4501" y="2263"/>
                  </a:lnTo>
                  <a:cubicBezTo>
                    <a:pt x="4406" y="2263"/>
                    <a:pt x="4358" y="2334"/>
                    <a:pt x="4358" y="2406"/>
                  </a:cubicBezTo>
                  <a:lnTo>
                    <a:pt x="4358" y="3430"/>
                  </a:lnTo>
                  <a:lnTo>
                    <a:pt x="2715" y="3430"/>
                  </a:lnTo>
                  <a:cubicBezTo>
                    <a:pt x="2620" y="3430"/>
                    <a:pt x="2572" y="3477"/>
                    <a:pt x="2572" y="3573"/>
                  </a:cubicBezTo>
                  <a:lnTo>
                    <a:pt x="2572" y="4406"/>
                  </a:lnTo>
                  <a:lnTo>
                    <a:pt x="929" y="4406"/>
                  </a:lnTo>
                  <a:cubicBezTo>
                    <a:pt x="834" y="4406"/>
                    <a:pt x="786" y="4477"/>
                    <a:pt x="786" y="4549"/>
                  </a:cubicBezTo>
                  <a:lnTo>
                    <a:pt x="786" y="5501"/>
                  </a:lnTo>
                  <a:cubicBezTo>
                    <a:pt x="786" y="5597"/>
                    <a:pt x="834" y="5668"/>
                    <a:pt x="905" y="5668"/>
                  </a:cubicBezTo>
                  <a:cubicBezTo>
                    <a:pt x="913" y="5671"/>
                    <a:pt x="921" y="5672"/>
                    <a:pt x="928" y="5672"/>
                  </a:cubicBezTo>
                  <a:cubicBezTo>
                    <a:pt x="996" y="5672"/>
                    <a:pt x="1072" y="5587"/>
                    <a:pt x="1072" y="5501"/>
                  </a:cubicBezTo>
                  <a:lnTo>
                    <a:pt x="1072" y="4739"/>
                  </a:lnTo>
                  <a:lnTo>
                    <a:pt x="2548" y="4739"/>
                  </a:lnTo>
                  <a:lnTo>
                    <a:pt x="2548" y="6930"/>
                  </a:lnTo>
                  <a:lnTo>
                    <a:pt x="1072" y="6907"/>
                  </a:lnTo>
                  <a:lnTo>
                    <a:pt x="1072" y="6192"/>
                  </a:lnTo>
                  <a:cubicBezTo>
                    <a:pt x="1072" y="6097"/>
                    <a:pt x="1024" y="6049"/>
                    <a:pt x="929" y="6049"/>
                  </a:cubicBezTo>
                  <a:cubicBezTo>
                    <a:pt x="834" y="6049"/>
                    <a:pt x="786" y="6097"/>
                    <a:pt x="786" y="6192"/>
                  </a:cubicBezTo>
                  <a:lnTo>
                    <a:pt x="786" y="6907"/>
                  </a:lnTo>
                  <a:lnTo>
                    <a:pt x="167" y="6907"/>
                  </a:lnTo>
                  <a:cubicBezTo>
                    <a:pt x="72" y="6907"/>
                    <a:pt x="0" y="7002"/>
                    <a:pt x="0" y="7073"/>
                  </a:cubicBezTo>
                  <a:cubicBezTo>
                    <a:pt x="0" y="7168"/>
                    <a:pt x="72" y="7240"/>
                    <a:pt x="167" y="7264"/>
                  </a:cubicBezTo>
                  <a:lnTo>
                    <a:pt x="10598" y="7264"/>
                  </a:lnTo>
                  <a:cubicBezTo>
                    <a:pt x="10693" y="7264"/>
                    <a:pt x="10764" y="7168"/>
                    <a:pt x="10764" y="7073"/>
                  </a:cubicBezTo>
                  <a:cubicBezTo>
                    <a:pt x="10764" y="7049"/>
                    <a:pt x="10693" y="6978"/>
                    <a:pt x="10598" y="6978"/>
                  </a:cubicBezTo>
                  <a:lnTo>
                    <a:pt x="9979" y="6978"/>
                  </a:lnTo>
                  <a:lnTo>
                    <a:pt x="9979" y="143"/>
                  </a:lnTo>
                  <a:cubicBezTo>
                    <a:pt x="9979" y="72"/>
                    <a:pt x="9907" y="0"/>
                    <a:pt x="9836" y="0"/>
                  </a:cubicBezTo>
                  <a:lnTo>
                    <a:pt x="9312" y="0"/>
                  </a:lnTo>
                  <a:cubicBezTo>
                    <a:pt x="9240" y="0"/>
                    <a:pt x="9169" y="72"/>
                    <a:pt x="9169" y="143"/>
                  </a:cubicBezTo>
                  <a:cubicBezTo>
                    <a:pt x="9169" y="239"/>
                    <a:pt x="9240" y="334"/>
                    <a:pt x="9312" y="334"/>
                  </a:cubicBezTo>
                  <a:lnTo>
                    <a:pt x="9693" y="334"/>
                  </a:lnTo>
                  <a:lnTo>
                    <a:pt x="9693" y="7002"/>
                  </a:lnTo>
                  <a:lnTo>
                    <a:pt x="8216" y="7002"/>
                  </a:lnTo>
                  <a:lnTo>
                    <a:pt x="8216" y="334"/>
                  </a:lnTo>
                  <a:lnTo>
                    <a:pt x="8597" y="334"/>
                  </a:lnTo>
                  <a:cubicBezTo>
                    <a:pt x="8693" y="334"/>
                    <a:pt x="8764" y="262"/>
                    <a:pt x="8764" y="191"/>
                  </a:cubicBezTo>
                  <a:cubicBezTo>
                    <a:pt x="8764" y="96"/>
                    <a:pt x="8693" y="0"/>
                    <a:pt x="8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05"/>
            <p:cNvSpPr/>
            <p:nvPr/>
          </p:nvSpPr>
          <p:spPr>
            <a:xfrm>
              <a:off x="5630985" y="3463462"/>
              <a:ext cx="316308" cy="240639"/>
            </a:xfrm>
            <a:custGeom>
              <a:avLst/>
              <a:gdLst/>
              <a:ahLst/>
              <a:cxnLst/>
              <a:rect l="l" t="t" r="r" b="b"/>
              <a:pathLst>
                <a:path w="8979" h="6831" extrusionOk="0">
                  <a:moveTo>
                    <a:pt x="7382" y="1"/>
                  </a:moveTo>
                  <a:cubicBezTo>
                    <a:pt x="7302" y="1"/>
                    <a:pt x="7224" y="40"/>
                    <a:pt x="7121" y="91"/>
                  </a:cubicBezTo>
                  <a:cubicBezTo>
                    <a:pt x="7049" y="163"/>
                    <a:pt x="6954" y="282"/>
                    <a:pt x="6954" y="401"/>
                  </a:cubicBezTo>
                  <a:cubicBezTo>
                    <a:pt x="6930" y="639"/>
                    <a:pt x="7073" y="877"/>
                    <a:pt x="7287" y="925"/>
                  </a:cubicBezTo>
                  <a:lnTo>
                    <a:pt x="4596" y="2806"/>
                  </a:lnTo>
                  <a:cubicBezTo>
                    <a:pt x="4549" y="2878"/>
                    <a:pt x="4501" y="2949"/>
                    <a:pt x="4573" y="3021"/>
                  </a:cubicBezTo>
                  <a:cubicBezTo>
                    <a:pt x="4603" y="3051"/>
                    <a:pt x="4652" y="3081"/>
                    <a:pt x="4702" y="3081"/>
                  </a:cubicBezTo>
                  <a:cubicBezTo>
                    <a:pt x="4731" y="3081"/>
                    <a:pt x="4761" y="3071"/>
                    <a:pt x="4787" y="3044"/>
                  </a:cubicBezTo>
                  <a:lnTo>
                    <a:pt x="7764" y="925"/>
                  </a:lnTo>
                  <a:cubicBezTo>
                    <a:pt x="7811" y="901"/>
                    <a:pt x="7835" y="853"/>
                    <a:pt x="7811" y="782"/>
                  </a:cubicBezTo>
                  <a:cubicBezTo>
                    <a:pt x="7811" y="734"/>
                    <a:pt x="7764" y="663"/>
                    <a:pt x="7692" y="663"/>
                  </a:cubicBezTo>
                  <a:lnTo>
                    <a:pt x="7359" y="615"/>
                  </a:lnTo>
                  <a:cubicBezTo>
                    <a:pt x="7287" y="615"/>
                    <a:pt x="7216" y="520"/>
                    <a:pt x="7264" y="425"/>
                  </a:cubicBezTo>
                  <a:cubicBezTo>
                    <a:pt x="7264" y="401"/>
                    <a:pt x="7287" y="330"/>
                    <a:pt x="7311" y="330"/>
                  </a:cubicBezTo>
                  <a:cubicBezTo>
                    <a:pt x="7335" y="306"/>
                    <a:pt x="7407" y="306"/>
                    <a:pt x="7430" y="306"/>
                  </a:cubicBezTo>
                  <a:lnTo>
                    <a:pt x="8502" y="496"/>
                  </a:lnTo>
                  <a:cubicBezTo>
                    <a:pt x="8526" y="496"/>
                    <a:pt x="8597" y="520"/>
                    <a:pt x="8597" y="544"/>
                  </a:cubicBezTo>
                  <a:cubicBezTo>
                    <a:pt x="8621" y="568"/>
                    <a:pt x="8621" y="639"/>
                    <a:pt x="8621" y="663"/>
                  </a:cubicBezTo>
                  <a:lnTo>
                    <a:pt x="8454" y="1735"/>
                  </a:lnTo>
                  <a:cubicBezTo>
                    <a:pt x="8454" y="1830"/>
                    <a:pt x="8359" y="1854"/>
                    <a:pt x="8288" y="1854"/>
                  </a:cubicBezTo>
                  <a:lnTo>
                    <a:pt x="8264" y="1854"/>
                  </a:lnTo>
                  <a:cubicBezTo>
                    <a:pt x="8240" y="1854"/>
                    <a:pt x="8169" y="1830"/>
                    <a:pt x="8169" y="1806"/>
                  </a:cubicBezTo>
                  <a:cubicBezTo>
                    <a:pt x="8145" y="1758"/>
                    <a:pt x="8145" y="1711"/>
                    <a:pt x="8145" y="1687"/>
                  </a:cubicBezTo>
                  <a:lnTo>
                    <a:pt x="8216" y="1354"/>
                  </a:lnTo>
                  <a:cubicBezTo>
                    <a:pt x="8216" y="1282"/>
                    <a:pt x="8169" y="1234"/>
                    <a:pt x="8145" y="1211"/>
                  </a:cubicBezTo>
                  <a:cubicBezTo>
                    <a:pt x="8109" y="1187"/>
                    <a:pt x="8079" y="1175"/>
                    <a:pt x="8050" y="1175"/>
                  </a:cubicBezTo>
                  <a:cubicBezTo>
                    <a:pt x="8020" y="1175"/>
                    <a:pt x="7990" y="1187"/>
                    <a:pt x="7954" y="1211"/>
                  </a:cubicBezTo>
                  <a:lnTo>
                    <a:pt x="548" y="6450"/>
                  </a:lnTo>
                  <a:cubicBezTo>
                    <a:pt x="524" y="6474"/>
                    <a:pt x="500" y="6474"/>
                    <a:pt x="477" y="6474"/>
                  </a:cubicBezTo>
                  <a:cubicBezTo>
                    <a:pt x="405" y="6474"/>
                    <a:pt x="381" y="6450"/>
                    <a:pt x="357" y="6402"/>
                  </a:cubicBezTo>
                  <a:cubicBezTo>
                    <a:pt x="286" y="6355"/>
                    <a:pt x="310" y="6235"/>
                    <a:pt x="381" y="6212"/>
                  </a:cubicBezTo>
                  <a:lnTo>
                    <a:pt x="4120" y="3544"/>
                  </a:lnTo>
                  <a:cubicBezTo>
                    <a:pt x="4192" y="3497"/>
                    <a:pt x="4215" y="3402"/>
                    <a:pt x="4168" y="3354"/>
                  </a:cubicBezTo>
                  <a:cubicBezTo>
                    <a:pt x="4122" y="3308"/>
                    <a:pt x="4066" y="3282"/>
                    <a:pt x="4019" y="3282"/>
                  </a:cubicBezTo>
                  <a:cubicBezTo>
                    <a:pt x="3993" y="3282"/>
                    <a:pt x="3970" y="3289"/>
                    <a:pt x="3953" y="3306"/>
                  </a:cubicBezTo>
                  <a:lnTo>
                    <a:pt x="191" y="5974"/>
                  </a:lnTo>
                  <a:cubicBezTo>
                    <a:pt x="119" y="6021"/>
                    <a:pt x="24" y="6140"/>
                    <a:pt x="24" y="6259"/>
                  </a:cubicBezTo>
                  <a:cubicBezTo>
                    <a:pt x="0" y="6378"/>
                    <a:pt x="24" y="6497"/>
                    <a:pt x="119" y="6617"/>
                  </a:cubicBezTo>
                  <a:cubicBezTo>
                    <a:pt x="143" y="6736"/>
                    <a:pt x="286" y="6831"/>
                    <a:pt x="429" y="6831"/>
                  </a:cubicBezTo>
                  <a:cubicBezTo>
                    <a:pt x="524" y="6831"/>
                    <a:pt x="619" y="6807"/>
                    <a:pt x="715" y="6736"/>
                  </a:cubicBezTo>
                  <a:lnTo>
                    <a:pt x="7811" y="1711"/>
                  </a:lnTo>
                  <a:cubicBezTo>
                    <a:pt x="7811" y="1830"/>
                    <a:pt x="7859" y="1925"/>
                    <a:pt x="7907" y="1997"/>
                  </a:cubicBezTo>
                  <a:cubicBezTo>
                    <a:pt x="7954" y="2092"/>
                    <a:pt x="8073" y="2187"/>
                    <a:pt x="8192" y="2187"/>
                  </a:cubicBezTo>
                  <a:lnTo>
                    <a:pt x="8288" y="2187"/>
                  </a:lnTo>
                  <a:cubicBezTo>
                    <a:pt x="8526" y="2187"/>
                    <a:pt x="8716" y="1997"/>
                    <a:pt x="8764" y="1806"/>
                  </a:cubicBezTo>
                  <a:lnTo>
                    <a:pt x="8954" y="734"/>
                  </a:lnTo>
                  <a:cubicBezTo>
                    <a:pt x="8978" y="615"/>
                    <a:pt x="8954" y="496"/>
                    <a:pt x="8859" y="377"/>
                  </a:cubicBezTo>
                  <a:cubicBezTo>
                    <a:pt x="8788" y="282"/>
                    <a:pt x="8669" y="187"/>
                    <a:pt x="8550" y="187"/>
                  </a:cubicBezTo>
                  <a:lnTo>
                    <a:pt x="7478" y="20"/>
                  </a:lnTo>
                  <a:cubicBezTo>
                    <a:pt x="7445" y="7"/>
                    <a:pt x="7413" y="1"/>
                    <a:pt x="7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105"/>
          <p:cNvGrpSpPr/>
          <p:nvPr/>
        </p:nvGrpSpPr>
        <p:grpSpPr>
          <a:xfrm>
            <a:off x="5657829" y="2903428"/>
            <a:ext cx="281080" cy="373552"/>
            <a:chOff x="5657829" y="2903428"/>
            <a:chExt cx="281080" cy="373552"/>
          </a:xfrm>
        </p:grpSpPr>
        <p:sp>
          <p:nvSpPr>
            <p:cNvPr id="1835" name="Google Shape;1835;p105"/>
            <p:cNvSpPr/>
            <p:nvPr/>
          </p:nvSpPr>
          <p:spPr>
            <a:xfrm>
              <a:off x="5682136" y="2968212"/>
              <a:ext cx="256773" cy="308769"/>
            </a:xfrm>
            <a:custGeom>
              <a:avLst/>
              <a:gdLst/>
              <a:ahLst/>
              <a:cxnLst/>
              <a:rect l="l" t="t" r="r" b="b"/>
              <a:pathLst>
                <a:path w="7289" h="8765" extrusionOk="0">
                  <a:moveTo>
                    <a:pt x="5716" y="6478"/>
                  </a:moveTo>
                  <a:cubicBezTo>
                    <a:pt x="5931" y="6478"/>
                    <a:pt x="6074" y="6669"/>
                    <a:pt x="6074" y="6835"/>
                  </a:cubicBezTo>
                  <a:lnTo>
                    <a:pt x="6074" y="7145"/>
                  </a:lnTo>
                  <a:cubicBezTo>
                    <a:pt x="6074" y="7216"/>
                    <a:pt x="6002" y="7288"/>
                    <a:pt x="5931" y="7288"/>
                  </a:cubicBezTo>
                  <a:lnTo>
                    <a:pt x="4978" y="7288"/>
                  </a:lnTo>
                  <a:cubicBezTo>
                    <a:pt x="4931" y="7288"/>
                    <a:pt x="4931" y="7288"/>
                    <a:pt x="4907" y="7312"/>
                  </a:cubicBezTo>
                  <a:cubicBezTo>
                    <a:pt x="4788" y="7431"/>
                    <a:pt x="4883" y="7621"/>
                    <a:pt x="5002" y="7621"/>
                  </a:cubicBezTo>
                  <a:lnTo>
                    <a:pt x="6550" y="7621"/>
                  </a:lnTo>
                  <a:cubicBezTo>
                    <a:pt x="6764" y="7621"/>
                    <a:pt x="6931" y="7788"/>
                    <a:pt x="6931" y="8002"/>
                  </a:cubicBezTo>
                  <a:lnTo>
                    <a:pt x="6931" y="8121"/>
                  </a:lnTo>
                  <a:lnTo>
                    <a:pt x="6955" y="8121"/>
                  </a:lnTo>
                  <a:cubicBezTo>
                    <a:pt x="6955" y="8336"/>
                    <a:pt x="6788" y="8502"/>
                    <a:pt x="6574" y="8502"/>
                  </a:cubicBezTo>
                  <a:lnTo>
                    <a:pt x="715" y="8502"/>
                  </a:lnTo>
                  <a:cubicBezTo>
                    <a:pt x="501" y="8502"/>
                    <a:pt x="334" y="8336"/>
                    <a:pt x="334" y="8121"/>
                  </a:cubicBezTo>
                  <a:lnTo>
                    <a:pt x="334" y="7812"/>
                  </a:lnTo>
                  <a:cubicBezTo>
                    <a:pt x="334" y="7740"/>
                    <a:pt x="382" y="7645"/>
                    <a:pt x="501" y="7645"/>
                  </a:cubicBezTo>
                  <a:lnTo>
                    <a:pt x="4407" y="7645"/>
                  </a:lnTo>
                  <a:cubicBezTo>
                    <a:pt x="4430" y="7645"/>
                    <a:pt x="4430" y="7645"/>
                    <a:pt x="4454" y="7597"/>
                  </a:cubicBezTo>
                  <a:cubicBezTo>
                    <a:pt x="4573" y="7478"/>
                    <a:pt x="4502" y="7312"/>
                    <a:pt x="4383" y="7312"/>
                  </a:cubicBezTo>
                  <a:lnTo>
                    <a:pt x="1525" y="7312"/>
                  </a:lnTo>
                  <a:cubicBezTo>
                    <a:pt x="1311" y="7312"/>
                    <a:pt x="1144" y="7121"/>
                    <a:pt x="1144" y="6954"/>
                  </a:cubicBezTo>
                  <a:lnTo>
                    <a:pt x="1144" y="6835"/>
                  </a:lnTo>
                  <a:cubicBezTo>
                    <a:pt x="1144" y="6621"/>
                    <a:pt x="1335" y="6478"/>
                    <a:pt x="1525" y="6478"/>
                  </a:cubicBezTo>
                  <a:close/>
                  <a:moveTo>
                    <a:pt x="5621" y="1"/>
                  </a:moveTo>
                  <a:cubicBezTo>
                    <a:pt x="5526" y="24"/>
                    <a:pt x="5502" y="120"/>
                    <a:pt x="5502" y="191"/>
                  </a:cubicBezTo>
                  <a:cubicBezTo>
                    <a:pt x="5645" y="715"/>
                    <a:pt x="5693" y="1263"/>
                    <a:pt x="5716" y="1811"/>
                  </a:cubicBezTo>
                  <a:cubicBezTo>
                    <a:pt x="5740" y="2454"/>
                    <a:pt x="5812" y="3049"/>
                    <a:pt x="5978" y="3597"/>
                  </a:cubicBezTo>
                  <a:lnTo>
                    <a:pt x="5288" y="3954"/>
                  </a:lnTo>
                  <a:lnTo>
                    <a:pt x="5216" y="4049"/>
                  </a:lnTo>
                  <a:cubicBezTo>
                    <a:pt x="5002" y="4668"/>
                    <a:pt x="5240" y="5145"/>
                    <a:pt x="5359" y="5407"/>
                  </a:cubicBezTo>
                  <a:cubicBezTo>
                    <a:pt x="5383" y="5478"/>
                    <a:pt x="5383" y="5502"/>
                    <a:pt x="5407" y="5526"/>
                  </a:cubicBezTo>
                  <a:cubicBezTo>
                    <a:pt x="5478" y="5668"/>
                    <a:pt x="5454" y="5835"/>
                    <a:pt x="5383" y="5978"/>
                  </a:cubicBezTo>
                  <a:cubicBezTo>
                    <a:pt x="5288" y="6097"/>
                    <a:pt x="5169" y="6192"/>
                    <a:pt x="5026" y="6216"/>
                  </a:cubicBezTo>
                  <a:lnTo>
                    <a:pt x="2025" y="6216"/>
                  </a:lnTo>
                  <a:cubicBezTo>
                    <a:pt x="1906" y="6216"/>
                    <a:pt x="1597" y="6145"/>
                    <a:pt x="1644" y="5502"/>
                  </a:cubicBezTo>
                  <a:cubicBezTo>
                    <a:pt x="1644" y="5287"/>
                    <a:pt x="1692" y="5073"/>
                    <a:pt x="1763" y="4883"/>
                  </a:cubicBezTo>
                  <a:cubicBezTo>
                    <a:pt x="1787" y="4787"/>
                    <a:pt x="1716" y="4692"/>
                    <a:pt x="1668" y="4668"/>
                  </a:cubicBezTo>
                  <a:cubicBezTo>
                    <a:pt x="1651" y="4664"/>
                    <a:pt x="1634" y="4662"/>
                    <a:pt x="1618" y="4662"/>
                  </a:cubicBezTo>
                  <a:cubicBezTo>
                    <a:pt x="1541" y="4662"/>
                    <a:pt x="1473" y="4705"/>
                    <a:pt x="1454" y="4764"/>
                  </a:cubicBezTo>
                  <a:cubicBezTo>
                    <a:pt x="1358" y="5002"/>
                    <a:pt x="1335" y="5240"/>
                    <a:pt x="1311" y="5430"/>
                  </a:cubicBezTo>
                  <a:cubicBezTo>
                    <a:pt x="1287" y="5764"/>
                    <a:pt x="1335" y="6002"/>
                    <a:pt x="1454" y="6145"/>
                  </a:cubicBezTo>
                  <a:cubicBezTo>
                    <a:pt x="1120" y="6192"/>
                    <a:pt x="858" y="6835"/>
                    <a:pt x="858" y="6835"/>
                  </a:cubicBezTo>
                  <a:lnTo>
                    <a:pt x="858" y="6931"/>
                  </a:lnTo>
                  <a:cubicBezTo>
                    <a:pt x="858" y="7074"/>
                    <a:pt x="882" y="7193"/>
                    <a:pt x="977" y="7288"/>
                  </a:cubicBezTo>
                  <a:lnTo>
                    <a:pt x="715" y="7288"/>
                  </a:lnTo>
                  <a:cubicBezTo>
                    <a:pt x="334" y="7288"/>
                    <a:pt x="1" y="7621"/>
                    <a:pt x="1" y="8002"/>
                  </a:cubicBezTo>
                  <a:lnTo>
                    <a:pt x="1" y="8050"/>
                  </a:lnTo>
                  <a:cubicBezTo>
                    <a:pt x="1" y="8455"/>
                    <a:pt x="334" y="8764"/>
                    <a:pt x="715" y="8764"/>
                  </a:cubicBezTo>
                  <a:lnTo>
                    <a:pt x="6574" y="8764"/>
                  </a:lnTo>
                  <a:cubicBezTo>
                    <a:pt x="6955" y="8764"/>
                    <a:pt x="7288" y="8431"/>
                    <a:pt x="7288" y="8050"/>
                  </a:cubicBezTo>
                  <a:lnTo>
                    <a:pt x="7288" y="8002"/>
                  </a:lnTo>
                  <a:cubicBezTo>
                    <a:pt x="7264" y="7669"/>
                    <a:pt x="6955" y="7336"/>
                    <a:pt x="6550" y="7336"/>
                  </a:cubicBezTo>
                  <a:lnTo>
                    <a:pt x="6288" y="7336"/>
                  </a:lnTo>
                  <a:cubicBezTo>
                    <a:pt x="6336" y="7216"/>
                    <a:pt x="6407" y="7097"/>
                    <a:pt x="6407" y="6978"/>
                  </a:cubicBezTo>
                  <a:lnTo>
                    <a:pt x="6407" y="6907"/>
                  </a:lnTo>
                  <a:cubicBezTo>
                    <a:pt x="6407" y="6907"/>
                    <a:pt x="6097" y="6216"/>
                    <a:pt x="5716" y="6192"/>
                  </a:cubicBezTo>
                  <a:lnTo>
                    <a:pt x="5597" y="6192"/>
                  </a:lnTo>
                  <a:cubicBezTo>
                    <a:pt x="5621" y="6192"/>
                    <a:pt x="5621" y="6145"/>
                    <a:pt x="5645" y="6145"/>
                  </a:cubicBezTo>
                  <a:cubicBezTo>
                    <a:pt x="5764" y="5954"/>
                    <a:pt x="5812" y="5668"/>
                    <a:pt x="5716" y="5430"/>
                  </a:cubicBezTo>
                  <a:cubicBezTo>
                    <a:pt x="5693" y="5407"/>
                    <a:pt x="5693" y="5359"/>
                    <a:pt x="5645" y="5287"/>
                  </a:cubicBezTo>
                  <a:cubicBezTo>
                    <a:pt x="5526" y="5049"/>
                    <a:pt x="5359" y="4692"/>
                    <a:pt x="5502" y="4216"/>
                  </a:cubicBezTo>
                  <a:lnTo>
                    <a:pt x="6288" y="3811"/>
                  </a:lnTo>
                  <a:cubicBezTo>
                    <a:pt x="6336" y="3763"/>
                    <a:pt x="6407" y="3692"/>
                    <a:pt x="6336" y="3597"/>
                  </a:cubicBezTo>
                  <a:cubicBezTo>
                    <a:pt x="6097" y="3097"/>
                    <a:pt x="6074" y="2454"/>
                    <a:pt x="6050" y="1787"/>
                  </a:cubicBezTo>
                  <a:cubicBezTo>
                    <a:pt x="6002" y="1215"/>
                    <a:pt x="5978" y="644"/>
                    <a:pt x="5835" y="120"/>
                  </a:cubicBezTo>
                  <a:cubicBezTo>
                    <a:pt x="5812" y="24"/>
                    <a:pt x="5716" y="1"/>
                    <a:pt x="5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05"/>
            <p:cNvSpPr/>
            <p:nvPr/>
          </p:nvSpPr>
          <p:spPr>
            <a:xfrm>
              <a:off x="5657829" y="2903428"/>
              <a:ext cx="221511" cy="216684"/>
            </a:xfrm>
            <a:custGeom>
              <a:avLst/>
              <a:gdLst/>
              <a:ahLst/>
              <a:cxnLst/>
              <a:rect l="l" t="t" r="r" b="b"/>
              <a:pathLst>
                <a:path w="6288" h="6151" extrusionOk="0">
                  <a:moveTo>
                    <a:pt x="3175" y="1"/>
                  </a:moveTo>
                  <a:cubicBezTo>
                    <a:pt x="2966" y="1"/>
                    <a:pt x="2747" y="10"/>
                    <a:pt x="2525" y="30"/>
                  </a:cubicBezTo>
                  <a:cubicBezTo>
                    <a:pt x="2477" y="30"/>
                    <a:pt x="2429" y="77"/>
                    <a:pt x="2406" y="125"/>
                  </a:cubicBezTo>
                  <a:cubicBezTo>
                    <a:pt x="2382" y="149"/>
                    <a:pt x="2382" y="220"/>
                    <a:pt x="2406" y="268"/>
                  </a:cubicBezTo>
                  <a:lnTo>
                    <a:pt x="2763" y="1173"/>
                  </a:lnTo>
                  <a:lnTo>
                    <a:pt x="1239" y="2340"/>
                  </a:lnTo>
                  <a:cubicBezTo>
                    <a:pt x="1215" y="2340"/>
                    <a:pt x="1191" y="2364"/>
                    <a:pt x="1191" y="2364"/>
                  </a:cubicBezTo>
                  <a:cubicBezTo>
                    <a:pt x="691" y="2626"/>
                    <a:pt x="238" y="2888"/>
                    <a:pt x="96" y="3602"/>
                  </a:cubicBezTo>
                  <a:cubicBezTo>
                    <a:pt x="0" y="4364"/>
                    <a:pt x="453" y="4840"/>
                    <a:pt x="881" y="4888"/>
                  </a:cubicBezTo>
                  <a:cubicBezTo>
                    <a:pt x="905" y="4840"/>
                    <a:pt x="953" y="4840"/>
                    <a:pt x="1024" y="4840"/>
                  </a:cubicBezTo>
                  <a:cubicBezTo>
                    <a:pt x="1310" y="4840"/>
                    <a:pt x="1572" y="4697"/>
                    <a:pt x="1739" y="4459"/>
                  </a:cubicBezTo>
                  <a:lnTo>
                    <a:pt x="1739" y="4412"/>
                  </a:lnTo>
                  <a:cubicBezTo>
                    <a:pt x="2244" y="4505"/>
                    <a:pt x="2691" y="4569"/>
                    <a:pt x="3067" y="4569"/>
                  </a:cubicBezTo>
                  <a:cubicBezTo>
                    <a:pt x="3170" y="4569"/>
                    <a:pt x="3267" y="4565"/>
                    <a:pt x="3358" y="4555"/>
                  </a:cubicBezTo>
                  <a:lnTo>
                    <a:pt x="3358" y="4555"/>
                  </a:lnTo>
                  <a:cubicBezTo>
                    <a:pt x="2977" y="5055"/>
                    <a:pt x="2691" y="5483"/>
                    <a:pt x="2429" y="5912"/>
                  </a:cubicBezTo>
                  <a:cubicBezTo>
                    <a:pt x="2406" y="6007"/>
                    <a:pt x="2429" y="6079"/>
                    <a:pt x="2501" y="6102"/>
                  </a:cubicBezTo>
                  <a:cubicBezTo>
                    <a:pt x="2525" y="6102"/>
                    <a:pt x="2572" y="6150"/>
                    <a:pt x="2596" y="6150"/>
                  </a:cubicBezTo>
                  <a:cubicBezTo>
                    <a:pt x="2644" y="6150"/>
                    <a:pt x="2715" y="6102"/>
                    <a:pt x="2739" y="6055"/>
                  </a:cubicBezTo>
                  <a:cubicBezTo>
                    <a:pt x="2977" y="5602"/>
                    <a:pt x="3334" y="5102"/>
                    <a:pt x="3834" y="4507"/>
                  </a:cubicBezTo>
                  <a:cubicBezTo>
                    <a:pt x="4263" y="4412"/>
                    <a:pt x="4549" y="4245"/>
                    <a:pt x="4763" y="3959"/>
                  </a:cubicBezTo>
                  <a:cubicBezTo>
                    <a:pt x="4835" y="3912"/>
                    <a:pt x="4787" y="3792"/>
                    <a:pt x="4739" y="3769"/>
                  </a:cubicBezTo>
                  <a:cubicBezTo>
                    <a:pt x="4709" y="3739"/>
                    <a:pt x="4671" y="3726"/>
                    <a:pt x="4635" y="3726"/>
                  </a:cubicBezTo>
                  <a:cubicBezTo>
                    <a:pt x="4585" y="3726"/>
                    <a:pt x="4539" y="3751"/>
                    <a:pt x="4525" y="3792"/>
                  </a:cubicBezTo>
                  <a:cubicBezTo>
                    <a:pt x="4335" y="4007"/>
                    <a:pt x="4120" y="4150"/>
                    <a:pt x="3739" y="4221"/>
                  </a:cubicBezTo>
                  <a:lnTo>
                    <a:pt x="3715" y="4221"/>
                  </a:lnTo>
                  <a:cubicBezTo>
                    <a:pt x="3551" y="4246"/>
                    <a:pt x="3361" y="4259"/>
                    <a:pt x="3148" y="4259"/>
                  </a:cubicBezTo>
                  <a:cubicBezTo>
                    <a:pt x="2745" y="4259"/>
                    <a:pt x="2261" y="4211"/>
                    <a:pt x="1715" y="4102"/>
                  </a:cubicBezTo>
                  <a:cubicBezTo>
                    <a:pt x="1667" y="4102"/>
                    <a:pt x="1596" y="4126"/>
                    <a:pt x="1548" y="4150"/>
                  </a:cubicBezTo>
                  <a:lnTo>
                    <a:pt x="1477" y="4269"/>
                  </a:lnTo>
                  <a:cubicBezTo>
                    <a:pt x="1381" y="4441"/>
                    <a:pt x="1208" y="4521"/>
                    <a:pt x="1045" y="4521"/>
                  </a:cubicBezTo>
                  <a:cubicBezTo>
                    <a:pt x="1006" y="4521"/>
                    <a:pt x="966" y="4516"/>
                    <a:pt x="929" y="4507"/>
                  </a:cubicBezTo>
                  <a:cubicBezTo>
                    <a:pt x="619" y="4459"/>
                    <a:pt x="286" y="4150"/>
                    <a:pt x="358" y="3578"/>
                  </a:cubicBezTo>
                  <a:cubicBezTo>
                    <a:pt x="358" y="3530"/>
                    <a:pt x="381" y="3459"/>
                    <a:pt x="381" y="3435"/>
                  </a:cubicBezTo>
                  <a:cubicBezTo>
                    <a:pt x="500" y="3483"/>
                    <a:pt x="619" y="3530"/>
                    <a:pt x="810" y="3554"/>
                  </a:cubicBezTo>
                  <a:cubicBezTo>
                    <a:pt x="881" y="3554"/>
                    <a:pt x="953" y="3483"/>
                    <a:pt x="953" y="3411"/>
                  </a:cubicBezTo>
                  <a:cubicBezTo>
                    <a:pt x="953" y="3316"/>
                    <a:pt x="881" y="3245"/>
                    <a:pt x="810" y="3245"/>
                  </a:cubicBezTo>
                  <a:cubicBezTo>
                    <a:pt x="643" y="3245"/>
                    <a:pt x="572" y="3221"/>
                    <a:pt x="500" y="3173"/>
                  </a:cubicBezTo>
                  <a:cubicBezTo>
                    <a:pt x="691" y="2888"/>
                    <a:pt x="953" y="2745"/>
                    <a:pt x="1286" y="2578"/>
                  </a:cubicBezTo>
                  <a:cubicBezTo>
                    <a:pt x="1310" y="2530"/>
                    <a:pt x="1334" y="2530"/>
                    <a:pt x="1358" y="2506"/>
                  </a:cubicBezTo>
                  <a:lnTo>
                    <a:pt x="1405" y="2506"/>
                  </a:lnTo>
                  <a:lnTo>
                    <a:pt x="2977" y="1292"/>
                  </a:lnTo>
                  <a:cubicBezTo>
                    <a:pt x="3156" y="1238"/>
                    <a:pt x="3321" y="1212"/>
                    <a:pt x="3503" y="1212"/>
                  </a:cubicBezTo>
                  <a:cubicBezTo>
                    <a:pt x="3564" y="1212"/>
                    <a:pt x="3626" y="1215"/>
                    <a:pt x="3692" y="1221"/>
                  </a:cubicBezTo>
                  <a:cubicBezTo>
                    <a:pt x="3787" y="1221"/>
                    <a:pt x="3858" y="1173"/>
                    <a:pt x="3858" y="1078"/>
                  </a:cubicBezTo>
                  <a:cubicBezTo>
                    <a:pt x="3858" y="982"/>
                    <a:pt x="3811" y="911"/>
                    <a:pt x="3715" y="911"/>
                  </a:cubicBezTo>
                  <a:cubicBezTo>
                    <a:pt x="3646" y="897"/>
                    <a:pt x="3576" y="891"/>
                    <a:pt x="3506" y="891"/>
                  </a:cubicBezTo>
                  <a:cubicBezTo>
                    <a:pt x="3338" y="891"/>
                    <a:pt x="3169" y="925"/>
                    <a:pt x="3001" y="959"/>
                  </a:cubicBezTo>
                  <a:lnTo>
                    <a:pt x="2739" y="268"/>
                  </a:lnTo>
                  <a:cubicBezTo>
                    <a:pt x="2832" y="265"/>
                    <a:pt x="2922" y="263"/>
                    <a:pt x="3011" y="263"/>
                  </a:cubicBezTo>
                  <a:cubicBezTo>
                    <a:pt x="3585" y="263"/>
                    <a:pt x="4073" y="325"/>
                    <a:pt x="4382" y="387"/>
                  </a:cubicBezTo>
                  <a:lnTo>
                    <a:pt x="4787" y="506"/>
                  </a:lnTo>
                  <a:cubicBezTo>
                    <a:pt x="5335" y="697"/>
                    <a:pt x="5716" y="982"/>
                    <a:pt x="5954" y="1435"/>
                  </a:cubicBezTo>
                  <a:cubicBezTo>
                    <a:pt x="5978" y="1506"/>
                    <a:pt x="6049" y="1530"/>
                    <a:pt x="6097" y="1530"/>
                  </a:cubicBezTo>
                  <a:cubicBezTo>
                    <a:pt x="6121" y="1530"/>
                    <a:pt x="6168" y="1530"/>
                    <a:pt x="6192" y="1506"/>
                  </a:cubicBezTo>
                  <a:cubicBezTo>
                    <a:pt x="6240" y="1435"/>
                    <a:pt x="6287" y="1340"/>
                    <a:pt x="6240" y="1292"/>
                  </a:cubicBezTo>
                  <a:cubicBezTo>
                    <a:pt x="5954" y="816"/>
                    <a:pt x="5501" y="458"/>
                    <a:pt x="4906" y="244"/>
                  </a:cubicBezTo>
                  <a:lnTo>
                    <a:pt x="4454" y="125"/>
                  </a:lnTo>
                  <a:cubicBezTo>
                    <a:pt x="4164" y="57"/>
                    <a:pt x="3702" y="1"/>
                    <a:pt x="3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05"/>
            <p:cNvSpPr/>
            <p:nvPr/>
          </p:nvSpPr>
          <p:spPr>
            <a:xfrm>
              <a:off x="5743396" y="2973249"/>
              <a:ext cx="36108" cy="35263"/>
            </a:xfrm>
            <a:custGeom>
              <a:avLst/>
              <a:gdLst/>
              <a:ahLst/>
              <a:cxnLst/>
              <a:rect l="l" t="t" r="r" b="b"/>
              <a:pathLst>
                <a:path w="1025" h="1001" extrusionOk="0">
                  <a:moveTo>
                    <a:pt x="599" y="321"/>
                  </a:moveTo>
                  <a:cubicBezTo>
                    <a:pt x="675" y="321"/>
                    <a:pt x="739" y="403"/>
                    <a:pt x="739" y="501"/>
                  </a:cubicBezTo>
                  <a:cubicBezTo>
                    <a:pt x="739" y="620"/>
                    <a:pt x="643" y="691"/>
                    <a:pt x="548" y="691"/>
                  </a:cubicBezTo>
                  <a:cubicBezTo>
                    <a:pt x="429" y="691"/>
                    <a:pt x="381" y="596"/>
                    <a:pt x="381" y="501"/>
                  </a:cubicBezTo>
                  <a:cubicBezTo>
                    <a:pt x="381" y="382"/>
                    <a:pt x="453" y="334"/>
                    <a:pt x="548" y="334"/>
                  </a:cubicBezTo>
                  <a:cubicBezTo>
                    <a:pt x="565" y="325"/>
                    <a:pt x="582" y="321"/>
                    <a:pt x="599" y="321"/>
                  </a:cubicBezTo>
                  <a:close/>
                  <a:moveTo>
                    <a:pt x="524" y="1"/>
                  </a:moveTo>
                  <a:cubicBezTo>
                    <a:pt x="262" y="1"/>
                    <a:pt x="0" y="215"/>
                    <a:pt x="0" y="501"/>
                  </a:cubicBezTo>
                  <a:cubicBezTo>
                    <a:pt x="0" y="763"/>
                    <a:pt x="239" y="1001"/>
                    <a:pt x="524" y="1001"/>
                  </a:cubicBezTo>
                  <a:cubicBezTo>
                    <a:pt x="786" y="1001"/>
                    <a:pt x="1024" y="763"/>
                    <a:pt x="1024" y="501"/>
                  </a:cubicBezTo>
                  <a:cubicBezTo>
                    <a:pt x="1024" y="239"/>
                    <a:pt x="786"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05"/>
            <p:cNvSpPr/>
            <p:nvPr/>
          </p:nvSpPr>
          <p:spPr>
            <a:xfrm>
              <a:off x="5818043" y="2943376"/>
              <a:ext cx="50375" cy="130588"/>
            </a:xfrm>
            <a:custGeom>
              <a:avLst/>
              <a:gdLst/>
              <a:ahLst/>
              <a:cxnLst/>
              <a:rect l="l" t="t" r="r" b="b"/>
              <a:pathLst>
                <a:path w="1430" h="3707" extrusionOk="0">
                  <a:moveTo>
                    <a:pt x="156" y="1"/>
                  </a:moveTo>
                  <a:cubicBezTo>
                    <a:pt x="107" y="1"/>
                    <a:pt x="64" y="17"/>
                    <a:pt x="49" y="63"/>
                  </a:cubicBezTo>
                  <a:cubicBezTo>
                    <a:pt x="1" y="158"/>
                    <a:pt x="1" y="253"/>
                    <a:pt x="96" y="277"/>
                  </a:cubicBezTo>
                  <a:cubicBezTo>
                    <a:pt x="906" y="729"/>
                    <a:pt x="1025" y="1825"/>
                    <a:pt x="1144" y="3563"/>
                  </a:cubicBezTo>
                  <a:cubicBezTo>
                    <a:pt x="1144" y="3635"/>
                    <a:pt x="1239" y="3706"/>
                    <a:pt x="1287" y="3706"/>
                  </a:cubicBezTo>
                  <a:cubicBezTo>
                    <a:pt x="1382" y="3706"/>
                    <a:pt x="1430" y="3611"/>
                    <a:pt x="1430" y="3516"/>
                  </a:cubicBezTo>
                  <a:cubicBezTo>
                    <a:pt x="1382" y="2682"/>
                    <a:pt x="1311" y="1944"/>
                    <a:pt x="1168" y="1349"/>
                  </a:cubicBezTo>
                  <a:cubicBezTo>
                    <a:pt x="1001" y="706"/>
                    <a:pt x="691" y="277"/>
                    <a:pt x="239" y="15"/>
                  </a:cubicBezTo>
                  <a:cubicBezTo>
                    <a:pt x="213" y="6"/>
                    <a:pt x="18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9" name="Google Shape;1839;p105"/>
          <p:cNvGrpSpPr/>
          <p:nvPr/>
        </p:nvGrpSpPr>
        <p:grpSpPr>
          <a:xfrm>
            <a:off x="8088174" y="2306815"/>
            <a:ext cx="303732" cy="377040"/>
            <a:chOff x="8088174" y="2261640"/>
            <a:chExt cx="303732" cy="377040"/>
          </a:xfrm>
        </p:grpSpPr>
        <p:sp>
          <p:nvSpPr>
            <p:cNvPr id="1840" name="Google Shape;1840;p105"/>
            <p:cNvSpPr/>
            <p:nvPr/>
          </p:nvSpPr>
          <p:spPr>
            <a:xfrm>
              <a:off x="8088174" y="2261640"/>
              <a:ext cx="303732" cy="377040"/>
            </a:xfrm>
            <a:custGeom>
              <a:avLst/>
              <a:gdLst/>
              <a:ahLst/>
              <a:cxnLst/>
              <a:rect l="l" t="t" r="r" b="b"/>
              <a:pathLst>
                <a:path w="8622" h="10703" extrusionOk="0">
                  <a:moveTo>
                    <a:pt x="2311" y="7773"/>
                  </a:moveTo>
                  <a:lnTo>
                    <a:pt x="3073" y="8559"/>
                  </a:lnTo>
                  <a:cubicBezTo>
                    <a:pt x="3121" y="8583"/>
                    <a:pt x="3144" y="8607"/>
                    <a:pt x="3192" y="8607"/>
                  </a:cubicBezTo>
                  <a:lnTo>
                    <a:pt x="3240" y="8607"/>
                  </a:lnTo>
                  <a:lnTo>
                    <a:pt x="3787" y="8464"/>
                  </a:lnTo>
                  <a:lnTo>
                    <a:pt x="3311" y="10274"/>
                  </a:lnTo>
                  <a:lnTo>
                    <a:pt x="2716" y="9631"/>
                  </a:lnTo>
                  <a:cubicBezTo>
                    <a:pt x="2703" y="9592"/>
                    <a:pt x="2668" y="9574"/>
                    <a:pt x="2631" y="9574"/>
                  </a:cubicBezTo>
                  <a:cubicBezTo>
                    <a:pt x="2601" y="9574"/>
                    <a:pt x="2570" y="9586"/>
                    <a:pt x="2549" y="9607"/>
                  </a:cubicBezTo>
                  <a:lnTo>
                    <a:pt x="1716" y="9869"/>
                  </a:lnTo>
                  <a:lnTo>
                    <a:pt x="2287" y="7773"/>
                  </a:lnTo>
                  <a:close/>
                  <a:moveTo>
                    <a:pt x="5453" y="0"/>
                  </a:moveTo>
                  <a:cubicBezTo>
                    <a:pt x="5437" y="0"/>
                    <a:pt x="5421" y="3"/>
                    <a:pt x="5407" y="10"/>
                  </a:cubicBezTo>
                  <a:lnTo>
                    <a:pt x="4335" y="296"/>
                  </a:lnTo>
                  <a:lnTo>
                    <a:pt x="3263" y="10"/>
                  </a:lnTo>
                  <a:cubicBezTo>
                    <a:pt x="3192" y="10"/>
                    <a:pt x="3144" y="10"/>
                    <a:pt x="3097" y="34"/>
                  </a:cubicBezTo>
                  <a:lnTo>
                    <a:pt x="2335" y="820"/>
                  </a:lnTo>
                  <a:lnTo>
                    <a:pt x="1263" y="1105"/>
                  </a:lnTo>
                  <a:cubicBezTo>
                    <a:pt x="1192" y="1105"/>
                    <a:pt x="1168" y="1177"/>
                    <a:pt x="1144" y="1224"/>
                  </a:cubicBezTo>
                  <a:lnTo>
                    <a:pt x="834" y="2296"/>
                  </a:lnTo>
                  <a:lnTo>
                    <a:pt x="72" y="3082"/>
                  </a:lnTo>
                  <a:cubicBezTo>
                    <a:pt x="49" y="3106"/>
                    <a:pt x="1" y="3177"/>
                    <a:pt x="49" y="3225"/>
                  </a:cubicBezTo>
                  <a:lnTo>
                    <a:pt x="334" y="4297"/>
                  </a:lnTo>
                  <a:lnTo>
                    <a:pt x="168" y="4963"/>
                  </a:lnTo>
                  <a:cubicBezTo>
                    <a:pt x="120" y="5035"/>
                    <a:pt x="191" y="5130"/>
                    <a:pt x="287" y="5130"/>
                  </a:cubicBezTo>
                  <a:cubicBezTo>
                    <a:pt x="299" y="5134"/>
                    <a:pt x="312" y="5136"/>
                    <a:pt x="325" y="5136"/>
                  </a:cubicBezTo>
                  <a:cubicBezTo>
                    <a:pt x="388" y="5136"/>
                    <a:pt x="453" y="5090"/>
                    <a:pt x="453" y="5011"/>
                  </a:cubicBezTo>
                  <a:lnTo>
                    <a:pt x="644" y="4297"/>
                  </a:lnTo>
                  <a:lnTo>
                    <a:pt x="644" y="4201"/>
                  </a:lnTo>
                  <a:lnTo>
                    <a:pt x="358" y="3201"/>
                  </a:lnTo>
                  <a:lnTo>
                    <a:pt x="1120" y="2463"/>
                  </a:lnTo>
                  <a:cubicBezTo>
                    <a:pt x="1144" y="2415"/>
                    <a:pt x="1144" y="2415"/>
                    <a:pt x="1144" y="2391"/>
                  </a:cubicBezTo>
                  <a:lnTo>
                    <a:pt x="1406" y="1391"/>
                  </a:lnTo>
                  <a:lnTo>
                    <a:pt x="2430" y="1105"/>
                  </a:lnTo>
                  <a:cubicBezTo>
                    <a:pt x="2454" y="1105"/>
                    <a:pt x="2478" y="1082"/>
                    <a:pt x="2478" y="1082"/>
                  </a:cubicBezTo>
                  <a:lnTo>
                    <a:pt x="3216" y="343"/>
                  </a:lnTo>
                  <a:lnTo>
                    <a:pt x="4240" y="605"/>
                  </a:lnTo>
                  <a:lnTo>
                    <a:pt x="4335" y="605"/>
                  </a:lnTo>
                  <a:lnTo>
                    <a:pt x="5335" y="343"/>
                  </a:lnTo>
                  <a:lnTo>
                    <a:pt x="6074" y="1082"/>
                  </a:lnTo>
                  <a:cubicBezTo>
                    <a:pt x="6121" y="1105"/>
                    <a:pt x="6121" y="1105"/>
                    <a:pt x="6145" y="1105"/>
                  </a:cubicBezTo>
                  <a:lnTo>
                    <a:pt x="7145" y="1391"/>
                  </a:lnTo>
                  <a:lnTo>
                    <a:pt x="7431" y="2391"/>
                  </a:lnTo>
                  <a:cubicBezTo>
                    <a:pt x="7431" y="2415"/>
                    <a:pt x="7455" y="2463"/>
                    <a:pt x="7455" y="2463"/>
                  </a:cubicBezTo>
                  <a:lnTo>
                    <a:pt x="8193" y="3201"/>
                  </a:lnTo>
                  <a:lnTo>
                    <a:pt x="7931" y="4201"/>
                  </a:lnTo>
                  <a:lnTo>
                    <a:pt x="7931" y="4297"/>
                  </a:lnTo>
                  <a:lnTo>
                    <a:pt x="8193" y="5321"/>
                  </a:lnTo>
                  <a:lnTo>
                    <a:pt x="7455" y="6059"/>
                  </a:lnTo>
                  <a:cubicBezTo>
                    <a:pt x="7431" y="6083"/>
                    <a:pt x="7431" y="6083"/>
                    <a:pt x="7431" y="6106"/>
                  </a:cubicBezTo>
                  <a:lnTo>
                    <a:pt x="7145" y="7130"/>
                  </a:lnTo>
                  <a:lnTo>
                    <a:pt x="6145" y="7392"/>
                  </a:lnTo>
                  <a:cubicBezTo>
                    <a:pt x="6121" y="7392"/>
                    <a:pt x="6074" y="7416"/>
                    <a:pt x="6074" y="7416"/>
                  </a:cubicBezTo>
                  <a:lnTo>
                    <a:pt x="5335" y="8178"/>
                  </a:lnTo>
                  <a:lnTo>
                    <a:pt x="4335" y="7893"/>
                  </a:lnTo>
                  <a:lnTo>
                    <a:pt x="4240" y="7893"/>
                  </a:lnTo>
                  <a:lnTo>
                    <a:pt x="3216" y="8178"/>
                  </a:lnTo>
                  <a:lnTo>
                    <a:pt x="2478" y="7416"/>
                  </a:lnTo>
                  <a:cubicBezTo>
                    <a:pt x="2454" y="7392"/>
                    <a:pt x="2454" y="7392"/>
                    <a:pt x="2430" y="7392"/>
                  </a:cubicBezTo>
                  <a:lnTo>
                    <a:pt x="2216" y="7345"/>
                  </a:lnTo>
                  <a:lnTo>
                    <a:pt x="1406" y="7130"/>
                  </a:lnTo>
                  <a:lnTo>
                    <a:pt x="1144" y="6106"/>
                  </a:lnTo>
                  <a:cubicBezTo>
                    <a:pt x="1144" y="6083"/>
                    <a:pt x="1120" y="6059"/>
                    <a:pt x="1120" y="6059"/>
                  </a:cubicBezTo>
                  <a:lnTo>
                    <a:pt x="572" y="5511"/>
                  </a:lnTo>
                  <a:cubicBezTo>
                    <a:pt x="549" y="5487"/>
                    <a:pt x="513" y="5475"/>
                    <a:pt x="474" y="5475"/>
                  </a:cubicBezTo>
                  <a:cubicBezTo>
                    <a:pt x="435" y="5475"/>
                    <a:pt x="394" y="5487"/>
                    <a:pt x="358" y="5511"/>
                  </a:cubicBezTo>
                  <a:cubicBezTo>
                    <a:pt x="310" y="5583"/>
                    <a:pt x="310" y="5678"/>
                    <a:pt x="358" y="5725"/>
                  </a:cubicBezTo>
                  <a:lnTo>
                    <a:pt x="882" y="6226"/>
                  </a:lnTo>
                  <a:lnTo>
                    <a:pt x="1168" y="7297"/>
                  </a:lnTo>
                  <a:cubicBezTo>
                    <a:pt x="1168" y="7369"/>
                    <a:pt x="1239" y="7392"/>
                    <a:pt x="1287" y="7416"/>
                  </a:cubicBezTo>
                  <a:lnTo>
                    <a:pt x="2025" y="7631"/>
                  </a:lnTo>
                  <a:lnTo>
                    <a:pt x="1406" y="10012"/>
                  </a:lnTo>
                  <a:cubicBezTo>
                    <a:pt x="1406" y="10060"/>
                    <a:pt x="1406" y="10131"/>
                    <a:pt x="1430" y="10155"/>
                  </a:cubicBezTo>
                  <a:cubicBezTo>
                    <a:pt x="1465" y="10190"/>
                    <a:pt x="1499" y="10212"/>
                    <a:pt x="1544" y="10212"/>
                  </a:cubicBezTo>
                  <a:cubicBezTo>
                    <a:pt x="1560" y="10212"/>
                    <a:pt x="1577" y="10209"/>
                    <a:pt x="1596" y="10203"/>
                  </a:cubicBezTo>
                  <a:lnTo>
                    <a:pt x="2597" y="9869"/>
                  </a:lnTo>
                  <a:lnTo>
                    <a:pt x="3311" y="10631"/>
                  </a:lnTo>
                  <a:cubicBezTo>
                    <a:pt x="3335" y="10679"/>
                    <a:pt x="3383" y="10703"/>
                    <a:pt x="3430" y="10703"/>
                  </a:cubicBezTo>
                  <a:lnTo>
                    <a:pt x="3454" y="10703"/>
                  </a:lnTo>
                  <a:cubicBezTo>
                    <a:pt x="3525" y="10703"/>
                    <a:pt x="3549" y="10631"/>
                    <a:pt x="3573" y="10584"/>
                  </a:cubicBezTo>
                  <a:lnTo>
                    <a:pt x="4216" y="8297"/>
                  </a:lnTo>
                  <a:lnTo>
                    <a:pt x="4359" y="8250"/>
                  </a:lnTo>
                  <a:lnTo>
                    <a:pt x="4502" y="8297"/>
                  </a:lnTo>
                  <a:lnTo>
                    <a:pt x="5121" y="10584"/>
                  </a:lnTo>
                  <a:cubicBezTo>
                    <a:pt x="5169" y="10631"/>
                    <a:pt x="5192" y="10679"/>
                    <a:pt x="5240" y="10703"/>
                  </a:cubicBezTo>
                  <a:lnTo>
                    <a:pt x="5288" y="10703"/>
                  </a:lnTo>
                  <a:cubicBezTo>
                    <a:pt x="5312" y="10703"/>
                    <a:pt x="5359" y="10655"/>
                    <a:pt x="5407" y="10631"/>
                  </a:cubicBezTo>
                  <a:lnTo>
                    <a:pt x="6121" y="9869"/>
                  </a:lnTo>
                  <a:lnTo>
                    <a:pt x="7121" y="10203"/>
                  </a:lnTo>
                  <a:cubicBezTo>
                    <a:pt x="7141" y="10209"/>
                    <a:pt x="7158" y="10212"/>
                    <a:pt x="7174" y="10212"/>
                  </a:cubicBezTo>
                  <a:cubicBezTo>
                    <a:pt x="7217" y="10212"/>
                    <a:pt x="7247" y="10190"/>
                    <a:pt x="7264" y="10155"/>
                  </a:cubicBezTo>
                  <a:cubicBezTo>
                    <a:pt x="7312" y="10131"/>
                    <a:pt x="7336" y="10060"/>
                    <a:pt x="7312" y="10012"/>
                  </a:cubicBezTo>
                  <a:lnTo>
                    <a:pt x="7026" y="9059"/>
                  </a:lnTo>
                  <a:cubicBezTo>
                    <a:pt x="7006" y="8981"/>
                    <a:pt x="6938" y="8934"/>
                    <a:pt x="6888" y="8934"/>
                  </a:cubicBezTo>
                  <a:cubicBezTo>
                    <a:pt x="6877" y="8934"/>
                    <a:pt x="6868" y="8936"/>
                    <a:pt x="6859" y="8940"/>
                  </a:cubicBezTo>
                  <a:cubicBezTo>
                    <a:pt x="6764" y="8964"/>
                    <a:pt x="6717" y="9059"/>
                    <a:pt x="6740" y="9131"/>
                  </a:cubicBezTo>
                  <a:lnTo>
                    <a:pt x="6907" y="9798"/>
                  </a:lnTo>
                  <a:lnTo>
                    <a:pt x="6074" y="9536"/>
                  </a:lnTo>
                  <a:cubicBezTo>
                    <a:pt x="6060" y="9529"/>
                    <a:pt x="6044" y="9526"/>
                    <a:pt x="6027" y="9526"/>
                  </a:cubicBezTo>
                  <a:cubicBezTo>
                    <a:pt x="5986" y="9526"/>
                    <a:pt x="5941" y="9543"/>
                    <a:pt x="5907" y="9560"/>
                  </a:cubicBezTo>
                  <a:lnTo>
                    <a:pt x="5312" y="10226"/>
                  </a:lnTo>
                  <a:lnTo>
                    <a:pt x="4811" y="8369"/>
                  </a:lnTo>
                  <a:lnTo>
                    <a:pt x="5359" y="8536"/>
                  </a:lnTo>
                  <a:cubicBezTo>
                    <a:pt x="5431" y="8536"/>
                    <a:pt x="5478" y="8536"/>
                    <a:pt x="5526" y="8488"/>
                  </a:cubicBezTo>
                  <a:lnTo>
                    <a:pt x="6288" y="7726"/>
                  </a:lnTo>
                  <a:lnTo>
                    <a:pt x="6312" y="7726"/>
                  </a:lnTo>
                  <a:lnTo>
                    <a:pt x="6526" y="8464"/>
                  </a:lnTo>
                  <a:cubicBezTo>
                    <a:pt x="6550" y="8536"/>
                    <a:pt x="6621" y="8583"/>
                    <a:pt x="6669" y="8583"/>
                  </a:cubicBezTo>
                  <a:lnTo>
                    <a:pt x="6717" y="8583"/>
                  </a:lnTo>
                  <a:cubicBezTo>
                    <a:pt x="6788" y="8559"/>
                    <a:pt x="6859" y="8464"/>
                    <a:pt x="6836" y="8416"/>
                  </a:cubicBezTo>
                  <a:lnTo>
                    <a:pt x="6621" y="7654"/>
                  </a:lnTo>
                  <a:lnTo>
                    <a:pt x="7360" y="7464"/>
                  </a:lnTo>
                  <a:cubicBezTo>
                    <a:pt x="7431" y="7464"/>
                    <a:pt x="7455" y="7392"/>
                    <a:pt x="7479" y="7345"/>
                  </a:cubicBezTo>
                  <a:lnTo>
                    <a:pt x="7788" y="6273"/>
                  </a:lnTo>
                  <a:lnTo>
                    <a:pt x="8550" y="5487"/>
                  </a:lnTo>
                  <a:cubicBezTo>
                    <a:pt x="8622" y="5463"/>
                    <a:pt x="8622" y="5392"/>
                    <a:pt x="8622" y="5368"/>
                  </a:cubicBezTo>
                  <a:lnTo>
                    <a:pt x="8312" y="4297"/>
                  </a:lnTo>
                  <a:lnTo>
                    <a:pt x="8622" y="3225"/>
                  </a:lnTo>
                  <a:cubicBezTo>
                    <a:pt x="8622" y="3177"/>
                    <a:pt x="8622" y="3106"/>
                    <a:pt x="8598" y="3082"/>
                  </a:cubicBezTo>
                  <a:lnTo>
                    <a:pt x="7812" y="2296"/>
                  </a:lnTo>
                  <a:lnTo>
                    <a:pt x="7502" y="1224"/>
                  </a:lnTo>
                  <a:cubicBezTo>
                    <a:pt x="7502" y="1177"/>
                    <a:pt x="7455" y="1129"/>
                    <a:pt x="7407" y="1105"/>
                  </a:cubicBezTo>
                  <a:lnTo>
                    <a:pt x="6312" y="820"/>
                  </a:lnTo>
                  <a:lnTo>
                    <a:pt x="5550" y="34"/>
                  </a:lnTo>
                  <a:cubicBezTo>
                    <a:pt x="5533" y="17"/>
                    <a:pt x="5492" y="0"/>
                    <a:pt x="5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05"/>
            <p:cNvSpPr/>
            <p:nvPr/>
          </p:nvSpPr>
          <p:spPr>
            <a:xfrm>
              <a:off x="8122591" y="2296375"/>
              <a:ext cx="232396" cy="233241"/>
            </a:xfrm>
            <a:custGeom>
              <a:avLst/>
              <a:gdLst/>
              <a:ahLst/>
              <a:cxnLst/>
              <a:rect l="l" t="t" r="r" b="b"/>
              <a:pathLst>
                <a:path w="6597" h="6621" extrusionOk="0">
                  <a:moveTo>
                    <a:pt x="2024" y="2620"/>
                  </a:moveTo>
                  <a:lnTo>
                    <a:pt x="2024" y="2906"/>
                  </a:lnTo>
                  <a:lnTo>
                    <a:pt x="2024" y="4954"/>
                  </a:lnTo>
                  <a:lnTo>
                    <a:pt x="2024" y="5097"/>
                  </a:lnTo>
                  <a:lnTo>
                    <a:pt x="953" y="5097"/>
                  </a:lnTo>
                  <a:cubicBezTo>
                    <a:pt x="548" y="4573"/>
                    <a:pt x="357" y="3930"/>
                    <a:pt x="357" y="3287"/>
                  </a:cubicBezTo>
                  <a:cubicBezTo>
                    <a:pt x="357" y="3072"/>
                    <a:pt x="381" y="2834"/>
                    <a:pt x="405" y="2620"/>
                  </a:cubicBezTo>
                  <a:close/>
                  <a:moveTo>
                    <a:pt x="3692" y="1072"/>
                  </a:moveTo>
                  <a:cubicBezTo>
                    <a:pt x="3739" y="1072"/>
                    <a:pt x="3811" y="1120"/>
                    <a:pt x="3811" y="1167"/>
                  </a:cubicBezTo>
                  <a:cubicBezTo>
                    <a:pt x="3953" y="1715"/>
                    <a:pt x="3953" y="2120"/>
                    <a:pt x="3811" y="2572"/>
                  </a:cubicBezTo>
                  <a:cubicBezTo>
                    <a:pt x="3811" y="2596"/>
                    <a:pt x="3763" y="2620"/>
                    <a:pt x="3811" y="2668"/>
                  </a:cubicBezTo>
                  <a:cubicBezTo>
                    <a:pt x="3811" y="2739"/>
                    <a:pt x="3882" y="2810"/>
                    <a:pt x="3953" y="2810"/>
                  </a:cubicBezTo>
                  <a:lnTo>
                    <a:pt x="5144" y="2810"/>
                  </a:lnTo>
                  <a:cubicBezTo>
                    <a:pt x="5192" y="2810"/>
                    <a:pt x="5287" y="2834"/>
                    <a:pt x="5287" y="2930"/>
                  </a:cubicBezTo>
                  <a:cubicBezTo>
                    <a:pt x="5311" y="3049"/>
                    <a:pt x="5239" y="3120"/>
                    <a:pt x="5144" y="3120"/>
                  </a:cubicBezTo>
                  <a:lnTo>
                    <a:pt x="4692" y="3120"/>
                  </a:lnTo>
                  <a:cubicBezTo>
                    <a:pt x="4596" y="3120"/>
                    <a:pt x="4549" y="3191"/>
                    <a:pt x="4549" y="3287"/>
                  </a:cubicBezTo>
                  <a:cubicBezTo>
                    <a:pt x="4549" y="3382"/>
                    <a:pt x="4596" y="3453"/>
                    <a:pt x="4692" y="3453"/>
                  </a:cubicBezTo>
                  <a:lnTo>
                    <a:pt x="5001" y="3453"/>
                  </a:lnTo>
                  <a:cubicBezTo>
                    <a:pt x="5049" y="3453"/>
                    <a:pt x="5144" y="3501"/>
                    <a:pt x="5144" y="3573"/>
                  </a:cubicBezTo>
                  <a:cubicBezTo>
                    <a:pt x="5168" y="3692"/>
                    <a:pt x="5073" y="3787"/>
                    <a:pt x="5001" y="3787"/>
                  </a:cubicBezTo>
                  <a:lnTo>
                    <a:pt x="4692" y="3787"/>
                  </a:lnTo>
                  <a:cubicBezTo>
                    <a:pt x="4596" y="3787"/>
                    <a:pt x="4549" y="3834"/>
                    <a:pt x="4549" y="3930"/>
                  </a:cubicBezTo>
                  <a:cubicBezTo>
                    <a:pt x="4549" y="4025"/>
                    <a:pt x="4596" y="4120"/>
                    <a:pt x="4692" y="4120"/>
                  </a:cubicBezTo>
                  <a:lnTo>
                    <a:pt x="4882" y="4120"/>
                  </a:lnTo>
                  <a:cubicBezTo>
                    <a:pt x="4930" y="4120"/>
                    <a:pt x="5025" y="4144"/>
                    <a:pt x="5025" y="4239"/>
                  </a:cubicBezTo>
                  <a:cubicBezTo>
                    <a:pt x="5049" y="4358"/>
                    <a:pt x="4954" y="4430"/>
                    <a:pt x="4882" y="4430"/>
                  </a:cubicBezTo>
                  <a:lnTo>
                    <a:pt x="4573" y="4430"/>
                  </a:lnTo>
                  <a:cubicBezTo>
                    <a:pt x="4477" y="4430"/>
                    <a:pt x="4430" y="4501"/>
                    <a:pt x="4430" y="4597"/>
                  </a:cubicBezTo>
                  <a:cubicBezTo>
                    <a:pt x="4430" y="4668"/>
                    <a:pt x="4477" y="4763"/>
                    <a:pt x="4573" y="4763"/>
                  </a:cubicBezTo>
                  <a:lnTo>
                    <a:pt x="4787" y="4763"/>
                  </a:lnTo>
                  <a:cubicBezTo>
                    <a:pt x="4835" y="4763"/>
                    <a:pt x="4930" y="4811"/>
                    <a:pt x="4930" y="4882"/>
                  </a:cubicBezTo>
                  <a:cubicBezTo>
                    <a:pt x="4954" y="5001"/>
                    <a:pt x="4882" y="5097"/>
                    <a:pt x="4787" y="5097"/>
                  </a:cubicBezTo>
                  <a:lnTo>
                    <a:pt x="3025" y="5097"/>
                  </a:lnTo>
                  <a:cubicBezTo>
                    <a:pt x="2977" y="5097"/>
                    <a:pt x="2906" y="5073"/>
                    <a:pt x="2882" y="5025"/>
                  </a:cubicBezTo>
                  <a:cubicBezTo>
                    <a:pt x="2691" y="4882"/>
                    <a:pt x="2501" y="4858"/>
                    <a:pt x="2310" y="4835"/>
                  </a:cubicBezTo>
                  <a:lnTo>
                    <a:pt x="2310" y="2977"/>
                  </a:lnTo>
                  <a:cubicBezTo>
                    <a:pt x="2501" y="2787"/>
                    <a:pt x="2667" y="2620"/>
                    <a:pt x="2810" y="2501"/>
                  </a:cubicBezTo>
                  <a:cubicBezTo>
                    <a:pt x="3215" y="2215"/>
                    <a:pt x="3596" y="1953"/>
                    <a:pt x="3572" y="1191"/>
                  </a:cubicBezTo>
                  <a:cubicBezTo>
                    <a:pt x="3572" y="1167"/>
                    <a:pt x="3572" y="1143"/>
                    <a:pt x="3596" y="1120"/>
                  </a:cubicBezTo>
                  <a:cubicBezTo>
                    <a:pt x="3620" y="1072"/>
                    <a:pt x="3644" y="1072"/>
                    <a:pt x="3692" y="1072"/>
                  </a:cubicBezTo>
                  <a:close/>
                  <a:moveTo>
                    <a:pt x="3287" y="0"/>
                  </a:moveTo>
                  <a:cubicBezTo>
                    <a:pt x="1810" y="0"/>
                    <a:pt x="500" y="1024"/>
                    <a:pt x="119" y="2453"/>
                  </a:cubicBezTo>
                  <a:cubicBezTo>
                    <a:pt x="48" y="2715"/>
                    <a:pt x="0" y="3001"/>
                    <a:pt x="0" y="3311"/>
                  </a:cubicBezTo>
                  <a:cubicBezTo>
                    <a:pt x="0" y="4049"/>
                    <a:pt x="238" y="4763"/>
                    <a:pt x="715" y="5359"/>
                  </a:cubicBezTo>
                  <a:cubicBezTo>
                    <a:pt x="1334" y="6168"/>
                    <a:pt x="2286" y="6621"/>
                    <a:pt x="3287" y="6621"/>
                  </a:cubicBezTo>
                  <a:cubicBezTo>
                    <a:pt x="5120" y="6621"/>
                    <a:pt x="6597" y="5120"/>
                    <a:pt x="6597" y="3311"/>
                  </a:cubicBezTo>
                  <a:cubicBezTo>
                    <a:pt x="6597" y="2334"/>
                    <a:pt x="6144" y="1405"/>
                    <a:pt x="5406" y="786"/>
                  </a:cubicBezTo>
                  <a:cubicBezTo>
                    <a:pt x="5382" y="751"/>
                    <a:pt x="5347" y="733"/>
                    <a:pt x="5308" y="733"/>
                  </a:cubicBezTo>
                  <a:cubicBezTo>
                    <a:pt x="5269" y="733"/>
                    <a:pt x="5228" y="751"/>
                    <a:pt x="5192" y="786"/>
                  </a:cubicBezTo>
                  <a:cubicBezTo>
                    <a:pt x="5120" y="834"/>
                    <a:pt x="5120" y="953"/>
                    <a:pt x="5192" y="1024"/>
                  </a:cubicBezTo>
                  <a:cubicBezTo>
                    <a:pt x="5882" y="1572"/>
                    <a:pt x="6263" y="2406"/>
                    <a:pt x="6263" y="3311"/>
                  </a:cubicBezTo>
                  <a:cubicBezTo>
                    <a:pt x="6263" y="4954"/>
                    <a:pt x="4930" y="6287"/>
                    <a:pt x="3287" y="6287"/>
                  </a:cubicBezTo>
                  <a:cubicBezTo>
                    <a:pt x="2501" y="6287"/>
                    <a:pt x="1739" y="5954"/>
                    <a:pt x="1191" y="5430"/>
                  </a:cubicBezTo>
                  <a:lnTo>
                    <a:pt x="2144" y="5430"/>
                  </a:lnTo>
                  <a:cubicBezTo>
                    <a:pt x="2215" y="5430"/>
                    <a:pt x="2286" y="5359"/>
                    <a:pt x="2286" y="5263"/>
                  </a:cubicBezTo>
                  <a:lnTo>
                    <a:pt x="2286" y="5097"/>
                  </a:lnTo>
                  <a:cubicBezTo>
                    <a:pt x="2429" y="5120"/>
                    <a:pt x="2525" y="5168"/>
                    <a:pt x="2644" y="5240"/>
                  </a:cubicBezTo>
                  <a:cubicBezTo>
                    <a:pt x="2739" y="5311"/>
                    <a:pt x="2858" y="5359"/>
                    <a:pt x="2977" y="5359"/>
                  </a:cubicBezTo>
                  <a:lnTo>
                    <a:pt x="4668" y="5359"/>
                  </a:lnTo>
                  <a:cubicBezTo>
                    <a:pt x="4930" y="5359"/>
                    <a:pt x="5144" y="5192"/>
                    <a:pt x="5168" y="4906"/>
                  </a:cubicBezTo>
                  <a:cubicBezTo>
                    <a:pt x="5168" y="4835"/>
                    <a:pt x="5144" y="4716"/>
                    <a:pt x="5120" y="4620"/>
                  </a:cubicBezTo>
                  <a:cubicBezTo>
                    <a:pt x="5239" y="4525"/>
                    <a:pt x="5311" y="4382"/>
                    <a:pt x="5311" y="4239"/>
                  </a:cubicBezTo>
                  <a:cubicBezTo>
                    <a:pt x="5311" y="4144"/>
                    <a:pt x="5287" y="4049"/>
                    <a:pt x="5239" y="3977"/>
                  </a:cubicBezTo>
                  <a:cubicBezTo>
                    <a:pt x="5359" y="3882"/>
                    <a:pt x="5406" y="3715"/>
                    <a:pt x="5406" y="3573"/>
                  </a:cubicBezTo>
                  <a:cubicBezTo>
                    <a:pt x="5406" y="3477"/>
                    <a:pt x="5382" y="3406"/>
                    <a:pt x="5311" y="3311"/>
                  </a:cubicBezTo>
                  <a:cubicBezTo>
                    <a:pt x="5430" y="3215"/>
                    <a:pt x="5525" y="3072"/>
                    <a:pt x="5501" y="2906"/>
                  </a:cubicBezTo>
                  <a:cubicBezTo>
                    <a:pt x="5501" y="2620"/>
                    <a:pt x="5263" y="2453"/>
                    <a:pt x="5001" y="2453"/>
                  </a:cubicBezTo>
                  <a:lnTo>
                    <a:pt x="4073" y="2453"/>
                  </a:lnTo>
                  <a:cubicBezTo>
                    <a:pt x="4073" y="2453"/>
                    <a:pt x="4168" y="1596"/>
                    <a:pt x="4001" y="1072"/>
                  </a:cubicBezTo>
                  <a:cubicBezTo>
                    <a:pt x="3953" y="905"/>
                    <a:pt x="3763" y="786"/>
                    <a:pt x="3596" y="786"/>
                  </a:cubicBezTo>
                  <a:cubicBezTo>
                    <a:pt x="3477" y="786"/>
                    <a:pt x="3358" y="834"/>
                    <a:pt x="3263" y="929"/>
                  </a:cubicBezTo>
                  <a:cubicBezTo>
                    <a:pt x="3168" y="1024"/>
                    <a:pt x="3144" y="1143"/>
                    <a:pt x="3144" y="1263"/>
                  </a:cubicBezTo>
                  <a:cubicBezTo>
                    <a:pt x="3168" y="1834"/>
                    <a:pt x="2929" y="2001"/>
                    <a:pt x="2548" y="2263"/>
                  </a:cubicBezTo>
                  <a:cubicBezTo>
                    <a:pt x="2453" y="2334"/>
                    <a:pt x="2334" y="2429"/>
                    <a:pt x="2263" y="2501"/>
                  </a:cubicBezTo>
                  <a:cubicBezTo>
                    <a:pt x="2263" y="2429"/>
                    <a:pt x="2096" y="2358"/>
                    <a:pt x="2096" y="2358"/>
                  </a:cubicBezTo>
                  <a:lnTo>
                    <a:pt x="405" y="2358"/>
                  </a:lnTo>
                  <a:cubicBezTo>
                    <a:pt x="905" y="1143"/>
                    <a:pt x="2048" y="334"/>
                    <a:pt x="3334" y="334"/>
                  </a:cubicBezTo>
                  <a:cubicBezTo>
                    <a:pt x="3763" y="334"/>
                    <a:pt x="4192" y="429"/>
                    <a:pt x="4573" y="596"/>
                  </a:cubicBezTo>
                  <a:cubicBezTo>
                    <a:pt x="4598" y="608"/>
                    <a:pt x="4624" y="614"/>
                    <a:pt x="4648" y="614"/>
                  </a:cubicBezTo>
                  <a:cubicBezTo>
                    <a:pt x="4714" y="614"/>
                    <a:pt x="4770" y="570"/>
                    <a:pt x="4787" y="500"/>
                  </a:cubicBezTo>
                  <a:cubicBezTo>
                    <a:pt x="4811" y="429"/>
                    <a:pt x="4787" y="334"/>
                    <a:pt x="4692" y="310"/>
                  </a:cubicBezTo>
                  <a:cubicBezTo>
                    <a:pt x="4239" y="96"/>
                    <a:pt x="3811" y="0"/>
                    <a:pt x="3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105"/>
          <p:cNvGrpSpPr/>
          <p:nvPr/>
        </p:nvGrpSpPr>
        <p:grpSpPr>
          <a:xfrm>
            <a:off x="7287030" y="2306322"/>
            <a:ext cx="279389" cy="379224"/>
            <a:chOff x="7287030" y="2261147"/>
            <a:chExt cx="279389" cy="379224"/>
          </a:xfrm>
        </p:grpSpPr>
        <p:sp>
          <p:nvSpPr>
            <p:cNvPr id="1843" name="Google Shape;1843;p105"/>
            <p:cNvSpPr/>
            <p:nvPr/>
          </p:nvSpPr>
          <p:spPr>
            <a:xfrm>
              <a:off x="7287030" y="2261147"/>
              <a:ext cx="279389" cy="379224"/>
            </a:xfrm>
            <a:custGeom>
              <a:avLst/>
              <a:gdLst/>
              <a:ahLst/>
              <a:cxnLst/>
              <a:rect l="l" t="t" r="r" b="b"/>
              <a:pathLst>
                <a:path w="7931" h="10765" extrusionOk="0">
                  <a:moveTo>
                    <a:pt x="6501" y="310"/>
                  </a:moveTo>
                  <a:cubicBezTo>
                    <a:pt x="6644" y="310"/>
                    <a:pt x="6811" y="381"/>
                    <a:pt x="6882" y="524"/>
                  </a:cubicBezTo>
                  <a:cubicBezTo>
                    <a:pt x="6930" y="548"/>
                    <a:pt x="6954" y="596"/>
                    <a:pt x="6954" y="643"/>
                  </a:cubicBezTo>
                  <a:lnTo>
                    <a:pt x="6216" y="643"/>
                  </a:lnTo>
                  <a:cubicBezTo>
                    <a:pt x="6144" y="643"/>
                    <a:pt x="6097" y="667"/>
                    <a:pt x="6049" y="738"/>
                  </a:cubicBezTo>
                  <a:cubicBezTo>
                    <a:pt x="6001" y="857"/>
                    <a:pt x="6097" y="977"/>
                    <a:pt x="6216" y="977"/>
                  </a:cubicBezTo>
                  <a:lnTo>
                    <a:pt x="7001" y="977"/>
                  </a:lnTo>
                  <a:lnTo>
                    <a:pt x="7454" y="1810"/>
                  </a:lnTo>
                  <a:lnTo>
                    <a:pt x="453" y="1810"/>
                  </a:lnTo>
                  <a:lnTo>
                    <a:pt x="929" y="953"/>
                  </a:lnTo>
                  <a:lnTo>
                    <a:pt x="5525" y="953"/>
                  </a:lnTo>
                  <a:cubicBezTo>
                    <a:pt x="5573" y="953"/>
                    <a:pt x="5644" y="905"/>
                    <a:pt x="5668" y="857"/>
                  </a:cubicBezTo>
                  <a:cubicBezTo>
                    <a:pt x="5739" y="738"/>
                    <a:pt x="5644" y="619"/>
                    <a:pt x="5525" y="619"/>
                  </a:cubicBezTo>
                  <a:lnTo>
                    <a:pt x="1000" y="619"/>
                  </a:lnTo>
                  <a:cubicBezTo>
                    <a:pt x="1048" y="429"/>
                    <a:pt x="1238" y="310"/>
                    <a:pt x="1453" y="310"/>
                  </a:cubicBezTo>
                  <a:close/>
                  <a:moveTo>
                    <a:pt x="1286" y="2096"/>
                  </a:moveTo>
                  <a:lnTo>
                    <a:pt x="1286" y="2596"/>
                  </a:lnTo>
                  <a:cubicBezTo>
                    <a:pt x="1286" y="2858"/>
                    <a:pt x="1096" y="3072"/>
                    <a:pt x="810" y="3072"/>
                  </a:cubicBezTo>
                  <a:cubicBezTo>
                    <a:pt x="548" y="3072"/>
                    <a:pt x="333" y="2858"/>
                    <a:pt x="333" y="2596"/>
                  </a:cubicBezTo>
                  <a:lnTo>
                    <a:pt x="333" y="2096"/>
                  </a:lnTo>
                  <a:close/>
                  <a:moveTo>
                    <a:pt x="2548" y="2096"/>
                  </a:moveTo>
                  <a:lnTo>
                    <a:pt x="2548" y="2596"/>
                  </a:lnTo>
                  <a:cubicBezTo>
                    <a:pt x="2548" y="2858"/>
                    <a:pt x="2334" y="3072"/>
                    <a:pt x="2072" y="3072"/>
                  </a:cubicBezTo>
                  <a:cubicBezTo>
                    <a:pt x="1810" y="3072"/>
                    <a:pt x="1596" y="2858"/>
                    <a:pt x="1596" y="2596"/>
                  </a:cubicBezTo>
                  <a:lnTo>
                    <a:pt x="1596" y="2096"/>
                  </a:lnTo>
                  <a:close/>
                  <a:moveTo>
                    <a:pt x="3834" y="2096"/>
                  </a:moveTo>
                  <a:lnTo>
                    <a:pt x="3834" y="2596"/>
                  </a:lnTo>
                  <a:cubicBezTo>
                    <a:pt x="3834" y="2858"/>
                    <a:pt x="3596" y="3072"/>
                    <a:pt x="3358" y="3072"/>
                  </a:cubicBezTo>
                  <a:cubicBezTo>
                    <a:pt x="3072" y="3072"/>
                    <a:pt x="2882" y="2858"/>
                    <a:pt x="2882" y="2596"/>
                  </a:cubicBezTo>
                  <a:lnTo>
                    <a:pt x="2882" y="2096"/>
                  </a:lnTo>
                  <a:close/>
                  <a:moveTo>
                    <a:pt x="5073" y="2096"/>
                  </a:moveTo>
                  <a:lnTo>
                    <a:pt x="5073" y="2596"/>
                  </a:lnTo>
                  <a:cubicBezTo>
                    <a:pt x="5073" y="2858"/>
                    <a:pt x="4858" y="3072"/>
                    <a:pt x="4596" y="3072"/>
                  </a:cubicBezTo>
                  <a:cubicBezTo>
                    <a:pt x="4334" y="3072"/>
                    <a:pt x="4120" y="2858"/>
                    <a:pt x="4120" y="2596"/>
                  </a:cubicBezTo>
                  <a:lnTo>
                    <a:pt x="4120" y="2096"/>
                  </a:lnTo>
                  <a:close/>
                  <a:moveTo>
                    <a:pt x="6335" y="2096"/>
                  </a:moveTo>
                  <a:lnTo>
                    <a:pt x="6335" y="2596"/>
                  </a:lnTo>
                  <a:cubicBezTo>
                    <a:pt x="6335" y="2858"/>
                    <a:pt x="6120" y="3072"/>
                    <a:pt x="5858" y="3072"/>
                  </a:cubicBezTo>
                  <a:cubicBezTo>
                    <a:pt x="5573" y="3072"/>
                    <a:pt x="5382" y="2858"/>
                    <a:pt x="5382" y="2596"/>
                  </a:cubicBezTo>
                  <a:lnTo>
                    <a:pt x="5382" y="2096"/>
                  </a:lnTo>
                  <a:close/>
                  <a:moveTo>
                    <a:pt x="7597" y="2096"/>
                  </a:moveTo>
                  <a:lnTo>
                    <a:pt x="7597" y="2596"/>
                  </a:lnTo>
                  <a:cubicBezTo>
                    <a:pt x="7597" y="2858"/>
                    <a:pt x="7406" y="3072"/>
                    <a:pt x="7121" y="3072"/>
                  </a:cubicBezTo>
                  <a:cubicBezTo>
                    <a:pt x="6859" y="3072"/>
                    <a:pt x="6644" y="2858"/>
                    <a:pt x="6644" y="2596"/>
                  </a:cubicBezTo>
                  <a:lnTo>
                    <a:pt x="6644" y="2096"/>
                  </a:lnTo>
                  <a:close/>
                  <a:moveTo>
                    <a:pt x="3239" y="9526"/>
                  </a:moveTo>
                  <a:cubicBezTo>
                    <a:pt x="3191" y="9574"/>
                    <a:pt x="3191" y="9621"/>
                    <a:pt x="3191" y="9669"/>
                  </a:cubicBezTo>
                  <a:lnTo>
                    <a:pt x="3191" y="10288"/>
                  </a:lnTo>
                  <a:cubicBezTo>
                    <a:pt x="3191" y="10359"/>
                    <a:pt x="3191" y="10407"/>
                    <a:pt x="3239" y="10455"/>
                  </a:cubicBezTo>
                  <a:lnTo>
                    <a:pt x="1477" y="10455"/>
                  </a:lnTo>
                  <a:cubicBezTo>
                    <a:pt x="1464" y="10456"/>
                    <a:pt x="1452" y="10456"/>
                    <a:pt x="1440" y="10456"/>
                  </a:cubicBezTo>
                  <a:cubicBezTo>
                    <a:pt x="1195" y="10456"/>
                    <a:pt x="1000" y="10229"/>
                    <a:pt x="1000" y="10002"/>
                  </a:cubicBezTo>
                  <a:lnTo>
                    <a:pt x="1000" y="9526"/>
                  </a:lnTo>
                  <a:close/>
                  <a:moveTo>
                    <a:pt x="4310" y="9526"/>
                  </a:moveTo>
                  <a:cubicBezTo>
                    <a:pt x="4382" y="9526"/>
                    <a:pt x="4453" y="9574"/>
                    <a:pt x="4453" y="9669"/>
                  </a:cubicBezTo>
                  <a:lnTo>
                    <a:pt x="4453" y="10288"/>
                  </a:lnTo>
                  <a:cubicBezTo>
                    <a:pt x="4453" y="10383"/>
                    <a:pt x="4382" y="10455"/>
                    <a:pt x="4310" y="10455"/>
                  </a:cubicBezTo>
                  <a:lnTo>
                    <a:pt x="3667" y="10455"/>
                  </a:lnTo>
                  <a:lnTo>
                    <a:pt x="3667" y="10478"/>
                  </a:lnTo>
                  <a:cubicBezTo>
                    <a:pt x="3596" y="10478"/>
                    <a:pt x="3525" y="10407"/>
                    <a:pt x="3525" y="10336"/>
                  </a:cubicBezTo>
                  <a:lnTo>
                    <a:pt x="3525" y="9669"/>
                  </a:lnTo>
                  <a:cubicBezTo>
                    <a:pt x="3525" y="9574"/>
                    <a:pt x="3596" y="9526"/>
                    <a:pt x="3667" y="9526"/>
                  </a:cubicBezTo>
                  <a:close/>
                  <a:moveTo>
                    <a:pt x="1477" y="0"/>
                  </a:moveTo>
                  <a:cubicBezTo>
                    <a:pt x="1048" y="0"/>
                    <a:pt x="691" y="334"/>
                    <a:pt x="667" y="738"/>
                  </a:cubicBezTo>
                  <a:lnTo>
                    <a:pt x="48" y="1881"/>
                  </a:lnTo>
                  <a:cubicBezTo>
                    <a:pt x="48" y="1905"/>
                    <a:pt x="0" y="1929"/>
                    <a:pt x="0" y="1953"/>
                  </a:cubicBezTo>
                  <a:lnTo>
                    <a:pt x="0" y="2596"/>
                  </a:lnTo>
                  <a:cubicBezTo>
                    <a:pt x="0" y="2977"/>
                    <a:pt x="286" y="3263"/>
                    <a:pt x="667" y="3358"/>
                  </a:cubicBezTo>
                  <a:lnTo>
                    <a:pt x="667" y="4620"/>
                  </a:lnTo>
                  <a:cubicBezTo>
                    <a:pt x="667" y="4692"/>
                    <a:pt x="738" y="4763"/>
                    <a:pt x="810" y="4763"/>
                  </a:cubicBezTo>
                  <a:cubicBezTo>
                    <a:pt x="905" y="4763"/>
                    <a:pt x="1000" y="4692"/>
                    <a:pt x="1000" y="4620"/>
                  </a:cubicBezTo>
                  <a:lnTo>
                    <a:pt x="1000" y="3358"/>
                  </a:lnTo>
                  <a:cubicBezTo>
                    <a:pt x="1167" y="3334"/>
                    <a:pt x="1357" y="3215"/>
                    <a:pt x="1477" y="3072"/>
                  </a:cubicBezTo>
                  <a:cubicBezTo>
                    <a:pt x="1619" y="3239"/>
                    <a:pt x="1858" y="3382"/>
                    <a:pt x="2096" y="3382"/>
                  </a:cubicBezTo>
                  <a:cubicBezTo>
                    <a:pt x="2358" y="3382"/>
                    <a:pt x="2572" y="3263"/>
                    <a:pt x="2715" y="3072"/>
                  </a:cubicBezTo>
                  <a:cubicBezTo>
                    <a:pt x="2882" y="3239"/>
                    <a:pt x="3120" y="3382"/>
                    <a:pt x="3358" y="3382"/>
                  </a:cubicBezTo>
                  <a:cubicBezTo>
                    <a:pt x="3620" y="3382"/>
                    <a:pt x="3834" y="3263"/>
                    <a:pt x="3977" y="3072"/>
                  </a:cubicBezTo>
                  <a:cubicBezTo>
                    <a:pt x="4120" y="3239"/>
                    <a:pt x="4358" y="3382"/>
                    <a:pt x="4596" y="3382"/>
                  </a:cubicBezTo>
                  <a:cubicBezTo>
                    <a:pt x="4858" y="3382"/>
                    <a:pt x="5073" y="3263"/>
                    <a:pt x="5215" y="3072"/>
                  </a:cubicBezTo>
                  <a:cubicBezTo>
                    <a:pt x="5382" y="3239"/>
                    <a:pt x="5620" y="3382"/>
                    <a:pt x="5858" y="3382"/>
                  </a:cubicBezTo>
                  <a:cubicBezTo>
                    <a:pt x="6120" y="3382"/>
                    <a:pt x="6335" y="3263"/>
                    <a:pt x="6478" y="3072"/>
                  </a:cubicBezTo>
                  <a:cubicBezTo>
                    <a:pt x="6597" y="3215"/>
                    <a:pt x="6740" y="3334"/>
                    <a:pt x="6954" y="3358"/>
                  </a:cubicBezTo>
                  <a:lnTo>
                    <a:pt x="6954" y="9192"/>
                  </a:lnTo>
                  <a:lnTo>
                    <a:pt x="6216" y="9192"/>
                  </a:lnTo>
                  <a:cubicBezTo>
                    <a:pt x="6120" y="9192"/>
                    <a:pt x="6049" y="9264"/>
                    <a:pt x="6049" y="9335"/>
                  </a:cubicBezTo>
                  <a:cubicBezTo>
                    <a:pt x="6049" y="9431"/>
                    <a:pt x="6120" y="9526"/>
                    <a:pt x="6216" y="9526"/>
                  </a:cubicBezTo>
                  <a:lnTo>
                    <a:pt x="6954" y="9526"/>
                  </a:lnTo>
                  <a:lnTo>
                    <a:pt x="6954" y="10002"/>
                  </a:lnTo>
                  <a:cubicBezTo>
                    <a:pt x="6954" y="10264"/>
                    <a:pt x="6740" y="10478"/>
                    <a:pt x="6478" y="10478"/>
                  </a:cubicBezTo>
                  <a:lnTo>
                    <a:pt x="4715" y="10478"/>
                  </a:lnTo>
                  <a:cubicBezTo>
                    <a:pt x="4739" y="10407"/>
                    <a:pt x="4739" y="10383"/>
                    <a:pt x="4739" y="10336"/>
                  </a:cubicBezTo>
                  <a:lnTo>
                    <a:pt x="4739" y="9669"/>
                  </a:lnTo>
                  <a:cubicBezTo>
                    <a:pt x="4739" y="9621"/>
                    <a:pt x="4739" y="9550"/>
                    <a:pt x="4715" y="9478"/>
                  </a:cubicBezTo>
                  <a:lnTo>
                    <a:pt x="5549" y="9478"/>
                  </a:lnTo>
                  <a:cubicBezTo>
                    <a:pt x="5620" y="9478"/>
                    <a:pt x="5668" y="9454"/>
                    <a:pt x="5692" y="9407"/>
                  </a:cubicBezTo>
                  <a:cubicBezTo>
                    <a:pt x="5763" y="9288"/>
                    <a:pt x="5668" y="9169"/>
                    <a:pt x="5549" y="9169"/>
                  </a:cubicBezTo>
                  <a:lnTo>
                    <a:pt x="4263" y="9169"/>
                  </a:lnTo>
                  <a:lnTo>
                    <a:pt x="4263" y="9192"/>
                  </a:lnTo>
                  <a:lnTo>
                    <a:pt x="3644" y="9192"/>
                  </a:lnTo>
                  <a:lnTo>
                    <a:pt x="3644" y="9169"/>
                  </a:lnTo>
                  <a:lnTo>
                    <a:pt x="976" y="9169"/>
                  </a:lnTo>
                  <a:lnTo>
                    <a:pt x="976" y="5239"/>
                  </a:lnTo>
                  <a:cubicBezTo>
                    <a:pt x="976" y="5144"/>
                    <a:pt x="905" y="5073"/>
                    <a:pt x="857" y="5073"/>
                  </a:cubicBezTo>
                  <a:cubicBezTo>
                    <a:pt x="847" y="5070"/>
                    <a:pt x="837" y="5069"/>
                    <a:pt x="827" y="5069"/>
                  </a:cubicBezTo>
                  <a:cubicBezTo>
                    <a:pt x="743" y="5069"/>
                    <a:pt x="667" y="5154"/>
                    <a:pt x="667" y="5239"/>
                  </a:cubicBezTo>
                  <a:lnTo>
                    <a:pt x="667" y="10002"/>
                  </a:lnTo>
                  <a:cubicBezTo>
                    <a:pt x="667" y="10431"/>
                    <a:pt x="1024" y="10764"/>
                    <a:pt x="1453" y="10764"/>
                  </a:cubicBezTo>
                  <a:lnTo>
                    <a:pt x="6478" y="10764"/>
                  </a:lnTo>
                  <a:cubicBezTo>
                    <a:pt x="6930" y="10764"/>
                    <a:pt x="7240" y="10407"/>
                    <a:pt x="7240" y="10002"/>
                  </a:cubicBezTo>
                  <a:lnTo>
                    <a:pt x="7240" y="3382"/>
                  </a:lnTo>
                  <a:cubicBezTo>
                    <a:pt x="7597" y="3334"/>
                    <a:pt x="7906" y="3001"/>
                    <a:pt x="7906" y="2620"/>
                  </a:cubicBezTo>
                  <a:lnTo>
                    <a:pt x="7906" y="1977"/>
                  </a:lnTo>
                  <a:cubicBezTo>
                    <a:pt x="7930" y="1929"/>
                    <a:pt x="7930" y="1905"/>
                    <a:pt x="7906" y="1881"/>
                  </a:cubicBezTo>
                  <a:lnTo>
                    <a:pt x="7287" y="738"/>
                  </a:lnTo>
                  <a:cubicBezTo>
                    <a:pt x="7287" y="596"/>
                    <a:pt x="7216" y="453"/>
                    <a:pt x="7121" y="334"/>
                  </a:cubicBezTo>
                  <a:cubicBezTo>
                    <a:pt x="6978" y="119"/>
                    <a:pt x="6740" y="0"/>
                    <a:pt x="6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05"/>
            <p:cNvSpPr/>
            <p:nvPr/>
          </p:nvSpPr>
          <p:spPr>
            <a:xfrm>
              <a:off x="7336525" y="2403748"/>
              <a:ext cx="140135" cy="144327"/>
            </a:xfrm>
            <a:custGeom>
              <a:avLst/>
              <a:gdLst/>
              <a:ahLst/>
              <a:cxnLst/>
              <a:rect l="l" t="t" r="r" b="b"/>
              <a:pathLst>
                <a:path w="3978" h="4097" extrusionOk="0">
                  <a:moveTo>
                    <a:pt x="1667" y="1239"/>
                  </a:moveTo>
                  <a:lnTo>
                    <a:pt x="1667" y="2311"/>
                  </a:lnTo>
                  <a:lnTo>
                    <a:pt x="857" y="2311"/>
                  </a:lnTo>
                  <a:cubicBezTo>
                    <a:pt x="572" y="2311"/>
                    <a:pt x="333" y="2072"/>
                    <a:pt x="333" y="1787"/>
                  </a:cubicBezTo>
                  <a:cubicBezTo>
                    <a:pt x="333" y="1477"/>
                    <a:pt x="572" y="1239"/>
                    <a:pt x="857" y="1239"/>
                  </a:cubicBezTo>
                  <a:close/>
                  <a:moveTo>
                    <a:pt x="3048" y="644"/>
                  </a:moveTo>
                  <a:lnTo>
                    <a:pt x="3048" y="2906"/>
                  </a:lnTo>
                  <a:lnTo>
                    <a:pt x="1977" y="2382"/>
                  </a:lnTo>
                  <a:lnTo>
                    <a:pt x="1977" y="1191"/>
                  </a:lnTo>
                  <a:lnTo>
                    <a:pt x="3048" y="644"/>
                  </a:lnTo>
                  <a:close/>
                  <a:moveTo>
                    <a:pt x="3525" y="286"/>
                  </a:moveTo>
                  <a:cubicBezTo>
                    <a:pt x="3620" y="286"/>
                    <a:pt x="3668" y="358"/>
                    <a:pt x="3668" y="453"/>
                  </a:cubicBezTo>
                  <a:lnTo>
                    <a:pt x="3668" y="3096"/>
                  </a:lnTo>
                  <a:cubicBezTo>
                    <a:pt x="3668" y="3192"/>
                    <a:pt x="3620" y="3239"/>
                    <a:pt x="3525" y="3239"/>
                  </a:cubicBezTo>
                  <a:cubicBezTo>
                    <a:pt x="3429" y="3239"/>
                    <a:pt x="3382" y="3192"/>
                    <a:pt x="3382" y="3096"/>
                  </a:cubicBezTo>
                  <a:lnTo>
                    <a:pt x="3382" y="453"/>
                  </a:lnTo>
                  <a:cubicBezTo>
                    <a:pt x="3382" y="382"/>
                    <a:pt x="3429" y="286"/>
                    <a:pt x="3525" y="286"/>
                  </a:cubicBezTo>
                  <a:close/>
                  <a:moveTo>
                    <a:pt x="1358" y="2644"/>
                  </a:moveTo>
                  <a:lnTo>
                    <a:pt x="1358" y="3620"/>
                  </a:lnTo>
                  <a:cubicBezTo>
                    <a:pt x="1381" y="3716"/>
                    <a:pt x="1286" y="3787"/>
                    <a:pt x="1191" y="3787"/>
                  </a:cubicBezTo>
                  <a:cubicBezTo>
                    <a:pt x="1119" y="3787"/>
                    <a:pt x="1024" y="3692"/>
                    <a:pt x="1024" y="3597"/>
                  </a:cubicBezTo>
                  <a:lnTo>
                    <a:pt x="1024" y="2644"/>
                  </a:lnTo>
                  <a:close/>
                  <a:moveTo>
                    <a:pt x="3501" y="1"/>
                  </a:moveTo>
                  <a:cubicBezTo>
                    <a:pt x="3286" y="1"/>
                    <a:pt x="3096" y="143"/>
                    <a:pt x="3048" y="334"/>
                  </a:cubicBezTo>
                  <a:lnTo>
                    <a:pt x="1762" y="953"/>
                  </a:lnTo>
                  <a:lnTo>
                    <a:pt x="834" y="953"/>
                  </a:lnTo>
                  <a:cubicBezTo>
                    <a:pt x="357" y="953"/>
                    <a:pt x="0" y="1334"/>
                    <a:pt x="0" y="1787"/>
                  </a:cubicBezTo>
                  <a:cubicBezTo>
                    <a:pt x="0" y="2192"/>
                    <a:pt x="310" y="2525"/>
                    <a:pt x="667" y="2620"/>
                  </a:cubicBezTo>
                  <a:lnTo>
                    <a:pt x="667" y="3597"/>
                  </a:lnTo>
                  <a:cubicBezTo>
                    <a:pt x="691" y="3859"/>
                    <a:pt x="929" y="4097"/>
                    <a:pt x="1167" y="4097"/>
                  </a:cubicBezTo>
                  <a:cubicBezTo>
                    <a:pt x="1429" y="4097"/>
                    <a:pt x="1667" y="3906"/>
                    <a:pt x="1667" y="3620"/>
                  </a:cubicBezTo>
                  <a:lnTo>
                    <a:pt x="1667" y="2644"/>
                  </a:lnTo>
                  <a:lnTo>
                    <a:pt x="1786" y="2644"/>
                  </a:lnTo>
                  <a:lnTo>
                    <a:pt x="3048" y="3263"/>
                  </a:lnTo>
                  <a:cubicBezTo>
                    <a:pt x="3096" y="3454"/>
                    <a:pt x="3286" y="3597"/>
                    <a:pt x="3501" y="3597"/>
                  </a:cubicBezTo>
                  <a:cubicBezTo>
                    <a:pt x="3763" y="3597"/>
                    <a:pt x="3977" y="3382"/>
                    <a:pt x="3977" y="3120"/>
                  </a:cubicBezTo>
                  <a:lnTo>
                    <a:pt x="3977" y="477"/>
                  </a:lnTo>
                  <a:cubicBezTo>
                    <a:pt x="3977" y="215"/>
                    <a:pt x="3763" y="1"/>
                    <a:pt x="3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05"/>
            <p:cNvSpPr/>
            <p:nvPr/>
          </p:nvSpPr>
          <p:spPr>
            <a:xfrm>
              <a:off x="7486664" y="2415902"/>
              <a:ext cx="29415" cy="28147"/>
            </a:xfrm>
            <a:custGeom>
              <a:avLst/>
              <a:gdLst/>
              <a:ahLst/>
              <a:cxnLst/>
              <a:rect l="l" t="t" r="r" b="b"/>
              <a:pathLst>
                <a:path w="835" h="799" extrusionOk="0">
                  <a:moveTo>
                    <a:pt x="671" y="1"/>
                  </a:moveTo>
                  <a:cubicBezTo>
                    <a:pt x="632" y="1"/>
                    <a:pt x="596" y="13"/>
                    <a:pt x="572" y="37"/>
                  </a:cubicBezTo>
                  <a:lnTo>
                    <a:pt x="72" y="537"/>
                  </a:lnTo>
                  <a:cubicBezTo>
                    <a:pt x="1" y="608"/>
                    <a:pt x="1" y="680"/>
                    <a:pt x="72" y="751"/>
                  </a:cubicBezTo>
                  <a:cubicBezTo>
                    <a:pt x="96" y="775"/>
                    <a:pt x="120" y="799"/>
                    <a:pt x="168" y="799"/>
                  </a:cubicBezTo>
                  <a:cubicBezTo>
                    <a:pt x="215" y="799"/>
                    <a:pt x="263" y="775"/>
                    <a:pt x="287" y="751"/>
                  </a:cubicBezTo>
                  <a:lnTo>
                    <a:pt x="811" y="251"/>
                  </a:lnTo>
                  <a:cubicBezTo>
                    <a:pt x="834" y="180"/>
                    <a:pt x="834" y="108"/>
                    <a:pt x="787" y="37"/>
                  </a:cubicBezTo>
                  <a:cubicBezTo>
                    <a:pt x="751" y="13"/>
                    <a:pt x="709" y="1"/>
                    <a:pt x="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05"/>
            <p:cNvSpPr/>
            <p:nvPr/>
          </p:nvSpPr>
          <p:spPr>
            <a:xfrm>
              <a:off x="7486664" y="2489950"/>
              <a:ext cx="30260" cy="28781"/>
            </a:xfrm>
            <a:custGeom>
              <a:avLst/>
              <a:gdLst/>
              <a:ahLst/>
              <a:cxnLst/>
              <a:rect l="l" t="t" r="r" b="b"/>
              <a:pathLst>
                <a:path w="859" h="817" extrusionOk="0">
                  <a:moveTo>
                    <a:pt x="194" y="1"/>
                  </a:moveTo>
                  <a:cubicBezTo>
                    <a:pt x="156" y="1"/>
                    <a:pt x="120" y="18"/>
                    <a:pt x="96" y="54"/>
                  </a:cubicBezTo>
                  <a:cubicBezTo>
                    <a:pt x="1" y="78"/>
                    <a:pt x="1" y="173"/>
                    <a:pt x="72" y="268"/>
                  </a:cubicBezTo>
                  <a:lnTo>
                    <a:pt x="572" y="769"/>
                  </a:lnTo>
                  <a:cubicBezTo>
                    <a:pt x="596" y="792"/>
                    <a:pt x="620" y="816"/>
                    <a:pt x="692" y="816"/>
                  </a:cubicBezTo>
                  <a:cubicBezTo>
                    <a:pt x="715" y="816"/>
                    <a:pt x="787" y="792"/>
                    <a:pt x="811" y="769"/>
                  </a:cubicBezTo>
                  <a:cubicBezTo>
                    <a:pt x="858" y="697"/>
                    <a:pt x="858" y="602"/>
                    <a:pt x="811" y="554"/>
                  </a:cubicBezTo>
                  <a:lnTo>
                    <a:pt x="310" y="54"/>
                  </a:lnTo>
                  <a:cubicBezTo>
                    <a:pt x="275" y="18"/>
                    <a:pt x="233"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05"/>
            <p:cNvSpPr/>
            <p:nvPr/>
          </p:nvSpPr>
          <p:spPr>
            <a:xfrm>
              <a:off x="7486664" y="2461627"/>
              <a:ext cx="29415" cy="10956"/>
            </a:xfrm>
            <a:custGeom>
              <a:avLst/>
              <a:gdLst/>
              <a:ahLst/>
              <a:cxnLst/>
              <a:rect l="l" t="t" r="r" b="b"/>
              <a:pathLst>
                <a:path w="835" h="311" extrusionOk="0">
                  <a:moveTo>
                    <a:pt x="144" y="1"/>
                  </a:moveTo>
                  <a:cubicBezTo>
                    <a:pt x="72" y="1"/>
                    <a:pt x="1" y="48"/>
                    <a:pt x="1" y="144"/>
                  </a:cubicBezTo>
                  <a:cubicBezTo>
                    <a:pt x="1" y="239"/>
                    <a:pt x="72" y="310"/>
                    <a:pt x="144" y="310"/>
                  </a:cubicBezTo>
                  <a:lnTo>
                    <a:pt x="668" y="310"/>
                  </a:lnTo>
                  <a:cubicBezTo>
                    <a:pt x="739" y="310"/>
                    <a:pt x="811" y="263"/>
                    <a:pt x="811" y="167"/>
                  </a:cubicBezTo>
                  <a:cubicBezTo>
                    <a:pt x="834" y="48"/>
                    <a:pt x="739"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105"/>
          <p:cNvGrpSpPr/>
          <p:nvPr/>
        </p:nvGrpSpPr>
        <p:grpSpPr>
          <a:xfrm>
            <a:off x="6412014" y="2372796"/>
            <a:ext cx="378379" cy="249833"/>
            <a:chOff x="6412014" y="2327621"/>
            <a:chExt cx="378379" cy="249833"/>
          </a:xfrm>
        </p:grpSpPr>
        <p:sp>
          <p:nvSpPr>
            <p:cNvPr id="1849" name="Google Shape;1849;p105"/>
            <p:cNvSpPr/>
            <p:nvPr/>
          </p:nvSpPr>
          <p:spPr>
            <a:xfrm>
              <a:off x="6412014" y="2376411"/>
              <a:ext cx="182091" cy="197662"/>
            </a:xfrm>
            <a:custGeom>
              <a:avLst/>
              <a:gdLst/>
              <a:ahLst/>
              <a:cxnLst/>
              <a:rect l="l" t="t" r="r" b="b"/>
              <a:pathLst>
                <a:path w="5169" h="5611" extrusionOk="0">
                  <a:moveTo>
                    <a:pt x="1681" y="0"/>
                  </a:moveTo>
                  <a:cubicBezTo>
                    <a:pt x="1652" y="0"/>
                    <a:pt x="1622" y="6"/>
                    <a:pt x="1596" y="15"/>
                  </a:cubicBezTo>
                  <a:cubicBezTo>
                    <a:pt x="977" y="562"/>
                    <a:pt x="453" y="1253"/>
                    <a:pt x="24" y="2039"/>
                  </a:cubicBezTo>
                  <a:cubicBezTo>
                    <a:pt x="1" y="2110"/>
                    <a:pt x="1" y="2134"/>
                    <a:pt x="24" y="2205"/>
                  </a:cubicBezTo>
                  <a:cubicBezTo>
                    <a:pt x="572" y="3229"/>
                    <a:pt x="1287" y="4087"/>
                    <a:pt x="2191" y="4682"/>
                  </a:cubicBezTo>
                  <a:cubicBezTo>
                    <a:pt x="3025" y="5230"/>
                    <a:pt x="4025" y="5563"/>
                    <a:pt x="5025" y="5611"/>
                  </a:cubicBezTo>
                  <a:cubicBezTo>
                    <a:pt x="5121" y="5611"/>
                    <a:pt x="5168" y="5563"/>
                    <a:pt x="5168" y="5468"/>
                  </a:cubicBezTo>
                  <a:cubicBezTo>
                    <a:pt x="5168" y="5420"/>
                    <a:pt x="5121" y="5325"/>
                    <a:pt x="5025" y="5325"/>
                  </a:cubicBezTo>
                  <a:cubicBezTo>
                    <a:pt x="3073" y="5206"/>
                    <a:pt x="1310" y="4015"/>
                    <a:pt x="334" y="2134"/>
                  </a:cubicBezTo>
                  <a:cubicBezTo>
                    <a:pt x="715" y="1396"/>
                    <a:pt x="1191" y="777"/>
                    <a:pt x="1787" y="253"/>
                  </a:cubicBezTo>
                  <a:cubicBezTo>
                    <a:pt x="1834" y="205"/>
                    <a:pt x="1834" y="110"/>
                    <a:pt x="1810" y="62"/>
                  </a:cubicBezTo>
                  <a:cubicBezTo>
                    <a:pt x="1780" y="17"/>
                    <a:pt x="1731" y="0"/>
                    <a:pt x="1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05"/>
            <p:cNvSpPr/>
            <p:nvPr/>
          </p:nvSpPr>
          <p:spPr>
            <a:xfrm>
              <a:off x="6490888" y="2327621"/>
              <a:ext cx="299504" cy="249833"/>
            </a:xfrm>
            <a:custGeom>
              <a:avLst/>
              <a:gdLst/>
              <a:ahLst/>
              <a:cxnLst/>
              <a:rect l="l" t="t" r="r" b="b"/>
              <a:pathLst>
                <a:path w="8502" h="7092" extrusionOk="0">
                  <a:moveTo>
                    <a:pt x="3179" y="0"/>
                  </a:moveTo>
                  <a:cubicBezTo>
                    <a:pt x="2477" y="0"/>
                    <a:pt x="1774" y="125"/>
                    <a:pt x="1119" y="376"/>
                  </a:cubicBezTo>
                  <a:cubicBezTo>
                    <a:pt x="786" y="495"/>
                    <a:pt x="500" y="637"/>
                    <a:pt x="191" y="828"/>
                  </a:cubicBezTo>
                  <a:cubicBezTo>
                    <a:pt x="167" y="852"/>
                    <a:pt x="119" y="876"/>
                    <a:pt x="72" y="899"/>
                  </a:cubicBezTo>
                  <a:cubicBezTo>
                    <a:pt x="24" y="971"/>
                    <a:pt x="0" y="1066"/>
                    <a:pt x="24" y="1114"/>
                  </a:cubicBezTo>
                  <a:cubicBezTo>
                    <a:pt x="60" y="1167"/>
                    <a:pt x="122" y="1194"/>
                    <a:pt x="181" y="1194"/>
                  </a:cubicBezTo>
                  <a:cubicBezTo>
                    <a:pt x="201" y="1194"/>
                    <a:pt x="220" y="1191"/>
                    <a:pt x="238" y="1185"/>
                  </a:cubicBezTo>
                  <a:cubicBezTo>
                    <a:pt x="262" y="1138"/>
                    <a:pt x="310" y="1114"/>
                    <a:pt x="357" y="1114"/>
                  </a:cubicBezTo>
                  <a:cubicBezTo>
                    <a:pt x="619" y="947"/>
                    <a:pt x="905" y="828"/>
                    <a:pt x="1215" y="709"/>
                  </a:cubicBezTo>
                  <a:cubicBezTo>
                    <a:pt x="1850" y="463"/>
                    <a:pt x="2503" y="344"/>
                    <a:pt x="3146" y="344"/>
                  </a:cubicBezTo>
                  <a:cubicBezTo>
                    <a:pt x="5178" y="344"/>
                    <a:pt x="7119" y="1523"/>
                    <a:pt x="8168" y="3567"/>
                  </a:cubicBezTo>
                  <a:cubicBezTo>
                    <a:pt x="7192" y="5472"/>
                    <a:pt x="5406" y="6663"/>
                    <a:pt x="3453" y="6782"/>
                  </a:cubicBezTo>
                  <a:cubicBezTo>
                    <a:pt x="3358" y="6782"/>
                    <a:pt x="3286" y="6853"/>
                    <a:pt x="3286" y="6948"/>
                  </a:cubicBezTo>
                  <a:cubicBezTo>
                    <a:pt x="3286" y="7044"/>
                    <a:pt x="3358" y="7091"/>
                    <a:pt x="3453" y="7091"/>
                  </a:cubicBezTo>
                  <a:cubicBezTo>
                    <a:pt x="4453" y="7044"/>
                    <a:pt x="5430" y="6710"/>
                    <a:pt x="6263" y="6139"/>
                  </a:cubicBezTo>
                  <a:cubicBezTo>
                    <a:pt x="7192" y="5543"/>
                    <a:pt x="7907" y="4710"/>
                    <a:pt x="8478" y="3638"/>
                  </a:cubicBezTo>
                  <a:cubicBezTo>
                    <a:pt x="8502" y="3519"/>
                    <a:pt x="8502" y="3471"/>
                    <a:pt x="8502" y="3424"/>
                  </a:cubicBezTo>
                  <a:cubicBezTo>
                    <a:pt x="8121" y="2686"/>
                    <a:pt x="7645" y="2043"/>
                    <a:pt x="7073" y="1542"/>
                  </a:cubicBezTo>
                  <a:cubicBezTo>
                    <a:pt x="6549" y="1018"/>
                    <a:pt x="5906" y="637"/>
                    <a:pt x="5239" y="376"/>
                  </a:cubicBezTo>
                  <a:cubicBezTo>
                    <a:pt x="4584" y="125"/>
                    <a:pt x="3882" y="0"/>
                    <a:pt x="3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05"/>
            <p:cNvSpPr/>
            <p:nvPr/>
          </p:nvSpPr>
          <p:spPr>
            <a:xfrm>
              <a:off x="6505966" y="2357600"/>
              <a:ext cx="188784" cy="188819"/>
            </a:xfrm>
            <a:custGeom>
              <a:avLst/>
              <a:gdLst/>
              <a:ahLst/>
              <a:cxnLst/>
              <a:rect l="l" t="t" r="r" b="b"/>
              <a:pathLst>
                <a:path w="5359" h="5360" extrusionOk="0">
                  <a:moveTo>
                    <a:pt x="2692" y="1"/>
                  </a:moveTo>
                  <a:cubicBezTo>
                    <a:pt x="1191" y="1"/>
                    <a:pt x="1" y="1192"/>
                    <a:pt x="1" y="2668"/>
                  </a:cubicBezTo>
                  <a:cubicBezTo>
                    <a:pt x="1" y="4168"/>
                    <a:pt x="1191" y="5359"/>
                    <a:pt x="2692" y="5359"/>
                  </a:cubicBezTo>
                  <a:cubicBezTo>
                    <a:pt x="3382" y="5359"/>
                    <a:pt x="4002" y="5073"/>
                    <a:pt x="4502" y="4645"/>
                  </a:cubicBezTo>
                  <a:cubicBezTo>
                    <a:pt x="5002" y="4168"/>
                    <a:pt x="5311" y="3549"/>
                    <a:pt x="5359" y="2882"/>
                  </a:cubicBezTo>
                  <a:cubicBezTo>
                    <a:pt x="5359" y="2787"/>
                    <a:pt x="5311" y="2739"/>
                    <a:pt x="5216" y="2692"/>
                  </a:cubicBezTo>
                  <a:cubicBezTo>
                    <a:pt x="5121" y="2692"/>
                    <a:pt x="5073" y="2763"/>
                    <a:pt x="5049" y="2859"/>
                  </a:cubicBezTo>
                  <a:cubicBezTo>
                    <a:pt x="4954" y="4073"/>
                    <a:pt x="3906" y="5026"/>
                    <a:pt x="2692" y="5026"/>
                  </a:cubicBezTo>
                  <a:cubicBezTo>
                    <a:pt x="1382" y="5026"/>
                    <a:pt x="334" y="3954"/>
                    <a:pt x="334" y="2668"/>
                  </a:cubicBezTo>
                  <a:cubicBezTo>
                    <a:pt x="334" y="1358"/>
                    <a:pt x="1406" y="334"/>
                    <a:pt x="2692" y="334"/>
                  </a:cubicBezTo>
                  <a:cubicBezTo>
                    <a:pt x="3811" y="334"/>
                    <a:pt x="4811" y="1120"/>
                    <a:pt x="5002" y="2239"/>
                  </a:cubicBezTo>
                  <a:cubicBezTo>
                    <a:pt x="5039" y="2295"/>
                    <a:pt x="5076" y="2350"/>
                    <a:pt x="5135" y="2350"/>
                  </a:cubicBezTo>
                  <a:cubicBezTo>
                    <a:pt x="5152" y="2350"/>
                    <a:pt x="5171" y="2345"/>
                    <a:pt x="5192" y="2335"/>
                  </a:cubicBezTo>
                  <a:cubicBezTo>
                    <a:pt x="5288" y="2311"/>
                    <a:pt x="5335" y="2263"/>
                    <a:pt x="5311" y="2168"/>
                  </a:cubicBezTo>
                  <a:cubicBezTo>
                    <a:pt x="5073" y="906"/>
                    <a:pt x="3978"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05"/>
            <p:cNvSpPr/>
            <p:nvPr/>
          </p:nvSpPr>
          <p:spPr>
            <a:xfrm>
              <a:off x="6575611" y="2390643"/>
              <a:ext cx="52031" cy="123085"/>
            </a:xfrm>
            <a:custGeom>
              <a:avLst/>
              <a:gdLst/>
              <a:ahLst/>
              <a:cxnLst/>
              <a:rect l="l" t="t" r="r" b="b"/>
              <a:pathLst>
                <a:path w="1477" h="3494" extrusionOk="0">
                  <a:moveTo>
                    <a:pt x="754" y="0"/>
                  </a:moveTo>
                  <a:cubicBezTo>
                    <a:pt x="669" y="0"/>
                    <a:pt x="596" y="73"/>
                    <a:pt x="596" y="158"/>
                  </a:cubicBezTo>
                  <a:lnTo>
                    <a:pt x="596" y="492"/>
                  </a:lnTo>
                  <a:lnTo>
                    <a:pt x="524" y="492"/>
                  </a:lnTo>
                  <a:cubicBezTo>
                    <a:pt x="239" y="492"/>
                    <a:pt x="0" y="730"/>
                    <a:pt x="0" y="1016"/>
                  </a:cubicBezTo>
                  <a:lnTo>
                    <a:pt x="0" y="1349"/>
                  </a:lnTo>
                  <a:cubicBezTo>
                    <a:pt x="0" y="1563"/>
                    <a:pt x="119" y="1730"/>
                    <a:pt x="334" y="1801"/>
                  </a:cubicBezTo>
                  <a:lnTo>
                    <a:pt x="1024" y="2040"/>
                  </a:lnTo>
                  <a:cubicBezTo>
                    <a:pt x="1096" y="2063"/>
                    <a:pt x="1120" y="2135"/>
                    <a:pt x="1120" y="2182"/>
                  </a:cubicBezTo>
                  <a:lnTo>
                    <a:pt x="1120" y="2397"/>
                  </a:lnTo>
                  <a:cubicBezTo>
                    <a:pt x="1120" y="2540"/>
                    <a:pt x="1001" y="2659"/>
                    <a:pt x="858" y="2659"/>
                  </a:cubicBezTo>
                  <a:lnTo>
                    <a:pt x="500" y="2659"/>
                  </a:lnTo>
                  <a:cubicBezTo>
                    <a:pt x="381" y="2659"/>
                    <a:pt x="310" y="2540"/>
                    <a:pt x="358" y="2444"/>
                  </a:cubicBezTo>
                  <a:cubicBezTo>
                    <a:pt x="393" y="2337"/>
                    <a:pt x="308" y="2244"/>
                    <a:pt x="193" y="2244"/>
                  </a:cubicBezTo>
                  <a:cubicBezTo>
                    <a:pt x="155" y="2244"/>
                    <a:pt x="113" y="2254"/>
                    <a:pt x="72" y="2278"/>
                  </a:cubicBezTo>
                  <a:cubicBezTo>
                    <a:pt x="48" y="2302"/>
                    <a:pt x="48" y="2302"/>
                    <a:pt x="48" y="2325"/>
                  </a:cubicBezTo>
                  <a:cubicBezTo>
                    <a:pt x="24" y="2659"/>
                    <a:pt x="286" y="2968"/>
                    <a:pt x="620" y="2968"/>
                  </a:cubicBezTo>
                  <a:lnTo>
                    <a:pt x="620" y="3349"/>
                  </a:lnTo>
                  <a:cubicBezTo>
                    <a:pt x="620" y="3373"/>
                    <a:pt x="620" y="3397"/>
                    <a:pt x="643" y="3445"/>
                  </a:cubicBezTo>
                  <a:cubicBezTo>
                    <a:pt x="678" y="3480"/>
                    <a:pt x="715" y="3494"/>
                    <a:pt x="750" y="3494"/>
                  </a:cubicBezTo>
                  <a:cubicBezTo>
                    <a:pt x="834" y="3494"/>
                    <a:pt x="905" y="3410"/>
                    <a:pt x="905" y="3326"/>
                  </a:cubicBezTo>
                  <a:lnTo>
                    <a:pt x="905" y="2968"/>
                  </a:lnTo>
                  <a:cubicBezTo>
                    <a:pt x="1215" y="2968"/>
                    <a:pt x="1477" y="2683"/>
                    <a:pt x="1477" y="2397"/>
                  </a:cubicBezTo>
                  <a:lnTo>
                    <a:pt x="1477" y="2135"/>
                  </a:lnTo>
                  <a:cubicBezTo>
                    <a:pt x="1477" y="1921"/>
                    <a:pt x="1358" y="1730"/>
                    <a:pt x="1143" y="1682"/>
                  </a:cubicBezTo>
                  <a:lnTo>
                    <a:pt x="429" y="1444"/>
                  </a:lnTo>
                  <a:cubicBezTo>
                    <a:pt x="381" y="1397"/>
                    <a:pt x="358" y="1349"/>
                    <a:pt x="358" y="1301"/>
                  </a:cubicBezTo>
                  <a:lnTo>
                    <a:pt x="358" y="992"/>
                  </a:lnTo>
                  <a:cubicBezTo>
                    <a:pt x="334" y="873"/>
                    <a:pt x="453" y="777"/>
                    <a:pt x="572" y="777"/>
                  </a:cubicBezTo>
                  <a:lnTo>
                    <a:pt x="977" y="777"/>
                  </a:lnTo>
                  <a:cubicBezTo>
                    <a:pt x="1072" y="777"/>
                    <a:pt x="1167" y="873"/>
                    <a:pt x="1120" y="968"/>
                  </a:cubicBezTo>
                  <a:cubicBezTo>
                    <a:pt x="1102" y="1057"/>
                    <a:pt x="1177" y="1145"/>
                    <a:pt x="1285" y="1145"/>
                  </a:cubicBezTo>
                  <a:cubicBezTo>
                    <a:pt x="1322" y="1145"/>
                    <a:pt x="1363" y="1135"/>
                    <a:pt x="1405" y="1111"/>
                  </a:cubicBezTo>
                  <a:cubicBezTo>
                    <a:pt x="1429" y="1087"/>
                    <a:pt x="1453" y="1063"/>
                    <a:pt x="1453" y="1016"/>
                  </a:cubicBezTo>
                  <a:cubicBezTo>
                    <a:pt x="1477" y="730"/>
                    <a:pt x="1215" y="492"/>
                    <a:pt x="953" y="492"/>
                  </a:cubicBezTo>
                  <a:lnTo>
                    <a:pt x="929" y="492"/>
                  </a:lnTo>
                  <a:lnTo>
                    <a:pt x="929" y="134"/>
                  </a:lnTo>
                  <a:cubicBezTo>
                    <a:pt x="929" y="111"/>
                    <a:pt x="881" y="39"/>
                    <a:pt x="858" y="39"/>
                  </a:cubicBezTo>
                  <a:cubicBezTo>
                    <a:pt x="824" y="12"/>
                    <a:pt x="788"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105"/>
          <p:cNvGrpSpPr/>
          <p:nvPr/>
        </p:nvGrpSpPr>
        <p:grpSpPr>
          <a:xfrm>
            <a:off x="5607488" y="2335667"/>
            <a:ext cx="380069" cy="322191"/>
            <a:chOff x="5607488" y="2290492"/>
            <a:chExt cx="380069" cy="322191"/>
          </a:xfrm>
        </p:grpSpPr>
        <p:sp>
          <p:nvSpPr>
            <p:cNvPr id="1854" name="Google Shape;1854;p105"/>
            <p:cNvSpPr/>
            <p:nvPr/>
          </p:nvSpPr>
          <p:spPr>
            <a:xfrm>
              <a:off x="5607488" y="2290492"/>
              <a:ext cx="380069" cy="322191"/>
            </a:xfrm>
            <a:custGeom>
              <a:avLst/>
              <a:gdLst/>
              <a:ahLst/>
              <a:cxnLst/>
              <a:rect l="l" t="t" r="r" b="b"/>
              <a:pathLst>
                <a:path w="10789" h="9146" extrusionOk="0">
                  <a:moveTo>
                    <a:pt x="4168" y="4168"/>
                  </a:moveTo>
                  <a:lnTo>
                    <a:pt x="4168" y="7955"/>
                  </a:lnTo>
                  <a:lnTo>
                    <a:pt x="1739" y="7955"/>
                  </a:lnTo>
                  <a:cubicBezTo>
                    <a:pt x="1644" y="7740"/>
                    <a:pt x="1453" y="7526"/>
                    <a:pt x="1215" y="7431"/>
                  </a:cubicBezTo>
                  <a:lnTo>
                    <a:pt x="1215" y="4668"/>
                  </a:lnTo>
                  <a:cubicBezTo>
                    <a:pt x="1453" y="4573"/>
                    <a:pt x="1644" y="4406"/>
                    <a:pt x="1739" y="4168"/>
                  </a:cubicBezTo>
                  <a:close/>
                  <a:moveTo>
                    <a:pt x="4978" y="1"/>
                  </a:moveTo>
                  <a:cubicBezTo>
                    <a:pt x="4525" y="1"/>
                    <a:pt x="4192" y="358"/>
                    <a:pt x="4192" y="763"/>
                  </a:cubicBezTo>
                  <a:lnTo>
                    <a:pt x="4192" y="2977"/>
                  </a:lnTo>
                  <a:lnTo>
                    <a:pt x="2453" y="2977"/>
                  </a:lnTo>
                  <a:cubicBezTo>
                    <a:pt x="2358" y="2977"/>
                    <a:pt x="2287" y="3025"/>
                    <a:pt x="2287" y="3120"/>
                  </a:cubicBezTo>
                  <a:cubicBezTo>
                    <a:pt x="2287" y="3216"/>
                    <a:pt x="2358" y="3311"/>
                    <a:pt x="2453" y="3311"/>
                  </a:cubicBezTo>
                  <a:lnTo>
                    <a:pt x="4168" y="3311"/>
                  </a:lnTo>
                  <a:lnTo>
                    <a:pt x="4168" y="3859"/>
                  </a:lnTo>
                  <a:lnTo>
                    <a:pt x="1596" y="3859"/>
                  </a:lnTo>
                  <a:cubicBezTo>
                    <a:pt x="1548" y="3859"/>
                    <a:pt x="1453" y="3930"/>
                    <a:pt x="1453" y="3978"/>
                  </a:cubicBezTo>
                  <a:cubicBezTo>
                    <a:pt x="1405" y="4192"/>
                    <a:pt x="1239" y="4382"/>
                    <a:pt x="1048" y="4406"/>
                  </a:cubicBezTo>
                  <a:cubicBezTo>
                    <a:pt x="977" y="4430"/>
                    <a:pt x="929" y="4478"/>
                    <a:pt x="929" y="4549"/>
                  </a:cubicBezTo>
                  <a:lnTo>
                    <a:pt x="929" y="7550"/>
                  </a:lnTo>
                  <a:cubicBezTo>
                    <a:pt x="929" y="7645"/>
                    <a:pt x="977" y="7717"/>
                    <a:pt x="1048" y="7717"/>
                  </a:cubicBezTo>
                  <a:cubicBezTo>
                    <a:pt x="1263" y="7764"/>
                    <a:pt x="1429" y="7907"/>
                    <a:pt x="1453" y="8121"/>
                  </a:cubicBezTo>
                  <a:cubicBezTo>
                    <a:pt x="1477" y="8169"/>
                    <a:pt x="1548" y="8240"/>
                    <a:pt x="1596" y="8240"/>
                  </a:cubicBezTo>
                  <a:lnTo>
                    <a:pt x="4168" y="8240"/>
                  </a:lnTo>
                  <a:lnTo>
                    <a:pt x="4168" y="8336"/>
                  </a:lnTo>
                  <a:cubicBezTo>
                    <a:pt x="4168" y="8502"/>
                    <a:pt x="4239" y="8693"/>
                    <a:pt x="4311" y="8812"/>
                  </a:cubicBezTo>
                  <a:lnTo>
                    <a:pt x="334" y="8812"/>
                  </a:lnTo>
                  <a:lnTo>
                    <a:pt x="334" y="3287"/>
                  </a:lnTo>
                  <a:lnTo>
                    <a:pt x="1644" y="3287"/>
                  </a:lnTo>
                  <a:cubicBezTo>
                    <a:pt x="1715" y="3287"/>
                    <a:pt x="1787" y="3239"/>
                    <a:pt x="1787" y="3144"/>
                  </a:cubicBezTo>
                  <a:cubicBezTo>
                    <a:pt x="1787" y="3049"/>
                    <a:pt x="1715" y="2977"/>
                    <a:pt x="1644" y="2977"/>
                  </a:cubicBezTo>
                  <a:lnTo>
                    <a:pt x="143" y="2977"/>
                  </a:lnTo>
                  <a:cubicBezTo>
                    <a:pt x="72" y="2977"/>
                    <a:pt x="0" y="3025"/>
                    <a:pt x="0" y="3120"/>
                  </a:cubicBezTo>
                  <a:lnTo>
                    <a:pt x="0" y="8955"/>
                  </a:lnTo>
                  <a:cubicBezTo>
                    <a:pt x="0" y="9050"/>
                    <a:pt x="72" y="9098"/>
                    <a:pt x="143" y="9098"/>
                  </a:cubicBezTo>
                  <a:lnTo>
                    <a:pt x="8907" y="9098"/>
                  </a:lnTo>
                  <a:cubicBezTo>
                    <a:pt x="8979" y="9098"/>
                    <a:pt x="9050" y="9050"/>
                    <a:pt x="9050" y="8979"/>
                  </a:cubicBezTo>
                  <a:cubicBezTo>
                    <a:pt x="9074" y="8907"/>
                    <a:pt x="8979" y="8812"/>
                    <a:pt x="8907" y="8812"/>
                  </a:cubicBezTo>
                  <a:lnTo>
                    <a:pt x="4954" y="8812"/>
                  </a:lnTo>
                  <a:cubicBezTo>
                    <a:pt x="4668" y="8812"/>
                    <a:pt x="4454" y="8598"/>
                    <a:pt x="4454" y="8336"/>
                  </a:cubicBezTo>
                  <a:lnTo>
                    <a:pt x="4454" y="763"/>
                  </a:lnTo>
                  <a:cubicBezTo>
                    <a:pt x="4454" y="501"/>
                    <a:pt x="4668" y="286"/>
                    <a:pt x="4954" y="286"/>
                  </a:cubicBezTo>
                  <a:lnTo>
                    <a:pt x="10003" y="286"/>
                  </a:lnTo>
                  <a:cubicBezTo>
                    <a:pt x="10264" y="286"/>
                    <a:pt x="10479" y="501"/>
                    <a:pt x="10479" y="763"/>
                  </a:cubicBezTo>
                  <a:lnTo>
                    <a:pt x="10479" y="8645"/>
                  </a:lnTo>
                  <a:cubicBezTo>
                    <a:pt x="10479" y="8741"/>
                    <a:pt x="10407" y="8812"/>
                    <a:pt x="10336" y="8812"/>
                  </a:cubicBezTo>
                  <a:lnTo>
                    <a:pt x="9598" y="8812"/>
                  </a:lnTo>
                  <a:cubicBezTo>
                    <a:pt x="9550" y="8812"/>
                    <a:pt x="9550" y="8812"/>
                    <a:pt x="9550" y="8836"/>
                  </a:cubicBezTo>
                  <a:cubicBezTo>
                    <a:pt x="9431" y="8955"/>
                    <a:pt x="9526" y="9145"/>
                    <a:pt x="9645" y="9145"/>
                  </a:cubicBezTo>
                  <a:lnTo>
                    <a:pt x="10003" y="9145"/>
                  </a:lnTo>
                  <a:cubicBezTo>
                    <a:pt x="10455" y="9145"/>
                    <a:pt x="10788" y="8788"/>
                    <a:pt x="10788" y="8359"/>
                  </a:cubicBezTo>
                  <a:lnTo>
                    <a:pt x="10788" y="810"/>
                  </a:lnTo>
                  <a:cubicBezTo>
                    <a:pt x="10788" y="358"/>
                    <a:pt x="10455" y="1"/>
                    <a:pt x="10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05"/>
            <p:cNvSpPr/>
            <p:nvPr/>
          </p:nvSpPr>
          <p:spPr>
            <a:xfrm>
              <a:off x="5787853" y="2319871"/>
              <a:ext cx="165287" cy="77219"/>
            </a:xfrm>
            <a:custGeom>
              <a:avLst/>
              <a:gdLst/>
              <a:ahLst/>
              <a:cxnLst/>
              <a:rect l="l" t="t" r="r" b="b"/>
              <a:pathLst>
                <a:path w="4692" h="2192" extrusionOk="0">
                  <a:moveTo>
                    <a:pt x="143" y="0"/>
                  </a:moveTo>
                  <a:cubicBezTo>
                    <a:pt x="48" y="0"/>
                    <a:pt x="1" y="48"/>
                    <a:pt x="1" y="143"/>
                  </a:cubicBezTo>
                  <a:lnTo>
                    <a:pt x="1" y="2048"/>
                  </a:lnTo>
                  <a:cubicBezTo>
                    <a:pt x="1" y="2143"/>
                    <a:pt x="48" y="2191"/>
                    <a:pt x="143" y="2191"/>
                  </a:cubicBezTo>
                  <a:lnTo>
                    <a:pt x="4573" y="2191"/>
                  </a:lnTo>
                  <a:cubicBezTo>
                    <a:pt x="4644" y="2191"/>
                    <a:pt x="4692" y="2143"/>
                    <a:pt x="4692" y="2048"/>
                  </a:cubicBezTo>
                  <a:lnTo>
                    <a:pt x="4692" y="143"/>
                  </a:lnTo>
                  <a:cubicBezTo>
                    <a:pt x="4692" y="48"/>
                    <a:pt x="4644" y="0"/>
                    <a:pt x="4549" y="0"/>
                  </a:cubicBezTo>
                  <a:lnTo>
                    <a:pt x="3477" y="0"/>
                  </a:lnTo>
                  <a:cubicBezTo>
                    <a:pt x="3406" y="0"/>
                    <a:pt x="3335" y="48"/>
                    <a:pt x="3335" y="143"/>
                  </a:cubicBezTo>
                  <a:cubicBezTo>
                    <a:pt x="3335" y="238"/>
                    <a:pt x="3406" y="334"/>
                    <a:pt x="3477" y="334"/>
                  </a:cubicBezTo>
                  <a:lnTo>
                    <a:pt x="4406" y="334"/>
                  </a:lnTo>
                  <a:lnTo>
                    <a:pt x="4406" y="1905"/>
                  </a:lnTo>
                  <a:lnTo>
                    <a:pt x="334" y="1905"/>
                  </a:lnTo>
                  <a:lnTo>
                    <a:pt x="334" y="334"/>
                  </a:lnTo>
                  <a:lnTo>
                    <a:pt x="2739" y="334"/>
                  </a:lnTo>
                  <a:cubicBezTo>
                    <a:pt x="2834" y="334"/>
                    <a:pt x="2882" y="262"/>
                    <a:pt x="2882" y="167"/>
                  </a:cubicBezTo>
                  <a:cubicBezTo>
                    <a:pt x="2882" y="95"/>
                    <a:pt x="2834" y="0"/>
                    <a:pt x="2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05"/>
            <p:cNvSpPr/>
            <p:nvPr/>
          </p:nvSpPr>
          <p:spPr>
            <a:xfrm>
              <a:off x="5787853" y="2416324"/>
              <a:ext cx="41146" cy="39490"/>
            </a:xfrm>
            <a:custGeom>
              <a:avLst/>
              <a:gdLst/>
              <a:ahLst/>
              <a:cxnLst/>
              <a:rect l="l" t="t" r="r" b="b"/>
              <a:pathLst>
                <a:path w="1168" h="1121" extrusionOk="0">
                  <a:moveTo>
                    <a:pt x="834" y="310"/>
                  </a:moveTo>
                  <a:lnTo>
                    <a:pt x="834" y="858"/>
                  </a:lnTo>
                  <a:lnTo>
                    <a:pt x="310" y="858"/>
                  </a:lnTo>
                  <a:lnTo>
                    <a:pt x="310" y="310"/>
                  </a:lnTo>
                  <a:close/>
                  <a:moveTo>
                    <a:pt x="143" y="1"/>
                  </a:moveTo>
                  <a:cubicBezTo>
                    <a:pt x="72" y="1"/>
                    <a:pt x="1" y="48"/>
                    <a:pt x="1" y="144"/>
                  </a:cubicBezTo>
                  <a:lnTo>
                    <a:pt x="1" y="977"/>
                  </a:lnTo>
                  <a:cubicBezTo>
                    <a:pt x="1" y="1072"/>
                    <a:pt x="72" y="1120"/>
                    <a:pt x="143" y="1120"/>
                  </a:cubicBezTo>
                  <a:lnTo>
                    <a:pt x="977" y="1120"/>
                  </a:lnTo>
                  <a:cubicBezTo>
                    <a:pt x="1072" y="1120"/>
                    <a:pt x="1120" y="1072"/>
                    <a:pt x="1120" y="977"/>
                  </a:cubicBezTo>
                  <a:lnTo>
                    <a:pt x="1120" y="144"/>
                  </a:lnTo>
                  <a:cubicBezTo>
                    <a:pt x="1167" y="96"/>
                    <a:pt x="107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05"/>
            <p:cNvSpPr/>
            <p:nvPr/>
          </p:nvSpPr>
          <p:spPr>
            <a:xfrm>
              <a:off x="5913686" y="2416324"/>
              <a:ext cx="39455" cy="39490"/>
            </a:xfrm>
            <a:custGeom>
              <a:avLst/>
              <a:gdLst/>
              <a:ahLst/>
              <a:cxnLst/>
              <a:rect l="l" t="t" r="r" b="b"/>
              <a:pathLst>
                <a:path w="1120" h="1121" extrusionOk="0">
                  <a:moveTo>
                    <a:pt x="834" y="310"/>
                  </a:moveTo>
                  <a:lnTo>
                    <a:pt x="834" y="858"/>
                  </a:lnTo>
                  <a:lnTo>
                    <a:pt x="310" y="858"/>
                  </a:lnTo>
                  <a:lnTo>
                    <a:pt x="310" y="310"/>
                  </a:lnTo>
                  <a:close/>
                  <a:moveTo>
                    <a:pt x="144" y="1"/>
                  </a:moveTo>
                  <a:cubicBezTo>
                    <a:pt x="72" y="1"/>
                    <a:pt x="1" y="48"/>
                    <a:pt x="1" y="144"/>
                  </a:cubicBezTo>
                  <a:lnTo>
                    <a:pt x="1" y="977"/>
                  </a:lnTo>
                  <a:cubicBezTo>
                    <a:pt x="1" y="1072"/>
                    <a:pt x="72" y="1120"/>
                    <a:pt x="144" y="1120"/>
                  </a:cubicBezTo>
                  <a:lnTo>
                    <a:pt x="977" y="1120"/>
                  </a:lnTo>
                  <a:cubicBezTo>
                    <a:pt x="1072" y="1120"/>
                    <a:pt x="1120" y="1072"/>
                    <a:pt x="1120" y="977"/>
                  </a:cubicBezTo>
                  <a:lnTo>
                    <a:pt x="1120" y="144"/>
                  </a:lnTo>
                  <a:cubicBezTo>
                    <a:pt x="1120" y="96"/>
                    <a:pt x="107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05"/>
            <p:cNvSpPr/>
            <p:nvPr/>
          </p:nvSpPr>
          <p:spPr>
            <a:xfrm>
              <a:off x="5850770" y="2416324"/>
              <a:ext cx="39455" cy="39490"/>
            </a:xfrm>
            <a:custGeom>
              <a:avLst/>
              <a:gdLst/>
              <a:ahLst/>
              <a:cxnLst/>
              <a:rect l="l" t="t" r="r" b="b"/>
              <a:pathLst>
                <a:path w="1120" h="1121" extrusionOk="0">
                  <a:moveTo>
                    <a:pt x="834" y="310"/>
                  </a:moveTo>
                  <a:lnTo>
                    <a:pt x="834" y="858"/>
                  </a:lnTo>
                  <a:lnTo>
                    <a:pt x="310" y="858"/>
                  </a:lnTo>
                  <a:lnTo>
                    <a:pt x="310" y="310"/>
                  </a:lnTo>
                  <a:close/>
                  <a:moveTo>
                    <a:pt x="144" y="1"/>
                  </a:moveTo>
                  <a:cubicBezTo>
                    <a:pt x="72" y="1"/>
                    <a:pt x="1" y="48"/>
                    <a:pt x="1" y="144"/>
                  </a:cubicBezTo>
                  <a:lnTo>
                    <a:pt x="1" y="977"/>
                  </a:lnTo>
                  <a:cubicBezTo>
                    <a:pt x="1" y="1072"/>
                    <a:pt x="72" y="1120"/>
                    <a:pt x="144" y="1120"/>
                  </a:cubicBezTo>
                  <a:lnTo>
                    <a:pt x="977" y="1120"/>
                  </a:lnTo>
                  <a:cubicBezTo>
                    <a:pt x="1072" y="1120"/>
                    <a:pt x="1120" y="1072"/>
                    <a:pt x="1120" y="977"/>
                  </a:cubicBezTo>
                  <a:lnTo>
                    <a:pt x="1120" y="144"/>
                  </a:lnTo>
                  <a:cubicBezTo>
                    <a:pt x="1120" y="96"/>
                    <a:pt x="107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05"/>
            <p:cNvSpPr/>
            <p:nvPr/>
          </p:nvSpPr>
          <p:spPr>
            <a:xfrm>
              <a:off x="5787853" y="2475894"/>
              <a:ext cx="41146" cy="40300"/>
            </a:xfrm>
            <a:custGeom>
              <a:avLst/>
              <a:gdLst/>
              <a:ahLst/>
              <a:cxnLst/>
              <a:rect l="l" t="t" r="r" b="b"/>
              <a:pathLst>
                <a:path w="1168" h="1144" extrusionOk="0">
                  <a:moveTo>
                    <a:pt x="834" y="310"/>
                  </a:moveTo>
                  <a:lnTo>
                    <a:pt x="834" y="834"/>
                  </a:lnTo>
                  <a:lnTo>
                    <a:pt x="310" y="834"/>
                  </a:lnTo>
                  <a:lnTo>
                    <a:pt x="310" y="310"/>
                  </a:lnTo>
                  <a:close/>
                  <a:moveTo>
                    <a:pt x="143" y="1"/>
                  </a:moveTo>
                  <a:cubicBezTo>
                    <a:pt x="72" y="1"/>
                    <a:pt x="1" y="72"/>
                    <a:pt x="1" y="144"/>
                  </a:cubicBezTo>
                  <a:lnTo>
                    <a:pt x="1" y="977"/>
                  </a:lnTo>
                  <a:cubicBezTo>
                    <a:pt x="1" y="1072"/>
                    <a:pt x="72" y="1144"/>
                    <a:pt x="143" y="1144"/>
                  </a:cubicBezTo>
                  <a:lnTo>
                    <a:pt x="977" y="1144"/>
                  </a:lnTo>
                  <a:cubicBezTo>
                    <a:pt x="1072" y="1144"/>
                    <a:pt x="1120" y="1072"/>
                    <a:pt x="1120" y="977"/>
                  </a:cubicBezTo>
                  <a:lnTo>
                    <a:pt x="1120" y="144"/>
                  </a:lnTo>
                  <a:cubicBezTo>
                    <a:pt x="1167" y="72"/>
                    <a:pt x="107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05"/>
            <p:cNvSpPr/>
            <p:nvPr/>
          </p:nvSpPr>
          <p:spPr>
            <a:xfrm>
              <a:off x="5913686" y="2475894"/>
              <a:ext cx="39455" cy="99870"/>
            </a:xfrm>
            <a:custGeom>
              <a:avLst/>
              <a:gdLst/>
              <a:ahLst/>
              <a:cxnLst/>
              <a:rect l="l" t="t" r="r" b="b"/>
              <a:pathLst>
                <a:path w="1120" h="2835" extrusionOk="0">
                  <a:moveTo>
                    <a:pt x="834" y="310"/>
                  </a:moveTo>
                  <a:lnTo>
                    <a:pt x="834" y="2501"/>
                  </a:lnTo>
                  <a:lnTo>
                    <a:pt x="310" y="2501"/>
                  </a:lnTo>
                  <a:lnTo>
                    <a:pt x="310" y="310"/>
                  </a:lnTo>
                  <a:close/>
                  <a:moveTo>
                    <a:pt x="144" y="1"/>
                  </a:moveTo>
                  <a:cubicBezTo>
                    <a:pt x="72" y="1"/>
                    <a:pt x="1" y="72"/>
                    <a:pt x="1" y="144"/>
                  </a:cubicBezTo>
                  <a:lnTo>
                    <a:pt x="1" y="2692"/>
                  </a:lnTo>
                  <a:cubicBezTo>
                    <a:pt x="1" y="2739"/>
                    <a:pt x="72" y="2835"/>
                    <a:pt x="144" y="2835"/>
                  </a:cubicBezTo>
                  <a:lnTo>
                    <a:pt x="977" y="2835"/>
                  </a:lnTo>
                  <a:cubicBezTo>
                    <a:pt x="1072" y="2835"/>
                    <a:pt x="1120" y="2763"/>
                    <a:pt x="1120" y="2692"/>
                  </a:cubicBezTo>
                  <a:lnTo>
                    <a:pt x="1120" y="144"/>
                  </a:lnTo>
                  <a:cubicBezTo>
                    <a:pt x="1120" y="72"/>
                    <a:pt x="107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05"/>
            <p:cNvSpPr/>
            <p:nvPr/>
          </p:nvSpPr>
          <p:spPr>
            <a:xfrm>
              <a:off x="5850770" y="2475894"/>
              <a:ext cx="39455" cy="40300"/>
            </a:xfrm>
            <a:custGeom>
              <a:avLst/>
              <a:gdLst/>
              <a:ahLst/>
              <a:cxnLst/>
              <a:rect l="l" t="t" r="r" b="b"/>
              <a:pathLst>
                <a:path w="1120" h="1144" extrusionOk="0">
                  <a:moveTo>
                    <a:pt x="834" y="310"/>
                  </a:moveTo>
                  <a:lnTo>
                    <a:pt x="834" y="834"/>
                  </a:lnTo>
                  <a:lnTo>
                    <a:pt x="310" y="834"/>
                  </a:lnTo>
                  <a:lnTo>
                    <a:pt x="310" y="310"/>
                  </a:lnTo>
                  <a:close/>
                  <a:moveTo>
                    <a:pt x="144" y="1"/>
                  </a:moveTo>
                  <a:cubicBezTo>
                    <a:pt x="72" y="1"/>
                    <a:pt x="1" y="72"/>
                    <a:pt x="1" y="144"/>
                  </a:cubicBezTo>
                  <a:lnTo>
                    <a:pt x="1" y="977"/>
                  </a:lnTo>
                  <a:cubicBezTo>
                    <a:pt x="1" y="1072"/>
                    <a:pt x="72" y="1144"/>
                    <a:pt x="144" y="1144"/>
                  </a:cubicBezTo>
                  <a:lnTo>
                    <a:pt x="977" y="1144"/>
                  </a:lnTo>
                  <a:cubicBezTo>
                    <a:pt x="1072" y="1144"/>
                    <a:pt x="1120" y="1072"/>
                    <a:pt x="1120" y="977"/>
                  </a:cubicBezTo>
                  <a:lnTo>
                    <a:pt x="1120" y="144"/>
                  </a:lnTo>
                  <a:cubicBezTo>
                    <a:pt x="1120" y="72"/>
                    <a:pt x="107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05"/>
            <p:cNvSpPr/>
            <p:nvPr/>
          </p:nvSpPr>
          <p:spPr>
            <a:xfrm>
              <a:off x="5788699" y="2534618"/>
              <a:ext cx="40300" cy="40300"/>
            </a:xfrm>
            <a:custGeom>
              <a:avLst/>
              <a:gdLst/>
              <a:ahLst/>
              <a:cxnLst/>
              <a:rect l="l" t="t" r="r" b="b"/>
              <a:pathLst>
                <a:path w="1144" h="1144" extrusionOk="0">
                  <a:moveTo>
                    <a:pt x="810" y="334"/>
                  </a:moveTo>
                  <a:lnTo>
                    <a:pt x="810" y="858"/>
                  </a:lnTo>
                  <a:lnTo>
                    <a:pt x="286" y="858"/>
                  </a:lnTo>
                  <a:lnTo>
                    <a:pt x="286" y="334"/>
                  </a:lnTo>
                  <a:close/>
                  <a:moveTo>
                    <a:pt x="167" y="1"/>
                  </a:moveTo>
                  <a:cubicBezTo>
                    <a:pt x="72" y="1"/>
                    <a:pt x="0" y="72"/>
                    <a:pt x="0" y="144"/>
                  </a:cubicBezTo>
                  <a:lnTo>
                    <a:pt x="0" y="977"/>
                  </a:lnTo>
                  <a:cubicBezTo>
                    <a:pt x="0" y="1072"/>
                    <a:pt x="72" y="1144"/>
                    <a:pt x="167" y="1144"/>
                  </a:cubicBezTo>
                  <a:lnTo>
                    <a:pt x="1001" y="1144"/>
                  </a:lnTo>
                  <a:cubicBezTo>
                    <a:pt x="1072" y="1144"/>
                    <a:pt x="1143" y="1072"/>
                    <a:pt x="1143" y="977"/>
                  </a:cubicBezTo>
                  <a:lnTo>
                    <a:pt x="1143" y="144"/>
                  </a:lnTo>
                  <a:cubicBezTo>
                    <a:pt x="1143" y="96"/>
                    <a:pt x="1048"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05"/>
            <p:cNvSpPr/>
            <p:nvPr/>
          </p:nvSpPr>
          <p:spPr>
            <a:xfrm>
              <a:off x="5850770" y="2534618"/>
              <a:ext cx="39455" cy="40300"/>
            </a:xfrm>
            <a:custGeom>
              <a:avLst/>
              <a:gdLst/>
              <a:ahLst/>
              <a:cxnLst/>
              <a:rect l="l" t="t" r="r" b="b"/>
              <a:pathLst>
                <a:path w="1120" h="1144" extrusionOk="0">
                  <a:moveTo>
                    <a:pt x="834" y="334"/>
                  </a:moveTo>
                  <a:lnTo>
                    <a:pt x="834" y="858"/>
                  </a:lnTo>
                  <a:lnTo>
                    <a:pt x="310" y="858"/>
                  </a:lnTo>
                  <a:lnTo>
                    <a:pt x="310" y="334"/>
                  </a:lnTo>
                  <a:close/>
                  <a:moveTo>
                    <a:pt x="144" y="1"/>
                  </a:moveTo>
                  <a:cubicBezTo>
                    <a:pt x="72" y="1"/>
                    <a:pt x="1" y="72"/>
                    <a:pt x="1" y="144"/>
                  </a:cubicBezTo>
                  <a:lnTo>
                    <a:pt x="1" y="977"/>
                  </a:lnTo>
                  <a:cubicBezTo>
                    <a:pt x="1" y="1072"/>
                    <a:pt x="72" y="1144"/>
                    <a:pt x="144" y="1144"/>
                  </a:cubicBezTo>
                  <a:lnTo>
                    <a:pt x="977" y="1144"/>
                  </a:lnTo>
                  <a:cubicBezTo>
                    <a:pt x="1072" y="1144"/>
                    <a:pt x="1120" y="1072"/>
                    <a:pt x="1120" y="977"/>
                  </a:cubicBezTo>
                  <a:lnTo>
                    <a:pt x="1120" y="144"/>
                  </a:lnTo>
                  <a:cubicBezTo>
                    <a:pt x="1120" y="96"/>
                    <a:pt x="107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05"/>
            <p:cNvSpPr/>
            <p:nvPr/>
          </p:nvSpPr>
          <p:spPr>
            <a:xfrm>
              <a:off x="5673751" y="2482622"/>
              <a:ext cx="43682" cy="43647"/>
            </a:xfrm>
            <a:custGeom>
              <a:avLst/>
              <a:gdLst/>
              <a:ahLst/>
              <a:cxnLst/>
              <a:rect l="l" t="t" r="r" b="b"/>
              <a:pathLst>
                <a:path w="1240" h="1239" extrusionOk="0">
                  <a:moveTo>
                    <a:pt x="620" y="310"/>
                  </a:moveTo>
                  <a:cubicBezTo>
                    <a:pt x="810" y="310"/>
                    <a:pt x="930" y="476"/>
                    <a:pt x="930" y="619"/>
                  </a:cubicBezTo>
                  <a:cubicBezTo>
                    <a:pt x="930" y="762"/>
                    <a:pt x="787" y="905"/>
                    <a:pt x="620" y="905"/>
                  </a:cubicBezTo>
                  <a:cubicBezTo>
                    <a:pt x="453" y="905"/>
                    <a:pt x="334" y="762"/>
                    <a:pt x="334" y="619"/>
                  </a:cubicBezTo>
                  <a:cubicBezTo>
                    <a:pt x="334" y="429"/>
                    <a:pt x="477" y="310"/>
                    <a:pt x="620" y="310"/>
                  </a:cubicBezTo>
                  <a:close/>
                  <a:moveTo>
                    <a:pt x="620" y="0"/>
                  </a:moveTo>
                  <a:cubicBezTo>
                    <a:pt x="263" y="0"/>
                    <a:pt x="1" y="262"/>
                    <a:pt x="1" y="619"/>
                  </a:cubicBezTo>
                  <a:cubicBezTo>
                    <a:pt x="1" y="977"/>
                    <a:pt x="263" y="1238"/>
                    <a:pt x="620" y="1238"/>
                  </a:cubicBezTo>
                  <a:cubicBezTo>
                    <a:pt x="977" y="1238"/>
                    <a:pt x="1239" y="977"/>
                    <a:pt x="1239" y="619"/>
                  </a:cubicBezTo>
                  <a:cubicBezTo>
                    <a:pt x="1239" y="262"/>
                    <a:pt x="977" y="0"/>
                    <a:pt x="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5" name="Google Shape;1865;p105"/>
          <p:cNvSpPr/>
          <p:nvPr/>
        </p:nvSpPr>
        <p:spPr>
          <a:xfrm>
            <a:off x="8052946" y="1701924"/>
            <a:ext cx="377568" cy="380422"/>
          </a:xfrm>
          <a:custGeom>
            <a:avLst/>
            <a:gdLst/>
            <a:ahLst/>
            <a:cxnLst/>
            <a:rect l="l" t="t" r="r" b="b"/>
            <a:pathLst>
              <a:path w="10718" h="10799" extrusionOk="0">
                <a:moveTo>
                  <a:pt x="9288" y="487"/>
                </a:moveTo>
                <a:lnTo>
                  <a:pt x="9431" y="1082"/>
                </a:lnTo>
                <a:lnTo>
                  <a:pt x="8550" y="1964"/>
                </a:lnTo>
                <a:lnTo>
                  <a:pt x="8550" y="1202"/>
                </a:lnTo>
                <a:lnTo>
                  <a:pt x="9288" y="487"/>
                </a:lnTo>
                <a:close/>
                <a:moveTo>
                  <a:pt x="9646" y="1297"/>
                </a:moveTo>
                <a:lnTo>
                  <a:pt x="10241" y="1416"/>
                </a:lnTo>
                <a:lnTo>
                  <a:pt x="9550" y="2154"/>
                </a:lnTo>
                <a:lnTo>
                  <a:pt x="8788" y="2154"/>
                </a:lnTo>
                <a:lnTo>
                  <a:pt x="9646" y="1297"/>
                </a:lnTo>
                <a:close/>
                <a:moveTo>
                  <a:pt x="4883" y="5059"/>
                </a:moveTo>
                <a:cubicBezTo>
                  <a:pt x="5026" y="5059"/>
                  <a:pt x="5192" y="5131"/>
                  <a:pt x="5311" y="5179"/>
                </a:cubicBezTo>
                <a:lnTo>
                  <a:pt x="4787" y="5702"/>
                </a:lnTo>
                <a:cubicBezTo>
                  <a:pt x="4740" y="5750"/>
                  <a:pt x="4740" y="5845"/>
                  <a:pt x="4787" y="5893"/>
                </a:cubicBezTo>
                <a:cubicBezTo>
                  <a:pt x="4835" y="5941"/>
                  <a:pt x="4859" y="5964"/>
                  <a:pt x="4906" y="5964"/>
                </a:cubicBezTo>
                <a:cubicBezTo>
                  <a:pt x="4930" y="5964"/>
                  <a:pt x="5002" y="5941"/>
                  <a:pt x="5026" y="5893"/>
                </a:cubicBezTo>
                <a:lnTo>
                  <a:pt x="5526" y="5393"/>
                </a:lnTo>
                <a:cubicBezTo>
                  <a:pt x="5597" y="5536"/>
                  <a:pt x="5621" y="5655"/>
                  <a:pt x="5621" y="5822"/>
                </a:cubicBezTo>
                <a:cubicBezTo>
                  <a:pt x="5621" y="6226"/>
                  <a:pt x="5311" y="6560"/>
                  <a:pt x="4883" y="6560"/>
                </a:cubicBezTo>
                <a:cubicBezTo>
                  <a:pt x="4478" y="6560"/>
                  <a:pt x="4144" y="6226"/>
                  <a:pt x="4144" y="5822"/>
                </a:cubicBezTo>
                <a:cubicBezTo>
                  <a:pt x="4144" y="5393"/>
                  <a:pt x="4478" y="5059"/>
                  <a:pt x="4883" y="5059"/>
                </a:cubicBezTo>
                <a:close/>
                <a:moveTo>
                  <a:pt x="4883" y="3130"/>
                </a:moveTo>
                <a:cubicBezTo>
                  <a:pt x="5573" y="3130"/>
                  <a:pt x="6192" y="3392"/>
                  <a:pt x="6669" y="3821"/>
                </a:cubicBezTo>
                <a:lnTo>
                  <a:pt x="6169" y="4321"/>
                </a:lnTo>
                <a:cubicBezTo>
                  <a:pt x="5811" y="4035"/>
                  <a:pt x="5359" y="3845"/>
                  <a:pt x="4883" y="3845"/>
                </a:cubicBezTo>
                <a:cubicBezTo>
                  <a:pt x="3787" y="3845"/>
                  <a:pt x="2882" y="4750"/>
                  <a:pt x="2882" y="5845"/>
                </a:cubicBezTo>
                <a:cubicBezTo>
                  <a:pt x="2882" y="6798"/>
                  <a:pt x="3549" y="7608"/>
                  <a:pt x="4454" y="7774"/>
                </a:cubicBezTo>
                <a:cubicBezTo>
                  <a:pt x="4470" y="7778"/>
                  <a:pt x="4487" y="7780"/>
                  <a:pt x="4503" y="7780"/>
                </a:cubicBezTo>
                <a:cubicBezTo>
                  <a:pt x="4579" y="7780"/>
                  <a:pt x="4644" y="7734"/>
                  <a:pt x="4644" y="7655"/>
                </a:cubicBezTo>
                <a:cubicBezTo>
                  <a:pt x="4668" y="7560"/>
                  <a:pt x="4621" y="7489"/>
                  <a:pt x="4525" y="7489"/>
                </a:cubicBezTo>
                <a:cubicBezTo>
                  <a:pt x="3740" y="7322"/>
                  <a:pt x="3192" y="6655"/>
                  <a:pt x="3192" y="5845"/>
                </a:cubicBezTo>
                <a:cubicBezTo>
                  <a:pt x="3192" y="4917"/>
                  <a:pt x="3930" y="4178"/>
                  <a:pt x="4859" y="4178"/>
                </a:cubicBezTo>
                <a:cubicBezTo>
                  <a:pt x="5240" y="4178"/>
                  <a:pt x="5621" y="4321"/>
                  <a:pt x="5930" y="4559"/>
                </a:cubicBezTo>
                <a:lnTo>
                  <a:pt x="5502" y="4988"/>
                </a:lnTo>
                <a:cubicBezTo>
                  <a:pt x="5335" y="4869"/>
                  <a:pt x="5121" y="4774"/>
                  <a:pt x="4883" y="4774"/>
                </a:cubicBezTo>
                <a:cubicBezTo>
                  <a:pt x="4287" y="4774"/>
                  <a:pt x="3811" y="5250"/>
                  <a:pt x="3811" y="5845"/>
                </a:cubicBezTo>
                <a:cubicBezTo>
                  <a:pt x="3811" y="6441"/>
                  <a:pt x="4287" y="6917"/>
                  <a:pt x="4883" y="6917"/>
                </a:cubicBezTo>
                <a:cubicBezTo>
                  <a:pt x="5478" y="6917"/>
                  <a:pt x="5954" y="6441"/>
                  <a:pt x="5954" y="5845"/>
                </a:cubicBezTo>
                <a:cubicBezTo>
                  <a:pt x="5954" y="5607"/>
                  <a:pt x="5859" y="5393"/>
                  <a:pt x="5740" y="5226"/>
                </a:cubicBezTo>
                <a:lnTo>
                  <a:pt x="6169" y="4797"/>
                </a:lnTo>
                <a:cubicBezTo>
                  <a:pt x="6407" y="5107"/>
                  <a:pt x="6550" y="5464"/>
                  <a:pt x="6550" y="5869"/>
                </a:cubicBezTo>
                <a:cubicBezTo>
                  <a:pt x="6550" y="6679"/>
                  <a:pt x="5978" y="7369"/>
                  <a:pt x="5168" y="7512"/>
                </a:cubicBezTo>
                <a:cubicBezTo>
                  <a:pt x="5097" y="7536"/>
                  <a:pt x="5026" y="7608"/>
                  <a:pt x="5049" y="7679"/>
                </a:cubicBezTo>
                <a:cubicBezTo>
                  <a:pt x="5049" y="7774"/>
                  <a:pt x="5145" y="7798"/>
                  <a:pt x="5216" y="7798"/>
                </a:cubicBezTo>
                <a:lnTo>
                  <a:pt x="5240" y="7798"/>
                </a:lnTo>
                <a:cubicBezTo>
                  <a:pt x="6192" y="7631"/>
                  <a:pt x="6883" y="6822"/>
                  <a:pt x="6883" y="5869"/>
                </a:cubicBezTo>
                <a:cubicBezTo>
                  <a:pt x="6883" y="5393"/>
                  <a:pt x="6693" y="4940"/>
                  <a:pt x="6407" y="4583"/>
                </a:cubicBezTo>
                <a:lnTo>
                  <a:pt x="6907" y="4083"/>
                </a:lnTo>
                <a:cubicBezTo>
                  <a:pt x="7336" y="4512"/>
                  <a:pt x="7574" y="5131"/>
                  <a:pt x="7574" y="5822"/>
                </a:cubicBezTo>
                <a:cubicBezTo>
                  <a:pt x="7574" y="7298"/>
                  <a:pt x="6335" y="8489"/>
                  <a:pt x="4883" y="8489"/>
                </a:cubicBezTo>
                <a:cubicBezTo>
                  <a:pt x="3406" y="8489"/>
                  <a:pt x="2215" y="7274"/>
                  <a:pt x="2215" y="5822"/>
                </a:cubicBezTo>
                <a:cubicBezTo>
                  <a:pt x="2215" y="4321"/>
                  <a:pt x="3430" y="3130"/>
                  <a:pt x="4883" y="3130"/>
                </a:cubicBezTo>
                <a:close/>
                <a:moveTo>
                  <a:pt x="9385" y="1"/>
                </a:moveTo>
                <a:cubicBezTo>
                  <a:pt x="9346" y="1"/>
                  <a:pt x="9305" y="18"/>
                  <a:pt x="9288" y="35"/>
                </a:cubicBezTo>
                <a:lnTo>
                  <a:pt x="8312" y="963"/>
                </a:lnTo>
                <a:cubicBezTo>
                  <a:pt x="8288" y="987"/>
                  <a:pt x="8240" y="1011"/>
                  <a:pt x="8240" y="1082"/>
                </a:cubicBezTo>
                <a:lnTo>
                  <a:pt x="8240" y="2154"/>
                </a:lnTo>
                <a:cubicBezTo>
                  <a:pt x="7931" y="1821"/>
                  <a:pt x="7526" y="1583"/>
                  <a:pt x="7121" y="1368"/>
                </a:cubicBezTo>
                <a:cubicBezTo>
                  <a:pt x="7097" y="1362"/>
                  <a:pt x="7074" y="1359"/>
                  <a:pt x="7051" y="1359"/>
                </a:cubicBezTo>
                <a:cubicBezTo>
                  <a:pt x="6983" y="1359"/>
                  <a:pt x="6925" y="1386"/>
                  <a:pt x="6907" y="1440"/>
                </a:cubicBezTo>
                <a:cubicBezTo>
                  <a:pt x="6883" y="1535"/>
                  <a:pt x="6907" y="1606"/>
                  <a:pt x="6978" y="1630"/>
                </a:cubicBezTo>
                <a:cubicBezTo>
                  <a:pt x="7359" y="1845"/>
                  <a:pt x="7717" y="2083"/>
                  <a:pt x="8050" y="2392"/>
                </a:cubicBezTo>
                <a:lnTo>
                  <a:pt x="7526" y="2892"/>
                </a:lnTo>
                <a:cubicBezTo>
                  <a:pt x="6812" y="2202"/>
                  <a:pt x="5859" y="1845"/>
                  <a:pt x="4883" y="1845"/>
                </a:cubicBezTo>
                <a:cubicBezTo>
                  <a:pt x="3882" y="1845"/>
                  <a:pt x="2930" y="2226"/>
                  <a:pt x="2168" y="2940"/>
                </a:cubicBezTo>
                <a:cubicBezTo>
                  <a:pt x="2120" y="3011"/>
                  <a:pt x="2120" y="3107"/>
                  <a:pt x="2168" y="3154"/>
                </a:cubicBezTo>
                <a:cubicBezTo>
                  <a:pt x="2204" y="3190"/>
                  <a:pt x="2245" y="3208"/>
                  <a:pt x="2284" y="3208"/>
                </a:cubicBezTo>
                <a:cubicBezTo>
                  <a:pt x="2323" y="3208"/>
                  <a:pt x="2358" y="3190"/>
                  <a:pt x="2382" y="3154"/>
                </a:cubicBezTo>
                <a:cubicBezTo>
                  <a:pt x="3073" y="2511"/>
                  <a:pt x="3930" y="2154"/>
                  <a:pt x="4883" y="2154"/>
                </a:cubicBezTo>
                <a:cubicBezTo>
                  <a:pt x="5811" y="2154"/>
                  <a:pt x="6645" y="2464"/>
                  <a:pt x="7336" y="3107"/>
                </a:cubicBezTo>
                <a:lnTo>
                  <a:pt x="6907" y="3512"/>
                </a:lnTo>
                <a:cubicBezTo>
                  <a:pt x="6374" y="3045"/>
                  <a:pt x="5696" y="2745"/>
                  <a:pt x="4951" y="2745"/>
                </a:cubicBezTo>
                <a:cubicBezTo>
                  <a:pt x="4897" y="2745"/>
                  <a:pt x="4842" y="2746"/>
                  <a:pt x="4787" y="2749"/>
                </a:cubicBezTo>
                <a:cubicBezTo>
                  <a:pt x="3216" y="2797"/>
                  <a:pt x="1930" y="4083"/>
                  <a:pt x="1906" y="5655"/>
                </a:cubicBezTo>
                <a:cubicBezTo>
                  <a:pt x="1859" y="7351"/>
                  <a:pt x="3219" y="8753"/>
                  <a:pt x="4879" y="8753"/>
                </a:cubicBezTo>
                <a:cubicBezTo>
                  <a:pt x="4919" y="8753"/>
                  <a:pt x="4960" y="8752"/>
                  <a:pt x="5002" y="8751"/>
                </a:cubicBezTo>
                <a:cubicBezTo>
                  <a:pt x="6573" y="8703"/>
                  <a:pt x="7859" y="7417"/>
                  <a:pt x="7931" y="5869"/>
                </a:cubicBezTo>
                <a:cubicBezTo>
                  <a:pt x="7955" y="5059"/>
                  <a:pt x="7645" y="4321"/>
                  <a:pt x="7145" y="3750"/>
                </a:cubicBezTo>
                <a:lnTo>
                  <a:pt x="7574" y="3345"/>
                </a:lnTo>
                <a:cubicBezTo>
                  <a:pt x="8193" y="3988"/>
                  <a:pt x="8526" y="4845"/>
                  <a:pt x="8526" y="5774"/>
                </a:cubicBezTo>
                <a:cubicBezTo>
                  <a:pt x="8526" y="7631"/>
                  <a:pt x="7050" y="9203"/>
                  <a:pt x="5216" y="9370"/>
                </a:cubicBezTo>
                <a:cubicBezTo>
                  <a:pt x="5109" y="9394"/>
                  <a:pt x="4996" y="9406"/>
                  <a:pt x="4883" y="9406"/>
                </a:cubicBezTo>
                <a:cubicBezTo>
                  <a:pt x="4770" y="9406"/>
                  <a:pt x="4656" y="9394"/>
                  <a:pt x="4549" y="9370"/>
                </a:cubicBezTo>
                <a:cubicBezTo>
                  <a:pt x="2716" y="9203"/>
                  <a:pt x="1310" y="7655"/>
                  <a:pt x="1310" y="5798"/>
                </a:cubicBezTo>
                <a:cubicBezTo>
                  <a:pt x="1310" y="5488"/>
                  <a:pt x="1382" y="5131"/>
                  <a:pt x="1453" y="4821"/>
                </a:cubicBezTo>
                <a:cubicBezTo>
                  <a:pt x="1501" y="4726"/>
                  <a:pt x="1525" y="4655"/>
                  <a:pt x="1549" y="4583"/>
                </a:cubicBezTo>
                <a:cubicBezTo>
                  <a:pt x="1644" y="4345"/>
                  <a:pt x="1763" y="4107"/>
                  <a:pt x="1906" y="3869"/>
                </a:cubicBezTo>
                <a:cubicBezTo>
                  <a:pt x="1977" y="3821"/>
                  <a:pt x="1930" y="3702"/>
                  <a:pt x="1858" y="3654"/>
                </a:cubicBezTo>
                <a:cubicBezTo>
                  <a:pt x="1834" y="3639"/>
                  <a:pt x="1805" y="3631"/>
                  <a:pt x="1776" y="3631"/>
                </a:cubicBezTo>
                <a:cubicBezTo>
                  <a:pt x="1718" y="3631"/>
                  <a:pt x="1660" y="3662"/>
                  <a:pt x="1644" y="3726"/>
                </a:cubicBezTo>
                <a:cubicBezTo>
                  <a:pt x="1477" y="3964"/>
                  <a:pt x="1334" y="4226"/>
                  <a:pt x="1263" y="4488"/>
                </a:cubicBezTo>
                <a:lnTo>
                  <a:pt x="1168" y="4774"/>
                </a:lnTo>
                <a:cubicBezTo>
                  <a:pt x="1072" y="5131"/>
                  <a:pt x="1025" y="5488"/>
                  <a:pt x="1025" y="5845"/>
                </a:cubicBezTo>
                <a:cubicBezTo>
                  <a:pt x="1025" y="6822"/>
                  <a:pt x="1382" y="7750"/>
                  <a:pt x="2025" y="8489"/>
                </a:cubicBezTo>
                <a:cubicBezTo>
                  <a:pt x="2692" y="9203"/>
                  <a:pt x="3573" y="9656"/>
                  <a:pt x="4525" y="9727"/>
                </a:cubicBezTo>
                <a:cubicBezTo>
                  <a:pt x="4644" y="9727"/>
                  <a:pt x="4764" y="9775"/>
                  <a:pt x="4906" y="9775"/>
                </a:cubicBezTo>
                <a:lnTo>
                  <a:pt x="5240" y="9775"/>
                </a:lnTo>
                <a:cubicBezTo>
                  <a:pt x="6216" y="9679"/>
                  <a:pt x="7121" y="9227"/>
                  <a:pt x="7764" y="8513"/>
                </a:cubicBezTo>
                <a:cubicBezTo>
                  <a:pt x="8455" y="7798"/>
                  <a:pt x="8812" y="6846"/>
                  <a:pt x="8812" y="5869"/>
                </a:cubicBezTo>
                <a:cubicBezTo>
                  <a:pt x="8812" y="4893"/>
                  <a:pt x="8455" y="3940"/>
                  <a:pt x="7764" y="3226"/>
                </a:cubicBezTo>
                <a:lnTo>
                  <a:pt x="8288" y="2702"/>
                </a:lnTo>
                <a:cubicBezTo>
                  <a:pt x="9074" y="3583"/>
                  <a:pt x="9526" y="4702"/>
                  <a:pt x="9526" y="5869"/>
                </a:cubicBezTo>
                <a:cubicBezTo>
                  <a:pt x="9526" y="8298"/>
                  <a:pt x="7478" y="10418"/>
                  <a:pt x="5026" y="10489"/>
                </a:cubicBezTo>
                <a:cubicBezTo>
                  <a:pt x="4996" y="10490"/>
                  <a:pt x="4966" y="10490"/>
                  <a:pt x="4937" y="10490"/>
                </a:cubicBezTo>
                <a:cubicBezTo>
                  <a:pt x="2359" y="10490"/>
                  <a:pt x="310" y="8436"/>
                  <a:pt x="310" y="5869"/>
                </a:cubicBezTo>
                <a:cubicBezTo>
                  <a:pt x="310" y="5179"/>
                  <a:pt x="453" y="4488"/>
                  <a:pt x="739" y="3893"/>
                </a:cubicBezTo>
                <a:cubicBezTo>
                  <a:pt x="953" y="3488"/>
                  <a:pt x="1191" y="3107"/>
                  <a:pt x="1525" y="2749"/>
                </a:cubicBezTo>
                <a:cubicBezTo>
                  <a:pt x="2382" y="1797"/>
                  <a:pt x="3644" y="1249"/>
                  <a:pt x="4954" y="1249"/>
                </a:cubicBezTo>
                <a:cubicBezTo>
                  <a:pt x="5430" y="1249"/>
                  <a:pt x="5907" y="1321"/>
                  <a:pt x="6335" y="1463"/>
                </a:cubicBezTo>
                <a:cubicBezTo>
                  <a:pt x="6352" y="1468"/>
                  <a:pt x="6369" y="1470"/>
                  <a:pt x="6386" y="1470"/>
                </a:cubicBezTo>
                <a:cubicBezTo>
                  <a:pt x="6462" y="1470"/>
                  <a:pt x="6530" y="1427"/>
                  <a:pt x="6550" y="1368"/>
                </a:cubicBezTo>
                <a:cubicBezTo>
                  <a:pt x="6573" y="1273"/>
                  <a:pt x="6526" y="1202"/>
                  <a:pt x="6454" y="1154"/>
                </a:cubicBezTo>
                <a:cubicBezTo>
                  <a:pt x="5978" y="1011"/>
                  <a:pt x="5478" y="916"/>
                  <a:pt x="4954" y="916"/>
                </a:cubicBezTo>
                <a:cubicBezTo>
                  <a:pt x="4240" y="916"/>
                  <a:pt x="3549" y="1082"/>
                  <a:pt x="2930" y="1368"/>
                </a:cubicBezTo>
                <a:cubicBezTo>
                  <a:pt x="2287" y="1630"/>
                  <a:pt x="1763" y="2059"/>
                  <a:pt x="1310" y="2535"/>
                </a:cubicBezTo>
                <a:cubicBezTo>
                  <a:pt x="977" y="2892"/>
                  <a:pt x="691" y="3297"/>
                  <a:pt x="477" y="3750"/>
                </a:cubicBezTo>
                <a:cubicBezTo>
                  <a:pt x="144" y="4416"/>
                  <a:pt x="1" y="5131"/>
                  <a:pt x="1" y="5869"/>
                </a:cubicBezTo>
                <a:cubicBezTo>
                  <a:pt x="1" y="7179"/>
                  <a:pt x="501" y="8417"/>
                  <a:pt x="1453" y="9346"/>
                </a:cubicBezTo>
                <a:cubicBezTo>
                  <a:pt x="2382" y="10275"/>
                  <a:pt x="3644" y="10799"/>
                  <a:pt x="4954" y="10799"/>
                </a:cubicBezTo>
                <a:cubicBezTo>
                  <a:pt x="6264" y="10799"/>
                  <a:pt x="7502" y="10299"/>
                  <a:pt x="8431" y="9346"/>
                </a:cubicBezTo>
                <a:cubicBezTo>
                  <a:pt x="9360" y="8417"/>
                  <a:pt x="9884" y="7179"/>
                  <a:pt x="9884" y="5869"/>
                </a:cubicBezTo>
                <a:cubicBezTo>
                  <a:pt x="9884" y="4607"/>
                  <a:pt x="9407" y="3416"/>
                  <a:pt x="8574" y="2511"/>
                </a:cubicBezTo>
                <a:lnTo>
                  <a:pt x="9717" y="2511"/>
                </a:lnTo>
                <a:cubicBezTo>
                  <a:pt x="9669" y="2488"/>
                  <a:pt x="9717" y="2440"/>
                  <a:pt x="9741" y="2416"/>
                </a:cubicBezTo>
                <a:lnTo>
                  <a:pt x="10670" y="1416"/>
                </a:lnTo>
                <a:cubicBezTo>
                  <a:pt x="10693" y="1368"/>
                  <a:pt x="10717" y="1321"/>
                  <a:pt x="10693" y="1249"/>
                </a:cubicBezTo>
                <a:cubicBezTo>
                  <a:pt x="10670" y="1202"/>
                  <a:pt x="10622" y="1178"/>
                  <a:pt x="10574" y="1130"/>
                </a:cubicBezTo>
                <a:lnTo>
                  <a:pt x="9907" y="987"/>
                </a:lnTo>
                <a:lnTo>
                  <a:pt x="10503" y="392"/>
                </a:lnTo>
                <a:cubicBezTo>
                  <a:pt x="10574" y="344"/>
                  <a:pt x="10574" y="249"/>
                  <a:pt x="10503" y="178"/>
                </a:cubicBezTo>
                <a:cubicBezTo>
                  <a:pt x="10479" y="154"/>
                  <a:pt x="10443" y="142"/>
                  <a:pt x="10408" y="142"/>
                </a:cubicBezTo>
                <a:cubicBezTo>
                  <a:pt x="10372" y="142"/>
                  <a:pt x="10336" y="154"/>
                  <a:pt x="10312" y="178"/>
                </a:cubicBezTo>
                <a:lnTo>
                  <a:pt x="9717" y="773"/>
                </a:lnTo>
                <a:lnTo>
                  <a:pt x="9550" y="130"/>
                </a:lnTo>
                <a:cubicBezTo>
                  <a:pt x="9550" y="58"/>
                  <a:pt x="9503" y="35"/>
                  <a:pt x="9431" y="11"/>
                </a:cubicBezTo>
                <a:cubicBezTo>
                  <a:pt x="9417" y="4"/>
                  <a:pt x="9401" y="1"/>
                  <a:pt x="9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6" name="Google Shape;1866;p105"/>
          <p:cNvGrpSpPr/>
          <p:nvPr/>
        </p:nvGrpSpPr>
        <p:grpSpPr>
          <a:xfrm>
            <a:off x="7272763" y="1703122"/>
            <a:ext cx="307078" cy="377568"/>
            <a:chOff x="7272763" y="1657947"/>
            <a:chExt cx="307078" cy="377568"/>
          </a:xfrm>
        </p:grpSpPr>
        <p:sp>
          <p:nvSpPr>
            <p:cNvPr id="1867" name="Google Shape;1867;p105"/>
            <p:cNvSpPr/>
            <p:nvPr/>
          </p:nvSpPr>
          <p:spPr>
            <a:xfrm>
              <a:off x="7372598" y="1696556"/>
              <a:ext cx="109064" cy="105823"/>
            </a:xfrm>
            <a:custGeom>
              <a:avLst/>
              <a:gdLst/>
              <a:ahLst/>
              <a:cxnLst/>
              <a:rect l="l" t="t" r="r" b="b"/>
              <a:pathLst>
                <a:path w="3096" h="3004" extrusionOk="0">
                  <a:moveTo>
                    <a:pt x="1548" y="0"/>
                  </a:moveTo>
                  <a:cubicBezTo>
                    <a:pt x="1405" y="0"/>
                    <a:pt x="1286" y="95"/>
                    <a:pt x="1215" y="214"/>
                  </a:cubicBezTo>
                  <a:lnTo>
                    <a:pt x="953" y="762"/>
                  </a:lnTo>
                  <a:cubicBezTo>
                    <a:pt x="953" y="786"/>
                    <a:pt x="929" y="786"/>
                    <a:pt x="929" y="786"/>
                  </a:cubicBezTo>
                  <a:lnTo>
                    <a:pt x="334" y="881"/>
                  </a:lnTo>
                  <a:cubicBezTo>
                    <a:pt x="167" y="905"/>
                    <a:pt x="48" y="1000"/>
                    <a:pt x="24" y="1119"/>
                  </a:cubicBezTo>
                  <a:cubicBezTo>
                    <a:pt x="0" y="1262"/>
                    <a:pt x="24" y="1381"/>
                    <a:pt x="119" y="1500"/>
                  </a:cubicBezTo>
                  <a:lnTo>
                    <a:pt x="524" y="1905"/>
                  </a:lnTo>
                  <a:cubicBezTo>
                    <a:pt x="524" y="1905"/>
                    <a:pt x="548" y="1953"/>
                    <a:pt x="548" y="1977"/>
                  </a:cubicBezTo>
                  <a:lnTo>
                    <a:pt x="476" y="2572"/>
                  </a:lnTo>
                  <a:cubicBezTo>
                    <a:pt x="429" y="2715"/>
                    <a:pt x="500" y="2834"/>
                    <a:pt x="619" y="2929"/>
                  </a:cubicBezTo>
                  <a:cubicBezTo>
                    <a:pt x="691" y="2977"/>
                    <a:pt x="762" y="2977"/>
                    <a:pt x="834" y="2977"/>
                  </a:cubicBezTo>
                  <a:cubicBezTo>
                    <a:pt x="881" y="2977"/>
                    <a:pt x="953" y="2977"/>
                    <a:pt x="1000" y="2953"/>
                  </a:cubicBezTo>
                  <a:lnTo>
                    <a:pt x="1548" y="2691"/>
                  </a:lnTo>
                  <a:lnTo>
                    <a:pt x="1596" y="2691"/>
                  </a:lnTo>
                  <a:lnTo>
                    <a:pt x="2143" y="2953"/>
                  </a:lnTo>
                  <a:cubicBezTo>
                    <a:pt x="2199" y="2986"/>
                    <a:pt x="2259" y="3004"/>
                    <a:pt x="2320" y="3004"/>
                  </a:cubicBezTo>
                  <a:cubicBezTo>
                    <a:pt x="2390" y="3004"/>
                    <a:pt x="2461" y="2980"/>
                    <a:pt x="2524" y="2929"/>
                  </a:cubicBezTo>
                  <a:cubicBezTo>
                    <a:pt x="2644" y="2834"/>
                    <a:pt x="2715" y="2715"/>
                    <a:pt x="2667" y="2572"/>
                  </a:cubicBezTo>
                  <a:lnTo>
                    <a:pt x="2620" y="2310"/>
                  </a:lnTo>
                  <a:cubicBezTo>
                    <a:pt x="2620" y="2236"/>
                    <a:pt x="2562" y="2176"/>
                    <a:pt x="2491" y="2176"/>
                  </a:cubicBezTo>
                  <a:cubicBezTo>
                    <a:pt x="2471" y="2176"/>
                    <a:pt x="2450" y="2181"/>
                    <a:pt x="2429" y="2191"/>
                  </a:cubicBezTo>
                  <a:cubicBezTo>
                    <a:pt x="2334" y="2191"/>
                    <a:pt x="2286" y="2262"/>
                    <a:pt x="2310" y="2358"/>
                  </a:cubicBezTo>
                  <a:lnTo>
                    <a:pt x="2382" y="2620"/>
                  </a:lnTo>
                  <a:cubicBezTo>
                    <a:pt x="2382" y="2667"/>
                    <a:pt x="2382" y="2667"/>
                    <a:pt x="2334" y="2691"/>
                  </a:cubicBezTo>
                  <a:cubicBezTo>
                    <a:pt x="2334" y="2691"/>
                    <a:pt x="2323" y="2702"/>
                    <a:pt x="2309" y="2702"/>
                  </a:cubicBezTo>
                  <a:cubicBezTo>
                    <a:pt x="2302" y="2702"/>
                    <a:pt x="2294" y="2699"/>
                    <a:pt x="2286" y="2691"/>
                  </a:cubicBezTo>
                  <a:lnTo>
                    <a:pt x="1739" y="2429"/>
                  </a:lnTo>
                  <a:cubicBezTo>
                    <a:pt x="1679" y="2393"/>
                    <a:pt x="1625" y="2376"/>
                    <a:pt x="1569" y="2376"/>
                  </a:cubicBezTo>
                  <a:cubicBezTo>
                    <a:pt x="1512" y="2376"/>
                    <a:pt x="1453" y="2393"/>
                    <a:pt x="1381" y="2429"/>
                  </a:cubicBezTo>
                  <a:lnTo>
                    <a:pt x="857" y="2691"/>
                  </a:lnTo>
                  <a:lnTo>
                    <a:pt x="786" y="2691"/>
                  </a:lnTo>
                  <a:cubicBezTo>
                    <a:pt x="786" y="2691"/>
                    <a:pt x="762" y="2667"/>
                    <a:pt x="762" y="2620"/>
                  </a:cubicBezTo>
                  <a:lnTo>
                    <a:pt x="857" y="2024"/>
                  </a:lnTo>
                  <a:cubicBezTo>
                    <a:pt x="881" y="1905"/>
                    <a:pt x="834" y="1786"/>
                    <a:pt x="738" y="1715"/>
                  </a:cubicBezTo>
                  <a:lnTo>
                    <a:pt x="310" y="1286"/>
                  </a:lnTo>
                  <a:cubicBezTo>
                    <a:pt x="286" y="1262"/>
                    <a:pt x="286" y="1262"/>
                    <a:pt x="310" y="1238"/>
                  </a:cubicBezTo>
                  <a:cubicBezTo>
                    <a:pt x="310" y="1238"/>
                    <a:pt x="310" y="1191"/>
                    <a:pt x="357" y="1191"/>
                  </a:cubicBezTo>
                  <a:lnTo>
                    <a:pt x="953" y="1119"/>
                  </a:lnTo>
                  <a:cubicBezTo>
                    <a:pt x="1072" y="1072"/>
                    <a:pt x="1143" y="1024"/>
                    <a:pt x="1215" y="905"/>
                  </a:cubicBezTo>
                  <a:lnTo>
                    <a:pt x="1477" y="357"/>
                  </a:lnTo>
                  <a:cubicBezTo>
                    <a:pt x="1477" y="333"/>
                    <a:pt x="1500" y="333"/>
                    <a:pt x="1548" y="333"/>
                  </a:cubicBezTo>
                  <a:cubicBezTo>
                    <a:pt x="1548" y="333"/>
                    <a:pt x="1572" y="333"/>
                    <a:pt x="1596" y="357"/>
                  </a:cubicBezTo>
                  <a:lnTo>
                    <a:pt x="1858" y="905"/>
                  </a:lnTo>
                  <a:cubicBezTo>
                    <a:pt x="1929" y="1024"/>
                    <a:pt x="2024" y="1072"/>
                    <a:pt x="2143" y="1119"/>
                  </a:cubicBezTo>
                  <a:lnTo>
                    <a:pt x="2739" y="1191"/>
                  </a:lnTo>
                  <a:lnTo>
                    <a:pt x="2763" y="1191"/>
                  </a:lnTo>
                  <a:lnTo>
                    <a:pt x="2786" y="1238"/>
                  </a:lnTo>
                  <a:cubicBezTo>
                    <a:pt x="2786" y="1262"/>
                    <a:pt x="2786" y="1262"/>
                    <a:pt x="2763" y="1262"/>
                  </a:cubicBezTo>
                  <a:lnTo>
                    <a:pt x="2524" y="1500"/>
                  </a:lnTo>
                  <a:cubicBezTo>
                    <a:pt x="2453" y="1548"/>
                    <a:pt x="2453" y="1643"/>
                    <a:pt x="2524" y="1715"/>
                  </a:cubicBezTo>
                  <a:cubicBezTo>
                    <a:pt x="2560" y="1739"/>
                    <a:pt x="2596" y="1750"/>
                    <a:pt x="2632" y="1750"/>
                  </a:cubicBezTo>
                  <a:cubicBezTo>
                    <a:pt x="2667" y="1750"/>
                    <a:pt x="2703" y="1739"/>
                    <a:pt x="2739" y="1715"/>
                  </a:cubicBezTo>
                  <a:lnTo>
                    <a:pt x="2977" y="1477"/>
                  </a:lnTo>
                  <a:cubicBezTo>
                    <a:pt x="3048" y="1381"/>
                    <a:pt x="3096" y="1286"/>
                    <a:pt x="3096" y="1191"/>
                  </a:cubicBezTo>
                  <a:cubicBezTo>
                    <a:pt x="3096" y="1119"/>
                    <a:pt x="3025" y="1024"/>
                    <a:pt x="2953" y="953"/>
                  </a:cubicBezTo>
                  <a:lnTo>
                    <a:pt x="2763" y="881"/>
                  </a:lnTo>
                  <a:lnTo>
                    <a:pt x="2167" y="786"/>
                  </a:lnTo>
                  <a:cubicBezTo>
                    <a:pt x="2143" y="786"/>
                    <a:pt x="2143" y="786"/>
                    <a:pt x="2143" y="762"/>
                  </a:cubicBezTo>
                  <a:lnTo>
                    <a:pt x="1881" y="214"/>
                  </a:lnTo>
                  <a:cubicBezTo>
                    <a:pt x="1810" y="95"/>
                    <a:pt x="1691"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05"/>
            <p:cNvSpPr/>
            <p:nvPr/>
          </p:nvSpPr>
          <p:spPr>
            <a:xfrm>
              <a:off x="7272763" y="1657947"/>
              <a:ext cx="307078" cy="377568"/>
            </a:xfrm>
            <a:custGeom>
              <a:avLst/>
              <a:gdLst/>
              <a:ahLst/>
              <a:cxnLst/>
              <a:rect l="l" t="t" r="r" b="b"/>
              <a:pathLst>
                <a:path w="8717" h="10718" extrusionOk="0">
                  <a:moveTo>
                    <a:pt x="7621" y="1429"/>
                  </a:moveTo>
                  <a:cubicBezTo>
                    <a:pt x="7716" y="1429"/>
                    <a:pt x="7764" y="1501"/>
                    <a:pt x="7764" y="1572"/>
                  </a:cubicBezTo>
                  <a:lnTo>
                    <a:pt x="7764" y="2739"/>
                  </a:lnTo>
                  <a:cubicBezTo>
                    <a:pt x="7764" y="2835"/>
                    <a:pt x="7716" y="2882"/>
                    <a:pt x="7621" y="2882"/>
                  </a:cubicBezTo>
                  <a:lnTo>
                    <a:pt x="7097" y="2882"/>
                  </a:lnTo>
                  <a:lnTo>
                    <a:pt x="7168" y="1429"/>
                  </a:lnTo>
                  <a:close/>
                  <a:moveTo>
                    <a:pt x="1524" y="810"/>
                  </a:moveTo>
                  <a:lnTo>
                    <a:pt x="1548" y="1096"/>
                  </a:lnTo>
                  <a:lnTo>
                    <a:pt x="953" y="1096"/>
                  </a:lnTo>
                  <a:cubicBezTo>
                    <a:pt x="810" y="1096"/>
                    <a:pt x="667" y="1215"/>
                    <a:pt x="667" y="1406"/>
                  </a:cubicBezTo>
                  <a:lnTo>
                    <a:pt x="667" y="2739"/>
                  </a:lnTo>
                  <a:cubicBezTo>
                    <a:pt x="667" y="3001"/>
                    <a:pt x="858" y="3192"/>
                    <a:pt x="1096" y="3192"/>
                  </a:cubicBezTo>
                  <a:lnTo>
                    <a:pt x="1643" y="3192"/>
                  </a:lnTo>
                  <a:lnTo>
                    <a:pt x="1667" y="3478"/>
                  </a:lnTo>
                  <a:lnTo>
                    <a:pt x="1096" y="3478"/>
                  </a:lnTo>
                  <a:cubicBezTo>
                    <a:pt x="1071" y="3480"/>
                    <a:pt x="1047" y="3482"/>
                    <a:pt x="1023" y="3482"/>
                  </a:cubicBezTo>
                  <a:cubicBezTo>
                    <a:pt x="652" y="3482"/>
                    <a:pt x="357" y="3142"/>
                    <a:pt x="357" y="2739"/>
                  </a:cubicBezTo>
                  <a:lnTo>
                    <a:pt x="357" y="1287"/>
                  </a:lnTo>
                  <a:cubicBezTo>
                    <a:pt x="357" y="1001"/>
                    <a:pt x="572" y="810"/>
                    <a:pt x="834" y="810"/>
                  </a:cubicBezTo>
                  <a:close/>
                  <a:moveTo>
                    <a:pt x="8073" y="834"/>
                  </a:moveTo>
                  <a:cubicBezTo>
                    <a:pt x="8240" y="834"/>
                    <a:pt x="8407" y="977"/>
                    <a:pt x="8407" y="1168"/>
                  </a:cubicBezTo>
                  <a:lnTo>
                    <a:pt x="8407" y="2977"/>
                  </a:lnTo>
                  <a:lnTo>
                    <a:pt x="8431" y="2977"/>
                  </a:lnTo>
                  <a:cubicBezTo>
                    <a:pt x="8431" y="3287"/>
                    <a:pt x="8192" y="3525"/>
                    <a:pt x="7883" y="3525"/>
                  </a:cubicBezTo>
                  <a:lnTo>
                    <a:pt x="7097" y="3525"/>
                  </a:lnTo>
                  <a:lnTo>
                    <a:pt x="7121" y="3216"/>
                  </a:lnTo>
                  <a:lnTo>
                    <a:pt x="7811" y="3216"/>
                  </a:lnTo>
                  <a:cubicBezTo>
                    <a:pt x="7978" y="3216"/>
                    <a:pt x="8097" y="3073"/>
                    <a:pt x="8097" y="2930"/>
                  </a:cubicBezTo>
                  <a:lnTo>
                    <a:pt x="8097" y="1334"/>
                  </a:lnTo>
                  <a:cubicBezTo>
                    <a:pt x="8097" y="1215"/>
                    <a:pt x="8002" y="1144"/>
                    <a:pt x="7883" y="1144"/>
                  </a:cubicBezTo>
                  <a:lnTo>
                    <a:pt x="7216" y="1144"/>
                  </a:lnTo>
                  <a:lnTo>
                    <a:pt x="7240" y="834"/>
                  </a:lnTo>
                  <a:close/>
                  <a:moveTo>
                    <a:pt x="6978" y="263"/>
                  </a:moveTo>
                  <a:lnTo>
                    <a:pt x="6764" y="3454"/>
                  </a:lnTo>
                  <a:lnTo>
                    <a:pt x="6764" y="3549"/>
                  </a:lnTo>
                  <a:cubicBezTo>
                    <a:pt x="6764" y="3573"/>
                    <a:pt x="6764" y="3644"/>
                    <a:pt x="6740" y="3668"/>
                  </a:cubicBezTo>
                  <a:cubicBezTo>
                    <a:pt x="6573" y="4644"/>
                    <a:pt x="5811" y="5430"/>
                    <a:pt x="4835" y="5597"/>
                  </a:cubicBezTo>
                  <a:cubicBezTo>
                    <a:pt x="4680" y="5633"/>
                    <a:pt x="4531" y="5651"/>
                    <a:pt x="4382" y="5651"/>
                  </a:cubicBezTo>
                  <a:cubicBezTo>
                    <a:pt x="4233" y="5651"/>
                    <a:pt x="4084" y="5633"/>
                    <a:pt x="3930" y="5597"/>
                  </a:cubicBezTo>
                  <a:cubicBezTo>
                    <a:pt x="2953" y="5430"/>
                    <a:pt x="2215" y="4644"/>
                    <a:pt x="2024" y="3668"/>
                  </a:cubicBezTo>
                  <a:cubicBezTo>
                    <a:pt x="2024" y="3597"/>
                    <a:pt x="2001" y="3549"/>
                    <a:pt x="2001" y="3478"/>
                  </a:cubicBezTo>
                  <a:lnTo>
                    <a:pt x="1929" y="2525"/>
                  </a:lnTo>
                  <a:cubicBezTo>
                    <a:pt x="1929" y="2454"/>
                    <a:pt x="1858" y="2382"/>
                    <a:pt x="1762" y="2382"/>
                  </a:cubicBezTo>
                  <a:cubicBezTo>
                    <a:pt x="1667" y="2382"/>
                    <a:pt x="1596" y="2477"/>
                    <a:pt x="1596" y="2573"/>
                  </a:cubicBezTo>
                  <a:lnTo>
                    <a:pt x="1643" y="2882"/>
                  </a:lnTo>
                  <a:lnTo>
                    <a:pt x="1096" y="2882"/>
                  </a:lnTo>
                  <a:cubicBezTo>
                    <a:pt x="1024" y="2882"/>
                    <a:pt x="953" y="2835"/>
                    <a:pt x="953" y="2739"/>
                  </a:cubicBezTo>
                  <a:lnTo>
                    <a:pt x="953" y="1572"/>
                  </a:lnTo>
                  <a:cubicBezTo>
                    <a:pt x="953" y="1501"/>
                    <a:pt x="1024" y="1429"/>
                    <a:pt x="1096" y="1429"/>
                  </a:cubicBezTo>
                  <a:lnTo>
                    <a:pt x="1548" y="1429"/>
                  </a:lnTo>
                  <a:lnTo>
                    <a:pt x="1572" y="1858"/>
                  </a:lnTo>
                  <a:cubicBezTo>
                    <a:pt x="1572" y="1946"/>
                    <a:pt x="1637" y="1995"/>
                    <a:pt x="1720" y="1995"/>
                  </a:cubicBezTo>
                  <a:cubicBezTo>
                    <a:pt x="1749" y="1995"/>
                    <a:pt x="1779" y="1990"/>
                    <a:pt x="1810" y="1977"/>
                  </a:cubicBezTo>
                  <a:cubicBezTo>
                    <a:pt x="1882" y="1930"/>
                    <a:pt x="1905" y="1882"/>
                    <a:pt x="1905" y="1858"/>
                  </a:cubicBezTo>
                  <a:lnTo>
                    <a:pt x="1905" y="1811"/>
                  </a:lnTo>
                  <a:lnTo>
                    <a:pt x="1810" y="263"/>
                  </a:lnTo>
                  <a:close/>
                  <a:moveTo>
                    <a:pt x="4715" y="5930"/>
                  </a:moveTo>
                  <a:lnTo>
                    <a:pt x="4715" y="7264"/>
                  </a:lnTo>
                  <a:lnTo>
                    <a:pt x="4049" y="7264"/>
                  </a:lnTo>
                  <a:lnTo>
                    <a:pt x="4049" y="5930"/>
                  </a:lnTo>
                  <a:cubicBezTo>
                    <a:pt x="4168" y="5930"/>
                    <a:pt x="4263" y="5954"/>
                    <a:pt x="4382" y="5954"/>
                  </a:cubicBezTo>
                  <a:cubicBezTo>
                    <a:pt x="4501" y="5954"/>
                    <a:pt x="4596" y="5954"/>
                    <a:pt x="4715" y="5930"/>
                  </a:cubicBezTo>
                  <a:close/>
                  <a:moveTo>
                    <a:pt x="5073" y="7597"/>
                  </a:moveTo>
                  <a:cubicBezTo>
                    <a:pt x="5120" y="7597"/>
                    <a:pt x="5192" y="7645"/>
                    <a:pt x="5192" y="7740"/>
                  </a:cubicBezTo>
                  <a:lnTo>
                    <a:pt x="5192" y="8121"/>
                  </a:lnTo>
                  <a:lnTo>
                    <a:pt x="3596" y="8121"/>
                  </a:lnTo>
                  <a:lnTo>
                    <a:pt x="3596" y="7740"/>
                  </a:lnTo>
                  <a:cubicBezTo>
                    <a:pt x="3596" y="7693"/>
                    <a:pt x="3668" y="7597"/>
                    <a:pt x="3763" y="7597"/>
                  </a:cubicBezTo>
                  <a:close/>
                  <a:moveTo>
                    <a:pt x="6335" y="10074"/>
                  </a:moveTo>
                  <a:lnTo>
                    <a:pt x="6335" y="10431"/>
                  </a:lnTo>
                  <a:lnTo>
                    <a:pt x="2405" y="10431"/>
                  </a:lnTo>
                  <a:lnTo>
                    <a:pt x="2405" y="10074"/>
                  </a:lnTo>
                  <a:close/>
                  <a:moveTo>
                    <a:pt x="1572" y="1"/>
                  </a:moveTo>
                  <a:cubicBezTo>
                    <a:pt x="1524" y="24"/>
                    <a:pt x="1453" y="96"/>
                    <a:pt x="1453" y="144"/>
                  </a:cubicBezTo>
                  <a:lnTo>
                    <a:pt x="1501" y="501"/>
                  </a:lnTo>
                  <a:lnTo>
                    <a:pt x="1096" y="501"/>
                  </a:lnTo>
                  <a:cubicBezTo>
                    <a:pt x="500" y="501"/>
                    <a:pt x="0" y="977"/>
                    <a:pt x="0" y="1596"/>
                  </a:cubicBezTo>
                  <a:lnTo>
                    <a:pt x="0" y="2763"/>
                  </a:lnTo>
                  <a:cubicBezTo>
                    <a:pt x="0" y="3358"/>
                    <a:pt x="476" y="3859"/>
                    <a:pt x="1096" y="3859"/>
                  </a:cubicBezTo>
                  <a:lnTo>
                    <a:pt x="1739" y="3859"/>
                  </a:lnTo>
                  <a:cubicBezTo>
                    <a:pt x="1929" y="4883"/>
                    <a:pt x="2739" y="5645"/>
                    <a:pt x="3715" y="5907"/>
                  </a:cubicBezTo>
                  <a:lnTo>
                    <a:pt x="3715" y="7288"/>
                  </a:lnTo>
                  <a:lnTo>
                    <a:pt x="3691" y="7288"/>
                  </a:lnTo>
                  <a:cubicBezTo>
                    <a:pt x="3453" y="7288"/>
                    <a:pt x="3239" y="7502"/>
                    <a:pt x="3239" y="7740"/>
                  </a:cubicBezTo>
                  <a:lnTo>
                    <a:pt x="3239" y="8121"/>
                  </a:lnTo>
                  <a:lnTo>
                    <a:pt x="2977" y="8121"/>
                  </a:lnTo>
                  <a:cubicBezTo>
                    <a:pt x="2834" y="8121"/>
                    <a:pt x="2715" y="8240"/>
                    <a:pt x="2691" y="8407"/>
                  </a:cubicBezTo>
                  <a:lnTo>
                    <a:pt x="2501" y="9765"/>
                  </a:lnTo>
                  <a:lnTo>
                    <a:pt x="2405" y="9765"/>
                  </a:lnTo>
                  <a:cubicBezTo>
                    <a:pt x="2239" y="9765"/>
                    <a:pt x="2120" y="9907"/>
                    <a:pt x="2120" y="10074"/>
                  </a:cubicBezTo>
                  <a:lnTo>
                    <a:pt x="2120" y="10574"/>
                  </a:lnTo>
                  <a:cubicBezTo>
                    <a:pt x="2120" y="10669"/>
                    <a:pt x="2167" y="10717"/>
                    <a:pt x="2263" y="10717"/>
                  </a:cubicBezTo>
                  <a:lnTo>
                    <a:pt x="6502" y="10717"/>
                  </a:lnTo>
                  <a:cubicBezTo>
                    <a:pt x="6573" y="10717"/>
                    <a:pt x="6644" y="10669"/>
                    <a:pt x="6644" y="10574"/>
                  </a:cubicBezTo>
                  <a:lnTo>
                    <a:pt x="6644" y="10074"/>
                  </a:lnTo>
                  <a:cubicBezTo>
                    <a:pt x="6644" y="9884"/>
                    <a:pt x="6502" y="9765"/>
                    <a:pt x="6335" y="9765"/>
                  </a:cubicBezTo>
                  <a:lnTo>
                    <a:pt x="6216" y="9765"/>
                  </a:lnTo>
                  <a:lnTo>
                    <a:pt x="6168" y="9383"/>
                  </a:lnTo>
                  <a:cubicBezTo>
                    <a:pt x="6168" y="9288"/>
                    <a:pt x="6073" y="9217"/>
                    <a:pt x="5978" y="9217"/>
                  </a:cubicBezTo>
                  <a:cubicBezTo>
                    <a:pt x="5906" y="9217"/>
                    <a:pt x="5835" y="9312"/>
                    <a:pt x="5835" y="9407"/>
                  </a:cubicBezTo>
                  <a:lnTo>
                    <a:pt x="5906" y="9765"/>
                  </a:lnTo>
                  <a:lnTo>
                    <a:pt x="2810" y="9765"/>
                  </a:lnTo>
                  <a:lnTo>
                    <a:pt x="2977" y="8455"/>
                  </a:lnTo>
                  <a:lnTo>
                    <a:pt x="5739" y="8455"/>
                  </a:lnTo>
                  <a:lnTo>
                    <a:pt x="5787" y="8717"/>
                  </a:lnTo>
                  <a:cubicBezTo>
                    <a:pt x="5787" y="8796"/>
                    <a:pt x="5836" y="8842"/>
                    <a:pt x="5907" y="8842"/>
                  </a:cubicBezTo>
                  <a:cubicBezTo>
                    <a:pt x="5922" y="8842"/>
                    <a:pt x="5937" y="8840"/>
                    <a:pt x="5954" y="8836"/>
                  </a:cubicBezTo>
                  <a:cubicBezTo>
                    <a:pt x="6049" y="8836"/>
                    <a:pt x="6097" y="8740"/>
                    <a:pt x="6073" y="8669"/>
                  </a:cubicBezTo>
                  <a:lnTo>
                    <a:pt x="6049" y="8383"/>
                  </a:lnTo>
                  <a:cubicBezTo>
                    <a:pt x="6025" y="8240"/>
                    <a:pt x="5906" y="8121"/>
                    <a:pt x="5739" y="8121"/>
                  </a:cubicBezTo>
                  <a:lnTo>
                    <a:pt x="5454" y="8121"/>
                  </a:lnTo>
                  <a:lnTo>
                    <a:pt x="5454" y="7716"/>
                  </a:lnTo>
                  <a:cubicBezTo>
                    <a:pt x="5454" y="7478"/>
                    <a:pt x="5239" y="7264"/>
                    <a:pt x="5001" y="7264"/>
                  </a:cubicBezTo>
                  <a:lnTo>
                    <a:pt x="5001" y="5859"/>
                  </a:lnTo>
                  <a:cubicBezTo>
                    <a:pt x="5978" y="5621"/>
                    <a:pt x="6764" y="4811"/>
                    <a:pt x="6978" y="3835"/>
                  </a:cubicBezTo>
                  <a:lnTo>
                    <a:pt x="7597" y="3835"/>
                  </a:lnTo>
                  <a:cubicBezTo>
                    <a:pt x="8192" y="3835"/>
                    <a:pt x="8692" y="3358"/>
                    <a:pt x="8692" y="2739"/>
                  </a:cubicBezTo>
                  <a:lnTo>
                    <a:pt x="8692" y="1572"/>
                  </a:lnTo>
                  <a:cubicBezTo>
                    <a:pt x="8716" y="977"/>
                    <a:pt x="8240" y="501"/>
                    <a:pt x="7645" y="501"/>
                  </a:cubicBezTo>
                  <a:lnTo>
                    <a:pt x="7240" y="501"/>
                  </a:lnTo>
                  <a:lnTo>
                    <a:pt x="7264" y="144"/>
                  </a:lnTo>
                  <a:cubicBezTo>
                    <a:pt x="7264" y="96"/>
                    <a:pt x="7240" y="1"/>
                    <a:pt x="7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05"/>
            <p:cNvSpPr/>
            <p:nvPr/>
          </p:nvSpPr>
          <p:spPr>
            <a:xfrm>
              <a:off x="7389366" y="1972563"/>
              <a:ext cx="74682" cy="11766"/>
            </a:xfrm>
            <a:custGeom>
              <a:avLst/>
              <a:gdLst/>
              <a:ahLst/>
              <a:cxnLst/>
              <a:rect l="l" t="t" r="r" b="b"/>
              <a:pathLst>
                <a:path w="2120" h="334" extrusionOk="0">
                  <a:moveTo>
                    <a:pt x="143" y="0"/>
                  </a:moveTo>
                  <a:cubicBezTo>
                    <a:pt x="48" y="0"/>
                    <a:pt x="0" y="95"/>
                    <a:pt x="0" y="191"/>
                  </a:cubicBezTo>
                  <a:cubicBezTo>
                    <a:pt x="0" y="262"/>
                    <a:pt x="96" y="333"/>
                    <a:pt x="143" y="333"/>
                  </a:cubicBezTo>
                  <a:lnTo>
                    <a:pt x="1953" y="333"/>
                  </a:lnTo>
                  <a:cubicBezTo>
                    <a:pt x="2048" y="333"/>
                    <a:pt x="2120" y="262"/>
                    <a:pt x="2120" y="191"/>
                  </a:cubicBezTo>
                  <a:cubicBezTo>
                    <a:pt x="2120" y="95"/>
                    <a:pt x="2048" y="0"/>
                    <a:pt x="1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0" name="Google Shape;1870;p105"/>
          <p:cNvGrpSpPr/>
          <p:nvPr/>
        </p:nvGrpSpPr>
        <p:grpSpPr>
          <a:xfrm>
            <a:off x="6406131" y="1733312"/>
            <a:ext cx="384262" cy="317682"/>
            <a:chOff x="6406131" y="1688137"/>
            <a:chExt cx="384262" cy="317682"/>
          </a:xfrm>
        </p:grpSpPr>
        <p:sp>
          <p:nvSpPr>
            <p:cNvPr id="1871" name="Google Shape;1871;p105"/>
            <p:cNvSpPr/>
            <p:nvPr/>
          </p:nvSpPr>
          <p:spPr>
            <a:xfrm>
              <a:off x="6406131" y="1688137"/>
              <a:ext cx="384262" cy="317682"/>
            </a:xfrm>
            <a:custGeom>
              <a:avLst/>
              <a:gdLst/>
              <a:ahLst/>
              <a:cxnLst/>
              <a:rect l="l" t="t" r="r" b="b"/>
              <a:pathLst>
                <a:path w="10908" h="9018" extrusionOk="0">
                  <a:moveTo>
                    <a:pt x="1239" y="5478"/>
                  </a:moveTo>
                  <a:lnTo>
                    <a:pt x="3668" y="7931"/>
                  </a:lnTo>
                  <a:lnTo>
                    <a:pt x="3001" y="8622"/>
                  </a:lnTo>
                  <a:lnTo>
                    <a:pt x="549" y="6169"/>
                  </a:lnTo>
                  <a:lnTo>
                    <a:pt x="1239" y="5478"/>
                  </a:lnTo>
                  <a:close/>
                  <a:moveTo>
                    <a:pt x="7264" y="1"/>
                  </a:moveTo>
                  <a:cubicBezTo>
                    <a:pt x="7193" y="1"/>
                    <a:pt x="7121" y="72"/>
                    <a:pt x="7121" y="144"/>
                  </a:cubicBezTo>
                  <a:cubicBezTo>
                    <a:pt x="7121" y="239"/>
                    <a:pt x="7193" y="334"/>
                    <a:pt x="7264" y="334"/>
                  </a:cubicBezTo>
                  <a:lnTo>
                    <a:pt x="7836" y="334"/>
                  </a:lnTo>
                  <a:lnTo>
                    <a:pt x="8050" y="4716"/>
                  </a:lnTo>
                  <a:lnTo>
                    <a:pt x="7431" y="5073"/>
                  </a:lnTo>
                  <a:cubicBezTo>
                    <a:pt x="7360" y="4764"/>
                    <a:pt x="7098" y="4526"/>
                    <a:pt x="6764" y="4526"/>
                  </a:cubicBezTo>
                  <a:lnTo>
                    <a:pt x="5597" y="4526"/>
                  </a:lnTo>
                  <a:lnTo>
                    <a:pt x="5050" y="4311"/>
                  </a:lnTo>
                  <a:cubicBezTo>
                    <a:pt x="4740" y="4192"/>
                    <a:pt x="4454" y="4145"/>
                    <a:pt x="4121" y="4145"/>
                  </a:cubicBezTo>
                  <a:cubicBezTo>
                    <a:pt x="3692" y="4145"/>
                    <a:pt x="3311" y="4264"/>
                    <a:pt x="2954" y="4478"/>
                  </a:cubicBezTo>
                  <a:lnTo>
                    <a:pt x="2978" y="3573"/>
                  </a:lnTo>
                  <a:cubicBezTo>
                    <a:pt x="2978" y="3478"/>
                    <a:pt x="2930" y="3430"/>
                    <a:pt x="2835" y="3406"/>
                  </a:cubicBezTo>
                  <a:cubicBezTo>
                    <a:pt x="2763" y="3406"/>
                    <a:pt x="2692" y="3454"/>
                    <a:pt x="2668" y="3549"/>
                  </a:cubicBezTo>
                  <a:lnTo>
                    <a:pt x="2597" y="4669"/>
                  </a:lnTo>
                  <a:cubicBezTo>
                    <a:pt x="2478" y="4764"/>
                    <a:pt x="2358" y="4883"/>
                    <a:pt x="2239" y="5002"/>
                  </a:cubicBezTo>
                  <a:cubicBezTo>
                    <a:pt x="2001" y="5240"/>
                    <a:pt x="1858" y="5502"/>
                    <a:pt x="1739" y="5669"/>
                  </a:cubicBezTo>
                  <a:lnTo>
                    <a:pt x="1239" y="5145"/>
                  </a:lnTo>
                  <a:cubicBezTo>
                    <a:pt x="1192" y="5121"/>
                    <a:pt x="1168" y="5097"/>
                    <a:pt x="1120" y="5097"/>
                  </a:cubicBezTo>
                  <a:cubicBezTo>
                    <a:pt x="1072" y="5097"/>
                    <a:pt x="1025" y="5121"/>
                    <a:pt x="1001" y="5145"/>
                  </a:cubicBezTo>
                  <a:lnTo>
                    <a:pt x="72" y="6074"/>
                  </a:lnTo>
                  <a:cubicBezTo>
                    <a:pt x="1" y="6145"/>
                    <a:pt x="1" y="6216"/>
                    <a:pt x="72" y="6288"/>
                  </a:cubicBezTo>
                  <a:lnTo>
                    <a:pt x="2739" y="8955"/>
                  </a:lnTo>
                  <a:lnTo>
                    <a:pt x="2787" y="9003"/>
                  </a:lnTo>
                  <a:cubicBezTo>
                    <a:pt x="2805" y="9011"/>
                    <a:pt x="2828" y="9017"/>
                    <a:pt x="2854" y="9017"/>
                  </a:cubicBezTo>
                  <a:cubicBezTo>
                    <a:pt x="2898" y="9017"/>
                    <a:pt x="2947" y="9000"/>
                    <a:pt x="2978" y="8955"/>
                  </a:cubicBezTo>
                  <a:lnTo>
                    <a:pt x="3906" y="8050"/>
                  </a:lnTo>
                  <a:cubicBezTo>
                    <a:pt x="3978" y="7979"/>
                    <a:pt x="3978" y="7883"/>
                    <a:pt x="3906" y="7836"/>
                  </a:cubicBezTo>
                  <a:lnTo>
                    <a:pt x="3668" y="7598"/>
                  </a:lnTo>
                  <a:lnTo>
                    <a:pt x="4740" y="7598"/>
                  </a:lnTo>
                  <a:cubicBezTo>
                    <a:pt x="4811" y="7598"/>
                    <a:pt x="4859" y="7574"/>
                    <a:pt x="4883" y="7502"/>
                  </a:cubicBezTo>
                  <a:cubicBezTo>
                    <a:pt x="4954" y="7383"/>
                    <a:pt x="4859" y="7264"/>
                    <a:pt x="4740" y="7264"/>
                  </a:cubicBezTo>
                  <a:lnTo>
                    <a:pt x="3382" y="7264"/>
                  </a:lnTo>
                  <a:lnTo>
                    <a:pt x="2001" y="5907"/>
                  </a:lnTo>
                  <a:cubicBezTo>
                    <a:pt x="2192" y="5573"/>
                    <a:pt x="2906" y="4478"/>
                    <a:pt x="4097" y="4478"/>
                  </a:cubicBezTo>
                  <a:cubicBezTo>
                    <a:pt x="4359" y="4478"/>
                    <a:pt x="4621" y="4526"/>
                    <a:pt x="4883" y="4621"/>
                  </a:cubicBezTo>
                  <a:lnTo>
                    <a:pt x="5478" y="4859"/>
                  </a:lnTo>
                  <a:lnTo>
                    <a:pt x="6764" y="4859"/>
                  </a:lnTo>
                  <a:cubicBezTo>
                    <a:pt x="6978" y="4859"/>
                    <a:pt x="7145" y="5073"/>
                    <a:pt x="7098" y="5312"/>
                  </a:cubicBezTo>
                  <a:cubicBezTo>
                    <a:pt x="7074" y="5454"/>
                    <a:pt x="6931" y="5573"/>
                    <a:pt x="6740" y="5573"/>
                  </a:cubicBezTo>
                  <a:lnTo>
                    <a:pt x="4454" y="5573"/>
                  </a:lnTo>
                  <a:cubicBezTo>
                    <a:pt x="4359" y="5573"/>
                    <a:pt x="4287" y="5621"/>
                    <a:pt x="4287" y="5716"/>
                  </a:cubicBezTo>
                  <a:cubicBezTo>
                    <a:pt x="4287" y="5812"/>
                    <a:pt x="4359" y="5907"/>
                    <a:pt x="4454" y="5907"/>
                  </a:cubicBezTo>
                  <a:lnTo>
                    <a:pt x="6740" y="5907"/>
                  </a:lnTo>
                  <a:cubicBezTo>
                    <a:pt x="7002" y="5907"/>
                    <a:pt x="7240" y="5716"/>
                    <a:pt x="7336" y="5478"/>
                  </a:cubicBezTo>
                  <a:lnTo>
                    <a:pt x="9979" y="3954"/>
                  </a:lnTo>
                  <a:cubicBezTo>
                    <a:pt x="10035" y="3926"/>
                    <a:pt x="10091" y="3915"/>
                    <a:pt x="10142" y="3915"/>
                  </a:cubicBezTo>
                  <a:cubicBezTo>
                    <a:pt x="10178" y="3915"/>
                    <a:pt x="10211" y="3920"/>
                    <a:pt x="10241" y="3930"/>
                  </a:cubicBezTo>
                  <a:cubicBezTo>
                    <a:pt x="10336" y="3954"/>
                    <a:pt x="10432" y="4026"/>
                    <a:pt x="10455" y="4073"/>
                  </a:cubicBezTo>
                  <a:cubicBezTo>
                    <a:pt x="10503" y="4145"/>
                    <a:pt x="10527" y="4192"/>
                    <a:pt x="10527" y="4264"/>
                  </a:cubicBezTo>
                  <a:cubicBezTo>
                    <a:pt x="10527" y="4383"/>
                    <a:pt x="10455" y="4502"/>
                    <a:pt x="10336" y="4549"/>
                  </a:cubicBezTo>
                  <a:lnTo>
                    <a:pt x="10313" y="4549"/>
                  </a:lnTo>
                  <a:lnTo>
                    <a:pt x="7121" y="7050"/>
                  </a:lnTo>
                  <a:cubicBezTo>
                    <a:pt x="6955" y="7217"/>
                    <a:pt x="6669" y="7288"/>
                    <a:pt x="6431" y="7288"/>
                  </a:cubicBezTo>
                  <a:lnTo>
                    <a:pt x="5407" y="7288"/>
                  </a:lnTo>
                  <a:cubicBezTo>
                    <a:pt x="5335" y="7288"/>
                    <a:pt x="5288" y="7336"/>
                    <a:pt x="5240" y="7383"/>
                  </a:cubicBezTo>
                  <a:cubicBezTo>
                    <a:pt x="5192" y="7502"/>
                    <a:pt x="5288" y="7622"/>
                    <a:pt x="5407" y="7622"/>
                  </a:cubicBezTo>
                  <a:lnTo>
                    <a:pt x="6407" y="7622"/>
                  </a:lnTo>
                  <a:cubicBezTo>
                    <a:pt x="6740" y="7622"/>
                    <a:pt x="7026" y="7502"/>
                    <a:pt x="7264" y="7336"/>
                  </a:cubicBezTo>
                  <a:lnTo>
                    <a:pt x="10455" y="4835"/>
                  </a:lnTo>
                  <a:cubicBezTo>
                    <a:pt x="10670" y="4716"/>
                    <a:pt x="10789" y="4502"/>
                    <a:pt x="10789" y="4264"/>
                  </a:cubicBezTo>
                  <a:cubicBezTo>
                    <a:pt x="10908" y="4121"/>
                    <a:pt x="10884" y="4002"/>
                    <a:pt x="10813" y="3883"/>
                  </a:cubicBezTo>
                  <a:cubicBezTo>
                    <a:pt x="10741" y="3740"/>
                    <a:pt x="10574" y="3621"/>
                    <a:pt x="10408" y="3573"/>
                  </a:cubicBezTo>
                  <a:cubicBezTo>
                    <a:pt x="10344" y="3557"/>
                    <a:pt x="10283" y="3549"/>
                    <a:pt x="10225" y="3549"/>
                  </a:cubicBezTo>
                  <a:cubicBezTo>
                    <a:pt x="10109" y="3549"/>
                    <a:pt x="10003" y="3581"/>
                    <a:pt x="9908" y="3645"/>
                  </a:cubicBezTo>
                  <a:lnTo>
                    <a:pt x="8384" y="4526"/>
                  </a:lnTo>
                  <a:lnTo>
                    <a:pt x="8169" y="287"/>
                  </a:lnTo>
                  <a:cubicBezTo>
                    <a:pt x="8169" y="120"/>
                    <a:pt x="8050" y="1"/>
                    <a:pt x="7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05"/>
            <p:cNvSpPr/>
            <p:nvPr/>
          </p:nvSpPr>
          <p:spPr>
            <a:xfrm>
              <a:off x="6503465" y="1689828"/>
              <a:ext cx="142636" cy="103217"/>
            </a:xfrm>
            <a:custGeom>
              <a:avLst/>
              <a:gdLst/>
              <a:ahLst/>
              <a:cxnLst/>
              <a:rect l="l" t="t" r="r" b="b"/>
              <a:pathLst>
                <a:path w="4049" h="2930" extrusionOk="0">
                  <a:moveTo>
                    <a:pt x="381" y="1"/>
                  </a:moveTo>
                  <a:cubicBezTo>
                    <a:pt x="238" y="1"/>
                    <a:pt x="119" y="120"/>
                    <a:pt x="119" y="239"/>
                  </a:cubicBezTo>
                  <a:lnTo>
                    <a:pt x="0" y="2787"/>
                  </a:lnTo>
                  <a:cubicBezTo>
                    <a:pt x="0" y="2858"/>
                    <a:pt x="48" y="2930"/>
                    <a:pt x="143" y="2930"/>
                  </a:cubicBezTo>
                  <a:cubicBezTo>
                    <a:pt x="238" y="2930"/>
                    <a:pt x="286" y="2882"/>
                    <a:pt x="310" y="2787"/>
                  </a:cubicBezTo>
                  <a:lnTo>
                    <a:pt x="429" y="286"/>
                  </a:lnTo>
                  <a:lnTo>
                    <a:pt x="3858" y="286"/>
                  </a:lnTo>
                  <a:cubicBezTo>
                    <a:pt x="3954" y="286"/>
                    <a:pt x="4001" y="239"/>
                    <a:pt x="4001" y="167"/>
                  </a:cubicBezTo>
                  <a:cubicBezTo>
                    <a:pt x="4049" y="72"/>
                    <a:pt x="3954" y="1"/>
                    <a:pt x="3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05"/>
            <p:cNvSpPr/>
            <p:nvPr/>
          </p:nvSpPr>
          <p:spPr>
            <a:xfrm>
              <a:off x="6559653" y="1728437"/>
              <a:ext cx="85603" cy="63797"/>
            </a:xfrm>
            <a:custGeom>
              <a:avLst/>
              <a:gdLst/>
              <a:ahLst/>
              <a:cxnLst/>
              <a:rect l="l" t="t" r="r" b="b"/>
              <a:pathLst>
                <a:path w="2430" h="1811" extrusionOk="0">
                  <a:moveTo>
                    <a:pt x="191" y="0"/>
                  </a:moveTo>
                  <a:cubicBezTo>
                    <a:pt x="96" y="0"/>
                    <a:pt x="1" y="48"/>
                    <a:pt x="1" y="143"/>
                  </a:cubicBezTo>
                  <a:lnTo>
                    <a:pt x="1" y="572"/>
                  </a:lnTo>
                  <a:cubicBezTo>
                    <a:pt x="1" y="1271"/>
                    <a:pt x="572" y="1811"/>
                    <a:pt x="1244" y="1811"/>
                  </a:cubicBezTo>
                  <a:cubicBezTo>
                    <a:pt x="1258" y="1811"/>
                    <a:pt x="1272" y="1810"/>
                    <a:pt x="1287" y="1810"/>
                  </a:cubicBezTo>
                  <a:cubicBezTo>
                    <a:pt x="1906" y="1786"/>
                    <a:pt x="2430" y="1238"/>
                    <a:pt x="2430" y="595"/>
                  </a:cubicBezTo>
                  <a:lnTo>
                    <a:pt x="2430" y="167"/>
                  </a:lnTo>
                  <a:cubicBezTo>
                    <a:pt x="2430" y="71"/>
                    <a:pt x="2382" y="24"/>
                    <a:pt x="2287" y="24"/>
                  </a:cubicBezTo>
                  <a:cubicBezTo>
                    <a:pt x="2274" y="11"/>
                    <a:pt x="2258" y="5"/>
                    <a:pt x="2241" y="5"/>
                  </a:cubicBezTo>
                  <a:cubicBezTo>
                    <a:pt x="2195" y="5"/>
                    <a:pt x="2144" y="49"/>
                    <a:pt x="2144" y="119"/>
                  </a:cubicBezTo>
                  <a:lnTo>
                    <a:pt x="2144" y="524"/>
                  </a:lnTo>
                  <a:cubicBezTo>
                    <a:pt x="2144" y="976"/>
                    <a:pt x="1787" y="1405"/>
                    <a:pt x="1382" y="1453"/>
                  </a:cubicBezTo>
                  <a:cubicBezTo>
                    <a:pt x="1330" y="1461"/>
                    <a:pt x="1279" y="1465"/>
                    <a:pt x="1230" y="1465"/>
                  </a:cubicBezTo>
                  <a:cubicBezTo>
                    <a:pt x="728" y="1465"/>
                    <a:pt x="334" y="1048"/>
                    <a:pt x="334" y="572"/>
                  </a:cubicBezTo>
                  <a:lnTo>
                    <a:pt x="334" y="143"/>
                  </a:lnTo>
                  <a:cubicBezTo>
                    <a:pt x="334" y="48"/>
                    <a:pt x="263"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105"/>
          <p:cNvGrpSpPr/>
          <p:nvPr/>
        </p:nvGrpSpPr>
        <p:grpSpPr>
          <a:xfrm>
            <a:off x="5646908" y="1703122"/>
            <a:ext cx="303732" cy="377568"/>
            <a:chOff x="5646908" y="1657947"/>
            <a:chExt cx="303732" cy="377568"/>
          </a:xfrm>
        </p:grpSpPr>
        <p:sp>
          <p:nvSpPr>
            <p:cNvPr id="1875" name="Google Shape;1875;p105"/>
            <p:cNvSpPr/>
            <p:nvPr/>
          </p:nvSpPr>
          <p:spPr>
            <a:xfrm>
              <a:off x="5646908" y="1657947"/>
              <a:ext cx="303732" cy="377568"/>
            </a:xfrm>
            <a:custGeom>
              <a:avLst/>
              <a:gdLst/>
              <a:ahLst/>
              <a:cxnLst/>
              <a:rect l="l" t="t" r="r" b="b"/>
              <a:pathLst>
                <a:path w="8622" h="10718" extrusionOk="0">
                  <a:moveTo>
                    <a:pt x="167" y="1"/>
                  </a:moveTo>
                  <a:cubicBezTo>
                    <a:pt x="72" y="1"/>
                    <a:pt x="1" y="72"/>
                    <a:pt x="1" y="144"/>
                  </a:cubicBezTo>
                  <a:lnTo>
                    <a:pt x="1" y="9074"/>
                  </a:lnTo>
                  <a:cubicBezTo>
                    <a:pt x="1" y="9169"/>
                    <a:pt x="72" y="9241"/>
                    <a:pt x="167" y="9241"/>
                  </a:cubicBezTo>
                  <a:lnTo>
                    <a:pt x="834" y="9241"/>
                  </a:lnTo>
                  <a:lnTo>
                    <a:pt x="834" y="9836"/>
                  </a:lnTo>
                  <a:cubicBezTo>
                    <a:pt x="834" y="9907"/>
                    <a:pt x="906" y="9979"/>
                    <a:pt x="1001" y="9979"/>
                  </a:cubicBezTo>
                  <a:lnTo>
                    <a:pt x="1644" y="9979"/>
                  </a:lnTo>
                  <a:lnTo>
                    <a:pt x="1644" y="10574"/>
                  </a:lnTo>
                  <a:cubicBezTo>
                    <a:pt x="1644" y="10669"/>
                    <a:pt x="1715" y="10717"/>
                    <a:pt x="1787" y="10717"/>
                  </a:cubicBezTo>
                  <a:lnTo>
                    <a:pt x="8479" y="10717"/>
                  </a:lnTo>
                  <a:cubicBezTo>
                    <a:pt x="8550" y="10717"/>
                    <a:pt x="8622" y="10669"/>
                    <a:pt x="8622" y="10574"/>
                  </a:cubicBezTo>
                  <a:lnTo>
                    <a:pt x="8622" y="3573"/>
                  </a:lnTo>
                  <a:cubicBezTo>
                    <a:pt x="8622" y="3478"/>
                    <a:pt x="8550" y="3430"/>
                    <a:pt x="8479" y="3430"/>
                  </a:cubicBezTo>
                  <a:cubicBezTo>
                    <a:pt x="8383" y="3430"/>
                    <a:pt x="8288" y="3478"/>
                    <a:pt x="8288" y="3573"/>
                  </a:cubicBezTo>
                  <a:lnTo>
                    <a:pt x="8288" y="10431"/>
                  </a:lnTo>
                  <a:lnTo>
                    <a:pt x="1930" y="10431"/>
                  </a:lnTo>
                  <a:lnTo>
                    <a:pt x="1930" y="1787"/>
                  </a:lnTo>
                  <a:lnTo>
                    <a:pt x="8312" y="1787"/>
                  </a:lnTo>
                  <a:lnTo>
                    <a:pt x="8312" y="2835"/>
                  </a:lnTo>
                  <a:cubicBezTo>
                    <a:pt x="8312" y="2930"/>
                    <a:pt x="8383" y="3001"/>
                    <a:pt x="8479" y="3001"/>
                  </a:cubicBezTo>
                  <a:cubicBezTo>
                    <a:pt x="8550" y="3001"/>
                    <a:pt x="8622" y="2954"/>
                    <a:pt x="8622" y="2858"/>
                  </a:cubicBezTo>
                  <a:lnTo>
                    <a:pt x="8622" y="1668"/>
                  </a:lnTo>
                  <a:cubicBezTo>
                    <a:pt x="8622" y="1572"/>
                    <a:pt x="8550" y="1525"/>
                    <a:pt x="8479" y="1525"/>
                  </a:cubicBezTo>
                  <a:lnTo>
                    <a:pt x="7788" y="1525"/>
                  </a:lnTo>
                  <a:lnTo>
                    <a:pt x="7788" y="929"/>
                  </a:lnTo>
                  <a:cubicBezTo>
                    <a:pt x="7788" y="834"/>
                    <a:pt x="7717" y="786"/>
                    <a:pt x="7645" y="786"/>
                  </a:cubicBezTo>
                  <a:lnTo>
                    <a:pt x="6978" y="786"/>
                  </a:lnTo>
                  <a:lnTo>
                    <a:pt x="6978" y="191"/>
                  </a:lnTo>
                  <a:cubicBezTo>
                    <a:pt x="6978" y="96"/>
                    <a:pt x="6907" y="24"/>
                    <a:pt x="6835" y="24"/>
                  </a:cubicBezTo>
                  <a:lnTo>
                    <a:pt x="4144" y="24"/>
                  </a:lnTo>
                  <a:cubicBezTo>
                    <a:pt x="4073" y="24"/>
                    <a:pt x="4002" y="96"/>
                    <a:pt x="4002" y="191"/>
                  </a:cubicBezTo>
                  <a:cubicBezTo>
                    <a:pt x="4002" y="263"/>
                    <a:pt x="4073" y="358"/>
                    <a:pt x="4144" y="358"/>
                  </a:cubicBezTo>
                  <a:lnTo>
                    <a:pt x="6693" y="358"/>
                  </a:lnTo>
                  <a:lnTo>
                    <a:pt x="6693" y="810"/>
                  </a:lnTo>
                  <a:lnTo>
                    <a:pt x="953" y="810"/>
                  </a:lnTo>
                  <a:cubicBezTo>
                    <a:pt x="882" y="810"/>
                    <a:pt x="810" y="858"/>
                    <a:pt x="810" y="953"/>
                  </a:cubicBezTo>
                  <a:lnTo>
                    <a:pt x="810" y="5168"/>
                  </a:lnTo>
                  <a:cubicBezTo>
                    <a:pt x="810" y="5264"/>
                    <a:pt x="882" y="5335"/>
                    <a:pt x="953" y="5335"/>
                  </a:cubicBezTo>
                  <a:cubicBezTo>
                    <a:pt x="1049" y="5335"/>
                    <a:pt x="1144" y="5264"/>
                    <a:pt x="1144" y="5168"/>
                  </a:cubicBezTo>
                  <a:lnTo>
                    <a:pt x="1144" y="1096"/>
                  </a:lnTo>
                  <a:lnTo>
                    <a:pt x="7502" y="1096"/>
                  </a:lnTo>
                  <a:lnTo>
                    <a:pt x="7502" y="1549"/>
                  </a:lnTo>
                  <a:lnTo>
                    <a:pt x="1834" y="1549"/>
                  </a:lnTo>
                  <a:cubicBezTo>
                    <a:pt x="1739" y="1549"/>
                    <a:pt x="1668" y="1596"/>
                    <a:pt x="1668" y="1691"/>
                  </a:cubicBezTo>
                  <a:lnTo>
                    <a:pt x="1668" y="9741"/>
                  </a:lnTo>
                  <a:lnTo>
                    <a:pt x="1168" y="9741"/>
                  </a:lnTo>
                  <a:lnTo>
                    <a:pt x="1168" y="5859"/>
                  </a:lnTo>
                  <a:cubicBezTo>
                    <a:pt x="1168" y="5764"/>
                    <a:pt x="1120" y="5716"/>
                    <a:pt x="1025" y="5716"/>
                  </a:cubicBezTo>
                  <a:cubicBezTo>
                    <a:pt x="929" y="5716"/>
                    <a:pt x="834" y="5764"/>
                    <a:pt x="834" y="5859"/>
                  </a:cubicBezTo>
                  <a:lnTo>
                    <a:pt x="834" y="8955"/>
                  </a:lnTo>
                  <a:lnTo>
                    <a:pt x="310" y="8955"/>
                  </a:lnTo>
                  <a:lnTo>
                    <a:pt x="310" y="334"/>
                  </a:lnTo>
                  <a:lnTo>
                    <a:pt x="3335" y="334"/>
                  </a:lnTo>
                  <a:cubicBezTo>
                    <a:pt x="3430" y="334"/>
                    <a:pt x="3501" y="263"/>
                    <a:pt x="3501" y="191"/>
                  </a:cubicBezTo>
                  <a:cubicBezTo>
                    <a:pt x="3501" y="96"/>
                    <a:pt x="3430" y="1"/>
                    <a:pt x="3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05"/>
            <p:cNvSpPr/>
            <p:nvPr/>
          </p:nvSpPr>
          <p:spPr>
            <a:xfrm>
              <a:off x="5737513" y="1740168"/>
              <a:ext cx="183782" cy="65453"/>
            </a:xfrm>
            <a:custGeom>
              <a:avLst/>
              <a:gdLst/>
              <a:ahLst/>
              <a:cxnLst/>
              <a:rect l="l" t="t" r="r" b="b"/>
              <a:pathLst>
                <a:path w="5217" h="1858" extrusionOk="0">
                  <a:moveTo>
                    <a:pt x="4883" y="358"/>
                  </a:moveTo>
                  <a:lnTo>
                    <a:pt x="4883" y="1596"/>
                  </a:lnTo>
                  <a:lnTo>
                    <a:pt x="310" y="1596"/>
                  </a:lnTo>
                  <a:lnTo>
                    <a:pt x="310" y="358"/>
                  </a:lnTo>
                  <a:close/>
                  <a:moveTo>
                    <a:pt x="144" y="0"/>
                  </a:moveTo>
                  <a:cubicBezTo>
                    <a:pt x="72" y="0"/>
                    <a:pt x="1" y="48"/>
                    <a:pt x="1" y="143"/>
                  </a:cubicBezTo>
                  <a:lnTo>
                    <a:pt x="1" y="1715"/>
                  </a:lnTo>
                  <a:cubicBezTo>
                    <a:pt x="1" y="1810"/>
                    <a:pt x="72" y="1858"/>
                    <a:pt x="144" y="1858"/>
                  </a:cubicBezTo>
                  <a:lnTo>
                    <a:pt x="5073" y="1858"/>
                  </a:lnTo>
                  <a:cubicBezTo>
                    <a:pt x="5145" y="1858"/>
                    <a:pt x="5216" y="1810"/>
                    <a:pt x="5216" y="1715"/>
                  </a:cubicBezTo>
                  <a:lnTo>
                    <a:pt x="5216" y="143"/>
                  </a:lnTo>
                  <a:cubicBezTo>
                    <a:pt x="5216" y="72"/>
                    <a:pt x="5121" y="0"/>
                    <a:pt x="5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05"/>
            <p:cNvSpPr/>
            <p:nvPr/>
          </p:nvSpPr>
          <p:spPr>
            <a:xfrm>
              <a:off x="5737513" y="1822389"/>
              <a:ext cx="86448" cy="82256"/>
            </a:xfrm>
            <a:custGeom>
              <a:avLst/>
              <a:gdLst/>
              <a:ahLst/>
              <a:cxnLst/>
              <a:rect l="l" t="t" r="r" b="b"/>
              <a:pathLst>
                <a:path w="2454" h="2335" extrusionOk="0">
                  <a:moveTo>
                    <a:pt x="2120" y="334"/>
                  </a:moveTo>
                  <a:lnTo>
                    <a:pt x="2120" y="2024"/>
                  </a:lnTo>
                  <a:lnTo>
                    <a:pt x="286" y="2024"/>
                  </a:lnTo>
                  <a:lnTo>
                    <a:pt x="286" y="334"/>
                  </a:lnTo>
                  <a:close/>
                  <a:moveTo>
                    <a:pt x="144" y="0"/>
                  </a:moveTo>
                  <a:cubicBezTo>
                    <a:pt x="72" y="0"/>
                    <a:pt x="1" y="72"/>
                    <a:pt x="1" y="167"/>
                  </a:cubicBezTo>
                  <a:lnTo>
                    <a:pt x="1" y="2191"/>
                  </a:lnTo>
                  <a:cubicBezTo>
                    <a:pt x="1" y="2263"/>
                    <a:pt x="72" y="2334"/>
                    <a:pt x="144" y="2334"/>
                  </a:cubicBezTo>
                  <a:lnTo>
                    <a:pt x="2263" y="2334"/>
                  </a:lnTo>
                  <a:cubicBezTo>
                    <a:pt x="2358" y="2334"/>
                    <a:pt x="2406" y="2263"/>
                    <a:pt x="2406" y="2191"/>
                  </a:cubicBezTo>
                  <a:lnTo>
                    <a:pt x="2406" y="167"/>
                  </a:lnTo>
                  <a:cubicBezTo>
                    <a:pt x="2454" y="95"/>
                    <a:pt x="2358" y="0"/>
                    <a:pt x="2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05"/>
            <p:cNvSpPr/>
            <p:nvPr/>
          </p:nvSpPr>
          <p:spPr>
            <a:xfrm>
              <a:off x="5842385" y="1822389"/>
              <a:ext cx="78910" cy="11766"/>
            </a:xfrm>
            <a:custGeom>
              <a:avLst/>
              <a:gdLst/>
              <a:ahLst/>
              <a:cxnLst/>
              <a:rect l="l" t="t" r="r" b="b"/>
              <a:pathLst>
                <a:path w="2240" h="334" extrusionOk="0">
                  <a:moveTo>
                    <a:pt x="143" y="0"/>
                  </a:moveTo>
                  <a:cubicBezTo>
                    <a:pt x="72" y="0"/>
                    <a:pt x="0" y="72"/>
                    <a:pt x="0" y="167"/>
                  </a:cubicBezTo>
                  <a:cubicBezTo>
                    <a:pt x="0" y="238"/>
                    <a:pt x="72" y="334"/>
                    <a:pt x="143" y="334"/>
                  </a:cubicBezTo>
                  <a:lnTo>
                    <a:pt x="2049" y="334"/>
                  </a:lnTo>
                  <a:cubicBezTo>
                    <a:pt x="2144" y="334"/>
                    <a:pt x="2215" y="286"/>
                    <a:pt x="2215" y="191"/>
                  </a:cubicBezTo>
                  <a:cubicBezTo>
                    <a:pt x="2239" y="95"/>
                    <a:pt x="2144" y="0"/>
                    <a:pt x="2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05"/>
            <p:cNvSpPr/>
            <p:nvPr/>
          </p:nvSpPr>
          <p:spPr>
            <a:xfrm>
              <a:off x="5842385" y="1846696"/>
              <a:ext cx="78910" cy="11801"/>
            </a:xfrm>
            <a:custGeom>
              <a:avLst/>
              <a:gdLst/>
              <a:ahLst/>
              <a:cxnLst/>
              <a:rect l="l" t="t" r="r" b="b"/>
              <a:pathLst>
                <a:path w="2240" h="335" extrusionOk="0">
                  <a:moveTo>
                    <a:pt x="143" y="1"/>
                  </a:moveTo>
                  <a:cubicBezTo>
                    <a:pt x="72" y="1"/>
                    <a:pt x="0" y="72"/>
                    <a:pt x="0" y="144"/>
                  </a:cubicBezTo>
                  <a:cubicBezTo>
                    <a:pt x="0" y="239"/>
                    <a:pt x="72" y="334"/>
                    <a:pt x="143" y="334"/>
                  </a:cubicBezTo>
                  <a:lnTo>
                    <a:pt x="2049" y="334"/>
                  </a:lnTo>
                  <a:cubicBezTo>
                    <a:pt x="2144" y="334"/>
                    <a:pt x="2215" y="263"/>
                    <a:pt x="2215" y="191"/>
                  </a:cubicBezTo>
                  <a:cubicBezTo>
                    <a:pt x="2239" y="72"/>
                    <a:pt x="2144" y="1"/>
                    <a:pt x="2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05"/>
            <p:cNvSpPr/>
            <p:nvPr/>
          </p:nvSpPr>
          <p:spPr>
            <a:xfrm>
              <a:off x="5842385" y="1870192"/>
              <a:ext cx="78910" cy="10956"/>
            </a:xfrm>
            <a:custGeom>
              <a:avLst/>
              <a:gdLst/>
              <a:ahLst/>
              <a:cxnLst/>
              <a:rect l="l" t="t" r="r" b="b"/>
              <a:pathLst>
                <a:path w="2240" h="311" extrusionOk="0">
                  <a:moveTo>
                    <a:pt x="143" y="1"/>
                  </a:moveTo>
                  <a:cubicBezTo>
                    <a:pt x="72" y="1"/>
                    <a:pt x="0" y="48"/>
                    <a:pt x="0" y="144"/>
                  </a:cubicBezTo>
                  <a:cubicBezTo>
                    <a:pt x="0" y="239"/>
                    <a:pt x="72" y="310"/>
                    <a:pt x="143" y="310"/>
                  </a:cubicBezTo>
                  <a:lnTo>
                    <a:pt x="2049" y="310"/>
                  </a:lnTo>
                  <a:cubicBezTo>
                    <a:pt x="2144" y="310"/>
                    <a:pt x="2215" y="263"/>
                    <a:pt x="2215" y="167"/>
                  </a:cubicBezTo>
                  <a:cubicBezTo>
                    <a:pt x="2239" y="72"/>
                    <a:pt x="2144" y="1"/>
                    <a:pt x="2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05"/>
            <p:cNvSpPr/>
            <p:nvPr/>
          </p:nvSpPr>
          <p:spPr>
            <a:xfrm>
              <a:off x="5842385" y="1893689"/>
              <a:ext cx="78910" cy="11766"/>
            </a:xfrm>
            <a:custGeom>
              <a:avLst/>
              <a:gdLst/>
              <a:ahLst/>
              <a:cxnLst/>
              <a:rect l="l" t="t" r="r" b="b"/>
              <a:pathLst>
                <a:path w="2240" h="334" extrusionOk="0">
                  <a:moveTo>
                    <a:pt x="143" y="0"/>
                  </a:moveTo>
                  <a:cubicBezTo>
                    <a:pt x="72" y="0"/>
                    <a:pt x="0" y="72"/>
                    <a:pt x="0" y="167"/>
                  </a:cubicBezTo>
                  <a:cubicBezTo>
                    <a:pt x="0" y="239"/>
                    <a:pt x="72" y="334"/>
                    <a:pt x="143" y="334"/>
                  </a:cubicBezTo>
                  <a:lnTo>
                    <a:pt x="2049" y="334"/>
                  </a:lnTo>
                  <a:cubicBezTo>
                    <a:pt x="2144" y="334"/>
                    <a:pt x="2215" y="286"/>
                    <a:pt x="2215" y="191"/>
                  </a:cubicBezTo>
                  <a:cubicBezTo>
                    <a:pt x="2239" y="96"/>
                    <a:pt x="2144" y="0"/>
                    <a:pt x="2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05"/>
            <p:cNvSpPr/>
            <p:nvPr/>
          </p:nvSpPr>
          <p:spPr>
            <a:xfrm>
              <a:off x="5842385" y="1918031"/>
              <a:ext cx="78910" cy="11766"/>
            </a:xfrm>
            <a:custGeom>
              <a:avLst/>
              <a:gdLst/>
              <a:ahLst/>
              <a:cxnLst/>
              <a:rect l="l" t="t" r="r" b="b"/>
              <a:pathLst>
                <a:path w="2240" h="334" extrusionOk="0">
                  <a:moveTo>
                    <a:pt x="143" y="0"/>
                  </a:moveTo>
                  <a:cubicBezTo>
                    <a:pt x="72" y="0"/>
                    <a:pt x="0" y="72"/>
                    <a:pt x="0" y="143"/>
                  </a:cubicBezTo>
                  <a:cubicBezTo>
                    <a:pt x="0" y="238"/>
                    <a:pt x="72" y="333"/>
                    <a:pt x="143" y="333"/>
                  </a:cubicBezTo>
                  <a:lnTo>
                    <a:pt x="2049" y="333"/>
                  </a:lnTo>
                  <a:cubicBezTo>
                    <a:pt x="2144" y="333"/>
                    <a:pt x="2215" y="262"/>
                    <a:pt x="2215" y="191"/>
                  </a:cubicBezTo>
                  <a:cubicBezTo>
                    <a:pt x="2239" y="72"/>
                    <a:pt x="2144" y="0"/>
                    <a:pt x="2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05"/>
            <p:cNvSpPr/>
            <p:nvPr/>
          </p:nvSpPr>
          <p:spPr>
            <a:xfrm>
              <a:off x="5842385" y="1941493"/>
              <a:ext cx="78910" cy="10956"/>
            </a:xfrm>
            <a:custGeom>
              <a:avLst/>
              <a:gdLst/>
              <a:ahLst/>
              <a:cxnLst/>
              <a:rect l="l" t="t" r="r" b="b"/>
              <a:pathLst>
                <a:path w="2240" h="311" extrusionOk="0">
                  <a:moveTo>
                    <a:pt x="143" y="1"/>
                  </a:moveTo>
                  <a:cubicBezTo>
                    <a:pt x="72" y="1"/>
                    <a:pt x="0" y="49"/>
                    <a:pt x="0" y="144"/>
                  </a:cubicBezTo>
                  <a:cubicBezTo>
                    <a:pt x="0" y="239"/>
                    <a:pt x="72" y="310"/>
                    <a:pt x="143" y="310"/>
                  </a:cubicBezTo>
                  <a:lnTo>
                    <a:pt x="2049" y="310"/>
                  </a:lnTo>
                  <a:cubicBezTo>
                    <a:pt x="2144" y="310"/>
                    <a:pt x="2215" y="263"/>
                    <a:pt x="2215" y="168"/>
                  </a:cubicBezTo>
                  <a:cubicBezTo>
                    <a:pt x="2239" y="72"/>
                    <a:pt x="2144" y="1"/>
                    <a:pt x="2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05"/>
            <p:cNvSpPr/>
            <p:nvPr/>
          </p:nvSpPr>
          <p:spPr>
            <a:xfrm>
              <a:off x="5842385" y="1964990"/>
              <a:ext cx="78910" cy="11801"/>
            </a:xfrm>
            <a:custGeom>
              <a:avLst/>
              <a:gdLst/>
              <a:ahLst/>
              <a:cxnLst/>
              <a:rect l="l" t="t" r="r" b="b"/>
              <a:pathLst>
                <a:path w="2240" h="335" extrusionOk="0">
                  <a:moveTo>
                    <a:pt x="143" y="1"/>
                  </a:moveTo>
                  <a:cubicBezTo>
                    <a:pt x="72" y="1"/>
                    <a:pt x="0" y="72"/>
                    <a:pt x="0" y="167"/>
                  </a:cubicBezTo>
                  <a:cubicBezTo>
                    <a:pt x="0" y="239"/>
                    <a:pt x="72" y="334"/>
                    <a:pt x="143" y="334"/>
                  </a:cubicBezTo>
                  <a:lnTo>
                    <a:pt x="2049" y="334"/>
                  </a:lnTo>
                  <a:cubicBezTo>
                    <a:pt x="2144" y="334"/>
                    <a:pt x="2215" y="286"/>
                    <a:pt x="2215" y="191"/>
                  </a:cubicBezTo>
                  <a:cubicBezTo>
                    <a:pt x="2239" y="72"/>
                    <a:pt x="2144" y="1"/>
                    <a:pt x="2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05"/>
            <p:cNvSpPr/>
            <p:nvPr/>
          </p:nvSpPr>
          <p:spPr>
            <a:xfrm>
              <a:off x="5842385" y="1988486"/>
              <a:ext cx="78910" cy="11766"/>
            </a:xfrm>
            <a:custGeom>
              <a:avLst/>
              <a:gdLst/>
              <a:ahLst/>
              <a:cxnLst/>
              <a:rect l="l" t="t" r="r" b="b"/>
              <a:pathLst>
                <a:path w="2240" h="334" extrusionOk="0">
                  <a:moveTo>
                    <a:pt x="143" y="0"/>
                  </a:moveTo>
                  <a:cubicBezTo>
                    <a:pt x="72" y="0"/>
                    <a:pt x="0" y="48"/>
                    <a:pt x="0" y="143"/>
                  </a:cubicBezTo>
                  <a:cubicBezTo>
                    <a:pt x="0" y="239"/>
                    <a:pt x="72" y="334"/>
                    <a:pt x="143" y="334"/>
                  </a:cubicBezTo>
                  <a:lnTo>
                    <a:pt x="2049" y="334"/>
                  </a:lnTo>
                  <a:cubicBezTo>
                    <a:pt x="2144" y="334"/>
                    <a:pt x="2215" y="262"/>
                    <a:pt x="2215" y="167"/>
                  </a:cubicBezTo>
                  <a:cubicBezTo>
                    <a:pt x="2239" y="96"/>
                    <a:pt x="2144" y="0"/>
                    <a:pt x="2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05"/>
            <p:cNvSpPr/>
            <p:nvPr/>
          </p:nvSpPr>
          <p:spPr>
            <a:xfrm>
              <a:off x="5738359" y="1918031"/>
              <a:ext cx="83912" cy="11766"/>
            </a:xfrm>
            <a:custGeom>
              <a:avLst/>
              <a:gdLst/>
              <a:ahLst/>
              <a:cxnLst/>
              <a:rect l="l" t="t" r="r" b="b"/>
              <a:pathLst>
                <a:path w="2382" h="334" extrusionOk="0">
                  <a:moveTo>
                    <a:pt x="143" y="0"/>
                  </a:moveTo>
                  <a:cubicBezTo>
                    <a:pt x="72" y="0"/>
                    <a:pt x="1" y="72"/>
                    <a:pt x="1" y="143"/>
                  </a:cubicBezTo>
                  <a:cubicBezTo>
                    <a:pt x="1" y="238"/>
                    <a:pt x="72" y="333"/>
                    <a:pt x="143" y="333"/>
                  </a:cubicBezTo>
                  <a:lnTo>
                    <a:pt x="2239" y="333"/>
                  </a:lnTo>
                  <a:cubicBezTo>
                    <a:pt x="2334" y="333"/>
                    <a:pt x="2382" y="262"/>
                    <a:pt x="2382" y="191"/>
                  </a:cubicBezTo>
                  <a:cubicBezTo>
                    <a:pt x="2382" y="72"/>
                    <a:pt x="2334" y="0"/>
                    <a:pt x="2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05"/>
            <p:cNvSpPr/>
            <p:nvPr/>
          </p:nvSpPr>
          <p:spPr>
            <a:xfrm>
              <a:off x="5738359" y="1941493"/>
              <a:ext cx="83912" cy="10956"/>
            </a:xfrm>
            <a:custGeom>
              <a:avLst/>
              <a:gdLst/>
              <a:ahLst/>
              <a:cxnLst/>
              <a:rect l="l" t="t" r="r" b="b"/>
              <a:pathLst>
                <a:path w="2382" h="311" extrusionOk="0">
                  <a:moveTo>
                    <a:pt x="143" y="1"/>
                  </a:moveTo>
                  <a:cubicBezTo>
                    <a:pt x="72" y="1"/>
                    <a:pt x="1" y="49"/>
                    <a:pt x="1" y="144"/>
                  </a:cubicBezTo>
                  <a:cubicBezTo>
                    <a:pt x="1" y="239"/>
                    <a:pt x="72" y="310"/>
                    <a:pt x="143" y="310"/>
                  </a:cubicBezTo>
                  <a:lnTo>
                    <a:pt x="2239" y="310"/>
                  </a:lnTo>
                  <a:cubicBezTo>
                    <a:pt x="2334" y="310"/>
                    <a:pt x="2382" y="263"/>
                    <a:pt x="2382" y="168"/>
                  </a:cubicBezTo>
                  <a:cubicBezTo>
                    <a:pt x="2382" y="72"/>
                    <a:pt x="2334" y="1"/>
                    <a:pt x="2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05"/>
            <p:cNvSpPr/>
            <p:nvPr/>
          </p:nvSpPr>
          <p:spPr>
            <a:xfrm>
              <a:off x="5738359" y="1964990"/>
              <a:ext cx="83912" cy="11801"/>
            </a:xfrm>
            <a:custGeom>
              <a:avLst/>
              <a:gdLst/>
              <a:ahLst/>
              <a:cxnLst/>
              <a:rect l="l" t="t" r="r" b="b"/>
              <a:pathLst>
                <a:path w="2382" h="335" extrusionOk="0">
                  <a:moveTo>
                    <a:pt x="143" y="1"/>
                  </a:moveTo>
                  <a:cubicBezTo>
                    <a:pt x="72" y="1"/>
                    <a:pt x="1" y="72"/>
                    <a:pt x="1" y="167"/>
                  </a:cubicBezTo>
                  <a:cubicBezTo>
                    <a:pt x="1" y="239"/>
                    <a:pt x="72" y="334"/>
                    <a:pt x="143" y="334"/>
                  </a:cubicBezTo>
                  <a:lnTo>
                    <a:pt x="2239" y="334"/>
                  </a:lnTo>
                  <a:cubicBezTo>
                    <a:pt x="2334" y="334"/>
                    <a:pt x="2382" y="286"/>
                    <a:pt x="2382" y="191"/>
                  </a:cubicBezTo>
                  <a:cubicBezTo>
                    <a:pt x="2382" y="72"/>
                    <a:pt x="2334" y="1"/>
                    <a:pt x="2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05"/>
            <p:cNvSpPr/>
            <p:nvPr/>
          </p:nvSpPr>
          <p:spPr>
            <a:xfrm>
              <a:off x="5738359" y="1988486"/>
              <a:ext cx="83912" cy="11766"/>
            </a:xfrm>
            <a:custGeom>
              <a:avLst/>
              <a:gdLst/>
              <a:ahLst/>
              <a:cxnLst/>
              <a:rect l="l" t="t" r="r" b="b"/>
              <a:pathLst>
                <a:path w="2382" h="334" extrusionOk="0">
                  <a:moveTo>
                    <a:pt x="143" y="0"/>
                  </a:moveTo>
                  <a:cubicBezTo>
                    <a:pt x="72" y="0"/>
                    <a:pt x="1" y="48"/>
                    <a:pt x="1" y="143"/>
                  </a:cubicBezTo>
                  <a:cubicBezTo>
                    <a:pt x="1" y="239"/>
                    <a:pt x="72" y="334"/>
                    <a:pt x="143" y="334"/>
                  </a:cubicBezTo>
                  <a:lnTo>
                    <a:pt x="2239" y="334"/>
                  </a:lnTo>
                  <a:cubicBezTo>
                    <a:pt x="2334" y="334"/>
                    <a:pt x="2382" y="262"/>
                    <a:pt x="2382" y="167"/>
                  </a:cubicBezTo>
                  <a:cubicBezTo>
                    <a:pt x="2382" y="96"/>
                    <a:pt x="2334" y="0"/>
                    <a:pt x="2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0" name="Google Shape;1890;p105"/>
          <p:cNvGrpSpPr/>
          <p:nvPr/>
        </p:nvGrpSpPr>
        <p:grpSpPr>
          <a:xfrm>
            <a:off x="4844073" y="4118389"/>
            <a:ext cx="258429" cy="379224"/>
            <a:chOff x="4844073" y="4073214"/>
            <a:chExt cx="258429" cy="379224"/>
          </a:xfrm>
        </p:grpSpPr>
        <p:sp>
          <p:nvSpPr>
            <p:cNvPr id="1891" name="Google Shape;1891;p105"/>
            <p:cNvSpPr/>
            <p:nvPr/>
          </p:nvSpPr>
          <p:spPr>
            <a:xfrm>
              <a:off x="4888742" y="4384978"/>
              <a:ext cx="19129" cy="65100"/>
            </a:xfrm>
            <a:custGeom>
              <a:avLst/>
              <a:gdLst/>
              <a:ahLst/>
              <a:cxnLst/>
              <a:rect l="l" t="t" r="r" b="b"/>
              <a:pathLst>
                <a:path w="543" h="1848" extrusionOk="0">
                  <a:moveTo>
                    <a:pt x="209" y="1"/>
                  </a:moveTo>
                  <a:cubicBezTo>
                    <a:pt x="50" y="1"/>
                    <a:pt x="0" y="140"/>
                    <a:pt x="42" y="223"/>
                  </a:cubicBezTo>
                  <a:lnTo>
                    <a:pt x="161" y="414"/>
                  </a:lnTo>
                  <a:cubicBezTo>
                    <a:pt x="209" y="485"/>
                    <a:pt x="256" y="604"/>
                    <a:pt x="256" y="724"/>
                  </a:cubicBezTo>
                  <a:lnTo>
                    <a:pt x="256" y="1748"/>
                  </a:lnTo>
                  <a:lnTo>
                    <a:pt x="256" y="1771"/>
                  </a:lnTo>
                  <a:cubicBezTo>
                    <a:pt x="310" y="1824"/>
                    <a:pt x="363" y="1848"/>
                    <a:pt x="408" y="1848"/>
                  </a:cubicBezTo>
                  <a:cubicBezTo>
                    <a:pt x="486" y="1848"/>
                    <a:pt x="542" y="1781"/>
                    <a:pt x="542" y="1676"/>
                  </a:cubicBezTo>
                  <a:lnTo>
                    <a:pt x="542" y="485"/>
                  </a:lnTo>
                  <a:cubicBezTo>
                    <a:pt x="542" y="462"/>
                    <a:pt x="542" y="438"/>
                    <a:pt x="518" y="414"/>
                  </a:cubicBezTo>
                  <a:lnTo>
                    <a:pt x="280" y="9"/>
                  </a:lnTo>
                  <a:cubicBezTo>
                    <a:pt x="254" y="3"/>
                    <a:pt x="230"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05"/>
            <p:cNvSpPr/>
            <p:nvPr/>
          </p:nvSpPr>
          <p:spPr>
            <a:xfrm>
              <a:off x="4844073" y="4073214"/>
              <a:ext cx="258429" cy="379224"/>
            </a:xfrm>
            <a:custGeom>
              <a:avLst/>
              <a:gdLst/>
              <a:ahLst/>
              <a:cxnLst/>
              <a:rect l="l" t="t" r="r" b="b"/>
              <a:pathLst>
                <a:path w="7336" h="10765" extrusionOk="0">
                  <a:moveTo>
                    <a:pt x="6168" y="2620"/>
                  </a:moveTo>
                  <a:cubicBezTo>
                    <a:pt x="6573" y="2644"/>
                    <a:pt x="6906" y="2977"/>
                    <a:pt x="6906" y="3382"/>
                  </a:cubicBezTo>
                  <a:lnTo>
                    <a:pt x="6906" y="3501"/>
                  </a:lnTo>
                  <a:cubicBezTo>
                    <a:pt x="6906" y="3930"/>
                    <a:pt x="6573" y="4263"/>
                    <a:pt x="6168" y="4263"/>
                  </a:cubicBezTo>
                  <a:lnTo>
                    <a:pt x="6168" y="2620"/>
                  </a:lnTo>
                  <a:close/>
                  <a:moveTo>
                    <a:pt x="6883" y="4215"/>
                  </a:moveTo>
                  <a:lnTo>
                    <a:pt x="6883" y="4811"/>
                  </a:lnTo>
                  <a:cubicBezTo>
                    <a:pt x="6906" y="5216"/>
                    <a:pt x="6621" y="5501"/>
                    <a:pt x="6263" y="5501"/>
                  </a:cubicBezTo>
                  <a:lnTo>
                    <a:pt x="6025" y="5501"/>
                  </a:lnTo>
                  <a:cubicBezTo>
                    <a:pt x="6025" y="5477"/>
                    <a:pt x="6025" y="5477"/>
                    <a:pt x="5978" y="5454"/>
                  </a:cubicBezTo>
                  <a:cubicBezTo>
                    <a:pt x="6073" y="5168"/>
                    <a:pt x="6144" y="4882"/>
                    <a:pt x="6144" y="4573"/>
                  </a:cubicBezTo>
                  <a:lnTo>
                    <a:pt x="6144" y="4549"/>
                  </a:lnTo>
                  <a:cubicBezTo>
                    <a:pt x="6430" y="4549"/>
                    <a:pt x="6692" y="4430"/>
                    <a:pt x="6883" y="4215"/>
                  </a:cubicBezTo>
                  <a:close/>
                  <a:moveTo>
                    <a:pt x="5549" y="5501"/>
                  </a:moveTo>
                  <a:cubicBezTo>
                    <a:pt x="5620" y="5501"/>
                    <a:pt x="5692" y="5573"/>
                    <a:pt x="5692" y="5644"/>
                  </a:cubicBezTo>
                  <a:lnTo>
                    <a:pt x="5692" y="5716"/>
                  </a:lnTo>
                  <a:cubicBezTo>
                    <a:pt x="5692" y="5811"/>
                    <a:pt x="5620" y="5858"/>
                    <a:pt x="5549" y="5858"/>
                  </a:cubicBezTo>
                  <a:lnTo>
                    <a:pt x="4787" y="5858"/>
                  </a:lnTo>
                  <a:cubicBezTo>
                    <a:pt x="4739" y="5858"/>
                    <a:pt x="4668" y="5811"/>
                    <a:pt x="4668" y="5716"/>
                  </a:cubicBezTo>
                  <a:lnTo>
                    <a:pt x="4668" y="5644"/>
                  </a:lnTo>
                  <a:cubicBezTo>
                    <a:pt x="4668" y="5573"/>
                    <a:pt x="4739" y="5501"/>
                    <a:pt x="4835" y="5501"/>
                  </a:cubicBezTo>
                  <a:close/>
                  <a:moveTo>
                    <a:pt x="4430" y="6883"/>
                  </a:moveTo>
                  <a:lnTo>
                    <a:pt x="3596" y="7502"/>
                  </a:lnTo>
                  <a:lnTo>
                    <a:pt x="2763" y="6906"/>
                  </a:lnTo>
                  <a:lnTo>
                    <a:pt x="2977" y="6906"/>
                  </a:lnTo>
                  <a:cubicBezTo>
                    <a:pt x="3120" y="6930"/>
                    <a:pt x="3310" y="6954"/>
                    <a:pt x="3453" y="6954"/>
                  </a:cubicBezTo>
                  <a:lnTo>
                    <a:pt x="3787" y="6954"/>
                  </a:lnTo>
                  <a:cubicBezTo>
                    <a:pt x="4001" y="6954"/>
                    <a:pt x="4192" y="6930"/>
                    <a:pt x="4406" y="6883"/>
                  </a:cubicBezTo>
                  <a:close/>
                  <a:moveTo>
                    <a:pt x="2406" y="6954"/>
                  </a:moveTo>
                  <a:lnTo>
                    <a:pt x="3358" y="7668"/>
                  </a:lnTo>
                  <a:lnTo>
                    <a:pt x="3215" y="7787"/>
                  </a:lnTo>
                  <a:lnTo>
                    <a:pt x="2739" y="8145"/>
                  </a:lnTo>
                  <a:lnTo>
                    <a:pt x="2144" y="7240"/>
                  </a:lnTo>
                  <a:lnTo>
                    <a:pt x="2406" y="6954"/>
                  </a:lnTo>
                  <a:close/>
                  <a:moveTo>
                    <a:pt x="4858" y="6954"/>
                  </a:moveTo>
                  <a:lnTo>
                    <a:pt x="5120" y="7240"/>
                  </a:lnTo>
                  <a:lnTo>
                    <a:pt x="4525" y="8145"/>
                  </a:lnTo>
                  <a:lnTo>
                    <a:pt x="4049" y="7787"/>
                  </a:lnTo>
                  <a:lnTo>
                    <a:pt x="3906" y="7668"/>
                  </a:lnTo>
                  <a:lnTo>
                    <a:pt x="4858" y="6954"/>
                  </a:lnTo>
                  <a:close/>
                  <a:moveTo>
                    <a:pt x="3644" y="7883"/>
                  </a:moveTo>
                  <a:lnTo>
                    <a:pt x="3811" y="8002"/>
                  </a:lnTo>
                  <a:lnTo>
                    <a:pt x="3811" y="8430"/>
                  </a:lnTo>
                  <a:lnTo>
                    <a:pt x="3453" y="8430"/>
                  </a:lnTo>
                  <a:lnTo>
                    <a:pt x="3453" y="8002"/>
                  </a:lnTo>
                  <a:lnTo>
                    <a:pt x="3644" y="7883"/>
                  </a:lnTo>
                  <a:close/>
                  <a:moveTo>
                    <a:pt x="2525" y="0"/>
                  </a:moveTo>
                  <a:cubicBezTo>
                    <a:pt x="2263" y="0"/>
                    <a:pt x="1977" y="95"/>
                    <a:pt x="1763" y="238"/>
                  </a:cubicBezTo>
                  <a:cubicBezTo>
                    <a:pt x="1405" y="476"/>
                    <a:pt x="1191" y="834"/>
                    <a:pt x="1120" y="1239"/>
                  </a:cubicBezTo>
                  <a:cubicBezTo>
                    <a:pt x="715" y="1310"/>
                    <a:pt x="381" y="1691"/>
                    <a:pt x="381" y="2120"/>
                  </a:cubicBezTo>
                  <a:lnTo>
                    <a:pt x="381" y="4191"/>
                  </a:lnTo>
                  <a:cubicBezTo>
                    <a:pt x="381" y="4287"/>
                    <a:pt x="453" y="4334"/>
                    <a:pt x="524" y="4334"/>
                  </a:cubicBezTo>
                  <a:lnTo>
                    <a:pt x="786" y="4334"/>
                  </a:lnTo>
                  <a:cubicBezTo>
                    <a:pt x="881" y="4311"/>
                    <a:pt x="1024" y="4311"/>
                    <a:pt x="1096" y="4263"/>
                  </a:cubicBezTo>
                  <a:lnTo>
                    <a:pt x="1096" y="4668"/>
                  </a:lnTo>
                  <a:cubicBezTo>
                    <a:pt x="1096" y="4882"/>
                    <a:pt x="1143" y="5049"/>
                    <a:pt x="1167" y="5239"/>
                  </a:cubicBezTo>
                  <a:cubicBezTo>
                    <a:pt x="1191" y="5287"/>
                    <a:pt x="1262" y="5358"/>
                    <a:pt x="1310" y="5358"/>
                  </a:cubicBezTo>
                  <a:cubicBezTo>
                    <a:pt x="1334" y="5358"/>
                    <a:pt x="1382" y="5358"/>
                    <a:pt x="1405" y="5335"/>
                  </a:cubicBezTo>
                  <a:cubicBezTo>
                    <a:pt x="1453" y="5287"/>
                    <a:pt x="1501" y="5216"/>
                    <a:pt x="1453" y="5144"/>
                  </a:cubicBezTo>
                  <a:cubicBezTo>
                    <a:pt x="1429" y="5001"/>
                    <a:pt x="1405" y="4811"/>
                    <a:pt x="1405" y="4668"/>
                  </a:cubicBezTo>
                  <a:lnTo>
                    <a:pt x="1405" y="4096"/>
                  </a:lnTo>
                  <a:cubicBezTo>
                    <a:pt x="1524" y="4049"/>
                    <a:pt x="1620" y="3953"/>
                    <a:pt x="1691" y="3858"/>
                  </a:cubicBezTo>
                  <a:cubicBezTo>
                    <a:pt x="2001" y="3572"/>
                    <a:pt x="2167" y="3144"/>
                    <a:pt x="2167" y="2715"/>
                  </a:cubicBezTo>
                  <a:lnTo>
                    <a:pt x="2167" y="2501"/>
                  </a:lnTo>
                  <a:cubicBezTo>
                    <a:pt x="2644" y="2786"/>
                    <a:pt x="3191" y="2953"/>
                    <a:pt x="3787" y="2953"/>
                  </a:cubicBezTo>
                  <a:lnTo>
                    <a:pt x="4239" y="2953"/>
                  </a:lnTo>
                  <a:cubicBezTo>
                    <a:pt x="4787" y="2953"/>
                    <a:pt x="5335" y="2786"/>
                    <a:pt x="5811" y="2501"/>
                  </a:cubicBezTo>
                  <a:lnTo>
                    <a:pt x="5811" y="2596"/>
                  </a:lnTo>
                  <a:lnTo>
                    <a:pt x="5811" y="4525"/>
                  </a:lnTo>
                  <a:lnTo>
                    <a:pt x="5811" y="4692"/>
                  </a:lnTo>
                  <a:cubicBezTo>
                    <a:pt x="5811" y="4906"/>
                    <a:pt x="5787" y="5120"/>
                    <a:pt x="5716" y="5287"/>
                  </a:cubicBezTo>
                  <a:cubicBezTo>
                    <a:pt x="5668" y="5263"/>
                    <a:pt x="5597" y="5263"/>
                    <a:pt x="5549" y="5263"/>
                  </a:cubicBezTo>
                  <a:lnTo>
                    <a:pt x="4835" y="5263"/>
                  </a:lnTo>
                  <a:cubicBezTo>
                    <a:pt x="4549" y="5263"/>
                    <a:pt x="4358" y="5477"/>
                    <a:pt x="4358" y="5739"/>
                  </a:cubicBezTo>
                  <a:lnTo>
                    <a:pt x="4358" y="5763"/>
                  </a:lnTo>
                  <a:cubicBezTo>
                    <a:pt x="4358" y="6049"/>
                    <a:pt x="4549" y="6240"/>
                    <a:pt x="4835" y="6240"/>
                  </a:cubicBezTo>
                  <a:lnTo>
                    <a:pt x="5097" y="6240"/>
                  </a:lnTo>
                  <a:cubicBezTo>
                    <a:pt x="5097" y="6240"/>
                    <a:pt x="4739" y="6478"/>
                    <a:pt x="4525" y="6573"/>
                  </a:cubicBezTo>
                  <a:cubicBezTo>
                    <a:pt x="4287" y="6668"/>
                    <a:pt x="4049" y="6716"/>
                    <a:pt x="3787" y="6716"/>
                  </a:cubicBezTo>
                  <a:lnTo>
                    <a:pt x="3477" y="6716"/>
                  </a:lnTo>
                  <a:cubicBezTo>
                    <a:pt x="3239" y="6716"/>
                    <a:pt x="2977" y="6692"/>
                    <a:pt x="2763" y="6597"/>
                  </a:cubicBezTo>
                  <a:cubicBezTo>
                    <a:pt x="2382" y="6454"/>
                    <a:pt x="2024" y="6192"/>
                    <a:pt x="1786" y="5835"/>
                  </a:cubicBezTo>
                  <a:cubicBezTo>
                    <a:pt x="1759" y="5793"/>
                    <a:pt x="1715" y="5768"/>
                    <a:pt x="1669" y="5768"/>
                  </a:cubicBezTo>
                  <a:cubicBezTo>
                    <a:pt x="1636" y="5768"/>
                    <a:pt x="1602" y="5781"/>
                    <a:pt x="1572" y="5811"/>
                  </a:cubicBezTo>
                  <a:cubicBezTo>
                    <a:pt x="1524" y="5858"/>
                    <a:pt x="1501" y="5954"/>
                    <a:pt x="1548" y="6001"/>
                  </a:cubicBezTo>
                  <a:cubicBezTo>
                    <a:pt x="1763" y="6311"/>
                    <a:pt x="2024" y="6549"/>
                    <a:pt x="2334" y="6716"/>
                  </a:cubicBezTo>
                  <a:lnTo>
                    <a:pt x="1882" y="7168"/>
                  </a:lnTo>
                  <a:lnTo>
                    <a:pt x="858" y="7764"/>
                  </a:lnTo>
                  <a:cubicBezTo>
                    <a:pt x="334" y="8073"/>
                    <a:pt x="0" y="8669"/>
                    <a:pt x="0" y="9264"/>
                  </a:cubicBezTo>
                  <a:lnTo>
                    <a:pt x="0" y="10621"/>
                  </a:lnTo>
                  <a:cubicBezTo>
                    <a:pt x="0" y="10717"/>
                    <a:pt x="72" y="10764"/>
                    <a:pt x="143" y="10764"/>
                  </a:cubicBezTo>
                  <a:cubicBezTo>
                    <a:pt x="238" y="10764"/>
                    <a:pt x="310" y="10621"/>
                    <a:pt x="310" y="10621"/>
                  </a:cubicBezTo>
                  <a:lnTo>
                    <a:pt x="310" y="9264"/>
                  </a:lnTo>
                  <a:cubicBezTo>
                    <a:pt x="310" y="8740"/>
                    <a:pt x="572" y="8264"/>
                    <a:pt x="1024" y="8026"/>
                  </a:cubicBezTo>
                  <a:lnTo>
                    <a:pt x="1905" y="7502"/>
                  </a:lnTo>
                  <a:lnTo>
                    <a:pt x="2596" y="8550"/>
                  </a:lnTo>
                  <a:cubicBezTo>
                    <a:pt x="2620" y="8573"/>
                    <a:pt x="2644" y="8597"/>
                    <a:pt x="2715" y="8597"/>
                  </a:cubicBezTo>
                  <a:cubicBezTo>
                    <a:pt x="2739" y="8597"/>
                    <a:pt x="2810" y="8597"/>
                    <a:pt x="2834" y="8573"/>
                  </a:cubicBezTo>
                  <a:lnTo>
                    <a:pt x="3191" y="8311"/>
                  </a:lnTo>
                  <a:lnTo>
                    <a:pt x="3191" y="8621"/>
                  </a:lnTo>
                  <a:lnTo>
                    <a:pt x="3049" y="10598"/>
                  </a:lnTo>
                  <a:cubicBezTo>
                    <a:pt x="3049" y="10693"/>
                    <a:pt x="3096" y="10740"/>
                    <a:pt x="3191" y="10764"/>
                  </a:cubicBezTo>
                  <a:cubicBezTo>
                    <a:pt x="3287" y="10764"/>
                    <a:pt x="3334" y="10717"/>
                    <a:pt x="3334" y="10621"/>
                  </a:cubicBezTo>
                  <a:lnTo>
                    <a:pt x="3477" y="8788"/>
                  </a:lnTo>
                  <a:lnTo>
                    <a:pt x="3811" y="8788"/>
                  </a:lnTo>
                  <a:lnTo>
                    <a:pt x="3834" y="9097"/>
                  </a:lnTo>
                  <a:cubicBezTo>
                    <a:pt x="3834" y="9193"/>
                    <a:pt x="3930" y="9264"/>
                    <a:pt x="4025" y="9264"/>
                  </a:cubicBezTo>
                  <a:cubicBezTo>
                    <a:pt x="4120" y="9264"/>
                    <a:pt x="4168" y="9169"/>
                    <a:pt x="4168" y="9073"/>
                  </a:cubicBezTo>
                  <a:lnTo>
                    <a:pt x="4144" y="8597"/>
                  </a:lnTo>
                  <a:lnTo>
                    <a:pt x="4144" y="8240"/>
                  </a:lnTo>
                  <a:lnTo>
                    <a:pt x="4501" y="8502"/>
                  </a:lnTo>
                  <a:cubicBezTo>
                    <a:pt x="4525" y="8550"/>
                    <a:pt x="4549" y="8550"/>
                    <a:pt x="4596" y="8550"/>
                  </a:cubicBezTo>
                  <a:cubicBezTo>
                    <a:pt x="4644" y="8550"/>
                    <a:pt x="4668" y="8502"/>
                    <a:pt x="4716" y="8478"/>
                  </a:cubicBezTo>
                  <a:lnTo>
                    <a:pt x="5382" y="7430"/>
                  </a:lnTo>
                  <a:lnTo>
                    <a:pt x="6287" y="7978"/>
                  </a:lnTo>
                  <a:cubicBezTo>
                    <a:pt x="6740" y="8240"/>
                    <a:pt x="7002" y="8692"/>
                    <a:pt x="7002" y="9193"/>
                  </a:cubicBezTo>
                  <a:lnTo>
                    <a:pt x="7002" y="10598"/>
                  </a:lnTo>
                  <a:cubicBezTo>
                    <a:pt x="7002" y="10693"/>
                    <a:pt x="7049" y="10740"/>
                    <a:pt x="7145" y="10740"/>
                  </a:cubicBezTo>
                  <a:cubicBezTo>
                    <a:pt x="7240" y="10740"/>
                    <a:pt x="7335" y="10693"/>
                    <a:pt x="7335" y="10598"/>
                  </a:cubicBezTo>
                  <a:lnTo>
                    <a:pt x="7335" y="9216"/>
                  </a:lnTo>
                  <a:cubicBezTo>
                    <a:pt x="7264" y="8573"/>
                    <a:pt x="6930" y="8002"/>
                    <a:pt x="6430" y="7716"/>
                  </a:cubicBezTo>
                  <a:lnTo>
                    <a:pt x="5454" y="7121"/>
                  </a:lnTo>
                  <a:lnTo>
                    <a:pt x="5025" y="6668"/>
                  </a:lnTo>
                  <a:cubicBezTo>
                    <a:pt x="5239" y="6549"/>
                    <a:pt x="5430" y="6359"/>
                    <a:pt x="5597" y="6192"/>
                  </a:cubicBezTo>
                  <a:lnTo>
                    <a:pt x="5501" y="6192"/>
                  </a:lnTo>
                  <a:cubicBezTo>
                    <a:pt x="5740" y="6192"/>
                    <a:pt x="5930" y="6049"/>
                    <a:pt x="5978" y="5835"/>
                  </a:cubicBezTo>
                  <a:lnTo>
                    <a:pt x="6263" y="5835"/>
                  </a:lnTo>
                  <a:cubicBezTo>
                    <a:pt x="6787" y="5835"/>
                    <a:pt x="7216" y="5382"/>
                    <a:pt x="7216" y="4882"/>
                  </a:cubicBezTo>
                  <a:lnTo>
                    <a:pt x="7216" y="3429"/>
                  </a:lnTo>
                  <a:cubicBezTo>
                    <a:pt x="7216" y="3429"/>
                    <a:pt x="6750" y="2381"/>
                    <a:pt x="6164" y="2381"/>
                  </a:cubicBezTo>
                  <a:cubicBezTo>
                    <a:pt x="6157" y="2381"/>
                    <a:pt x="6151" y="2381"/>
                    <a:pt x="6144" y="2382"/>
                  </a:cubicBezTo>
                  <a:lnTo>
                    <a:pt x="6144" y="2239"/>
                  </a:lnTo>
                  <a:cubicBezTo>
                    <a:pt x="6311" y="2024"/>
                    <a:pt x="6454" y="1834"/>
                    <a:pt x="6549" y="1667"/>
                  </a:cubicBezTo>
                  <a:cubicBezTo>
                    <a:pt x="6621" y="1572"/>
                    <a:pt x="6573" y="1477"/>
                    <a:pt x="6502" y="1453"/>
                  </a:cubicBezTo>
                  <a:cubicBezTo>
                    <a:pt x="6470" y="1437"/>
                    <a:pt x="6438" y="1429"/>
                    <a:pt x="6409" y="1429"/>
                  </a:cubicBezTo>
                  <a:cubicBezTo>
                    <a:pt x="6351" y="1429"/>
                    <a:pt x="6303" y="1461"/>
                    <a:pt x="6287" y="1524"/>
                  </a:cubicBezTo>
                  <a:cubicBezTo>
                    <a:pt x="6192" y="1691"/>
                    <a:pt x="6049" y="1882"/>
                    <a:pt x="5835" y="2048"/>
                  </a:cubicBezTo>
                  <a:cubicBezTo>
                    <a:pt x="5382" y="2405"/>
                    <a:pt x="4239" y="2596"/>
                    <a:pt x="4239" y="2596"/>
                  </a:cubicBezTo>
                  <a:lnTo>
                    <a:pt x="3787" y="2596"/>
                  </a:lnTo>
                  <a:cubicBezTo>
                    <a:pt x="3191" y="2596"/>
                    <a:pt x="2596" y="2382"/>
                    <a:pt x="2120" y="2024"/>
                  </a:cubicBezTo>
                  <a:cubicBezTo>
                    <a:pt x="2096" y="2001"/>
                    <a:pt x="2048" y="2001"/>
                    <a:pt x="2024" y="2001"/>
                  </a:cubicBezTo>
                  <a:cubicBezTo>
                    <a:pt x="1929" y="2001"/>
                    <a:pt x="1882" y="2048"/>
                    <a:pt x="1882" y="2143"/>
                  </a:cubicBezTo>
                  <a:lnTo>
                    <a:pt x="1882" y="2644"/>
                  </a:lnTo>
                  <a:cubicBezTo>
                    <a:pt x="1882" y="3001"/>
                    <a:pt x="1739" y="3358"/>
                    <a:pt x="1501" y="3596"/>
                  </a:cubicBezTo>
                  <a:cubicBezTo>
                    <a:pt x="1405" y="3691"/>
                    <a:pt x="1286" y="3787"/>
                    <a:pt x="1167" y="3834"/>
                  </a:cubicBezTo>
                  <a:cubicBezTo>
                    <a:pt x="1024" y="3930"/>
                    <a:pt x="834" y="3953"/>
                    <a:pt x="691" y="3977"/>
                  </a:cubicBezTo>
                  <a:lnTo>
                    <a:pt x="691" y="2072"/>
                  </a:lnTo>
                  <a:cubicBezTo>
                    <a:pt x="691" y="1786"/>
                    <a:pt x="953" y="1524"/>
                    <a:pt x="1239" y="1524"/>
                  </a:cubicBezTo>
                  <a:cubicBezTo>
                    <a:pt x="1334" y="1524"/>
                    <a:pt x="1405" y="1453"/>
                    <a:pt x="1405" y="1358"/>
                  </a:cubicBezTo>
                  <a:cubicBezTo>
                    <a:pt x="1405" y="762"/>
                    <a:pt x="1905" y="286"/>
                    <a:pt x="2501" y="286"/>
                  </a:cubicBezTo>
                  <a:lnTo>
                    <a:pt x="6573" y="286"/>
                  </a:lnTo>
                  <a:lnTo>
                    <a:pt x="6573" y="453"/>
                  </a:lnTo>
                  <a:cubicBezTo>
                    <a:pt x="6573" y="596"/>
                    <a:pt x="6573" y="715"/>
                    <a:pt x="6549" y="834"/>
                  </a:cubicBezTo>
                  <a:cubicBezTo>
                    <a:pt x="6549" y="929"/>
                    <a:pt x="6621" y="1000"/>
                    <a:pt x="6692" y="1000"/>
                  </a:cubicBezTo>
                  <a:cubicBezTo>
                    <a:pt x="6787" y="1000"/>
                    <a:pt x="6859" y="953"/>
                    <a:pt x="6859" y="857"/>
                  </a:cubicBezTo>
                  <a:cubicBezTo>
                    <a:pt x="6883" y="738"/>
                    <a:pt x="6883" y="596"/>
                    <a:pt x="6883" y="453"/>
                  </a:cubicBezTo>
                  <a:lnTo>
                    <a:pt x="6883" y="143"/>
                  </a:lnTo>
                  <a:cubicBezTo>
                    <a:pt x="6883" y="48"/>
                    <a:pt x="6811" y="0"/>
                    <a:pt x="6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05"/>
            <p:cNvSpPr/>
            <p:nvPr/>
          </p:nvSpPr>
          <p:spPr>
            <a:xfrm>
              <a:off x="5034513" y="4384449"/>
              <a:ext cx="20150" cy="66897"/>
            </a:xfrm>
            <a:custGeom>
              <a:avLst/>
              <a:gdLst/>
              <a:ahLst/>
              <a:cxnLst/>
              <a:rect l="l" t="t" r="r" b="b"/>
              <a:pathLst>
                <a:path w="572" h="1899" extrusionOk="0">
                  <a:moveTo>
                    <a:pt x="411" y="0"/>
                  </a:moveTo>
                  <a:cubicBezTo>
                    <a:pt x="360" y="0"/>
                    <a:pt x="302" y="32"/>
                    <a:pt x="286" y="96"/>
                  </a:cubicBezTo>
                  <a:lnTo>
                    <a:pt x="48" y="453"/>
                  </a:lnTo>
                  <a:cubicBezTo>
                    <a:pt x="0" y="477"/>
                    <a:pt x="0" y="500"/>
                    <a:pt x="0" y="548"/>
                  </a:cubicBezTo>
                  <a:lnTo>
                    <a:pt x="0" y="1786"/>
                  </a:lnTo>
                  <a:lnTo>
                    <a:pt x="0" y="1810"/>
                  </a:lnTo>
                  <a:cubicBezTo>
                    <a:pt x="63" y="1873"/>
                    <a:pt x="122" y="1899"/>
                    <a:pt x="172" y="1899"/>
                  </a:cubicBezTo>
                  <a:cubicBezTo>
                    <a:pt x="254" y="1899"/>
                    <a:pt x="310" y="1828"/>
                    <a:pt x="310" y="1739"/>
                  </a:cubicBezTo>
                  <a:lnTo>
                    <a:pt x="310" y="786"/>
                  </a:lnTo>
                  <a:cubicBezTo>
                    <a:pt x="310" y="667"/>
                    <a:pt x="334" y="548"/>
                    <a:pt x="405" y="453"/>
                  </a:cubicBezTo>
                  <a:lnTo>
                    <a:pt x="524" y="262"/>
                  </a:lnTo>
                  <a:cubicBezTo>
                    <a:pt x="572" y="191"/>
                    <a:pt x="548" y="96"/>
                    <a:pt x="476" y="24"/>
                  </a:cubicBezTo>
                  <a:cubicBezTo>
                    <a:pt x="461" y="8"/>
                    <a:pt x="43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05"/>
            <p:cNvSpPr/>
            <p:nvPr/>
          </p:nvSpPr>
          <p:spPr>
            <a:xfrm>
              <a:off x="4980826" y="4410447"/>
              <a:ext cx="12611" cy="41146"/>
            </a:xfrm>
            <a:custGeom>
              <a:avLst/>
              <a:gdLst/>
              <a:ahLst/>
              <a:cxnLst/>
              <a:rect l="l" t="t" r="r" b="b"/>
              <a:pathLst>
                <a:path w="358" h="1168" extrusionOk="0">
                  <a:moveTo>
                    <a:pt x="143" y="1"/>
                  </a:moveTo>
                  <a:cubicBezTo>
                    <a:pt x="48" y="1"/>
                    <a:pt x="0" y="96"/>
                    <a:pt x="0" y="191"/>
                  </a:cubicBezTo>
                  <a:lnTo>
                    <a:pt x="48" y="1025"/>
                  </a:lnTo>
                  <a:cubicBezTo>
                    <a:pt x="48" y="1120"/>
                    <a:pt x="143" y="1167"/>
                    <a:pt x="191" y="1167"/>
                  </a:cubicBezTo>
                  <a:cubicBezTo>
                    <a:pt x="286" y="1167"/>
                    <a:pt x="357" y="1072"/>
                    <a:pt x="357" y="1001"/>
                  </a:cubicBezTo>
                  <a:lnTo>
                    <a:pt x="310" y="167"/>
                  </a:lnTo>
                  <a:cubicBezTo>
                    <a:pt x="310" y="72"/>
                    <a:pt x="238"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05"/>
            <p:cNvSpPr/>
            <p:nvPr/>
          </p:nvSpPr>
          <p:spPr>
            <a:xfrm>
              <a:off x="4944718" y="4247837"/>
              <a:ext cx="54567" cy="22546"/>
            </a:xfrm>
            <a:custGeom>
              <a:avLst/>
              <a:gdLst/>
              <a:ahLst/>
              <a:cxnLst/>
              <a:rect l="l" t="t" r="r" b="b"/>
              <a:pathLst>
                <a:path w="1549" h="640" extrusionOk="0">
                  <a:moveTo>
                    <a:pt x="1367" y="1"/>
                  </a:moveTo>
                  <a:cubicBezTo>
                    <a:pt x="1317" y="1"/>
                    <a:pt x="1266" y="34"/>
                    <a:pt x="1216" y="68"/>
                  </a:cubicBezTo>
                  <a:cubicBezTo>
                    <a:pt x="1144" y="211"/>
                    <a:pt x="954" y="306"/>
                    <a:pt x="763" y="306"/>
                  </a:cubicBezTo>
                  <a:cubicBezTo>
                    <a:pt x="573" y="306"/>
                    <a:pt x="406" y="211"/>
                    <a:pt x="287" y="68"/>
                  </a:cubicBezTo>
                  <a:cubicBezTo>
                    <a:pt x="257" y="38"/>
                    <a:pt x="207" y="8"/>
                    <a:pt x="163" y="8"/>
                  </a:cubicBezTo>
                  <a:cubicBezTo>
                    <a:pt x="138" y="8"/>
                    <a:pt x="114" y="18"/>
                    <a:pt x="96" y="44"/>
                  </a:cubicBezTo>
                  <a:cubicBezTo>
                    <a:pt x="25" y="92"/>
                    <a:pt x="1" y="187"/>
                    <a:pt x="49" y="235"/>
                  </a:cubicBezTo>
                  <a:cubicBezTo>
                    <a:pt x="192" y="497"/>
                    <a:pt x="477" y="640"/>
                    <a:pt x="787" y="640"/>
                  </a:cubicBezTo>
                  <a:cubicBezTo>
                    <a:pt x="1073" y="640"/>
                    <a:pt x="1335" y="497"/>
                    <a:pt x="1501" y="259"/>
                  </a:cubicBezTo>
                  <a:cubicBezTo>
                    <a:pt x="1549" y="163"/>
                    <a:pt x="1525" y="68"/>
                    <a:pt x="1430" y="20"/>
                  </a:cubicBezTo>
                  <a:cubicBezTo>
                    <a:pt x="1409" y="6"/>
                    <a:pt x="1388" y="1"/>
                    <a:pt x="1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05"/>
            <p:cNvSpPr/>
            <p:nvPr/>
          </p:nvSpPr>
          <p:spPr>
            <a:xfrm>
              <a:off x="4929641" y="4194855"/>
              <a:ext cx="11766" cy="22017"/>
            </a:xfrm>
            <a:custGeom>
              <a:avLst/>
              <a:gdLst/>
              <a:ahLst/>
              <a:cxnLst/>
              <a:rect l="l" t="t" r="r" b="b"/>
              <a:pathLst>
                <a:path w="334" h="625" extrusionOk="0">
                  <a:moveTo>
                    <a:pt x="191" y="0"/>
                  </a:moveTo>
                  <a:cubicBezTo>
                    <a:pt x="96" y="0"/>
                    <a:pt x="0" y="48"/>
                    <a:pt x="0" y="143"/>
                  </a:cubicBezTo>
                  <a:lnTo>
                    <a:pt x="0" y="477"/>
                  </a:lnTo>
                  <a:cubicBezTo>
                    <a:pt x="0" y="572"/>
                    <a:pt x="72" y="619"/>
                    <a:pt x="167" y="619"/>
                  </a:cubicBezTo>
                  <a:cubicBezTo>
                    <a:pt x="180" y="623"/>
                    <a:pt x="192" y="624"/>
                    <a:pt x="203" y="624"/>
                  </a:cubicBezTo>
                  <a:cubicBezTo>
                    <a:pt x="280" y="624"/>
                    <a:pt x="334" y="559"/>
                    <a:pt x="334" y="477"/>
                  </a:cubicBezTo>
                  <a:lnTo>
                    <a:pt x="334" y="143"/>
                  </a:lnTo>
                  <a:cubicBezTo>
                    <a:pt x="334" y="48"/>
                    <a:pt x="286"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05"/>
            <p:cNvSpPr/>
            <p:nvPr/>
          </p:nvSpPr>
          <p:spPr>
            <a:xfrm>
              <a:off x="5000096" y="4195700"/>
              <a:ext cx="11801" cy="21841"/>
            </a:xfrm>
            <a:custGeom>
              <a:avLst/>
              <a:gdLst/>
              <a:ahLst/>
              <a:cxnLst/>
              <a:rect l="l" t="t" r="r" b="b"/>
              <a:pathLst>
                <a:path w="335" h="620" extrusionOk="0">
                  <a:moveTo>
                    <a:pt x="191" y="0"/>
                  </a:moveTo>
                  <a:cubicBezTo>
                    <a:pt x="96" y="0"/>
                    <a:pt x="1" y="72"/>
                    <a:pt x="1" y="143"/>
                  </a:cubicBezTo>
                  <a:lnTo>
                    <a:pt x="1" y="476"/>
                  </a:lnTo>
                  <a:cubicBezTo>
                    <a:pt x="48" y="548"/>
                    <a:pt x="96" y="619"/>
                    <a:pt x="191" y="619"/>
                  </a:cubicBezTo>
                  <a:cubicBezTo>
                    <a:pt x="263" y="619"/>
                    <a:pt x="334" y="572"/>
                    <a:pt x="334" y="476"/>
                  </a:cubicBezTo>
                  <a:lnTo>
                    <a:pt x="334" y="143"/>
                  </a:lnTo>
                  <a:cubicBezTo>
                    <a:pt x="334" y="72"/>
                    <a:pt x="263"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8" name="Google Shape;1898;p105"/>
          <p:cNvSpPr/>
          <p:nvPr/>
        </p:nvSpPr>
        <p:spPr>
          <a:xfrm>
            <a:off x="4863343" y="3541187"/>
            <a:ext cx="222356" cy="338959"/>
          </a:xfrm>
          <a:custGeom>
            <a:avLst/>
            <a:gdLst/>
            <a:ahLst/>
            <a:cxnLst/>
            <a:rect l="l" t="t" r="r" b="b"/>
            <a:pathLst>
              <a:path w="6312" h="9622" extrusionOk="0">
                <a:moveTo>
                  <a:pt x="4192" y="7455"/>
                </a:moveTo>
                <a:lnTo>
                  <a:pt x="4192" y="7717"/>
                </a:lnTo>
                <a:lnTo>
                  <a:pt x="1978" y="7717"/>
                </a:lnTo>
                <a:lnTo>
                  <a:pt x="1978" y="7455"/>
                </a:lnTo>
                <a:close/>
                <a:moveTo>
                  <a:pt x="4145" y="8050"/>
                </a:moveTo>
                <a:lnTo>
                  <a:pt x="4145" y="8193"/>
                </a:lnTo>
                <a:lnTo>
                  <a:pt x="4145" y="8336"/>
                </a:lnTo>
                <a:lnTo>
                  <a:pt x="3145" y="8336"/>
                </a:lnTo>
                <a:cubicBezTo>
                  <a:pt x="3049" y="8336"/>
                  <a:pt x="3002" y="8407"/>
                  <a:pt x="3002" y="8479"/>
                </a:cubicBezTo>
                <a:cubicBezTo>
                  <a:pt x="3002" y="8574"/>
                  <a:pt x="3049" y="8669"/>
                  <a:pt x="3145" y="8669"/>
                </a:cubicBezTo>
                <a:lnTo>
                  <a:pt x="4073" y="8669"/>
                </a:lnTo>
                <a:cubicBezTo>
                  <a:pt x="3930" y="9027"/>
                  <a:pt x="3526" y="9265"/>
                  <a:pt x="3121" y="9265"/>
                </a:cubicBezTo>
                <a:cubicBezTo>
                  <a:pt x="2692" y="9265"/>
                  <a:pt x="2311" y="9027"/>
                  <a:pt x="2144" y="8669"/>
                </a:cubicBezTo>
                <a:lnTo>
                  <a:pt x="2454" y="8669"/>
                </a:lnTo>
                <a:cubicBezTo>
                  <a:pt x="2549" y="8669"/>
                  <a:pt x="2621" y="8622"/>
                  <a:pt x="2621" y="8526"/>
                </a:cubicBezTo>
                <a:cubicBezTo>
                  <a:pt x="2621" y="8431"/>
                  <a:pt x="2549" y="8336"/>
                  <a:pt x="2454" y="8336"/>
                </a:cubicBezTo>
                <a:lnTo>
                  <a:pt x="1954" y="8336"/>
                </a:lnTo>
                <a:lnTo>
                  <a:pt x="1954" y="8193"/>
                </a:lnTo>
                <a:lnTo>
                  <a:pt x="1954" y="8050"/>
                </a:lnTo>
                <a:close/>
                <a:moveTo>
                  <a:pt x="3121" y="1"/>
                </a:moveTo>
                <a:cubicBezTo>
                  <a:pt x="1954" y="1"/>
                  <a:pt x="858" y="644"/>
                  <a:pt x="287" y="1644"/>
                </a:cubicBezTo>
                <a:cubicBezTo>
                  <a:pt x="263" y="1739"/>
                  <a:pt x="287" y="1835"/>
                  <a:pt x="334" y="1858"/>
                </a:cubicBezTo>
                <a:cubicBezTo>
                  <a:pt x="358" y="1864"/>
                  <a:pt x="382" y="1867"/>
                  <a:pt x="405" y="1867"/>
                </a:cubicBezTo>
                <a:cubicBezTo>
                  <a:pt x="473" y="1867"/>
                  <a:pt x="531" y="1841"/>
                  <a:pt x="549" y="1787"/>
                </a:cubicBezTo>
                <a:cubicBezTo>
                  <a:pt x="1049" y="882"/>
                  <a:pt x="2049" y="310"/>
                  <a:pt x="3073" y="310"/>
                </a:cubicBezTo>
                <a:cubicBezTo>
                  <a:pt x="4645" y="334"/>
                  <a:pt x="5907" y="1620"/>
                  <a:pt x="5907" y="3168"/>
                </a:cubicBezTo>
                <a:cubicBezTo>
                  <a:pt x="5907" y="4026"/>
                  <a:pt x="5526" y="4811"/>
                  <a:pt x="4859" y="5359"/>
                </a:cubicBezTo>
                <a:cubicBezTo>
                  <a:pt x="4835" y="5407"/>
                  <a:pt x="4812" y="5431"/>
                  <a:pt x="4740" y="5454"/>
                </a:cubicBezTo>
                <a:cubicBezTo>
                  <a:pt x="4359" y="5835"/>
                  <a:pt x="4121" y="6359"/>
                  <a:pt x="4145" y="6883"/>
                </a:cubicBezTo>
                <a:lnTo>
                  <a:pt x="4145" y="7121"/>
                </a:lnTo>
                <a:lnTo>
                  <a:pt x="3621" y="7121"/>
                </a:lnTo>
                <a:lnTo>
                  <a:pt x="3621" y="6264"/>
                </a:lnTo>
                <a:cubicBezTo>
                  <a:pt x="3621" y="6169"/>
                  <a:pt x="3549" y="6121"/>
                  <a:pt x="3502" y="6121"/>
                </a:cubicBezTo>
                <a:cubicBezTo>
                  <a:pt x="3484" y="6112"/>
                  <a:pt x="3468" y="6109"/>
                  <a:pt x="3452" y="6109"/>
                </a:cubicBezTo>
                <a:cubicBezTo>
                  <a:pt x="3383" y="6109"/>
                  <a:pt x="3335" y="6186"/>
                  <a:pt x="3335" y="6264"/>
                </a:cubicBezTo>
                <a:lnTo>
                  <a:pt x="3335" y="7121"/>
                </a:lnTo>
                <a:lnTo>
                  <a:pt x="2811" y="7121"/>
                </a:lnTo>
                <a:lnTo>
                  <a:pt x="2811" y="5216"/>
                </a:lnTo>
                <a:lnTo>
                  <a:pt x="3335" y="5216"/>
                </a:lnTo>
                <a:lnTo>
                  <a:pt x="3335" y="5573"/>
                </a:lnTo>
                <a:cubicBezTo>
                  <a:pt x="3335" y="5669"/>
                  <a:pt x="3383" y="5716"/>
                  <a:pt x="3478" y="5716"/>
                </a:cubicBezTo>
                <a:cubicBezTo>
                  <a:pt x="3549" y="5716"/>
                  <a:pt x="3645" y="5669"/>
                  <a:pt x="3645" y="5573"/>
                </a:cubicBezTo>
                <a:lnTo>
                  <a:pt x="3645" y="5050"/>
                </a:lnTo>
                <a:cubicBezTo>
                  <a:pt x="3645" y="4954"/>
                  <a:pt x="3597" y="4883"/>
                  <a:pt x="3502" y="4883"/>
                </a:cubicBezTo>
                <a:lnTo>
                  <a:pt x="3264" y="4883"/>
                </a:lnTo>
                <a:lnTo>
                  <a:pt x="3264" y="4526"/>
                </a:lnTo>
                <a:cubicBezTo>
                  <a:pt x="3573" y="4526"/>
                  <a:pt x="3835" y="4264"/>
                  <a:pt x="3835" y="3930"/>
                </a:cubicBezTo>
                <a:lnTo>
                  <a:pt x="3835" y="3692"/>
                </a:lnTo>
                <a:cubicBezTo>
                  <a:pt x="3835" y="3502"/>
                  <a:pt x="3716" y="3311"/>
                  <a:pt x="3502" y="3263"/>
                </a:cubicBezTo>
                <a:lnTo>
                  <a:pt x="2787" y="3025"/>
                </a:lnTo>
                <a:cubicBezTo>
                  <a:pt x="2740" y="2978"/>
                  <a:pt x="2692" y="2930"/>
                  <a:pt x="2692" y="2859"/>
                </a:cubicBezTo>
                <a:lnTo>
                  <a:pt x="2692" y="2573"/>
                </a:lnTo>
                <a:cubicBezTo>
                  <a:pt x="2692" y="2454"/>
                  <a:pt x="2787" y="2359"/>
                  <a:pt x="2906" y="2359"/>
                </a:cubicBezTo>
                <a:lnTo>
                  <a:pt x="3335" y="2359"/>
                </a:lnTo>
                <a:cubicBezTo>
                  <a:pt x="3406" y="2359"/>
                  <a:pt x="3502" y="2454"/>
                  <a:pt x="3478" y="2549"/>
                </a:cubicBezTo>
                <a:cubicBezTo>
                  <a:pt x="3460" y="2638"/>
                  <a:pt x="3535" y="2727"/>
                  <a:pt x="3633" y="2727"/>
                </a:cubicBezTo>
                <a:cubicBezTo>
                  <a:pt x="3667" y="2727"/>
                  <a:pt x="3703" y="2716"/>
                  <a:pt x="3740" y="2692"/>
                </a:cubicBezTo>
                <a:cubicBezTo>
                  <a:pt x="3764" y="2668"/>
                  <a:pt x="3811" y="2620"/>
                  <a:pt x="3811" y="2597"/>
                </a:cubicBezTo>
                <a:cubicBezTo>
                  <a:pt x="3835" y="2311"/>
                  <a:pt x="3573" y="2073"/>
                  <a:pt x="3287" y="2073"/>
                </a:cubicBezTo>
                <a:lnTo>
                  <a:pt x="3264" y="2073"/>
                </a:lnTo>
                <a:lnTo>
                  <a:pt x="3264" y="1716"/>
                </a:lnTo>
                <a:cubicBezTo>
                  <a:pt x="3264" y="1668"/>
                  <a:pt x="3240" y="1620"/>
                  <a:pt x="3216" y="1620"/>
                </a:cubicBezTo>
                <a:cubicBezTo>
                  <a:pt x="3182" y="1593"/>
                  <a:pt x="3144" y="1581"/>
                  <a:pt x="3107" y="1581"/>
                </a:cubicBezTo>
                <a:cubicBezTo>
                  <a:pt x="3015" y="1581"/>
                  <a:pt x="2930" y="1654"/>
                  <a:pt x="2930" y="1739"/>
                </a:cubicBezTo>
                <a:lnTo>
                  <a:pt x="2930" y="2073"/>
                </a:lnTo>
                <a:lnTo>
                  <a:pt x="2906" y="2073"/>
                </a:lnTo>
                <a:cubicBezTo>
                  <a:pt x="2621" y="2073"/>
                  <a:pt x="2382" y="2311"/>
                  <a:pt x="2382" y="2597"/>
                </a:cubicBezTo>
                <a:lnTo>
                  <a:pt x="2382" y="2906"/>
                </a:lnTo>
                <a:cubicBezTo>
                  <a:pt x="2382" y="3097"/>
                  <a:pt x="2502" y="3287"/>
                  <a:pt x="2692" y="3335"/>
                </a:cubicBezTo>
                <a:lnTo>
                  <a:pt x="3406" y="3573"/>
                </a:lnTo>
                <a:cubicBezTo>
                  <a:pt x="3478" y="3621"/>
                  <a:pt x="3502" y="3668"/>
                  <a:pt x="3502" y="3740"/>
                </a:cubicBezTo>
                <a:lnTo>
                  <a:pt x="3502" y="4026"/>
                </a:lnTo>
                <a:cubicBezTo>
                  <a:pt x="3502" y="4121"/>
                  <a:pt x="3406" y="4216"/>
                  <a:pt x="3335" y="4216"/>
                </a:cubicBezTo>
                <a:lnTo>
                  <a:pt x="2787" y="4216"/>
                </a:lnTo>
                <a:cubicBezTo>
                  <a:pt x="2668" y="4216"/>
                  <a:pt x="2573" y="4097"/>
                  <a:pt x="2621" y="4002"/>
                </a:cubicBezTo>
                <a:cubicBezTo>
                  <a:pt x="2658" y="3888"/>
                  <a:pt x="2561" y="3790"/>
                  <a:pt x="2436" y="3790"/>
                </a:cubicBezTo>
                <a:cubicBezTo>
                  <a:pt x="2404" y="3790"/>
                  <a:pt x="2369" y="3796"/>
                  <a:pt x="2335" y="3811"/>
                </a:cubicBezTo>
                <a:cubicBezTo>
                  <a:pt x="2311" y="3859"/>
                  <a:pt x="2311" y="3883"/>
                  <a:pt x="2311" y="3906"/>
                </a:cubicBezTo>
                <a:cubicBezTo>
                  <a:pt x="2287" y="4240"/>
                  <a:pt x="2549" y="4526"/>
                  <a:pt x="2906" y="4526"/>
                </a:cubicBezTo>
                <a:lnTo>
                  <a:pt x="2906" y="4883"/>
                </a:lnTo>
                <a:lnTo>
                  <a:pt x="2644" y="4883"/>
                </a:lnTo>
                <a:cubicBezTo>
                  <a:pt x="2549" y="4883"/>
                  <a:pt x="2502" y="4954"/>
                  <a:pt x="2502" y="5050"/>
                </a:cubicBezTo>
                <a:lnTo>
                  <a:pt x="2502" y="7121"/>
                </a:lnTo>
                <a:lnTo>
                  <a:pt x="1978" y="7121"/>
                </a:lnTo>
                <a:lnTo>
                  <a:pt x="1978" y="6883"/>
                </a:lnTo>
                <a:cubicBezTo>
                  <a:pt x="1978" y="6288"/>
                  <a:pt x="1716" y="5764"/>
                  <a:pt x="1311" y="5359"/>
                </a:cubicBezTo>
                <a:cubicBezTo>
                  <a:pt x="644" y="4835"/>
                  <a:pt x="287" y="4002"/>
                  <a:pt x="287" y="3168"/>
                </a:cubicBezTo>
                <a:cubicBezTo>
                  <a:pt x="287" y="2930"/>
                  <a:pt x="311" y="2692"/>
                  <a:pt x="382" y="2454"/>
                </a:cubicBezTo>
                <a:cubicBezTo>
                  <a:pt x="406" y="2382"/>
                  <a:pt x="382" y="2311"/>
                  <a:pt x="311" y="2263"/>
                </a:cubicBezTo>
                <a:cubicBezTo>
                  <a:pt x="291" y="2250"/>
                  <a:pt x="269" y="2245"/>
                  <a:pt x="245" y="2245"/>
                </a:cubicBezTo>
                <a:cubicBezTo>
                  <a:pt x="180" y="2245"/>
                  <a:pt x="107" y="2289"/>
                  <a:pt x="72" y="2359"/>
                </a:cubicBezTo>
                <a:cubicBezTo>
                  <a:pt x="25" y="2620"/>
                  <a:pt x="1" y="2859"/>
                  <a:pt x="1" y="3144"/>
                </a:cubicBezTo>
                <a:cubicBezTo>
                  <a:pt x="1" y="4097"/>
                  <a:pt x="406" y="4978"/>
                  <a:pt x="1120" y="5597"/>
                </a:cubicBezTo>
                <a:cubicBezTo>
                  <a:pt x="1501" y="5931"/>
                  <a:pt x="1716" y="6383"/>
                  <a:pt x="1716" y="6883"/>
                </a:cubicBezTo>
                <a:lnTo>
                  <a:pt x="1716" y="8193"/>
                </a:lnTo>
                <a:cubicBezTo>
                  <a:pt x="1716" y="8312"/>
                  <a:pt x="1787" y="8550"/>
                  <a:pt x="1787" y="8574"/>
                </a:cubicBezTo>
                <a:cubicBezTo>
                  <a:pt x="1954" y="9169"/>
                  <a:pt x="2502" y="9622"/>
                  <a:pt x="3145" y="9622"/>
                </a:cubicBezTo>
                <a:cubicBezTo>
                  <a:pt x="3787" y="9622"/>
                  <a:pt x="4335" y="9169"/>
                  <a:pt x="4526" y="8574"/>
                </a:cubicBezTo>
                <a:cubicBezTo>
                  <a:pt x="4526" y="8574"/>
                  <a:pt x="4573" y="8336"/>
                  <a:pt x="4573" y="8193"/>
                </a:cubicBezTo>
                <a:lnTo>
                  <a:pt x="4573" y="6883"/>
                </a:lnTo>
                <a:cubicBezTo>
                  <a:pt x="4573" y="6883"/>
                  <a:pt x="4764" y="6002"/>
                  <a:pt x="5073" y="5693"/>
                </a:cubicBezTo>
                <a:lnTo>
                  <a:pt x="5169" y="5597"/>
                </a:lnTo>
                <a:cubicBezTo>
                  <a:pt x="5883" y="5002"/>
                  <a:pt x="6312" y="4121"/>
                  <a:pt x="6312" y="3168"/>
                </a:cubicBezTo>
                <a:cubicBezTo>
                  <a:pt x="6312" y="2335"/>
                  <a:pt x="5978" y="1525"/>
                  <a:pt x="5383" y="930"/>
                </a:cubicBezTo>
                <a:cubicBezTo>
                  <a:pt x="4740" y="358"/>
                  <a:pt x="3954" y="49"/>
                  <a:pt x="3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05"/>
          <p:cNvSpPr/>
          <p:nvPr/>
        </p:nvSpPr>
        <p:spPr>
          <a:xfrm>
            <a:off x="4965714" y="3501767"/>
            <a:ext cx="11766" cy="29415"/>
          </a:xfrm>
          <a:custGeom>
            <a:avLst/>
            <a:gdLst/>
            <a:ahLst/>
            <a:cxnLst/>
            <a:rect l="l" t="t" r="r" b="b"/>
            <a:pathLst>
              <a:path w="334" h="835" extrusionOk="0">
                <a:moveTo>
                  <a:pt x="191" y="1"/>
                </a:moveTo>
                <a:cubicBezTo>
                  <a:pt x="96" y="1"/>
                  <a:pt x="0" y="48"/>
                  <a:pt x="0" y="143"/>
                </a:cubicBezTo>
                <a:lnTo>
                  <a:pt x="0" y="691"/>
                </a:lnTo>
                <a:cubicBezTo>
                  <a:pt x="24" y="763"/>
                  <a:pt x="96" y="834"/>
                  <a:pt x="191" y="834"/>
                </a:cubicBezTo>
                <a:cubicBezTo>
                  <a:pt x="262" y="834"/>
                  <a:pt x="334" y="763"/>
                  <a:pt x="334" y="691"/>
                </a:cubicBezTo>
                <a:lnTo>
                  <a:pt x="334" y="143"/>
                </a:lnTo>
                <a:cubicBezTo>
                  <a:pt x="334" y="48"/>
                  <a:pt x="262"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05"/>
          <p:cNvSpPr/>
          <p:nvPr/>
        </p:nvSpPr>
        <p:spPr>
          <a:xfrm>
            <a:off x="4862532" y="3544146"/>
            <a:ext cx="25188" cy="24765"/>
          </a:xfrm>
          <a:custGeom>
            <a:avLst/>
            <a:gdLst/>
            <a:ahLst/>
            <a:cxnLst/>
            <a:rect l="l" t="t" r="r" b="b"/>
            <a:pathLst>
              <a:path w="715" h="703" extrusionOk="0">
                <a:moveTo>
                  <a:pt x="170" y="0"/>
                </a:moveTo>
                <a:cubicBezTo>
                  <a:pt x="131" y="0"/>
                  <a:pt x="95" y="12"/>
                  <a:pt x="72" y="36"/>
                </a:cubicBezTo>
                <a:cubicBezTo>
                  <a:pt x="0" y="107"/>
                  <a:pt x="0" y="203"/>
                  <a:pt x="72" y="250"/>
                </a:cubicBezTo>
                <a:lnTo>
                  <a:pt x="429" y="631"/>
                </a:lnTo>
                <a:cubicBezTo>
                  <a:pt x="453" y="679"/>
                  <a:pt x="500" y="703"/>
                  <a:pt x="548" y="703"/>
                </a:cubicBezTo>
                <a:cubicBezTo>
                  <a:pt x="572" y="703"/>
                  <a:pt x="643" y="655"/>
                  <a:pt x="667" y="631"/>
                </a:cubicBezTo>
                <a:cubicBezTo>
                  <a:pt x="715" y="584"/>
                  <a:pt x="715" y="488"/>
                  <a:pt x="667" y="441"/>
                </a:cubicBezTo>
                <a:lnTo>
                  <a:pt x="286" y="36"/>
                </a:lnTo>
                <a:cubicBezTo>
                  <a:pt x="250" y="12"/>
                  <a:pt x="209"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05"/>
          <p:cNvSpPr/>
          <p:nvPr/>
        </p:nvSpPr>
        <p:spPr>
          <a:xfrm>
            <a:off x="5055474" y="3738144"/>
            <a:ext cx="26879" cy="24554"/>
          </a:xfrm>
          <a:custGeom>
            <a:avLst/>
            <a:gdLst/>
            <a:ahLst/>
            <a:cxnLst/>
            <a:rect l="l" t="t" r="r" b="b"/>
            <a:pathLst>
              <a:path w="763" h="697" extrusionOk="0">
                <a:moveTo>
                  <a:pt x="179" y="0"/>
                </a:moveTo>
                <a:cubicBezTo>
                  <a:pt x="143" y="0"/>
                  <a:pt x="108" y="18"/>
                  <a:pt x="72" y="54"/>
                </a:cubicBezTo>
                <a:cubicBezTo>
                  <a:pt x="1" y="102"/>
                  <a:pt x="1" y="197"/>
                  <a:pt x="72" y="244"/>
                </a:cubicBezTo>
                <a:lnTo>
                  <a:pt x="453" y="649"/>
                </a:lnTo>
                <a:cubicBezTo>
                  <a:pt x="477" y="673"/>
                  <a:pt x="524" y="697"/>
                  <a:pt x="572" y="697"/>
                </a:cubicBezTo>
                <a:cubicBezTo>
                  <a:pt x="596" y="697"/>
                  <a:pt x="667" y="673"/>
                  <a:pt x="691" y="649"/>
                </a:cubicBezTo>
                <a:cubicBezTo>
                  <a:pt x="763" y="578"/>
                  <a:pt x="763" y="483"/>
                  <a:pt x="691" y="435"/>
                </a:cubicBezTo>
                <a:lnTo>
                  <a:pt x="286" y="54"/>
                </a:lnTo>
                <a:cubicBezTo>
                  <a:pt x="251" y="18"/>
                  <a:pt x="215"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05"/>
          <p:cNvSpPr/>
          <p:nvPr/>
        </p:nvSpPr>
        <p:spPr>
          <a:xfrm>
            <a:off x="4819731" y="3648596"/>
            <a:ext cx="31071" cy="11766"/>
          </a:xfrm>
          <a:custGeom>
            <a:avLst/>
            <a:gdLst/>
            <a:ahLst/>
            <a:cxnLst/>
            <a:rect l="l" t="t" r="r" b="b"/>
            <a:pathLst>
              <a:path w="882" h="334" extrusionOk="0">
                <a:moveTo>
                  <a:pt x="167" y="0"/>
                </a:moveTo>
                <a:cubicBezTo>
                  <a:pt x="72" y="0"/>
                  <a:pt x="1" y="48"/>
                  <a:pt x="1" y="143"/>
                </a:cubicBezTo>
                <a:cubicBezTo>
                  <a:pt x="1" y="238"/>
                  <a:pt x="72" y="334"/>
                  <a:pt x="167" y="334"/>
                </a:cubicBezTo>
                <a:lnTo>
                  <a:pt x="691" y="334"/>
                </a:lnTo>
                <a:cubicBezTo>
                  <a:pt x="787" y="334"/>
                  <a:pt x="834" y="262"/>
                  <a:pt x="834" y="167"/>
                </a:cubicBezTo>
                <a:cubicBezTo>
                  <a:pt x="882" y="48"/>
                  <a:pt x="787"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05"/>
          <p:cNvSpPr/>
          <p:nvPr/>
        </p:nvSpPr>
        <p:spPr>
          <a:xfrm>
            <a:off x="5094893" y="3648596"/>
            <a:ext cx="29415" cy="11766"/>
          </a:xfrm>
          <a:custGeom>
            <a:avLst/>
            <a:gdLst/>
            <a:ahLst/>
            <a:cxnLst/>
            <a:rect l="l" t="t" r="r" b="b"/>
            <a:pathLst>
              <a:path w="835" h="334" extrusionOk="0">
                <a:moveTo>
                  <a:pt x="144" y="0"/>
                </a:moveTo>
                <a:cubicBezTo>
                  <a:pt x="48" y="0"/>
                  <a:pt x="1" y="48"/>
                  <a:pt x="1" y="143"/>
                </a:cubicBezTo>
                <a:cubicBezTo>
                  <a:pt x="1" y="238"/>
                  <a:pt x="48" y="334"/>
                  <a:pt x="144" y="334"/>
                </a:cubicBezTo>
                <a:lnTo>
                  <a:pt x="691" y="334"/>
                </a:lnTo>
                <a:cubicBezTo>
                  <a:pt x="763" y="334"/>
                  <a:pt x="834" y="262"/>
                  <a:pt x="834" y="167"/>
                </a:cubicBezTo>
                <a:cubicBezTo>
                  <a:pt x="834" y="48"/>
                  <a:pt x="763"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05"/>
          <p:cNvSpPr/>
          <p:nvPr/>
        </p:nvSpPr>
        <p:spPr>
          <a:xfrm>
            <a:off x="4861687" y="3738144"/>
            <a:ext cx="26033" cy="24554"/>
          </a:xfrm>
          <a:custGeom>
            <a:avLst/>
            <a:gdLst/>
            <a:ahLst/>
            <a:cxnLst/>
            <a:rect l="l" t="t" r="r" b="b"/>
            <a:pathLst>
              <a:path w="739" h="697" extrusionOk="0">
                <a:moveTo>
                  <a:pt x="581" y="0"/>
                </a:moveTo>
                <a:cubicBezTo>
                  <a:pt x="536" y="0"/>
                  <a:pt x="489" y="18"/>
                  <a:pt x="453" y="54"/>
                </a:cubicBezTo>
                <a:lnTo>
                  <a:pt x="72" y="435"/>
                </a:lnTo>
                <a:cubicBezTo>
                  <a:pt x="0" y="483"/>
                  <a:pt x="0" y="578"/>
                  <a:pt x="72" y="649"/>
                </a:cubicBezTo>
                <a:cubicBezTo>
                  <a:pt x="96" y="673"/>
                  <a:pt x="119" y="697"/>
                  <a:pt x="191" y="697"/>
                </a:cubicBezTo>
                <a:cubicBezTo>
                  <a:pt x="215" y="697"/>
                  <a:pt x="286" y="673"/>
                  <a:pt x="310" y="649"/>
                </a:cubicBezTo>
                <a:lnTo>
                  <a:pt x="691" y="244"/>
                </a:lnTo>
                <a:cubicBezTo>
                  <a:pt x="739" y="197"/>
                  <a:pt x="739" y="102"/>
                  <a:pt x="691" y="54"/>
                </a:cubicBezTo>
                <a:cubicBezTo>
                  <a:pt x="667" y="18"/>
                  <a:pt x="625"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05"/>
          <p:cNvSpPr/>
          <p:nvPr/>
        </p:nvSpPr>
        <p:spPr>
          <a:xfrm>
            <a:off x="5057164" y="3544146"/>
            <a:ext cx="25188" cy="24765"/>
          </a:xfrm>
          <a:custGeom>
            <a:avLst/>
            <a:gdLst/>
            <a:ahLst/>
            <a:cxnLst/>
            <a:rect l="l" t="t" r="r" b="b"/>
            <a:pathLst>
              <a:path w="715" h="703" extrusionOk="0">
                <a:moveTo>
                  <a:pt x="545" y="0"/>
                </a:moveTo>
                <a:cubicBezTo>
                  <a:pt x="506" y="0"/>
                  <a:pt x="465" y="12"/>
                  <a:pt x="429" y="36"/>
                </a:cubicBezTo>
                <a:lnTo>
                  <a:pt x="48" y="441"/>
                </a:lnTo>
                <a:cubicBezTo>
                  <a:pt x="0" y="488"/>
                  <a:pt x="0" y="584"/>
                  <a:pt x="48" y="631"/>
                </a:cubicBezTo>
                <a:cubicBezTo>
                  <a:pt x="48" y="679"/>
                  <a:pt x="95" y="703"/>
                  <a:pt x="143" y="703"/>
                </a:cubicBezTo>
                <a:cubicBezTo>
                  <a:pt x="167" y="703"/>
                  <a:pt x="238" y="655"/>
                  <a:pt x="262" y="631"/>
                </a:cubicBezTo>
                <a:lnTo>
                  <a:pt x="643" y="250"/>
                </a:lnTo>
                <a:cubicBezTo>
                  <a:pt x="715" y="203"/>
                  <a:pt x="715" y="107"/>
                  <a:pt x="643" y="36"/>
                </a:cubicBezTo>
                <a:cubicBezTo>
                  <a:pt x="619" y="12"/>
                  <a:pt x="584"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6" name="Google Shape;1906;p105"/>
          <p:cNvGrpSpPr/>
          <p:nvPr/>
        </p:nvGrpSpPr>
        <p:grpSpPr>
          <a:xfrm>
            <a:off x="4781967" y="2927101"/>
            <a:ext cx="380915" cy="327228"/>
            <a:chOff x="4781967" y="2881926"/>
            <a:chExt cx="380915" cy="327228"/>
          </a:xfrm>
        </p:grpSpPr>
        <p:sp>
          <p:nvSpPr>
            <p:cNvPr id="1907" name="Google Shape;1907;p105"/>
            <p:cNvSpPr/>
            <p:nvPr/>
          </p:nvSpPr>
          <p:spPr>
            <a:xfrm>
              <a:off x="4781967" y="2881926"/>
              <a:ext cx="256773" cy="327228"/>
            </a:xfrm>
            <a:custGeom>
              <a:avLst/>
              <a:gdLst/>
              <a:ahLst/>
              <a:cxnLst/>
              <a:rect l="l" t="t" r="r" b="b"/>
              <a:pathLst>
                <a:path w="7289" h="9289" extrusionOk="0">
                  <a:moveTo>
                    <a:pt x="5407" y="1072"/>
                  </a:moveTo>
                  <a:cubicBezTo>
                    <a:pt x="5669" y="1072"/>
                    <a:pt x="5907" y="1311"/>
                    <a:pt x="5907" y="1573"/>
                  </a:cubicBezTo>
                  <a:cubicBezTo>
                    <a:pt x="5907" y="1834"/>
                    <a:pt x="5669" y="2073"/>
                    <a:pt x="5407" y="2073"/>
                  </a:cubicBezTo>
                  <a:cubicBezTo>
                    <a:pt x="5121" y="2073"/>
                    <a:pt x="4883" y="1834"/>
                    <a:pt x="4883" y="1573"/>
                  </a:cubicBezTo>
                  <a:cubicBezTo>
                    <a:pt x="4883" y="1311"/>
                    <a:pt x="5121" y="1072"/>
                    <a:pt x="5407" y="1072"/>
                  </a:cubicBezTo>
                  <a:close/>
                  <a:moveTo>
                    <a:pt x="5407" y="2382"/>
                  </a:moveTo>
                  <a:cubicBezTo>
                    <a:pt x="5645" y="2382"/>
                    <a:pt x="5836" y="2477"/>
                    <a:pt x="6002" y="2620"/>
                  </a:cubicBezTo>
                  <a:cubicBezTo>
                    <a:pt x="6145" y="2763"/>
                    <a:pt x="6240" y="2978"/>
                    <a:pt x="6240" y="3216"/>
                  </a:cubicBezTo>
                  <a:cubicBezTo>
                    <a:pt x="6002" y="3359"/>
                    <a:pt x="5693" y="3454"/>
                    <a:pt x="5407" y="3454"/>
                  </a:cubicBezTo>
                  <a:cubicBezTo>
                    <a:pt x="5097" y="3454"/>
                    <a:pt x="4812" y="3359"/>
                    <a:pt x="4573" y="3216"/>
                  </a:cubicBezTo>
                  <a:cubicBezTo>
                    <a:pt x="4573" y="2763"/>
                    <a:pt x="4931" y="2382"/>
                    <a:pt x="5407" y="2382"/>
                  </a:cubicBezTo>
                  <a:close/>
                  <a:moveTo>
                    <a:pt x="1549" y="7074"/>
                  </a:moveTo>
                  <a:cubicBezTo>
                    <a:pt x="1763" y="7074"/>
                    <a:pt x="1906" y="7264"/>
                    <a:pt x="1906" y="7431"/>
                  </a:cubicBezTo>
                  <a:cubicBezTo>
                    <a:pt x="1906" y="7645"/>
                    <a:pt x="1739" y="7788"/>
                    <a:pt x="1549" y="7788"/>
                  </a:cubicBezTo>
                  <a:cubicBezTo>
                    <a:pt x="1358" y="7788"/>
                    <a:pt x="1192" y="7621"/>
                    <a:pt x="1192" y="7431"/>
                  </a:cubicBezTo>
                  <a:cubicBezTo>
                    <a:pt x="1192" y="7240"/>
                    <a:pt x="1358" y="7074"/>
                    <a:pt x="1549" y="7074"/>
                  </a:cubicBezTo>
                  <a:close/>
                  <a:moveTo>
                    <a:pt x="5407" y="7074"/>
                  </a:moveTo>
                  <a:cubicBezTo>
                    <a:pt x="5597" y="7074"/>
                    <a:pt x="5764" y="7264"/>
                    <a:pt x="5764" y="7431"/>
                  </a:cubicBezTo>
                  <a:cubicBezTo>
                    <a:pt x="5764" y="7645"/>
                    <a:pt x="5597" y="7788"/>
                    <a:pt x="5407" y="7788"/>
                  </a:cubicBezTo>
                  <a:cubicBezTo>
                    <a:pt x="5193" y="7788"/>
                    <a:pt x="5050" y="7621"/>
                    <a:pt x="5050" y="7431"/>
                  </a:cubicBezTo>
                  <a:cubicBezTo>
                    <a:pt x="5050" y="7240"/>
                    <a:pt x="5216" y="7074"/>
                    <a:pt x="5407" y="7074"/>
                  </a:cubicBezTo>
                  <a:close/>
                  <a:moveTo>
                    <a:pt x="5407" y="6478"/>
                  </a:moveTo>
                  <a:cubicBezTo>
                    <a:pt x="6050" y="6478"/>
                    <a:pt x="6621" y="7026"/>
                    <a:pt x="6621" y="7717"/>
                  </a:cubicBezTo>
                  <a:cubicBezTo>
                    <a:pt x="6621" y="8026"/>
                    <a:pt x="6502" y="8312"/>
                    <a:pt x="6312" y="8503"/>
                  </a:cubicBezTo>
                  <a:cubicBezTo>
                    <a:pt x="6288" y="8360"/>
                    <a:pt x="6193" y="8217"/>
                    <a:pt x="6074" y="8098"/>
                  </a:cubicBezTo>
                  <a:cubicBezTo>
                    <a:pt x="6026" y="8026"/>
                    <a:pt x="5955" y="7979"/>
                    <a:pt x="5859" y="7955"/>
                  </a:cubicBezTo>
                  <a:cubicBezTo>
                    <a:pt x="5978" y="7836"/>
                    <a:pt x="6074" y="7645"/>
                    <a:pt x="6074" y="7431"/>
                  </a:cubicBezTo>
                  <a:cubicBezTo>
                    <a:pt x="6074" y="7050"/>
                    <a:pt x="5788" y="6764"/>
                    <a:pt x="5407" y="6764"/>
                  </a:cubicBezTo>
                  <a:cubicBezTo>
                    <a:pt x="5002" y="6764"/>
                    <a:pt x="4716" y="7050"/>
                    <a:pt x="4716" y="7431"/>
                  </a:cubicBezTo>
                  <a:cubicBezTo>
                    <a:pt x="4716" y="7645"/>
                    <a:pt x="4812" y="7788"/>
                    <a:pt x="4931" y="7955"/>
                  </a:cubicBezTo>
                  <a:cubicBezTo>
                    <a:pt x="4716" y="8074"/>
                    <a:pt x="4526" y="8264"/>
                    <a:pt x="4478" y="8503"/>
                  </a:cubicBezTo>
                  <a:cubicBezTo>
                    <a:pt x="4264" y="8312"/>
                    <a:pt x="4169" y="8002"/>
                    <a:pt x="4169" y="7717"/>
                  </a:cubicBezTo>
                  <a:cubicBezTo>
                    <a:pt x="4169" y="7026"/>
                    <a:pt x="4740" y="6478"/>
                    <a:pt x="5407" y="6478"/>
                  </a:cubicBezTo>
                  <a:close/>
                  <a:moveTo>
                    <a:pt x="1549" y="8121"/>
                  </a:moveTo>
                  <a:cubicBezTo>
                    <a:pt x="1739" y="8121"/>
                    <a:pt x="1882" y="8193"/>
                    <a:pt x="2001" y="8312"/>
                  </a:cubicBezTo>
                  <a:cubicBezTo>
                    <a:pt x="2120" y="8431"/>
                    <a:pt x="2192" y="8574"/>
                    <a:pt x="2192" y="8741"/>
                  </a:cubicBezTo>
                  <a:cubicBezTo>
                    <a:pt x="2001" y="8860"/>
                    <a:pt x="1763" y="8931"/>
                    <a:pt x="1549" y="8931"/>
                  </a:cubicBezTo>
                  <a:cubicBezTo>
                    <a:pt x="1311" y="8931"/>
                    <a:pt x="1120" y="8860"/>
                    <a:pt x="930" y="8741"/>
                  </a:cubicBezTo>
                  <a:cubicBezTo>
                    <a:pt x="930" y="8383"/>
                    <a:pt x="1239" y="8121"/>
                    <a:pt x="1549" y="8121"/>
                  </a:cubicBezTo>
                  <a:close/>
                  <a:moveTo>
                    <a:pt x="5407" y="8121"/>
                  </a:moveTo>
                  <a:cubicBezTo>
                    <a:pt x="5574" y="8121"/>
                    <a:pt x="5716" y="8193"/>
                    <a:pt x="5836" y="8312"/>
                  </a:cubicBezTo>
                  <a:cubicBezTo>
                    <a:pt x="5955" y="8431"/>
                    <a:pt x="6026" y="8574"/>
                    <a:pt x="6026" y="8741"/>
                  </a:cubicBezTo>
                  <a:cubicBezTo>
                    <a:pt x="5836" y="8860"/>
                    <a:pt x="5597" y="8931"/>
                    <a:pt x="5407" y="8931"/>
                  </a:cubicBezTo>
                  <a:cubicBezTo>
                    <a:pt x="5169" y="8931"/>
                    <a:pt x="4954" y="8860"/>
                    <a:pt x="4764" y="8741"/>
                  </a:cubicBezTo>
                  <a:cubicBezTo>
                    <a:pt x="4764" y="8383"/>
                    <a:pt x="5073" y="8121"/>
                    <a:pt x="5407" y="8121"/>
                  </a:cubicBezTo>
                  <a:close/>
                  <a:moveTo>
                    <a:pt x="5359" y="1"/>
                  </a:moveTo>
                  <a:cubicBezTo>
                    <a:pt x="4573" y="1"/>
                    <a:pt x="3859" y="501"/>
                    <a:pt x="3573" y="1239"/>
                  </a:cubicBezTo>
                  <a:cubicBezTo>
                    <a:pt x="3549" y="1334"/>
                    <a:pt x="3573" y="1430"/>
                    <a:pt x="3668" y="1453"/>
                  </a:cubicBezTo>
                  <a:cubicBezTo>
                    <a:pt x="3691" y="1459"/>
                    <a:pt x="3713" y="1462"/>
                    <a:pt x="3735" y="1462"/>
                  </a:cubicBezTo>
                  <a:cubicBezTo>
                    <a:pt x="3805" y="1462"/>
                    <a:pt x="3865" y="1431"/>
                    <a:pt x="3883" y="1358"/>
                  </a:cubicBezTo>
                  <a:cubicBezTo>
                    <a:pt x="4121" y="739"/>
                    <a:pt x="4716" y="334"/>
                    <a:pt x="5359" y="334"/>
                  </a:cubicBezTo>
                  <a:cubicBezTo>
                    <a:pt x="6240" y="334"/>
                    <a:pt x="6955" y="1049"/>
                    <a:pt x="6955" y="1906"/>
                  </a:cubicBezTo>
                  <a:cubicBezTo>
                    <a:pt x="6955" y="2311"/>
                    <a:pt x="6764" y="2716"/>
                    <a:pt x="6502" y="3001"/>
                  </a:cubicBezTo>
                  <a:cubicBezTo>
                    <a:pt x="6455" y="2787"/>
                    <a:pt x="6359" y="2597"/>
                    <a:pt x="6169" y="2406"/>
                  </a:cubicBezTo>
                  <a:cubicBezTo>
                    <a:pt x="6074" y="2311"/>
                    <a:pt x="5978" y="2263"/>
                    <a:pt x="5859" y="2192"/>
                  </a:cubicBezTo>
                  <a:cubicBezTo>
                    <a:pt x="6050" y="2049"/>
                    <a:pt x="6169" y="1811"/>
                    <a:pt x="6169" y="1573"/>
                  </a:cubicBezTo>
                  <a:cubicBezTo>
                    <a:pt x="6169" y="1120"/>
                    <a:pt x="5812" y="763"/>
                    <a:pt x="5359" y="763"/>
                  </a:cubicBezTo>
                  <a:cubicBezTo>
                    <a:pt x="4907" y="763"/>
                    <a:pt x="4550" y="1120"/>
                    <a:pt x="4550" y="1573"/>
                  </a:cubicBezTo>
                  <a:cubicBezTo>
                    <a:pt x="4550" y="1811"/>
                    <a:pt x="4669" y="2049"/>
                    <a:pt x="4859" y="2192"/>
                  </a:cubicBezTo>
                  <a:cubicBezTo>
                    <a:pt x="4550" y="2358"/>
                    <a:pt x="4311" y="2644"/>
                    <a:pt x="4264" y="3001"/>
                  </a:cubicBezTo>
                  <a:cubicBezTo>
                    <a:pt x="4002" y="2739"/>
                    <a:pt x="3811" y="2382"/>
                    <a:pt x="3811" y="1954"/>
                  </a:cubicBezTo>
                  <a:cubicBezTo>
                    <a:pt x="3811" y="1882"/>
                    <a:pt x="3716" y="1811"/>
                    <a:pt x="3645" y="1811"/>
                  </a:cubicBezTo>
                  <a:cubicBezTo>
                    <a:pt x="3549" y="1811"/>
                    <a:pt x="3478" y="1906"/>
                    <a:pt x="3478" y="2001"/>
                  </a:cubicBezTo>
                  <a:cubicBezTo>
                    <a:pt x="3526" y="2597"/>
                    <a:pt x="3811" y="3120"/>
                    <a:pt x="4288" y="3454"/>
                  </a:cubicBezTo>
                  <a:cubicBezTo>
                    <a:pt x="4550" y="3621"/>
                    <a:pt x="5216" y="3787"/>
                    <a:pt x="5216" y="3787"/>
                  </a:cubicBezTo>
                  <a:lnTo>
                    <a:pt x="5216" y="4764"/>
                  </a:lnTo>
                  <a:lnTo>
                    <a:pt x="1549" y="4764"/>
                  </a:lnTo>
                  <a:cubicBezTo>
                    <a:pt x="1549" y="4764"/>
                    <a:pt x="1406" y="4811"/>
                    <a:pt x="1406" y="4907"/>
                  </a:cubicBezTo>
                  <a:lnTo>
                    <a:pt x="1406" y="6169"/>
                  </a:lnTo>
                  <a:cubicBezTo>
                    <a:pt x="596" y="6240"/>
                    <a:pt x="1" y="6907"/>
                    <a:pt x="1" y="7717"/>
                  </a:cubicBezTo>
                  <a:cubicBezTo>
                    <a:pt x="1" y="8574"/>
                    <a:pt x="692" y="9265"/>
                    <a:pt x="1549" y="9265"/>
                  </a:cubicBezTo>
                  <a:cubicBezTo>
                    <a:pt x="1906" y="9265"/>
                    <a:pt x="2240" y="9145"/>
                    <a:pt x="2525" y="8931"/>
                  </a:cubicBezTo>
                  <a:cubicBezTo>
                    <a:pt x="2811" y="8717"/>
                    <a:pt x="2978" y="8431"/>
                    <a:pt x="3073" y="8074"/>
                  </a:cubicBezTo>
                  <a:cubicBezTo>
                    <a:pt x="3097" y="7979"/>
                    <a:pt x="3049" y="7883"/>
                    <a:pt x="2954" y="7883"/>
                  </a:cubicBezTo>
                  <a:cubicBezTo>
                    <a:pt x="2938" y="7879"/>
                    <a:pt x="2921" y="7877"/>
                    <a:pt x="2905" y="7877"/>
                  </a:cubicBezTo>
                  <a:cubicBezTo>
                    <a:pt x="2829" y="7877"/>
                    <a:pt x="2763" y="7923"/>
                    <a:pt x="2763" y="8002"/>
                  </a:cubicBezTo>
                  <a:cubicBezTo>
                    <a:pt x="2716" y="8217"/>
                    <a:pt x="2621" y="8383"/>
                    <a:pt x="2502" y="8550"/>
                  </a:cubicBezTo>
                  <a:cubicBezTo>
                    <a:pt x="2478" y="8383"/>
                    <a:pt x="2382" y="8241"/>
                    <a:pt x="2263" y="8121"/>
                  </a:cubicBezTo>
                  <a:cubicBezTo>
                    <a:pt x="2216" y="8074"/>
                    <a:pt x="2144" y="8002"/>
                    <a:pt x="2049" y="7979"/>
                  </a:cubicBezTo>
                  <a:cubicBezTo>
                    <a:pt x="2168" y="7860"/>
                    <a:pt x="2263" y="7669"/>
                    <a:pt x="2263" y="7478"/>
                  </a:cubicBezTo>
                  <a:cubicBezTo>
                    <a:pt x="2263" y="7074"/>
                    <a:pt x="1978" y="6788"/>
                    <a:pt x="1573" y="6788"/>
                  </a:cubicBezTo>
                  <a:cubicBezTo>
                    <a:pt x="1192" y="6788"/>
                    <a:pt x="906" y="7074"/>
                    <a:pt x="906" y="7478"/>
                  </a:cubicBezTo>
                  <a:cubicBezTo>
                    <a:pt x="906" y="7669"/>
                    <a:pt x="977" y="7836"/>
                    <a:pt x="1096" y="7979"/>
                  </a:cubicBezTo>
                  <a:cubicBezTo>
                    <a:pt x="906" y="8098"/>
                    <a:pt x="715" y="8312"/>
                    <a:pt x="668" y="8550"/>
                  </a:cubicBezTo>
                  <a:cubicBezTo>
                    <a:pt x="453" y="8336"/>
                    <a:pt x="358" y="8026"/>
                    <a:pt x="358" y="7740"/>
                  </a:cubicBezTo>
                  <a:cubicBezTo>
                    <a:pt x="358" y="7050"/>
                    <a:pt x="930" y="6526"/>
                    <a:pt x="1573" y="6526"/>
                  </a:cubicBezTo>
                  <a:cubicBezTo>
                    <a:pt x="2144" y="6526"/>
                    <a:pt x="2621" y="6859"/>
                    <a:pt x="2763" y="7407"/>
                  </a:cubicBezTo>
                  <a:cubicBezTo>
                    <a:pt x="2811" y="7502"/>
                    <a:pt x="2883" y="7526"/>
                    <a:pt x="2978" y="7526"/>
                  </a:cubicBezTo>
                  <a:cubicBezTo>
                    <a:pt x="3073" y="7502"/>
                    <a:pt x="3097" y="7407"/>
                    <a:pt x="3097" y="7312"/>
                  </a:cubicBezTo>
                  <a:cubicBezTo>
                    <a:pt x="2930" y="6693"/>
                    <a:pt x="2382" y="6240"/>
                    <a:pt x="1763" y="6193"/>
                  </a:cubicBezTo>
                  <a:lnTo>
                    <a:pt x="1763" y="5073"/>
                  </a:lnTo>
                  <a:lnTo>
                    <a:pt x="5264" y="5073"/>
                  </a:lnTo>
                  <a:lnTo>
                    <a:pt x="5264" y="6193"/>
                  </a:lnTo>
                  <a:cubicBezTo>
                    <a:pt x="4502" y="6264"/>
                    <a:pt x="3907" y="6931"/>
                    <a:pt x="3907" y="7740"/>
                  </a:cubicBezTo>
                  <a:cubicBezTo>
                    <a:pt x="3907" y="8598"/>
                    <a:pt x="4597" y="9288"/>
                    <a:pt x="5455" y="9288"/>
                  </a:cubicBezTo>
                  <a:cubicBezTo>
                    <a:pt x="6312" y="9288"/>
                    <a:pt x="7002" y="8598"/>
                    <a:pt x="7002" y="7740"/>
                  </a:cubicBezTo>
                  <a:cubicBezTo>
                    <a:pt x="7002" y="6931"/>
                    <a:pt x="6407" y="6264"/>
                    <a:pt x="5597" y="6193"/>
                  </a:cubicBezTo>
                  <a:lnTo>
                    <a:pt x="5597" y="5073"/>
                  </a:lnTo>
                  <a:lnTo>
                    <a:pt x="7145" y="5073"/>
                  </a:lnTo>
                  <a:cubicBezTo>
                    <a:pt x="7241" y="5073"/>
                    <a:pt x="7288" y="5026"/>
                    <a:pt x="7288" y="4930"/>
                  </a:cubicBezTo>
                  <a:cubicBezTo>
                    <a:pt x="7288" y="4835"/>
                    <a:pt x="7241" y="4787"/>
                    <a:pt x="7145" y="4787"/>
                  </a:cubicBezTo>
                  <a:lnTo>
                    <a:pt x="5597" y="4787"/>
                  </a:lnTo>
                  <a:lnTo>
                    <a:pt x="5597" y="3811"/>
                  </a:lnTo>
                  <a:cubicBezTo>
                    <a:pt x="5859" y="3740"/>
                    <a:pt x="6193" y="3668"/>
                    <a:pt x="6455" y="3454"/>
                  </a:cubicBezTo>
                  <a:cubicBezTo>
                    <a:pt x="6979" y="3097"/>
                    <a:pt x="7264" y="2501"/>
                    <a:pt x="7264" y="1906"/>
                  </a:cubicBezTo>
                  <a:cubicBezTo>
                    <a:pt x="7264" y="858"/>
                    <a:pt x="6407" y="1"/>
                    <a:pt x="5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05"/>
            <p:cNvSpPr/>
            <p:nvPr/>
          </p:nvSpPr>
          <p:spPr>
            <a:xfrm>
              <a:off x="5050436" y="3049715"/>
              <a:ext cx="112446" cy="157749"/>
            </a:xfrm>
            <a:custGeom>
              <a:avLst/>
              <a:gdLst/>
              <a:ahLst/>
              <a:cxnLst/>
              <a:rect l="l" t="t" r="r" b="b"/>
              <a:pathLst>
                <a:path w="3192" h="4478" extrusionOk="0">
                  <a:moveTo>
                    <a:pt x="1620" y="2311"/>
                  </a:moveTo>
                  <a:cubicBezTo>
                    <a:pt x="1834" y="2311"/>
                    <a:pt x="1977" y="2501"/>
                    <a:pt x="1977" y="2668"/>
                  </a:cubicBezTo>
                  <a:cubicBezTo>
                    <a:pt x="1977" y="2882"/>
                    <a:pt x="1787" y="3025"/>
                    <a:pt x="1620" y="3025"/>
                  </a:cubicBezTo>
                  <a:cubicBezTo>
                    <a:pt x="1406" y="3025"/>
                    <a:pt x="1263" y="2858"/>
                    <a:pt x="1263" y="2668"/>
                  </a:cubicBezTo>
                  <a:cubicBezTo>
                    <a:pt x="1263" y="2477"/>
                    <a:pt x="1429" y="2311"/>
                    <a:pt x="1620" y="2311"/>
                  </a:cubicBezTo>
                  <a:close/>
                  <a:moveTo>
                    <a:pt x="1620" y="1715"/>
                  </a:moveTo>
                  <a:cubicBezTo>
                    <a:pt x="2311" y="1715"/>
                    <a:pt x="2835" y="2287"/>
                    <a:pt x="2835" y="2954"/>
                  </a:cubicBezTo>
                  <a:cubicBezTo>
                    <a:pt x="2835" y="3239"/>
                    <a:pt x="2715" y="3549"/>
                    <a:pt x="2549" y="3740"/>
                  </a:cubicBezTo>
                  <a:cubicBezTo>
                    <a:pt x="2501" y="3597"/>
                    <a:pt x="2430" y="3454"/>
                    <a:pt x="2311" y="3335"/>
                  </a:cubicBezTo>
                  <a:cubicBezTo>
                    <a:pt x="2239" y="3263"/>
                    <a:pt x="2192" y="3216"/>
                    <a:pt x="2096" y="3192"/>
                  </a:cubicBezTo>
                  <a:cubicBezTo>
                    <a:pt x="2215" y="3073"/>
                    <a:pt x="2311" y="2882"/>
                    <a:pt x="2311" y="2668"/>
                  </a:cubicBezTo>
                  <a:cubicBezTo>
                    <a:pt x="2311" y="2287"/>
                    <a:pt x="2001" y="2001"/>
                    <a:pt x="1620" y="2001"/>
                  </a:cubicBezTo>
                  <a:cubicBezTo>
                    <a:pt x="1239" y="2001"/>
                    <a:pt x="929" y="2287"/>
                    <a:pt x="929" y="2668"/>
                  </a:cubicBezTo>
                  <a:cubicBezTo>
                    <a:pt x="929" y="2882"/>
                    <a:pt x="1025" y="3025"/>
                    <a:pt x="1144" y="3192"/>
                  </a:cubicBezTo>
                  <a:cubicBezTo>
                    <a:pt x="929" y="3311"/>
                    <a:pt x="763" y="3501"/>
                    <a:pt x="691" y="3740"/>
                  </a:cubicBezTo>
                  <a:cubicBezTo>
                    <a:pt x="477" y="3549"/>
                    <a:pt x="405" y="3239"/>
                    <a:pt x="405" y="2954"/>
                  </a:cubicBezTo>
                  <a:cubicBezTo>
                    <a:pt x="405" y="2263"/>
                    <a:pt x="953" y="1715"/>
                    <a:pt x="1620" y="1715"/>
                  </a:cubicBezTo>
                  <a:close/>
                  <a:moveTo>
                    <a:pt x="1596" y="3358"/>
                  </a:moveTo>
                  <a:cubicBezTo>
                    <a:pt x="1763" y="3358"/>
                    <a:pt x="1906" y="3430"/>
                    <a:pt x="2025" y="3549"/>
                  </a:cubicBezTo>
                  <a:cubicBezTo>
                    <a:pt x="2144" y="3668"/>
                    <a:pt x="2215" y="3811"/>
                    <a:pt x="2215" y="3978"/>
                  </a:cubicBezTo>
                  <a:cubicBezTo>
                    <a:pt x="2025" y="4097"/>
                    <a:pt x="1787" y="4168"/>
                    <a:pt x="1596" y="4168"/>
                  </a:cubicBezTo>
                  <a:cubicBezTo>
                    <a:pt x="1382" y="4168"/>
                    <a:pt x="1168" y="4097"/>
                    <a:pt x="953" y="3978"/>
                  </a:cubicBezTo>
                  <a:cubicBezTo>
                    <a:pt x="953" y="3620"/>
                    <a:pt x="1263" y="3358"/>
                    <a:pt x="1596" y="3358"/>
                  </a:cubicBezTo>
                  <a:close/>
                  <a:moveTo>
                    <a:pt x="167" y="1"/>
                  </a:moveTo>
                  <a:cubicBezTo>
                    <a:pt x="72" y="1"/>
                    <a:pt x="1" y="48"/>
                    <a:pt x="1" y="144"/>
                  </a:cubicBezTo>
                  <a:cubicBezTo>
                    <a:pt x="1" y="239"/>
                    <a:pt x="72" y="286"/>
                    <a:pt x="167" y="286"/>
                  </a:cubicBezTo>
                  <a:lnTo>
                    <a:pt x="1477" y="286"/>
                  </a:lnTo>
                  <a:lnTo>
                    <a:pt x="1477" y="1406"/>
                  </a:lnTo>
                  <a:cubicBezTo>
                    <a:pt x="691" y="1477"/>
                    <a:pt x="96" y="2144"/>
                    <a:pt x="96" y="2954"/>
                  </a:cubicBezTo>
                  <a:cubicBezTo>
                    <a:pt x="96" y="3811"/>
                    <a:pt x="787" y="4478"/>
                    <a:pt x="1644" y="4478"/>
                  </a:cubicBezTo>
                  <a:cubicBezTo>
                    <a:pt x="2501" y="4478"/>
                    <a:pt x="3192" y="3811"/>
                    <a:pt x="3192" y="2954"/>
                  </a:cubicBezTo>
                  <a:cubicBezTo>
                    <a:pt x="3168" y="2144"/>
                    <a:pt x="2549" y="1477"/>
                    <a:pt x="1763" y="1406"/>
                  </a:cubicBezTo>
                  <a:lnTo>
                    <a:pt x="1763" y="144"/>
                  </a:lnTo>
                  <a:cubicBezTo>
                    <a:pt x="1763" y="48"/>
                    <a:pt x="1715" y="1"/>
                    <a:pt x="1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105"/>
          <p:cNvGrpSpPr/>
          <p:nvPr/>
        </p:nvGrpSpPr>
        <p:grpSpPr>
          <a:xfrm>
            <a:off x="4827270" y="2306322"/>
            <a:ext cx="302076" cy="380880"/>
            <a:chOff x="4827270" y="2261147"/>
            <a:chExt cx="302076" cy="380880"/>
          </a:xfrm>
        </p:grpSpPr>
        <p:sp>
          <p:nvSpPr>
            <p:cNvPr id="1910" name="Google Shape;1910;p105"/>
            <p:cNvSpPr/>
            <p:nvPr/>
          </p:nvSpPr>
          <p:spPr>
            <a:xfrm>
              <a:off x="4827270" y="2261147"/>
              <a:ext cx="302076" cy="380880"/>
            </a:xfrm>
            <a:custGeom>
              <a:avLst/>
              <a:gdLst/>
              <a:ahLst/>
              <a:cxnLst/>
              <a:rect l="l" t="t" r="r" b="b"/>
              <a:pathLst>
                <a:path w="8575" h="10812" extrusionOk="0">
                  <a:moveTo>
                    <a:pt x="4121" y="310"/>
                  </a:moveTo>
                  <a:cubicBezTo>
                    <a:pt x="4430" y="310"/>
                    <a:pt x="4740" y="500"/>
                    <a:pt x="4883" y="810"/>
                  </a:cubicBezTo>
                  <a:lnTo>
                    <a:pt x="5121" y="1238"/>
                  </a:lnTo>
                  <a:lnTo>
                    <a:pt x="3121" y="1238"/>
                  </a:lnTo>
                  <a:lnTo>
                    <a:pt x="3335" y="810"/>
                  </a:lnTo>
                  <a:cubicBezTo>
                    <a:pt x="3478" y="500"/>
                    <a:pt x="3787" y="310"/>
                    <a:pt x="4121" y="310"/>
                  </a:cubicBezTo>
                  <a:close/>
                  <a:moveTo>
                    <a:pt x="6145" y="4311"/>
                  </a:moveTo>
                  <a:lnTo>
                    <a:pt x="7288" y="5620"/>
                  </a:lnTo>
                  <a:lnTo>
                    <a:pt x="7288" y="6787"/>
                  </a:lnTo>
                  <a:lnTo>
                    <a:pt x="6145" y="6263"/>
                  </a:lnTo>
                  <a:lnTo>
                    <a:pt x="6145" y="4311"/>
                  </a:lnTo>
                  <a:close/>
                  <a:moveTo>
                    <a:pt x="2097" y="4311"/>
                  </a:moveTo>
                  <a:lnTo>
                    <a:pt x="2097" y="6311"/>
                  </a:lnTo>
                  <a:lnTo>
                    <a:pt x="930" y="6811"/>
                  </a:lnTo>
                  <a:lnTo>
                    <a:pt x="930" y="5620"/>
                  </a:lnTo>
                  <a:lnTo>
                    <a:pt x="2097" y="4311"/>
                  </a:lnTo>
                  <a:close/>
                  <a:moveTo>
                    <a:pt x="5764" y="6573"/>
                  </a:moveTo>
                  <a:lnTo>
                    <a:pt x="5288" y="7525"/>
                  </a:lnTo>
                  <a:lnTo>
                    <a:pt x="4502" y="7525"/>
                  </a:lnTo>
                  <a:cubicBezTo>
                    <a:pt x="4407" y="7525"/>
                    <a:pt x="4335" y="7597"/>
                    <a:pt x="4335" y="7668"/>
                  </a:cubicBezTo>
                  <a:cubicBezTo>
                    <a:pt x="4335" y="7764"/>
                    <a:pt x="4407" y="7859"/>
                    <a:pt x="4502" y="7859"/>
                  </a:cubicBezTo>
                  <a:lnTo>
                    <a:pt x="4788" y="7859"/>
                  </a:lnTo>
                  <a:lnTo>
                    <a:pt x="4788" y="8121"/>
                  </a:lnTo>
                  <a:cubicBezTo>
                    <a:pt x="4788" y="8383"/>
                    <a:pt x="4811" y="8621"/>
                    <a:pt x="4907" y="8788"/>
                  </a:cubicBezTo>
                  <a:cubicBezTo>
                    <a:pt x="5026" y="9026"/>
                    <a:pt x="5216" y="9097"/>
                    <a:pt x="5335" y="9145"/>
                  </a:cubicBezTo>
                  <a:cubicBezTo>
                    <a:pt x="5370" y="9152"/>
                    <a:pt x="5405" y="9155"/>
                    <a:pt x="5440" y="9155"/>
                  </a:cubicBezTo>
                  <a:cubicBezTo>
                    <a:pt x="5650" y="9155"/>
                    <a:pt x="5877" y="9036"/>
                    <a:pt x="6121" y="8811"/>
                  </a:cubicBezTo>
                  <a:cubicBezTo>
                    <a:pt x="6253" y="8713"/>
                    <a:pt x="6373" y="8660"/>
                    <a:pt x="6498" y="8660"/>
                  </a:cubicBezTo>
                  <a:cubicBezTo>
                    <a:pt x="6553" y="8660"/>
                    <a:pt x="6610" y="8670"/>
                    <a:pt x="6669" y="8692"/>
                  </a:cubicBezTo>
                  <a:cubicBezTo>
                    <a:pt x="6931" y="8811"/>
                    <a:pt x="7145" y="9192"/>
                    <a:pt x="7145" y="9574"/>
                  </a:cubicBezTo>
                  <a:cubicBezTo>
                    <a:pt x="7145" y="9621"/>
                    <a:pt x="7169" y="9669"/>
                    <a:pt x="7193" y="9693"/>
                  </a:cubicBezTo>
                  <a:cubicBezTo>
                    <a:pt x="7241" y="9740"/>
                    <a:pt x="7264" y="9764"/>
                    <a:pt x="7312" y="9764"/>
                  </a:cubicBezTo>
                  <a:cubicBezTo>
                    <a:pt x="7741" y="9764"/>
                    <a:pt x="8098" y="10050"/>
                    <a:pt x="8193" y="10478"/>
                  </a:cubicBezTo>
                  <a:lnTo>
                    <a:pt x="96" y="10478"/>
                  </a:lnTo>
                  <a:cubicBezTo>
                    <a:pt x="191" y="10074"/>
                    <a:pt x="501" y="9764"/>
                    <a:pt x="954" y="9764"/>
                  </a:cubicBezTo>
                  <a:cubicBezTo>
                    <a:pt x="977" y="9764"/>
                    <a:pt x="1049" y="9740"/>
                    <a:pt x="1073" y="9693"/>
                  </a:cubicBezTo>
                  <a:cubicBezTo>
                    <a:pt x="1096" y="9669"/>
                    <a:pt x="1120" y="9645"/>
                    <a:pt x="1120" y="9574"/>
                  </a:cubicBezTo>
                  <a:cubicBezTo>
                    <a:pt x="1120" y="9192"/>
                    <a:pt x="1311" y="8811"/>
                    <a:pt x="1597" y="8692"/>
                  </a:cubicBezTo>
                  <a:cubicBezTo>
                    <a:pt x="1667" y="8657"/>
                    <a:pt x="1735" y="8638"/>
                    <a:pt x="1802" y="8638"/>
                  </a:cubicBezTo>
                  <a:cubicBezTo>
                    <a:pt x="1914" y="8638"/>
                    <a:pt x="2025" y="8692"/>
                    <a:pt x="2144" y="8811"/>
                  </a:cubicBezTo>
                  <a:cubicBezTo>
                    <a:pt x="2423" y="9048"/>
                    <a:pt x="2664" y="9148"/>
                    <a:pt x="2883" y="9148"/>
                  </a:cubicBezTo>
                  <a:cubicBezTo>
                    <a:pt x="2907" y="9148"/>
                    <a:pt x="2931" y="9147"/>
                    <a:pt x="2954" y="9145"/>
                  </a:cubicBezTo>
                  <a:cubicBezTo>
                    <a:pt x="3073" y="9097"/>
                    <a:pt x="3240" y="9026"/>
                    <a:pt x="3359" y="8788"/>
                  </a:cubicBezTo>
                  <a:cubicBezTo>
                    <a:pt x="3454" y="8597"/>
                    <a:pt x="3478" y="8383"/>
                    <a:pt x="3478" y="8121"/>
                  </a:cubicBezTo>
                  <a:lnTo>
                    <a:pt x="3478" y="7859"/>
                  </a:lnTo>
                  <a:lnTo>
                    <a:pt x="3787" y="7859"/>
                  </a:lnTo>
                  <a:cubicBezTo>
                    <a:pt x="3859" y="7859"/>
                    <a:pt x="3930" y="7787"/>
                    <a:pt x="3930" y="7716"/>
                  </a:cubicBezTo>
                  <a:cubicBezTo>
                    <a:pt x="3930" y="7621"/>
                    <a:pt x="3859" y="7525"/>
                    <a:pt x="3787" y="7525"/>
                  </a:cubicBezTo>
                  <a:lnTo>
                    <a:pt x="2954" y="7525"/>
                  </a:lnTo>
                  <a:lnTo>
                    <a:pt x="2478" y="6573"/>
                  </a:lnTo>
                  <a:close/>
                  <a:moveTo>
                    <a:pt x="4240" y="0"/>
                  </a:moveTo>
                  <a:cubicBezTo>
                    <a:pt x="3787" y="0"/>
                    <a:pt x="3359" y="238"/>
                    <a:pt x="3168" y="643"/>
                  </a:cubicBezTo>
                  <a:lnTo>
                    <a:pt x="2835" y="1310"/>
                  </a:lnTo>
                  <a:cubicBezTo>
                    <a:pt x="2835" y="1310"/>
                    <a:pt x="2406" y="2286"/>
                    <a:pt x="2406" y="2310"/>
                  </a:cubicBezTo>
                  <a:cubicBezTo>
                    <a:pt x="2263" y="2691"/>
                    <a:pt x="2216" y="3096"/>
                    <a:pt x="2216" y="3501"/>
                  </a:cubicBezTo>
                  <a:lnTo>
                    <a:pt x="2216" y="3834"/>
                  </a:lnTo>
                  <a:lnTo>
                    <a:pt x="787" y="5477"/>
                  </a:lnTo>
                  <a:cubicBezTo>
                    <a:pt x="739" y="5501"/>
                    <a:pt x="739" y="5525"/>
                    <a:pt x="739" y="5573"/>
                  </a:cubicBezTo>
                  <a:lnTo>
                    <a:pt x="739" y="7025"/>
                  </a:lnTo>
                  <a:cubicBezTo>
                    <a:pt x="739" y="7049"/>
                    <a:pt x="739" y="7073"/>
                    <a:pt x="787" y="7097"/>
                  </a:cubicBezTo>
                  <a:cubicBezTo>
                    <a:pt x="811" y="7168"/>
                    <a:pt x="858" y="7192"/>
                    <a:pt x="930" y="7192"/>
                  </a:cubicBezTo>
                  <a:lnTo>
                    <a:pt x="977" y="7192"/>
                  </a:lnTo>
                  <a:lnTo>
                    <a:pt x="2287" y="6644"/>
                  </a:lnTo>
                  <a:lnTo>
                    <a:pt x="2859" y="7764"/>
                  </a:lnTo>
                  <a:cubicBezTo>
                    <a:pt x="2883" y="7835"/>
                    <a:pt x="2954" y="7859"/>
                    <a:pt x="3002" y="7859"/>
                  </a:cubicBezTo>
                  <a:lnTo>
                    <a:pt x="3311" y="7859"/>
                  </a:lnTo>
                  <a:lnTo>
                    <a:pt x="3311" y="8121"/>
                  </a:lnTo>
                  <a:cubicBezTo>
                    <a:pt x="3311" y="8359"/>
                    <a:pt x="3287" y="8550"/>
                    <a:pt x="3216" y="8669"/>
                  </a:cubicBezTo>
                  <a:cubicBezTo>
                    <a:pt x="3168" y="8740"/>
                    <a:pt x="3097" y="8811"/>
                    <a:pt x="3049" y="8835"/>
                  </a:cubicBezTo>
                  <a:cubicBezTo>
                    <a:pt x="3035" y="8838"/>
                    <a:pt x="3018" y="8840"/>
                    <a:pt x="3001" y="8840"/>
                  </a:cubicBezTo>
                  <a:cubicBezTo>
                    <a:pt x="2878" y="8840"/>
                    <a:pt x="2692" y="8764"/>
                    <a:pt x="2525" y="8597"/>
                  </a:cubicBezTo>
                  <a:cubicBezTo>
                    <a:pt x="2362" y="8448"/>
                    <a:pt x="2170" y="8374"/>
                    <a:pt x="1985" y="8374"/>
                  </a:cubicBezTo>
                  <a:cubicBezTo>
                    <a:pt x="1875" y="8374"/>
                    <a:pt x="1766" y="8401"/>
                    <a:pt x="1668" y="8454"/>
                  </a:cubicBezTo>
                  <a:cubicBezTo>
                    <a:pt x="1311" y="8597"/>
                    <a:pt x="1073" y="9026"/>
                    <a:pt x="1025" y="9502"/>
                  </a:cubicBezTo>
                  <a:cubicBezTo>
                    <a:pt x="453" y="9574"/>
                    <a:pt x="1" y="10050"/>
                    <a:pt x="1" y="10645"/>
                  </a:cubicBezTo>
                  <a:cubicBezTo>
                    <a:pt x="1" y="10740"/>
                    <a:pt x="72" y="10812"/>
                    <a:pt x="144" y="10812"/>
                  </a:cubicBezTo>
                  <a:lnTo>
                    <a:pt x="8431" y="10812"/>
                  </a:lnTo>
                  <a:cubicBezTo>
                    <a:pt x="8527" y="10812"/>
                    <a:pt x="8574" y="10740"/>
                    <a:pt x="8574" y="10645"/>
                  </a:cubicBezTo>
                  <a:cubicBezTo>
                    <a:pt x="8407" y="10026"/>
                    <a:pt x="7955" y="9526"/>
                    <a:pt x="7383" y="9454"/>
                  </a:cubicBezTo>
                  <a:cubicBezTo>
                    <a:pt x="7360" y="9026"/>
                    <a:pt x="7098" y="8597"/>
                    <a:pt x="6740" y="8430"/>
                  </a:cubicBezTo>
                  <a:cubicBezTo>
                    <a:pt x="6626" y="8369"/>
                    <a:pt x="6508" y="8340"/>
                    <a:pt x="6393" y="8340"/>
                  </a:cubicBezTo>
                  <a:cubicBezTo>
                    <a:pt x="6197" y="8340"/>
                    <a:pt x="6009" y="8423"/>
                    <a:pt x="5859" y="8573"/>
                  </a:cubicBezTo>
                  <a:cubicBezTo>
                    <a:pt x="5688" y="8723"/>
                    <a:pt x="5517" y="8815"/>
                    <a:pt x="5398" y="8815"/>
                  </a:cubicBezTo>
                  <a:cubicBezTo>
                    <a:pt x="5384" y="8815"/>
                    <a:pt x="5371" y="8814"/>
                    <a:pt x="5359" y="8811"/>
                  </a:cubicBezTo>
                  <a:cubicBezTo>
                    <a:pt x="5264" y="8788"/>
                    <a:pt x="5216" y="8740"/>
                    <a:pt x="5169" y="8621"/>
                  </a:cubicBezTo>
                  <a:cubicBezTo>
                    <a:pt x="5121" y="8502"/>
                    <a:pt x="5097" y="8335"/>
                    <a:pt x="5097" y="8097"/>
                  </a:cubicBezTo>
                  <a:lnTo>
                    <a:pt x="5097" y="7835"/>
                  </a:lnTo>
                  <a:lnTo>
                    <a:pt x="5383" y="7835"/>
                  </a:lnTo>
                  <a:cubicBezTo>
                    <a:pt x="5454" y="7835"/>
                    <a:pt x="5502" y="7787"/>
                    <a:pt x="5550" y="7740"/>
                  </a:cubicBezTo>
                  <a:lnTo>
                    <a:pt x="6097" y="6597"/>
                  </a:lnTo>
                  <a:lnTo>
                    <a:pt x="7407" y="7168"/>
                  </a:lnTo>
                  <a:lnTo>
                    <a:pt x="7479" y="7168"/>
                  </a:lnTo>
                  <a:cubicBezTo>
                    <a:pt x="7526" y="7168"/>
                    <a:pt x="7598" y="7144"/>
                    <a:pt x="7622" y="7073"/>
                  </a:cubicBezTo>
                  <a:cubicBezTo>
                    <a:pt x="7622" y="7049"/>
                    <a:pt x="7645" y="7025"/>
                    <a:pt x="7645" y="6978"/>
                  </a:cubicBezTo>
                  <a:lnTo>
                    <a:pt x="7645" y="5525"/>
                  </a:lnTo>
                  <a:cubicBezTo>
                    <a:pt x="7645" y="5501"/>
                    <a:pt x="7645" y="5430"/>
                    <a:pt x="7622" y="5430"/>
                  </a:cubicBezTo>
                  <a:lnTo>
                    <a:pt x="6193" y="3810"/>
                  </a:lnTo>
                  <a:lnTo>
                    <a:pt x="6193" y="3477"/>
                  </a:lnTo>
                  <a:cubicBezTo>
                    <a:pt x="6193" y="3215"/>
                    <a:pt x="6169" y="2929"/>
                    <a:pt x="6097" y="2667"/>
                  </a:cubicBezTo>
                  <a:cubicBezTo>
                    <a:pt x="6074" y="2572"/>
                    <a:pt x="5978" y="2548"/>
                    <a:pt x="5931" y="2548"/>
                  </a:cubicBezTo>
                  <a:cubicBezTo>
                    <a:pt x="5836" y="2596"/>
                    <a:pt x="5812" y="2667"/>
                    <a:pt x="5812" y="2739"/>
                  </a:cubicBezTo>
                  <a:cubicBezTo>
                    <a:pt x="5859" y="2977"/>
                    <a:pt x="5907" y="3215"/>
                    <a:pt x="5907" y="3453"/>
                  </a:cubicBezTo>
                  <a:lnTo>
                    <a:pt x="5907" y="6216"/>
                  </a:lnTo>
                  <a:lnTo>
                    <a:pt x="2454" y="6216"/>
                  </a:lnTo>
                  <a:lnTo>
                    <a:pt x="2454" y="3477"/>
                  </a:lnTo>
                  <a:cubicBezTo>
                    <a:pt x="2454" y="3120"/>
                    <a:pt x="2501" y="2763"/>
                    <a:pt x="2644" y="2405"/>
                  </a:cubicBezTo>
                  <a:cubicBezTo>
                    <a:pt x="2644" y="2382"/>
                    <a:pt x="3049" y="1500"/>
                    <a:pt x="3049" y="1500"/>
                  </a:cubicBezTo>
                  <a:lnTo>
                    <a:pt x="5335" y="1500"/>
                  </a:lnTo>
                  <a:lnTo>
                    <a:pt x="5574" y="2072"/>
                  </a:lnTo>
                  <a:cubicBezTo>
                    <a:pt x="5592" y="2145"/>
                    <a:pt x="5652" y="2176"/>
                    <a:pt x="5721" y="2176"/>
                  </a:cubicBezTo>
                  <a:cubicBezTo>
                    <a:pt x="5743" y="2176"/>
                    <a:pt x="5765" y="2173"/>
                    <a:pt x="5788" y="2167"/>
                  </a:cubicBezTo>
                  <a:cubicBezTo>
                    <a:pt x="5859" y="2143"/>
                    <a:pt x="5907" y="2048"/>
                    <a:pt x="5859" y="1953"/>
                  </a:cubicBezTo>
                  <a:lnTo>
                    <a:pt x="5597" y="1310"/>
                  </a:lnTo>
                  <a:lnTo>
                    <a:pt x="5264" y="643"/>
                  </a:lnTo>
                  <a:cubicBezTo>
                    <a:pt x="5073" y="262"/>
                    <a:pt x="4669" y="0"/>
                    <a:pt x="4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05"/>
            <p:cNvSpPr/>
            <p:nvPr/>
          </p:nvSpPr>
          <p:spPr>
            <a:xfrm>
              <a:off x="4928795" y="2350907"/>
              <a:ext cx="87294" cy="88104"/>
            </a:xfrm>
            <a:custGeom>
              <a:avLst/>
              <a:gdLst/>
              <a:ahLst/>
              <a:cxnLst/>
              <a:rect l="l" t="t" r="r" b="b"/>
              <a:pathLst>
                <a:path w="2478" h="2501" extrusionOk="0">
                  <a:moveTo>
                    <a:pt x="1239" y="0"/>
                  </a:moveTo>
                  <a:cubicBezTo>
                    <a:pt x="715" y="0"/>
                    <a:pt x="286" y="310"/>
                    <a:pt x="72" y="786"/>
                  </a:cubicBezTo>
                  <a:cubicBezTo>
                    <a:pt x="48" y="881"/>
                    <a:pt x="72" y="953"/>
                    <a:pt x="167" y="1000"/>
                  </a:cubicBezTo>
                  <a:cubicBezTo>
                    <a:pt x="184" y="1006"/>
                    <a:pt x="202" y="1009"/>
                    <a:pt x="221" y="1009"/>
                  </a:cubicBezTo>
                  <a:cubicBezTo>
                    <a:pt x="280" y="1009"/>
                    <a:pt x="340" y="978"/>
                    <a:pt x="358" y="905"/>
                  </a:cubicBezTo>
                  <a:cubicBezTo>
                    <a:pt x="524" y="548"/>
                    <a:pt x="834" y="310"/>
                    <a:pt x="1239" y="310"/>
                  </a:cubicBezTo>
                  <a:cubicBezTo>
                    <a:pt x="1739" y="310"/>
                    <a:pt x="2144" y="715"/>
                    <a:pt x="2144" y="1239"/>
                  </a:cubicBezTo>
                  <a:cubicBezTo>
                    <a:pt x="2144" y="1786"/>
                    <a:pt x="1739" y="2215"/>
                    <a:pt x="1239" y="2215"/>
                  </a:cubicBezTo>
                  <a:cubicBezTo>
                    <a:pt x="810" y="2215"/>
                    <a:pt x="429" y="1905"/>
                    <a:pt x="334" y="1524"/>
                  </a:cubicBezTo>
                  <a:cubicBezTo>
                    <a:pt x="314" y="1445"/>
                    <a:pt x="245" y="1399"/>
                    <a:pt x="195" y="1399"/>
                  </a:cubicBezTo>
                  <a:cubicBezTo>
                    <a:pt x="185" y="1399"/>
                    <a:pt x="175" y="1401"/>
                    <a:pt x="167" y="1405"/>
                  </a:cubicBezTo>
                  <a:cubicBezTo>
                    <a:pt x="72" y="1429"/>
                    <a:pt x="1" y="1524"/>
                    <a:pt x="48" y="1596"/>
                  </a:cubicBezTo>
                  <a:cubicBezTo>
                    <a:pt x="191" y="2120"/>
                    <a:pt x="667" y="2501"/>
                    <a:pt x="1239" y="2501"/>
                  </a:cubicBezTo>
                  <a:cubicBezTo>
                    <a:pt x="1906" y="2501"/>
                    <a:pt x="2477" y="1953"/>
                    <a:pt x="2477" y="1262"/>
                  </a:cubicBezTo>
                  <a:cubicBezTo>
                    <a:pt x="2477" y="572"/>
                    <a:pt x="190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105"/>
          <p:cNvGrpSpPr/>
          <p:nvPr/>
        </p:nvGrpSpPr>
        <p:grpSpPr>
          <a:xfrm>
            <a:off x="4779466" y="1712351"/>
            <a:ext cx="382571" cy="357172"/>
            <a:chOff x="4779466" y="1667176"/>
            <a:chExt cx="382571" cy="357172"/>
          </a:xfrm>
        </p:grpSpPr>
        <p:sp>
          <p:nvSpPr>
            <p:cNvPr id="1913" name="Google Shape;1913;p105"/>
            <p:cNvSpPr/>
            <p:nvPr/>
          </p:nvSpPr>
          <p:spPr>
            <a:xfrm>
              <a:off x="4779466" y="1667176"/>
              <a:ext cx="382571" cy="357172"/>
            </a:xfrm>
            <a:custGeom>
              <a:avLst/>
              <a:gdLst/>
              <a:ahLst/>
              <a:cxnLst/>
              <a:rect l="l" t="t" r="r" b="b"/>
              <a:pathLst>
                <a:path w="10860" h="10139" extrusionOk="0">
                  <a:moveTo>
                    <a:pt x="8169" y="358"/>
                  </a:moveTo>
                  <a:cubicBezTo>
                    <a:pt x="8383" y="358"/>
                    <a:pt x="8550" y="524"/>
                    <a:pt x="8598" y="715"/>
                  </a:cubicBezTo>
                  <a:lnTo>
                    <a:pt x="7788" y="715"/>
                  </a:lnTo>
                  <a:cubicBezTo>
                    <a:pt x="7788" y="524"/>
                    <a:pt x="7978" y="358"/>
                    <a:pt x="8169" y="358"/>
                  </a:cubicBezTo>
                  <a:close/>
                  <a:moveTo>
                    <a:pt x="5907" y="1644"/>
                  </a:moveTo>
                  <a:cubicBezTo>
                    <a:pt x="6121" y="1644"/>
                    <a:pt x="6311" y="1834"/>
                    <a:pt x="6335" y="2025"/>
                  </a:cubicBezTo>
                  <a:lnTo>
                    <a:pt x="5502" y="2025"/>
                  </a:lnTo>
                  <a:cubicBezTo>
                    <a:pt x="5526" y="1834"/>
                    <a:pt x="5716" y="1644"/>
                    <a:pt x="5907" y="1644"/>
                  </a:cubicBezTo>
                  <a:close/>
                  <a:moveTo>
                    <a:pt x="1858" y="1739"/>
                  </a:moveTo>
                  <a:cubicBezTo>
                    <a:pt x="1953" y="1739"/>
                    <a:pt x="2025" y="1787"/>
                    <a:pt x="2025" y="1882"/>
                  </a:cubicBezTo>
                  <a:cubicBezTo>
                    <a:pt x="2025" y="1953"/>
                    <a:pt x="2025" y="1977"/>
                    <a:pt x="1977" y="2001"/>
                  </a:cubicBezTo>
                  <a:cubicBezTo>
                    <a:pt x="1953" y="2072"/>
                    <a:pt x="1906" y="2072"/>
                    <a:pt x="1858" y="2072"/>
                  </a:cubicBezTo>
                  <a:lnTo>
                    <a:pt x="548" y="2072"/>
                  </a:lnTo>
                  <a:cubicBezTo>
                    <a:pt x="477" y="2072"/>
                    <a:pt x="405" y="2001"/>
                    <a:pt x="405" y="1906"/>
                  </a:cubicBezTo>
                  <a:cubicBezTo>
                    <a:pt x="405" y="1834"/>
                    <a:pt x="477" y="1739"/>
                    <a:pt x="548" y="1739"/>
                  </a:cubicBezTo>
                  <a:close/>
                  <a:moveTo>
                    <a:pt x="7812" y="2358"/>
                  </a:moveTo>
                  <a:lnTo>
                    <a:pt x="7812" y="3073"/>
                  </a:lnTo>
                  <a:lnTo>
                    <a:pt x="4073" y="3073"/>
                  </a:lnTo>
                  <a:lnTo>
                    <a:pt x="4073" y="2358"/>
                  </a:lnTo>
                  <a:lnTo>
                    <a:pt x="5192" y="2358"/>
                  </a:lnTo>
                  <a:lnTo>
                    <a:pt x="5192" y="2620"/>
                  </a:lnTo>
                  <a:cubicBezTo>
                    <a:pt x="5192" y="2715"/>
                    <a:pt x="5264" y="2787"/>
                    <a:pt x="5335" y="2787"/>
                  </a:cubicBezTo>
                  <a:cubicBezTo>
                    <a:pt x="5430" y="2787"/>
                    <a:pt x="5526" y="2715"/>
                    <a:pt x="5526" y="2620"/>
                  </a:cubicBezTo>
                  <a:lnTo>
                    <a:pt x="5526" y="2358"/>
                  </a:lnTo>
                  <a:lnTo>
                    <a:pt x="6359" y="2358"/>
                  </a:lnTo>
                  <a:lnTo>
                    <a:pt x="6359" y="2620"/>
                  </a:lnTo>
                  <a:cubicBezTo>
                    <a:pt x="6359" y="2715"/>
                    <a:pt x="6430" y="2787"/>
                    <a:pt x="6478" y="2787"/>
                  </a:cubicBezTo>
                  <a:cubicBezTo>
                    <a:pt x="6488" y="2789"/>
                    <a:pt x="6498" y="2791"/>
                    <a:pt x="6507" y="2791"/>
                  </a:cubicBezTo>
                  <a:cubicBezTo>
                    <a:pt x="6588" y="2791"/>
                    <a:pt x="6645" y="2705"/>
                    <a:pt x="6645" y="2620"/>
                  </a:cubicBezTo>
                  <a:lnTo>
                    <a:pt x="6645" y="2358"/>
                  </a:lnTo>
                  <a:close/>
                  <a:moveTo>
                    <a:pt x="5335" y="8288"/>
                  </a:moveTo>
                  <a:cubicBezTo>
                    <a:pt x="5764" y="8288"/>
                    <a:pt x="6121" y="8621"/>
                    <a:pt x="6121" y="9050"/>
                  </a:cubicBezTo>
                  <a:cubicBezTo>
                    <a:pt x="6121" y="9479"/>
                    <a:pt x="5764" y="9836"/>
                    <a:pt x="5335" y="9836"/>
                  </a:cubicBezTo>
                  <a:cubicBezTo>
                    <a:pt x="4930" y="9836"/>
                    <a:pt x="4573" y="9479"/>
                    <a:pt x="4573" y="9050"/>
                  </a:cubicBezTo>
                  <a:cubicBezTo>
                    <a:pt x="4573" y="8645"/>
                    <a:pt x="4930" y="8288"/>
                    <a:pt x="5335" y="8288"/>
                  </a:cubicBezTo>
                  <a:close/>
                  <a:moveTo>
                    <a:pt x="8305" y="8287"/>
                  </a:moveTo>
                  <a:cubicBezTo>
                    <a:pt x="8715" y="8287"/>
                    <a:pt x="9050" y="8635"/>
                    <a:pt x="9050" y="9050"/>
                  </a:cubicBezTo>
                  <a:cubicBezTo>
                    <a:pt x="9050" y="9479"/>
                    <a:pt x="8693" y="9836"/>
                    <a:pt x="8264" y="9836"/>
                  </a:cubicBezTo>
                  <a:cubicBezTo>
                    <a:pt x="7859" y="9836"/>
                    <a:pt x="7502" y="9479"/>
                    <a:pt x="7502" y="9050"/>
                  </a:cubicBezTo>
                  <a:cubicBezTo>
                    <a:pt x="7502" y="8645"/>
                    <a:pt x="7859" y="8288"/>
                    <a:pt x="8264" y="8288"/>
                  </a:cubicBezTo>
                  <a:cubicBezTo>
                    <a:pt x="8278" y="8287"/>
                    <a:pt x="8291" y="8287"/>
                    <a:pt x="8305" y="8287"/>
                  </a:cubicBezTo>
                  <a:close/>
                  <a:moveTo>
                    <a:pt x="8145" y="1"/>
                  </a:moveTo>
                  <a:cubicBezTo>
                    <a:pt x="7764" y="1"/>
                    <a:pt x="7431" y="310"/>
                    <a:pt x="7431" y="691"/>
                  </a:cubicBezTo>
                  <a:lnTo>
                    <a:pt x="6454" y="691"/>
                  </a:lnTo>
                  <a:cubicBezTo>
                    <a:pt x="6359" y="691"/>
                    <a:pt x="6311" y="739"/>
                    <a:pt x="6311" y="834"/>
                  </a:cubicBezTo>
                  <a:lnTo>
                    <a:pt x="6311" y="1406"/>
                  </a:lnTo>
                  <a:cubicBezTo>
                    <a:pt x="6192" y="1310"/>
                    <a:pt x="6026" y="1287"/>
                    <a:pt x="5883" y="1287"/>
                  </a:cubicBezTo>
                  <a:cubicBezTo>
                    <a:pt x="5502" y="1287"/>
                    <a:pt x="5168" y="1596"/>
                    <a:pt x="5168" y="1977"/>
                  </a:cubicBezTo>
                  <a:lnTo>
                    <a:pt x="3858" y="1977"/>
                  </a:lnTo>
                  <a:cubicBezTo>
                    <a:pt x="3763" y="1977"/>
                    <a:pt x="3716" y="2025"/>
                    <a:pt x="3716" y="2120"/>
                  </a:cubicBezTo>
                  <a:lnTo>
                    <a:pt x="3716" y="3025"/>
                  </a:lnTo>
                  <a:lnTo>
                    <a:pt x="3001" y="3025"/>
                  </a:lnTo>
                  <a:lnTo>
                    <a:pt x="2787" y="2192"/>
                  </a:lnTo>
                  <a:cubicBezTo>
                    <a:pt x="2739" y="1930"/>
                    <a:pt x="2549" y="1763"/>
                    <a:pt x="2311" y="1715"/>
                  </a:cubicBezTo>
                  <a:cubicBezTo>
                    <a:pt x="2263" y="1525"/>
                    <a:pt x="2072" y="1382"/>
                    <a:pt x="1858" y="1382"/>
                  </a:cubicBezTo>
                  <a:lnTo>
                    <a:pt x="548" y="1382"/>
                  </a:lnTo>
                  <a:cubicBezTo>
                    <a:pt x="358" y="1382"/>
                    <a:pt x="143" y="1525"/>
                    <a:pt x="72" y="1739"/>
                  </a:cubicBezTo>
                  <a:cubicBezTo>
                    <a:pt x="1" y="2072"/>
                    <a:pt x="239" y="2334"/>
                    <a:pt x="524" y="2334"/>
                  </a:cubicBezTo>
                  <a:lnTo>
                    <a:pt x="1858" y="2334"/>
                  </a:lnTo>
                  <a:cubicBezTo>
                    <a:pt x="1977" y="2334"/>
                    <a:pt x="2096" y="2263"/>
                    <a:pt x="2191" y="2192"/>
                  </a:cubicBezTo>
                  <a:cubicBezTo>
                    <a:pt x="2215" y="2144"/>
                    <a:pt x="2287" y="2096"/>
                    <a:pt x="2287" y="2025"/>
                  </a:cubicBezTo>
                  <a:cubicBezTo>
                    <a:pt x="2382" y="2072"/>
                    <a:pt x="2430" y="2144"/>
                    <a:pt x="2453" y="2239"/>
                  </a:cubicBezTo>
                  <a:lnTo>
                    <a:pt x="3358" y="5597"/>
                  </a:lnTo>
                  <a:cubicBezTo>
                    <a:pt x="3382" y="5692"/>
                    <a:pt x="3477" y="5716"/>
                    <a:pt x="3525" y="5716"/>
                  </a:cubicBezTo>
                  <a:cubicBezTo>
                    <a:pt x="3620" y="5692"/>
                    <a:pt x="3644" y="5597"/>
                    <a:pt x="3644" y="5549"/>
                  </a:cubicBezTo>
                  <a:lnTo>
                    <a:pt x="3049" y="3311"/>
                  </a:lnTo>
                  <a:lnTo>
                    <a:pt x="3858" y="3311"/>
                  </a:lnTo>
                  <a:lnTo>
                    <a:pt x="3858" y="3335"/>
                  </a:lnTo>
                  <a:lnTo>
                    <a:pt x="7931" y="3335"/>
                  </a:lnTo>
                  <a:lnTo>
                    <a:pt x="7931" y="3311"/>
                  </a:lnTo>
                  <a:lnTo>
                    <a:pt x="9884" y="3311"/>
                  </a:lnTo>
                  <a:lnTo>
                    <a:pt x="9884" y="3335"/>
                  </a:lnTo>
                  <a:lnTo>
                    <a:pt x="10265" y="3335"/>
                  </a:lnTo>
                  <a:cubicBezTo>
                    <a:pt x="10312" y="3335"/>
                    <a:pt x="10384" y="3382"/>
                    <a:pt x="10431" y="3406"/>
                  </a:cubicBezTo>
                  <a:cubicBezTo>
                    <a:pt x="10503" y="3454"/>
                    <a:pt x="10527" y="3573"/>
                    <a:pt x="10527" y="3668"/>
                  </a:cubicBezTo>
                  <a:lnTo>
                    <a:pt x="9764" y="6597"/>
                  </a:lnTo>
                  <a:cubicBezTo>
                    <a:pt x="9717" y="6716"/>
                    <a:pt x="9645" y="6764"/>
                    <a:pt x="9526" y="6764"/>
                  </a:cubicBezTo>
                  <a:lnTo>
                    <a:pt x="4001" y="6764"/>
                  </a:lnTo>
                  <a:lnTo>
                    <a:pt x="3882" y="6288"/>
                  </a:lnTo>
                  <a:cubicBezTo>
                    <a:pt x="3863" y="6209"/>
                    <a:pt x="3794" y="6162"/>
                    <a:pt x="3730" y="6162"/>
                  </a:cubicBezTo>
                  <a:cubicBezTo>
                    <a:pt x="3717" y="6162"/>
                    <a:pt x="3704" y="6164"/>
                    <a:pt x="3692" y="6168"/>
                  </a:cubicBezTo>
                  <a:cubicBezTo>
                    <a:pt x="3597" y="6192"/>
                    <a:pt x="3525" y="6288"/>
                    <a:pt x="3573" y="6383"/>
                  </a:cubicBezTo>
                  <a:lnTo>
                    <a:pt x="3882" y="7669"/>
                  </a:lnTo>
                  <a:cubicBezTo>
                    <a:pt x="3978" y="7978"/>
                    <a:pt x="4240" y="8193"/>
                    <a:pt x="4573" y="8264"/>
                  </a:cubicBezTo>
                  <a:cubicBezTo>
                    <a:pt x="4335" y="8502"/>
                    <a:pt x="4192" y="8860"/>
                    <a:pt x="4240" y="9241"/>
                  </a:cubicBezTo>
                  <a:cubicBezTo>
                    <a:pt x="4335" y="9693"/>
                    <a:pt x="4668" y="10050"/>
                    <a:pt x="5144" y="10122"/>
                  </a:cubicBezTo>
                  <a:cubicBezTo>
                    <a:pt x="5213" y="10133"/>
                    <a:pt x="5281" y="10139"/>
                    <a:pt x="5347" y="10139"/>
                  </a:cubicBezTo>
                  <a:cubicBezTo>
                    <a:pt x="5968" y="10139"/>
                    <a:pt x="6454" y="9653"/>
                    <a:pt x="6454" y="9050"/>
                  </a:cubicBezTo>
                  <a:cubicBezTo>
                    <a:pt x="6454" y="8764"/>
                    <a:pt x="6335" y="8455"/>
                    <a:pt x="6121" y="8288"/>
                  </a:cubicBezTo>
                  <a:lnTo>
                    <a:pt x="7526" y="8288"/>
                  </a:lnTo>
                  <a:cubicBezTo>
                    <a:pt x="7312" y="8502"/>
                    <a:pt x="7193" y="8788"/>
                    <a:pt x="7193" y="9098"/>
                  </a:cubicBezTo>
                  <a:cubicBezTo>
                    <a:pt x="7216" y="9622"/>
                    <a:pt x="7645" y="10074"/>
                    <a:pt x="8169" y="10098"/>
                  </a:cubicBezTo>
                  <a:cubicBezTo>
                    <a:pt x="8184" y="10098"/>
                    <a:pt x="8200" y="10099"/>
                    <a:pt x="8215" y="10099"/>
                  </a:cubicBezTo>
                  <a:cubicBezTo>
                    <a:pt x="8837" y="10099"/>
                    <a:pt x="9336" y="9631"/>
                    <a:pt x="9336" y="9026"/>
                  </a:cubicBezTo>
                  <a:cubicBezTo>
                    <a:pt x="9336" y="8740"/>
                    <a:pt x="9217" y="8455"/>
                    <a:pt x="9002" y="8264"/>
                  </a:cubicBezTo>
                  <a:lnTo>
                    <a:pt x="9407" y="8264"/>
                  </a:lnTo>
                  <a:cubicBezTo>
                    <a:pt x="9479" y="8264"/>
                    <a:pt x="9550" y="8193"/>
                    <a:pt x="9550" y="8097"/>
                  </a:cubicBezTo>
                  <a:cubicBezTo>
                    <a:pt x="9550" y="8026"/>
                    <a:pt x="9479" y="7931"/>
                    <a:pt x="9407" y="7931"/>
                  </a:cubicBezTo>
                  <a:lnTo>
                    <a:pt x="4644" y="7931"/>
                  </a:lnTo>
                  <a:cubicBezTo>
                    <a:pt x="4430" y="7931"/>
                    <a:pt x="4240" y="7788"/>
                    <a:pt x="4192" y="7574"/>
                  </a:cubicBezTo>
                  <a:lnTo>
                    <a:pt x="4073" y="7097"/>
                  </a:lnTo>
                  <a:lnTo>
                    <a:pt x="9479" y="7097"/>
                  </a:lnTo>
                  <a:cubicBezTo>
                    <a:pt x="9764" y="7097"/>
                    <a:pt x="9955" y="6907"/>
                    <a:pt x="10026" y="6669"/>
                  </a:cubicBezTo>
                  <a:lnTo>
                    <a:pt x="10765" y="3763"/>
                  </a:lnTo>
                  <a:cubicBezTo>
                    <a:pt x="10860" y="3620"/>
                    <a:pt x="10836" y="3430"/>
                    <a:pt x="10693" y="3311"/>
                  </a:cubicBezTo>
                  <a:cubicBezTo>
                    <a:pt x="10598" y="3168"/>
                    <a:pt x="10431" y="3073"/>
                    <a:pt x="10265" y="3073"/>
                  </a:cubicBezTo>
                  <a:lnTo>
                    <a:pt x="10026" y="3073"/>
                  </a:lnTo>
                  <a:lnTo>
                    <a:pt x="10026" y="2263"/>
                  </a:lnTo>
                  <a:cubicBezTo>
                    <a:pt x="10026" y="2192"/>
                    <a:pt x="9955" y="2120"/>
                    <a:pt x="9884" y="2120"/>
                  </a:cubicBezTo>
                  <a:cubicBezTo>
                    <a:pt x="9788" y="2120"/>
                    <a:pt x="9693" y="2192"/>
                    <a:pt x="9693" y="2263"/>
                  </a:cubicBezTo>
                  <a:lnTo>
                    <a:pt x="9693" y="3049"/>
                  </a:lnTo>
                  <a:lnTo>
                    <a:pt x="8097" y="3049"/>
                  </a:lnTo>
                  <a:lnTo>
                    <a:pt x="8097" y="2144"/>
                  </a:lnTo>
                  <a:cubicBezTo>
                    <a:pt x="8097" y="2096"/>
                    <a:pt x="8050" y="2025"/>
                    <a:pt x="8002" y="2001"/>
                  </a:cubicBezTo>
                  <a:cubicBezTo>
                    <a:pt x="7978" y="2001"/>
                    <a:pt x="7931" y="1977"/>
                    <a:pt x="7907" y="1977"/>
                  </a:cubicBezTo>
                  <a:lnTo>
                    <a:pt x="6597" y="1977"/>
                  </a:lnTo>
                  <a:lnTo>
                    <a:pt x="6597" y="1001"/>
                  </a:lnTo>
                  <a:lnTo>
                    <a:pt x="7407" y="1001"/>
                  </a:lnTo>
                  <a:lnTo>
                    <a:pt x="7407" y="1287"/>
                  </a:lnTo>
                  <a:cubicBezTo>
                    <a:pt x="7407" y="1382"/>
                    <a:pt x="7454" y="1429"/>
                    <a:pt x="7526" y="1429"/>
                  </a:cubicBezTo>
                  <a:cubicBezTo>
                    <a:pt x="7543" y="1438"/>
                    <a:pt x="7560" y="1442"/>
                    <a:pt x="7576" y="1442"/>
                  </a:cubicBezTo>
                  <a:cubicBezTo>
                    <a:pt x="7645" y="1442"/>
                    <a:pt x="7693" y="1364"/>
                    <a:pt x="7693" y="1287"/>
                  </a:cubicBezTo>
                  <a:lnTo>
                    <a:pt x="7693" y="1001"/>
                  </a:lnTo>
                  <a:lnTo>
                    <a:pt x="8526" y="1001"/>
                  </a:lnTo>
                  <a:lnTo>
                    <a:pt x="8526" y="1287"/>
                  </a:lnTo>
                  <a:cubicBezTo>
                    <a:pt x="8526" y="1382"/>
                    <a:pt x="8598" y="1429"/>
                    <a:pt x="8645" y="1429"/>
                  </a:cubicBezTo>
                  <a:cubicBezTo>
                    <a:pt x="8663" y="1438"/>
                    <a:pt x="8680" y="1442"/>
                    <a:pt x="8697" y="1442"/>
                  </a:cubicBezTo>
                  <a:cubicBezTo>
                    <a:pt x="8772" y="1442"/>
                    <a:pt x="8836" y="1364"/>
                    <a:pt x="8836" y="1287"/>
                  </a:cubicBezTo>
                  <a:lnTo>
                    <a:pt x="8836" y="1001"/>
                  </a:lnTo>
                  <a:lnTo>
                    <a:pt x="9645" y="1001"/>
                  </a:lnTo>
                  <a:lnTo>
                    <a:pt x="9645" y="1501"/>
                  </a:lnTo>
                  <a:cubicBezTo>
                    <a:pt x="9645" y="1596"/>
                    <a:pt x="9693" y="1644"/>
                    <a:pt x="9788" y="1644"/>
                  </a:cubicBezTo>
                  <a:cubicBezTo>
                    <a:pt x="9884" y="1644"/>
                    <a:pt x="9955" y="1596"/>
                    <a:pt x="9955" y="1501"/>
                  </a:cubicBezTo>
                  <a:lnTo>
                    <a:pt x="9955" y="834"/>
                  </a:lnTo>
                  <a:cubicBezTo>
                    <a:pt x="9955" y="739"/>
                    <a:pt x="9907" y="691"/>
                    <a:pt x="9812" y="691"/>
                  </a:cubicBezTo>
                  <a:lnTo>
                    <a:pt x="8860" y="691"/>
                  </a:lnTo>
                  <a:cubicBezTo>
                    <a:pt x="8836" y="310"/>
                    <a:pt x="8526" y="1"/>
                    <a:pt x="8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05"/>
            <p:cNvSpPr/>
            <p:nvPr/>
          </p:nvSpPr>
          <p:spPr>
            <a:xfrm>
              <a:off x="4935524" y="1874384"/>
              <a:ext cx="169480" cy="10956"/>
            </a:xfrm>
            <a:custGeom>
              <a:avLst/>
              <a:gdLst/>
              <a:ahLst/>
              <a:cxnLst/>
              <a:rect l="l" t="t" r="r" b="b"/>
              <a:pathLst>
                <a:path w="4811" h="311" extrusionOk="0">
                  <a:moveTo>
                    <a:pt x="167" y="1"/>
                  </a:moveTo>
                  <a:cubicBezTo>
                    <a:pt x="95" y="1"/>
                    <a:pt x="24" y="48"/>
                    <a:pt x="24" y="120"/>
                  </a:cubicBezTo>
                  <a:cubicBezTo>
                    <a:pt x="0" y="239"/>
                    <a:pt x="95" y="310"/>
                    <a:pt x="167" y="310"/>
                  </a:cubicBezTo>
                  <a:lnTo>
                    <a:pt x="4668" y="310"/>
                  </a:lnTo>
                  <a:cubicBezTo>
                    <a:pt x="4763" y="310"/>
                    <a:pt x="4811" y="263"/>
                    <a:pt x="4811" y="167"/>
                  </a:cubicBezTo>
                  <a:cubicBezTo>
                    <a:pt x="4811" y="72"/>
                    <a:pt x="4763" y="1"/>
                    <a:pt x="4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05"/>
            <p:cNvSpPr/>
            <p:nvPr/>
          </p:nvSpPr>
          <p:spPr>
            <a:xfrm>
              <a:off x="4919566" y="1808121"/>
              <a:ext cx="203897" cy="11766"/>
            </a:xfrm>
            <a:custGeom>
              <a:avLst/>
              <a:gdLst/>
              <a:ahLst/>
              <a:cxnLst/>
              <a:rect l="l" t="t" r="r" b="b"/>
              <a:pathLst>
                <a:path w="5788" h="334" extrusionOk="0">
                  <a:moveTo>
                    <a:pt x="143" y="0"/>
                  </a:moveTo>
                  <a:cubicBezTo>
                    <a:pt x="72" y="0"/>
                    <a:pt x="1" y="48"/>
                    <a:pt x="1" y="143"/>
                  </a:cubicBezTo>
                  <a:cubicBezTo>
                    <a:pt x="1" y="239"/>
                    <a:pt x="72" y="334"/>
                    <a:pt x="143" y="334"/>
                  </a:cubicBezTo>
                  <a:lnTo>
                    <a:pt x="5597" y="334"/>
                  </a:lnTo>
                  <a:cubicBezTo>
                    <a:pt x="5692" y="286"/>
                    <a:pt x="5787" y="239"/>
                    <a:pt x="5787" y="143"/>
                  </a:cubicBezTo>
                  <a:cubicBezTo>
                    <a:pt x="5787" y="48"/>
                    <a:pt x="5716" y="0"/>
                    <a:pt x="5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05"/>
            <p:cNvSpPr/>
            <p:nvPr/>
          </p:nvSpPr>
          <p:spPr>
            <a:xfrm>
              <a:off x="4949756" y="1968336"/>
              <a:ext cx="33607" cy="33607"/>
            </a:xfrm>
            <a:custGeom>
              <a:avLst/>
              <a:gdLst/>
              <a:ahLst/>
              <a:cxnLst/>
              <a:rect l="l" t="t" r="r" b="b"/>
              <a:pathLst>
                <a:path w="954" h="954" extrusionOk="0">
                  <a:moveTo>
                    <a:pt x="477" y="334"/>
                  </a:moveTo>
                  <a:cubicBezTo>
                    <a:pt x="572" y="334"/>
                    <a:pt x="644" y="382"/>
                    <a:pt x="644" y="477"/>
                  </a:cubicBezTo>
                  <a:cubicBezTo>
                    <a:pt x="644" y="572"/>
                    <a:pt x="572" y="620"/>
                    <a:pt x="477" y="620"/>
                  </a:cubicBezTo>
                  <a:cubicBezTo>
                    <a:pt x="406" y="620"/>
                    <a:pt x="334" y="572"/>
                    <a:pt x="334" y="477"/>
                  </a:cubicBezTo>
                  <a:cubicBezTo>
                    <a:pt x="334" y="430"/>
                    <a:pt x="406" y="334"/>
                    <a:pt x="477" y="334"/>
                  </a:cubicBezTo>
                  <a:close/>
                  <a:moveTo>
                    <a:pt x="477" y="1"/>
                  </a:moveTo>
                  <a:cubicBezTo>
                    <a:pt x="215" y="1"/>
                    <a:pt x="1" y="215"/>
                    <a:pt x="1" y="477"/>
                  </a:cubicBezTo>
                  <a:cubicBezTo>
                    <a:pt x="1" y="739"/>
                    <a:pt x="239" y="954"/>
                    <a:pt x="477" y="954"/>
                  </a:cubicBezTo>
                  <a:cubicBezTo>
                    <a:pt x="763" y="954"/>
                    <a:pt x="953" y="739"/>
                    <a:pt x="953" y="477"/>
                  </a:cubicBezTo>
                  <a:cubicBezTo>
                    <a:pt x="953" y="215"/>
                    <a:pt x="763"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05"/>
            <p:cNvSpPr/>
            <p:nvPr/>
          </p:nvSpPr>
          <p:spPr>
            <a:xfrm>
              <a:off x="5053783" y="1968336"/>
              <a:ext cx="33607" cy="33607"/>
            </a:xfrm>
            <a:custGeom>
              <a:avLst/>
              <a:gdLst/>
              <a:ahLst/>
              <a:cxnLst/>
              <a:rect l="l" t="t" r="r" b="b"/>
              <a:pathLst>
                <a:path w="954" h="954" extrusionOk="0">
                  <a:moveTo>
                    <a:pt x="477" y="334"/>
                  </a:moveTo>
                  <a:cubicBezTo>
                    <a:pt x="572" y="334"/>
                    <a:pt x="620" y="382"/>
                    <a:pt x="620" y="477"/>
                  </a:cubicBezTo>
                  <a:cubicBezTo>
                    <a:pt x="620" y="572"/>
                    <a:pt x="572" y="620"/>
                    <a:pt x="477" y="620"/>
                  </a:cubicBezTo>
                  <a:cubicBezTo>
                    <a:pt x="382" y="620"/>
                    <a:pt x="334" y="572"/>
                    <a:pt x="334" y="477"/>
                  </a:cubicBezTo>
                  <a:cubicBezTo>
                    <a:pt x="334" y="430"/>
                    <a:pt x="382" y="334"/>
                    <a:pt x="477" y="334"/>
                  </a:cubicBezTo>
                  <a:close/>
                  <a:moveTo>
                    <a:pt x="477" y="1"/>
                  </a:moveTo>
                  <a:cubicBezTo>
                    <a:pt x="215" y="1"/>
                    <a:pt x="1" y="215"/>
                    <a:pt x="1" y="477"/>
                  </a:cubicBezTo>
                  <a:cubicBezTo>
                    <a:pt x="1" y="739"/>
                    <a:pt x="215" y="954"/>
                    <a:pt x="477" y="954"/>
                  </a:cubicBezTo>
                  <a:cubicBezTo>
                    <a:pt x="739" y="954"/>
                    <a:pt x="953" y="739"/>
                    <a:pt x="953" y="477"/>
                  </a:cubicBezTo>
                  <a:cubicBezTo>
                    <a:pt x="953" y="215"/>
                    <a:pt x="739"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05"/>
            <p:cNvSpPr/>
            <p:nvPr/>
          </p:nvSpPr>
          <p:spPr>
            <a:xfrm>
              <a:off x="4928795" y="1841658"/>
              <a:ext cx="78064" cy="11801"/>
            </a:xfrm>
            <a:custGeom>
              <a:avLst/>
              <a:gdLst/>
              <a:ahLst/>
              <a:cxnLst/>
              <a:rect l="l" t="t" r="r" b="b"/>
              <a:pathLst>
                <a:path w="2216" h="335" extrusionOk="0">
                  <a:moveTo>
                    <a:pt x="167" y="1"/>
                  </a:moveTo>
                  <a:cubicBezTo>
                    <a:pt x="72" y="1"/>
                    <a:pt x="1" y="49"/>
                    <a:pt x="1" y="144"/>
                  </a:cubicBezTo>
                  <a:cubicBezTo>
                    <a:pt x="1" y="239"/>
                    <a:pt x="72" y="334"/>
                    <a:pt x="167" y="334"/>
                  </a:cubicBezTo>
                  <a:lnTo>
                    <a:pt x="2072" y="334"/>
                  </a:lnTo>
                  <a:cubicBezTo>
                    <a:pt x="2120" y="287"/>
                    <a:pt x="2215" y="239"/>
                    <a:pt x="2215" y="144"/>
                  </a:cubicBezTo>
                  <a:cubicBezTo>
                    <a:pt x="2215" y="49"/>
                    <a:pt x="2144" y="1"/>
                    <a:pt x="2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05"/>
            <p:cNvSpPr/>
            <p:nvPr/>
          </p:nvSpPr>
          <p:spPr>
            <a:xfrm>
              <a:off x="5021091" y="1841658"/>
              <a:ext cx="91451" cy="11801"/>
            </a:xfrm>
            <a:custGeom>
              <a:avLst/>
              <a:gdLst/>
              <a:ahLst/>
              <a:cxnLst/>
              <a:rect l="l" t="t" r="r" b="b"/>
              <a:pathLst>
                <a:path w="2596" h="335" extrusionOk="0">
                  <a:moveTo>
                    <a:pt x="167" y="1"/>
                  </a:moveTo>
                  <a:cubicBezTo>
                    <a:pt x="72" y="1"/>
                    <a:pt x="0" y="49"/>
                    <a:pt x="0" y="144"/>
                  </a:cubicBezTo>
                  <a:cubicBezTo>
                    <a:pt x="0" y="239"/>
                    <a:pt x="72" y="334"/>
                    <a:pt x="167" y="334"/>
                  </a:cubicBezTo>
                  <a:lnTo>
                    <a:pt x="2453" y="334"/>
                  </a:lnTo>
                  <a:cubicBezTo>
                    <a:pt x="2548" y="287"/>
                    <a:pt x="2596" y="239"/>
                    <a:pt x="2596" y="144"/>
                  </a:cubicBezTo>
                  <a:cubicBezTo>
                    <a:pt x="2596" y="49"/>
                    <a:pt x="2548" y="1"/>
                    <a:pt x="2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105"/>
          <p:cNvGrpSpPr/>
          <p:nvPr/>
        </p:nvGrpSpPr>
        <p:grpSpPr>
          <a:xfrm>
            <a:off x="4001784" y="4117121"/>
            <a:ext cx="325537" cy="379647"/>
            <a:chOff x="4001784" y="4071946"/>
            <a:chExt cx="325537" cy="379647"/>
          </a:xfrm>
        </p:grpSpPr>
        <p:sp>
          <p:nvSpPr>
            <p:cNvPr id="1921" name="Google Shape;1921;p105"/>
            <p:cNvSpPr/>
            <p:nvPr/>
          </p:nvSpPr>
          <p:spPr>
            <a:xfrm>
              <a:off x="4001784" y="4233429"/>
              <a:ext cx="229895" cy="217318"/>
            </a:xfrm>
            <a:custGeom>
              <a:avLst/>
              <a:gdLst/>
              <a:ahLst/>
              <a:cxnLst/>
              <a:rect l="l" t="t" r="r" b="b"/>
              <a:pathLst>
                <a:path w="6526" h="6169" extrusionOk="0">
                  <a:moveTo>
                    <a:pt x="167" y="1"/>
                  </a:moveTo>
                  <a:cubicBezTo>
                    <a:pt x="72" y="1"/>
                    <a:pt x="1" y="48"/>
                    <a:pt x="1" y="144"/>
                  </a:cubicBezTo>
                  <a:lnTo>
                    <a:pt x="1" y="5383"/>
                  </a:lnTo>
                  <a:cubicBezTo>
                    <a:pt x="1" y="5835"/>
                    <a:pt x="358" y="6169"/>
                    <a:pt x="786" y="6169"/>
                  </a:cubicBezTo>
                  <a:lnTo>
                    <a:pt x="6383" y="6169"/>
                  </a:lnTo>
                  <a:cubicBezTo>
                    <a:pt x="6478" y="6169"/>
                    <a:pt x="6526" y="6097"/>
                    <a:pt x="6526" y="6026"/>
                  </a:cubicBezTo>
                  <a:cubicBezTo>
                    <a:pt x="6526" y="5930"/>
                    <a:pt x="6478" y="5859"/>
                    <a:pt x="6383" y="5859"/>
                  </a:cubicBezTo>
                  <a:lnTo>
                    <a:pt x="786" y="5859"/>
                  </a:lnTo>
                  <a:cubicBezTo>
                    <a:pt x="524" y="5859"/>
                    <a:pt x="310" y="5669"/>
                    <a:pt x="310" y="5383"/>
                  </a:cubicBezTo>
                  <a:lnTo>
                    <a:pt x="310" y="144"/>
                  </a:lnTo>
                  <a:cubicBezTo>
                    <a:pt x="310" y="48"/>
                    <a:pt x="239"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05"/>
            <p:cNvSpPr/>
            <p:nvPr/>
          </p:nvSpPr>
          <p:spPr>
            <a:xfrm>
              <a:off x="4006821" y="4071946"/>
              <a:ext cx="320500" cy="379647"/>
            </a:xfrm>
            <a:custGeom>
              <a:avLst/>
              <a:gdLst/>
              <a:ahLst/>
              <a:cxnLst/>
              <a:rect l="l" t="t" r="r" b="b"/>
              <a:pathLst>
                <a:path w="9098" h="10777" extrusionOk="0">
                  <a:moveTo>
                    <a:pt x="1525" y="298"/>
                  </a:moveTo>
                  <a:cubicBezTo>
                    <a:pt x="1644" y="322"/>
                    <a:pt x="1739" y="417"/>
                    <a:pt x="1739" y="560"/>
                  </a:cubicBezTo>
                  <a:lnTo>
                    <a:pt x="1739" y="917"/>
                  </a:lnTo>
                  <a:lnTo>
                    <a:pt x="1239" y="917"/>
                  </a:lnTo>
                  <a:lnTo>
                    <a:pt x="1239" y="560"/>
                  </a:lnTo>
                  <a:cubicBezTo>
                    <a:pt x="1239" y="417"/>
                    <a:pt x="1382" y="298"/>
                    <a:pt x="1525" y="298"/>
                  </a:cubicBezTo>
                  <a:close/>
                  <a:moveTo>
                    <a:pt x="7253" y="295"/>
                  </a:moveTo>
                  <a:cubicBezTo>
                    <a:pt x="7386" y="295"/>
                    <a:pt x="7526" y="408"/>
                    <a:pt x="7526" y="560"/>
                  </a:cubicBezTo>
                  <a:lnTo>
                    <a:pt x="7526" y="917"/>
                  </a:lnTo>
                  <a:lnTo>
                    <a:pt x="7002" y="917"/>
                  </a:lnTo>
                  <a:lnTo>
                    <a:pt x="7002" y="560"/>
                  </a:lnTo>
                  <a:cubicBezTo>
                    <a:pt x="7002" y="441"/>
                    <a:pt x="7097" y="322"/>
                    <a:pt x="7216" y="298"/>
                  </a:cubicBezTo>
                  <a:cubicBezTo>
                    <a:pt x="7228" y="296"/>
                    <a:pt x="7241" y="295"/>
                    <a:pt x="7253" y="295"/>
                  </a:cubicBezTo>
                  <a:close/>
                  <a:moveTo>
                    <a:pt x="7266" y="1"/>
                  </a:moveTo>
                  <a:cubicBezTo>
                    <a:pt x="6965" y="1"/>
                    <a:pt x="6740" y="243"/>
                    <a:pt x="6740" y="560"/>
                  </a:cubicBezTo>
                  <a:lnTo>
                    <a:pt x="6740" y="917"/>
                  </a:lnTo>
                  <a:lnTo>
                    <a:pt x="5311" y="917"/>
                  </a:lnTo>
                  <a:cubicBezTo>
                    <a:pt x="5216" y="917"/>
                    <a:pt x="5168" y="989"/>
                    <a:pt x="5168" y="1084"/>
                  </a:cubicBezTo>
                  <a:cubicBezTo>
                    <a:pt x="5168" y="1155"/>
                    <a:pt x="5216" y="1251"/>
                    <a:pt x="5311" y="1251"/>
                  </a:cubicBezTo>
                  <a:lnTo>
                    <a:pt x="7573" y="1251"/>
                  </a:lnTo>
                  <a:lnTo>
                    <a:pt x="7573" y="1560"/>
                  </a:lnTo>
                  <a:cubicBezTo>
                    <a:pt x="7573" y="1584"/>
                    <a:pt x="7550" y="1608"/>
                    <a:pt x="7526" y="1608"/>
                  </a:cubicBezTo>
                  <a:lnTo>
                    <a:pt x="6859" y="1608"/>
                  </a:lnTo>
                  <a:cubicBezTo>
                    <a:pt x="6716" y="1727"/>
                    <a:pt x="6835" y="1918"/>
                    <a:pt x="6954" y="1918"/>
                  </a:cubicBezTo>
                  <a:lnTo>
                    <a:pt x="7764" y="1918"/>
                  </a:lnTo>
                  <a:cubicBezTo>
                    <a:pt x="7835" y="1918"/>
                    <a:pt x="7907" y="1846"/>
                    <a:pt x="7907" y="1751"/>
                  </a:cubicBezTo>
                  <a:lnTo>
                    <a:pt x="7907" y="1275"/>
                  </a:lnTo>
                  <a:lnTo>
                    <a:pt x="8407" y="1275"/>
                  </a:lnTo>
                  <a:cubicBezTo>
                    <a:pt x="8550" y="1275"/>
                    <a:pt x="8669" y="1394"/>
                    <a:pt x="8669" y="1560"/>
                  </a:cubicBezTo>
                  <a:lnTo>
                    <a:pt x="8669" y="3013"/>
                  </a:lnTo>
                  <a:lnTo>
                    <a:pt x="215" y="3013"/>
                  </a:lnTo>
                  <a:lnTo>
                    <a:pt x="215" y="1560"/>
                  </a:lnTo>
                  <a:cubicBezTo>
                    <a:pt x="215" y="1394"/>
                    <a:pt x="334" y="1275"/>
                    <a:pt x="477" y="1275"/>
                  </a:cubicBezTo>
                  <a:lnTo>
                    <a:pt x="1858" y="1275"/>
                  </a:lnTo>
                  <a:lnTo>
                    <a:pt x="1858" y="1560"/>
                  </a:lnTo>
                  <a:cubicBezTo>
                    <a:pt x="1858" y="1584"/>
                    <a:pt x="1834" y="1608"/>
                    <a:pt x="1810" y="1608"/>
                  </a:cubicBezTo>
                  <a:lnTo>
                    <a:pt x="1144" y="1608"/>
                  </a:lnTo>
                  <a:cubicBezTo>
                    <a:pt x="1001" y="1727"/>
                    <a:pt x="1120" y="1918"/>
                    <a:pt x="1239" y="1918"/>
                  </a:cubicBezTo>
                  <a:lnTo>
                    <a:pt x="2025" y="1918"/>
                  </a:lnTo>
                  <a:cubicBezTo>
                    <a:pt x="2120" y="1918"/>
                    <a:pt x="2191" y="1846"/>
                    <a:pt x="2191" y="1751"/>
                  </a:cubicBezTo>
                  <a:lnTo>
                    <a:pt x="2191" y="1251"/>
                  </a:lnTo>
                  <a:lnTo>
                    <a:pt x="4763" y="1251"/>
                  </a:lnTo>
                  <a:cubicBezTo>
                    <a:pt x="4859" y="1251"/>
                    <a:pt x="4930" y="1203"/>
                    <a:pt x="4930" y="1132"/>
                  </a:cubicBezTo>
                  <a:cubicBezTo>
                    <a:pt x="4954" y="1036"/>
                    <a:pt x="4859" y="965"/>
                    <a:pt x="4763" y="965"/>
                  </a:cubicBezTo>
                  <a:lnTo>
                    <a:pt x="2191" y="965"/>
                  </a:lnTo>
                  <a:lnTo>
                    <a:pt x="2191" y="632"/>
                  </a:lnTo>
                  <a:cubicBezTo>
                    <a:pt x="2191" y="322"/>
                    <a:pt x="1953" y="60"/>
                    <a:pt x="1667" y="36"/>
                  </a:cubicBezTo>
                  <a:cubicBezTo>
                    <a:pt x="1645" y="33"/>
                    <a:pt x="1622" y="31"/>
                    <a:pt x="1599" y="31"/>
                  </a:cubicBezTo>
                  <a:cubicBezTo>
                    <a:pt x="1314" y="31"/>
                    <a:pt x="1048" y="297"/>
                    <a:pt x="1048" y="584"/>
                  </a:cubicBezTo>
                  <a:lnTo>
                    <a:pt x="1048" y="941"/>
                  </a:lnTo>
                  <a:lnTo>
                    <a:pt x="167" y="941"/>
                  </a:lnTo>
                  <a:cubicBezTo>
                    <a:pt x="72" y="941"/>
                    <a:pt x="0" y="1013"/>
                    <a:pt x="0" y="1108"/>
                  </a:cubicBezTo>
                  <a:lnTo>
                    <a:pt x="0" y="4108"/>
                  </a:lnTo>
                  <a:lnTo>
                    <a:pt x="0" y="4132"/>
                  </a:lnTo>
                  <a:cubicBezTo>
                    <a:pt x="43" y="4191"/>
                    <a:pt x="94" y="4215"/>
                    <a:pt x="142" y="4215"/>
                  </a:cubicBezTo>
                  <a:cubicBezTo>
                    <a:pt x="231" y="4215"/>
                    <a:pt x="310" y="4138"/>
                    <a:pt x="310" y="4061"/>
                  </a:cubicBezTo>
                  <a:lnTo>
                    <a:pt x="310" y="3275"/>
                  </a:lnTo>
                  <a:lnTo>
                    <a:pt x="8764" y="3275"/>
                  </a:lnTo>
                  <a:lnTo>
                    <a:pt x="8764" y="10300"/>
                  </a:lnTo>
                  <a:cubicBezTo>
                    <a:pt x="8764" y="10395"/>
                    <a:pt x="8693" y="10443"/>
                    <a:pt x="8621" y="10443"/>
                  </a:cubicBezTo>
                  <a:lnTo>
                    <a:pt x="7073" y="10443"/>
                  </a:lnTo>
                  <a:cubicBezTo>
                    <a:pt x="7026" y="10443"/>
                    <a:pt x="7026" y="10443"/>
                    <a:pt x="7026" y="10491"/>
                  </a:cubicBezTo>
                  <a:cubicBezTo>
                    <a:pt x="6907" y="10610"/>
                    <a:pt x="7002" y="10776"/>
                    <a:pt x="7121" y="10776"/>
                  </a:cubicBezTo>
                  <a:lnTo>
                    <a:pt x="8312" y="10776"/>
                  </a:lnTo>
                  <a:cubicBezTo>
                    <a:pt x="8764" y="10776"/>
                    <a:pt x="9098" y="10419"/>
                    <a:pt x="9098" y="10014"/>
                  </a:cubicBezTo>
                  <a:lnTo>
                    <a:pt x="9098" y="1513"/>
                  </a:lnTo>
                  <a:cubicBezTo>
                    <a:pt x="8907" y="1203"/>
                    <a:pt x="8669" y="917"/>
                    <a:pt x="8359" y="917"/>
                  </a:cubicBezTo>
                  <a:lnTo>
                    <a:pt x="7883" y="917"/>
                  </a:lnTo>
                  <a:lnTo>
                    <a:pt x="7883" y="560"/>
                  </a:lnTo>
                  <a:cubicBezTo>
                    <a:pt x="7883" y="274"/>
                    <a:pt x="7669" y="36"/>
                    <a:pt x="7383" y="12"/>
                  </a:cubicBezTo>
                  <a:cubicBezTo>
                    <a:pt x="7343" y="4"/>
                    <a:pt x="7304" y="1"/>
                    <a:pt x="7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05"/>
            <p:cNvSpPr/>
            <p:nvPr/>
          </p:nvSpPr>
          <p:spPr>
            <a:xfrm>
              <a:off x="4140193" y="4207431"/>
              <a:ext cx="40300" cy="39455"/>
            </a:xfrm>
            <a:custGeom>
              <a:avLst/>
              <a:gdLst/>
              <a:ahLst/>
              <a:cxnLst/>
              <a:rect l="l" t="t" r="r" b="b"/>
              <a:pathLst>
                <a:path w="1144" h="1120" extrusionOk="0">
                  <a:moveTo>
                    <a:pt x="834" y="262"/>
                  </a:moveTo>
                  <a:lnTo>
                    <a:pt x="834" y="810"/>
                  </a:lnTo>
                  <a:lnTo>
                    <a:pt x="310" y="810"/>
                  </a:lnTo>
                  <a:lnTo>
                    <a:pt x="310" y="262"/>
                  </a:lnTo>
                  <a:close/>
                  <a:moveTo>
                    <a:pt x="168" y="0"/>
                  </a:moveTo>
                  <a:cubicBezTo>
                    <a:pt x="72" y="0"/>
                    <a:pt x="1" y="48"/>
                    <a:pt x="1" y="143"/>
                  </a:cubicBezTo>
                  <a:lnTo>
                    <a:pt x="1" y="977"/>
                  </a:lnTo>
                  <a:cubicBezTo>
                    <a:pt x="1" y="1048"/>
                    <a:pt x="72" y="1120"/>
                    <a:pt x="168" y="1120"/>
                  </a:cubicBezTo>
                  <a:lnTo>
                    <a:pt x="1001" y="1120"/>
                  </a:lnTo>
                  <a:cubicBezTo>
                    <a:pt x="1073" y="1120"/>
                    <a:pt x="1144" y="1072"/>
                    <a:pt x="1144" y="977"/>
                  </a:cubicBezTo>
                  <a:lnTo>
                    <a:pt x="1144" y="143"/>
                  </a:lnTo>
                  <a:cubicBezTo>
                    <a:pt x="1144" y="48"/>
                    <a:pt x="1073"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05"/>
            <p:cNvSpPr/>
            <p:nvPr/>
          </p:nvSpPr>
          <p:spPr>
            <a:xfrm>
              <a:off x="4193915" y="4206586"/>
              <a:ext cx="40300" cy="39455"/>
            </a:xfrm>
            <a:custGeom>
              <a:avLst/>
              <a:gdLst/>
              <a:ahLst/>
              <a:cxnLst/>
              <a:rect l="l" t="t" r="r" b="b"/>
              <a:pathLst>
                <a:path w="1144" h="1120" extrusionOk="0">
                  <a:moveTo>
                    <a:pt x="834" y="286"/>
                  </a:moveTo>
                  <a:lnTo>
                    <a:pt x="834" y="834"/>
                  </a:lnTo>
                  <a:lnTo>
                    <a:pt x="310" y="834"/>
                  </a:lnTo>
                  <a:lnTo>
                    <a:pt x="310" y="286"/>
                  </a:lnTo>
                  <a:close/>
                  <a:moveTo>
                    <a:pt x="143" y="1"/>
                  </a:moveTo>
                  <a:cubicBezTo>
                    <a:pt x="71" y="1"/>
                    <a:pt x="0" y="48"/>
                    <a:pt x="0" y="144"/>
                  </a:cubicBezTo>
                  <a:lnTo>
                    <a:pt x="0" y="977"/>
                  </a:lnTo>
                  <a:cubicBezTo>
                    <a:pt x="0" y="1072"/>
                    <a:pt x="71" y="1120"/>
                    <a:pt x="143" y="1120"/>
                  </a:cubicBezTo>
                  <a:lnTo>
                    <a:pt x="976" y="1120"/>
                  </a:lnTo>
                  <a:cubicBezTo>
                    <a:pt x="1072" y="1120"/>
                    <a:pt x="1143" y="1072"/>
                    <a:pt x="1143" y="977"/>
                  </a:cubicBezTo>
                  <a:lnTo>
                    <a:pt x="1143" y="144"/>
                  </a:lnTo>
                  <a:cubicBezTo>
                    <a:pt x="1143" y="48"/>
                    <a:pt x="1072"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05"/>
            <p:cNvSpPr/>
            <p:nvPr/>
          </p:nvSpPr>
          <p:spPr>
            <a:xfrm>
              <a:off x="4248411" y="4207431"/>
              <a:ext cx="40335" cy="39455"/>
            </a:xfrm>
            <a:custGeom>
              <a:avLst/>
              <a:gdLst/>
              <a:ahLst/>
              <a:cxnLst/>
              <a:rect l="l" t="t" r="r" b="b"/>
              <a:pathLst>
                <a:path w="1145" h="1120" extrusionOk="0">
                  <a:moveTo>
                    <a:pt x="834" y="262"/>
                  </a:moveTo>
                  <a:lnTo>
                    <a:pt x="834" y="810"/>
                  </a:lnTo>
                  <a:lnTo>
                    <a:pt x="311" y="810"/>
                  </a:lnTo>
                  <a:lnTo>
                    <a:pt x="311" y="262"/>
                  </a:lnTo>
                  <a:close/>
                  <a:moveTo>
                    <a:pt x="144" y="0"/>
                  </a:moveTo>
                  <a:cubicBezTo>
                    <a:pt x="72" y="0"/>
                    <a:pt x="1" y="48"/>
                    <a:pt x="1" y="143"/>
                  </a:cubicBezTo>
                  <a:lnTo>
                    <a:pt x="1" y="977"/>
                  </a:lnTo>
                  <a:cubicBezTo>
                    <a:pt x="1" y="1048"/>
                    <a:pt x="72" y="1120"/>
                    <a:pt x="144" y="1120"/>
                  </a:cubicBezTo>
                  <a:lnTo>
                    <a:pt x="977" y="1120"/>
                  </a:lnTo>
                  <a:cubicBezTo>
                    <a:pt x="1073" y="1120"/>
                    <a:pt x="1144" y="1072"/>
                    <a:pt x="1144" y="977"/>
                  </a:cubicBezTo>
                  <a:lnTo>
                    <a:pt x="1144" y="143"/>
                  </a:lnTo>
                  <a:cubicBezTo>
                    <a:pt x="1144" y="48"/>
                    <a:pt x="107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05"/>
            <p:cNvSpPr/>
            <p:nvPr/>
          </p:nvSpPr>
          <p:spPr>
            <a:xfrm>
              <a:off x="4031163" y="4259427"/>
              <a:ext cx="41110" cy="40335"/>
            </a:xfrm>
            <a:custGeom>
              <a:avLst/>
              <a:gdLst/>
              <a:ahLst/>
              <a:cxnLst/>
              <a:rect l="l" t="t" r="r" b="b"/>
              <a:pathLst>
                <a:path w="1167" h="1145" extrusionOk="0">
                  <a:moveTo>
                    <a:pt x="881" y="311"/>
                  </a:moveTo>
                  <a:lnTo>
                    <a:pt x="881" y="834"/>
                  </a:lnTo>
                  <a:lnTo>
                    <a:pt x="333" y="834"/>
                  </a:lnTo>
                  <a:lnTo>
                    <a:pt x="333" y="311"/>
                  </a:lnTo>
                  <a:close/>
                  <a:moveTo>
                    <a:pt x="191" y="1"/>
                  </a:moveTo>
                  <a:cubicBezTo>
                    <a:pt x="95" y="1"/>
                    <a:pt x="48" y="72"/>
                    <a:pt x="48" y="168"/>
                  </a:cubicBezTo>
                  <a:lnTo>
                    <a:pt x="48" y="1001"/>
                  </a:lnTo>
                  <a:cubicBezTo>
                    <a:pt x="0" y="1073"/>
                    <a:pt x="95" y="1144"/>
                    <a:pt x="191" y="1144"/>
                  </a:cubicBezTo>
                  <a:lnTo>
                    <a:pt x="1024" y="1144"/>
                  </a:lnTo>
                  <a:cubicBezTo>
                    <a:pt x="1119" y="1144"/>
                    <a:pt x="1167" y="1073"/>
                    <a:pt x="1167" y="1001"/>
                  </a:cubicBezTo>
                  <a:lnTo>
                    <a:pt x="1167" y="168"/>
                  </a:lnTo>
                  <a:cubicBezTo>
                    <a:pt x="1167" y="72"/>
                    <a:pt x="1119"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05"/>
            <p:cNvSpPr/>
            <p:nvPr/>
          </p:nvSpPr>
          <p:spPr>
            <a:xfrm>
              <a:off x="4085660" y="4259427"/>
              <a:ext cx="41146" cy="40335"/>
            </a:xfrm>
            <a:custGeom>
              <a:avLst/>
              <a:gdLst/>
              <a:ahLst/>
              <a:cxnLst/>
              <a:rect l="l" t="t" r="r" b="b"/>
              <a:pathLst>
                <a:path w="1168" h="1145" extrusionOk="0">
                  <a:moveTo>
                    <a:pt x="882" y="311"/>
                  </a:moveTo>
                  <a:lnTo>
                    <a:pt x="882" y="834"/>
                  </a:lnTo>
                  <a:lnTo>
                    <a:pt x="334" y="834"/>
                  </a:lnTo>
                  <a:lnTo>
                    <a:pt x="334" y="311"/>
                  </a:lnTo>
                  <a:close/>
                  <a:moveTo>
                    <a:pt x="191" y="1"/>
                  </a:moveTo>
                  <a:cubicBezTo>
                    <a:pt x="96" y="1"/>
                    <a:pt x="49" y="72"/>
                    <a:pt x="49" y="168"/>
                  </a:cubicBezTo>
                  <a:lnTo>
                    <a:pt x="49" y="1001"/>
                  </a:lnTo>
                  <a:cubicBezTo>
                    <a:pt x="1" y="1073"/>
                    <a:pt x="96" y="1144"/>
                    <a:pt x="191" y="1144"/>
                  </a:cubicBezTo>
                  <a:lnTo>
                    <a:pt x="1025" y="1144"/>
                  </a:lnTo>
                  <a:cubicBezTo>
                    <a:pt x="1120" y="1144"/>
                    <a:pt x="1168" y="1073"/>
                    <a:pt x="1168" y="1001"/>
                  </a:cubicBezTo>
                  <a:lnTo>
                    <a:pt x="1168" y="168"/>
                  </a:lnTo>
                  <a:cubicBezTo>
                    <a:pt x="1168" y="72"/>
                    <a:pt x="1120" y="1"/>
                    <a:pt x="1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05"/>
            <p:cNvSpPr/>
            <p:nvPr/>
          </p:nvSpPr>
          <p:spPr>
            <a:xfrm>
              <a:off x="4140193" y="4259427"/>
              <a:ext cx="40300" cy="40335"/>
            </a:xfrm>
            <a:custGeom>
              <a:avLst/>
              <a:gdLst/>
              <a:ahLst/>
              <a:cxnLst/>
              <a:rect l="l" t="t" r="r" b="b"/>
              <a:pathLst>
                <a:path w="1144" h="1145" extrusionOk="0">
                  <a:moveTo>
                    <a:pt x="834" y="311"/>
                  </a:moveTo>
                  <a:lnTo>
                    <a:pt x="834" y="834"/>
                  </a:lnTo>
                  <a:lnTo>
                    <a:pt x="310" y="834"/>
                  </a:lnTo>
                  <a:lnTo>
                    <a:pt x="310" y="311"/>
                  </a:lnTo>
                  <a:close/>
                  <a:moveTo>
                    <a:pt x="168" y="1"/>
                  </a:moveTo>
                  <a:cubicBezTo>
                    <a:pt x="72" y="1"/>
                    <a:pt x="1" y="72"/>
                    <a:pt x="1" y="168"/>
                  </a:cubicBezTo>
                  <a:lnTo>
                    <a:pt x="1" y="1001"/>
                  </a:lnTo>
                  <a:cubicBezTo>
                    <a:pt x="1" y="1073"/>
                    <a:pt x="72" y="1144"/>
                    <a:pt x="168" y="1144"/>
                  </a:cubicBezTo>
                  <a:lnTo>
                    <a:pt x="1001" y="1144"/>
                  </a:lnTo>
                  <a:cubicBezTo>
                    <a:pt x="1073" y="1144"/>
                    <a:pt x="1144" y="1073"/>
                    <a:pt x="1144" y="1001"/>
                  </a:cubicBezTo>
                  <a:lnTo>
                    <a:pt x="1144" y="168"/>
                  </a:lnTo>
                  <a:cubicBezTo>
                    <a:pt x="1144" y="72"/>
                    <a:pt x="1073"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05"/>
            <p:cNvSpPr/>
            <p:nvPr/>
          </p:nvSpPr>
          <p:spPr>
            <a:xfrm>
              <a:off x="4193915" y="4259427"/>
              <a:ext cx="40300" cy="40335"/>
            </a:xfrm>
            <a:custGeom>
              <a:avLst/>
              <a:gdLst/>
              <a:ahLst/>
              <a:cxnLst/>
              <a:rect l="l" t="t" r="r" b="b"/>
              <a:pathLst>
                <a:path w="1144" h="1145" extrusionOk="0">
                  <a:moveTo>
                    <a:pt x="834" y="311"/>
                  </a:moveTo>
                  <a:lnTo>
                    <a:pt x="834" y="834"/>
                  </a:lnTo>
                  <a:lnTo>
                    <a:pt x="310" y="834"/>
                  </a:lnTo>
                  <a:lnTo>
                    <a:pt x="310" y="311"/>
                  </a:lnTo>
                  <a:close/>
                  <a:moveTo>
                    <a:pt x="143" y="1"/>
                  </a:moveTo>
                  <a:cubicBezTo>
                    <a:pt x="71" y="1"/>
                    <a:pt x="0" y="72"/>
                    <a:pt x="0" y="168"/>
                  </a:cubicBezTo>
                  <a:lnTo>
                    <a:pt x="0" y="1001"/>
                  </a:lnTo>
                  <a:cubicBezTo>
                    <a:pt x="0" y="1073"/>
                    <a:pt x="71" y="1144"/>
                    <a:pt x="143" y="1144"/>
                  </a:cubicBezTo>
                  <a:lnTo>
                    <a:pt x="976" y="1144"/>
                  </a:lnTo>
                  <a:cubicBezTo>
                    <a:pt x="1072" y="1144"/>
                    <a:pt x="1143" y="1073"/>
                    <a:pt x="1143" y="1001"/>
                  </a:cubicBezTo>
                  <a:lnTo>
                    <a:pt x="1143" y="168"/>
                  </a:lnTo>
                  <a:cubicBezTo>
                    <a:pt x="1143" y="72"/>
                    <a:pt x="1072" y="1"/>
                    <a:pt x="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05"/>
            <p:cNvSpPr/>
            <p:nvPr/>
          </p:nvSpPr>
          <p:spPr>
            <a:xfrm>
              <a:off x="4248411" y="4259427"/>
              <a:ext cx="40335" cy="40335"/>
            </a:xfrm>
            <a:custGeom>
              <a:avLst/>
              <a:gdLst/>
              <a:ahLst/>
              <a:cxnLst/>
              <a:rect l="l" t="t" r="r" b="b"/>
              <a:pathLst>
                <a:path w="1145" h="1145" extrusionOk="0">
                  <a:moveTo>
                    <a:pt x="834" y="311"/>
                  </a:moveTo>
                  <a:lnTo>
                    <a:pt x="834" y="834"/>
                  </a:lnTo>
                  <a:lnTo>
                    <a:pt x="311" y="834"/>
                  </a:lnTo>
                  <a:lnTo>
                    <a:pt x="311" y="311"/>
                  </a:lnTo>
                  <a:close/>
                  <a:moveTo>
                    <a:pt x="144" y="1"/>
                  </a:moveTo>
                  <a:cubicBezTo>
                    <a:pt x="72" y="1"/>
                    <a:pt x="1" y="72"/>
                    <a:pt x="1" y="168"/>
                  </a:cubicBezTo>
                  <a:lnTo>
                    <a:pt x="1" y="1001"/>
                  </a:lnTo>
                  <a:cubicBezTo>
                    <a:pt x="1" y="1073"/>
                    <a:pt x="72" y="1144"/>
                    <a:pt x="144" y="1144"/>
                  </a:cubicBezTo>
                  <a:lnTo>
                    <a:pt x="977" y="1144"/>
                  </a:lnTo>
                  <a:cubicBezTo>
                    <a:pt x="1073" y="1144"/>
                    <a:pt x="1144" y="1073"/>
                    <a:pt x="1144" y="1001"/>
                  </a:cubicBezTo>
                  <a:lnTo>
                    <a:pt x="1144" y="168"/>
                  </a:lnTo>
                  <a:cubicBezTo>
                    <a:pt x="1144" y="72"/>
                    <a:pt x="1073"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05"/>
            <p:cNvSpPr/>
            <p:nvPr/>
          </p:nvSpPr>
          <p:spPr>
            <a:xfrm>
              <a:off x="4031163" y="4313149"/>
              <a:ext cx="41110" cy="40300"/>
            </a:xfrm>
            <a:custGeom>
              <a:avLst/>
              <a:gdLst/>
              <a:ahLst/>
              <a:cxnLst/>
              <a:rect l="l" t="t" r="r" b="b"/>
              <a:pathLst>
                <a:path w="1167" h="1144" extrusionOk="0">
                  <a:moveTo>
                    <a:pt x="881" y="310"/>
                  </a:moveTo>
                  <a:lnTo>
                    <a:pt x="881" y="834"/>
                  </a:lnTo>
                  <a:lnTo>
                    <a:pt x="333" y="834"/>
                  </a:lnTo>
                  <a:lnTo>
                    <a:pt x="333" y="310"/>
                  </a:lnTo>
                  <a:close/>
                  <a:moveTo>
                    <a:pt x="191" y="0"/>
                  </a:moveTo>
                  <a:cubicBezTo>
                    <a:pt x="95" y="0"/>
                    <a:pt x="48" y="72"/>
                    <a:pt x="48" y="143"/>
                  </a:cubicBezTo>
                  <a:lnTo>
                    <a:pt x="48" y="976"/>
                  </a:lnTo>
                  <a:cubicBezTo>
                    <a:pt x="0" y="1072"/>
                    <a:pt x="95" y="1143"/>
                    <a:pt x="191" y="1143"/>
                  </a:cubicBezTo>
                  <a:lnTo>
                    <a:pt x="1024" y="1143"/>
                  </a:lnTo>
                  <a:cubicBezTo>
                    <a:pt x="1119" y="1143"/>
                    <a:pt x="1167" y="1072"/>
                    <a:pt x="1167" y="976"/>
                  </a:cubicBezTo>
                  <a:lnTo>
                    <a:pt x="1167" y="143"/>
                  </a:lnTo>
                  <a:cubicBezTo>
                    <a:pt x="1167" y="72"/>
                    <a:pt x="1119" y="0"/>
                    <a:pt x="1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05"/>
            <p:cNvSpPr/>
            <p:nvPr/>
          </p:nvSpPr>
          <p:spPr>
            <a:xfrm>
              <a:off x="4085660" y="4313149"/>
              <a:ext cx="41146" cy="40300"/>
            </a:xfrm>
            <a:custGeom>
              <a:avLst/>
              <a:gdLst/>
              <a:ahLst/>
              <a:cxnLst/>
              <a:rect l="l" t="t" r="r" b="b"/>
              <a:pathLst>
                <a:path w="1168" h="1144" extrusionOk="0">
                  <a:moveTo>
                    <a:pt x="882" y="310"/>
                  </a:moveTo>
                  <a:lnTo>
                    <a:pt x="882" y="834"/>
                  </a:lnTo>
                  <a:lnTo>
                    <a:pt x="334" y="834"/>
                  </a:lnTo>
                  <a:lnTo>
                    <a:pt x="334" y="310"/>
                  </a:lnTo>
                  <a:close/>
                  <a:moveTo>
                    <a:pt x="191" y="0"/>
                  </a:moveTo>
                  <a:cubicBezTo>
                    <a:pt x="96" y="0"/>
                    <a:pt x="49" y="72"/>
                    <a:pt x="49" y="143"/>
                  </a:cubicBezTo>
                  <a:lnTo>
                    <a:pt x="49" y="976"/>
                  </a:lnTo>
                  <a:cubicBezTo>
                    <a:pt x="1" y="1072"/>
                    <a:pt x="96" y="1143"/>
                    <a:pt x="191" y="1143"/>
                  </a:cubicBezTo>
                  <a:lnTo>
                    <a:pt x="1025" y="1143"/>
                  </a:lnTo>
                  <a:cubicBezTo>
                    <a:pt x="1120" y="1143"/>
                    <a:pt x="1168" y="1072"/>
                    <a:pt x="1168" y="976"/>
                  </a:cubicBezTo>
                  <a:lnTo>
                    <a:pt x="1168" y="143"/>
                  </a:lnTo>
                  <a:cubicBezTo>
                    <a:pt x="1168" y="72"/>
                    <a:pt x="1120"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05"/>
            <p:cNvSpPr/>
            <p:nvPr/>
          </p:nvSpPr>
          <p:spPr>
            <a:xfrm>
              <a:off x="4140193" y="4313149"/>
              <a:ext cx="40300" cy="40300"/>
            </a:xfrm>
            <a:custGeom>
              <a:avLst/>
              <a:gdLst/>
              <a:ahLst/>
              <a:cxnLst/>
              <a:rect l="l" t="t" r="r" b="b"/>
              <a:pathLst>
                <a:path w="1144" h="1144" extrusionOk="0">
                  <a:moveTo>
                    <a:pt x="834" y="310"/>
                  </a:moveTo>
                  <a:lnTo>
                    <a:pt x="834" y="834"/>
                  </a:lnTo>
                  <a:lnTo>
                    <a:pt x="310" y="834"/>
                  </a:lnTo>
                  <a:lnTo>
                    <a:pt x="310" y="310"/>
                  </a:lnTo>
                  <a:close/>
                  <a:moveTo>
                    <a:pt x="168" y="0"/>
                  </a:moveTo>
                  <a:cubicBezTo>
                    <a:pt x="72" y="0"/>
                    <a:pt x="1" y="72"/>
                    <a:pt x="1" y="143"/>
                  </a:cubicBezTo>
                  <a:lnTo>
                    <a:pt x="1" y="976"/>
                  </a:lnTo>
                  <a:cubicBezTo>
                    <a:pt x="1" y="1072"/>
                    <a:pt x="72" y="1143"/>
                    <a:pt x="168" y="1143"/>
                  </a:cubicBezTo>
                  <a:lnTo>
                    <a:pt x="1001" y="1143"/>
                  </a:lnTo>
                  <a:cubicBezTo>
                    <a:pt x="1073" y="1143"/>
                    <a:pt x="1144" y="1072"/>
                    <a:pt x="1144" y="976"/>
                  </a:cubicBezTo>
                  <a:lnTo>
                    <a:pt x="1144" y="143"/>
                  </a:lnTo>
                  <a:cubicBezTo>
                    <a:pt x="1144" y="72"/>
                    <a:pt x="1073"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05"/>
            <p:cNvSpPr/>
            <p:nvPr/>
          </p:nvSpPr>
          <p:spPr>
            <a:xfrm>
              <a:off x="4193915" y="4313149"/>
              <a:ext cx="40300" cy="40300"/>
            </a:xfrm>
            <a:custGeom>
              <a:avLst/>
              <a:gdLst/>
              <a:ahLst/>
              <a:cxnLst/>
              <a:rect l="l" t="t" r="r" b="b"/>
              <a:pathLst>
                <a:path w="1144" h="1144" extrusionOk="0">
                  <a:moveTo>
                    <a:pt x="834" y="310"/>
                  </a:moveTo>
                  <a:lnTo>
                    <a:pt x="834" y="834"/>
                  </a:lnTo>
                  <a:lnTo>
                    <a:pt x="310" y="834"/>
                  </a:lnTo>
                  <a:lnTo>
                    <a:pt x="310" y="310"/>
                  </a:lnTo>
                  <a:close/>
                  <a:moveTo>
                    <a:pt x="143" y="0"/>
                  </a:moveTo>
                  <a:cubicBezTo>
                    <a:pt x="71" y="0"/>
                    <a:pt x="0" y="72"/>
                    <a:pt x="0" y="143"/>
                  </a:cubicBezTo>
                  <a:lnTo>
                    <a:pt x="0" y="976"/>
                  </a:lnTo>
                  <a:cubicBezTo>
                    <a:pt x="0" y="1072"/>
                    <a:pt x="71" y="1143"/>
                    <a:pt x="143" y="1143"/>
                  </a:cubicBezTo>
                  <a:lnTo>
                    <a:pt x="976" y="1143"/>
                  </a:lnTo>
                  <a:cubicBezTo>
                    <a:pt x="1072" y="1143"/>
                    <a:pt x="1143" y="1072"/>
                    <a:pt x="1143" y="976"/>
                  </a:cubicBezTo>
                  <a:lnTo>
                    <a:pt x="1143" y="143"/>
                  </a:lnTo>
                  <a:cubicBezTo>
                    <a:pt x="1143" y="72"/>
                    <a:pt x="1072" y="0"/>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05"/>
            <p:cNvSpPr/>
            <p:nvPr/>
          </p:nvSpPr>
          <p:spPr>
            <a:xfrm>
              <a:off x="4248411" y="4313149"/>
              <a:ext cx="40335" cy="40300"/>
            </a:xfrm>
            <a:custGeom>
              <a:avLst/>
              <a:gdLst/>
              <a:ahLst/>
              <a:cxnLst/>
              <a:rect l="l" t="t" r="r" b="b"/>
              <a:pathLst>
                <a:path w="1145" h="1144" extrusionOk="0">
                  <a:moveTo>
                    <a:pt x="834" y="310"/>
                  </a:moveTo>
                  <a:lnTo>
                    <a:pt x="834" y="834"/>
                  </a:lnTo>
                  <a:lnTo>
                    <a:pt x="311" y="834"/>
                  </a:lnTo>
                  <a:lnTo>
                    <a:pt x="311" y="310"/>
                  </a:lnTo>
                  <a:close/>
                  <a:moveTo>
                    <a:pt x="144" y="0"/>
                  </a:moveTo>
                  <a:cubicBezTo>
                    <a:pt x="72" y="0"/>
                    <a:pt x="1" y="72"/>
                    <a:pt x="1" y="143"/>
                  </a:cubicBezTo>
                  <a:lnTo>
                    <a:pt x="1" y="976"/>
                  </a:lnTo>
                  <a:cubicBezTo>
                    <a:pt x="1" y="1072"/>
                    <a:pt x="72" y="1143"/>
                    <a:pt x="144" y="1143"/>
                  </a:cubicBezTo>
                  <a:lnTo>
                    <a:pt x="977" y="1143"/>
                  </a:lnTo>
                  <a:cubicBezTo>
                    <a:pt x="1073" y="1143"/>
                    <a:pt x="1144" y="1072"/>
                    <a:pt x="1144" y="976"/>
                  </a:cubicBezTo>
                  <a:lnTo>
                    <a:pt x="1144" y="143"/>
                  </a:lnTo>
                  <a:cubicBezTo>
                    <a:pt x="1144" y="72"/>
                    <a:pt x="107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05"/>
            <p:cNvSpPr/>
            <p:nvPr/>
          </p:nvSpPr>
          <p:spPr>
            <a:xfrm>
              <a:off x="4031163" y="4366836"/>
              <a:ext cx="41110" cy="39455"/>
            </a:xfrm>
            <a:custGeom>
              <a:avLst/>
              <a:gdLst/>
              <a:ahLst/>
              <a:cxnLst/>
              <a:rect l="l" t="t" r="r" b="b"/>
              <a:pathLst>
                <a:path w="1167" h="1120" extrusionOk="0">
                  <a:moveTo>
                    <a:pt x="881" y="286"/>
                  </a:moveTo>
                  <a:lnTo>
                    <a:pt x="881" y="834"/>
                  </a:lnTo>
                  <a:lnTo>
                    <a:pt x="333" y="834"/>
                  </a:lnTo>
                  <a:lnTo>
                    <a:pt x="333" y="286"/>
                  </a:lnTo>
                  <a:close/>
                  <a:moveTo>
                    <a:pt x="191" y="0"/>
                  </a:moveTo>
                  <a:cubicBezTo>
                    <a:pt x="95" y="0"/>
                    <a:pt x="48" y="48"/>
                    <a:pt x="48" y="143"/>
                  </a:cubicBezTo>
                  <a:lnTo>
                    <a:pt x="48" y="977"/>
                  </a:lnTo>
                  <a:cubicBezTo>
                    <a:pt x="0" y="1072"/>
                    <a:pt x="95" y="1119"/>
                    <a:pt x="191" y="1119"/>
                  </a:cubicBezTo>
                  <a:lnTo>
                    <a:pt x="1024" y="1119"/>
                  </a:lnTo>
                  <a:cubicBezTo>
                    <a:pt x="1119" y="1119"/>
                    <a:pt x="1167" y="1072"/>
                    <a:pt x="1167" y="977"/>
                  </a:cubicBezTo>
                  <a:lnTo>
                    <a:pt x="1167" y="143"/>
                  </a:lnTo>
                  <a:cubicBezTo>
                    <a:pt x="1167" y="48"/>
                    <a:pt x="1119" y="0"/>
                    <a:pt x="1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05"/>
            <p:cNvSpPr/>
            <p:nvPr/>
          </p:nvSpPr>
          <p:spPr>
            <a:xfrm>
              <a:off x="4085660" y="4366836"/>
              <a:ext cx="41146" cy="39455"/>
            </a:xfrm>
            <a:custGeom>
              <a:avLst/>
              <a:gdLst/>
              <a:ahLst/>
              <a:cxnLst/>
              <a:rect l="l" t="t" r="r" b="b"/>
              <a:pathLst>
                <a:path w="1168" h="1120" extrusionOk="0">
                  <a:moveTo>
                    <a:pt x="882" y="286"/>
                  </a:moveTo>
                  <a:lnTo>
                    <a:pt x="882" y="834"/>
                  </a:lnTo>
                  <a:lnTo>
                    <a:pt x="334" y="834"/>
                  </a:lnTo>
                  <a:lnTo>
                    <a:pt x="334" y="286"/>
                  </a:lnTo>
                  <a:close/>
                  <a:moveTo>
                    <a:pt x="191" y="0"/>
                  </a:moveTo>
                  <a:cubicBezTo>
                    <a:pt x="96" y="0"/>
                    <a:pt x="49" y="48"/>
                    <a:pt x="49" y="143"/>
                  </a:cubicBezTo>
                  <a:lnTo>
                    <a:pt x="49" y="977"/>
                  </a:lnTo>
                  <a:cubicBezTo>
                    <a:pt x="1" y="1072"/>
                    <a:pt x="96" y="1119"/>
                    <a:pt x="191" y="1119"/>
                  </a:cubicBezTo>
                  <a:lnTo>
                    <a:pt x="1025" y="1119"/>
                  </a:lnTo>
                  <a:cubicBezTo>
                    <a:pt x="1120" y="1119"/>
                    <a:pt x="1168" y="1072"/>
                    <a:pt x="1168" y="977"/>
                  </a:cubicBezTo>
                  <a:lnTo>
                    <a:pt x="1168" y="143"/>
                  </a:lnTo>
                  <a:cubicBezTo>
                    <a:pt x="1168" y="48"/>
                    <a:pt x="1120"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05"/>
            <p:cNvSpPr/>
            <p:nvPr/>
          </p:nvSpPr>
          <p:spPr>
            <a:xfrm>
              <a:off x="4140193" y="4366836"/>
              <a:ext cx="40300" cy="39455"/>
            </a:xfrm>
            <a:custGeom>
              <a:avLst/>
              <a:gdLst/>
              <a:ahLst/>
              <a:cxnLst/>
              <a:rect l="l" t="t" r="r" b="b"/>
              <a:pathLst>
                <a:path w="1144" h="1120" extrusionOk="0">
                  <a:moveTo>
                    <a:pt x="834" y="286"/>
                  </a:moveTo>
                  <a:lnTo>
                    <a:pt x="834" y="834"/>
                  </a:lnTo>
                  <a:lnTo>
                    <a:pt x="310" y="834"/>
                  </a:lnTo>
                  <a:lnTo>
                    <a:pt x="310" y="286"/>
                  </a:lnTo>
                  <a:close/>
                  <a:moveTo>
                    <a:pt x="168" y="0"/>
                  </a:moveTo>
                  <a:cubicBezTo>
                    <a:pt x="72" y="0"/>
                    <a:pt x="1" y="48"/>
                    <a:pt x="1" y="143"/>
                  </a:cubicBezTo>
                  <a:lnTo>
                    <a:pt x="1" y="977"/>
                  </a:lnTo>
                  <a:cubicBezTo>
                    <a:pt x="1" y="1072"/>
                    <a:pt x="72" y="1119"/>
                    <a:pt x="168" y="1119"/>
                  </a:cubicBezTo>
                  <a:lnTo>
                    <a:pt x="1001" y="1119"/>
                  </a:lnTo>
                  <a:cubicBezTo>
                    <a:pt x="1073" y="1119"/>
                    <a:pt x="1144" y="1072"/>
                    <a:pt x="1144" y="977"/>
                  </a:cubicBezTo>
                  <a:lnTo>
                    <a:pt x="1144" y="143"/>
                  </a:lnTo>
                  <a:cubicBezTo>
                    <a:pt x="1144" y="48"/>
                    <a:pt x="1073" y="0"/>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105"/>
          <p:cNvGrpSpPr/>
          <p:nvPr/>
        </p:nvGrpSpPr>
        <p:grpSpPr>
          <a:xfrm>
            <a:off x="3971594" y="3502613"/>
            <a:ext cx="380069" cy="377533"/>
            <a:chOff x="3971594" y="3457438"/>
            <a:chExt cx="380069" cy="377533"/>
          </a:xfrm>
        </p:grpSpPr>
        <p:sp>
          <p:nvSpPr>
            <p:cNvPr id="1940" name="Google Shape;1940;p105"/>
            <p:cNvSpPr/>
            <p:nvPr/>
          </p:nvSpPr>
          <p:spPr>
            <a:xfrm>
              <a:off x="3972439" y="3530817"/>
              <a:ext cx="379224" cy="304154"/>
            </a:xfrm>
            <a:custGeom>
              <a:avLst/>
              <a:gdLst/>
              <a:ahLst/>
              <a:cxnLst/>
              <a:rect l="l" t="t" r="r" b="b"/>
              <a:pathLst>
                <a:path w="10765" h="8634" extrusionOk="0">
                  <a:moveTo>
                    <a:pt x="9581" y="0"/>
                  </a:moveTo>
                  <a:cubicBezTo>
                    <a:pt x="9555" y="0"/>
                    <a:pt x="9528" y="11"/>
                    <a:pt x="9502" y="37"/>
                  </a:cubicBezTo>
                  <a:cubicBezTo>
                    <a:pt x="9454" y="85"/>
                    <a:pt x="9407" y="180"/>
                    <a:pt x="9478" y="251"/>
                  </a:cubicBezTo>
                  <a:cubicBezTo>
                    <a:pt x="9573" y="346"/>
                    <a:pt x="9645" y="489"/>
                    <a:pt x="9716" y="632"/>
                  </a:cubicBezTo>
                  <a:cubicBezTo>
                    <a:pt x="9835" y="847"/>
                    <a:pt x="9954" y="1037"/>
                    <a:pt x="10050" y="1251"/>
                  </a:cubicBezTo>
                  <a:cubicBezTo>
                    <a:pt x="10312" y="1871"/>
                    <a:pt x="10455" y="2561"/>
                    <a:pt x="10455" y="3276"/>
                  </a:cubicBezTo>
                  <a:cubicBezTo>
                    <a:pt x="10455" y="5205"/>
                    <a:pt x="9383" y="6967"/>
                    <a:pt x="7621" y="7824"/>
                  </a:cubicBezTo>
                  <a:cubicBezTo>
                    <a:pt x="6954" y="8181"/>
                    <a:pt x="6168" y="8348"/>
                    <a:pt x="5406" y="8348"/>
                  </a:cubicBezTo>
                  <a:lnTo>
                    <a:pt x="5049" y="8348"/>
                  </a:lnTo>
                  <a:cubicBezTo>
                    <a:pt x="2572" y="8158"/>
                    <a:pt x="595" y="6276"/>
                    <a:pt x="333" y="3823"/>
                  </a:cubicBezTo>
                  <a:cubicBezTo>
                    <a:pt x="333" y="3728"/>
                    <a:pt x="238" y="3657"/>
                    <a:pt x="167" y="3657"/>
                  </a:cubicBezTo>
                  <a:cubicBezTo>
                    <a:pt x="71" y="3657"/>
                    <a:pt x="0" y="3752"/>
                    <a:pt x="0" y="3847"/>
                  </a:cubicBezTo>
                  <a:cubicBezTo>
                    <a:pt x="119" y="5086"/>
                    <a:pt x="714" y="6276"/>
                    <a:pt x="1619" y="7157"/>
                  </a:cubicBezTo>
                  <a:cubicBezTo>
                    <a:pt x="2548" y="8039"/>
                    <a:pt x="3739" y="8539"/>
                    <a:pt x="4977" y="8634"/>
                  </a:cubicBezTo>
                  <a:lnTo>
                    <a:pt x="5334" y="8634"/>
                  </a:lnTo>
                  <a:cubicBezTo>
                    <a:pt x="6168" y="8634"/>
                    <a:pt x="6978" y="8467"/>
                    <a:pt x="7716" y="8110"/>
                  </a:cubicBezTo>
                  <a:cubicBezTo>
                    <a:pt x="8597" y="7657"/>
                    <a:pt x="9359" y="6991"/>
                    <a:pt x="9883" y="6157"/>
                  </a:cubicBezTo>
                  <a:cubicBezTo>
                    <a:pt x="10431" y="5300"/>
                    <a:pt x="10717" y="4323"/>
                    <a:pt x="10717" y="3276"/>
                  </a:cubicBezTo>
                  <a:cubicBezTo>
                    <a:pt x="10764" y="2514"/>
                    <a:pt x="10597" y="1799"/>
                    <a:pt x="10312" y="1109"/>
                  </a:cubicBezTo>
                  <a:cubicBezTo>
                    <a:pt x="10216" y="870"/>
                    <a:pt x="10097" y="656"/>
                    <a:pt x="9978" y="442"/>
                  </a:cubicBezTo>
                  <a:cubicBezTo>
                    <a:pt x="9883" y="299"/>
                    <a:pt x="9788" y="180"/>
                    <a:pt x="9716" y="61"/>
                  </a:cubicBezTo>
                  <a:cubicBezTo>
                    <a:pt x="9671" y="31"/>
                    <a:pt x="9626" y="0"/>
                    <a:pt x="9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05"/>
            <p:cNvSpPr/>
            <p:nvPr/>
          </p:nvSpPr>
          <p:spPr>
            <a:xfrm>
              <a:off x="3971594" y="3457438"/>
              <a:ext cx="321345" cy="188784"/>
            </a:xfrm>
            <a:custGeom>
              <a:avLst/>
              <a:gdLst/>
              <a:ahLst/>
              <a:cxnLst/>
              <a:rect l="l" t="t" r="r" b="b"/>
              <a:pathLst>
                <a:path w="9122" h="5359" extrusionOk="0">
                  <a:moveTo>
                    <a:pt x="5358" y="0"/>
                  </a:moveTo>
                  <a:cubicBezTo>
                    <a:pt x="3953" y="0"/>
                    <a:pt x="2620" y="548"/>
                    <a:pt x="1620" y="1525"/>
                  </a:cubicBezTo>
                  <a:cubicBezTo>
                    <a:pt x="596" y="2501"/>
                    <a:pt x="24" y="3811"/>
                    <a:pt x="0" y="5240"/>
                  </a:cubicBezTo>
                  <a:cubicBezTo>
                    <a:pt x="0" y="5263"/>
                    <a:pt x="72" y="5359"/>
                    <a:pt x="143" y="5359"/>
                  </a:cubicBezTo>
                  <a:cubicBezTo>
                    <a:pt x="238" y="5359"/>
                    <a:pt x="310" y="5311"/>
                    <a:pt x="310" y="5216"/>
                  </a:cubicBezTo>
                  <a:cubicBezTo>
                    <a:pt x="357" y="2453"/>
                    <a:pt x="2596" y="262"/>
                    <a:pt x="5358" y="262"/>
                  </a:cubicBezTo>
                  <a:cubicBezTo>
                    <a:pt x="6668" y="262"/>
                    <a:pt x="7883" y="786"/>
                    <a:pt x="8835" y="1667"/>
                  </a:cubicBezTo>
                  <a:cubicBezTo>
                    <a:pt x="8871" y="1703"/>
                    <a:pt x="8913" y="1721"/>
                    <a:pt x="8951" y="1721"/>
                  </a:cubicBezTo>
                  <a:cubicBezTo>
                    <a:pt x="8990" y="1721"/>
                    <a:pt x="9026" y="1703"/>
                    <a:pt x="9050" y="1667"/>
                  </a:cubicBezTo>
                  <a:cubicBezTo>
                    <a:pt x="9121" y="1620"/>
                    <a:pt x="9121" y="1525"/>
                    <a:pt x="9050" y="1453"/>
                  </a:cubicBezTo>
                  <a:cubicBezTo>
                    <a:pt x="8049" y="501"/>
                    <a:pt x="6740" y="0"/>
                    <a:pt x="5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05"/>
            <p:cNvSpPr/>
            <p:nvPr/>
          </p:nvSpPr>
          <p:spPr>
            <a:xfrm>
              <a:off x="4007667" y="3491820"/>
              <a:ext cx="306233" cy="306268"/>
            </a:xfrm>
            <a:custGeom>
              <a:avLst/>
              <a:gdLst/>
              <a:ahLst/>
              <a:cxnLst/>
              <a:rect l="l" t="t" r="r" b="b"/>
              <a:pathLst>
                <a:path w="8693" h="8694" extrusionOk="0">
                  <a:moveTo>
                    <a:pt x="4334" y="1"/>
                  </a:moveTo>
                  <a:cubicBezTo>
                    <a:pt x="3572" y="1"/>
                    <a:pt x="2810" y="215"/>
                    <a:pt x="2167" y="596"/>
                  </a:cubicBezTo>
                  <a:cubicBezTo>
                    <a:pt x="1501" y="977"/>
                    <a:pt x="977" y="1525"/>
                    <a:pt x="596" y="2168"/>
                  </a:cubicBezTo>
                  <a:cubicBezTo>
                    <a:pt x="191" y="2835"/>
                    <a:pt x="0" y="3573"/>
                    <a:pt x="0" y="4359"/>
                  </a:cubicBezTo>
                  <a:cubicBezTo>
                    <a:pt x="0" y="5121"/>
                    <a:pt x="191" y="5883"/>
                    <a:pt x="596" y="6526"/>
                  </a:cubicBezTo>
                  <a:cubicBezTo>
                    <a:pt x="977" y="7169"/>
                    <a:pt x="1501" y="7717"/>
                    <a:pt x="2167" y="8098"/>
                  </a:cubicBezTo>
                  <a:cubicBezTo>
                    <a:pt x="2810" y="8503"/>
                    <a:pt x="3572" y="8693"/>
                    <a:pt x="4334" y="8693"/>
                  </a:cubicBezTo>
                  <a:cubicBezTo>
                    <a:pt x="4549" y="8693"/>
                    <a:pt x="4763" y="8693"/>
                    <a:pt x="4954" y="8669"/>
                  </a:cubicBezTo>
                  <a:cubicBezTo>
                    <a:pt x="5049" y="8669"/>
                    <a:pt x="5120" y="8574"/>
                    <a:pt x="5073" y="8479"/>
                  </a:cubicBezTo>
                  <a:cubicBezTo>
                    <a:pt x="5073" y="8417"/>
                    <a:pt x="5019" y="8355"/>
                    <a:pt x="4943" y="8355"/>
                  </a:cubicBezTo>
                  <a:cubicBezTo>
                    <a:pt x="4931" y="8355"/>
                    <a:pt x="4919" y="8356"/>
                    <a:pt x="4906" y="8360"/>
                  </a:cubicBezTo>
                  <a:cubicBezTo>
                    <a:pt x="4763" y="8407"/>
                    <a:pt x="4644" y="8407"/>
                    <a:pt x="4477" y="8407"/>
                  </a:cubicBezTo>
                  <a:lnTo>
                    <a:pt x="4477" y="7717"/>
                  </a:lnTo>
                  <a:cubicBezTo>
                    <a:pt x="4525" y="7621"/>
                    <a:pt x="4430" y="7574"/>
                    <a:pt x="4334" y="7574"/>
                  </a:cubicBezTo>
                  <a:cubicBezTo>
                    <a:pt x="4239" y="7574"/>
                    <a:pt x="4192" y="7621"/>
                    <a:pt x="4168" y="7717"/>
                  </a:cubicBezTo>
                  <a:lnTo>
                    <a:pt x="4168" y="8407"/>
                  </a:lnTo>
                  <a:cubicBezTo>
                    <a:pt x="3572" y="8360"/>
                    <a:pt x="3001" y="8217"/>
                    <a:pt x="2453" y="7955"/>
                  </a:cubicBezTo>
                  <a:lnTo>
                    <a:pt x="2787" y="7359"/>
                  </a:lnTo>
                  <a:cubicBezTo>
                    <a:pt x="2810" y="7264"/>
                    <a:pt x="2810" y="7169"/>
                    <a:pt x="2739" y="7145"/>
                  </a:cubicBezTo>
                  <a:cubicBezTo>
                    <a:pt x="2707" y="7137"/>
                    <a:pt x="2675" y="7132"/>
                    <a:pt x="2646" y="7132"/>
                  </a:cubicBezTo>
                  <a:cubicBezTo>
                    <a:pt x="2588" y="7132"/>
                    <a:pt x="2540" y="7153"/>
                    <a:pt x="2525" y="7217"/>
                  </a:cubicBezTo>
                  <a:lnTo>
                    <a:pt x="2191" y="7812"/>
                  </a:lnTo>
                  <a:cubicBezTo>
                    <a:pt x="1691" y="7479"/>
                    <a:pt x="1262" y="7074"/>
                    <a:pt x="953" y="6550"/>
                  </a:cubicBezTo>
                  <a:lnTo>
                    <a:pt x="1548" y="6216"/>
                  </a:lnTo>
                  <a:cubicBezTo>
                    <a:pt x="1620" y="6193"/>
                    <a:pt x="1620" y="6073"/>
                    <a:pt x="1596" y="6026"/>
                  </a:cubicBezTo>
                  <a:cubicBezTo>
                    <a:pt x="1580" y="5962"/>
                    <a:pt x="1522" y="5941"/>
                    <a:pt x="1463" y="5941"/>
                  </a:cubicBezTo>
                  <a:cubicBezTo>
                    <a:pt x="1434" y="5941"/>
                    <a:pt x="1405" y="5946"/>
                    <a:pt x="1381" y="5954"/>
                  </a:cubicBezTo>
                  <a:lnTo>
                    <a:pt x="786" y="6288"/>
                  </a:lnTo>
                  <a:cubicBezTo>
                    <a:pt x="524" y="5764"/>
                    <a:pt x="357" y="5192"/>
                    <a:pt x="357" y="4597"/>
                  </a:cubicBezTo>
                  <a:lnTo>
                    <a:pt x="1024" y="4597"/>
                  </a:lnTo>
                  <a:cubicBezTo>
                    <a:pt x="1120" y="4597"/>
                    <a:pt x="1191" y="4502"/>
                    <a:pt x="1191" y="4406"/>
                  </a:cubicBezTo>
                  <a:cubicBezTo>
                    <a:pt x="1191" y="4335"/>
                    <a:pt x="1120" y="4264"/>
                    <a:pt x="1024" y="4264"/>
                  </a:cubicBezTo>
                  <a:lnTo>
                    <a:pt x="357" y="4264"/>
                  </a:lnTo>
                  <a:cubicBezTo>
                    <a:pt x="381" y="3644"/>
                    <a:pt x="524" y="3073"/>
                    <a:pt x="786" y="2549"/>
                  </a:cubicBezTo>
                  <a:lnTo>
                    <a:pt x="1381" y="2859"/>
                  </a:lnTo>
                  <a:cubicBezTo>
                    <a:pt x="1429" y="2859"/>
                    <a:pt x="1453" y="2906"/>
                    <a:pt x="1477" y="2906"/>
                  </a:cubicBezTo>
                  <a:cubicBezTo>
                    <a:pt x="1548" y="2906"/>
                    <a:pt x="1596" y="2859"/>
                    <a:pt x="1620" y="2811"/>
                  </a:cubicBezTo>
                  <a:cubicBezTo>
                    <a:pt x="1667" y="2716"/>
                    <a:pt x="1667" y="2620"/>
                    <a:pt x="1572" y="2597"/>
                  </a:cubicBezTo>
                  <a:lnTo>
                    <a:pt x="977" y="2263"/>
                  </a:lnTo>
                  <a:cubicBezTo>
                    <a:pt x="1310" y="1763"/>
                    <a:pt x="1715" y="1358"/>
                    <a:pt x="2215" y="1025"/>
                  </a:cubicBezTo>
                  <a:lnTo>
                    <a:pt x="2548" y="1620"/>
                  </a:lnTo>
                  <a:cubicBezTo>
                    <a:pt x="2572" y="1668"/>
                    <a:pt x="2644" y="1715"/>
                    <a:pt x="2691" y="1715"/>
                  </a:cubicBezTo>
                  <a:cubicBezTo>
                    <a:pt x="2739" y="1715"/>
                    <a:pt x="2763" y="1715"/>
                    <a:pt x="2787" y="1668"/>
                  </a:cubicBezTo>
                  <a:cubicBezTo>
                    <a:pt x="2882" y="1644"/>
                    <a:pt x="2882" y="1525"/>
                    <a:pt x="2858" y="1477"/>
                  </a:cubicBezTo>
                  <a:lnTo>
                    <a:pt x="2525" y="882"/>
                  </a:lnTo>
                  <a:cubicBezTo>
                    <a:pt x="3048" y="596"/>
                    <a:pt x="3620" y="429"/>
                    <a:pt x="4215" y="429"/>
                  </a:cubicBezTo>
                  <a:lnTo>
                    <a:pt x="4215" y="1120"/>
                  </a:lnTo>
                  <a:cubicBezTo>
                    <a:pt x="4215" y="1192"/>
                    <a:pt x="4311" y="1263"/>
                    <a:pt x="4406" y="1263"/>
                  </a:cubicBezTo>
                  <a:cubicBezTo>
                    <a:pt x="4477" y="1263"/>
                    <a:pt x="4549" y="1192"/>
                    <a:pt x="4549" y="1120"/>
                  </a:cubicBezTo>
                  <a:lnTo>
                    <a:pt x="4549" y="429"/>
                  </a:lnTo>
                  <a:cubicBezTo>
                    <a:pt x="5168" y="453"/>
                    <a:pt x="5740" y="596"/>
                    <a:pt x="6263" y="882"/>
                  </a:cubicBezTo>
                  <a:lnTo>
                    <a:pt x="5954" y="1477"/>
                  </a:lnTo>
                  <a:cubicBezTo>
                    <a:pt x="5906" y="1549"/>
                    <a:pt x="5906" y="1644"/>
                    <a:pt x="6001" y="1668"/>
                  </a:cubicBezTo>
                  <a:cubicBezTo>
                    <a:pt x="6025" y="1668"/>
                    <a:pt x="6073" y="1715"/>
                    <a:pt x="6097" y="1715"/>
                  </a:cubicBezTo>
                  <a:cubicBezTo>
                    <a:pt x="6144" y="1715"/>
                    <a:pt x="6216" y="1668"/>
                    <a:pt x="6240" y="1620"/>
                  </a:cubicBezTo>
                  <a:lnTo>
                    <a:pt x="6573" y="1025"/>
                  </a:lnTo>
                  <a:cubicBezTo>
                    <a:pt x="7073" y="1358"/>
                    <a:pt x="7502" y="1763"/>
                    <a:pt x="7811" y="2263"/>
                  </a:cubicBezTo>
                  <a:lnTo>
                    <a:pt x="7216" y="2597"/>
                  </a:lnTo>
                  <a:cubicBezTo>
                    <a:pt x="7145" y="2620"/>
                    <a:pt x="7145" y="2739"/>
                    <a:pt x="7168" y="2811"/>
                  </a:cubicBezTo>
                  <a:cubicBezTo>
                    <a:pt x="7192" y="2859"/>
                    <a:pt x="7264" y="2906"/>
                    <a:pt x="7311" y="2906"/>
                  </a:cubicBezTo>
                  <a:cubicBezTo>
                    <a:pt x="7335" y="2906"/>
                    <a:pt x="7383" y="2906"/>
                    <a:pt x="7407" y="2859"/>
                  </a:cubicBezTo>
                  <a:lnTo>
                    <a:pt x="8002" y="2549"/>
                  </a:lnTo>
                  <a:cubicBezTo>
                    <a:pt x="8264" y="3073"/>
                    <a:pt x="8454" y="3644"/>
                    <a:pt x="8454" y="4264"/>
                  </a:cubicBezTo>
                  <a:lnTo>
                    <a:pt x="7764" y="4264"/>
                  </a:lnTo>
                  <a:cubicBezTo>
                    <a:pt x="7754" y="4261"/>
                    <a:pt x="7744" y="4260"/>
                    <a:pt x="7735" y="4260"/>
                  </a:cubicBezTo>
                  <a:cubicBezTo>
                    <a:pt x="7659" y="4260"/>
                    <a:pt x="7621" y="4343"/>
                    <a:pt x="7621" y="4406"/>
                  </a:cubicBezTo>
                  <a:cubicBezTo>
                    <a:pt x="7621" y="4502"/>
                    <a:pt x="7668" y="4573"/>
                    <a:pt x="7764" y="4597"/>
                  </a:cubicBezTo>
                  <a:lnTo>
                    <a:pt x="8454" y="4597"/>
                  </a:lnTo>
                  <a:cubicBezTo>
                    <a:pt x="8407" y="5192"/>
                    <a:pt x="8264" y="5764"/>
                    <a:pt x="8002" y="6288"/>
                  </a:cubicBezTo>
                  <a:lnTo>
                    <a:pt x="7407" y="5954"/>
                  </a:lnTo>
                  <a:cubicBezTo>
                    <a:pt x="7375" y="5946"/>
                    <a:pt x="7343" y="5941"/>
                    <a:pt x="7314" y="5941"/>
                  </a:cubicBezTo>
                  <a:cubicBezTo>
                    <a:pt x="7256" y="5941"/>
                    <a:pt x="7208" y="5962"/>
                    <a:pt x="7192" y="6026"/>
                  </a:cubicBezTo>
                  <a:cubicBezTo>
                    <a:pt x="7168" y="6121"/>
                    <a:pt x="7168" y="6193"/>
                    <a:pt x="7264" y="6216"/>
                  </a:cubicBezTo>
                  <a:lnTo>
                    <a:pt x="7859" y="6550"/>
                  </a:lnTo>
                  <a:cubicBezTo>
                    <a:pt x="7526" y="7074"/>
                    <a:pt x="7097" y="7479"/>
                    <a:pt x="6597" y="7812"/>
                  </a:cubicBezTo>
                  <a:lnTo>
                    <a:pt x="6263" y="7217"/>
                  </a:lnTo>
                  <a:cubicBezTo>
                    <a:pt x="6248" y="7153"/>
                    <a:pt x="6189" y="7132"/>
                    <a:pt x="6138" y="7132"/>
                  </a:cubicBezTo>
                  <a:cubicBezTo>
                    <a:pt x="6113" y="7132"/>
                    <a:pt x="6089" y="7137"/>
                    <a:pt x="6073" y="7145"/>
                  </a:cubicBezTo>
                  <a:cubicBezTo>
                    <a:pt x="5978" y="7193"/>
                    <a:pt x="5978" y="7312"/>
                    <a:pt x="6001" y="7359"/>
                  </a:cubicBezTo>
                  <a:lnTo>
                    <a:pt x="6335" y="7955"/>
                  </a:lnTo>
                  <a:cubicBezTo>
                    <a:pt x="6121" y="8074"/>
                    <a:pt x="5906" y="8169"/>
                    <a:pt x="5716" y="8217"/>
                  </a:cubicBezTo>
                  <a:cubicBezTo>
                    <a:pt x="5620" y="8264"/>
                    <a:pt x="5597" y="8336"/>
                    <a:pt x="5620" y="8431"/>
                  </a:cubicBezTo>
                  <a:cubicBezTo>
                    <a:pt x="5538" y="8452"/>
                    <a:pt x="5598" y="8507"/>
                    <a:pt x="5646" y="8507"/>
                  </a:cubicBezTo>
                  <a:cubicBezTo>
                    <a:pt x="5654" y="8507"/>
                    <a:pt x="5661" y="8506"/>
                    <a:pt x="5668" y="8503"/>
                  </a:cubicBezTo>
                  <a:cubicBezTo>
                    <a:pt x="5978" y="8407"/>
                    <a:pt x="6240" y="8288"/>
                    <a:pt x="6502" y="8098"/>
                  </a:cubicBezTo>
                  <a:cubicBezTo>
                    <a:pt x="7168" y="7717"/>
                    <a:pt x="7692" y="7169"/>
                    <a:pt x="8097" y="6526"/>
                  </a:cubicBezTo>
                  <a:cubicBezTo>
                    <a:pt x="8478" y="5883"/>
                    <a:pt x="8693" y="5121"/>
                    <a:pt x="8693" y="4359"/>
                  </a:cubicBezTo>
                  <a:cubicBezTo>
                    <a:pt x="8693" y="3573"/>
                    <a:pt x="8478" y="2835"/>
                    <a:pt x="8097" y="2168"/>
                  </a:cubicBezTo>
                  <a:cubicBezTo>
                    <a:pt x="7692" y="1525"/>
                    <a:pt x="7168" y="977"/>
                    <a:pt x="6502" y="596"/>
                  </a:cubicBezTo>
                  <a:cubicBezTo>
                    <a:pt x="5859" y="215"/>
                    <a:pt x="5120" y="1"/>
                    <a:pt x="4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05"/>
            <p:cNvSpPr/>
            <p:nvPr/>
          </p:nvSpPr>
          <p:spPr>
            <a:xfrm>
              <a:off x="4138537" y="3560619"/>
              <a:ext cx="85603" cy="105823"/>
            </a:xfrm>
            <a:custGeom>
              <a:avLst/>
              <a:gdLst/>
              <a:ahLst/>
              <a:cxnLst/>
              <a:rect l="l" t="t" r="r" b="b"/>
              <a:pathLst>
                <a:path w="2430" h="3004" extrusionOk="0">
                  <a:moveTo>
                    <a:pt x="619" y="2096"/>
                  </a:moveTo>
                  <a:cubicBezTo>
                    <a:pt x="810" y="2144"/>
                    <a:pt x="929" y="2263"/>
                    <a:pt x="929" y="2406"/>
                  </a:cubicBezTo>
                  <a:cubicBezTo>
                    <a:pt x="929" y="2549"/>
                    <a:pt x="810" y="2692"/>
                    <a:pt x="619" y="2692"/>
                  </a:cubicBezTo>
                  <a:cubicBezTo>
                    <a:pt x="477" y="2692"/>
                    <a:pt x="334" y="2573"/>
                    <a:pt x="334" y="2406"/>
                  </a:cubicBezTo>
                  <a:cubicBezTo>
                    <a:pt x="334" y="2215"/>
                    <a:pt x="453" y="2096"/>
                    <a:pt x="619" y="2096"/>
                  </a:cubicBezTo>
                  <a:close/>
                  <a:moveTo>
                    <a:pt x="619" y="1"/>
                  </a:moveTo>
                  <a:cubicBezTo>
                    <a:pt x="524" y="1"/>
                    <a:pt x="477" y="48"/>
                    <a:pt x="477" y="143"/>
                  </a:cubicBezTo>
                  <a:lnTo>
                    <a:pt x="477" y="1858"/>
                  </a:lnTo>
                  <a:cubicBezTo>
                    <a:pt x="215" y="1930"/>
                    <a:pt x="0" y="2192"/>
                    <a:pt x="48" y="2501"/>
                  </a:cubicBezTo>
                  <a:cubicBezTo>
                    <a:pt x="96" y="2763"/>
                    <a:pt x="286" y="2977"/>
                    <a:pt x="572" y="3001"/>
                  </a:cubicBezTo>
                  <a:cubicBezTo>
                    <a:pt x="590" y="3003"/>
                    <a:pt x="608" y="3003"/>
                    <a:pt x="626" y="3003"/>
                  </a:cubicBezTo>
                  <a:cubicBezTo>
                    <a:pt x="890" y="3003"/>
                    <a:pt x="1124" y="2840"/>
                    <a:pt x="1191" y="2573"/>
                  </a:cubicBezTo>
                  <a:lnTo>
                    <a:pt x="2286" y="2573"/>
                  </a:lnTo>
                  <a:cubicBezTo>
                    <a:pt x="2382" y="2573"/>
                    <a:pt x="2429" y="2525"/>
                    <a:pt x="2429" y="2430"/>
                  </a:cubicBezTo>
                  <a:cubicBezTo>
                    <a:pt x="2429" y="2334"/>
                    <a:pt x="2382" y="2263"/>
                    <a:pt x="2286" y="2263"/>
                  </a:cubicBezTo>
                  <a:lnTo>
                    <a:pt x="1191" y="2263"/>
                  </a:lnTo>
                  <a:cubicBezTo>
                    <a:pt x="1120" y="2049"/>
                    <a:pt x="977" y="1906"/>
                    <a:pt x="762" y="1834"/>
                  </a:cubicBezTo>
                  <a:lnTo>
                    <a:pt x="762" y="120"/>
                  </a:lnTo>
                  <a:cubicBezTo>
                    <a:pt x="810" y="48"/>
                    <a:pt x="715"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105"/>
          <p:cNvGrpSpPr/>
          <p:nvPr/>
        </p:nvGrpSpPr>
        <p:grpSpPr>
          <a:xfrm>
            <a:off x="3979132" y="2899412"/>
            <a:ext cx="364957" cy="378414"/>
            <a:chOff x="3979132" y="2854237"/>
            <a:chExt cx="364957" cy="378414"/>
          </a:xfrm>
        </p:grpSpPr>
        <p:sp>
          <p:nvSpPr>
            <p:cNvPr id="1945" name="Google Shape;1945;p105"/>
            <p:cNvSpPr/>
            <p:nvPr/>
          </p:nvSpPr>
          <p:spPr>
            <a:xfrm>
              <a:off x="4281138" y="2937304"/>
              <a:ext cx="62952" cy="276888"/>
            </a:xfrm>
            <a:custGeom>
              <a:avLst/>
              <a:gdLst/>
              <a:ahLst/>
              <a:cxnLst/>
              <a:rect l="l" t="t" r="r" b="b"/>
              <a:pathLst>
                <a:path w="1787" h="7860" extrusionOk="0">
                  <a:moveTo>
                    <a:pt x="571" y="300"/>
                  </a:moveTo>
                  <a:cubicBezTo>
                    <a:pt x="595" y="300"/>
                    <a:pt x="619" y="303"/>
                    <a:pt x="644" y="310"/>
                  </a:cubicBezTo>
                  <a:cubicBezTo>
                    <a:pt x="763" y="334"/>
                    <a:pt x="858" y="453"/>
                    <a:pt x="858" y="572"/>
                  </a:cubicBezTo>
                  <a:lnTo>
                    <a:pt x="858" y="977"/>
                  </a:lnTo>
                  <a:lnTo>
                    <a:pt x="334" y="977"/>
                  </a:lnTo>
                  <a:lnTo>
                    <a:pt x="334" y="572"/>
                  </a:lnTo>
                  <a:cubicBezTo>
                    <a:pt x="334" y="410"/>
                    <a:pt x="438" y="300"/>
                    <a:pt x="571" y="300"/>
                  </a:cubicBezTo>
                  <a:close/>
                  <a:moveTo>
                    <a:pt x="810" y="6430"/>
                  </a:moveTo>
                  <a:lnTo>
                    <a:pt x="596" y="7240"/>
                  </a:lnTo>
                  <a:lnTo>
                    <a:pt x="525" y="7240"/>
                  </a:lnTo>
                  <a:lnTo>
                    <a:pt x="358" y="6430"/>
                  </a:lnTo>
                  <a:close/>
                  <a:moveTo>
                    <a:pt x="596" y="1"/>
                  </a:moveTo>
                  <a:cubicBezTo>
                    <a:pt x="263" y="1"/>
                    <a:pt x="1" y="239"/>
                    <a:pt x="1" y="572"/>
                  </a:cubicBezTo>
                  <a:lnTo>
                    <a:pt x="1" y="1167"/>
                  </a:lnTo>
                  <a:lnTo>
                    <a:pt x="1" y="3335"/>
                  </a:lnTo>
                  <a:cubicBezTo>
                    <a:pt x="1" y="3430"/>
                    <a:pt x="48" y="3477"/>
                    <a:pt x="144" y="3477"/>
                  </a:cubicBezTo>
                  <a:cubicBezTo>
                    <a:pt x="239" y="3477"/>
                    <a:pt x="334" y="3430"/>
                    <a:pt x="334" y="3335"/>
                  </a:cubicBezTo>
                  <a:lnTo>
                    <a:pt x="334" y="1310"/>
                  </a:lnTo>
                  <a:lnTo>
                    <a:pt x="858" y="1310"/>
                  </a:lnTo>
                  <a:lnTo>
                    <a:pt x="858" y="6145"/>
                  </a:lnTo>
                  <a:lnTo>
                    <a:pt x="334" y="6145"/>
                  </a:lnTo>
                  <a:lnTo>
                    <a:pt x="334" y="4025"/>
                  </a:lnTo>
                  <a:cubicBezTo>
                    <a:pt x="334" y="3930"/>
                    <a:pt x="263" y="3858"/>
                    <a:pt x="167" y="3858"/>
                  </a:cubicBezTo>
                  <a:cubicBezTo>
                    <a:pt x="96" y="3858"/>
                    <a:pt x="1" y="3930"/>
                    <a:pt x="1" y="4025"/>
                  </a:cubicBezTo>
                  <a:lnTo>
                    <a:pt x="1" y="6288"/>
                  </a:lnTo>
                  <a:lnTo>
                    <a:pt x="1" y="6311"/>
                  </a:lnTo>
                  <a:lnTo>
                    <a:pt x="263" y="7454"/>
                  </a:lnTo>
                  <a:cubicBezTo>
                    <a:pt x="287" y="7502"/>
                    <a:pt x="358" y="7573"/>
                    <a:pt x="406" y="7573"/>
                  </a:cubicBezTo>
                  <a:lnTo>
                    <a:pt x="406" y="7716"/>
                  </a:lnTo>
                  <a:cubicBezTo>
                    <a:pt x="406" y="7812"/>
                    <a:pt x="477" y="7859"/>
                    <a:pt x="572" y="7859"/>
                  </a:cubicBezTo>
                  <a:cubicBezTo>
                    <a:pt x="644" y="7859"/>
                    <a:pt x="739" y="7812"/>
                    <a:pt x="739" y="7716"/>
                  </a:cubicBezTo>
                  <a:lnTo>
                    <a:pt x="739" y="7573"/>
                  </a:lnTo>
                  <a:cubicBezTo>
                    <a:pt x="739" y="7573"/>
                    <a:pt x="882" y="7526"/>
                    <a:pt x="882" y="7454"/>
                  </a:cubicBezTo>
                  <a:lnTo>
                    <a:pt x="1120" y="6311"/>
                  </a:lnTo>
                  <a:cubicBezTo>
                    <a:pt x="1168" y="6311"/>
                    <a:pt x="1168" y="6288"/>
                    <a:pt x="1168" y="6288"/>
                  </a:cubicBezTo>
                  <a:lnTo>
                    <a:pt x="1168" y="1334"/>
                  </a:lnTo>
                  <a:cubicBezTo>
                    <a:pt x="1334" y="1382"/>
                    <a:pt x="1453" y="1453"/>
                    <a:pt x="1453" y="1572"/>
                  </a:cubicBezTo>
                  <a:lnTo>
                    <a:pt x="1453" y="3668"/>
                  </a:lnTo>
                  <a:cubicBezTo>
                    <a:pt x="1453" y="3763"/>
                    <a:pt x="1525" y="3811"/>
                    <a:pt x="1596" y="3811"/>
                  </a:cubicBezTo>
                  <a:cubicBezTo>
                    <a:pt x="1692" y="3811"/>
                    <a:pt x="1787" y="3763"/>
                    <a:pt x="1787" y="3668"/>
                  </a:cubicBezTo>
                  <a:lnTo>
                    <a:pt x="1787" y="1572"/>
                  </a:lnTo>
                  <a:cubicBezTo>
                    <a:pt x="1787" y="1286"/>
                    <a:pt x="1477" y="1048"/>
                    <a:pt x="1168" y="1025"/>
                  </a:cubicBezTo>
                  <a:lnTo>
                    <a:pt x="1168" y="596"/>
                  </a:lnTo>
                  <a:cubicBezTo>
                    <a:pt x="1168" y="310"/>
                    <a:pt x="930" y="24"/>
                    <a:pt x="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05"/>
            <p:cNvSpPr/>
            <p:nvPr/>
          </p:nvSpPr>
          <p:spPr>
            <a:xfrm>
              <a:off x="3979132" y="2854237"/>
              <a:ext cx="282736" cy="378414"/>
            </a:xfrm>
            <a:custGeom>
              <a:avLst/>
              <a:gdLst/>
              <a:ahLst/>
              <a:cxnLst/>
              <a:rect l="l" t="t" r="r" b="b"/>
              <a:pathLst>
                <a:path w="8026" h="10742" extrusionOk="0">
                  <a:moveTo>
                    <a:pt x="3978" y="334"/>
                  </a:moveTo>
                  <a:cubicBezTo>
                    <a:pt x="4382" y="334"/>
                    <a:pt x="4692" y="596"/>
                    <a:pt x="4787" y="977"/>
                  </a:cubicBezTo>
                  <a:lnTo>
                    <a:pt x="3215" y="977"/>
                  </a:lnTo>
                  <a:cubicBezTo>
                    <a:pt x="3263" y="596"/>
                    <a:pt x="3597" y="334"/>
                    <a:pt x="3978" y="334"/>
                  </a:cubicBezTo>
                  <a:close/>
                  <a:moveTo>
                    <a:pt x="6049" y="1311"/>
                  </a:moveTo>
                  <a:lnTo>
                    <a:pt x="6049" y="1977"/>
                  </a:lnTo>
                  <a:lnTo>
                    <a:pt x="2025" y="1977"/>
                  </a:lnTo>
                  <a:lnTo>
                    <a:pt x="2025" y="1311"/>
                  </a:lnTo>
                  <a:close/>
                  <a:moveTo>
                    <a:pt x="3978" y="1"/>
                  </a:moveTo>
                  <a:cubicBezTo>
                    <a:pt x="3430" y="1"/>
                    <a:pt x="2882" y="977"/>
                    <a:pt x="2882" y="977"/>
                  </a:cubicBezTo>
                  <a:lnTo>
                    <a:pt x="1882" y="977"/>
                  </a:lnTo>
                  <a:cubicBezTo>
                    <a:pt x="1787" y="977"/>
                    <a:pt x="1715" y="1049"/>
                    <a:pt x="1715" y="1144"/>
                  </a:cubicBezTo>
                  <a:lnTo>
                    <a:pt x="1715" y="1263"/>
                  </a:lnTo>
                  <a:lnTo>
                    <a:pt x="143" y="1263"/>
                  </a:lnTo>
                  <a:cubicBezTo>
                    <a:pt x="48" y="1263"/>
                    <a:pt x="1" y="1311"/>
                    <a:pt x="1" y="1406"/>
                  </a:cubicBezTo>
                  <a:lnTo>
                    <a:pt x="1" y="10598"/>
                  </a:lnTo>
                  <a:cubicBezTo>
                    <a:pt x="1" y="10694"/>
                    <a:pt x="48" y="10741"/>
                    <a:pt x="143" y="10741"/>
                  </a:cubicBezTo>
                  <a:lnTo>
                    <a:pt x="7883" y="10741"/>
                  </a:lnTo>
                  <a:cubicBezTo>
                    <a:pt x="7978" y="10741"/>
                    <a:pt x="8026" y="10694"/>
                    <a:pt x="8026" y="10598"/>
                  </a:cubicBezTo>
                  <a:lnTo>
                    <a:pt x="8026" y="1406"/>
                  </a:lnTo>
                  <a:cubicBezTo>
                    <a:pt x="8026" y="1358"/>
                    <a:pt x="7978" y="1287"/>
                    <a:pt x="7883" y="1287"/>
                  </a:cubicBezTo>
                  <a:lnTo>
                    <a:pt x="7312" y="1287"/>
                  </a:lnTo>
                  <a:cubicBezTo>
                    <a:pt x="7240" y="1287"/>
                    <a:pt x="7169" y="1335"/>
                    <a:pt x="7169" y="1430"/>
                  </a:cubicBezTo>
                  <a:cubicBezTo>
                    <a:pt x="7169" y="1525"/>
                    <a:pt x="7240" y="1620"/>
                    <a:pt x="7312" y="1620"/>
                  </a:cubicBezTo>
                  <a:lnTo>
                    <a:pt x="7740" y="1620"/>
                  </a:lnTo>
                  <a:lnTo>
                    <a:pt x="7740" y="10479"/>
                  </a:lnTo>
                  <a:lnTo>
                    <a:pt x="286" y="10479"/>
                  </a:lnTo>
                  <a:lnTo>
                    <a:pt x="286" y="1620"/>
                  </a:lnTo>
                  <a:lnTo>
                    <a:pt x="1691" y="1620"/>
                  </a:lnTo>
                  <a:lnTo>
                    <a:pt x="1691" y="1954"/>
                  </a:lnTo>
                  <a:lnTo>
                    <a:pt x="763" y="1954"/>
                  </a:lnTo>
                  <a:cubicBezTo>
                    <a:pt x="667" y="1954"/>
                    <a:pt x="620" y="2001"/>
                    <a:pt x="620" y="2097"/>
                  </a:cubicBezTo>
                  <a:lnTo>
                    <a:pt x="620" y="8050"/>
                  </a:lnTo>
                  <a:cubicBezTo>
                    <a:pt x="620" y="8145"/>
                    <a:pt x="667" y="8193"/>
                    <a:pt x="763" y="8193"/>
                  </a:cubicBezTo>
                  <a:cubicBezTo>
                    <a:pt x="858" y="8193"/>
                    <a:pt x="953" y="8145"/>
                    <a:pt x="953" y="8050"/>
                  </a:cubicBezTo>
                  <a:lnTo>
                    <a:pt x="953" y="2263"/>
                  </a:lnTo>
                  <a:lnTo>
                    <a:pt x="7073" y="2263"/>
                  </a:lnTo>
                  <a:lnTo>
                    <a:pt x="7073" y="9836"/>
                  </a:lnTo>
                  <a:lnTo>
                    <a:pt x="953" y="9836"/>
                  </a:lnTo>
                  <a:lnTo>
                    <a:pt x="953" y="8765"/>
                  </a:lnTo>
                  <a:cubicBezTo>
                    <a:pt x="953" y="8669"/>
                    <a:pt x="882" y="8622"/>
                    <a:pt x="810" y="8622"/>
                  </a:cubicBezTo>
                  <a:cubicBezTo>
                    <a:pt x="715" y="8622"/>
                    <a:pt x="620" y="8669"/>
                    <a:pt x="620" y="8765"/>
                  </a:cubicBezTo>
                  <a:lnTo>
                    <a:pt x="620" y="9979"/>
                  </a:lnTo>
                  <a:cubicBezTo>
                    <a:pt x="620" y="10074"/>
                    <a:pt x="667" y="10122"/>
                    <a:pt x="763" y="10122"/>
                  </a:cubicBezTo>
                  <a:lnTo>
                    <a:pt x="7193" y="10122"/>
                  </a:lnTo>
                  <a:cubicBezTo>
                    <a:pt x="7288" y="10122"/>
                    <a:pt x="7359" y="10074"/>
                    <a:pt x="7359" y="9979"/>
                  </a:cubicBezTo>
                  <a:lnTo>
                    <a:pt x="7359" y="2097"/>
                  </a:lnTo>
                  <a:cubicBezTo>
                    <a:pt x="7359" y="2001"/>
                    <a:pt x="7288" y="1954"/>
                    <a:pt x="7193" y="1954"/>
                  </a:cubicBezTo>
                  <a:lnTo>
                    <a:pt x="6311" y="1954"/>
                  </a:lnTo>
                  <a:lnTo>
                    <a:pt x="6311" y="1620"/>
                  </a:lnTo>
                  <a:lnTo>
                    <a:pt x="6573" y="1620"/>
                  </a:lnTo>
                  <a:cubicBezTo>
                    <a:pt x="6669" y="1620"/>
                    <a:pt x="6716" y="1549"/>
                    <a:pt x="6716" y="1477"/>
                  </a:cubicBezTo>
                  <a:cubicBezTo>
                    <a:pt x="6716" y="1382"/>
                    <a:pt x="6669" y="1287"/>
                    <a:pt x="6573" y="1287"/>
                  </a:cubicBezTo>
                  <a:lnTo>
                    <a:pt x="6311" y="1287"/>
                  </a:lnTo>
                  <a:lnTo>
                    <a:pt x="6311" y="1144"/>
                  </a:lnTo>
                  <a:cubicBezTo>
                    <a:pt x="6311" y="1144"/>
                    <a:pt x="6240" y="977"/>
                    <a:pt x="6168" y="953"/>
                  </a:cubicBezTo>
                  <a:lnTo>
                    <a:pt x="5097" y="953"/>
                  </a:lnTo>
                  <a:cubicBezTo>
                    <a:pt x="5002" y="430"/>
                    <a:pt x="4549" y="1"/>
                    <a:pt x="3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05"/>
            <p:cNvSpPr/>
            <p:nvPr/>
          </p:nvSpPr>
          <p:spPr>
            <a:xfrm>
              <a:off x="4029473" y="2977569"/>
              <a:ext cx="51221" cy="55413"/>
            </a:xfrm>
            <a:custGeom>
              <a:avLst/>
              <a:gdLst/>
              <a:ahLst/>
              <a:cxnLst/>
              <a:rect l="l" t="t" r="r" b="b"/>
              <a:pathLst>
                <a:path w="1454" h="1573" extrusionOk="0">
                  <a:moveTo>
                    <a:pt x="1120" y="286"/>
                  </a:moveTo>
                  <a:lnTo>
                    <a:pt x="1120" y="1263"/>
                  </a:lnTo>
                  <a:lnTo>
                    <a:pt x="286" y="1263"/>
                  </a:lnTo>
                  <a:lnTo>
                    <a:pt x="286" y="286"/>
                  </a:lnTo>
                  <a:close/>
                  <a:moveTo>
                    <a:pt x="143" y="1"/>
                  </a:moveTo>
                  <a:cubicBezTo>
                    <a:pt x="48" y="1"/>
                    <a:pt x="0" y="48"/>
                    <a:pt x="0" y="143"/>
                  </a:cubicBezTo>
                  <a:lnTo>
                    <a:pt x="0" y="1429"/>
                  </a:lnTo>
                  <a:cubicBezTo>
                    <a:pt x="0" y="1501"/>
                    <a:pt x="96" y="1572"/>
                    <a:pt x="143" y="1572"/>
                  </a:cubicBezTo>
                  <a:lnTo>
                    <a:pt x="1310" y="1572"/>
                  </a:lnTo>
                  <a:cubicBezTo>
                    <a:pt x="1405" y="1572"/>
                    <a:pt x="1453" y="1501"/>
                    <a:pt x="1453" y="1429"/>
                  </a:cubicBezTo>
                  <a:lnTo>
                    <a:pt x="1453" y="143"/>
                  </a:lnTo>
                  <a:cubicBezTo>
                    <a:pt x="1453" y="48"/>
                    <a:pt x="1405" y="1"/>
                    <a:pt x="1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05"/>
            <p:cNvSpPr/>
            <p:nvPr/>
          </p:nvSpPr>
          <p:spPr>
            <a:xfrm>
              <a:off x="4095736" y="2997719"/>
              <a:ext cx="109945" cy="11766"/>
            </a:xfrm>
            <a:custGeom>
              <a:avLst/>
              <a:gdLst/>
              <a:ahLst/>
              <a:cxnLst/>
              <a:rect l="l" t="t" r="r" b="b"/>
              <a:pathLst>
                <a:path w="3121" h="334" extrusionOk="0">
                  <a:moveTo>
                    <a:pt x="144" y="0"/>
                  </a:moveTo>
                  <a:cubicBezTo>
                    <a:pt x="48" y="0"/>
                    <a:pt x="1" y="72"/>
                    <a:pt x="1" y="167"/>
                  </a:cubicBezTo>
                  <a:cubicBezTo>
                    <a:pt x="1" y="286"/>
                    <a:pt x="48" y="334"/>
                    <a:pt x="144" y="334"/>
                  </a:cubicBezTo>
                  <a:lnTo>
                    <a:pt x="2978" y="334"/>
                  </a:lnTo>
                  <a:cubicBezTo>
                    <a:pt x="3049" y="334"/>
                    <a:pt x="3120" y="286"/>
                    <a:pt x="3120" y="191"/>
                  </a:cubicBezTo>
                  <a:cubicBezTo>
                    <a:pt x="3120" y="95"/>
                    <a:pt x="3049" y="0"/>
                    <a:pt x="2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05"/>
            <p:cNvSpPr/>
            <p:nvPr/>
          </p:nvSpPr>
          <p:spPr>
            <a:xfrm>
              <a:off x="4029473" y="3047214"/>
              <a:ext cx="51221" cy="56223"/>
            </a:xfrm>
            <a:custGeom>
              <a:avLst/>
              <a:gdLst/>
              <a:ahLst/>
              <a:cxnLst/>
              <a:rect l="l" t="t" r="r" b="b"/>
              <a:pathLst>
                <a:path w="1454" h="1596" extrusionOk="0">
                  <a:moveTo>
                    <a:pt x="1120" y="310"/>
                  </a:moveTo>
                  <a:lnTo>
                    <a:pt x="1120" y="1286"/>
                  </a:lnTo>
                  <a:lnTo>
                    <a:pt x="286" y="1286"/>
                  </a:lnTo>
                  <a:lnTo>
                    <a:pt x="286" y="310"/>
                  </a:lnTo>
                  <a:close/>
                  <a:moveTo>
                    <a:pt x="143" y="0"/>
                  </a:moveTo>
                  <a:cubicBezTo>
                    <a:pt x="48" y="0"/>
                    <a:pt x="0" y="72"/>
                    <a:pt x="0" y="167"/>
                  </a:cubicBezTo>
                  <a:lnTo>
                    <a:pt x="0" y="1429"/>
                  </a:lnTo>
                  <a:cubicBezTo>
                    <a:pt x="0" y="1501"/>
                    <a:pt x="96" y="1596"/>
                    <a:pt x="143" y="1596"/>
                  </a:cubicBezTo>
                  <a:lnTo>
                    <a:pt x="1310" y="1596"/>
                  </a:lnTo>
                  <a:cubicBezTo>
                    <a:pt x="1405" y="1596"/>
                    <a:pt x="1453" y="1524"/>
                    <a:pt x="1453" y="1429"/>
                  </a:cubicBezTo>
                  <a:lnTo>
                    <a:pt x="1453" y="167"/>
                  </a:lnTo>
                  <a:cubicBezTo>
                    <a:pt x="1453" y="72"/>
                    <a:pt x="1405" y="0"/>
                    <a:pt x="1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05"/>
            <p:cNvSpPr/>
            <p:nvPr/>
          </p:nvSpPr>
          <p:spPr>
            <a:xfrm>
              <a:off x="4095736" y="3068174"/>
              <a:ext cx="109945" cy="11766"/>
            </a:xfrm>
            <a:custGeom>
              <a:avLst/>
              <a:gdLst/>
              <a:ahLst/>
              <a:cxnLst/>
              <a:rect l="l" t="t" r="r" b="b"/>
              <a:pathLst>
                <a:path w="3121" h="334" extrusionOk="0">
                  <a:moveTo>
                    <a:pt x="144" y="1"/>
                  </a:moveTo>
                  <a:cubicBezTo>
                    <a:pt x="48" y="1"/>
                    <a:pt x="1" y="72"/>
                    <a:pt x="1" y="167"/>
                  </a:cubicBezTo>
                  <a:cubicBezTo>
                    <a:pt x="1" y="286"/>
                    <a:pt x="48" y="334"/>
                    <a:pt x="144" y="334"/>
                  </a:cubicBezTo>
                  <a:lnTo>
                    <a:pt x="2978" y="334"/>
                  </a:lnTo>
                  <a:cubicBezTo>
                    <a:pt x="3049" y="334"/>
                    <a:pt x="3120" y="286"/>
                    <a:pt x="3120" y="191"/>
                  </a:cubicBezTo>
                  <a:cubicBezTo>
                    <a:pt x="3120" y="96"/>
                    <a:pt x="3049" y="1"/>
                    <a:pt x="2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05"/>
            <p:cNvSpPr/>
            <p:nvPr/>
          </p:nvSpPr>
          <p:spPr>
            <a:xfrm>
              <a:off x="4029473" y="3116823"/>
              <a:ext cx="51221" cy="55413"/>
            </a:xfrm>
            <a:custGeom>
              <a:avLst/>
              <a:gdLst/>
              <a:ahLst/>
              <a:cxnLst/>
              <a:rect l="l" t="t" r="r" b="b"/>
              <a:pathLst>
                <a:path w="1454" h="1573" extrusionOk="0">
                  <a:moveTo>
                    <a:pt x="1120" y="263"/>
                  </a:moveTo>
                  <a:lnTo>
                    <a:pt x="1120" y="1239"/>
                  </a:lnTo>
                  <a:lnTo>
                    <a:pt x="286" y="1239"/>
                  </a:lnTo>
                  <a:lnTo>
                    <a:pt x="286" y="263"/>
                  </a:lnTo>
                  <a:close/>
                  <a:moveTo>
                    <a:pt x="143" y="1"/>
                  </a:moveTo>
                  <a:cubicBezTo>
                    <a:pt x="48" y="1"/>
                    <a:pt x="0" y="48"/>
                    <a:pt x="0" y="144"/>
                  </a:cubicBezTo>
                  <a:lnTo>
                    <a:pt x="0" y="1430"/>
                  </a:lnTo>
                  <a:cubicBezTo>
                    <a:pt x="0" y="1477"/>
                    <a:pt x="96" y="1573"/>
                    <a:pt x="143" y="1573"/>
                  </a:cubicBezTo>
                  <a:lnTo>
                    <a:pt x="1310" y="1573"/>
                  </a:lnTo>
                  <a:cubicBezTo>
                    <a:pt x="1405" y="1573"/>
                    <a:pt x="1453" y="1525"/>
                    <a:pt x="1453" y="1430"/>
                  </a:cubicBezTo>
                  <a:lnTo>
                    <a:pt x="1453" y="144"/>
                  </a:lnTo>
                  <a:cubicBezTo>
                    <a:pt x="1453" y="48"/>
                    <a:pt x="1405" y="1"/>
                    <a:pt x="1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05"/>
            <p:cNvSpPr/>
            <p:nvPr/>
          </p:nvSpPr>
          <p:spPr>
            <a:xfrm>
              <a:off x="4095736" y="3137819"/>
              <a:ext cx="109945" cy="11766"/>
            </a:xfrm>
            <a:custGeom>
              <a:avLst/>
              <a:gdLst/>
              <a:ahLst/>
              <a:cxnLst/>
              <a:rect l="l" t="t" r="r" b="b"/>
              <a:pathLst>
                <a:path w="3121" h="334" extrusionOk="0">
                  <a:moveTo>
                    <a:pt x="144" y="0"/>
                  </a:moveTo>
                  <a:cubicBezTo>
                    <a:pt x="48" y="0"/>
                    <a:pt x="1" y="48"/>
                    <a:pt x="1" y="143"/>
                  </a:cubicBezTo>
                  <a:cubicBezTo>
                    <a:pt x="1" y="262"/>
                    <a:pt x="48" y="334"/>
                    <a:pt x="144" y="334"/>
                  </a:cubicBezTo>
                  <a:lnTo>
                    <a:pt x="2978" y="334"/>
                  </a:lnTo>
                  <a:cubicBezTo>
                    <a:pt x="3049" y="334"/>
                    <a:pt x="3120" y="262"/>
                    <a:pt x="3120" y="167"/>
                  </a:cubicBezTo>
                  <a:cubicBezTo>
                    <a:pt x="3120" y="95"/>
                    <a:pt x="3049" y="0"/>
                    <a:pt x="2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05"/>
            <p:cNvSpPr/>
            <p:nvPr/>
          </p:nvSpPr>
          <p:spPr>
            <a:xfrm>
              <a:off x="4095736" y="3021180"/>
              <a:ext cx="109945" cy="11801"/>
            </a:xfrm>
            <a:custGeom>
              <a:avLst/>
              <a:gdLst/>
              <a:ahLst/>
              <a:cxnLst/>
              <a:rect l="l" t="t" r="r" b="b"/>
              <a:pathLst>
                <a:path w="3121" h="335" extrusionOk="0">
                  <a:moveTo>
                    <a:pt x="144" y="1"/>
                  </a:moveTo>
                  <a:cubicBezTo>
                    <a:pt x="48" y="1"/>
                    <a:pt x="1" y="72"/>
                    <a:pt x="1" y="144"/>
                  </a:cubicBezTo>
                  <a:cubicBezTo>
                    <a:pt x="1" y="239"/>
                    <a:pt x="48" y="334"/>
                    <a:pt x="144" y="334"/>
                  </a:cubicBezTo>
                  <a:lnTo>
                    <a:pt x="2978" y="334"/>
                  </a:lnTo>
                  <a:cubicBezTo>
                    <a:pt x="3049" y="334"/>
                    <a:pt x="3120" y="263"/>
                    <a:pt x="3120" y="191"/>
                  </a:cubicBezTo>
                  <a:cubicBezTo>
                    <a:pt x="3120" y="96"/>
                    <a:pt x="3049" y="1"/>
                    <a:pt x="2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05"/>
            <p:cNvSpPr/>
            <p:nvPr/>
          </p:nvSpPr>
          <p:spPr>
            <a:xfrm>
              <a:off x="4095736" y="3091671"/>
              <a:ext cx="109945" cy="11766"/>
            </a:xfrm>
            <a:custGeom>
              <a:avLst/>
              <a:gdLst/>
              <a:ahLst/>
              <a:cxnLst/>
              <a:rect l="l" t="t" r="r" b="b"/>
              <a:pathLst>
                <a:path w="3121" h="334" extrusionOk="0">
                  <a:moveTo>
                    <a:pt x="144" y="0"/>
                  </a:moveTo>
                  <a:cubicBezTo>
                    <a:pt x="48" y="0"/>
                    <a:pt x="1" y="48"/>
                    <a:pt x="1" y="143"/>
                  </a:cubicBezTo>
                  <a:cubicBezTo>
                    <a:pt x="1" y="239"/>
                    <a:pt x="48" y="334"/>
                    <a:pt x="144" y="334"/>
                  </a:cubicBezTo>
                  <a:lnTo>
                    <a:pt x="2978" y="334"/>
                  </a:lnTo>
                  <a:cubicBezTo>
                    <a:pt x="3049" y="334"/>
                    <a:pt x="3120" y="262"/>
                    <a:pt x="3120" y="167"/>
                  </a:cubicBezTo>
                  <a:cubicBezTo>
                    <a:pt x="3120" y="96"/>
                    <a:pt x="3049" y="0"/>
                    <a:pt x="2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05"/>
            <p:cNvSpPr/>
            <p:nvPr/>
          </p:nvSpPr>
          <p:spPr>
            <a:xfrm>
              <a:off x="4095736" y="3160470"/>
              <a:ext cx="109945" cy="11766"/>
            </a:xfrm>
            <a:custGeom>
              <a:avLst/>
              <a:gdLst/>
              <a:ahLst/>
              <a:cxnLst/>
              <a:rect l="l" t="t" r="r" b="b"/>
              <a:pathLst>
                <a:path w="3121" h="334" extrusionOk="0">
                  <a:moveTo>
                    <a:pt x="144" y="0"/>
                  </a:moveTo>
                  <a:cubicBezTo>
                    <a:pt x="48" y="0"/>
                    <a:pt x="1" y="72"/>
                    <a:pt x="1" y="143"/>
                  </a:cubicBezTo>
                  <a:cubicBezTo>
                    <a:pt x="1" y="238"/>
                    <a:pt x="48" y="334"/>
                    <a:pt x="144" y="334"/>
                  </a:cubicBezTo>
                  <a:lnTo>
                    <a:pt x="2978" y="334"/>
                  </a:lnTo>
                  <a:cubicBezTo>
                    <a:pt x="3049" y="334"/>
                    <a:pt x="3120" y="286"/>
                    <a:pt x="3120" y="191"/>
                  </a:cubicBezTo>
                  <a:cubicBezTo>
                    <a:pt x="3120" y="95"/>
                    <a:pt x="3049" y="0"/>
                    <a:pt x="2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105"/>
          <p:cNvGrpSpPr/>
          <p:nvPr/>
        </p:nvGrpSpPr>
        <p:grpSpPr>
          <a:xfrm>
            <a:off x="3974095" y="2344051"/>
            <a:ext cx="378379" cy="299539"/>
            <a:chOff x="3974095" y="2298876"/>
            <a:chExt cx="378379" cy="299539"/>
          </a:xfrm>
        </p:grpSpPr>
        <p:sp>
          <p:nvSpPr>
            <p:cNvPr id="1957" name="Google Shape;1957;p105"/>
            <p:cNvSpPr/>
            <p:nvPr/>
          </p:nvSpPr>
          <p:spPr>
            <a:xfrm>
              <a:off x="3974095" y="2298876"/>
              <a:ext cx="378379" cy="299539"/>
            </a:xfrm>
            <a:custGeom>
              <a:avLst/>
              <a:gdLst/>
              <a:ahLst/>
              <a:cxnLst/>
              <a:rect l="l" t="t" r="r" b="b"/>
              <a:pathLst>
                <a:path w="10741" h="8503" extrusionOk="0">
                  <a:moveTo>
                    <a:pt x="7288" y="4168"/>
                  </a:moveTo>
                  <a:lnTo>
                    <a:pt x="7288" y="8241"/>
                  </a:lnTo>
                  <a:lnTo>
                    <a:pt x="6335" y="8241"/>
                  </a:lnTo>
                  <a:lnTo>
                    <a:pt x="6335" y="4168"/>
                  </a:lnTo>
                  <a:close/>
                  <a:moveTo>
                    <a:pt x="4764" y="5502"/>
                  </a:moveTo>
                  <a:lnTo>
                    <a:pt x="4764" y="8264"/>
                  </a:lnTo>
                  <a:lnTo>
                    <a:pt x="3811" y="8264"/>
                  </a:lnTo>
                  <a:lnTo>
                    <a:pt x="3811" y="5502"/>
                  </a:lnTo>
                  <a:close/>
                  <a:moveTo>
                    <a:pt x="144" y="1"/>
                  </a:moveTo>
                  <a:cubicBezTo>
                    <a:pt x="48" y="1"/>
                    <a:pt x="1" y="48"/>
                    <a:pt x="1" y="144"/>
                  </a:cubicBezTo>
                  <a:lnTo>
                    <a:pt x="1" y="8360"/>
                  </a:lnTo>
                  <a:cubicBezTo>
                    <a:pt x="1" y="8455"/>
                    <a:pt x="48" y="8503"/>
                    <a:pt x="144" y="8503"/>
                  </a:cubicBezTo>
                  <a:lnTo>
                    <a:pt x="10598" y="8503"/>
                  </a:lnTo>
                  <a:cubicBezTo>
                    <a:pt x="10670" y="8503"/>
                    <a:pt x="10741" y="8455"/>
                    <a:pt x="10741" y="8360"/>
                  </a:cubicBezTo>
                  <a:cubicBezTo>
                    <a:pt x="10717" y="8336"/>
                    <a:pt x="10622" y="8264"/>
                    <a:pt x="10527" y="8264"/>
                  </a:cubicBezTo>
                  <a:lnTo>
                    <a:pt x="10074" y="8264"/>
                  </a:lnTo>
                  <a:lnTo>
                    <a:pt x="10074" y="6788"/>
                  </a:lnTo>
                  <a:cubicBezTo>
                    <a:pt x="10074" y="6693"/>
                    <a:pt x="10027" y="6621"/>
                    <a:pt x="9931" y="6621"/>
                  </a:cubicBezTo>
                  <a:cubicBezTo>
                    <a:pt x="9836" y="6621"/>
                    <a:pt x="9741" y="6693"/>
                    <a:pt x="9741" y="6788"/>
                  </a:cubicBezTo>
                  <a:lnTo>
                    <a:pt x="9741" y="8241"/>
                  </a:lnTo>
                  <a:lnTo>
                    <a:pt x="8812" y="8241"/>
                  </a:lnTo>
                  <a:lnTo>
                    <a:pt x="8812" y="4573"/>
                  </a:lnTo>
                  <a:lnTo>
                    <a:pt x="9741" y="4573"/>
                  </a:lnTo>
                  <a:lnTo>
                    <a:pt x="9741" y="6073"/>
                  </a:lnTo>
                  <a:cubicBezTo>
                    <a:pt x="9741" y="6145"/>
                    <a:pt x="9812" y="6216"/>
                    <a:pt x="9860" y="6216"/>
                  </a:cubicBezTo>
                  <a:cubicBezTo>
                    <a:pt x="9870" y="6219"/>
                    <a:pt x="9880" y="6220"/>
                    <a:pt x="9890" y="6220"/>
                  </a:cubicBezTo>
                  <a:cubicBezTo>
                    <a:pt x="9974" y="6220"/>
                    <a:pt x="10050" y="6137"/>
                    <a:pt x="10050" y="6073"/>
                  </a:cubicBezTo>
                  <a:lnTo>
                    <a:pt x="10050" y="4430"/>
                  </a:lnTo>
                  <a:cubicBezTo>
                    <a:pt x="10050" y="4335"/>
                    <a:pt x="10003" y="4287"/>
                    <a:pt x="9907" y="4287"/>
                  </a:cubicBezTo>
                  <a:lnTo>
                    <a:pt x="8645" y="4287"/>
                  </a:lnTo>
                  <a:cubicBezTo>
                    <a:pt x="8550" y="4287"/>
                    <a:pt x="8502" y="4335"/>
                    <a:pt x="8502" y="4430"/>
                  </a:cubicBezTo>
                  <a:lnTo>
                    <a:pt x="8502" y="8241"/>
                  </a:lnTo>
                  <a:lnTo>
                    <a:pt x="7574" y="8241"/>
                  </a:lnTo>
                  <a:lnTo>
                    <a:pt x="7574" y="3978"/>
                  </a:lnTo>
                  <a:cubicBezTo>
                    <a:pt x="7574" y="3906"/>
                    <a:pt x="7526" y="3835"/>
                    <a:pt x="7431" y="3835"/>
                  </a:cubicBezTo>
                  <a:lnTo>
                    <a:pt x="6169" y="3835"/>
                  </a:lnTo>
                  <a:cubicBezTo>
                    <a:pt x="6097" y="3835"/>
                    <a:pt x="6026" y="3906"/>
                    <a:pt x="6026" y="3978"/>
                  </a:cubicBezTo>
                  <a:lnTo>
                    <a:pt x="6026" y="8241"/>
                  </a:lnTo>
                  <a:lnTo>
                    <a:pt x="5049" y="8241"/>
                  </a:lnTo>
                  <a:lnTo>
                    <a:pt x="5049" y="5335"/>
                  </a:lnTo>
                  <a:cubicBezTo>
                    <a:pt x="5049" y="5240"/>
                    <a:pt x="5002" y="5169"/>
                    <a:pt x="4906" y="5169"/>
                  </a:cubicBezTo>
                  <a:lnTo>
                    <a:pt x="3644" y="5169"/>
                  </a:lnTo>
                  <a:cubicBezTo>
                    <a:pt x="3573" y="5169"/>
                    <a:pt x="3501" y="5240"/>
                    <a:pt x="3501" y="5335"/>
                  </a:cubicBezTo>
                  <a:lnTo>
                    <a:pt x="3501" y="8241"/>
                  </a:lnTo>
                  <a:lnTo>
                    <a:pt x="2549" y="8241"/>
                  </a:lnTo>
                  <a:lnTo>
                    <a:pt x="2549" y="4883"/>
                  </a:lnTo>
                  <a:cubicBezTo>
                    <a:pt x="2549" y="4787"/>
                    <a:pt x="2501" y="4740"/>
                    <a:pt x="2406" y="4740"/>
                  </a:cubicBezTo>
                  <a:lnTo>
                    <a:pt x="2144" y="4740"/>
                  </a:lnTo>
                  <a:cubicBezTo>
                    <a:pt x="2049" y="4740"/>
                    <a:pt x="1977" y="4787"/>
                    <a:pt x="1977" y="4883"/>
                  </a:cubicBezTo>
                  <a:cubicBezTo>
                    <a:pt x="1977" y="4978"/>
                    <a:pt x="2049" y="5049"/>
                    <a:pt x="2144" y="5049"/>
                  </a:cubicBezTo>
                  <a:lnTo>
                    <a:pt x="2263" y="5049"/>
                  </a:lnTo>
                  <a:lnTo>
                    <a:pt x="2263" y="8264"/>
                  </a:lnTo>
                  <a:lnTo>
                    <a:pt x="1310" y="8264"/>
                  </a:lnTo>
                  <a:lnTo>
                    <a:pt x="1310" y="5049"/>
                  </a:lnTo>
                  <a:lnTo>
                    <a:pt x="1430" y="5049"/>
                  </a:lnTo>
                  <a:cubicBezTo>
                    <a:pt x="1501" y="5049"/>
                    <a:pt x="1572" y="5002"/>
                    <a:pt x="1572" y="4907"/>
                  </a:cubicBezTo>
                  <a:cubicBezTo>
                    <a:pt x="1572" y="4811"/>
                    <a:pt x="1501" y="4740"/>
                    <a:pt x="1430" y="4740"/>
                  </a:cubicBezTo>
                  <a:lnTo>
                    <a:pt x="1144" y="4740"/>
                  </a:lnTo>
                  <a:cubicBezTo>
                    <a:pt x="1072" y="4740"/>
                    <a:pt x="1001" y="4787"/>
                    <a:pt x="1001" y="4883"/>
                  </a:cubicBezTo>
                  <a:lnTo>
                    <a:pt x="1001" y="8241"/>
                  </a:lnTo>
                  <a:lnTo>
                    <a:pt x="286" y="8241"/>
                  </a:lnTo>
                  <a:lnTo>
                    <a:pt x="286" y="144"/>
                  </a:lnTo>
                  <a:cubicBezTo>
                    <a:pt x="286" y="48"/>
                    <a:pt x="239"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05"/>
            <p:cNvSpPr/>
            <p:nvPr/>
          </p:nvSpPr>
          <p:spPr>
            <a:xfrm>
              <a:off x="4007667" y="2342840"/>
              <a:ext cx="323846" cy="117202"/>
            </a:xfrm>
            <a:custGeom>
              <a:avLst/>
              <a:gdLst/>
              <a:ahLst/>
              <a:cxnLst/>
              <a:rect l="l" t="t" r="r" b="b"/>
              <a:pathLst>
                <a:path w="9193" h="3327" extrusionOk="0">
                  <a:moveTo>
                    <a:pt x="8359" y="610"/>
                  </a:moveTo>
                  <a:cubicBezTo>
                    <a:pt x="8621" y="610"/>
                    <a:pt x="8835" y="825"/>
                    <a:pt x="8835" y="1110"/>
                  </a:cubicBezTo>
                  <a:cubicBezTo>
                    <a:pt x="8835" y="1372"/>
                    <a:pt x="8621" y="1587"/>
                    <a:pt x="8359" y="1587"/>
                  </a:cubicBezTo>
                  <a:cubicBezTo>
                    <a:pt x="8097" y="1587"/>
                    <a:pt x="7883" y="1372"/>
                    <a:pt x="7883" y="1110"/>
                  </a:cubicBezTo>
                  <a:cubicBezTo>
                    <a:pt x="7883" y="825"/>
                    <a:pt x="8097" y="610"/>
                    <a:pt x="8359" y="610"/>
                  </a:cubicBezTo>
                  <a:close/>
                  <a:moveTo>
                    <a:pt x="834" y="1468"/>
                  </a:moveTo>
                  <a:cubicBezTo>
                    <a:pt x="1096" y="1468"/>
                    <a:pt x="1310" y="1658"/>
                    <a:pt x="1310" y="1944"/>
                  </a:cubicBezTo>
                  <a:lnTo>
                    <a:pt x="1310" y="2063"/>
                  </a:lnTo>
                  <a:cubicBezTo>
                    <a:pt x="1239" y="2254"/>
                    <a:pt x="1072" y="2396"/>
                    <a:pt x="858" y="2396"/>
                  </a:cubicBezTo>
                  <a:cubicBezTo>
                    <a:pt x="596" y="2396"/>
                    <a:pt x="381" y="2206"/>
                    <a:pt x="381" y="1920"/>
                  </a:cubicBezTo>
                  <a:cubicBezTo>
                    <a:pt x="357" y="1658"/>
                    <a:pt x="548" y="1468"/>
                    <a:pt x="834" y="1468"/>
                  </a:cubicBezTo>
                  <a:close/>
                  <a:moveTo>
                    <a:pt x="3334" y="2087"/>
                  </a:moveTo>
                  <a:cubicBezTo>
                    <a:pt x="3596" y="2087"/>
                    <a:pt x="3811" y="2301"/>
                    <a:pt x="3811" y="2563"/>
                  </a:cubicBezTo>
                  <a:cubicBezTo>
                    <a:pt x="3811" y="2825"/>
                    <a:pt x="3596" y="3039"/>
                    <a:pt x="3334" y="3039"/>
                  </a:cubicBezTo>
                  <a:cubicBezTo>
                    <a:pt x="3048" y="3039"/>
                    <a:pt x="2834" y="2825"/>
                    <a:pt x="2834" y="2563"/>
                  </a:cubicBezTo>
                  <a:lnTo>
                    <a:pt x="2834" y="2444"/>
                  </a:lnTo>
                  <a:cubicBezTo>
                    <a:pt x="2929" y="2230"/>
                    <a:pt x="3120" y="2087"/>
                    <a:pt x="3334" y="2087"/>
                  </a:cubicBezTo>
                  <a:close/>
                  <a:moveTo>
                    <a:pt x="6227" y="1"/>
                  </a:moveTo>
                  <a:cubicBezTo>
                    <a:pt x="6176" y="1"/>
                    <a:pt x="6127" y="17"/>
                    <a:pt x="6097" y="63"/>
                  </a:cubicBezTo>
                  <a:cubicBezTo>
                    <a:pt x="6025" y="110"/>
                    <a:pt x="6025" y="229"/>
                    <a:pt x="6121" y="301"/>
                  </a:cubicBezTo>
                  <a:cubicBezTo>
                    <a:pt x="6263" y="396"/>
                    <a:pt x="6335" y="539"/>
                    <a:pt x="6335" y="682"/>
                  </a:cubicBezTo>
                  <a:lnTo>
                    <a:pt x="6335" y="777"/>
                  </a:lnTo>
                  <a:cubicBezTo>
                    <a:pt x="6311" y="1015"/>
                    <a:pt x="6097" y="1158"/>
                    <a:pt x="5859" y="1158"/>
                  </a:cubicBezTo>
                  <a:cubicBezTo>
                    <a:pt x="5716" y="1158"/>
                    <a:pt x="5549" y="1110"/>
                    <a:pt x="5478" y="991"/>
                  </a:cubicBezTo>
                  <a:cubicBezTo>
                    <a:pt x="5406" y="896"/>
                    <a:pt x="5382" y="801"/>
                    <a:pt x="5382" y="682"/>
                  </a:cubicBezTo>
                  <a:cubicBezTo>
                    <a:pt x="5382" y="539"/>
                    <a:pt x="5478" y="396"/>
                    <a:pt x="5573" y="301"/>
                  </a:cubicBezTo>
                  <a:cubicBezTo>
                    <a:pt x="5644" y="229"/>
                    <a:pt x="5668" y="158"/>
                    <a:pt x="5644" y="86"/>
                  </a:cubicBezTo>
                  <a:cubicBezTo>
                    <a:pt x="5594" y="53"/>
                    <a:pt x="5543" y="19"/>
                    <a:pt x="5493" y="19"/>
                  </a:cubicBezTo>
                  <a:cubicBezTo>
                    <a:pt x="5472" y="19"/>
                    <a:pt x="5451" y="25"/>
                    <a:pt x="5430" y="39"/>
                  </a:cubicBezTo>
                  <a:cubicBezTo>
                    <a:pt x="5192" y="182"/>
                    <a:pt x="5073" y="420"/>
                    <a:pt x="5073" y="682"/>
                  </a:cubicBezTo>
                  <a:cubicBezTo>
                    <a:pt x="5073" y="801"/>
                    <a:pt x="5120" y="920"/>
                    <a:pt x="5168" y="1015"/>
                  </a:cubicBezTo>
                  <a:lnTo>
                    <a:pt x="3882" y="1968"/>
                  </a:lnTo>
                  <a:cubicBezTo>
                    <a:pt x="3739" y="1849"/>
                    <a:pt x="3549" y="1753"/>
                    <a:pt x="3358" y="1753"/>
                  </a:cubicBezTo>
                  <a:cubicBezTo>
                    <a:pt x="3048" y="1753"/>
                    <a:pt x="2763" y="1944"/>
                    <a:pt x="2644" y="2206"/>
                  </a:cubicBezTo>
                  <a:lnTo>
                    <a:pt x="1620" y="1944"/>
                  </a:lnTo>
                  <a:lnTo>
                    <a:pt x="1620" y="1896"/>
                  </a:lnTo>
                  <a:cubicBezTo>
                    <a:pt x="1620" y="1481"/>
                    <a:pt x="1262" y="1133"/>
                    <a:pt x="829" y="1133"/>
                  </a:cubicBezTo>
                  <a:cubicBezTo>
                    <a:pt x="815" y="1133"/>
                    <a:pt x="800" y="1133"/>
                    <a:pt x="786" y="1134"/>
                  </a:cubicBezTo>
                  <a:cubicBezTo>
                    <a:pt x="405" y="1158"/>
                    <a:pt x="72" y="1491"/>
                    <a:pt x="48" y="1872"/>
                  </a:cubicBezTo>
                  <a:cubicBezTo>
                    <a:pt x="0" y="2349"/>
                    <a:pt x="357" y="2706"/>
                    <a:pt x="834" y="2706"/>
                  </a:cubicBezTo>
                  <a:cubicBezTo>
                    <a:pt x="1120" y="2706"/>
                    <a:pt x="1429" y="2515"/>
                    <a:pt x="1548" y="2254"/>
                  </a:cubicBezTo>
                  <a:lnTo>
                    <a:pt x="2548" y="2515"/>
                  </a:lnTo>
                  <a:lnTo>
                    <a:pt x="2548" y="2563"/>
                  </a:lnTo>
                  <a:cubicBezTo>
                    <a:pt x="2548" y="2978"/>
                    <a:pt x="2906" y="3326"/>
                    <a:pt x="3339" y="3326"/>
                  </a:cubicBezTo>
                  <a:cubicBezTo>
                    <a:pt x="3353" y="3326"/>
                    <a:pt x="3368" y="3326"/>
                    <a:pt x="3382" y="3325"/>
                  </a:cubicBezTo>
                  <a:cubicBezTo>
                    <a:pt x="3787" y="3301"/>
                    <a:pt x="4096" y="2968"/>
                    <a:pt x="4120" y="2563"/>
                  </a:cubicBezTo>
                  <a:cubicBezTo>
                    <a:pt x="4120" y="2444"/>
                    <a:pt x="4096" y="2325"/>
                    <a:pt x="4025" y="2206"/>
                  </a:cubicBezTo>
                  <a:lnTo>
                    <a:pt x="5311" y="1253"/>
                  </a:lnTo>
                  <a:cubicBezTo>
                    <a:pt x="5478" y="1372"/>
                    <a:pt x="5644" y="1468"/>
                    <a:pt x="5859" y="1468"/>
                  </a:cubicBezTo>
                  <a:cubicBezTo>
                    <a:pt x="6192" y="1468"/>
                    <a:pt x="6478" y="1253"/>
                    <a:pt x="6597" y="944"/>
                  </a:cubicBezTo>
                  <a:lnTo>
                    <a:pt x="7573" y="1134"/>
                  </a:lnTo>
                  <a:cubicBezTo>
                    <a:pt x="7573" y="1539"/>
                    <a:pt x="7978" y="1896"/>
                    <a:pt x="8383" y="1896"/>
                  </a:cubicBezTo>
                  <a:cubicBezTo>
                    <a:pt x="8788" y="1896"/>
                    <a:pt x="9121" y="1587"/>
                    <a:pt x="9169" y="1158"/>
                  </a:cubicBezTo>
                  <a:cubicBezTo>
                    <a:pt x="9193" y="706"/>
                    <a:pt x="8835" y="325"/>
                    <a:pt x="8383" y="325"/>
                  </a:cubicBezTo>
                  <a:cubicBezTo>
                    <a:pt x="8050" y="325"/>
                    <a:pt x="7764" y="539"/>
                    <a:pt x="7645" y="825"/>
                  </a:cubicBezTo>
                  <a:lnTo>
                    <a:pt x="6668" y="658"/>
                  </a:lnTo>
                  <a:cubicBezTo>
                    <a:pt x="6668" y="396"/>
                    <a:pt x="6502" y="182"/>
                    <a:pt x="6311" y="15"/>
                  </a:cubicBezTo>
                  <a:cubicBezTo>
                    <a:pt x="6285" y="6"/>
                    <a:pt x="6256" y="1"/>
                    <a:pt x="6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105"/>
          <p:cNvGrpSpPr/>
          <p:nvPr/>
        </p:nvGrpSpPr>
        <p:grpSpPr>
          <a:xfrm>
            <a:off x="3971594" y="1702276"/>
            <a:ext cx="380069" cy="377568"/>
            <a:chOff x="3971594" y="1657101"/>
            <a:chExt cx="380069" cy="377568"/>
          </a:xfrm>
        </p:grpSpPr>
        <p:sp>
          <p:nvSpPr>
            <p:cNvPr id="1960" name="Google Shape;1960;p105"/>
            <p:cNvSpPr/>
            <p:nvPr/>
          </p:nvSpPr>
          <p:spPr>
            <a:xfrm>
              <a:off x="4081468" y="1744360"/>
              <a:ext cx="208089" cy="290310"/>
            </a:xfrm>
            <a:custGeom>
              <a:avLst/>
              <a:gdLst/>
              <a:ahLst/>
              <a:cxnLst/>
              <a:rect l="l" t="t" r="r" b="b"/>
              <a:pathLst>
                <a:path w="5907" h="8241" extrusionOk="0">
                  <a:moveTo>
                    <a:pt x="2263" y="1"/>
                  </a:moveTo>
                  <a:cubicBezTo>
                    <a:pt x="2097" y="1"/>
                    <a:pt x="1930" y="48"/>
                    <a:pt x="1835" y="167"/>
                  </a:cubicBezTo>
                  <a:cubicBezTo>
                    <a:pt x="1716" y="286"/>
                    <a:pt x="1644" y="429"/>
                    <a:pt x="1644" y="620"/>
                  </a:cubicBezTo>
                  <a:lnTo>
                    <a:pt x="1644" y="953"/>
                  </a:lnTo>
                  <a:cubicBezTo>
                    <a:pt x="1644" y="1025"/>
                    <a:pt x="1692" y="1096"/>
                    <a:pt x="1787" y="1096"/>
                  </a:cubicBezTo>
                  <a:cubicBezTo>
                    <a:pt x="1882" y="1096"/>
                    <a:pt x="1977" y="1025"/>
                    <a:pt x="1977" y="953"/>
                  </a:cubicBezTo>
                  <a:lnTo>
                    <a:pt x="1977" y="620"/>
                  </a:lnTo>
                  <a:cubicBezTo>
                    <a:pt x="1977" y="524"/>
                    <a:pt x="2001" y="429"/>
                    <a:pt x="2073" y="382"/>
                  </a:cubicBezTo>
                  <a:cubicBezTo>
                    <a:pt x="2120" y="310"/>
                    <a:pt x="2239" y="286"/>
                    <a:pt x="2335" y="286"/>
                  </a:cubicBezTo>
                  <a:cubicBezTo>
                    <a:pt x="2501" y="310"/>
                    <a:pt x="2620" y="477"/>
                    <a:pt x="2620" y="620"/>
                  </a:cubicBezTo>
                  <a:lnTo>
                    <a:pt x="2620" y="3454"/>
                  </a:lnTo>
                  <a:cubicBezTo>
                    <a:pt x="2620" y="3525"/>
                    <a:pt x="2692" y="3596"/>
                    <a:pt x="2787" y="3596"/>
                  </a:cubicBezTo>
                  <a:cubicBezTo>
                    <a:pt x="2859" y="3596"/>
                    <a:pt x="2954" y="3525"/>
                    <a:pt x="2954" y="3454"/>
                  </a:cubicBezTo>
                  <a:lnTo>
                    <a:pt x="2954" y="3025"/>
                  </a:lnTo>
                  <a:cubicBezTo>
                    <a:pt x="2954" y="2930"/>
                    <a:pt x="2978" y="2858"/>
                    <a:pt x="3049" y="2787"/>
                  </a:cubicBezTo>
                  <a:cubicBezTo>
                    <a:pt x="3122" y="2714"/>
                    <a:pt x="3209" y="2683"/>
                    <a:pt x="3299" y="2683"/>
                  </a:cubicBezTo>
                  <a:cubicBezTo>
                    <a:pt x="3326" y="2683"/>
                    <a:pt x="3354" y="2686"/>
                    <a:pt x="3383" y="2692"/>
                  </a:cubicBezTo>
                  <a:cubicBezTo>
                    <a:pt x="3525" y="2739"/>
                    <a:pt x="3621" y="2882"/>
                    <a:pt x="3621" y="3025"/>
                  </a:cubicBezTo>
                  <a:lnTo>
                    <a:pt x="3621" y="3454"/>
                  </a:lnTo>
                  <a:cubicBezTo>
                    <a:pt x="3621" y="3525"/>
                    <a:pt x="3668" y="3596"/>
                    <a:pt x="3764" y="3596"/>
                  </a:cubicBezTo>
                  <a:cubicBezTo>
                    <a:pt x="3859" y="3596"/>
                    <a:pt x="3930" y="3525"/>
                    <a:pt x="3930" y="3454"/>
                  </a:cubicBezTo>
                  <a:lnTo>
                    <a:pt x="3930" y="3025"/>
                  </a:lnTo>
                  <a:cubicBezTo>
                    <a:pt x="3930" y="2930"/>
                    <a:pt x="3978" y="2858"/>
                    <a:pt x="4026" y="2787"/>
                  </a:cubicBezTo>
                  <a:cubicBezTo>
                    <a:pt x="4098" y="2714"/>
                    <a:pt x="4185" y="2683"/>
                    <a:pt x="4275" y="2683"/>
                  </a:cubicBezTo>
                  <a:cubicBezTo>
                    <a:pt x="4303" y="2683"/>
                    <a:pt x="4331" y="2686"/>
                    <a:pt x="4359" y="2692"/>
                  </a:cubicBezTo>
                  <a:cubicBezTo>
                    <a:pt x="4502" y="2739"/>
                    <a:pt x="4597" y="2882"/>
                    <a:pt x="4597" y="3025"/>
                  </a:cubicBezTo>
                  <a:lnTo>
                    <a:pt x="4597" y="3454"/>
                  </a:lnTo>
                  <a:cubicBezTo>
                    <a:pt x="4597" y="3525"/>
                    <a:pt x="4645" y="3596"/>
                    <a:pt x="4740" y="3596"/>
                  </a:cubicBezTo>
                  <a:cubicBezTo>
                    <a:pt x="4835" y="3596"/>
                    <a:pt x="4930" y="3525"/>
                    <a:pt x="4930" y="3454"/>
                  </a:cubicBezTo>
                  <a:lnTo>
                    <a:pt x="4930" y="3215"/>
                  </a:lnTo>
                  <a:cubicBezTo>
                    <a:pt x="4930" y="3215"/>
                    <a:pt x="4954" y="3025"/>
                    <a:pt x="5002" y="2977"/>
                  </a:cubicBezTo>
                  <a:cubicBezTo>
                    <a:pt x="5073" y="2906"/>
                    <a:pt x="5169" y="2882"/>
                    <a:pt x="5240" y="2882"/>
                  </a:cubicBezTo>
                  <a:cubicBezTo>
                    <a:pt x="5431" y="2882"/>
                    <a:pt x="5573" y="3025"/>
                    <a:pt x="5573" y="3192"/>
                  </a:cubicBezTo>
                  <a:lnTo>
                    <a:pt x="5573" y="5668"/>
                  </a:lnTo>
                  <a:cubicBezTo>
                    <a:pt x="5573" y="5740"/>
                    <a:pt x="5550" y="5835"/>
                    <a:pt x="5526" y="5883"/>
                  </a:cubicBezTo>
                  <a:cubicBezTo>
                    <a:pt x="5478" y="5906"/>
                    <a:pt x="5478" y="5978"/>
                    <a:pt x="5454" y="6002"/>
                  </a:cubicBezTo>
                  <a:cubicBezTo>
                    <a:pt x="5407" y="6145"/>
                    <a:pt x="5335" y="6264"/>
                    <a:pt x="5288" y="6430"/>
                  </a:cubicBezTo>
                  <a:cubicBezTo>
                    <a:pt x="5216" y="6573"/>
                    <a:pt x="5192" y="6716"/>
                    <a:pt x="5192" y="6859"/>
                  </a:cubicBezTo>
                  <a:lnTo>
                    <a:pt x="4573" y="6859"/>
                  </a:lnTo>
                  <a:cubicBezTo>
                    <a:pt x="4478" y="6859"/>
                    <a:pt x="4407" y="6930"/>
                    <a:pt x="4407" y="7026"/>
                  </a:cubicBezTo>
                  <a:cubicBezTo>
                    <a:pt x="4407" y="7097"/>
                    <a:pt x="4573" y="7169"/>
                    <a:pt x="4573" y="7169"/>
                  </a:cubicBezTo>
                  <a:lnTo>
                    <a:pt x="5597" y="7169"/>
                  </a:lnTo>
                  <a:lnTo>
                    <a:pt x="5597" y="7931"/>
                  </a:lnTo>
                  <a:lnTo>
                    <a:pt x="1596" y="7931"/>
                  </a:lnTo>
                  <a:lnTo>
                    <a:pt x="1596" y="7169"/>
                  </a:lnTo>
                  <a:lnTo>
                    <a:pt x="3859" y="7169"/>
                  </a:lnTo>
                  <a:cubicBezTo>
                    <a:pt x="3930" y="7169"/>
                    <a:pt x="4002" y="7097"/>
                    <a:pt x="4002" y="7026"/>
                  </a:cubicBezTo>
                  <a:cubicBezTo>
                    <a:pt x="4002" y="6930"/>
                    <a:pt x="3930" y="6859"/>
                    <a:pt x="3859" y="6859"/>
                  </a:cubicBezTo>
                  <a:lnTo>
                    <a:pt x="1977" y="6859"/>
                  </a:lnTo>
                  <a:cubicBezTo>
                    <a:pt x="1882" y="6454"/>
                    <a:pt x="1668" y="6073"/>
                    <a:pt x="1311" y="5692"/>
                  </a:cubicBezTo>
                  <a:cubicBezTo>
                    <a:pt x="1287" y="5668"/>
                    <a:pt x="1263" y="5621"/>
                    <a:pt x="1239" y="5549"/>
                  </a:cubicBezTo>
                  <a:cubicBezTo>
                    <a:pt x="834" y="4597"/>
                    <a:pt x="549" y="3716"/>
                    <a:pt x="334" y="3049"/>
                  </a:cubicBezTo>
                  <a:cubicBezTo>
                    <a:pt x="310" y="3001"/>
                    <a:pt x="334" y="2930"/>
                    <a:pt x="406" y="2882"/>
                  </a:cubicBezTo>
                  <a:cubicBezTo>
                    <a:pt x="432" y="2843"/>
                    <a:pt x="465" y="2825"/>
                    <a:pt x="498" y="2825"/>
                  </a:cubicBezTo>
                  <a:cubicBezTo>
                    <a:pt x="525" y="2825"/>
                    <a:pt x="551" y="2837"/>
                    <a:pt x="572" y="2858"/>
                  </a:cubicBezTo>
                  <a:cubicBezTo>
                    <a:pt x="906" y="2977"/>
                    <a:pt x="1263" y="3311"/>
                    <a:pt x="1596" y="3882"/>
                  </a:cubicBezTo>
                  <a:cubicBezTo>
                    <a:pt x="1634" y="3957"/>
                    <a:pt x="1714" y="4016"/>
                    <a:pt x="1793" y="4016"/>
                  </a:cubicBezTo>
                  <a:cubicBezTo>
                    <a:pt x="1816" y="4016"/>
                    <a:pt x="1838" y="4012"/>
                    <a:pt x="1858" y="4001"/>
                  </a:cubicBezTo>
                  <a:cubicBezTo>
                    <a:pt x="1977" y="3977"/>
                    <a:pt x="2025" y="3882"/>
                    <a:pt x="2025" y="3763"/>
                  </a:cubicBezTo>
                  <a:lnTo>
                    <a:pt x="2025" y="1596"/>
                  </a:lnTo>
                  <a:cubicBezTo>
                    <a:pt x="2025" y="1501"/>
                    <a:pt x="1977" y="1453"/>
                    <a:pt x="1882" y="1453"/>
                  </a:cubicBezTo>
                  <a:cubicBezTo>
                    <a:pt x="1787" y="1453"/>
                    <a:pt x="1739" y="1596"/>
                    <a:pt x="1739" y="1596"/>
                  </a:cubicBezTo>
                  <a:lnTo>
                    <a:pt x="1739" y="3525"/>
                  </a:lnTo>
                  <a:cubicBezTo>
                    <a:pt x="1406" y="3025"/>
                    <a:pt x="1049" y="2692"/>
                    <a:pt x="692" y="2549"/>
                  </a:cubicBezTo>
                  <a:cubicBezTo>
                    <a:pt x="638" y="2526"/>
                    <a:pt x="582" y="2515"/>
                    <a:pt x="526" y="2515"/>
                  </a:cubicBezTo>
                  <a:cubicBezTo>
                    <a:pt x="408" y="2515"/>
                    <a:pt x="288" y="2563"/>
                    <a:pt x="191" y="2644"/>
                  </a:cubicBezTo>
                  <a:cubicBezTo>
                    <a:pt x="49" y="2763"/>
                    <a:pt x="1" y="2953"/>
                    <a:pt x="49" y="3144"/>
                  </a:cubicBezTo>
                  <a:cubicBezTo>
                    <a:pt x="215" y="3787"/>
                    <a:pt x="525" y="4692"/>
                    <a:pt x="906" y="5668"/>
                  </a:cubicBezTo>
                  <a:cubicBezTo>
                    <a:pt x="930" y="5764"/>
                    <a:pt x="1001" y="5859"/>
                    <a:pt x="1073" y="5930"/>
                  </a:cubicBezTo>
                  <a:cubicBezTo>
                    <a:pt x="1382" y="6240"/>
                    <a:pt x="1549" y="6526"/>
                    <a:pt x="1644" y="6859"/>
                  </a:cubicBezTo>
                  <a:lnTo>
                    <a:pt x="1406" y="6859"/>
                  </a:lnTo>
                  <a:cubicBezTo>
                    <a:pt x="1311" y="6859"/>
                    <a:pt x="1263" y="6930"/>
                    <a:pt x="1263" y="7002"/>
                  </a:cubicBezTo>
                  <a:lnTo>
                    <a:pt x="1263" y="8074"/>
                  </a:lnTo>
                  <a:cubicBezTo>
                    <a:pt x="1263" y="8169"/>
                    <a:pt x="1311" y="8240"/>
                    <a:pt x="1406" y="8240"/>
                  </a:cubicBezTo>
                  <a:lnTo>
                    <a:pt x="5764" y="8240"/>
                  </a:lnTo>
                  <a:cubicBezTo>
                    <a:pt x="5835" y="8240"/>
                    <a:pt x="5907" y="8169"/>
                    <a:pt x="5907" y="8074"/>
                  </a:cubicBezTo>
                  <a:lnTo>
                    <a:pt x="5907" y="6978"/>
                  </a:lnTo>
                  <a:cubicBezTo>
                    <a:pt x="5812" y="6954"/>
                    <a:pt x="5764" y="6907"/>
                    <a:pt x="5669" y="6907"/>
                  </a:cubicBezTo>
                  <a:lnTo>
                    <a:pt x="5407" y="6907"/>
                  </a:lnTo>
                  <a:cubicBezTo>
                    <a:pt x="5431" y="6788"/>
                    <a:pt x="5431" y="6669"/>
                    <a:pt x="5478" y="6549"/>
                  </a:cubicBezTo>
                  <a:cubicBezTo>
                    <a:pt x="5526" y="6430"/>
                    <a:pt x="5573" y="6311"/>
                    <a:pt x="5645" y="6192"/>
                  </a:cubicBezTo>
                  <a:cubicBezTo>
                    <a:pt x="5669" y="6145"/>
                    <a:pt x="5669" y="6121"/>
                    <a:pt x="5693" y="6073"/>
                  </a:cubicBezTo>
                  <a:cubicBezTo>
                    <a:pt x="5764" y="5954"/>
                    <a:pt x="5788" y="5835"/>
                    <a:pt x="5788" y="5716"/>
                  </a:cubicBezTo>
                  <a:lnTo>
                    <a:pt x="5788" y="3263"/>
                  </a:lnTo>
                  <a:cubicBezTo>
                    <a:pt x="5788" y="2977"/>
                    <a:pt x="5573" y="2668"/>
                    <a:pt x="5240" y="2644"/>
                  </a:cubicBezTo>
                  <a:cubicBezTo>
                    <a:pt x="5211" y="2640"/>
                    <a:pt x="5182" y="2638"/>
                    <a:pt x="5153" y="2638"/>
                  </a:cubicBezTo>
                  <a:cubicBezTo>
                    <a:pt x="5009" y="2638"/>
                    <a:pt x="4858" y="2684"/>
                    <a:pt x="4740" y="2763"/>
                  </a:cubicBezTo>
                  <a:cubicBezTo>
                    <a:pt x="4630" y="2564"/>
                    <a:pt x="4417" y="2427"/>
                    <a:pt x="4178" y="2427"/>
                  </a:cubicBezTo>
                  <a:cubicBezTo>
                    <a:pt x="4159" y="2427"/>
                    <a:pt x="4140" y="2428"/>
                    <a:pt x="4121" y="2430"/>
                  </a:cubicBezTo>
                  <a:cubicBezTo>
                    <a:pt x="4026" y="2430"/>
                    <a:pt x="3906" y="2501"/>
                    <a:pt x="3811" y="2525"/>
                  </a:cubicBezTo>
                  <a:cubicBezTo>
                    <a:pt x="3764" y="2549"/>
                    <a:pt x="3740" y="2572"/>
                    <a:pt x="3692" y="2644"/>
                  </a:cubicBezTo>
                  <a:cubicBezTo>
                    <a:pt x="3573" y="2525"/>
                    <a:pt x="3406" y="2430"/>
                    <a:pt x="3216" y="2430"/>
                  </a:cubicBezTo>
                  <a:cubicBezTo>
                    <a:pt x="3097" y="2430"/>
                    <a:pt x="3025" y="2453"/>
                    <a:pt x="2906" y="2525"/>
                  </a:cubicBezTo>
                  <a:lnTo>
                    <a:pt x="2906" y="643"/>
                  </a:lnTo>
                  <a:cubicBezTo>
                    <a:pt x="2906" y="286"/>
                    <a:pt x="2597" y="1"/>
                    <a:pt x="2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05"/>
            <p:cNvSpPr/>
            <p:nvPr/>
          </p:nvSpPr>
          <p:spPr>
            <a:xfrm>
              <a:off x="4123424" y="1657101"/>
              <a:ext cx="78064" cy="74823"/>
            </a:xfrm>
            <a:custGeom>
              <a:avLst/>
              <a:gdLst/>
              <a:ahLst/>
              <a:cxnLst/>
              <a:rect l="l" t="t" r="r" b="b"/>
              <a:pathLst>
                <a:path w="2216" h="2124" extrusionOk="0">
                  <a:moveTo>
                    <a:pt x="1072" y="334"/>
                  </a:moveTo>
                  <a:lnTo>
                    <a:pt x="1263" y="644"/>
                  </a:lnTo>
                  <a:cubicBezTo>
                    <a:pt x="1287" y="739"/>
                    <a:pt x="1382" y="810"/>
                    <a:pt x="1501" y="834"/>
                  </a:cubicBezTo>
                  <a:lnTo>
                    <a:pt x="1858" y="882"/>
                  </a:lnTo>
                  <a:lnTo>
                    <a:pt x="1596" y="1168"/>
                  </a:lnTo>
                  <a:cubicBezTo>
                    <a:pt x="1525" y="1215"/>
                    <a:pt x="1501" y="1334"/>
                    <a:pt x="1501" y="1430"/>
                  </a:cubicBezTo>
                  <a:lnTo>
                    <a:pt x="1549" y="1787"/>
                  </a:lnTo>
                  <a:lnTo>
                    <a:pt x="1239" y="1596"/>
                  </a:lnTo>
                  <a:cubicBezTo>
                    <a:pt x="1191" y="1573"/>
                    <a:pt x="1144" y="1573"/>
                    <a:pt x="1072" y="1573"/>
                  </a:cubicBezTo>
                  <a:cubicBezTo>
                    <a:pt x="1025" y="1573"/>
                    <a:pt x="1001" y="1573"/>
                    <a:pt x="929" y="1596"/>
                  </a:cubicBezTo>
                  <a:lnTo>
                    <a:pt x="596" y="1787"/>
                  </a:lnTo>
                  <a:lnTo>
                    <a:pt x="667" y="1430"/>
                  </a:lnTo>
                  <a:cubicBezTo>
                    <a:pt x="691" y="1334"/>
                    <a:pt x="644" y="1215"/>
                    <a:pt x="572" y="1168"/>
                  </a:cubicBezTo>
                  <a:lnTo>
                    <a:pt x="310" y="882"/>
                  </a:lnTo>
                  <a:lnTo>
                    <a:pt x="667" y="834"/>
                  </a:lnTo>
                  <a:cubicBezTo>
                    <a:pt x="763" y="834"/>
                    <a:pt x="834" y="739"/>
                    <a:pt x="906" y="644"/>
                  </a:cubicBezTo>
                  <a:lnTo>
                    <a:pt x="1072" y="334"/>
                  </a:lnTo>
                  <a:close/>
                  <a:moveTo>
                    <a:pt x="1096" y="1"/>
                  </a:moveTo>
                  <a:cubicBezTo>
                    <a:pt x="1001" y="1"/>
                    <a:pt x="906" y="48"/>
                    <a:pt x="834" y="168"/>
                  </a:cubicBezTo>
                  <a:lnTo>
                    <a:pt x="667" y="525"/>
                  </a:lnTo>
                  <a:lnTo>
                    <a:pt x="263" y="596"/>
                  </a:lnTo>
                  <a:cubicBezTo>
                    <a:pt x="144" y="620"/>
                    <a:pt x="72" y="691"/>
                    <a:pt x="24" y="810"/>
                  </a:cubicBezTo>
                  <a:cubicBezTo>
                    <a:pt x="1" y="930"/>
                    <a:pt x="24" y="1049"/>
                    <a:pt x="120" y="1096"/>
                  </a:cubicBezTo>
                  <a:lnTo>
                    <a:pt x="334" y="1358"/>
                  </a:lnTo>
                  <a:lnTo>
                    <a:pt x="286" y="1763"/>
                  </a:lnTo>
                  <a:cubicBezTo>
                    <a:pt x="239" y="1882"/>
                    <a:pt x="310" y="2001"/>
                    <a:pt x="405" y="2049"/>
                  </a:cubicBezTo>
                  <a:cubicBezTo>
                    <a:pt x="453" y="2073"/>
                    <a:pt x="501" y="2120"/>
                    <a:pt x="572" y="2120"/>
                  </a:cubicBezTo>
                  <a:cubicBezTo>
                    <a:pt x="644" y="2120"/>
                    <a:pt x="667" y="2120"/>
                    <a:pt x="715" y="2073"/>
                  </a:cubicBezTo>
                  <a:lnTo>
                    <a:pt x="1072" y="1906"/>
                  </a:lnTo>
                  <a:lnTo>
                    <a:pt x="1429" y="2073"/>
                  </a:lnTo>
                  <a:cubicBezTo>
                    <a:pt x="1474" y="2106"/>
                    <a:pt x="1523" y="2124"/>
                    <a:pt x="1575" y="2124"/>
                  </a:cubicBezTo>
                  <a:cubicBezTo>
                    <a:pt x="1635" y="2124"/>
                    <a:pt x="1699" y="2100"/>
                    <a:pt x="1763" y="2049"/>
                  </a:cubicBezTo>
                  <a:cubicBezTo>
                    <a:pt x="1858" y="2001"/>
                    <a:pt x="1906" y="1882"/>
                    <a:pt x="1882" y="1763"/>
                  </a:cubicBezTo>
                  <a:lnTo>
                    <a:pt x="1834" y="1358"/>
                  </a:lnTo>
                  <a:lnTo>
                    <a:pt x="2096" y="1096"/>
                  </a:lnTo>
                  <a:cubicBezTo>
                    <a:pt x="2192" y="1001"/>
                    <a:pt x="2215" y="882"/>
                    <a:pt x="2192" y="810"/>
                  </a:cubicBezTo>
                  <a:cubicBezTo>
                    <a:pt x="2144" y="691"/>
                    <a:pt x="2072" y="620"/>
                    <a:pt x="1930" y="596"/>
                  </a:cubicBezTo>
                  <a:lnTo>
                    <a:pt x="1549" y="525"/>
                  </a:lnTo>
                  <a:lnTo>
                    <a:pt x="1382" y="168"/>
                  </a:lnTo>
                  <a:cubicBezTo>
                    <a:pt x="1310" y="96"/>
                    <a:pt x="1215"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05"/>
            <p:cNvSpPr/>
            <p:nvPr/>
          </p:nvSpPr>
          <p:spPr>
            <a:xfrm>
              <a:off x="3971594" y="1711633"/>
              <a:ext cx="79720" cy="74718"/>
            </a:xfrm>
            <a:custGeom>
              <a:avLst/>
              <a:gdLst/>
              <a:ahLst/>
              <a:cxnLst/>
              <a:rect l="l" t="t" r="r" b="b"/>
              <a:pathLst>
                <a:path w="2263" h="2121" extrusionOk="0">
                  <a:moveTo>
                    <a:pt x="1096" y="334"/>
                  </a:moveTo>
                  <a:lnTo>
                    <a:pt x="1286" y="644"/>
                  </a:lnTo>
                  <a:cubicBezTo>
                    <a:pt x="1310" y="739"/>
                    <a:pt x="1405" y="810"/>
                    <a:pt x="1524" y="834"/>
                  </a:cubicBezTo>
                  <a:lnTo>
                    <a:pt x="1882" y="882"/>
                  </a:lnTo>
                  <a:lnTo>
                    <a:pt x="1572" y="1168"/>
                  </a:lnTo>
                  <a:cubicBezTo>
                    <a:pt x="1524" y="1215"/>
                    <a:pt x="1501" y="1334"/>
                    <a:pt x="1501" y="1430"/>
                  </a:cubicBezTo>
                  <a:lnTo>
                    <a:pt x="1548" y="1787"/>
                  </a:lnTo>
                  <a:lnTo>
                    <a:pt x="1215" y="1596"/>
                  </a:lnTo>
                  <a:cubicBezTo>
                    <a:pt x="1179" y="1572"/>
                    <a:pt x="1137" y="1561"/>
                    <a:pt x="1093" y="1561"/>
                  </a:cubicBezTo>
                  <a:cubicBezTo>
                    <a:pt x="1048" y="1561"/>
                    <a:pt x="1000" y="1572"/>
                    <a:pt x="953" y="1596"/>
                  </a:cubicBezTo>
                  <a:lnTo>
                    <a:pt x="619" y="1787"/>
                  </a:lnTo>
                  <a:lnTo>
                    <a:pt x="619" y="1787"/>
                  </a:lnTo>
                  <a:lnTo>
                    <a:pt x="691" y="1430"/>
                  </a:lnTo>
                  <a:cubicBezTo>
                    <a:pt x="715" y="1334"/>
                    <a:pt x="643" y="1215"/>
                    <a:pt x="596" y="1168"/>
                  </a:cubicBezTo>
                  <a:lnTo>
                    <a:pt x="334" y="882"/>
                  </a:lnTo>
                  <a:lnTo>
                    <a:pt x="691" y="834"/>
                  </a:lnTo>
                  <a:cubicBezTo>
                    <a:pt x="786" y="834"/>
                    <a:pt x="858" y="739"/>
                    <a:pt x="929" y="644"/>
                  </a:cubicBezTo>
                  <a:lnTo>
                    <a:pt x="1096" y="334"/>
                  </a:lnTo>
                  <a:close/>
                  <a:moveTo>
                    <a:pt x="1096" y="1"/>
                  </a:moveTo>
                  <a:cubicBezTo>
                    <a:pt x="977" y="1"/>
                    <a:pt x="905" y="48"/>
                    <a:pt x="834" y="167"/>
                  </a:cubicBezTo>
                  <a:lnTo>
                    <a:pt x="667" y="525"/>
                  </a:lnTo>
                  <a:lnTo>
                    <a:pt x="262" y="596"/>
                  </a:lnTo>
                  <a:cubicBezTo>
                    <a:pt x="143" y="620"/>
                    <a:pt x="72" y="691"/>
                    <a:pt x="24" y="810"/>
                  </a:cubicBezTo>
                  <a:cubicBezTo>
                    <a:pt x="0" y="930"/>
                    <a:pt x="24" y="1049"/>
                    <a:pt x="119" y="1096"/>
                  </a:cubicBezTo>
                  <a:lnTo>
                    <a:pt x="381" y="1358"/>
                  </a:lnTo>
                  <a:lnTo>
                    <a:pt x="334" y="1763"/>
                  </a:lnTo>
                  <a:cubicBezTo>
                    <a:pt x="286" y="1882"/>
                    <a:pt x="357" y="2001"/>
                    <a:pt x="453" y="2049"/>
                  </a:cubicBezTo>
                  <a:cubicBezTo>
                    <a:pt x="508" y="2090"/>
                    <a:pt x="563" y="2116"/>
                    <a:pt x="628" y="2116"/>
                  </a:cubicBezTo>
                  <a:cubicBezTo>
                    <a:pt x="675" y="2116"/>
                    <a:pt x="726" y="2103"/>
                    <a:pt x="786" y="2073"/>
                  </a:cubicBezTo>
                  <a:lnTo>
                    <a:pt x="1143" y="1906"/>
                  </a:lnTo>
                  <a:lnTo>
                    <a:pt x="1477" y="2073"/>
                  </a:lnTo>
                  <a:cubicBezTo>
                    <a:pt x="1524" y="2120"/>
                    <a:pt x="1572" y="2120"/>
                    <a:pt x="1643" y="2120"/>
                  </a:cubicBezTo>
                  <a:cubicBezTo>
                    <a:pt x="1691" y="2120"/>
                    <a:pt x="1762" y="2073"/>
                    <a:pt x="1810" y="2049"/>
                  </a:cubicBezTo>
                  <a:cubicBezTo>
                    <a:pt x="1905" y="2001"/>
                    <a:pt x="1977" y="1882"/>
                    <a:pt x="1929" y="1763"/>
                  </a:cubicBezTo>
                  <a:lnTo>
                    <a:pt x="1882" y="1358"/>
                  </a:lnTo>
                  <a:lnTo>
                    <a:pt x="2144" y="1096"/>
                  </a:lnTo>
                  <a:cubicBezTo>
                    <a:pt x="2239" y="1001"/>
                    <a:pt x="2263" y="882"/>
                    <a:pt x="2239" y="810"/>
                  </a:cubicBezTo>
                  <a:cubicBezTo>
                    <a:pt x="2144" y="691"/>
                    <a:pt x="2024" y="620"/>
                    <a:pt x="1929" y="596"/>
                  </a:cubicBezTo>
                  <a:lnTo>
                    <a:pt x="1548" y="525"/>
                  </a:lnTo>
                  <a:lnTo>
                    <a:pt x="1381" y="167"/>
                  </a:lnTo>
                  <a:cubicBezTo>
                    <a:pt x="1310" y="96"/>
                    <a:pt x="1215"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05"/>
            <p:cNvSpPr/>
            <p:nvPr/>
          </p:nvSpPr>
          <p:spPr>
            <a:xfrm>
              <a:off x="4273599" y="1711633"/>
              <a:ext cx="78064" cy="74718"/>
            </a:xfrm>
            <a:custGeom>
              <a:avLst/>
              <a:gdLst/>
              <a:ahLst/>
              <a:cxnLst/>
              <a:rect l="l" t="t" r="r" b="b"/>
              <a:pathLst>
                <a:path w="2216" h="2121" extrusionOk="0">
                  <a:moveTo>
                    <a:pt x="1096" y="334"/>
                  </a:moveTo>
                  <a:lnTo>
                    <a:pt x="1286" y="644"/>
                  </a:lnTo>
                  <a:cubicBezTo>
                    <a:pt x="1310" y="739"/>
                    <a:pt x="1405" y="810"/>
                    <a:pt x="1525" y="834"/>
                  </a:cubicBezTo>
                  <a:lnTo>
                    <a:pt x="1882" y="882"/>
                  </a:lnTo>
                  <a:lnTo>
                    <a:pt x="1572" y="1168"/>
                  </a:lnTo>
                  <a:cubicBezTo>
                    <a:pt x="1525" y="1215"/>
                    <a:pt x="1501" y="1334"/>
                    <a:pt x="1501" y="1430"/>
                  </a:cubicBezTo>
                  <a:lnTo>
                    <a:pt x="1548" y="1787"/>
                  </a:lnTo>
                  <a:lnTo>
                    <a:pt x="1215" y="1596"/>
                  </a:lnTo>
                  <a:cubicBezTo>
                    <a:pt x="1167" y="1572"/>
                    <a:pt x="1126" y="1561"/>
                    <a:pt x="1084" y="1561"/>
                  </a:cubicBezTo>
                  <a:cubicBezTo>
                    <a:pt x="1042" y="1561"/>
                    <a:pt x="1001" y="1572"/>
                    <a:pt x="953" y="1596"/>
                  </a:cubicBezTo>
                  <a:lnTo>
                    <a:pt x="620" y="1787"/>
                  </a:lnTo>
                  <a:lnTo>
                    <a:pt x="620" y="1787"/>
                  </a:lnTo>
                  <a:lnTo>
                    <a:pt x="691" y="1430"/>
                  </a:lnTo>
                  <a:cubicBezTo>
                    <a:pt x="715" y="1334"/>
                    <a:pt x="643" y="1215"/>
                    <a:pt x="596" y="1168"/>
                  </a:cubicBezTo>
                  <a:lnTo>
                    <a:pt x="334" y="882"/>
                  </a:lnTo>
                  <a:lnTo>
                    <a:pt x="691" y="834"/>
                  </a:lnTo>
                  <a:cubicBezTo>
                    <a:pt x="762" y="834"/>
                    <a:pt x="858" y="739"/>
                    <a:pt x="929" y="644"/>
                  </a:cubicBezTo>
                  <a:lnTo>
                    <a:pt x="1096" y="334"/>
                  </a:lnTo>
                  <a:close/>
                  <a:moveTo>
                    <a:pt x="1096" y="1"/>
                  </a:moveTo>
                  <a:cubicBezTo>
                    <a:pt x="977" y="1"/>
                    <a:pt x="905" y="48"/>
                    <a:pt x="834" y="167"/>
                  </a:cubicBezTo>
                  <a:lnTo>
                    <a:pt x="643" y="525"/>
                  </a:lnTo>
                  <a:lnTo>
                    <a:pt x="262" y="596"/>
                  </a:lnTo>
                  <a:cubicBezTo>
                    <a:pt x="143" y="620"/>
                    <a:pt x="48" y="691"/>
                    <a:pt x="24" y="810"/>
                  </a:cubicBezTo>
                  <a:cubicBezTo>
                    <a:pt x="0" y="930"/>
                    <a:pt x="24" y="1049"/>
                    <a:pt x="119" y="1096"/>
                  </a:cubicBezTo>
                  <a:lnTo>
                    <a:pt x="381" y="1358"/>
                  </a:lnTo>
                  <a:lnTo>
                    <a:pt x="334" y="1763"/>
                  </a:lnTo>
                  <a:cubicBezTo>
                    <a:pt x="286" y="1882"/>
                    <a:pt x="358" y="2001"/>
                    <a:pt x="453" y="2049"/>
                  </a:cubicBezTo>
                  <a:cubicBezTo>
                    <a:pt x="494" y="2090"/>
                    <a:pt x="552" y="2116"/>
                    <a:pt x="616" y="2116"/>
                  </a:cubicBezTo>
                  <a:cubicBezTo>
                    <a:pt x="663" y="2116"/>
                    <a:pt x="713" y="2103"/>
                    <a:pt x="762" y="2073"/>
                  </a:cubicBezTo>
                  <a:lnTo>
                    <a:pt x="1120" y="1906"/>
                  </a:lnTo>
                  <a:lnTo>
                    <a:pt x="1477" y="2073"/>
                  </a:lnTo>
                  <a:cubicBezTo>
                    <a:pt x="1525" y="2120"/>
                    <a:pt x="1572" y="2120"/>
                    <a:pt x="1644" y="2120"/>
                  </a:cubicBezTo>
                  <a:cubicBezTo>
                    <a:pt x="1691" y="2120"/>
                    <a:pt x="1763" y="2073"/>
                    <a:pt x="1810" y="2049"/>
                  </a:cubicBezTo>
                  <a:cubicBezTo>
                    <a:pt x="1906" y="2001"/>
                    <a:pt x="1953" y="1882"/>
                    <a:pt x="1929" y="1763"/>
                  </a:cubicBezTo>
                  <a:lnTo>
                    <a:pt x="1882" y="1358"/>
                  </a:lnTo>
                  <a:lnTo>
                    <a:pt x="2144" y="1096"/>
                  </a:lnTo>
                  <a:cubicBezTo>
                    <a:pt x="2168" y="1049"/>
                    <a:pt x="2215" y="930"/>
                    <a:pt x="2168" y="810"/>
                  </a:cubicBezTo>
                  <a:cubicBezTo>
                    <a:pt x="2144" y="691"/>
                    <a:pt x="2048" y="620"/>
                    <a:pt x="1929" y="596"/>
                  </a:cubicBezTo>
                  <a:lnTo>
                    <a:pt x="1548" y="525"/>
                  </a:lnTo>
                  <a:lnTo>
                    <a:pt x="1358" y="167"/>
                  </a:lnTo>
                  <a:cubicBezTo>
                    <a:pt x="1310" y="96"/>
                    <a:pt x="1215"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05"/>
            <p:cNvSpPr/>
            <p:nvPr/>
          </p:nvSpPr>
          <p:spPr>
            <a:xfrm>
              <a:off x="4042894" y="1675560"/>
              <a:ext cx="77219" cy="75035"/>
            </a:xfrm>
            <a:custGeom>
              <a:avLst/>
              <a:gdLst/>
              <a:ahLst/>
              <a:cxnLst/>
              <a:rect l="l" t="t" r="r" b="b"/>
              <a:pathLst>
                <a:path w="2192" h="2130" extrusionOk="0">
                  <a:moveTo>
                    <a:pt x="1096" y="334"/>
                  </a:moveTo>
                  <a:lnTo>
                    <a:pt x="1286" y="668"/>
                  </a:lnTo>
                  <a:cubicBezTo>
                    <a:pt x="1310" y="763"/>
                    <a:pt x="1405" y="810"/>
                    <a:pt x="1525" y="834"/>
                  </a:cubicBezTo>
                  <a:lnTo>
                    <a:pt x="1882" y="906"/>
                  </a:lnTo>
                  <a:lnTo>
                    <a:pt x="1620" y="1168"/>
                  </a:lnTo>
                  <a:cubicBezTo>
                    <a:pt x="1548" y="1239"/>
                    <a:pt x="1525" y="1358"/>
                    <a:pt x="1525" y="1430"/>
                  </a:cubicBezTo>
                  <a:lnTo>
                    <a:pt x="1572" y="1787"/>
                  </a:lnTo>
                  <a:lnTo>
                    <a:pt x="1263" y="1620"/>
                  </a:lnTo>
                  <a:cubicBezTo>
                    <a:pt x="1215" y="1596"/>
                    <a:pt x="1167" y="1596"/>
                    <a:pt x="1096" y="1596"/>
                  </a:cubicBezTo>
                  <a:cubicBezTo>
                    <a:pt x="1048" y="1596"/>
                    <a:pt x="1024" y="1596"/>
                    <a:pt x="953" y="1620"/>
                  </a:cubicBezTo>
                  <a:lnTo>
                    <a:pt x="620" y="1787"/>
                  </a:lnTo>
                  <a:lnTo>
                    <a:pt x="691" y="1430"/>
                  </a:lnTo>
                  <a:cubicBezTo>
                    <a:pt x="715" y="1358"/>
                    <a:pt x="643" y="1239"/>
                    <a:pt x="596" y="1168"/>
                  </a:cubicBezTo>
                  <a:lnTo>
                    <a:pt x="334" y="906"/>
                  </a:lnTo>
                  <a:lnTo>
                    <a:pt x="691" y="834"/>
                  </a:lnTo>
                  <a:cubicBezTo>
                    <a:pt x="786" y="834"/>
                    <a:pt x="858" y="763"/>
                    <a:pt x="929" y="668"/>
                  </a:cubicBezTo>
                  <a:lnTo>
                    <a:pt x="1096" y="334"/>
                  </a:lnTo>
                  <a:close/>
                  <a:moveTo>
                    <a:pt x="1096" y="1"/>
                  </a:moveTo>
                  <a:cubicBezTo>
                    <a:pt x="977" y="1"/>
                    <a:pt x="905" y="72"/>
                    <a:pt x="834" y="191"/>
                  </a:cubicBezTo>
                  <a:lnTo>
                    <a:pt x="643" y="548"/>
                  </a:lnTo>
                  <a:lnTo>
                    <a:pt x="262" y="596"/>
                  </a:lnTo>
                  <a:cubicBezTo>
                    <a:pt x="143" y="644"/>
                    <a:pt x="48" y="691"/>
                    <a:pt x="24" y="810"/>
                  </a:cubicBezTo>
                  <a:cubicBezTo>
                    <a:pt x="0" y="929"/>
                    <a:pt x="24" y="1049"/>
                    <a:pt x="120" y="1096"/>
                  </a:cubicBezTo>
                  <a:lnTo>
                    <a:pt x="381" y="1382"/>
                  </a:lnTo>
                  <a:lnTo>
                    <a:pt x="334" y="1763"/>
                  </a:lnTo>
                  <a:cubicBezTo>
                    <a:pt x="286" y="1882"/>
                    <a:pt x="358" y="2001"/>
                    <a:pt x="453" y="2073"/>
                  </a:cubicBezTo>
                  <a:cubicBezTo>
                    <a:pt x="501" y="2096"/>
                    <a:pt x="572" y="2120"/>
                    <a:pt x="620" y="2120"/>
                  </a:cubicBezTo>
                  <a:cubicBezTo>
                    <a:pt x="691" y="2120"/>
                    <a:pt x="715" y="2120"/>
                    <a:pt x="762" y="2096"/>
                  </a:cubicBezTo>
                  <a:lnTo>
                    <a:pt x="1120" y="1906"/>
                  </a:lnTo>
                  <a:lnTo>
                    <a:pt x="1429" y="2096"/>
                  </a:lnTo>
                  <a:cubicBezTo>
                    <a:pt x="1472" y="2118"/>
                    <a:pt x="1520" y="2130"/>
                    <a:pt x="1570" y="2130"/>
                  </a:cubicBezTo>
                  <a:cubicBezTo>
                    <a:pt x="1632" y="2130"/>
                    <a:pt x="1697" y="2112"/>
                    <a:pt x="1763" y="2073"/>
                  </a:cubicBezTo>
                  <a:cubicBezTo>
                    <a:pt x="1858" y="2001"/>
                    <a:pt x="1906" y="1882"/>
                    <a:pt x="1882" y="1763"/>
                  </a:cubicBezTo>
                  <a:lnTo>
                    <a:pt x="1810" y="1382"/>
                  </a:lnTo>
                  <a:lnTo>
                    <a:pt x="2096" y="1096"/>
                  </a:lnTo>
                  <a:cubicBezTo>
                    <a:pt x="2168" y="1025"/>
                    <a:pt x="2191" y="906"/>
                    <a:pt x="2168" y="810"/>
                  </a:cubicBezTo>
                  <a:cubicBezTo>
                    <a:pt x="2144" y="691"/>
                    <a:pt x="2048" y="644"/>
                    <a:pt x="1929" y="596"/>
                  </a:cubicBezTo>
                  <a:lnTo>
                    <a:pt x="1548" y="548"/>
                  </a:lnTo>
                  <a:lnTo>
                    <a:pt x="1358" y="191"/>
                  </a:lnTo>
                  <a:cubicBezTo>
                    <a:pt x="1310" y="96"/>
                    <a:pt x="1215"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05"/>
            <p:cNvSpPr/>
            <p:nvPr/>
          </p:nvSpPr>
          <p:spPr>
            <a:xfrm>
              <a:off x="4203954" y="1675560"/>
              <a:ext cx="78064" cy="75950"/>
            </a:xfrm>
            <a:custGeom>
              <a:avLst/>
              <a:gdLst/>
              <a:ahLst/>
              <a:cxnLst/>
              <a:rect l="l" t="t" r="r" b="b"/>
              <a:pathLst>
                <a:path w="2216" h="2156" extrusionOk="0">
                  <a:moveTo>
                    <a:pt x="1120" y="1"/>
                  </a:moveTo>
                  <a:cubicBezTo>
                    <a:pt x="1001" y="1"/>
                    <a:pt x="906" y="72"/>
                    <a:pt x="858" y="191"/>
                  </a:cubicBezTo>
                  <a:lnTo>
                    <a:pt x="668" y="548"/>
                  </a:lnTo>
                  <a:lnTo>
                    <a:pt x="287" y="596"/>
                  </a:lnTo>
                  <a:cubicBezTo>
                    <a:pt x="168" y="644"/>
                    <a:pt x="72" y="691"/>
                    <a:pt x="48" y="810"/>
                  </a:cubicBezTo>
                  <a:cubicBezTo>
                    <a:pt x="1" y="929"/>
                    <a:pt x="48" y="1049"/>
                    <a:pt x="144" y="1096"/>
                  </a:cubicBezTo>
                  <a:lnTo>
                    <a:pt x="310" y="1406"/>
                  </a:lnTo>
                  <a:lnTo>
                    <a:pt x="263" y="1787"/>
                  </a:lnTo>
                  <a:cubicBezTo>
                    <a:pt x="215" y="1906"/>
                    <a:pt x="287" y="2025"/>
                    <a:pt x="382" y="2096"/>
                  </a:cubicBezTo>
                  <a:cubicBezTo>
                    <a:pt x="429" y="2120"/>
                    <a:pt x="501" y="2144"/>
                    <a:pt x="549" y="2144"/>
                  </a:cubicBezTo>
                  <a:cubicBezTo>
                    <a:pt x="620" y="2144"/>
                    <a:pt x="644" y="2144"/>
                    <a:pt x="691" y="2120"/>
                  </a:cubicBezTo>
                  <a:lnTo>
                    <a:pt x="1049" y="1954"/>
                  </a:lnTo>
                  <a:lnTo>
                    <a:pt x="1406" y="2120"/>
                  </a:lnTo>
                  <a:cubicBezTo>
                    <a:pt x="1447" y="2145"/>
                    <a:pt x="1489" y="2156"/>
                    <a:pt x="1530" y="2156"/>
                  </a:cubicBezTo>
                  <a:cubicBezTo>
                    <a:pt x="1608" y="2156"/>
                    <a:pt x="1686" y="2119"/>
                    <a:pt x="1763" y="2073"/>
                  </a:cubicBezTo>
                  <a:cubicBezTo>
                    <a:pt x="1858" y="2001"/>
                    <a:pt x="1882" y="1882"/>
                    <a:pt x="1858" y="1787"/>
                  </a:cubicBezTo>
                  <a:lnTo>
                    <a:pt x="1835" y="1715"/>
                  </a:lnTo>
                  <a:cubicBezTo>
                    <a:pt x="1835" y="1641"/>
                    <a:pt x="1776" y="1581"/>
                    <a:pt x="1706" y="1581"/>
                  </a:cubicBezTo>
                  <a:cubicBezTo>
                    <a:pt x="1686" y="1581"/>
                    <a:pt x="1665" y="1586"/>
                    <a:pt x="1644" y="1596"/>
                  </a:cubicBezTo>
                  <a:cubicBezTo>
                    <a:pt x="1549" y="1596"/>
                    <a:pt x="1501" y="1668"/>
                    <a:pt x="1525" y="1763"/>
                  </a:cubicBezTo>
                  <a:lnTo>
                    <a:pt x="1525" y="1834"/>
                  </a:lnTo>
                  <a:lnTo>
                    <a:pt x="1192" y="1644"/>
                  </a:lnTo>
                  <a:cubicBezTo>
                    <a:pt x="1156" y="1620"/>
                    <a:pt x="1114" y="1608"/>
                    <a:pt x="1069" y="1608"/>
                  </a:cubicBezTo>
                  <a:cubicBezTo>
                    <a:pt x="1025" y="1608"/>
                    <a:pt x="977" y="1620"/>
                    <a:pt x="930" y="1644"/>
                  </a:cubicBezTo>
                  <a:lnTo>
                    <a:pt x="596" y="1834"/>
                  </a:lnTo>
                  <a:lnTo>
                    <a:pt x="596" y="1834"/>
                  </a:lnTo>
                  <a:lnTo>
                    <a:pt x="668" y="1477"/>
                  </a:lnTo>
                  <a:cubicBezTo>
                    <a:pt x="691" y="1382"/>
                    <a:pt x="644" y="1263"/>
                    <a:pt x="572" y="1191"/>
                  </a:cubicBezTo>
                  <a:lnTo>
                    <a:pt x="310" y="929"/>
                  </a:lnTo>
                  <a:lnTo>
                    <a:pt x="668" y="882"/>
                  </a:lnTo>
                  <a:cubicBezTo>
                    <a:pt x="763" y="882"/>
                    <a:pt x="834" y="787"/>
                    <a:pt x="906" y="691"/>
                  </a:cubicBezTo>
                  <a:lnTo>
                    <a:pt x="1096" y="358"/>
                  </a:lnTo>
                  <a:lnTo>
                    <a:pt x="1263" y="691"/>
                  </a:lnTo>
                  <a:cubicBezTo>
                    <a:pt x="1287" y="787"/>
                    <a:pt x="1382" y="834"/>
                    <a:pt x="1501" y="882"/>
                  </a:cubicBezTo>
                  <a:lnTo>
                    <a:pt x="1858" y="929"/>
                  </a:lnTo>
                  <a:cubicBezTo>
                    <a:pt x="1811" y="977"/>
                    <a:pt x="1811" y="1072"/>
                    <a:pt x="1858" y="1144"/>
                  </a:cubicBezTo>
                  <a:cubicBezTo>
                    <a:pt x="1894" y="1168"/>
                    <a:pt x="1930" y="1180"/>
                    <a:pt x="1966" y="1180"/>
                  </a:cubicBezTo>
                  <a:cubicBezTo>
                    <a:pt x="2001" y="1180"/>
                    <a:pt x="2037" y="1168"/>
                    <a:pt x="2073" y="1144"/>
                  </a:cubicBezTo>
                  <a:lnTo>
                    <a:pt x="2096" y="1096"/>
                  </a:lnTo>
                  <a:cubicBezTo>
                    <a:pt x="2192" y="1025"/>
                    <a:pt x="2216" y="906"/>
                    <a:pt x="2192" y="810"/>
                  </a:cubicBezTo>
                  <a:cubicBezTo>
                    <a:pt x="2168" y="691"/>
                    <a:pt x="2073" y="644"/>
                    <a:pt x="1954" y="596"/>
                  </a:cubicBezTo>
                  <a:lnTo>
                    <a:pt x="1573" y="548"/>
                  </a:lnTo>
                  <a:lnTo>
                    <a:pt x="1382" y="191"/>
                  </a:lnTo>
                  <a:cubicBezTo>
                    <a:pt x="1334" y="96"/>
                    <a:pt x="1239"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105"/>
          <p:cNvGrpSpPr/>
          <p:nvPr/>
        </p:nvGrpSpPr>
        <p:grpSpPr>
          <a:xfrm>
            <a:off x="3206488" y="1703333"/>
            <a:ext cx="293656" cy="377357"/>
            <a:chOff x="3206488" y="1658158"/>
            <a:chExt cx="293656" cy="377357"/>
          </a:xfrm>
        </p:grpSpPr>
        <p:sp>
          <p:nvSpPr>
            <p:cNvPr id="1967" name="Google Shape;1967;p105"/>
            <p:cNvSpPr/>
            <p:nvPr/>
          </p:nvSpPr>
          <p:spPr>
            <a:xfrm>
              <a:off x="3206488" y="1870192"/>
              <a:ext cx="289464" cy="165323"/>
            </a:xfrm>
            <a:custGeom>
              <a:avLst/>
              <a:gdLst/>
              <a:ahLst/>
              <a:cxnLst/>
              <a:rect l="l" t="t" r="r" b="b"/>
              <a:pathLst>
                <a:path w="8217" h="4693" extrusionOk="0">
                  <a:moveTo>
                    <a:pt x="143" y="1"/>
                  </a:moveTo>
                  <a:cubicBezTo>
                    <a:pt x="48" y="1"/>
                    <a:pt x="0" y="48"/>
                    <a:pt x="0" y="144"/>
                  </a:cubicBezTo>
                  <a:lnTo>
                    <a:pt x="0" y="4549"/>
                  </a:lnTo>
                  <a:cubicBezTo>
                    <a:pt x="0" y="4644"/>
                    <a:pt x="48" y="4692"/>
                    <a:pt x="143" y="4692"/>
                  </a:cubicBezTo>
                  <a:lnTo>
                    <a:pt x="8002" y="4692"/>
                  </a:lnTo>
                  <a:cubicBezTo>
                    <a:pt x="8097" y="4692"/>
                    <a:pt x="8145" y="4644"/>
                    <a:pt x="8145" y="4549"/>
                  </a:cubicBezTo>
                  <a:lnTo>
                    <a:pt x="8145" y="144"/>
                  </a:lnTo>
                  <a:cubicBezTo>
                    <a:pt x="8216" y="72"/>
                    <a:pt x="8121" y="1"/>
                    <a:pt x="8026" y="1"/>
                  </a:cubicBezTo>
                  <a:lnTo>
                    <a:pt x="2620" y="1"/>
                  </a:lnTo>
                  <a:cubicBezTo>
                    <a:pt x="2525" y="1"/>
                    <a:pt x="2453" y="48"/>
                    <a:pt x="2453" y="144"/>
                  </a:cubicBezTo>
                  <a:cubicBezTo>
                    <a:pt x="2453" y="239"/>
                    <a:pt x="2525" y="310"/>
                    <a:pt x="2620" y="310"/>
                  </a:cubicBezTo>
                  <a:lnTo>
                    <a:pt x="7883" y="310"/>
                  </a:lnTo>
                  <a:lnTo>
                    <a:pt x="7883" y="4406"/>
                  </a:lnTo>
                  <a:lnTo>
                    <a:pt x="310" y="4406"/>
                  </a:lnTo>
                  <a:lnTo>
                    <a:pt x="310" y="310"/>
                  </a:lnTo>
                  <a:lnTo>
                    <a:pt x="1858" y="310"/>
                  </a:lnTo>
                  <a:cubicBezTo>
                    <a:pt x="1953" y="310"/>
                    <a:pt x="2025" y="263"/>
                    <a:pt x="2025" y="167"/>
                  </a:cubicBezTo>
                  <a:cubicBezTo>
                    <a:pt x="2025" y="72"/>
                    <a:pt x="1953" y="1"/>
                    <a:pt x="1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05"/>
            <p:cNvSpPr/>
            <p:nvPr/>
          </p:nvSpPr>
          <p:spPr>
            <a:xfrm>
              <a:off x="3231640" y="1892844"/>
              <a:ext cx="240815" cy="121676"/>
            </a:xfrm>
            <a:custGeom>
              <a:avLst/>
              <a:gdLst/>
              <a:ahLst/>
              <a:cxnLst/>
              <a:rect l="l" t="t" r="r" b="b"/>
              <a:pathLst>
                <a:path w="6836" h="3454" extrusionOk="0">
                  <a:moveTo>
                    <a:pt x="2501" y="310"/>
                  </a:moveTo>
                  <a:cubicBezTo>
                    <a:pt x="2239" y="667"/>
                    <a:pt x="2144" y="1168"/>
                    <a:pt x="2144" y="1691"/>
                  </a:cubicBezTo>
                  <a:cubicBezTo>
                    <a:pt x="2144" y="2239"/>
                    <a:pt x="2239" y="2715"/>
                    <a:pt x="2501" y="3097"/>
                  </a:cubicBezTo>
                  <a:lnTo>
                    <a:pt x="644" y="3097"/>
                  </a:lnTo>
                  <a:cubicBezTo>
                    <a:pt x="596" y="2930"/>
                    <a:pt x="429" y="2811"/>
                    <a:pt x="287" y="2715"/>
                  </a:cubicBezTo>
                  <a:lnTo>
                    <a:pt x="287" y="667"/>
                  </a:lnTo>
                  <a:cubicBezTo>
                    <a:pt x="429" y="596"/>
                    <a:pt x="596" y="453"/>
                    <a:pt x="644" y="310"/>
                  </a:cubicBezTo>
                  <a:close/>
                  <a:moveTo>
                    <a:pt x="3930" y="310"/>
                  </a:moveTo>
                  <a:cubicBezTo>
                    <a:pt x="4192" y="620"/>
                    <a:pt x="4359" y="1144"/>
                    <a:pt x="4359" y="1691"/>
                  </a:cubicBezTo>
                  <a:cubicBezTo>
                    <a:pt x="4359" y="2263"/>
                    <a:pt x="4192" y="2763"/>
                    <a:pt x="3930" y="3097"/>
                  </a:cubicBezTo>
                  <a:lnTo>
                    <a:pt x="2906" y="3097"/>
                  </a:lnTo>
                  <a:cubicBezTo>
                    <a:pt x="2644" y="2811"/>
                    <a:pt x="2454" y="2263"/>
                    <a:pt x="2454" y="1691"/>
                  </a:cubicBezTo>
                  <a:cubicBezTo>
                    <a:pt x="2454" y="1144"/>
                    <a:pt x="2644" y="620"/>
                    <a:pt x="2906" y="310"/>
                  </a:cubicBezTo>
                  <a:close/>
                  <a:moveTo>
                    <a:pt x="549" y="1"/>
                  </a:moveTo>
                  <a:cubicBezTo>
                    <a:pt x="501" y="1"/>
                    <a:pt x="406" y="72"/>
                    <a:pt x="406" y="120"/>
                  </a:cubicBezTo>
                  <a:cubicBezTo>
                    <a:pt x="382" y="263"/>
                    <a:pt x="263" y="382"/>
                    <a:pt x="120" y="429"/>
                  </a:cubicBezTo>
                  <a:cubicBezTo>
                    <a:pt x="48" y="453"/>
                    <a:pt x="1" y="501"/>
                    <a:pt x="1" y="572"/>
                  </a:cubicBezTo>
                  <a:lnTo>
                    <a:pt x="1" y="2858"/>
                  </a:lnTo>
                  <a:cubicBezTo>
                    <a:pt x="1" y="2858"/>
                    <a:pt x="48" y="3001"/>
                    <a:pt x="120" y="3001"/>
                  </a:cubicBezTo>
                  <a:cubicBezTo>
                    <a:pt x="263" y="3049"/>
                    <a:pt x="382" y="3168"/>
                    <a:pt x="406" y="3311"/>
                  </a:cubicBezTo>
                  <a:cubicBezTo>
                    <a:pt x="429" y="3358"/>
                    <a:pt x="501" y="3430"/>
                    <a:pt x="549" y="3430"/>
                  </a:cubicBezTo>
                  <a:lnTo>
                    <a:pt x="2859" y="3430"/>
                  </a:lnTo>
                  <a:lnTo>
                    <a:pt x="2859" y="3454"/>
                  </a:lnTo>
                  <a:lnTo>
                    <a:pt x="4002" y="3454"/>
                  </a:lnTo>
                  <a:lnTo>
                    <a:pt x="4002" y="3430"/>
                  </a:lnTo>
                  <a:lnTo>
                    <a:pt x="4930" y="3430"/>
                  </a:lnTo>
                  <a:cubicBezTo>
                    <a:pt x="5026" y="3430"/>
                    <a:pt x="5073" y="3358"/>
                    <a:pt x="5073" y="3287"/>
                  </a:cubicBezTo>
                  <a:cubicBezTo>
                    <a:pt x="5073" y="3192"/>
                    <a:pt x="5026" y="3097"/>
                    <a:pt x="4930" y="3097"/>
                  </a:cubicBezTo>
                  <a:lnTo>
                    <a:pt x="4335" y="3097"/>
                  </a:lnTo>
                  <a:cubicBezTo>
                    <a:pt x="4573" y="2739"/>
                    <a:pt x="4692" y="2239"/>
                    <a:pt x="4692" y="1691"/>
                  </a:cubicBezTo>
                  <a:cubicBezTo>
                    <a:pt x="4692" y="1168"/>
                    <a:pt x="4573" y="691"/>
                    <a:pt x="4335" y="310"/>
                  </a:cubicBezTo>
                  <a:lnTo>
                    <a:pt x="6193" y="310"/>
                  </a:lnTo>
                  <a:cubicBezTo>
                    <a:pt x="6240" y="453"/>
                    <a:pt x="6383" y="596"/>
                    <a:pt x="6550" y="667"/>
                  </a:cubicBezTo>
                  <a:lnTo>
                    <a:pt x="6550" y="2715"/>
                  </a:lnTo>
                  <a:cubicBezTo>
                    <a:pt x="6383" y="2763"/>
                    <a:pt x="6240" y="2930"/>
                    <a:pt x="6193" y="3073"/>
                  </a:cubicBezTo>
                  <a:lnTo>
                    <a:pt x="5597" y="3073"/>
                  </a:lnTo>
                  <a:cubicBezTo>
                    <a:pt x="5502" y="3073"/>
                    <a:pt x="5431" y="3120"/>
                    <a:pt x="5431" y="3216"/>
                  </a:cubicBezTo>
                  <a:cubicBezTo>
                    <a:pt x="5431" y="3311"/>
                    <a:pt x="5502" y="3406"/>
                    <a:pt x="5597" y="3406"/>
                  </a:cubicBezTo>
                  <a:lnTo>
                    <a:pt x="6264" y="3406"/>
                  </a:lnTo>
                  <a:cubicBezTo>
                    <a:pt x="6335" y="3406"/>
                    <a:pt x="6431" y="3335"/>
                    <a:pt x="6431" y="3287"/>
                  </a:cubicBezTo>
                  <a:cubicBezTo>
                    <a:pt x="6455" y="3120"/>
                    <a:pt x="6574" y="3001"/>
                    <a:pt x="6717" y="2977"/>
                  </a:cubicBezTo>
                  <a:cubicBezTo>
                    <a:pt x="6788" y="2954"/>
                    <a:pt x="6836" y="2882"/>
                    <a:pt x="6836" y="2835"/>
                  </a:cubicBezTo>
                  <a:lnTo>
                    <a:pt x="6836" y="572"/>
                  </a:lnTo>
                  <a:cubicBezTo>
                    <a:pt x="6836" y="501"/>
                    <a:pt x="6788" y="429"/>
                    <a:pt x="6717" y="429"/>
                  </a:cubicBezTo>
                  <a:cubicBezTo>
                    <a:pt x="6574" y="382"/>
                    <a:pt x="6455" y="263"/>
                    <a:pt x="6431" y="120"/>
                  </a:cubicBezTo>
                  <a:cubicBezTo>
                    <a:pt x="6383" y="72"/>
                    <a:pt x="6335" y="1"/>
                    <a:pt x="6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05"/>
            <p:cNvSpPr/>
            <p:nvPr/>
          </p:nvSpPr>
          <p:spPr>
            <a:xfrm>
              <a:off x="3256828" y="1934800"/>
              <a:ext cx="35263" cy="36108"/>
            </a:xfrm>
            <a:custGeom>
              <a:avLst/>
              <a:gdLst/>
              <a:ahLst/>
              <a:cxnLst/>
              <a:rect l="l" t="t" r="r" b="b"/>
              <a:pathLst>
                <a:path w="1001" h="1025" extrusionOk="0">
                  <a:moveTo>
                    <a:pt x="500" y="358"/>
                  </a:moveTo>
                  <a:cubicBezTo>
                    <a:pt x="619" y="358"/>
                    <a:pt x="667" y="453"/>
                    <a:pt x="667" y="548"/>
                  </a:cubicBezTo>
                  <a:cubicBezTo>
                    <a:pt x="715" y="620"/>
                    <a:pt x="619" y="715"/>
                    <a:pt x="500" y="715"/>
                  </a:cubicBezTo>
                  <a:cubicBezTo>
                    <a:pt x="381" y="715"/>
                    <a:pt x="310" y="620"/>
                    <a:pt x="310" y="548"/>
                  </a:cubicBezTo>
                  <a:cubicBezTo>
                    <a:pt x="310" y="429"/>
                    <a:pt x="405" y="358"/>
                    <a:pt x="500" y="358"/>
                  </a:cubicBezTo>
                  <a:close/>
                  <a:moveTo>
                    <a:pt x="500" y="0"/>
                  </a:moveTo>
                  <a:cubicBezTo>
                    <a:pt x="238" y="0"/>
                    <a:pt x="0" y="239"/>
                    <a:pt x="0" y="500"/>
                  </a:cubicBezTo>
                  <a:cubicBezTo>
                    <a:pt x="0" y="786"/>
                    <a:pt x="238" y="1024"/>
                    <a:pt x="500" y="1024"/>
                  </a:cubicBezTo>
                  <a:cubicBezTo>
                    <a:pt x="762" y="1024"/>
                    <a:pt x="1000" y="762"/>
                    <a:pt x="1000" y="500"/>
                  </a:cubicBezTo>
                  <a:cubicBezTo>
                    <a:pt x="1000" y="239"/>
                    <a:pt x="762"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05"/>
            <p:cNvSpPr/>
            <p:nvPr/>
          </p:nvSpPr>
          <p:spPr>
            <a:xfrm>
              <a:off x="3410349" y="1934800"/>
              <a:ext cx="36108" cy="36108"/>
            </a:xfrm>
            <a:custGeom>
              <a:avLst/>
              <a:gdLst/>
              <a:ahLst/>
              <a:cxnLst/>
              <a:rect l="l" t="t" r="r" b="b"/>
              <a:pathLst>
                <a:path w="1025" h="1025" extrusionOk="0">
                  <a:moveTo>
                    <a:pt x="524" y="334"/>
                  </a:moveTo>
                  <a:cubicBezTo>
                    <a:pt x="643" y="334"/>
                    <a:pt x="691" y="429"/>
                    <a:pt x="691" y="500"/>
                  </a:cubicBezTo>
                  <a:cubicBezTo>
                    <a:pt x="691" y="620"/>
                    <a:pt x="596" y="691"/>
                    <a:pt x="524" y="691"/>
                  </a:cubicBezTo>
                  <a:cubicBezTo>
                    <a:pt x="514" y="693"/>
                    <a:pt x="504" y="695"/>
                    <a:pt x="495" y="695"/>
                  </a:cubicBezTo>
                  <a:cubicBezTo>
                    <a:pt x="410" y="695"/>
                    <a:pt x="334" y="607"/>
                    <a:pt x="334" y="500"/>
                  </a:cubicBezTo>
                  <a:cubicBezTo>
                    <a:pt x="334" y="381"/>
                    <a:pt x="429" y="334"/>
                    <a:pt x="524" y="334"/>
                  </a:cubicBezTo>
                  <a:close/>
                  <a:moveTo>
                    <a:pt x="524" y="0"/>
                  </a:moveTo>
                  <a:cubicBezTo>
                    <a:pt x="238" y="0"/>
                    <a:pt x="0" y="239"/>
                    <a:pt x="0" y="500"/>
                  </a:cubicBezTo>
                  <a:cubicBezTo>
                    <a:pt x="0" y="786"/>
                    <a:pt x="238" y="1024"/>
                    <a:pt x="524" y="1024"/>
                  </a:cubicBezTo>
                  <a:cubicBezTo>
                    <a:pt x="786" y="1024"/>
                    <a:pt x="1024" y="810"/>
                    <a:pt x="1024" y="500"/>
                  </a:cubicBezTo>
                  <a:cubicBezTo>
                    <a:pt x="1024" y="239"/>
                    <a:pt x="786"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05"/>
            <p:cNvSpPr/>
            <p:nvPr/>
          </p:nvSpPr>
          <p:spPr>
            <a:xfrm>
              <a:off x="3332320" y="1912994"/>
              <a:ext cx="36108" cy="80706"/>
            </a:xfrm>
            <a:custGeom>
              <a:avLst/>
              <a:gdLst/>
              <a:ahLst/>
              <a:cxnLst/>
              <a:rect l="l" t="t" r="r" b="b"/>
              <a:pathLst>
                <a:path w="1025" h="2291" extrusionOk="0">
                  <a:moveTo>
                    <a:pt x="501" y="0"/>
                  </a:moveTo>
                  <a:cubicBezTo>
                    <a:pt x="405" y="0"/>
                    <a:pt x="310" y="48"/>
                    <a:pt x="310" y="143"/>
                  </a:cubicBezTo>
                  <a:lnTo>
                    <a:pt x="310" y="286"/>
                  </a:lnTo>
                  <a:cubicBezTo>
                    <a:pt x="302" y="285"/>
                    <a:pt x="294" y="284"/>
                    <a:pt x="285" y="284"/>
                  </a:cubicBezTo>
                  <a:cubicBezTo>
                    <a:pt x="149" y="284"/>
                    <a:pt x="1" y="464"/>
                    <a:pt x="1" y="643"/>
                  </a:cubicBezTo>
                  <a:lnTo>
                    <a:pt x="1" y="858"/>
                  </a:lnTo>
                  <a:cubicBezTo>
                    <a:pt x="1" y="1000"/>
                    <a:pt x="72" y="1167"/>
                    <a:pt x="239" y="1191"/>
                  </a:cubicBezTo>
                  <a:lnTo>
                    <a:pt x="667" y="1334"/>
                  </a:lnTo>
                  <a:cubicBezTo>
                    <a:pt x="715" y="1334"/>
                    <a:pt x="715" y="1358"/>
                    <a:pt x="715" y="1358"/>
                  </a:cubicBezTo>
                  <a:lnTo>
                    <a:pt x="715" y="1500"/>
                  </a:lnTo>
                  <a:cubicBezTo>
                    <a:pt x="715" y="1572"/>
                    <a:pt x="644" y="1643"/>
                    <a:pt x="596" y="1643"/>
                  </a:cubicBezTo>
                  <a:lnTo>
                    <a:pt x="405" y="1643"/>
                  </a:lnTo>
                  <a:cubicBezTo>
                    <a:pt x="358" y="1643"/>
                    <a:pt x="286" y="1572"/>
                    <a:pt x="286" y="1500"/>
                  </a:cubicBezTo>
                  <a:cubicBezTo>
                    <a:pt x="286" y="1429"/>
                    <a:pt x="239" y="1358"/>
                    <a:pt x="143" y="1358"/>
                  </a:cubicBezTo>
                  <a:cubicBezTo>
                    <a:pt x="48" y="1358"/>
                    <a:pt x="1" y="1453"/>
                    <a:pt x="1" y="1548"/>
                  </a:cubicBezTo>
                  <a:cubicBezTo>
                    <a:pt x="1" y="1739"/>
                    <a:pt x="143" y="1929"/>
                    <a:pt x="358" y="1953"/>
                  </a:cubicBezTo>
                  <a:lnTo>
                    <a:pt x="358" y="2143"/>
                  </a:lnTo>
                  <a:cubicBezTo>
                    <a:pt x="358" y="2239"/>
                    <a:pt x="405" y="2286"/>
                    <a:pt x="477" y="2286"/>
                  </a:cubicBezTo>
                  <a:cubicBezTo>
                    <a:pt x="486" y="2289"/>
                    <a:pt x="496" y="2291"/>
                    <a:pt x="506" y="2291"/>
                  </a:cubicBezTo>
                  <a:cubicBezTo>
                    <a:pt x="572" y="2291"/>
                    <a:pt x="644" y="2226"/>
                    <a:pt x="644" y="2143"/>
                  </a:cubicBezTo>
                  <a:lnTo>
                    <a:pt x="644" y="1953"/>
                  </a:lnTo>
                  <a:cubicBezTo>
                    <a:pt x="858" y="1929"/>
                    <a:pt x="1025" y="1715"/>
                    <a:pt x="1025" y="1500"/>
                  </a:cubicBezTo>
                  <a:lnTo>
                    <a:pt x="1025" y="1405"/>
                  </a:lnTo>
                  <a:cubicBezTo>
                    <a:pt x="1025" y="1239"/>
                    <a:pt x="953" y="1096"/>
                    <a:pt x="786" y="1072"/>
                  </a:cubicBezTo>
                  <a:lnTo>
                    <a:pt x="358" y="929"/>
                  </a:lnTo>
                  <a:cubicBezTo>
                    <a:pt x="310" y="929"/>
                    <a:pt x="310" y="881"/>
                    <a:pt x="310" y="881"/>
                  </a:cubicBezTo>
                  <a:lnTo>
                    <a:pt x="310" y="691"/>
                  </a:lnTo>
                  <a:cubicBezTo>
                    <a:pt x="310" y="619"/>
                    <a:pt x="358" y="596"/>
                    <a:pt x="405" y="596"/>
                  </a:cubicBezTo>
                  <a:lnTo>
                    <a:pt x="620" y="596"/>
                  </a:lnTo>
                  <a:cubicBezTo>
                    <a:pt x="667" y="596"/>
                    <a:pt x="715" y="619"/>
                    <a:pt x="715" y="691"/>
                  </a:cubicBezTo>
                  <a:cubicBezTo>
                    <a:pt x="715" y="755"/>
                    <a:pt x="772" y="837"/>
                    <a:pt x="852" y="837"/>
                  </a:cubicBezTo>
                  <a:cubicBezTo>
                    <a:pt x="862" y="837"/>
                    <a:pt x="872" y="836"/>
                    <a:pt x="882" y="834"/>
                  </a:cubicBezTo>
                  <a:cubicBezTo>
                    <a:pt x="953" y="834"/>
                    <a:pt x="1001" y="738"/>
                    <a:pt x="1001" y="691"/>
                  </a:cubicBezTo>
                  <a:cubicBezTo>
                    <a:pt x="1001" y="476"/>
                    <a:pt x="858" y="286"/>
                    <a:pt x="644" y="286"/>
                  </a:cubicBezTo>
                  <a:lnTo>
                    <a:pt x="644" y="143"/>
                  </a:lnTo>
                  <a:cubicBezTo>
                    <a:pt x="644" y="48"/>
                    <a:pt x="59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05"/>
            <p:cNvSpPr/>
            <p:nvPr/>
          </p:nvSpPr>
          <p:spPr>
            <a:xfrm>
              <a:off x="3229984" y="1658158"/>
              <a:ext cx="270160" cy="195301"/>
            </a:xfrm>
            <a:custGeom>
              <a:avLst/>
              <a:gdLst/>
              <a:ahLst/>
              <a:cxnLst/>
              <a:rect l="l" t="t" r="r" b="b"/>
              <a:pathLst>
                <a:path w="7669" h="5544" extrusionOk="0">
                  <a:moveTo>
                    <a:pt x="1286" y="4162"/>
                  </a:moveTo>
                  <a:lnTo>
                    <a:pt x="1286" y="5210"/>
                  </a:lnTo>
                  <a:lnTo>
                    <a:pt x="238" y="5210"/>
                  </a:lnTo>
                  <a:lnTo>
                    <a:pt x="238" y="4162"/>
                  </a:lnTo>
                  <a:close/>
                  <a:moveTo>
                    <a:pt x="2620" y="3638"/>
                  </a:moveTo>
                  <a:lnTo>
                    <a:pt x="2620" y="5210"/>
                  </a:lnTo>
                  <a:lnTo>
                    <a:pt x="1596" y="5210"/>
                  </a:lnTo>
                  <a:lnTo>
                    <a:pt x="1596" y="4019"/>
                  </a:lnTo>
                  <a:lnTo>
                    <a:pt x="1596" y="3638"/>
                  </a:lnTo>
                  <a:close/>
                  <a:moveTo>
                    <a:pt x="3977" y="2995"/>
                  </a:moveTo>
                  <a:lnTo>
                    <a:pt x="3977" y="5210"/>
                  </a:lnTo>
                  <a:lnTo>
                    <a:pt x="2929" y="5210"/>
                  </a:lnTo>
                  <a:lnTo>
                    <a:pt x="2929" y="3472"/>
                  </a:lnTo>
                  <a:lnTo>
                    <a:pt x="2929" y="2995"/>
                  </a:lnTo>
                  <a:close/>
                  <a:moveTo>
                    <a:pt x="5335" y="2352"/>
                  </a:moveTo>
                  <a:lnTo>
                    <a:pt x="5335" y="5210"/>
                  </a:lnTo>
                  <a:lnTo>
                    <a:pt x="4287" y="5210"/>
                  </a:lnTo>
                  <a:lnTo>
                    <a:pt x="4287" y="2829"/>
                  </a:lnTo>
                  <a:lnTo>
                    <a:pt x="4287" y="2352"/>
                  </a:lnTo>
                  <a:close/>
                  <a:moveTo>
                    <a:pt x="6168" y="1"/>
                  </a:moveTo>
                  <a:cubicBezTo>
                    <a:pt x="6138" y="1"/>
                    <a:pt x="6109" y="7"/>
                    <a:pt x="6073" y="18"/>
                  </a:cubicBezTo>
                  <a:lnTo>
                    <a:pt x="4763" y="1019"/>
                  </a:lnTo>
                  <a:cubicBezTo>
                    <a:pt x="4715" y="1066"/>
                    <a:pt x="4692" y="1138"/>
                    <a:pt x="4739" y="1209"/>
                  </a:cubicBezTo>
                  <a:cubicBezTo>
                    <a:pt x="4763" y="1281"/>
                    <a:pt x="4835" y="1304"/>
                    <a:pt x="4882" y="1304"/>
                  </a:cubicBezTo>
                  <a:lnTo>
                    <a:pt x="5358" y="1304"/>
                  </a:lnTo>
                  <a:lnTo>
                    <a:pt x="5358" y="2043"/>
                  </a:lnTo>
                  <a:lnTo>
                    <a:pt x="4168" y="2043"/>
                  </a:lnTo>
                  <a:cubicBezTo>
                    <a:pt x="4096" y="2043"/>
                    <a:pt x="4025" y="2114"/>
                    <a:pt x="4025" y="2209"/>
                  </a:cubicBezTo>
                  <a:lnTo>
                    <a:pt x="4025" y="2686"/>
                  </a:lnTo>
                  <a:lnTo>
                    <a:pt x="2834" y="2686"/>
                  </a:lnTo>
                  <a:cubicBezTo>
                    <a:pt x="2739" y="2686"/>
                    <a:pt x="2691" y="2733"/>
                    <a:pt x="2691" y="2829"/>
                  </a:cubicBezTo>
                  <a:lnTo>
                    <a:pt x="2691" y="3305"/>
                  </a:lnTo>
                  <a:lnTo>
                    <a:pt x="1501" y="3305"/>
                  </a:lnTo>
                  <a:cubicBezTo>
                    <a:pt x="1405" y="3305"/>
                    <a:pt x="1358" y="3352"/>
                    <a:pt x="1358" y="3448"/>
                  </a:cubicBezTo>
                  <a:lnTo>
                    <a:pt x="1358" y="3829"/>
                  </a:lnTo>
                  <a:lnTo>
                    <a:pt x="167" y="3829"/>
                  </a:lnTo>
                  <a:cubicBezTo>
                    <a:pt x="72" y="3829"/>
                    <a:pt x="0" y="3900"/>
                    <a:pt x="0" y="3995"/>
                  </a:cubicBezTo>
                  <a:lnTo>
                    <a:pt x="0" y="5353"/>
                  </a:lnTo>
                  <a:cubicBezTo>
                    <a:pt x="0" y="5353"/>
                    <a:pt x="72" y="5496"/>
                    <a:pt x="167" y="5496"/>
                  </a:cubicBezTo>
                  <a:lnTo>
                    <a:pt x="5525" y="5496"/>
                  </a:lnTo>
                  <a:lnTo>
                    <a:pt x="5525" y="5543"/>
                  </a:lnTo>
                  <a:lnTo>
                    <a:pt x="6859" y="5543"/>
                  </a:lnTo>
                  <a:cubicBezTo>
                    <a:pt x="6954" y="5543"/>
                    <a:pt x="7002" y="5472"/>
                    <a:pt x="7002" y="5377"/>
                  </a:cubicBezTo>
                  <a:lnTo>
                    <a:pt x="7002" y="3519"/>
                  </a:lnTo>
                  <a:cubicBezTo>
                    <a:pt x="7002" y="3424"/>
                    <a:pt x="6954" y="3352"/>
                    <a:pt x="6859" y="3352"/>
                  </a:cubicBezTo>
                  <a:cubicBezTo>
                    <a:pt x="6764" y="3352"/>
                    <a:pt x="6668" y="3424"/>
                    <a:pt x="6668" y="3519"/>
                  </a:cubicBezTo>
                  <a:lnTo>
                    <a:pt x="6668" y="5234"/>
                  </a:lnTo>
                  <a:lnTo>
                    <a:pt x="5597" y="5234"/>
                  </a:lnTo>
                  <a:lnTo>
                    <a:pt x="5597" y="2209"/>
                  </a:lnTo>
                  <a:lnTo>
                    <a:pt x="5644" y="2209"/>
                  </a:lnTo>
                  <a:lnTo>
                    <a:pt x="5644" y="1138"/>
                  </a:lnTo>
                  <a:cubicBezTo>
                    <a:pt x="5644" y="1042"/>
                    <a:pt x="5454" y="971"/>
                    <a:pt x="5454" y="971"/>
                  </a:cubicBezTo>
                  <a:lnTo>
                    <a:pt x="5311" y="971"/>
                  </a:lnTo>
                  <a:lnTo>
                    <a:pt x="6168" y="352"/>
                  </a:lnTo>
                  <a:lnTo>
                    <a:pt x="7025" y="971"/>
                  </a:lnTo>
                  <a:lnTo>
                    <a:pt x="6835" y="971"/>
                  </a:lnTo>
                  <a:cubicBezTo>
                    <a:pt x="6740" y="971"/>
                    <a:pt x="6668" y="1042"/>
                    <a:pt x="6668" y="1138"/>
                  </a:cubicBezTo>
                  <a:lnTo>
                    <a:pt x="6668" y="2709"/>
                  </a:lnTo>
                  <a:cubicBezTo>
                    <a:pt x="6668" y="2805"/>
                    <a:pt x="6740" y="2852"/>
                    <a:pt x="6835" y="2852"/>
                  </a:cubicBezTo>
                  <a:cubicBezTo>
                    <a:pt x="6906" y="2852"/>
                    <a:pt x="7002" y="2805"/>
                    <a:pt x="7002" y="2709"/>
                  </a:cubicBezTo>
                  <a:lnTo>
                    <a:pt x="7002" y="1281"/>
                  </a:lnTo>
                  <a:lnTo>
                    <a:pt x="7502" y="1281"/>
                  </a:lnTo>
                  <a:cubicBezTo>
                    <a:pt x="7573" y="1281"/>
                    <a:pt x="7621" y="1257"/>
                    <a:pt x="7668" y="1162"/>
                  </a:cubicBezTo>
                  <a:cubicBezTo>
                    <a:pt x="7668" y="1138"/>
                    <a:pt x="7621" y="1042"/>
                    <a:pt x="7573" y="1019"/>
                  </a:cubicBezTo>
                  <a:lnTo>
                    <a:pt x="6263" y="18"/>
                  </a:lnTo>
                  <a:cubicBezTo>
                    <a:pt x="6228" y="7"/>
                    <a:pt x="6198" y="1"/>
                    <a:pt x="6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105"/>
          <p:cNvGrpSpPr/>
          <p:nvPr/>
        </p:nvGrpSpPr>
        <p:grpSpPr>
          <a:xfrm>
            <a:off x="3173761" y="2307132"/>
            <a:ext cx="362456" cy="377568"/>
            <a:chOff x="3173761" y="2261957"/>
            <a:chExt cx="362456" cy="377568"/>
          </a:xfrm>
        </p:grpSpPr>
        <p:sp>
          <p:nvSpPr>
            <p:cNvPr id="1974" name="Google Shape;1974;p105"/>
            <p:cNvSpPr/>
            <p:nvPr/>
          </p:nvSpPr>
          <p:spPr>
            <a:xfrm>
              <a:off x="3173761" y="2447289"/>
              <a:ext cx="362456" cy="192236"/>
            </a:xfrm>
            <a:custGeom>
              <a:avLst/>
              <a:gdLst/>
              <a:ahLst/>
              <a:cxnLst/>
              <a:rect l="l" t="t" r="r" b="b"/>
              <a:pathLst>
                <a:path w="10289" h="5457" extrusionOk="0">
                  <a:moveTo>
                    <a:pt x="1668" y="313"/>
                  </a:moveTo>
                  <a:cubicBezTo>
                    <a:pt x="2144" y="313"/>
                    <a:pt x="2549" y="694"/>
                    <a:pt x="2549" y="1194"/>
                  </a:cubicBezTo>
                  <a:cubicBezTo>
                    <a:pt x="2549" y="1670"/>
                    <a:pt x="2168" y="2099"/>
                    <a:pt x="1668" y="2099"/>
                  </a:cubicBezTo>
                  <a:cubicBezTo>
                    <a:pt x="1168" y="2099"/>
                    <a:pt x="763" y="1718"/>
                    <a:pt x="763" y="1194"/>
                  </a:cubicBezTo>
                  <a:cubicBezTo>
                    <a:pt x="763" y="717"/>
                    <a:pt x="1168" y="313"/>
                    <a:pt x="1668" y="313"/>
                  </a:cubicBezTo>
                  <a:close/>
                  <a:moveTo>
                    <a:pt x="8574" y="313"/>
                  </a:moveTo>
                  <a:cubicBezTo>
                    <a:pt x="9050" y="313"/>
                    <a:pt x="9455" y="694"/>
                    <a:pt x="9455" y="1194"/>
                  </a:cubicBezTo>
                  <a:cubicBezTo>
                    <a:pt x="9455" y="1670"/>
                    <a:pt x="9074" y="2099"/>
                    <a:pt x="8574" y="2099"/>
                  </a:cubicBezTo>
                  <a:cubicBezTo>
                    <a:pt x="8074" y="2099"/>
                    <a:pt x="7669" y="1718"/>
                    <a:pt x="7669" y="1194"/>
                  </a:cubicBezTo>
                  <a:cubicBezTo>
                    <a:pt x="7669" y="717"/>
                    <a:pt x="8074" y="313"/>
                    <a:pt x="8574" y="313"/>
                  </a:cubicBezTo>
                  <a:close/>
                  <a:moveTo>
                    <a:pt x="5121" y="336"/>
                  </a:moveTo>
                  <a:cubicBezTo>
                    <a:pt x="5716" y="336"/>
                    <a:pt x="6216" y="813"/>
                    <a:pt x="6216" y="1432"/>
                  </a:cubicBezTo>
                  <a:cubicBezTo>
                    <a:pt x="6216" y="2027"/>
                    <a:pt x="5740" y="2551"/>
                    <a:pt x="5121" y="2551"/>
                  </a:cubicBezTo>
                  <a:cubicBezTo>
                    <a:pt x="4502" y="2503"/>
                    <a:pt x="4025" y="2027"/>
                    <a:pt x="4025" y="1432"/>
                  </a:cubicBezTo>
                  <a:cubicBezTo>
                    <a:pt x="4025" y="836"/>
                    <a:pt x="4502" y="336"/>
                    <a:pt x="5121" y="336"/>
                  </a:cubicBezTo>
                  <a:close/>
                  <a:moveTo>
                    <a:pt x="1592" y="2382"/>
                  </a:moveTo>
                  <a:cubicBezTo>
                    <a:pt x="1984" y="2382"/>
                    <a:pt x="2333" y="2526"/>
                    <a:pt x="2620" y="2813"/>
                  </a:cubicBezTo>
                  <a:cubicBezTo>
                    <a:pt x="2882" y="3075"/>
                    <a:pt x="3025" y="3432"/>
                    <a:pt x="3025" y="3813"/>
                  </a:cubicBezTo>
                  <a:lnTo>
                    <a:pt x="3025" y="3885"/>
                  </a:lnTo>
                  <a:lnTo>
                    <a:pt x="3073" y="3885"/>
                  </a:lnTo>
                  <a:cubicBezTo>
                    <a:pt x="2644" y="4147"/>
                    <a:pt x="2144" y="4290"/>
                    <a:pt x="1644" y="4290"/>
                  </a:cubicBezTo>
                  <a:cubicBezTo>
                    <a:pt x="1120" y="4290"/>
                    <a:pt x="644" y="4147"/>
                    <a:pt x="215" y="3885"/>
                  </a:cubicBezTo>
                  <a:lnTo>
                    <a:pt x="215" y="3813"/>
                  </a:lnTo>
                  <a:cubicBezTo>
                    <a:pt x="215" y="3099"/>
                    <a:pt x="810" y="2456"/>
                    <a:pt x="1501" y="2384"/>
                  </a:cubicBezTo>
                  <a:cubicBezTo>
                    <a:pt x="1532" y="2383"/>
                    <a:pt x="1562" y="2382"/>
                    <a:pt x="1592" y="2382"/>
                  </a:cubicBezTo>
                  <a:close/>
                  <a:moveTo>
                    <a:pt x="8498" y="2382"/>
                  </a:moveTo>
                  <a:cubicBezTo>
                    <a:pt x="8890" y="2382"/>
                    <a:pt x="9239" y="2526"/>
                    <a:pt x="9526" y="2813"/>
                  </a:cubicBezTo>
                  <a:cubicBezTo>
                    <a:pt x="9788" y="3075"/>
                    <a:pt x="9931" y="3432"/>
                    <a:pt x="9931" y="3813"/>
                  </a:cubicBezTo>
                  <a:lnTo>
                    <a:pt x="9979" y="3885"/>
                  </a:lnTo>
                  <a:cubicBezTo>
                    <a:pt x="9550" y="4147"/>
                    <a:pt x="9050" y="4290"/>
                    <a:pt x="8550" y="4290"/>
                  </a:cubicBezTo>
                  <a:cubicBezTo>
                    <a:pt x="8026" y="4290"/>
                    <a:pt x="7550" y="4147"/>
                    <a:pt x="7121" y="3885"/>
                  </a:cubicBezTo>
                  <a:lnTo>
                    <a:pt x="7121" y="3813"/>
                  </a:lnTo>
                  <a:cubicBezTo>
                    <a:pt x="7121" y="3099"/>
                    <a:pt x="7717" y="2456"/>
                    <a:pt x="8407" y="2384"/>
                  </a:cubicBezTo>
                  <a:cubicBezTo>
                    <a:pt x="8438" y="2383"/>
                    <a:pt x="8468" y="2382"/>
                    <a:pt x="8498" y="2382"/>
                  </a:cubicBezTo>
                  <a:close/>
                  <a:moveTo>
                    <a:pt x="1704" y="0"/>
                  </a:moveTo>
                  <a:cubicBezTo>
                    <a:pt x="1028" y="0"/>
                    <a:pt x="501" y="553"/>
                    <a:pt x="501" y="1194"/>
                  </a:cubicBezTo>
                  <a:cubicBezTo>
                    <a:pt x="501" y="1622"/>
                    <a:pt x="715" y="2003"/>
                    <a:pt x="1072" y="2218"/>
                  </a:cubicBezTo>
                  <a:cubicBezTo>
                    <a:pt x="429" y="2480"/>
                    <a:pt x="1" y="3075"/>
                    <a:pt x="1" y="3813"/>
                  </a:cubicBezTo>
                  <a:lnTo>
                    <a:pt x="1" y="3956"/>
                  </a:lnTo>
                  <a:cubicBezTo>
                    <a:pt x="1" y="4028"/>
                    <a:pt x="24" y="4051"/>
                    <a:pt x="48" y="4075"/>
                  </a:cubicBezTo>
                  <a:cubicBezTo>
                    <a:pt x="525" y="4409"/>
                    <a:pt x="1120" y="4623"/>
                    <a:pt x="1715" y="4623"/>
                  </a:cubicBezTo>
                  <a:cubicBezTo>
                    <a:pt x="2215" y="4623"/>
                    <a:pt x="2692" y="4504"/>
                    <a:pt x="3144" y="4242"/>
                  </a:cubicBezTo>
                  <a:lnTo>
                    <a:pt x="3144" y="4242"/>
                  </a:lnTo>
                  <a:cubicBezTo>
                    <a:pt x="3120" y="4313"/>
                    <a:pt x="3120" y="4432"/>
                    <a:pt x="3120" y="4551"/>
                  </a:cubicBezTo>
                  <a:lnTo>
                    <a:pt x="3120" y="4742"/>
                  </a:lnTo>
                  <a:cubicBezTo>
                    <a:pt x="3120" y="4790"/>
                    <a:pt x="3144" y="4837"/>
                    <a:pt x="3168" y="4861"/>
                  </a:cubicBezTo>
                  <a:cubicBezTo>
                    <a:pt x="3739" y="5242"/>
                    <a:pt x="4430" y="5456"/>
                    <a:pt x="5121" y="5456"/>
                  </a:cubicBezTo>
                  <a:cubicBezTo>
                    <a:pt x="5383" y="5456"/>
                    <a:pt x="5645" y="5433"/>
                    <a:pt x="5907" y="5361"/>
                  </a:cubicBezTo>
                  <a:cubicBezTo>
                    <a:pt x="6002" y="5337"/>
                    <a:pt x="6073" y="5242"/>
                    <a:pt x="6002" y="5147"/>
                  </a:cubicBezTo>
                  <a:cubicBezTo>
                    <a:pt x="5978" y="5099"/>
                    <a:pt x="5883" y="5075"/>
                    <a:pt x="5835" y="5075"/>
                  </a:cubicBezTo>
                  <a:cubicBezTo>
                    <a:pt x="5597" y="5123"/>
                    <a:pt x="5359" y="5147"/>
                    <a:pt x="5121" y="5147"/>
                  </a:cubicBezTo>
                  <a:cubicBezTo>
                    <a:pt x="4525" y="5147"/>
                    <a:pt x="3930" y="4980"/>
                    <a:pt x="3406" y="4647"/>
                  </a:cubicBezTo>
                  <a:lnTo>
                    <a:pt x="3406" y="4551"/>
                  </a:lnTo>
                  <a:cubicBezTo>
                    <a:pt x="3406" y="3614"/>
                    <a:pt x="4174" y="2809"/>
                    <a:pt x="5120" y="2809"/>
                  </a:cubicBezTo>
                  <a:cubicBezTo>
                    <a:pt x="5160" y="2809"/>
                    <a:pt x="5200" y="2810"/>
                    <a:pt x="5240" y="2813"/>
                  </a:cubicBezTo>
                  <a:cubicBezTo>
                    <a:pt x="5645" y="2837"/>
                    <a:pt x="6073" y="3004"/>
                    <a:pt x="6359" y="3313"/>
                  </a:cubicBezTo>
                  <a:cubicBezTo>
                    <a:pt x="6692" y="3647"/>
                    <a:pt x="6859" y="4051"/>
                    <a:pt x="6859" y="4528"/>
                  </a:cubicBezTo>
                  <a:lnTo>
                    <a:pt x="6859" y="4647"/>
                  </a:lnTo>
                  <a:cubicBezTo>
                    <a:pt x="6788" y="4718"/>
                    <a:pt x="6669" y="4766"/>
                    <a:pt x="6573" y="4837"/>
                  </a:cubicBezTo>
                  <a:cubicBezTo>
                    <a:pt x="6526" y="4861"/>
                    <a:pt x="6454" y="4956"/>
                    <a:pt x="6478" y="5052"/>
                  </a:cubicBezTo>
                  <a:cubicBezTo>
                    <a:pt x="6514" y="5105"/>
                    <a:pt x="6563" y="5132"/>
                    <a:pt x="6626" y="5132"/>
                  </a:cubicBezTo>
                  <a:cubicBezTo>
                    <a:pt x="6646" y="5132"/>
                    <a:pt x="6669" y="5129"/>
                    <a:pt x="6692" y="5123"/>
                  </a:cubicBezTo>
                  <a:cubicBezTo>
                    <a:pt x="6835" y="5075"/>
                    <a:pt x="6978" y="4980"/>
                    <a:pt x="7097" y="4885"/>
                  </a:cubicBezTo>
                  <a:cubicBezTo>
                    <a:pt x="7145" y="4861"/>
                    <a:pt x="7169" y="4790"/>
                    <a:pt x="7169" y="4766"/>
                  </a:cubicBezTo>
                  <a:lnTo>
                    <a:pt x="7169" y="4599"/>
                  </a:lnTo>
                  <a:cubicBezTo>
                    <a:pt x="7169" y="4480"/>
                    <a:pt x="7169" y="4385"/>
                    <a:pt x="7145" y="4266"/>
                  </a:cubicBezTo>
                  <a:lnTo>
                    <a:pt x="7145" y="4266"/>
                  </a:lnTo>
                  <a:cubicBezTo>
                    <a:pt x="7574" y="4504"/>
                    <a:pt x="8050" y="4647"/>
                    <a:pt x="8574" y="4647"/>
                  </a:cubicBezTo>
                  <a:cubicBezTo>
                    <a:pt x="9169" y="4647"/>
                    <a:pt x="9717" y="4480"/>
                    <a:pt x="10241" y="4123"/>
                  </a:cubicBezTo>
                  <a:cubicBezTo>
                    <a:pt x="10265" y="4075"/>
                    <a:pt x="10288" y="4028"/>
                    <a:pt x="10288" y="4004"/>
                  </a:cubicBezTo>
                  <a:lnTo>
                    <a:pt x="10288" y="3861"/>
                  </a:lnTo>
                  <a:cubicBezTo>
                    <a:pt x="10265" y="3337"/>
                    <a:pt x="10098" y="2932"/>
                    <a:pt x="9765" y="2599"/>
                  </a:cubicBezTo>
                  <a:cubicBezTo>
                    <a:pt x="9574" y="2408"/>
                    <a:pt x="9407" y="2313"/>
                    <a:pt x="9193" y="2218"/>
                  </a:cubicBezTo>
                  <a:cubicBezTo>
                    <a:pt x="9550" y="1980"/>
                    <a:pt x="9788" y="1551"/>
                    <a:pt x="9741" y="1122"/>
                  </a:cubicBezTo>
                  <a:cubicBezTo>
                    <a:pt x="9669" y="527"/>
                    <a:pt x="9217" y="74"/>
                    <a:pt x="8621" y="3"/>
                  </a:cubicBezTo>
                  <a:cubicBezTo>
                    <a:pt x="8594" y="1"/>
                    <a:pt x="8566" y="0"/>
                    <a:pt x="8538" y="0"/>
                  </a:cubicBezTo>
                  <a:cubicBezTo>
                    <a:pt x="7865" y="0"/>
                    <a:pt x="7359" y="553"/>
                    <a:pt x="7359" y="1194"/>
                  </a:cubicBezTo>
                  <a:cubicBezTo>
                    <a:pt x="7359" y="1622"/>
                    <a:pt x="7550" y="2003"/>
                    <a:pt x="7907" y="2218"/>
                  </a:cubicBezTo>
                  <a:cubicBezTo>
                    <a:pt x="7383" y="2408"/>
                    <a:pt x="6954" y="2908"/>
                    <a:pt x="6883" y="3504"/>
                  </a:cubicBezTo>
                  <a:cubicBezTo>
                    <a:pt x="6788" y="3337"/>
                    <a:pt x="6692" y="3218"/>
                    <a:pt x="6573" y="3099"/>
                  </a:cubicBezTo>
                  <a:cubicBezTo>
                    <a:pt x="6359" y="2908"/>
                    <a:pt x="6097" y="2718"/>
                    <a:pt x="5835" y="2623"/>
                  </a:cubicBezTo>
                  <a:cubicBezTo>
                    <a:pt x="6288" y="2361"/>
                    <a:pt x="6573" y="1884"/>
                    <a:pt x="6526" y="1313"/>
                  </a:cubicBezTo>
                  <a:cubicBezTo>
                    <a:pt x="6478" y="622"/>
                    <a:pt x="5930" y="74"/>
                    <a:pt x="5240" y="3"/>
                  </a:cubicBezTo>
                  <a:cubicBezTo>
                    <a:pt x="5211" y="1"/>
                    <a:pt x="5182" y="0"/>
                    <a:pt x="5153" y="0"/>
                  </a:cubicBezTo>
                  <a:cubicBezTo>
                    <a:pt x="4359" y="0"/>
                    <a:pt x="3716" y="627"/>
                    <a:pt x="3716" y="1408"/>
                  </a:cubicBezTo>
                  <a:cubicBezTo>
                    <a:pt x="3716" y="1908"/>
                    <a:pt x="3978" y="2384"/>
                    <a:pt x="4430" y="2623"/>
                  </a:cubicBezTo>
                  <a:cubicBezTo>
                    <a:pt x="3978" y="2789"/>
                    <a:pt x="3620" y="3099"/>
                    <a:pt x="3382" y="3504"/>
                  </a:cubicBezTo>
                  <a:cubicBezTo>
                    <a:pt x="3335" y="3170"/>
                    <a:pt x="3144" y="2837"/>
                    <a:pt x="2906" y="2599"/>
                  </a:cubicBezTo>
                  <a:cubicBezTo>
                    <a:pt x="2739" y="2408"/>
                    <a:pt x="2549" y="2313"/>
                    <a:pt x="2358" y="2218"/>
                  </a:cubicBezTo>
                  <a:cubicBezTo>
                    <a:pt x="2692" y="1980"/>
                    <a:pt x="2954" y="1575"/>
                    <a:pt x="2882" y="1122"/>
                  </a:cubicBezTo>
                  <a:cubicBezTo>
                    <a:pt x="2835" y="527"/>
                    <a:pt x="2382" y="74"/>
                    <a:pt x="1787" y="3"/>
                  </a:cubicBezTo>
                  <a:cubicBezTo>
                    <a:pt x="1759" y="1"/>
                    <a:pt x="1731" y="0"/>
                    <a:pt x="1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05"/>
            <p:cNvSpPr/>
            <p:nvPr/>
          </p:nvSpPr>
          <p:spPr>
            <a:xfrm>
              <a:off x="3302976" y="2331602"/>
              <a:ext cx="205552" cy="96523"/>
            </a:xfrm>
            <a:custGeom>
              <a:avLst/>
              <a:gdLst/>
              <a:ahLst/>
              <a:cxnLst/>
              <a:rect l="l" t="t" r="r" b="b"/>
              <a:pathLst>
                <a:path w="5835" h="2740" extrusionOk="0">
                  <a:moveTo>
                    <a:pt x="5668" y="1"/>
                  </a:moveTo>
                  <a:cubicBezTo>
                    <a:pt x="5596" y="1"/>
                    <a:pt x="5501" y="48"/>
                    <a:pt x="5501" y="143"/>
                  </a:cubicBezTo>
                  <a:lnTo>
                    <a:pt x="5501" y="1858"/>
                  </a:lnTo>
                  <a:lnTo>
                    <a:pt x="4811" y="1858"/>
                  </a:lnTo>
                  <a:cubicBezTo>
                    <a:pt x="4811" y="1858"/>
                    <a:pt x="4668" y="1930"/>
                    <a:pt x="4668" y="2025"/>
                  </a:cubicBezTo>
                  <a:lnTo>
                    <a:pt x="4668" y="2311"/>
                  </a:lnTo>
                  <a:lnTo>
                    <a:pt x="4072" y="1906"/>
                  </a:lnTo>
                  <a:cubicBezTo>
                    <a:pt x="4060" y="1882"/>
                    <a:pt x="4043" y="1870"/>
                    <a:pt x="4025" y="1870"/>
                  </a:cubicBezTo>
                  <a:cubicBezTo>
                    <a:pt x="4007" y="1870"/>
                    <a:pt x="3989" y="1882"/>
                    <a:pt x="3977" y="1906"/>
                  </a:cubicBezTo>
                  <a:lnTo>
                    <a:pt x="1905" y="1906"/>
                  </a:lnTo>
                  <a:cubicBezTo>
                    <a:pt x="1834" y="1906"/>
                    <a:pt x="1810" y="1906"/>
                    <a:pt x="1786" y="1930"/>
                  </a:cubicBezTo>
                  <a:lnTo>
                    <a:pt x="1357" y="2382"/>
                  </a:lnTo>
                  <a:lnTo>
                    <a:pt x="953" y="1930"/>
                  </a:lnTo>
                  <a:cubicBezTo>
                    <a:pt x="920" y="1913"/>
                    <a:pt x="898" y="1885"/>
                    <a:pt x="872" y="1885"/>
                  </a:cubicBezTo>
                  <a:cubicBezTo>
                    <a:pt x="861" y="1885"/>
                    <a:pt x="848" y="1891"/>
                    <a:pt x="834" y="1906"/>
                  </a:cubicBezTo>
                  <a:lnTo>
                    <a:pt x="48" y="1906"/>
                  </a:lnTo>
                  <a:cubicBezTo>
                    <a:pt x="48" y="1861"/>
                    <a:pt x="41" y="1843"/>
                    <a:pt x="33" y="1843"/>
                  </a:cubicBezTo>
                  <a:cubicBezTo>
                    <a:pt x="19" y="1843"/>
                    <a:pt x="0" y="1894"/>
                    <a:pt x="0" y="1953"/>
                  </a:cubicBezTo>
                  <a:cubicBezTo>
                    <a:pt x="0" y="2049"/>
                    <a:pt x="48" y="2096"/>
                    <a:pt x="143" y="2144"/>
                  </a:cubicBezTo>
                  <a:lnTo>
                    <a:pt x="834" y="2144"/>
                  </a:lnTo>
                  <a:lnTo>
                    <a:pt x="1310" y="2668"/>
                  </a:lnTo>
                  <a:cubicBezTo>
                    <a:pt x="1334" y="2692"/>
                    <a:pt x="1357" y="2739"/>
                    <a:pt x="1429" y="2739"/>
                  </a:cubicBezTo>
                  <a:cubicBezTo>
                    <a:pt x="1477" y="2739"/>
                    <a:pt x="1500" y="2692"/>
                    <a:pt x="1548" y="2668"/>
                  </a:cubicBezTo>
                  <a:lnTo>
                    <a:pt x="2024" y="2144"/>
                  </a:lnTo>
                  <a:lnTo>
                    <a:pt x="3953" y="2144"/>
                  </a:lnTo>
                  <a:lnTo>
                    <a:pt x="4763" y="2692"/>
                  </a:lnTo>
                  <a:cubicBezTo>
                    <a:pt x="4787" y="2739"/>
                    <a:pt x="4811" y="2739"/>
                    <a:pt x="4834" y="2739"/>
                  </a:cubicBezTo>
                  <a:cubicBezTo>
                    <a:pt x="4882" y="2739"/>
                    <a:pt x="4906" y="2739"/>
                    <a:pt x="4906" y="2692"/>
                  </a:cubicBezTo>
                  <a:cubicBezTo>
                    <a:pt x="4953" y="2668"/>
                    <a:pt x="5001" y="2620"/>
                    <a:pt x="5001" y="2549"/>
                  </a:cubicBezTo>
                  <a:lnTo>
                    <a:pt x="5001" y="2144"/>
                  </a:lnTo>
                  <a:lnTo>
                    <a:pt x="5668" y="2144"/>
                  </a:lnTo>
                  <a:cubicBezTo>
                    <a:pt x="5763" y="2144"/>
                    <a:pt x="5835" y="2072"/>
                    <a:pt x="5835" y="1977"/>
                  </a:cubicBezTo>
                  <a:lnTo>
                    <a:pt x="5835" y="143"/>
                  </a:lnTo>
                  <a:cubicBezTo>
                    <a:pt x="5835" y="48"/>
                    <a:pt x="5763" y="1"/>
                    <a:pt x="5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05"/>
            <p:cNvSpPr/>
            <p:nvPr/>
          </p:nvSpPr>
          <p:spPr>
            <a:xfrm>
              <a:off x="3198104" y="2261957"/>
              <a:ext cx="312961" cy="167014"/>
            </a:xfrm>
            <a:custGeom>
              <a:avLst/>
              <a:gdLst/>
              <a:ahLst/>
              <a:cxnLst/>
              <a:rect l="l" t="t" r="r" b="b"/>
              <a:pathLst>
                <a:path w="8884" h="4741" extrusionOk="0">
                  <a:moveTo>
                    <a:pt x="191" y="1"/>
                  </a:moveTo>
                  <a:cubicBezTo>
                    <a:pt x="119" y="1"/>
                    <a:pt x="48" y="72"/>
                    <a:pt x="48" y="144"/>
                  </a:cubicBezTo>
                  <a:lnTo>
                    <a:pt x="48" y="3930"/>
                  </a:lnTo>
                  <a:cubicBezTo>
                    <a:pt x="0" y="4026"/>
                    <a:pt x="48" y="4073"/>
                    <a:pt x="143" y="4073"/>
                  </a:cubicBezTo>
                  <a:lnTo>
                    <a:pt x="786" y="4073"/>
                  </a:lnTo>
                  <a:lnTo>
                    <a:pt x="786" y="4550"/>
                  </a:lnTo>
                  <a:cubicBezTo>
                    <a:pt x="786" y="4597"/>
                    <a:pt x="786" y="4621"/>
                    <a:pt x="834" y="4645"/>
                  </a:cubicBezTo>
                  <a:cubicBezTo>
                    <a:pt x="858" y="4716"/>
                    <a:pt x="905" y="4740"/>
                    <a:pt x="977" y="4740"/>
                  </a:cubicBezTo>
                  <a:cubicBezTo>
                    <a:pt x="1000" y="4740"/>
                    <a:pt x="1024" y="4740"/>
                    <a:pt x="1072" y="4716"/>
                  </a:cubicBezTo>
                  <a:lnTo>
                    <a:pt x="1858" y="4121"/>
                  </a:lnTo>
                  <a:lnTo>
                    <a:pt x="2429" y="4121"/>
                  </a:lnTo>
                  <a:cubicBezTo>
                    <a:pt x="2501" y="4121"/>
                    <a:pt x="2572" y="4049"/>
                    <a:pt x="2572" y="4002"/>
                  </a:cubicBezTo>
                  <a:cubicBezTo>
                    <a:pt x="2620" y="3883"/>
                    <a:pt x="2525" y="3764"/>
                    <a:pt x="2429" y="3764"/>
                  </a:cubicBezTo>
                  <a:lnTo>
                    <a:pt x="1810" y="3764"/>
                  </a:lnTo>
                  <a:cubicBezTo>
                    <a:pt x="1763" y="3764"/>
                    <a:pt x="1739" y="3764"/>
                    <a:pt x="1715" y="3787"/>
                  </a:cubicBezTo>
                  <a:lnTo>
                    <a:pt x="1120" y="4192"/>
                  </a:lnTo>
                  <a:lnTo>
                    <a:pt x="1120" y="3907"/>
                  </a:lnTo>
                  <a:cubicBezTo>
                    <a:pt x="1120" y="3811"/>
                    <a:pt x="1072" y="3764"/>
                    <a:pt x="977" y="3764"/>
                  </a:cubicBezTo>
                  <a:lnTo>
                    <a:pt x="286" y="3764"/>
                  </a:lnTo>
                  <a:lnTo>
                    <a:pt x="286" y="311"/>
                  </a:lnTo>
                  <a:lnTo>
                    <a:pt x="8550" y="311"/>
                  </a:lnTo>
                  <a:lnTo>
                    <a:pt x="8550" y="1311"/>
                  </a:lnTo>
                  <a:cubicBezTo>
                    <a:pt x="8550" y="1406"/>
                    <a:pt x="8621" y="1454"/>
                    <a:pt x="8716" y="1454"/>
                  </a:cubicBezTo>
                  <a:cubicBezTo>
                    <a:pt x="8812" y="1454"/>
                    <a:pt x="8883" y="1406"/>
                    <a:pt x="8883" y="1311"/>
                  </a:cubicBezTo>
                  <a:lnTo>
                    <a:pt x="8883" y="144"/>
                  </a:lnTo>
                  <a:cubicBezTo>
                    <a:pt x="8883" y="72"/>
                    <a:pt x="8835" y="1"/>
                    <a:pt x="8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05"/>
            <p:cNvSpPr/>
            <p:nvPr/>
          </p:nvSpPr>
          <p:spPr>
            <a:xfrm>
              <a:off x="3320590" y="2299933"/>
              <a:ext cx="63797" cy="62740"/>
            </a:xfrm>
            <a:custGeom>
              <a:avLst/>
              <a:gdLst/>
              <a:ahLst/>
              <a:cxnLst/>
              <a:rect l="l" t="t" r="r" b="b"/>
              <a:pathLst>
                <a:path w="1811" h="1781" extrusionOk="0">
                  <a:moveTo>
                    <a:pt x="381" y="447"/>
                  </a:moveTo>
                  <a:lnTo>
                    <a:pt x="1310" y="923"/>
                  </a:lnTo>
                  <a:lnTo>
                    <a:pt x="381" y="1400"/>
                  </a:lnTo>
                  <a:lnTo>
                    <a:pt x="381" y="447"/>
                  </a:lnTo>
                  <a:close/>
                  <a:moveTo>
                    <a:pt x="146" y="1"/>
                  </a:moveTo>
                  <a:cubicBezTo>
                    <a:pt x="119" y="1"/>
                    <a:pt x="95" y="7"/>
                    <a:pt x="72" y="18"/>
                  </a:cubicBezTo>
                  <a:cubicBezTo>
                    <a:pt x="24" y="66"/>
                    <a:pt x="0" y="114"/>
                    <a:pt x="0" y="185"/>
                  </a:cubicBezTo>
                  <a:lnTo>
                    <a:pt x="0" y="1614"/>
                  </a:lnTo>
                  <a:cubicBezTo>
                    <a:pt x="0" y="1638"/>
                    <a:pt x="0" y="1662"/>
                    <a:pt x="24" y="1685"/>
                  </a:cubicBezTo>
                  <a:cubicBezTo>
                    <a:pt x="119" y="1781"/>
                    <a:pt x="143" y="1781"/>
                    <a:pt x="214" y="1781"/>
                  </a:cubicBezTo>
                  <a:cubicBezTo>
                    <a:pt x="238" y="1781"/>
                    <a:pt x="262" y="1781"/>
                    <a:pt x="262" y="1757"/>
                  </a:cubicBezTo>
                  <a:lnTo>
                    <a:pt x="1691" y="1042"/>
                  </a:lnTo>
                  <a:cubicBezTo>
                    <a:pt x="1762" y="995"/>
                    <a:pt x="1810" y="923"/>
                    <a:pt x="1762" y="828"/>
                  </a:cubicBezTo>
                  <a:cubicBezTo>
                    <a:pt x="1762" y="804"/>
                    <a:pt x="1715" y="780"/>
                    <a:pt x="1667" y="733"/>
                  </a:cubicBezTo>
                  <a:lnTo>
                    <a:pt x="238" y="18"/>
                  </a:lnTo>
                  <a:cubicBezTo>
                    <a:pt x="203" y="7"/>
                    <a:pt x="173"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105"/>
          <p:cNvGrpSpPr/>
          <p:nvPr/>
        </p:nvGrpSpPr>
        <p:grpSpPr>
          <a:xfrm>
            <a:off x="3162876" y="2954790"/>
            <a:ext cx="380034" cy="271005"/>
            <a:chOff x="3162876" y="2909615"/>
            <a:chExt cx="380034" cy="271005"/>
          </a:xfrm>
        </p:grpSpPr>
        <p:sp>
          <p:nvSpPr>
            <p:cNvPr id="1979" name="Google Shape;1979;p105"/>
            <p:cNvSpPr/>
            <p:nvPr/>
          </p:nvSpPr>
          <p:spPr>
            <a:xfrm>
              <a:off x="3162876" y="2909615"/>
              <a:ext cx="380034" cy="271005"/>
            </a:xfrm>
            <a:custGeom>
              <a:avLst/>
              <a:gdLst/>
              <a:ahLst/>
              <a:cxnLst/>
              <a:rect l="l" t="t" r="r" b="b"/>
              <a:pathLst>
                <a:path w="10788" h="7693" extrusionOk="0">
                  <a:moveTo>
                    <a:pt x="6311" y="6407"/>
                  </a:moveTo>
                  <a:cubicBezTo>
                    <a:pt x="6287" y="6597"/>
                    <a:pt x="6120" y="6716"/>
                    <a:pt x="5906" y="6716"/>
                  </a:cubicBezTo>
                  <a:lnTo>
                    <a:pt x="4858" y="6716"/>
                  </a:lnTo>
                  <a:cubicBezTo>
                    <a:pt x="4644" y="6716"/>
                    <a:pt x="4477" y="6597"/>
                    <a:pt x="4406" y="6407"/>
                  </a:cubicBezTo>
                  <a:close/>
                  <a:moveTo>
                    <a:pt x="691" y="1"/>
                  </a:moveTo>
                  <a:cubicBezTo>
                    <a:pt x="595" y="1"/>
                    <a:pt x="524" y="72"/>
                    <a:pt x="524" y="191"/>
                  </a:cubicBezTo>
                  <a:lnTo>
                    <a:pt x="524" y="2001"/>
                  </a:lnTo>
                  <a:lnTo>
                    <a:pt x="524" y="2049"/>
                  </a:lnTo>
                  <a:cubicBezTo>
                    <a:pt x="574" y="2098"/>
                    <a:pt x="624" y="2119"/>
                    <a:pt x="667" y="2119"/>
                  </a:cubicBezTo>
                  <a:cubicBezTo>
                    <a:pt x="749" y="2119"/>
                    <a:pt x="810" y="2047"/>
                    <a:pt x="810" y="1953"/>
                  </a:cubicBezTo>
                  <a:lnTo>
                    <a:pt x="810" y="787"/>
                  </a:lnTo>
                  <a:cubicBezTo>
                    <a:pt x="810" y="525"/>
                    <a:pt x="1024" y="310"/>
                    <a:pt x="1286" y="310"/>
                  </a:cubicBezTo>
                  <a:lnTo>
                    <a:pt x="9478" y="310"/>
                  </a:lnTo>
                  <a:cubicBezTo>
                    <a:pt x="9740" y="310"/>
                    <a:pt x="9954" y="525"/>
                    <a:pt x="9954" y="787"/>
                  </a:cubicBezTo>
                  <a:lnTo>
                    <a:pt x="9954" y="5264"/>
                  </a:lnTo>
                  <a:lnTo>
                    <a:pt x="8978" y="5264"/>
                  </a:lnTo>
                  <a:cubicBezTo>
                    <a:pt x="8883" y="5264"/>
                    <a:pt x="8811" y="5311"/>
                    <a:pt x="8811" y="5407"/>
                  </a:cubicBezTo>
                  <a:cubicBezTo>
                    <a:pt x="8811" y="5502"/>
                    <a:pt x="8883" y="5573"/>
                    <a:pt x="8978" y="5573"/>
                  </a:cubicBezTo>
                  <a:lnTo>
                    <a:pt x="9954" y="5573"/>
                  </a:lnTo>
                  <a:lnTo>
                    <a:pt x="9954" y="6121"/>
                  </a:lnTo>
                  <a:lnTo>
                    <a:pt x="810" y="6121"/>
                  </a:lnTo>
                  <a:lnTo>
                    <a:pt x="810" y="5573"/>
                  </a:lnTo>
                  <a:lnTo>
                    <a:pt x="8264" y="5573"/>
                  </a:lnTo>
                  <a:cubicBezTo>
                    <a:pt x="8335" y="5573"/>
                    <a:pt x="8407" y="5502"/>
                    <a:pt x="8407" y="5407"/>
                  </a:cubicBezTo>
                  <a:cubicBezTo>
                    <a:pt x="8407" y="5311"/>
                    <a:pt x="8335" y="5264"/>
                    <a:pt x="8264" y="5264"/>
                  </a:cubicBezTo>
                  <a:lnTo>
                    <a:pt x="810" y="5264"/>
                  </a:lnTo>
                  <a:lnTo>
                    <a:pt x="810" y="2596"/>
                  </a:lnTo>
                  <a:cubicBezTo>
                    <a:pt x="810" y="2525"/>
                    <a:pt x="762" y="2454"/>
                    <a:pt x="667" y="2454"/>
                  </a:cubicBezTo>
                  <a:cubicBezTo>
                    <a:pt x="572" y="2454"/>
                    <a:pt x="524" y="2596"/>
                    <a:pt x="524" y="2596"/>
                  </a:cubicBezTo>
                  <a:lnTo>
                    <a:pt x="524" y="6121"/>
                  </a:lnTo>
                  <a:lnTo>
                    <a:pt x="167" y="6121"/>
                  </a:lnTo>
                  <a:cubicBezTo>
                    <a:pt x="71" y="6121"/>
                    <a:pt x="0" y="6169"/>
                    <a:pt x="0" y="6264"/>
                  </a:cubicBezTo>
                  <a:lnTo>
                    <a:pt x="0" y="7526"/>
                  </a:lnTo>
                  <a:cubicBezTo>
                    <a:pt x="0" y="7597"/>
                    <a:pt x="71" y="7669"/>
                    <a:pt x="167" y="7669"/>
                  </a:cubicBezTo>
                  <a:lnTo>
                    <a:pt x="3072" y="7669"/>
                  </a:lnTo>
                  <a:cubicBezTo>
                    <a:pt x="3215" y="7526"/>
                    <a:pt x="3144" y="7359"/>
                    <a:pt x="2977" y="7359"/>
                  </a:cubicBezTo>
                  <a:lnTo>
                    <a:pt x="405" y="7359"/>
                  </a:lnTo>
                  <a:cubicBezTo>
                    <a:pt x="333" y="7359"/>
                    <a:pt x="310" y="7335"/>
                    <a:pt x="310" y="7288"/>
                  </a:cubicBezTo>
                  <a:lnTo>
                    <a:pt x="310" y="6383"/>
                  </a:lnTo>
                  <a:lnTo>
                    <a:pt x="4096" y="6383"/>
                  </a:lnTo>
                  <a:cubicBezTo>
                    <a:pt x="4144" y="6740"/>
                    <a:pt x="4477" y="7050"/>
                    <a:pt x="4858" y="7050"/>
                  </a:cubicBezTo>
                  <a:lnTo>
                    <a:pt x="5906" y="7050"/>
                  </a:lnTo>
                  <a:cubicBezTo>
                    <a:pt x="6287" y="7050"/>
                    <a:pt x="6620" y="6764"/>
                    <a:pt x="6668" y="6383"/>
                  </a:cubicBezTo>
                  <a:lnTo>
                    <a:pt x="10455" y="6383"/>
                  </a:lnTo>
                  <a:lnTo>
                    <a:pt x="10455" y="6883"/>
                  </a:lnTo>
                  <a:cubicBezTo>
                    <a:pt x="10455" y="6883"/>
                    <a:pt x="10240" y="7359"/>
                    <a:pt x="9978" y="7359"/>
                  </a:cubicBezTo>
                  <a:lnTo>
                    <a:pt x="3763" y="7359"/>
                  </a:lnTo>
                  <a:cubicBezTo>
                    <a:pt x="3667" y="7359"/>
                    <a:pt x="3620" y="7431"/>
                    <a:pt x="3620" y="7526"/>
                  </a:cubicBezTo>
                  <a:cubicBezTo>
                    <a:pt x="3620" y="7597"/>
                    <a:pt x="3667" y="7669"/>
                    <a:pt x="3763" y="7693"/>
                  </a:cubicBezTo>
                  <a:lnTo>
                    <a:pt x="9978" y="7693"/>
                  </a:lnTo>
                  <a:cubicBezTo>
                    <a:pt x="10431" y="7693"/>
                    <a:pt x="10764" y="7335"/>
                    <a:pt x="10764" y="6883"/>
                  </a:cubicBezTo>
                  <a:lnTo>
                    <a:pt x="10764" y="6264"/>
                  </a:lnTo>
                  <a:cubicBezTo>
                    <a:pt x="10788" y="6169"/>
                    <a:pt x="10717" y="6121"/>
                    <a:pt x="10645" y="6121"/>
                  </a:cubicBezTo>
                  <a:lnTo>
                    <a:pt x="10288" y="6121"/>
                  </a:lnTo>
                  <a:lnTo>
                    <a:pt x="10288" y="787"/>
                  </a:lnTo>
                  <a:cubicBezTo>
                    <a:pt x="10288" y="334"/>
                    <a:pt x="9931" y="1"/>
                    <a:pt x="9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05"/>
            <p:cNvSpPr/>
            <p:nvPr/>
          </p:nvSpPr>
          <p:spPr>
            <a:xfrm>
              <a:off x="3283671" y="2934803"/>
              <a:ext cx="139290" cy="147674"/>
            </a:xfrm>
            <a:custGeom>
              <a:avLst/>
              <a:gdLst/>
              <a:ahLst/>
              <a:cxnLst/>
              <a:rect l="l" t="t" r="r" b="b"/>
              <a:pathLst>
                <a:path w="3954" h="4192" extrusionOk="0">
                  <a:moveTo>
                    <a:pt x="3096" y="333"/>
                  </a:moveTo>
                  <a:cubicBezTo>
                    <a:pt x="3358" y="333"/>
                    <a:pt x="3596" y="572"/>
                    <a:pt x="3596" y="857"/>
                  </a:cubicBezTo>
                  <a:cubicBezTo>
                    <a:pt x="3596" y="1119"/>
                    <a:pt x="3358" y="1357"/>
                    <a:pt x="3096" y="1357"/>
                  </a:cubicBezTo>
                  <a:cubicBezTo>
                    <a:pt x="2834" y="1357"/>
                    <a:pt x="2596" y="1119"/>
                    <a:pt x="2596" y="857"/>
                  </a:cubicBezTo>
                  <a:cubicBezTo>
                    <a:pt x="2596" y="572"/>
                    <a:pt x="2834" y="333"/>
                    <a:pt x="3096" y="333"/>
                  </a:cubicBezTo>
                  <a:close/>
                  <a:moveTo>
                    <a:pt x="834" y="1596"/>
                  </a:moveTo>
                  <a:cubicBezTo>
                    <a:pt x="1096" y="1596"/>
                    <a:pt x="1334" y="1834"/>
                    <a:pt x="1334" y="2096"/>
                  </a:cubicBezTo>
                  <a:cubicBezTo>
                    <a:pt x="1334" y="2358"/>
                    <a:pt x="1096" y="2596"/>
                    <a:pt x="834" y="2596"/>
                  </a:cubicBezTo>
                  <a:cubicBezTo>
                    <a:pt x="572" y="2596"/>
                    <a:pt x="334" y="2358"/>
                    <a:pt x="334" y="2096"/>
                  </a:cubicBezTo>
                  <a:cubicBezTo>
                    <a:pt x="334" y="1834"/>
                    <a:pt x="572" y="1596"/>
                    <a:pt x="834" y="1596"/>
                  </a:cubicBezTo>
                  <a:close/>
                  <a:moveTo>
                    <a:pt x="3120" y="2834"/>
                  </a:moveTo>
                  <a:cubicBezTo>
                    <a:pt x="3406" y="2834"/>
                    <a:pt x="3644" y="3072"/>
                    <a:pt x="3644" y="3358"/>
                  </a:cubicBezTo>
                  <a:cubicBezTo>
                    <a:pt x="3644" y="3620"/>
                    <a:pt x="3406" y="3858"/>
                    <a:pt x="3120" y="3858"/>
                  </a:cubicBezTo>
                  <a:cubicBezTo>
                    <a:pt x="2858" y="3858"/>
                    <a:pt x="2620" y="3644"/>
                    <a:pt x="2620" y="3358"/>
                  </a:cubicBezTo>
                  <a:cubicBezTo>
                    <a:pt x="2620" y="3048"/>
                    <a:pt x="2834" y="2834"/>
                    <a:pt x="3120" y="2834"/>
                  </a:cubicBezTo>
                  <a:close/>
                  <a:moveTo>
                    <a:pt x="3120" y="0"/>
                  </a:moveTo>
                  <a:cubicBezTo>
                    <a:pt x="2691" y="0"/>
                    <a:pt x="2287" y="357"/>
                    <a:pt x="2287" y="857"/>
                  </a:cubicBezTo>
                  <a:cubicBezTo>
                    <a:pt x="2287" y="929"/>
                    <a:pt x="2287" y="1024"/>
                    <a:pt x="2334" y="1096"/>
                  </a:cubicBezTo>
                  <a:lnTo>
                    <a:pt x="1453" y="1572"/>
                  </a:lnTo>
                  <a:cubicBezTo>
                    <a:pt x="1310" y="1381"/>
                    <a:pt x="1072" y="1262"/>
                    <a:pt x="834" y="1262"/>
                  </a:cubicBezTo>
                  <a:cubicBezTo>
                    <a:pt x="381" y="1262"/>
                    <a:pt x="0" y="1619"/>
                    <a:pt x="0" y="2096"/>
                  </a:cubicBezTo>
                  <a:cubicBezTo>
                    <a:pt x="0" y="2548"/>
                    <a:pt x="358" y="2929"/>
                    <a:pt x="834" y="2929"/>
                  </a:cubicBezTo>
                  <a:cubicBezTo>
                    <a:pt x="1072" y="2929"/>
                    <a:pt x="1310" y="2810"/>
                    <a:pt x="1453" y="2643"/>
                  </a:cubicBezTo>
                  <a:lnTo>
                    <a:pt x="2334" y="3120"/>
                  </a:lnTo>
                  <a:cubicBezTo>
                    <a:pt x="2287" y="3191"/>
                    <a:pt x="2287" y="3263"/>
                    <a:pt x="2287" y="3358"/>
                  </a:cubicBezTo>
                  <a:cubicBezTo>
                    <a:pt x="2287" y="3787"/>
                    <a:pt x="2644" y="4191"/>
                    <a:pt x="3120" y="4191"/>
                  </a:cubicBezTo>
                  <a:cubicBezTo>
                    <a:pt x="3572" y="4191"/>
                    <a:pt x="3954" y="3834"/>
                    <a:pt x="3954" y="3358"/>
                  </a:cubicBezTo>
                  <a:cubicBezTo>
                    <a:pt x="3954" y="2905"/>
                    <a:pt x="3596" y="2524"/>
                    <a:pt x="3120" y="2524"/>
                  </a:cubicBezTo>
                  <a:cubicBezTo>
                    <a:pt x="2882" y="2524"/>
                    <a:pt x="2644" y="2643"/>
                    <a:pt x="2501" y="2810"/>
                  </a:cubicBezTo>
                  <a:lnTo>
                    <a:pt x="1644" y="2334"/>
                  </a:lnTo>
                  <a:cubicBezTo>
                    <a:pt x="1667" y="2239"/>
                    <a:pt x="1667" y="2191"/>
                    <a:pt x="1667" y="2096"/>
                  </a:cubicBezTo>
                  <a:cubicBezTo>
                    <a:pt x="1667" y="2000"/>
                    <a:pt x="1667" y="1929"/>
                    <a:pt x="1644" y="1858"/>
                  </a:cubicBezTo>
                  <a:lnTo>
                    <a:pt x="2501" y="1381"/>
                  </a:lnTo>
                  <a:cubicBezTo>
                    <a:pt x="2644" y="1572"/>
                    <a:pt x="2882" y="1691"/>
                    <a:pt x="3120" y="1691"/>
                  </a:cubicBezTo>
                  <a:cubicBezTo>
                    <a:pt x="3572" y="1691"/>
                    <a:pt x="3954" y="1334"/>
                    <a:pt x="3954" y="857"/>
                  </a:cubicBezTo>
                  <a:cubicBezTo>
                    <a:pt x="3954" y="405"/>
                    <a:pt x="3596" y="0"/>
                    <a:pt x="3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1" name="Google Shape;1981;p105"/>
          <p:cNvGrpSpPr/>
          <p:nvPr/>
        </p:nvGrpSpPr>
        <p:grpSpPr>
          <a:xfrm>
            <a:off x="3165377" y="3529456"/>
            <a:ext cx="377533" cy="321345"/>
            <a:chOff x="3165377" y="3484281"/>
            <a:chExt cx="377533" cy="321345"/>
          </a:xfrm>
        </p:grpSpPr>
        <p:sp>
          <p:nvSpPr>
            <p:cNvPr id="1982" name="Google Shape;1982;p105"/>
            <p:cNvSpPr/>
            <p:nvPr/>
          </p:nvSpPr>
          <p:spPr>
            <a:xfrm>
              <a:off x="3400274" y="3484281"/>
              <a:ext cx="142636" cy="321345"/>
            </a:xfrm>
            <a:custGeom>
              <a:avLst/>
              <a:gdLst/>
              <a:ahLst/>
              <a:cxnLst/>
              <a:rect l="l" t="t" r="r" b="b"/>
              <a:pathLst>
                <a:path w="4049" h="9122" extrusionOk="0">
                  <a:moveTo>
                    <a:pt x="1334" y="0"/>
                  </a:moveTo>
                  <a:cubicBezTo>
                    <a:pt x="1221" y="0"/>
                    <a:pt x="1108" y="24"/>
                    <a:pt x="1001" y="72"/>
                  </a:cubicBezTo>
                  <a:lnTo>
                    <a:pt x="120" y="453"/>
                  </a:lnTo>
                  <a:cubicBezTo>
                    <a:pt x="24" y="501"/>
                    <a:pt x="1" y="572"/>
                    <a:pt x="24" y="667"/>
                  </a:cubicBezTo>
                  <a:cubicBezTo>
                    <a:pt x="43" y="740"/>
                    <a:pt x="102" y="771"/>
                    <a:pt x="172" y="771"/>
                  </a:cubicBezTo>
                  <a:cubicBezTo>
                    <a:pt x="194" y="771"/>
                    <a:pt x="216" y="768"/>
                    <a:pt x="239" y="763"/>
                  </a:cubicBezTo>
                  <a:lnTo>
                    <a:pt x="1120" y="382"/>
                  </a:lnTo>
                  <a:cubicBezTo>
                    <a:pt x="1179" y="346"/>
                    <a:pt x="1245" y="328"/>
                    <a:pt x="1316" y="328"/>
                  </a:cubicBezTo>
                  <a:cubicBezTo>
                    <a:pt x="1388" y="328"/>
                    <a:pt x="1465" y="346"/>
                    <a:pt x="1548" y="382"/>
                  </a:cubicBezTo>
                  <a:lnTo>
                    <a:pt x="3406" y="1144"/>
                  </a:lnTo>
                  <a:cubicBezTo>
                    <a:pt x="3597" y="1239"/>
                    <a:pt x="3716" y="1382"/>
                    <a:pt x="3716" y="1596"/>
                  </a:cubicBezTo>
                  <a:lnTo>
                    <a:pt x="3716" y="8312"/>
                  </a:lnTo>
                  <a:cubicBezTo>
                    <a:pt x="3716" y="8597"/>
                    <a:pt x="3477" y="8788"/>
                    <a:pt x="3215" y="8788"/>
                  </a:cubicBezTo>
                  <a:lnTo>
                    <a:pt x="2954" y="8788"/>
                  </a:lnTo>
                  <a:cubicBezTo>
                    <a:pt x="2858" y="8788"/>
                    <a:pt x="2787" y="8883"/>
                    <a:pt x="2787" y="8978"/>
                  </a:cubicBezTo>
                  <a:cubicBezTo>
                    <a:pt x="2787" y="9074"/>
                    <a:pt x="2858" y="9121"/>
                    <a:pt x="2954" y="9121"/>
                  </a:cubicBezTo>
                  <a:lnTo>
                    <a:pt x="3215" y="9121"/>
                  </a:lnTo>
                  <a:cubicBezTo>
                    <a:pt x="3668" y="9121"/>
                    <a:pt x="4001" y="8788"/>
                    <a:pt x="4001" y="8359"/>
                  </a:cubicBezTo>
                  <a:lnTo>
                    <a:pt x="4001" y="1620"/>
                  </a:lnTo>
                  <a:cubicBezTo>
                    <a:pt x="4049" y="1263"/>
                    <a:pt x="3835" y="977"/>
                    <a:pt x="3549" y="858"/>
                  </a:cubicBezTo>
                  <a:lnTo>
                    <a:pt x="1668" y="72"/>
                  </a:lnTo>
                  <a:cubicBezTo>
                    <a:pt x="1560" y="24"/>
                    <a:pt x="1447" y="0"/>
                    <a:pt x="1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05"/>
            <p:cNvSpPr/>
            <p:nvPr/>
          </p:nvSpPr>
          <p:spPr>
            <a:xfrm>
              <a:off x="3165377" y="3508306"/>
              <a:ext cx="321345" cy="296475"/>
            </a:xfrm>
            <a:custGeom>
              <a:avLst/>
              <a:gdLst/>
              <a:ahLst/>
              <a:cxnLst/>
              <a:rect l="l" t="t" r="r" b="b"/>
              <a:pathLst>
                <a:path w="9122" h="8416" extrusionOk="0">
                  <a:moveTo>
                    <a:pt x="4025" y="1438"/>
                  </a:moveTo>
                  <a:cubicBezTo>
                    <a:pt x="4073" y="1438"/>
                    <a:pt x="4144" y="1486"/>
                    <a:pt x="4192" y="1509"/>
                  </a:cubicBezTo>
                  <a:cubicBezTo>
                    <a:pt x="4263" y="1533"/>
                    <a:pt x="4287" y="1605"/>
                    <a:pt x="4311" y="1652"/>
                  </a:cubicBezTo>
                  <a:cubicBezTo>
                    <a:pt x="4573" y="2510"/>
                    <a:pt x="4573" y="3224"/>
                    <a:pt x="4311" y="3915"/>
                  </a:cubicBezTo>
                  <a:cubicBezTo>
                    <a:pt x="4287" y="3986"/>
                    <a:pt x="4311" y="4010"/>
                    <a:pt x="4335" y="4058"/>
                  </a:cubicBezTo>
                  <a:cubicBezTo>
                    <a:pt x="4382" y="4105"/>
                    <a:pt x="4430" y="4129"/>
                    <a:pt x="4454" y="4129"/>
                  </a:cubicBezTo>
                  <a:lnTo>
                    <a:pt x="6359" y="4129"/>
                  </a:lnTo>
                  <a:cubicBezTo>
                    <a:pt x="6573" y="4129"/>
                    <a:pt x="6716" y="4272"/>
                    <a:pt x="6716" y="4486"/>
                  </a:cubicBezTo>
                  <a:cubicBezTo>
                    <a:pt x="6716" y="4581"/>
                    <a:pt x="6692" y="4653"/>
                    <a:pt x="6597" y="4748"/>
                  </a:cubicBezTo>
                  <a:cubicBezTo>
                    <a:pt x="6549" y="4820"/>
                    <a:pt x="6335" y="4867"/>
                    <a:pt x="6335" y="4867"/>
                  </a:cubicBezTo>
                  <a:lnTo>
                    <a:pt x="5692" y="4867"/>
                  </a:lnTo>
                  <a:cubicBezTo>
                    <a:pt x="5597" y="4867"/>
                    <a:pt x="5525" y="4939"/>
                    <a:pt x="5525" y="5010"/>
                  </a:cubicBezTo>
                  <a:cubicBezTo>
                    <a:pt x="5525" y="5105"/>
                    <a:pt x="5597" y="5201"/>
                    <a:pt x="5692" y="5201"/>
                  </a:cubicBezTo>
                  <a:lnTo>
                    <a:pt x="6168" y="5201"/>
                  </a:lnTo>
                  <a:cubicBezTo>
                    <a:pt x="6311" y="5201"/>
                    <a:pt x="6454" y="5296"/>
                    <a:pt x="6478" y="5439"/>
                  </a:cubicBezTo>
                  <a:cubicBezTo>
                    <a:pt x="6549" y="5605"/>
                    <a:pt x="6478" y="5796"/>
                    <a:pt x="6335" y="5891"/>
                  </a:cubicBezTo>
                  <a:cubicBezTo>
                    <a:pt x="6287" y="5915"/>
                    <a:pt x="6216" y="5939"/>
                    <a:pt x="6168" y="5939"/>
                  </a:cubicBezTo>
                  <a:lnTo>
                    <a:pt x="5692" y="5939"/>
                  </a:lnTo>
                  <a:cubicBezTo>
                    <a:pt x="5597" y="5939"/>
                    <a:pt x="5525" y="6010"/>
                    <a:pt x="5525" y="6082"/>
                  </a:cubicBezTo>
                  <a:cubicBezTo>
                    <a:pt x="5525" y="6177"/>
                    <a:pt x="5597" y="6272"/>
                    <a:pt x="5692" y="6272"/>
                  </a:cubicBezTo>
                  <a:lnTo>
                    <a:pt x="5978" y="6272"/>
                  </a:lnTo>
                  <a:cubicBezTo>
                    <a:pt x="6168" y="6272"/>
                    <a:pt x="6311" y="6391"/>
                    <a:pt x="6335" y="6558"/>
                  </a:cubicBezTo>
                  <a:cubicBezTo>
                    <a:pt x="6359" y="6725"/>
                    <a:pt x="6311" y="6891"/>
                    <a:pt x="6121" y="6963"/>
                  </a:cubicBezTo>
                  <a:cubicBezTo>
                    <a:pt x="6073" y="6987"/>
                    <a:pt x="6002" y="6987"/>
                    <a:pt x="5978" y="6987"/>
                  </a:cubicBezTo>
                  <a:lnTo>
                    <a:pt x="5502" y="6987"/>
                  </a:lnTo>
                  <a:cubicBezTo>
                    <a:pt x="5502" y="6987"/>
                    <a:pt x="5359" y="7034"/>
                    <a:pt x="5359" y="7130"/>
                  </a:cubicBezTo>
                  <a:cubicBezTo>
                    <a:pt x="5359" y="7225"/>
                    <a:pt x="5406" y="7272"/>
                    <a:pt x="5502" y="7272"/>
                  </a:cubicBezTo>
                  <a:lnTo>
                    <a:pt x="5764" y="7272"/>
                  </a:lnTo>
                  <a:cubicBezTo>
                    <a:pt x="5978" y="7272"/>
                    <a:pt x="6121" y="7463"/>
                    <a:pt x="6121" y="7630"/>
                  </a:cubicBezTo>
                  <a:cubicBezTo>
                    <a:pt x="6121" y="7725"/>
                    <a:pt x="6097" y="7820"/>
                    <a:pt x="6002" y="7915"/>
                  </a:cubicBezTo>
                  <a:cubicBezTo>
                    <a:pt x="5954" y="7963"/>
                    <a:pt x="5835" y="8035"/>
                    <a:pt x="5764" y="8035"/>
                  </a:cubicBezTo>
                  <a:lnTo>
                    <a:pt x="2977" y="8035"/>
                  </a:lnTo>
                  <a:cubicBezTo>
                    <a:pt x="2882" y="8035"/>
                    <a:pt x="2787" y="7987"/>
                    <a:pt x="2715" y="7915"/>
                  </a:cubicBezTo>
                  <a:cubicBezTo>
                    <a:pt x="2406" y="7677"/>
                    <a:pt x="2072" y="7606"/>
                    <a:pt x="1763" y="7582"/>
                  </a:cubicBezTo>
                  <a:lnTo>
                    <a:pt x="1763" y="5725"/>
                  </a:lnTo>
                  <a:cubicBezTo>
                    <a:pt x="1787" y="5653"/>
                    <a:pt x="1691" y="5582"/>
                    <a:pt x="1596" y="5582"/>
                  </a:cubicBezTo>
                  <a:cubicBezTo>
                    <a:pt x="1525" y="5582"/>
                    <a:pt x="1429" y="5725"/>
                    <a:pt x="1429" y="5725"/>
                  </a:cubicBezTo>
                  <a:lnTo>
                    <a:pt x="1429" y="8106"/>
                  </a:lnTo>
                  <a:lnTo>
                    <a:pt x="239" y="8106"/>
                  </a:lnTo>
                  <a:lnTo>
                    <a:pt x="239" y="3986"/>
                  </a:lnTo>
                  <a:lnTo>
                    <a:pt x="1429" y="3986"/>
                  </a:lnTo>
                  <a:lnTo>
                    <a:pt x="1429" y="5058"/>
                  </a:lnTo>
                  <a:cubicBezTo>
                    <a:pt x="1429" y="5058"/>
                    <a:pt x="1525" y="5201"/>
                    <a:pt x="1596" y="5201"/>
                  </a:cubicBezTo>
                  <a:cubicBezTo>
                    <a:pt x="1691" y="5201"/>
                    <a:pt x="1763" y="5129"/>
                    <a:pt x="1763" y="5058"/>
                  </a:cubicBezTo>
                  <a:lnTo>
                    <a:pt x="1763" y="4486"/>
                  </a:lnTo>
                  <a:cubicBezTo>
                    <a:pt x="2025" y="4177"/>
                    <a:pt x="2310" y="3986"/>
                    <a:pt x="2596" y="3772"/>
                  </a:cubicBezTo>
                  <a:cubicBezTo>
                    <a:pt x="3192" y="3319"/>
                    <a:pt x="3787" y="2867"/>
                    <a:pt x="3716" y="1771"/>
                  </a:cubicBezTo>
                  <a:cubicBezTo>
                    <a:pt x="3716" y="1676"/>
                    <a:pt x="3739" y="1628"/>
                    <a:pt x="3811" y="1533"/>
                  </a:cubicBezTo>
                  <a:cubicBezTo>
                    <a:pt x="3858" y="1486"/>
                    <a:pt x="3954" y="1438"/>
                    <a:pt x="4025" y="1438"/>
                  </a:cubicBezTo>
                  <a:close/>
                  <a:moveTo>
                    <a:pt x="6187" y="1"/>
                  </a:moveTo>
                  <a:cubicBezTo>
                    <a:pt x="6166" y="1"/>
                    <a:pt x="6143" y="3"/>
                    <a:pt x="6121" y="9"/>
                  </a:cubicBezTo>
                  <a:lnTo>
                    <a:pt x="5859" y="128"/>
                  </a:lnTo>
                  <a:cubicBezTo>
                    <a:pt x="5573" y="247"/>
                    <a:pt x="5383" y="557"/>
                    <a:pt x="5383" y="843"/>
                  </a:cubicBezTo>
                  <a:lnTo>
                    <a:pt x="5383" y="3867"/>
                  </a:lnTo>
                  <a:lnTo>
                    <a:pt x="4740" y="3867"/>
                  </a:lnTo>
                  <a:cubicBezTo>
                    <a:pt x="4930" y="3153"/>
                    <a:pt x="4930" y="2438"/>
                    <a:pt x="4668" y="1605"/>
                  </a:cubicBezTo>
                  <a:cubicBezTo>
                    <a:pt x="4644" y="1486"/>
                    <a:pt x="4549" y="1367"/>
                    <a:pt x="4430" y="1271"/>
                  </a:cubicBezTo>
                  <a:cubicBezTo>
                    <a:pt x="4311" y="1176"/>
                    <a:pt x="4192" y="1152"/>
                    <a:pt x="4073" y="1152"/>
                  </a:cubicBezTo>
                  <a:cubicBezTo>
                    <a:pt x="3906" y="1152"/>
                    <a:pt x="3739" y="1200"/>
                    <a:pt x="3620" y="1319"/>
                  </a:cubicBezTo>
                  <a:cubicBezTo>
                    <a:pt x="3501" y="1438"/>
                    <a:pt x="3454" y="1628"/>
                    <a:pt x="3454" y="1771"/>
                  </a:cubicBezTo>
                  <a:cubicBezTo>
                    <a:pt x="3501" y="2724"/>
                    <a:pt x="3073" y="3057"/>
                    <a:pt x="2477" y="3510"/>
                  </a:cubicBezTo>
                  <a:cubicBezTo>
                    <a:pt x="2263" y="3653"/>
                    <a:pt x="2049" y="3796"/>
                    <a:pt x="1834" y="4010"/>
                  </a:cubicBezTo>
                  <a:lnTo>
                    <a:pt x="1834" y="3796"/>
                  </a:lnTo>
                  <a:cubicBezTo>
                    <a:pt x="1834" y="3700"/>
                    <a:pt x="1667" y="3629"/>
                    <a:pt x="1667" y="3629"/>
                  </a:cubicBezTo>
                  <a:lnTo>
                    <a:pt x="143" y="3629"/>
                  </a:lnTo>
                  <a:cubicBezTo>
                    <a:pt x="48" y="3629"/>
                    <a:pt x="0" y="3677"/>
                    <a:pt x="0" y="3772"/>
                  </a:cubicBezTo>
                  <a:lnTo>
                    <a:pt x="0" y="8225"/>
                  </a:lnTo>
                  <a:cubicBezTo>
                    <a:pt x="0" y="8320"/>
                    <a:pt x="48" y="8392"/>
                    <a:pt x="143" y="8392"/>
                  </a:cubicBezTo>
                  <a:lnTo>
                    <a:pt x="1691" y="8392"/>
                  </a:lnTo>
                  <a:cubicBezTo>
                    <a:pt x="1787" y="8392"/>
                    <a:pt x="1834" y="8320"/>
                    <a:pt x="1834" y="8225"/>
                  </a:cubicBezTo>
                  <a:lnTo>
                    <a:pt x="1834" y="7915"/>
                  </a:lnTo>
                  <a:cubicBezTo>
                    <a:pt x="2144" y="7939"/>
                    <a:pt x="2334" y="7987"/>
                    <a:pt x="2549" y="8154"/>
                  </a:cubicBezTo>
                  <a:cubicBezTo>
                    <a:pt x="2692" y="8273"/>
                    <a:pt x="2858" y="8320"/>
                    <a:pt x="3025" y="8320"/>
                  </a:cubicBezTo>
                  <a:lnTo>
                    <a:pt x="5787" y="8320"/>
                  </a:lnTo>
                  <a:cubicBezTo>
                    <a:pt x="5906" y="8392"/>
                    <a:pt x="6026" y="8416"/>
                    <a:pt x="6145" y="8416"/>
                  </a:cubicBezTo>
                  <a:lnTo>
                    <a:pt x="8979" y="8416"/>
                  </a:lnTo>
                  <a:cubicBezTo>
                    <a:pt x="9074" y="8416"/>
                    <a:pt x="9121" y="8344"/>
                    <a:pt x="9121" y="8273"/>
                  </a:cubicBezTo>
                  <a:cubicBezTo>
                    <a:pt x="9098" y="8177"/>
                    <a:pt x="9050" y="8082"/>
                    <a:pt x="8955" y="8082"/>
                  </a:cubicBezTo>
                  <a:lnTo>
                    <a:pt x="6287" y="8082"/>
                  </a:lnTo>
                  <a:cubicBezTo>
                    <a:pt x="6407" y="7963"/>
                    <a:pt x="6454" y="7820"/>
                    <a:pt x="6454" y="7630"/>
                  </a:cubicBezTo>
                  <a:cubicBezTo>
                    <a:pt x="6454" y="7463"/>
                    <a:pt x="6407" y="7320"/>
                    <a:pt x="6311" y="7201"/>
                  </a:cubicBezTo>
                  <a:cubicBezTo>
                    <a:pt x="6359" y="7153"/>
                    <a:pt x="6430" y="7130"/>
                    <a:pt x="6478" y="7082"/>
                  </a:cubicBezTo>
                  <a:cubicBezTo>
                    <a:pt x="6597" y="6963"/>
                    <a:pt x="6692" y="6772"/>
                    <a:pt x="6692" y="6606"/>
                  </a:cubicBezTo>
                  <a:cubicBezTo>
                    <a:pt x="6692" y="6415"/>
                    <a:pt x="6645" y="6272"/>
                    <a:pt x="6526" y="6153"/>
                  </a:cubicBezTo>
                  <a:cubicBezTo>
                    <a:pt x="6645" y="6082"/>
                    <a:pt x="6716" y="6010"/>
                    <a:pt x="6788" y="5891"/>
                  </a:cubicBezTo>
                  <a:cubicBezTo>
                    <a:pt x="6811" y="5844"/>
                    <a:pt x="6811" y="5796"/>
                    <a:pt x="6835" y="5772"/>
                  </a:cubicBezTo>
                  <a:cubicBezTo>
                    <a:pt x="6907" y="5534"/>
                    <a:pt x="6835" y="5296"/>
                    <a:pt x="6692" y="5129"/>
                  </a:cubicBezTo>
                  <a:cubicBezTo>
                    <a:pt x="6764" y="5105"/>
                    <a:pt x="6788" y="5082"/>
                    <a:pt x="6835" y="5010"/>
                  </a:cubicBezTo>
                  <a:cubicBezTo>
                    <a:pt x="7002" y="4867"/>
                    <a:pt x="7050" y="4701"/>
                    <a:pt x="7026" y="4486"/>
                  </a:cubicBezTo>
                  <a:cubicBezTo>
                    <a:pt x="7002" y="4129"/>
                    <a:pt x="6692" y="3867"/>
                    <a:pt x="6335" y="3867"/>
                  </a:cubicBezTo>
                  <a:lnTo>
                    <a:pt x="5692" y="3867"/>
                  </a:lnTo>
                  <a:lnTo>
                    <a:pt x="5692" y="890"/>
                  </a:lnTo>
                  <a:cubicBezTo>
                    <a:pt x="5692" y="700"/>
                    <a:pt x="5811" y="533"/>
                    <a:pt x="5978" y="438"/>
                  </a:cubicBezTo>
                  <a:lnTo>
                    <a:pt x="6240" y="319"/>
                  </a:lnTo>
                  <a:cubicBezTo>
                    <a:pt x="6335" y="295"/>
                    <a:pt x="6359" y="200"/>
                    <a:pt x="6335" y="104"/>
                  </a:cubicBezTo>
                  <a:cubicBezTo>
                    <a:pt x="6317" y="32"/>
                    <a:pt x="6257" y="1"/>
                    <a:pt x="6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05"/>
            <p:cNvSpPr/>
            <p:nvPr/>
          </p:nvSpPr>
          <p:spPr>
            <a:xfrm>
              <a:off x="3426272" y="3521200"/>
              <a:ext cx="41991" cy="41991"/>
            </a:xfrm>
            <a:custGeom>
              <a:avLst/>
              <a:gdLst/>
              <a:ahLst/>
              <a:cxnLst/>
              <a:rect l="l" t="t" r="r" b="b"/>
              <a:pathLst>
                <a:path w="1192" h="1192" extrusionOk="0">
                  <a:moveTo>
                    <a:pt x="596" y="310"/>
                  </a:moveTo>
                  <a:cubicBezTo>
                    <a:pt x="739" y="310"/>
                    <a:pt x="906" y="429"/>
                    <a:pt x="906" y="596"/>
                  </a:cubicBezTo>
                  <a:cubicBezTo>
                    <a:pt x="906" y="762"/>
                    <a:pt x="787" y="905"/>
                    <a:pt x="596" y="905"/>
                  </a:cubicBezTo>
                  <a:cubicBezTo>
                    <a:pt x="429" y="881"/>
                    <a:pt x="310" y="762"/>
                    <a:pt x="310" y="596"/>
                  </a:cubicBezTo>
                  <a:cubicBezTo>
                    <a:pt x="310" y="453"/>
                    <a:pt x="429" y="310"/>
                    <a:pt x="596" y="310"/>
                  </a:cubicBezTo>
                  <a:close/>
                  <a:moveTo>
                    <a:pt x="596" y="0"/>
                  </a:moveTo>
                  <a:cubicBezTo>
                    <a:pt x="263" y="0"/>
                    <a:pt x="1" y="286"/>
                    <a:pt x="1" y="596"/>
                  </a:cubicBezTo>
                  <a:cubicBezTo>
                    <a:pt x="1" y="929"/>
                    <a:pt x="263" y="1191"/>
                    <a:pt x="596" y="1191"/>
                  </a:cubicBezTo>
                  <a:cubicBezTo>
                    <a:pt x="930" y="1191"/>
                    <a:pt x="1192" y="929"/>
                    <a:pt x="1192" y="596"/>
                  </a:cubicBezTo>
                  <a:cubicBezTo>
                    <a:pt x="1192" y="286"/>
                    <a:pt x="930"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05"/>
            <p:cNvSpPr/>
            <p:nvPr/>
          </p:nvSpPr>
          <p:spPr>
            <a:xfrm>
              <a:off x="3417888" y="3637626"/>
              <a:ext cx="53722" cy="122380"/>
            </a:xfrm>
            <a:custGeom>
              <a:avLst/>
              <a:gdLst/>
              <a:ahLst/>
              <a:cxnLst/>
              <a:rect l="l" t="t" r="r" b="b"/>
              <a:pathLst>
                <a:path w="1525" h="3474" extrusionOk="0">
                  <a:moveTo>
                    <a:pt x="758" y="1"/>
                  </a:moveTo>
                  <a:cubicBezTo>
                    <a:pt x="671" y="1"/>
                    <a:pt x="596" y="62"/>
                    <a:pt x="596" y="148"/>
                  </a:cubicBezTo>
                  <a:lnTo>
                    <a:pt x="596" y="482"/>
                  </a:lnTo>
                  <a:lnTo>
                    <a:pt x="525" y="482"/>
                  </a:lnTo>
                  <a:cubicBezTo>
                    <a:pt x="239" y="482"/>
                    <a:pt x="1" y="720"/>
                    <a:pt x="1" y="1030"/>
                  </a:cubicBezTo>
                  <a:lnTo>
                    <a:pt x="1" y="1339"/>
                  </a:lnTo>
                  <a:cubicBezTo>
                    <a:pt x="1" y="1553"/>
                    <a:pt x="120" y="1744"/>
                    <a:pt x="334" y="1792"/>
                  </a:cubicBezTo>
                  <a:lnTo>
                    <a:pt x="1048" y="2030"/>
                  </a:lnTo>
                  <a:cubicBezTo>
                    <a:pt x="1096" y="2054"/>
                    <a:pt x="1168" y="2125"/>
                    <a:pt x="1168" y="2173"/>
                  </a:cubicBezTo>
                  <a:lnTo>
                    <a:pt x="1168" y="2387"/>
                  </a:lnTo>
                  <a:cubicBezTo>
                    <a:pt x="1191" y="2530"/>
                    <a:pt x="1072" y="2649"/>
                    <a:pt x="929" y="2649"/>
                  </a:cubicBezTo>
                  <a:lnTo>
                    <a:pt x="548" y="2649"/>
                  </a:lnTo>
                  <a:cubicBezTo>
                    <a:pt x="429" y="2649"/>
                    <a:pt x="358" y="2577"/>
                    <a:pt x="382" y="2458"/>
                  </a:cubicBezTo>
                  <a:cubicBezTo>
                    <a:pt x="436" y="2333"/>
                    <a:pt x="340" y="2234"/>
                    <a:pt x="229" y="2234"/>
                  </a:cubicBezTo>
                  <a:cubicBezTo>
                    <a:pt x="193" y="2234"/>
                    <a:pt x="155" y="2244"/>
                    <a:pt x="120" y="2268"/>
                  </a:cubicBezTo>
                  <a:cubicBezTo>
                    <a:pt x="96" y="2292"/>
                    <a:pt x="96" y="2339"/>
                    <a:pt x="96" y="2339"/>
                  </a:cubicBezTo>
                  <a:cubicBezTo>
                    <a:pt x="72" y="2649"/>
                    <a:pt x="334" y="2958"/>
                    <a:pt x="667" y="2958"/>
                  </a:cubicBezTo>
                  <a:lnTo>
                    <a:pt x="667" y="3340"/>
                  </a:lnTo>
                  <a:cubicBezTo>
                    <a:pt x="667" y="3363"/>
                    <a:pt x="667" y="3411"/>
                    <a:pt x="691" y="3435"/>
                  </a:cubicBezTo>
                  <a:cubicBezTo>
                    <a:pt x="725" y="3462"/>
                    <a:pt x="761" y="3474"/>
                    <a:pt x="795" y="3474"/>
                  </a:cubicBezTo>
                  <a:cubicBezTo>
                    <a:pt x="880" y="3474"/>
                    <a:pt x="953" y="3401"/>
                    <a:pt x="953" y="3316"/>
                  </a:cubicBezTo>
                  <a:lnTo>
                    <a:pt x="953" y="2958"/>
                  </a:lnTo>
                  <a:cubicBezTo>
                    <a:pt x="1263" y="2958"/>
                    <a:pt x="1525" y="2697"/>
                    <a:pt x="1525" y="2387"/>
                  </a:cubicBezTo>
                  <a:lnTo>
                    <a:pt x="1525" y="2149"/>
                  </a:lnTo>
                  <a:cubicBezTo>
                    <a:pt x="1525" y="1934"/>
                    <a:pt x="1406" y="1768"/>
                    <a:pt x="1191" y="1696"/>
                  </a:cubicBezTo>
                  <a:lnTo>
                    <a:pt x="477" y="1458"/>
                  </a:lnTo>
                  <a:cubicBezTo>
                    <a:pt x="429" y="1434"/>
                    <a:pt x="358" y="1387"/>
                    <a:pt x="358" y="1315"/>
                  </a:cubicBezTo>
                  <a:lnTo>
                    <a:pt x="358" y="1030"/>
                  </a:lnTo>
                  <a:cubicBezTo>
                    <a:pt x="358" y="910"/>
                    <a:pt x="453" y="815"/>
                    <a:pt x="572" y="815"/>
                  </a:cubicBezTo>
                  <a:lnTo>
                    <a:pt x="1025" y="815"/>
                  </a:lnTo>
                  <a:cubicBezTo>
                    <a:pt x="1096" y="815"/>
                    <a:pt x="1191" y="910"/>
                    <a:pt x="1168" y="982"/>
                  </a:cubicBezTo>
                  <a:cubicBezTo>
                    <a:pt x="1130" y="1076"/>
                    <a:pt x="1226" y="1170"/>
                    <a:pt x="1339" y="1170"/>
                  </a:cubicBezTo>
                  <a:cubicBezTo>
                    <a:pt x="1369" y="1170"/>
                    <a:pt x="1400" y="1164"/>
                    <a:pt x="1430" y="1149"/>
                  </a:cubicBezTo>
                  <a:cubicBezTo>
                    <a:pt x="1453" y="1101"/>
                    <a:pt x="1477" y="1077"/>
                    <a:pt x="1477" y="1053"/>
                  </a:cubicBezTo>
                  <a:cubicBezTo>
                    <a:pt x="1525" y="744"/>
                    <a:pt x="1239" y="482"/>
                    <a:pt x="953" y="482"/>
                  </a:cubicBezTo>
                  <a:lnTo>
                    <a:pt x="929" y="482"/>
                  </a:lnTo>
                  <a:lnTo>
                    <a:pt x="929" y="125"/>
                  </a:lnTo>
                  <a:cubicBezTo>
                    <a:pt x="929" y="101"/>
                    <a:pt x="882" y="29"/>
                    <a:pt x="858" y="29"/>
                  </a:cubicBezTo>
                  <a:cubicBezTo>
                    <a:pt x="825" y="10"/>
                    <a:pt x="791" y="1"/>
                    <a:pt x="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6" name="Google Shape;1986;p105"/>
          <p:cNvGrpSpPr/>
          <p:nvPr/>
        </p:nvGrpSpPr>
        <p:grpSpPr>
          <a:xfrm>
            <a:off x="3165377" y="4118213"/>
            <a:ext cx="378379" cy="377709"/>
            <a:chOff x="3165377" y="4073038"/>
            <a:chExt cx="378379" cy="377709"/>
          </a:xfrm>
        </p:grpSpPr>
        <p:sp>
          <p:nvSpPr>
            <p:cNvPr id="1987" name="Google Shape;1987;p105"/>
            <p:cNvSpPr/>
            <p:nvPr/>
          </p:nvSpPr>
          <p:spPr>
            <a:xfrm>
              <a:off x="3165377" y="4073038"/>
              <a:ext cx="378379" cy="377709"/>
            </a:xfrm>
            <a:custGeom>
              <a:avLst/>
              <a:gdLst/>
              <a:ahLst/>
              <a:cxnLst/>
              <a:rect l="l" t="t" r="r" b="b"/>
              <a:pathLst>
                <a:path w="10741" h="10722" extrusionOk="0">
                  <a:moveTo>
                    <a:pt x="3120" y="743"/>
                  </a:moveTo>
                  <a:lnTo>
                    <a:pt x="3120" y="1315"/>
                  </a:lnTo>
                  <a:lnTo>
                    <a:pt x="1548" y="1315"/>
                  </a:lnTo>
                  <a:lnTo>
                    <a:pt x="1548" y="743"/>
                  </a:lnTo>
                  <a:close/>
                  <a:moveTo>
                    <a:pt x="4216" y="1005"/>
                  </a:moveTo>
                  <a:lnTo>
                    <a:pt x="4216" y="1315"/>
                  </a:lnTo>
                  <a:lnTo>
                    <a:pt x="3454" y="1315"/>
                  </a:lnTo>
                  <a:lnTo>
                    <a:pt x="3454" y="1005"/>
                  </a:lnTo>
                  <a:close/>
                  <a:moveTo>
                    <a:pt x="6121" y="743"/>
                  </a:moveTo>
                  <a:lnTo>
                    <a:pt x="6121" y="1315"/>
                  </a:lnTo>
                  <a:lnTo>
                    <a:pt x="4549" y="1315"/>
                  </a:lnTo>
                  <a:lnTo>
                    <a:pt x="4549" y="743"/>
                  </a:lnTo>
                  <a:close/>
                  <a:moveTo>
                    <a:pt x="7240" y="1005"/>
                  </a:moveTo>
                  <a:lnTo>
                    <a:pt x="7240" y="1315"/>
                  </a:lnTo>
                  <a:lnTo>
                    <a:pt x="6454" y="1315"/>
                  </a:lnTo>
                  <a:lnTo>
                    <a:pt x="6454" y="1005"/>
                  </a:lnTo>
                  <a:close/>
                  <a:moveTo>
                    <a:pt x="9145" y="743"/>
                  </a:moveTo>
                  <a:lnTo>
                    <a:pt x="9145" y="1315"/>
                  </a:lnTo>
                  <a:lnTo>
                    <a:pt x="7550" y="1315"/>
                  </a:lnTo>
                  <a:lnTo>
                    <a:pt x="7550" y="743"/>
                  </a:lnTo>
                  <a:close/>
                  <a:moveTo>
                    <a:pt x="4216" y="7388"/>
                  </a:moveTo>
                  <a:lnTo>
                    <a:pt x="4216" y="7673"/>
                  </a:lnTo>
                  <a:lnTo>
                    <a:pt x="2644" y="7673"/>
                  </a:lnTo>
                  <a:lnTo>
                    <a:pt x="2644" y="7388"/>
                  </a:lnTo>
                  <a:close/>
                  <a:moveTo>
                    <a:pt x="8002" y="7388"/>
                  </a:moveTo>
                  <a:lnTo>
                    <a:pt x="8002" y="7673"/>
                  </a:lnTo>
                  <a:lnTo>
                    <a:pt x="6430" y="7673"/>
                  </a:lnTo>
                  <a:lnTo>
                    <a:pt x="6430" y="7388"/>
                  </a:lnTo>
                  <a:close/>
                  <a:moveTo>
                    <a:pt x="8323" y="1"/>
                  </a:moveTo>
                  <a:cubicBezTo>
                    <a:pt x="8247" y="1"/>
                    <a:pt x="8193" y="65"/>
                    <a:pt x="8193" y="148"/>
                  </a:cubicBezTo>
                  <a:lnTo>
                    <a:pt x="8193" y="481"/>
                  </a:lnTo>
                  <a:lnTo>
                    <a:pt x="7359" y="481"/>
                  </a:lnTo>
                  <a:cubicBezTo>
                    <a:pt x="7288" y="481"/>
                    <a:pt x="7240" y="529"/>
                    <a:pt x="7240" y="601"/>
                  </a:cubicBezTo>
                  <a:lnTo>
                    <a:pt x="7240" y="720"/>
                  </a:lnTo>
                  <a:lnTo>
                    <a:pt x="6454" y="720"/>
                  </a:lnTo>
                  <a:lnTo>
                    <a:pt x="6454" y="601"/>
                  </a:lnTo>
                  <a:cubicBezTo>
                    <a:pt x="6454" y="529"/>
                    <a:pt x="6407" y="481"/>
                    <a:pt x="6335" y="481"/>
                  </a:cubicBezTo>
                  <a:lnTo>
                    <a:pt x="5478" y="481"/>
                  </a:lnTo>
                  <a:lnTo>
                    <a:pt x="5478" y="172"/>
                  </a:lnTo>
                  <a:cubicBezTo>
                    <a:pt x="5478" y="100"/>
                    <a:pt x="5406" y="29"/>
                    <a:pt x="5359" y="29"/>
                  </a:cubicBezTo>
                  <a:cubicBezTo>
                    <a:pt x="5349" y="26"/>
                    <a:pt x="5338" y="25"/>
                    <a:pt x="5328" y="25"/>
                  </a:cubicBezTo>
                  <a:cubicBezTo>
                    <a:pt x="5244" y="25"/>
                    <a:pt x="5168" y="108"/>
                    <a:pt x="5168" y="172"/>
                  </a:cubicBezTo>
                  <a:lnTo>
                    <a:pt x="5168" y="505"/>
                  </a:lnTo>
                  <a:lnTo>
                    <a:pt x="4335" y="505"/>
                  </a:lnTo>
                  <a:cubicBezTo>
                    <a:pt x="4287" y="505"/>
                    <a:pt x="4216" y="577"/>
                    <a:pt x="4216" y="624"/>
                  </a:cubicBezTo>
                  <a:lnTo>
                    <a:pt x="4216" y="743"/>
                  </a:lnTo>
                  <a:lnTo>
                    <a:pt x="3454" y="743"/>
                  </a:lnTo>
                  <a:lnTo>
                    <a:pt x="3454" y="624"/>
                  </a:lnTo>
                  <a:cubicBezTo>
                    <a:pt x="3454" y="577"/>
                    <a:pt x="3382" y="505"/>
                    <a:pt x="3335" y="505"/>
                  </a:cubicBezTo>
                  <a:lnTo>
                    <a:pt x="2501" y="505"/>
                  </a:lnTo>
                  <a:lnTo>
                    <a:pt x="2501" y="219"/>
                  </a:lnTo>
                  <a:cubicBezTo>
                    <a:pt x="2501" y="124"/>
                    <a:pt x="2430" y="53"/>
                    <a:pt x="2382" y="53"/>
                  </a:cubicBezTo>
                  <a:cubicBezTo>
                    <a:pt x="2372" y="50"/>
                    <a:pt x="2362" y="49"/>
                    <a:pt x="2352" y="49"/>
                  </a:cubicBezTo>
                  <a:cubicBezTo>
                    <a:pt x="2268" y="49"/>
                    <a:pt x="2191" y="134"/>
                    <a:pt x="2191" y="219"/>
                  </a:cubicBezTo>
                  <a:lnTo>
                    <a:pt x="2191" y="529"/>
                  </a:lnTo>
                  <a:lnTo>
                    <a:pt x="1334" y="529"/>
                  </a:lnTo>
                  <a:cubicBezTo>
                    <a:pt x="1310" y="529"/>
                    <a:pt x="1286" y="577"/>
                    <a:pt x="1286" y="601"/>
                  </a:cubicBezTo>
                  <a:lnTo>
                    <a:pt x="1286" y="815"/>
                  </a:lnTo>
                  <a:lnTo>
                    <a:pt x="239" y="815"/>
                  </a:lnTo>
                  <a:cubicBezTo>
                    <a:pt x="96" y="815"/>
                    <a:pt x="0" y="934"/>
                    <a:pt x="0" y="1053"/>
                  </a:cubicBezTo>
                  <a:lnTo>
                    <a:pt x="0" y="6649"/>
                  </a:lnTo>
                  <a:cubicBezTo>
                    <a:pt x="0" y="7078"/>
                    <a:pt x="358" y="7411"/>
                    <a:pt x="763" y="7411"/>
                  </a:cubicBezTo>
                  <a:lnTo>
                    <a:pt x="2382" y="7411"/>
                  </a:lnTo>
                  <a:lnTo>
                    <a:pt x="2382" y="7888"/>
                  </a:lnTo>
                  <a:cubicBezTo>
                    <a:pt x="2382" y="7983"/>
                    <a:pt x="2430" y="8031"/>
                    <a:pt x="2525" y="8031"/>
                  </a:cubicBezTo>
                  <a:lnTo>
                    <a:pt x="4287" y="8031"/>
                  </a:lnTo>
                  <a:lnTo>
                    <a:pt x="4287" y="8697"/>
                  </a:lnTo>
                  <a:cubicBezTo>
                    <a:pt x="4287" y="8793"/>
                    <a:pt x="4335" y="8840"/>
                    <a:pt x="4406" y="8840"/>
                  </a:cubicBezTo>
                  <a:cubicBezTo>
                    <a:pt x="4419" y="8843"/>
                    <a:pt x="4431" y="8845"/>
                    <a:pt x="4442" y="8845"/>
                  </a:cubicBezTo>
                  <a:cubicBezTo>
                    <a:pt x="4519" y="8845"/>
                    <a:pt x="4573" y="8780"/>
                    <a:pt x="4573" y="8697"/>
                  </a:cubicBezTo>
                  <a:lnTo>
                    <a:pt x="4573" y="7364"/>
                  </a:lnTo>
                  <a:lnTo>
                    <a:pt x="6168" y="7364"/>
                  </a:lnTo>
                  <a:lnTo>
                    <a:pt x="6168" y="10412"/>
                  </a:lnTo>
                  <a:lnTo>
                    <a:pt x="4573" y="10412"/>
                  </a:lnTo>
                  <a:lnTo>
                    <a:pt x="4573" y="9317"/>
                  </a:lnTo>
                  <a:cubicBezTo>
                    <a:pt x="4573" y="9221"/>
                    <a:pt x="4525" y="9174"/>
                    <a:pt x="4430" y="9174"/>
                  </a:cubicBezTo>
                  <a:cubicBezTo>
                    <a:pt x="4335" y="9174"/>
                    <a:pt x="4287" y="9221"/>
                    <a:pt x="4287" y="9317"/>
                  </a:cubicBezTo>
                  <a:lnTo>
                    <a:pt x="4287" y="10412"/>
                  </a:lnTo>
                  <a:lnTo>
                    <a:pt x="3477" y="10412"/>
                  </a:lnTo>
                  <a:cubicBezTo>
                    <a:pt x="3382" y="10412"/>
                    <a:pt x="3335" y="10483"/>
                    <a:pt x="3335" y="10579"/>
                  </a:cubicBezTo>
                  <a:cubicBezTo>
                    <a:pt x="3335" y="10650"/>
                    <a:pt x="3382" y="10722"/>
                    <a:pt x="3477" y="10722"/>
                  </a:cubicBezTo>
                  <a:lnTo>
                    <a:pt x="7264" y="10722"/>
                  </a:lnTo>
                  <a:cubicBezTo>
                    <a:pt x="7359" y="10722"/>
                    <a:pt x="7407" y="10650"/>
                    <a:pt x="7407" y="10579"/>
                  </a:cubicBezTo>
                  <a:cubicBezTo>
                    <a:pt x="7407" y="10483"/>
                    <a:pt x="7264" y="10412"/>
                    <a:pt x="7264" y="10412"/>
                  </a:cubicBezTo>
                  <a:lnTo>
                    <a:pt x="6454" y="10412"/>
                  </a:lnTo>
                  <a:lnTo>
                    <a:pt x="6454" y="7983"/>
                  </a:lnTo>
                  <a:lnTo>
                    <a:pt x="8216" y="7983"/>
                  </a:lnTo>
                  <a:cubicBezTo>
                    <a:pt x="8312" y="7983"/>
                    <a:pt x="8359" y="7912"/>
                    <a:pt x="8359" y="7840"/>
                  </a:cubicBezTo>
                  <a:lnTo>
                    <a:pt x="8359" y="7364"/>
                  </a:lnTo>
                  <a:lnTo>
                    <a:pt x="8859" y="7364"/>
                  </a:lnTo>
                  <a:cubicBezTo>
                    <a:pt x="8955" y="7364"/>
                    <a:pt x="9026" y="7292"/>
                    <a:pt x="9026" y="7197"/>
                  </a:cubicBezTo>
                  <a:cubicBezTo>
                    <a:pt x="9026" y="7126"/>
                    <a:pt x="8955" y="7030"/>
                    <a:pt x="8859" y="7030"/>
                  </a:cubicBezTo>
                  <a:lnTo>
                    <a:pt x="739" y="7030"/>
                  </a:lnTo>
                  <a:cubicBezTo>
                    <a:pt x="477" y="7030"/>
                    <a:pt x="262" y="6816"/>
                    <a:pt x="262" y="6554"/>
                  </a:cubicBezTo>
                  <a:lnTo>
                    <a:pt x="262" y="1434"/>
                  </a:lnTo>
                  <a:cubicBezTo>
                    <a:pt x="262" y="1172"/>
                    <a:pt x="477" y="958"/>
                    <a:pt x="739" y="958"/>
                  </a:cubicBezTo>
                  <a:lnTo>
                    <a:pt x="1215" y="958"/>
                  </a:lnTo>
                  <a:lnTo>
                    <a:pt x="1215" y="1244"/>
                  </a:lnTo>
                  <a:lnTo>
                    <a:pt x="763" y="1244"/>
                  </a:lnTo>
                  <a:cubicBezTo>
                    <a:pt x="691" y="1244"/>
                    <a:pt x="620" y="1315"/>
                    <a:pt x="620" y="1386"/>
                  </a:cubicBezTo>
                  <a:lnTo>
                    <a:pt x="620" y="2410"/>
                  </a:lnTo>
                  <a:cubicBezTo>
                    <a:pt x="620" y="2506"/>
                    <a:pt x="691" y="2553"/>
                    <a:pt x="739" y="2553"/>
                  </a:cubicBezTo>
                  <a:cubicBezTo>
                    <a:pt x="751" y="2556"/>
                    <a:pt x="764" y="2558"/>
                    <a:pt x="776" y="2558"/>
                  </a:cubicBezTo>
                  <a:cubicBezTo>
                    <a:pt x="857" y="2558"/>
                    <a:pt x="929" y="2493"/>
                    <a:pt x="929" y="2410"/>
                  </a:cubicBezTo>
                  <a:lnTo>
                    <a:pt x="929" y="1577"/>
                  </a:lnTo>
                  <a:lnTo>
                    <a:pt x="9788" y="1577"/>
                  </a:lnTo>
                  <a:lnTo>
                    <a:pt x="9788" y="6340"/>
                  </a:lnTo>
                  <a:lnTo>
                    <a:pt x="929" y="6340"/>
                  </a:lnTo>
                  <a:lnTo>
                    <a:pt x="929" y="3196"/>
                  </a:lnTo>
                  <a:cubicBezTo>
                    <a:pt x="929" y="3101"/>
                    <a:pt x="858" y="3030"/>
                    <a:pt x="810" y="3030"/>
                  </a:cubicBezTo>
                  <a:cubicBezTo>
                    <a:pt x="800" y="3027"/>
                    <a:pt x="790" y="3026"/>
                    <a:pt x="780" y="3026"/>
                  </a:cubicBezTo>
                  <a:cubicBezTo>
                    <a:pt x="696" y="3026"/>
                    <a:pt x="620" y="3111"/>
                    <a:pt x="620" y="3196"/>
                  </a:cubicBezTo>
                  <a:lnTo>
                    <a:pt x="620" y="6554"/>
                  </a:lnTo>
                  <a:cubicBezTo>
                    <a:pt x="620" y="6649"/>
                    <a:pt x="691" y="6697"/>
                    <a:pt x="763" y="6697"/>
                  </a:cubicBezTo>
                  <a:lnTo>
                    <a:pt x="9979" y="6697"/>
                  </a:lnTo>
                  <a:cubicBezTo>
                    <a:pt x="10050" y="6697"/>
                    <a:pt x="10122" y="6649"/>
                    <a:pt x="10122" y="6554"/>
                  </a:cubicBezTo>
                  <a:lnTo>
                    <a:pt x="10122" y="1458"/>
                  </a:lnTo>
                  <a:cubicBezTo>
                    <a:pt x="10122" y="1363"/>
                    <a:pt x="10050" y="1315"/>
                    <a:pt x="9979" y="1315"/>
                  </a:cubicBezTo>
                  <a:lnTo>
                    <a:pt x="9479" y="1315"/>
                  </a:lnTo>
                  <a:lnTo>
                    <a:pt x="9479" y="1005"/>
                  </a:lnTo>
                  <a:lnTo>
                    <a:pt x="9979" y="1005"/>
                  </a:lnTo>
                  <a:cubicBezTo>
                    <a:pt x="10241" y="1005"/>
                    <a:pt x="10455" y="1220"/>
                    <a:pt x="10455" y="1482"/>
                  </a:cubicBezTo>
                  <a:lnTo>
                    <a:pt x="10455" y="6959"/>
                  </a:lnTo>
                  <a:cubicBezTo>
                    <a:pt x="10455" y="7030"/>
                    <a:pt x="10407" y="7054"/>
                    <a:pt x="10360" y="7054"/>
                  </a:cubicBezTo>
                  <a:lnTo>
                    <a:pt x="9526" y="7054"/>
                  </a:lnTo>
                  <a:cubicBezTo>
                    <a:pt x="9383" y="7197"/>
                    <a:pt x="9455" y="7364"/>
                    <a:pt x="9622" y="7364"/>
                  </a:cubicBezTo>
                  <a:lnTo>
                    <a:pt x="10598" y="7364"/>
                  </a:lnTo>
                  <a:cubicBezTo>
                    <a:pt x="10693" y="7364"/>
                    <a:pt x="10741" y="7292"/>
                    <a:pt x="10741" y="7197"/>
                  </a:cubicBezTo>
                  <a:lnTo>
                    <a:pt x="10741" y="1482"/>
                  </a:lnTo>
                  <a:cubicBezTo>
                    <a:pt x="10717" y="1053"/>
                    <a:pt x="10360" y="696"/>
                    <a:pt x="9907" y="696"/>
                  </a:cubicBezTo>
                  <a:lnTo>
                    <a:pt x="9407" y="696"/>
                  </a:lnTo>
                  <a:lnTo>
                    <a:pt x="9407" y="601"/>
                  </a:lnTo>
                  <a:cubicBezTo>
                    <a:pt x="9407" y="505"/>
                    <a:pt x="9336" y="458"/>
                    <a:pt x="9264" y="458"/>
                  </a:cubicBezTo>
                  <a:lnTo>
                    <a:pt x="8478" y="458"/>
                  </a:lnTo>
                  <a:lnTo>
                    <a:pt x="8478" y="148"/>
                  </a:lnTo>
                  <a:cubicBezTo>
                    <a:pt x="8478" y="53"/>
                    <a:pt x="8431" y="5"/>
                    <a:pt x="8359" y="5"/>
                  </a:cubicBezTo>
                  <a:cubicBezTo>
                    <a:pt x="8347" y="2"/>
                    <a:pt x="8335" y="1"/>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05"/>
            <p:cNvSpPr/>
            <p:nvPr/>
          </p:nvSpPr>
          <p:spPr>
            <a:xfrm>
              <a:off x="3261020" y="4145255"/>
              <a:ext cx="142636" cy="143587"/>
            </a:xfrm>
            <a:custGeom>
              <a:avLst/>
              <a:gdLst/>
              <a:ahLst/>
              <a:cxnLst/>
              <a:rect l="l" t="t" r="r" b="b"/>
              <a:pathLst>
                <a:path w="4049" h="4076" extrusionOk="0">
                  <a:moveTo>
                    <a:pt x="1715" y="1265"/>
                  </a:moveTo>
                  <a:lnTo>
                    <a:pt x="1715" y="2337"/>
                  </a:lnTo>
                  <a:lnTo>
                    <a:pt x="905" y="2337"/>
                  </a:lnTo>
                  <a:cubicBezTo>
                    <a:pt x="620" y="2289"/>
                    <a:pt x="381" y="2051"/>
                    <a:pt x="381" y="1789"/>
                  </a:cubicBezTo>
                  <a:cubicBezTo>
                    <a:pt x="381" y="1504"/>
                    <a:pt x="620" y="1265"/>
                    <a:pt x="905" y="1265"/>
                  </a:cubicBezTo>
                  <a:close/>
                  <a:moveTo>
                    <a:pt x="3096" y="622"/>
                  </a:moveTo>
                  <a:lnTo>
                    <a:pt x="3096" y="2885"/>
                  </a:lnTo>
                  <a:lnTo>
                    <a:pt x="2001" y="2361"/>
                  </a:lnTo>
                  <a:lnTo>
                    <a:pt x="2001" y="1170"/>
                  </a:lnTo>
                  <a:lnTo>
                    <a:pt x="3096" y="622"/>
                  </a:lnTo>
                  <a:close/>
                  <a:moveTo>
                    <a:pt x="3596" y="337"/>
                  </a:moveTo>
                  <a:cubicBezTo>
                    <a:pt x="3692" y="337"/>
                    <a:pt x="3739" y="384"/>
                    <a:pt x="3739" y="479"/>
                  </a:cubicBezTo>
                  <a:lnTo>
                    <a:pt x="3739" y="3075"/>
                  </a:lnTo>
                  <a:cubicBezTo>
                    <a:pt x="3739" y="3171"/>
                    <a:pt x="3692" y="3218"/>
                    <a:pt x="3596" y="3218"/>
                  </a:cubicBezTo>
                  <a:cubicBezTo>
                    <a:pt x="3501" y="3218"/>
                    <a:pt x="3406" y="3171"/>
                    <a:pt x="3406" y="3075"/>
                  </a:cubicBezTo>
                  <a:lnTo>
                    <a:pt x="3406" y="479"/>
                  </a:lnTo>
                  <a:cubicBezTo>
                    <a:pt x="3406" y="384"/>
                    <a:pt x="3501" y="337"/>
                    <a:pt x="3596" y="337"/>
                  </a:cubicBezTo>
                  <a:close/>
                  <a:moveTo>
                    <a:pt x="1429" y="2623"/>
                  </a:moveTo>
                  <a:lnTo>
                    <a:pt x="1429" y="3599"/>
                  </a:lnTo>
                  <a:cubicBezTo>
                    <a:pt x="1429" y="3694"/>
                    <a:pt x="1334" y="3790"/>
                    <a:pt x="1239" y="3790"/>
                  </a:cubicBezTo>
                  <a:cubicBezTo>
                    <a:pt x="1143" y="3790"/>
                    <a:pt x="1096" y="3694"/>
                    <a:pt x="1096" y="3599"/>
                  </a:cubicBezTo>
                  <a:lnTo>
                    <a:pt x="1096" y="2623"/>
                  </a:lnTo>
                  <a:close/>
                  <a:moveTo>
                    <a:pt x="3593" y="1"/>
                  </a:moveTo>
                  <a:cubicBezTo>
                    <a:pt x="3379" y="1"/>
                    <a:pt x="3208" y="138"/>
                    <a:pt x="3120" y="337"/>
                  </a:cubicBezTo>
                  <a:lnTo>
                    <a:pt x="1834" y="956"/>
                  </a:lnTo>
                  <a:lnTo>
                    <a:pt x="905" y="956"/>
                  </a:lnTo>
                  <a:cubicBezTo>
                    <a:pt x="477" y="956"/>
                    <a:pt x="119" y="1289"/>
                    <a:pt x="48" y="1694"/>
                  </a:cubicBezTo>
                  <a:cubicBezTo>
                    <a:pt x="0" y="2146"/>
                    <a:pt x="310" y="2528"/>
                    <a:pt x="715" y="2623"/>
                  </a:cubicBezTo>
                  <a:lnTo>
                    <a:pt x="715" y="3599"/>
                  </a:lnTo>
                  <a:cubicBezTo>
                    <a:pt x="739" y="3885"/>
                    <a:pt x="977" y="4075"/>
                    <a:pt x="1239" y="4075"/>
                  </a:cubicBezTo>
                  <a:cubicBezTo>
                    <a:pt x="1501" y="4075"/>
                    <a:pt x="1715" y="3885"/>
                    <a:pt x="1715" y="3599"/>
                  </a:cubicBezTo>
                  <a:lnTo>
                    <a:pt x="1715" y="2623"/>
                  </a:lnTo>
                  <a:lnTo>
                    <a:pt x="1834" y="2623"/>
                  </a:lnTo>
                  <a:lnTo>
                    <a:pt x="3120" y="3242"/>
                  </a:lnTo>
                  <a:cubicBezTo>
                    <a:pt x="3164" y="3441"/>
                    <a:pt x="3372" y="3578"/>
                    <a:pt x="3592" y="3578"/>
                  </a:cubicBezTo>
                  <a:cubicBezTo>
                    <a:pt x="3609" y="3578"/>
                    <a:pt x="3627" y="3577"/>
                    <a:pt x="3644" y="3575"/>
                  </a:cubicBezTo>
                  <a:cubicBezTo>
                    <a:pt x="3882" y="3552"/>
                    <a:pt x="4049" y="3337"/>
                    <a:pt x="4049" y="3099"/>
                  </a:cubicBezTo>
                  <a:lnTo>
                    <a:pt x="4049" y="479"/>
                  </a:lnTo>
                  <a:cubicBezTo>
                    <a:pt x="4049" y="241"/>
                    <a:pt x="3858" y="27"/>
                    <a:pt x="3644" y="3"/>
                  </a:cubicBezTo>
                  <a:cubicBezTo>
                    <a:pt x="3627" y="1"/>
                    <a:pt x="3609" y="1"/>
                    <a:pt x="3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05"/>
            <p:cNvSpPr/>
            <p:nvPr/>
          </p:nvSpPr>
          <p:spPr>
            <a:xfrm>
              <a:off x="3413696" y="4156668"/>
              <a:ext cx="29415" cy="28147"/>
            </a:xfrm>
            <a:custGeom>
              <a:avLst/>
              <a:gdLst/>
              <a:ahLst/>
              <a:cxnLst/>
              <a:rect l="l" t="t" r="r" b="b"/>
              <a:pathLst>
                <a:path w="835" h="799" extrusionOk="0">
                  <a:moveTo>
                    <a:pt x="670" y="1"/>
                  </a:moveTo>
                  <a:cubicBezTo>
                    <a:pt x="632" y="1"/>
                    <a:pt x="596" y="13"/>
                    <a:pt x="572" y="36"/>
                  </a:cubicBezTo>
                  <a:lnTo>
                    <a:pt x="72" y="537"/>
                  </a:lnTo>
                  <a:cubicBezTo>
                    <a:pt x="1" y="608"/>
                    <a:pt x="1" y="703"/>
                    <a:pt x="72" y="751"/>
                  </a:cubicBezTo>
                  <a:cubicBezTo>
                    <a:pt x="96" y="775"/>
                    <a:pt x="120" y="798"/>
                    <a:pt x="191" y="798"/>
                  </a:cubicBezTo>
                  <a:cubicBezTo>
                    <a:pt x="215" y="798"/>
                    <a:pt x="263" y="775"/>
                    <a:pt x="310" y="751"/>
                  </a:cubicBezTo>
                  <a:lnTo>
                    <a:pt x="810" y="251"/>
                  </a:lnTo>
                  <a:cubicBezTo>
                    <a:pt x="834" y="227"/>
                    <a:pt x="834" y="108"/>
                    <a:pt x="786" y="36"/>
                  </a:cubicBezTo>
                  <a:cubicBezTo>
                    <a:pt x="751" y="13"/>
                    <a:pt x="709"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05"/>
            <p:cNvSpPr/>
            <p:nvPr/>
          </p:nvSpPr>
          <p:spPr>
            <a:xfrm>
              <a:off x="3412850" y="4230717"/>
              <a:ext cx="30260" cy="28746"/>
            </a:xfrm>
            <a:custGeom>
              <a:avLst/>
              <a:gdLst/>
              <a:ahLst/>
              <a:cxnLst/>
              <a:rect l="l" t="t" r="r" b="b"/>
              <a:pathLst>
                <a:path w="859" h="816" extrusionOk="0">
                  <a:moveTo>
                    <a:pt x="188" y="0"/>
                  </a:moveTo>
                  <a:cubicBezTo>
                    <a:pt x="150" y="0"/>
                    <a:pt x="108" y="18"/>
                    <a:pt x="72" y="54"/>
                  </a:cubicBezTo>
                  <a:cubicBezTo>
                    <a:pt x="1" y="78"/>
                    <a:pt x="1" y="197"/>
                    <a:pt x="48" y="268"/>
                  </a:cubicBezTo>
                  <a:lnTo>
                    <a:pt x="572" y="768"/>
                  </a:lnTo>
                  <a:cubicBezTo>
                    <a:pt x="596" y="792"/>
                    <a:pt x="620" y="816"/>
                    <a:pt x="668" y="816"/>
                  </a:cubicBezTo>
                  <a:cubicBezTo>
                    <a:pt x="715" y="816"/>
                    <a:pt x="763" y="792"/>
                    <a:pt x="787" y="768"/>
                  </a:cubicBezTo>
                  <a:cubicBezTo>
                    <a:pt x="858" y="697"/>
                    <a:pt x="858" y="625"/>
                    <a:pt x="787" y="554"/>
                  </a:cubicBezTo>
                  <a:lnTo>
                    <a:pt x="287" y="54"/>
                  </a:lnTo>
                  <a:cubicBezTo>
                    <a:pt x="263" y="18"/>
                    <a:pt x="227" y="0"/>
                    <a:pt x="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05"/>
            <p:cNvSpPr/>
            <p:nvPr/>
          </p:nvSpPr>
          <p:spPr>
            <a:xfrm>
              <a:off x="3413696" y="4202394"/>
              <a:ext cx="27724" cy="10956"/>
            </a:xfrm>
            <a:custGeom>
              <a:avLst/>
              <a:gdLst/>
              <a:ahLst/>
              <a:cxnLst/>
              <a:rect l="l" t="t" r="r" b="b"/>
              <a:pathLst>
                <a:path w="787" h="311" extrusionOk="0">
                  <a:moveTo>
                    <a:pt x="143" y="1"/>
                  </a:moveTo>
                  <a:cubicBezTo>
                    <a:pt x="72" y="1"/>
                    <a:pt x="1" y="72"/>
                    <a:pt x="1" y="167"/>
                  </a:cubicBezTo>
                  <a:cubicBezTo>
                    <a:pt x="1" y="263"/>
                    <a:pt x="96" y="310"/>
                    <a:pt x="143" y="310"/>
                  </a:cubicBezTo>
                  <a:lnTo>
                    <a:pt x="620" y="310"/>
                  </a:lnTo>
                  <a:cubicBezTo>
                    <a:pt x="715" y="310"/>
                    <a:pt x="786" y="263"/>
                    <a:pt x="786" y="167"/>
                  </a:cubicBezTo>
                  <a:cubicBezTo>
                    <a:pt x="786" y="72"/>
                    <a:pt x="715" y="1"/>
                    <a:pt x="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105"/>
          <p:cNvGrpSpPr/>
          <p:nvPr/>
        </p:nvGrpSpPr>
        <p:grpSpPr>
          <a:xfrm>
            <a:off x="2345739" y="2927101"/>
            <a:ext cx="379224" cy="324692"/>
            <a:chOff x="2345739" y="2881926"/>
            <a:chExt cx="379224" cy="324692"/>
          </a:xfrm>
        </p:grpSpPr>
        <p:sp>
          <p:nvSpPr>
            <p:cNvPr id="1993" name="Google Shape;1993;p105"/>
            <p:cNvSpPr/>
            <p:nvPr/>
          </p:nvSpPr>
          <p:spPr>
            <a:xfrm>
              <a:off x="2345739" y="2885308"/>
              <a:ext cx="322191" cy="321310"/>
            </a:xfrm>
            <a:custGeom>
              <a:avLst/>
              <a:gdLst/>
              <a:ahLst/>
              <a:cxnLst/>
              <a:rect l="l" t="t" r="r" b="b"/>
              <a:pathLst>
                <a:path w="9146" h="9121" extrusionOk="0">
                  <a:moveTo>
                    <a:pt x="4525" y="286"/>
                  </a:moveTo>
                  <a:cubicBezTo>
                    <a:pt x="5359" y="286"/>
                    <a:pt x="6145" y="524"/>
                    <a:pt x="6835" y="976"/>
                  </a:cubicBezTo>
                  <a:lnTo>
                    <a:pt x="4573" y="4215"/>
                  </a:lnTo>
                  <a:lnTo>
                    <a:pt x="3859" y="2215"/>
                  </a:lnTo>
                  <a:cubicBezTo>
                    <a:pt x="3824" y="2163"/>
                    <a:pt x="3778" y="2124"/>
                    <a:pt x="3719" y="2124"/>
                  </a:cubicBezTo>
                  <a:cubicBezTo>
                    <a:pt x="3696" y="2124"/>
                    <a:pt x="3671" y="2130"/>
                    <a:pt x="3644" y="2143"/>
                  </a:cubicBezTo>
                  <a:cubicBezTo>
                    <a:pt x="3549" y="2167"/>
                    <a:pt x="3525" y="2262"/>
                    <a:pt x="3549" y="2334"/>
                  </a:cubicBezTo>
                  <a:lnTo>
                    <a:pt x="4335" y="4477"/>
                  </a:lnTo>
                  <a:lnTo>
                    <a:pt x="453" y="5715"/>
                  </a:lnTo>
                  <a:cubicBezTo>
                    <a:pt x="382" y="5358"/>
                    <a:pt x="310" y="4953"/>
                    <a:pt x="310" y="4572"/>
                  </a:cubicBezTo>
                  <a:cubicBezTo>
                    <a:pt x="310" y="3096"/>
                    <a:pt x="1049" y="1738"/>
                    <a:pt x="2311" y="953"/>
                  </a:cubicBezTo>
                  <a:cubicBezTo>
                    <a:pt x="2454" y="857"/>
                    <a:pt x="2573" y="762"/>
                    <a:pt x="2716" y="691"/>
                  </a:cubicBezTo>
                  <a:cubicBezTo>
                    <a:pt x="2787" y="667"/>
                    <a:pt x="2858" y="643"/>
                    <a:pt x="2930" y="619"/>
                  </a:cubicBezTo>
                  <a:lnTo>
                    <a:pt x="3311" y="1643"/>
                  </a:lnTo>
                  <a:cubicBezTo>
                    <a:pt x="3359" y="1715"/>
                    <a:pt x="3406" y="1738"/>
                    <a:pt x="3454" y="1738"/>
                  </a:cubicBezTo>
                  <a:lnTo>
                    <a:pt x="3525" y="1738"/>
                  </a:lnTo>
                  <a:cubicBezTo>
                    <a:pt x="3621" y="1715"/>
                    <a:pt x="3644" y="1619"/>
                    <a:pt x="3621" y="1548"/>
                  </a:cubicBezTo>
                  <a:lnTo>
                    <a:pt x="3216" y="500"/>
                  </a:lnTo>
                  <a:cubicBezTo>
                    <a:pt x="3644" y="357"/>
                    <a:pt x="4097" y="286"/>
                    <a:pt x="4525" y="286"/>
                  </a:cubicBezTo>
                  <a:close/>
                  <a:moveTo>
                    <a:pt x="4597" y="0"/>
                  </a:moveTo>
                  <a:cubicBezTo>
                    <a:pt x="3906" y="0"/>
                    <a:pt x="3263" y="143"/>
                    <a:pt x="2620" y="429"/>
                  </a:cubicBezTo>
                  <a:cubicBezTo>
                    <a:pt x="2477" y="500"/>
                    <a:pt x="2335" y="595"/>
                    <a:pt x="2192" y="667"/>
                  </a:cubicBezTo>
                  <a:cubicBezTo>
                    <a:pt x="1525" y="1095"/>
                    <a:pt x="1001" y="1667"/>
                    <a:pt x="596" y="2310"/>
                  </a:cubicBezTo>
                  <a:cubicBezTo>
                    <a:pt x="215" y="3001"/>
                    <a:pt x="1" y="3763"/>
                    <a:pt x="1" y="4572"/>
                  </a:cubicBezTo>
                  <a:cubicBezTo>
                    <a:pt x="1" y="5049"/>
                    <a:pt x="72" y="5525"/>
                    <a:pt x="215" y="5977"/>
                  </a:cubicBezTo>
                  <a:cubicBezTo>
                    <a:pt x="668" y="7382"/>
                    <a:pt x="1763" y="8478"/>
                    <a:pt x="3144" y="8930"/>
                  </a:cubicBezTo>
                  <a:cubicBezTo>
                    <a:pt x="3154" y="8934"/>
                    <a:pt x="3164" y="8935"/>
                    <a:pt x="3175" y="8935"/>
                  </a:cubicBezTo>
                  <a:cubicBezTo>
                    <a:pt x="3240" y="8935"/>
                    <a:pt x="3314" y="8876"/>
                    <a:pt x="3335" y="8835"/>
                  </a:cubicBezTo>
                  <a:cubicBezTo>
                    <a:pt x="3382" y="8740"/>
                    <a:pt x="3311" y="8645"/>
                    <a:pt x="3263" y="8621"/>
                  </a:cubicBezTo>
                  <a:cubicBezTo>
                    <a:pt x="2001" y="8216"/>
                    <a:pt x="1025" y="7263"/>
                    <a:pt x="572" y="6025"/>
                  </a:cubicBezTo>
                  <a:lnTo>
                    <a:pt x="4597" y="4715"/>
                  </a:lnTo>
                  <a:lnTo>
                    <a:pt x="8812" y="4715"/>
                  </a:lnTo>
                  <a:cubicBezTo>
                    <a:pt x="8812" y="5072"/>
                    <a:pt x="8764" y="5406"/>
                    <a:pt x="8669" y="5739"/>
                  </a:cubicBezTo>
                  <a:cubicBezTo>
                    <a:pt x="8169" y="7549"/>
                    <a:pt x="6478" y="8835"/>
                    <a:pt x="4573" y="8835"/>
                  </a:cubicBezTo>
                  <a:cubicBezTo>
                    <a:pt x="4335" y="8835"/>
                    <a:pt x="4121" y="8811"/>
                    <a:pt x="3882" y="8764"/>
                  </a:cubicBezTo>
                  <a:cubicBezTo>
                    <a:pt x="3787" y="8764"/>
                    <a:pt x="3692" y="8835"/>
                    <a:pt x="3692" y="8883"/>
                  </a:cubicBezTo>
                  <a:cubicBezTo>
                    <a:pt x="3692" y="8978"/>
                    <a:pt x="3763" y="9073"/>
                    <a:pt x="3811" y="9073"/>
                  </a:cubicBezTo>
                  <a:cubicBezTo>
                    <a:pt x="4049" y="9097"/>
                    <a:pt x="4287" y="9121"/>
                    <a:pt x="4525" y="9121"/>
                  </a:cubicBezTo>
                  <a:cubicBezTo>
                    <a:pt x="5549" y="9121"/>
                    <a:pt x="6526" y="8811"/>
                    <a:pt x="7336" y="8168"/>
                  </a:cubicBezTo>
                  <a:cubicBezTo>
                    <a:pt x="8098" y="7573"/>
                    <a:pt x="8669" y="6716"/>
                    <a:pt x="8931" y="5787"/>
                  </a:cubicBezTo>
                  <a:cubicBezTo>
                    <a:pt x="9050" y="5406"/>
                    <a:pt x="9122" y="5001"/>
                    <a:pt x="9122" y="4549"/>
                  </a:cubicBezTo>
                  <a:cubicBezTo>
                    <a:pt x="9145" y="4477"/>
                    <a:pt x="9074" y="4430"/>
                    <a:pt x="9003" y="4406"/>
                  </a:cubicBezTo>
                  <a:lnTo>
                    <a:pt x="4907" y="4406"/>
                  </a:lnTo>
                  <a:lnTo>
                    <a:pt x="7240" y="1024"/>
                  </a:lnTo>
                  <a:cubicBezTo>
                    <a:pt x="7312" y="976"/>
                    <a:pt x="7288" y="857"/>
                    <a:pt x="7217" y="834"/>
                  </a:cubicBezTo>
                  <a:cubicBezTo>
                    <a:pt x="6431" y="286"/>
                    <a:pt x="5549" y="0"/>
                    <a:pt x="4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05"/>
            <p:cNvSpPr/>
            <p:nvPr/>
          </p:nvSpPr>
          <p:spPr>
            <a:xfrm>
              <a:off x="2557985" y="2881926"/>
              <a:ext cx="166978" cy="138479"/>
            </a:xfrm>
            <a:custGeom>
              <a:avLst/>
              <a:gdLst/>
              <a:ahLst/>
              <a:cxnLst/>
              <a:rect l="l" t="t" r="r" b="b"/>
              <a:pathLst>
                <a:path w="4740" h="3931" extrusionOk="0">
                  <a:moveTo>
                    <a:pt x="2644" y="1"/>
                  </a:moveTo>
                  <a:cubicBezTo>
                    <a:pt x="2620" y="1"/>
                    <a:pt x="2573" y="25"/>
                    <a:pt x="2573" y="48"/>
                  </a:cubicBezTo>
                  <a:lnTo>
                    <a:pt x="25" y="3692"/>
                  </a:lnTo>
                  <a:cubicBezTo>
                    <a:pt x="1" y="3740"/>
                    <a:pt x="1" y="3811"/>
                    <a:pt x="25" y="3835"/>
                  </a:cubicBezTo>
                  <a:cubicBezTo>
                    <a:pt x="72" y="3883"/>
                    <a:pt x="120" y="3930"/>
                    <a:pt x="191" y="3930"/>
                  </a:cubicBezTo>
                  <a:lnTo>
                    <a:pt x="2739" y="3930"/>
                  </a:lnTo>
                  <a:cubicBezTo>
                    <a:pt x="2835" y="3930"/>
                    <a:pt x="2882" y="3835"/>
                    <a:pt x="2882" y="3740"/>
                  </a:cubicBezTo>
                  <a:cubicBezTo>
                    <a:pt x="2882" y="3644"/>
                    <a:pt x="2835" y="3597"/>
                    <a:pt x="2739" y="3597"/>
                  </a:cubicBezTo>
                  <a:lnTo>
                    <a:pt x="477" y="3597"/>
                  </a:lnTo>
                  <a:lnTo>
                    <a:pt x="2739" y="310"/>
                  </a:lnTo>
                  <a:cubicBezTo>
                    <a:pt x="3763" y="1096"/>
                    <a:pt x="4383" y="2287"/>
                    <a:pt x="4430" y="3597"/>
                  </a:cubicBezTo>
                  <a:lnTo>
                    <a:pt x="3430" y="3597"/>
                  </a:lnTo>
                  <a:cubicBezTo>
                    <a:pt x="3418" y="3594"/>
                    <a:pt x="3406" y="3592"/>
                    <a:pt x="3395" y="3592"/>
                  </a:cubicBezTo>
                  <a:cubicBezTo>
                    <a:pt x="3323" y="3592"/>
                    <a:pt x="3287" y="3657"/>
                    <a:pt x="3287" y="3740"/>
                  </a:cubicBezTo>
                  <a:cubicBezTo>
                    <a:pt x="3287" y="3835"/>
                    <a:pt x="3335" y="3883"/>
                    <a:pt x="3430" y="3930"/>
                  </a:cubicBezTo>
                  <a:lnTo>
                    <a:pt x="4597" y="3930"/>
                  </a:lnTo>
                  <a:cubicBezTo>
                    <a:pt x="4668" y="3930"/>
                    <a:pt x="4740" y="3835"/>
                    <a:pt x="4740" y="3740"/>
                  </a:cubicBezTo>
                  <a:cubicBezTo>
                    <a:pt x="4740" y="2287"/>
                    <a:pt x="3978" y="882"/>
                    <a:pt x="2763" y="25"/>
                  </a:cubicBezTo>
                  <a:cubicBezTo>
                    <a:pt x="2739" y="1"/>
                    <a:pt x="2692" y="1"/>
                    <a:pt x="2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105"/>
          <p:cNvGrpSpPr/>
          <p:nvPr/>
        </p:nvGrpSpPr>
        <p:grpSpPr>
          <a:xfrm>
            <a:off x="2346584" y="4162001"/>
            <a:ext cx="378379" cy="288619"/>
            <a:chOff x="2346584" y="4116826"/>
            <a:chExt cx="378379" cy="288619"/>
          </a:xfrm>
        </p:grpSpPr>
        <p:sp>
          <p:nvSpPr>
            <p:cNvPr id="1996" name="Google Shape;1996;p105"/>
            <p:cNvSpPr/>
            <p:nvPr/>
          </p:nvSpPr>
          <p:spPr>
            <a:xfrm>
              <a:off x="2411192" y="4116826"/>
              <a:ext cx="313771" cy="288619"/>
            </a:xfrm>
            <a:custGeom>
              <a:avLst/>
              <a:gdLst/>
              <a:ahLst/>
              <a:cxnLst/>
              <a:rect l="l" t="t" r="r" b="b"/>
              <a:pathLst>
                <a:path w="8907" h="8193" extrusionOk="0">
                  <a:moveTo>
                    <a:pt x="6644" y="7026"/>
                  </a:moveTo>
                  <a:lnTo>
                    <a:pt x="7168" y="7597"/>
                  </a:lnTo>
                  <a:cubicBezTo>
                    <a:pt x="7240" y="7669"/>
                    <a:pt x="7240" y="7740"/>
                    <a:pt x="7168" y="7812"/>
                  </a:cubicBezTo>
                  <a:cubicBezTo>
                    <a:pt x="7145" y="7835"/>
                    <a:pt x="7109" y="7847"/>
                    <a:pt x="7073" y="7847"/>
                  </a:cubicBezTo>
                  <a:cubicBezTo>
                    <a:pt x="7037" y="7847"/>
                    <a:pt x="7002" y="7835"/>
                    <a:pt x="6978" y="7812"/>
                  </a:cubicBezTo>
                  <a:lnTo>
                    <a:pt x="6192" y="7026"/>
                  </a:lnTo>
                  <a:close/>
                  <a:moveTo>
                    <a:pt x="143" y="1"/>
                  </a:moveTo>
                  <a:cubicBezTo>
                    <a:pt x="72" y="1"/>
                    <a:pt x="0" y="72"/>
                    <a:pt x="0" y="167"/>
                  </a:cubicBezTo>
                  <a:cubicBezTo>
                    <a:pt x="0" y="239"/>
                    <a:pt x="72" y="310"/>
                    <a:pt x="143" y="310"/>
                  </a:cubicBezTo>
                  <a:lnTo>
                    <a:pt x="8121" y="310"/>
                  </a:lnTo>
                  <a:cubicBezTo>
                    <a:pt x="8407" y="310"/>
                    <a:pt x="8597" y="786"/>
                    <a:pt x="8597" y="786"/>
                  </a:cubicBezTo>
                  <a:lnTo>
                    <a:pt x="8597" y="5692"/>
                  </a:lnTo>
                  <a:lnTo>
                    <a:pt x="7740" y="5692"/>
                  </a:lnTo>
                  <a:cubicBezTo>
                    <a:pt x="7645" y="5692"/>
                    <a:pt x="7597" y="5764"/>
                    <a:pt x="7597" y="5835"/>
                  </a:cubicBezTo>
                  <a:cubicBezTo>
                    <a:pt x="7597" y="5930"/>
                    <a:pt x="7645" y="6026"/>
                    <a:pt x="7740" y="6026"/>
                  </a:cubicBezTo>
                  <a:lnTo>
                    <a:pt x="8597" y="6026"/>
                  </a:lnTo>
                  <a:lnTo>
                    <a:pt x="8597" y="6288"/>
                  </a:lnTo>
                  <a:cubicBezTo>
                    <a:pt x="8597" y="6288"/>
                    <a:pt x="8407" y="6764"/>
                    <a:pt x="8121" y="6764"/>
                  </a:cubicBezTo>
                  <a:lnTo>
                    <a:pt x="2477" y="6764"/>
                  </a:lnTo>
                  <a:cubicBezTo>
                    <a:pt x="2382" y="6764"/>
                    <a:pt x="2310" y="6835"/>
                    <a:pt x="2310" y="6907"/>
                  </a:cubicBezTo>
                  <a:cubicBezTo>
                    <a:pt x="2310" y="7002"/>
                    <a:pt x="2382" y="7073"/>
                    <a:pt x="2477" y="7073"/>
                  </a:cubicBezTo>
                  <a:lnTo>
                    <a:pt x="5740" y="7073"/>
                  </a:lnTo>
                  <a:lnTo>
                    <a:pt x="6716" y="8050"/>
                  </a:lnTo>
                  <a:cubicBezTo>
                    <a:pt x="6811" y="8145"/>
                    <a:pt x="6930" y="8193"/>
                    <a:pt x="7049" y="8193"/>
                  </a:cubicBezTo>
                  <a:cubicBezTo>
                    <a:pt x="7168" y="8193"/>
                    <a:pt x="7287" y="8145"/>
                    <a:pt x="7383" y="8050"/>
                  </a:cubicBezTo>
                  <a:cubicBezTo>
                    <a:pt x="7478" y="7955"/>
                    <a:pt x="7526" y="7835"/>
                    <a:pt x="7526" y="7716"/>
                  </a:cubicBezTo>
                  <a:cubicBezTo>
                    <a:pt x="7526" y="7597"/>
                    <a:pt x="7478" y="7478"/>
                    <a:pt x="7383" y="7383"/>
                  </a:cubicBezTo>
                  <a:lnTo>
                    <a:pt x="7049" y="7073"/>
                  </a:lnTo>
                  <a:lnTo>
                    <a:pt x="8097" y="7073"/>
                  </a:lnTo>
                  <a:cubicBezTo>
                    <a:pt x="8550" y="7073"/>
                    <a:pt x="8883" y="6716"/>
                    <a:pt x="8883" y="6288"/>
                  </a:cubicBezTo>
                  <a:lnTo>
                    <a:pt x="8883" y="810"/>
                  </a:lnTo>
                  <a:cubicBezTo>
                    <a:pt x="8907" y="358"/>
                    <a:pt x="8550" y="1"/>
                    <a:pt x="8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05"/>
            <p:cNvSpPr/>
            <p:nvPr/>
          </p:nvSpPr>
          <p:spPr>
            <a:xfrm>
              <a:off x="2346584" y="4118517"/>
              <a:ext cx="318844" cy="286928"/>
            </a:xfrm>
            <a:custGeom>
              <a:avLst/>
              <a:gdLst/>
              <a:ahLst/>
              <a:cxnLst/>
              <a:rect l="l" t="t" r="r" b="b"/>
              <a:pathLst>
                <a:path w="9051" h="8145" extrusionOk="0">
                  <a:moveTo>
                    <a:pt x="2692" y="7025"/>
                  </a:moveTo>
                  <a:lnTo>
                    <a:pt x="1930" y="7764"/>
                  </a:lnTo>
                  <a:cubicBezTo>
                    <a:pt x="1894" y="7787"/>
                    <a:pt x="1858" y="7799"/>
                    <a:pt x="1822" y="7799"/>
                  </a:cubicBezTo>
                  <a:cubicBezTo>
                    <a:pt x="1787" y="7799"/>
                    <a:pt x="1751" y="7787"/>
                    <a:pt x="1715" y="7764"/>
                  </a:cubicBezTo>
                  <a:cubicBezTo>
                    <a:pt x="1668" y="7692"/>
                    <a:pt x="1668" y="7621"/>
                    <a:pt x="1715" y="7549"/>
                  </a:cubicBezTo>
                  <a:lnTo>
                    <a:pt x="2263" y="7025"/>
                  </a:lnTo>
                  <a:close/>
                  <a:moveTo>
                    <a:pt x="143" y="0"/>
                  </a:moveTo>
                  <a:cubicBezTo>
                    <a:pt x="48" y="0"/>
                    <a:pt x="1" y="48"/>
                    <a:pt x="1" y="143"/>
                  </a:cubicBezTo>
                  <a:lnTo>
                    <a:pt x="1" y="6240"/>
                  </a:lnTo>
                  <a:cubicBezTo>
                    <a:pt x="1" y="6692"/>
                    <a:pt x="358" y="7025"/>
                    <a:pt x="763" y="7025"/>
                  </a:cubicBezTo>
                  <a:lnTo>
                    <a:pt x="1810" y="7025"/>
                  </a:lnTo>
                  <a:lnTo>
                    <a:pt x="1477" y="7335"/>
                  </a:lnTo>
                  <a:cubicBezTo>
                    <a:pt x="1382" y="7430"/>
                    <a:pt x="1334" y="7549"/>
                    <a:pt x="1334" y="7668"/>
                  </a:cubicBezTo>
                  <a:cubicBezTo>
                    <a:pt x="1334" y="7787"/>
                    <a:pt x="1382" y="7907"/>
                    <a:pt x="1477" y="8002"/>
                  </a:cubicBezTo>
                  <a:cubicBezTo>
                    <a:pt x="1572" y="8097"/>
                    <a:pt x="1691" y="8145"/>
                    <a:pt x="1810" y="8145"/>
                  </a:cubicBezTo>
                  <a:cubicBezTo>
                    <a:pt x="1930" y="8145"/>
                    <a:pt x="2049" y="8097"/>
                    <a:pt x="2144" y="8002"/>
                  </a:cubicBezTo>
                  <a:lnTo>
                    <a:pt x="3120" y="7025"/>
                  </a:lnTo>
                  <a:lnTo>
                    <a:pt x="3597" y="7025"/>
                  </a:lnTo>
                  <a:cubicBezTo>
                    <a:pt x="3692" y="7025"/>
                    <a:pt x="3739" y="6954"/>
                    <a:pt x="3739" y="6859"/>
                  </a:cubicBezTo>
                  <a:cubicBezTo>
                    <a:pt x="3763" y="6787"/>
                    <a:pt x="3716" y="6692"/>
                    <a:pt x="3620" y="6692"/>
                  </a:cubicBezTo>
                  <a:lnTo>
                    <a:pt x="763" y="6692"/>
                  </a:lnTo>
                  <a:cubicBezTo>
                    <a:pt x="501" y="6692"/>
                    <a:pt x="286" y="6216"/>
                    <a:pt x="286" y="6216"/>
                  </a:cubicBezTo>
                  <a:lnTo>
                    <a:pt x="286" y="5954"/>
                  </a:lnTo>
                  <a:lnTo>
                    <a:pt x="8860" y="5954"/>
                  </a:lnTo>
                  <a:cubicBezTo>
                    <a:pt x="8955" y="5954"/>
                    <a:pt x="9002" y="5882"/>
                    <a:pt x="9002" y="5835"/>
                  </a:cubicBezTo>
                  <a:cubicBezTo>
                    <a:pt x="9050" y="5739"/>
                    <a:pt x="8955" y="5644"/>
                    <a:pt x="8860" y="5644"/>
                  </a:cubicBezTo>
                  <a:lnTo>
                    <a:pt x="286" y="5644"/>
                  </a:lnTo>
                  <a:lnTo>
                    <a:pt x="286" y="381"/>
                  </a:lnTo>
                  <a:cubicBezTo>
                    <a:pt x="286" y="310"/>
                    <a:pt x="310" y="286"/>
                    <a:pt x="382" y="286"/>
                  </a:cubicBezTo>
                  <a:lnTo>
                    <a:pt x="1334" y="286"/>
                  </a:lnTo>
                  <a:cubicBezTo>
                    <a:pt x="1477" y="143"/>
                    <a:pt x="1382"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05"/>
            <p:cNvSpPr/>
            <p:nvPr/>
          </p:nvSpPr>
          <p:spPr>
            <a:xfrm>
              <a:off x="2443918" y="4148707"/>
              <a:ext cx="184592" cy="148977"/>
            </a:xfrm>
            <a:custGeom>
              <a:avLst/>
              <a:gdLst/>
              <a:ahLst/>
              <a:cxnLst/>
              <a:rect l="l" t="t" r="r" b="b"/>
              <a:pathLst>
                <a:path w="5240" h="4229" extrusionOk="0">
                  <a:moveTo>
                    <a:pt x="4811" y="1001"/>
                  </a:moveTo>
                  <a:cubicBezTo>
                    <a:pt x="4858" y="1001"/>
                    <a:pt x="4858" y="1048"/>
                    <a:pt x="4882" y="1048"/>
                  </a:cubicBezTo>
                  <a:cubicBezTo>
                    <a:pt x="4882" y="1048"/>
                    <a:pt x="4906" y="1072"/>
                    <a:pt x="4882" y="1096"/>
                  </a:cubicBezTo>
                  <a:lnTo>
                    <a:pt x="4453" y="2620"/>
                  </a:lnTo>
                  <a:cubicBezTo>
                    <a:pt x="4453" y="2644"/>
                    <a:pt x="4430" y="2668"/>
                    <a:pt x="4406" y="2668"/>
                  </a:cubicBezTo>
                  <a:lnTo>
                    <a:pt x="1572" y="2668"/>
                  </a:lnTo>
                  <a:lnTo>
                    <a:pt x="1119" y="1001"/>
                  </a:lnTo>
                  <a:close/>
                  <a:moveTo>
                    <a:pt x="2215" y="3573"/>
                  </a:moveTo>
                  <a:cubicBezTo>
                    <a:pt x="2358" y="3573"/>
                    <a:pt x="2405" y="3620"/>
                    <a:pt x="2405" y="3739"/>
                  </a:cubicBezTo>
                  <a:cubicBezTo>
                    <a:pt x="2405" y="3835"/>
                    <a:pt x="2310" y="3930"/>
                    <a:pt x="2215" y="3930"/>
                  </a:cubicBezTo>
                  <a:cubicBezTo>
                    <a:pt x="2143" y="3930"/>
                    <a:pt x="2048" y="3835"/>
                    <a:pt x="2048" y="3739"/>
                  </a:cubicBezTo>
                  <a:cubicBezTo>
                    <a:pt x="2048" y="3668"/>
                    <a:pt x="2143" y="3573"/>
                    <a:pt x="2215" y="3573"/>
                  </a:cubicBezTo>
                  <a:close/>
                  <a:moveTo>
                    <a:pt x="3763" y="3573"/>
                  </a:moveTo>
                  <a:cubicBezTo>
                    <a:pt x="3858" y="3573"/>
                    <a:pt x="3953" y="3620"/>
                    <a:pt x="3953" y="3739"/>
                  </a:cubicBezTo>
                  <a:cubicBezTo>
                    <a:pt x="3953" y="3835"/>
                    <a:pt x="3858" y="3930"/>
                    <a:pt x="3763" y="3930"/>
                  </a:cubicBezTo>
                  <a:cubicBezTo>
                    <a:pt x="3691" y="3930"/>
                    <a:pt x="3596" y="3835"/>
                    <a:pt x="3596" y="3739"/>
                  </a:cubicBezTo>
                  <a:cubicBezTo>
                    <a:pt x="3596" y="3668"/>
                    <a:pt x="3691" y="3573"/>
                    <a:pt x="3763" y="3573"/>
                  </a:cubicBezTo>
                  <a:close/>
                  <a:moveTo>
                    <a:pt x="143" y="0"/>
                  </a:moveTo>
                  <a:cubicBezTo>
                    <a:pt x="48" y="0"/>
                    <a:pt x="0" y="48"/>
                    <a:pt x="0" y="143"/>
                  </a:cubicBezTo>
                  <a:cubicBezTo>
                    <a:pt x="0" y="239"/>
                    <a:pt x="48" y="334"/>
                    <a:pt x="143" y="334"/>
                  </a:cubicBezTo>
                  <a:lnTo>
                    <a:pt x="595" y="334"/>
                  </a:lnTo>
                  <a:cubicBezTo>
                    <a:pt x="619" y="334"/>
                    <a:pt x="667" y="358"/>
                    <a:pt x="667" y="381"/>
                  </a:cubicBezTo>
                  <a:lnTo>
                    <a:pt x="786" y="882"/>
                  </a:lnTo>
                  <a:lnTo>
                    <a:pt x="1334" y="2858"/>
                  </a:lnTo>
                  <a:lnTo>
                    <a:pt x="1429" y="3215"/>
                  </a:lnTo>
                  <a:cubicBezTo>
                    <a:pt x="1477" y="3382"/>
                    <a:pt x="1596" y="3549"/>
                    <a:pt x="1786" y="3573"/>
                  </a:cubicBezTo>
                  <a:cubicBezTo>
                    <a:pt x="1738" y="3644"/>
                    <a:pt x="1715" y="3739"/>
                    <a:pt x="1738" y="3858"/>
                  </a:cubicBezTo>
                  <a:cubicBezTo>
                    <a:pt x="1786" y="4049"/>
                    <a:pt x="1953" y="4192"/>
                    <a:pt x="2143" y="4216"/>
                  </a:cubicBezTo>
                  <a:cubicBezTo>
                    <a:pt x="2178" y="4224"/>
                    <a:pt x="2212" y="4228"/>
                    <a:pt x="2246" y="4228"/>
                  </a:cubicBezTo>
                  <a:cubicBezTo>
                    <a:pt x="2489" y="4228"/>
                    <a:pt x="2691" y="4011"/>
                    <a:pt x="2691" y="3739"/>
                  </a:cubicBezTo>
                  <a:cubicBezTo>
                    <a:pt x="2691" y="3692"/>
                    <a:pt x="2691" y="3620"/>
                    <a:pt x="2667" y="3573"/>
                  </a:cubicBezTo>
                  <a:lnTo>
                    <a:pt x="3286" y="3573"/>
                  </a:lnTo>
                  <a:cubicBezTo>
                    <a:pt x="3263" y="3620"/>
                    <a:pt x="3263" y="3715"/>
                    <a:pt x="3263" y="3763"/>
                  </a:cubicBezTo>
                  <a:cubicBezTo>
                    <a:pt x="3286" y="4001"/>
                    <a:pt x="3477" y="4192"/>
                    <a:pt x="3715" y="4192"/>
                  </a:cubicBezTo>
                  <a:cubicBezTo>
                    <a:pt x="3977" y="4192"/>
                    <a:pt x="4215" y="3977"/>
                    <a:pt x="4215" y="3715"/>
                  </a:cubicBezTo>
                  <a:cubicBezTo>
                    <a:pt x="4215" y="3644"/>
                    <a:pt x="4215" y="3596"/>
                    <a:pt x="4191" y="3525"/>
                  </a:cubicBezTo>
                  <a:lnTo>
                    <a:pt x="4334" y="3525"/>
                  </a:lnTo>
                  <a:cubicBezTo>
                    <a:pt x="4430" y="3525"/>
                    <a:pt x="4477" y="3477"/>
                    <a:pt x="4477" y="3382"/>
                  </a:cubicBezTo>
                  <a:cubicBezTo>
                    <a:pt x="4477" y="3287"/>
                    <a:pt x="4430" y="3215"/>
                    <a:pt x="4334" y="3215"/>
                  </a:cubicBezTo>
                  <a:lnTo>
                    <a:pt x="1834" y="3215"/>
                  </a:lnTo>
                  <a:cubicBezTo>
                    <a:pt x="1738" y="3215"/>
                    <a:pt x="1691" y="3144"/>
                    <a:pt x="1667" y="3096"/>
                  </a:cubicBezTo>
                  <a:lnTo>
                    <a:pt x="1619" y="2930"/>
                  </a:lnTo>
                  <a:lnTo>
                    <a:pt x="4358" y="2930"/>
                  </a:lnTo>
                  <a:cubicBezTo>
                    <a:pt x="4391" y="2937"/>
                    <a:pt x="4422" y="2940"/>
                    <a:pt x="4453" y="2940"/>
                  </a:cubicBezTo>
                  <a:cubicBezTo>
                    <a:pt x="4621" y="2940"/>
                    <a:pt x="4746" y="2836"/>
                    <a:pt x="4787" y="2715"/>
                  </a:cubicBezTo>
                  <a:lnTo>
                    <a:pt x="5192" y="1191"/>
                  </a:lnTo>
                  <a:cubicBezTo>
                    <a:pt x="5239" y="1072"/>
                    <a:pt x="5192" y="953"/>
                    <a:pt x="5144" y="858"/>
                  </a:cubicBezTo>
                  <a:cubicBezTo>
                    <a:pt x="5096" y="763"/>
                    <a:pt x="4953" y="715"/>
                    <a:pt x="4834" y="715"/>
                  </a:cubicBezTo>
                  <a:lnTo>
                    <a:pt x="1095" y="715"/>
                  </a:lnTo>
                  <a:lnTo>
                    <a:pt x="1000" y="334"/>
                  </a:lnTo>
                  <a:cubicBezTo>
                    <a:pt x="953" y="143"/>
                    <a:pt x="786"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05"/>
            <p:cNvSpPr/>
            <p:nvPr/>
          </p:nvSpPr>
          <p:spPr>
            <a:xfrm>
              <a:off x="2510181" y="4219162"/>
              <a:ext cx="82256" cy="10956"/>
            </a:xfrm>
            <a:custGeom>
              <a:avLst/>
              <a:gdLst/>
              <a:ahLst/>
              <a:cxnLst/>
              <a:rect l="l" t="t" r="r" b="b"/>
              <a:pathLst>
                <a:path w="2335" h="311" extrusionOk="0">
                  <a:moveTo>
                    <a:pt x="143" y="1"/>
                  </a:moveTo>
                  <a:cubicBezTo>
                    <a:pt x="48" y="1"/>
                    <a:pt x="0" y="48"/>
                    <a:pt x="0" y="144"/>
                  </a:cubicBezTo>
                  <a:cubicBezTo>
                    <a:pt x="0" y="239"/>
                    <a:pt x="48" y="310"/>
                    <a:pt x="143" y="310"/>
                  </a:cubicBezTo>
                  <a:lnTo>
                    <a:pt x="2191" y="310"/>
                  </a:lnTo>
                  <a:cubicBezTo>
                    <a:pt x="2287" y="310"/>
                    <a:pt x="2334" y="263"/>
                    <a:pt x="2334" y="168"/>
                  </a:cubicBezTo>
                  <a:cubicBezTo>
                    <a:pt x="2334" y="72"/>
                    <a:pt x="2287" y="1"/>
                    <a:pt x="2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05"/>
            <p:cNvSpPr/>
            <p:nvPr/>
          </p:nvSpPr>
          <p:spPr>
            <a:xfrm>
              <a:off x="2504298" y="4195700"/>
              <a:ext cx="92331" cy="11766"/>
            </a:xfrm>
            <a:custGeom>
              <a:avLst/>
              <a:gdLst/>
              <a:ahLst/>
              <a:cxnLst/>
              <a:rect l="l" t="t" r="r" b="b"/>
              <a:pathLst>
                <a:path w="2621" h="334" extrusionOk="0">
                  <a:moveTo>
                    <a:pt x="191" y="0"/>
                  </a:moveTo>
                  <a:cubicBezTo>
                    <a:pt x="96" y="0"/>
                    <a:pt x="48" y="72"/>
                    <a:pt x="48" y="143"/>
                  </a:cubicBezTo>
                  <a:cubicBezTo>
                    <a:pt x="1" y="238"/>
                    <a:pt x="96" y="333"/>
                    <a:pt x="191" y="333"/>
                  </a:cubicBezTo>
                  <a:lnTo>
                    <a:pt x="2477" y="333"/>
                  </a:lnTo>
                  <a:cubicBezTo>
                    <a:pt x="2573" y="333"/>
                    <a:pt x="2620" y="262"/>
                    <a:pt x="2620" y="191"/>
                  </a:cubicBezTo>
                  <a:cubicBezTo>
                    <a:pt x="2620" y="95"/>
                    <a:pt x="2573" y="0"/>
                    <a:pt x="2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1" name="Google Shape;2001;p105"/>
          <p:cNvGrpSpPr/>
          <p:nvPr/>
        </p:nvGrpSpPr>
        <p:grpSpPr>
          <a:xfrm>
            <a:off x="2436344" y="3501767"/>
            <a:ext cx="200550" cy="379224"/>
            <a:chOff x="2436344" y="3456592"/>
            <a:chExt cx="200550" cy="379224"/>
          </a:xfrm>
        </p:grpSpPr>
        <p:sp>
          <p:nvSpPr>
            <p:cNvPr id="2002" name="Google Shape;2002;p105"/>
            <p:cNvSpPr/>
            <p:nvPr/>
          </p:nvSpPr>
          <p:spPr>
            <a:xfrm>
              <a:off x="2436344" y="3456592"/>
              <a:ext cx="200550" cy="379224"/>
            </a:xfrm>
            <a:custGeom>
              <a:avLst/>
              <a:gdLst/>
              <a:ahLst/>
              <a:cxnLst/>
              <a:rect l="l" t="t" r="r" b="b"/>
              <a:pathLst>
                <a:path w="5693" h="10765" extrusionOk="0">
                  <a:moveTo>
                    <a:pt x="1811" y="5573"/>
                  </a:moveTo>
                  <a:cubicBezTo>
                    <a:pt x="2239" y="5573"/>
                    <a:pt x="2573" y="5859"/>
                    <a:pt x="2620" y="6240"/>
                  </a:cubicBezTo>
                  <a:lnTo>
                    <a:pt x="1977" y="6240"/>
                  </a:lnTo>
                  <a:cubicBezTo>
                    <a:pt x="1549" y="6240"/>
                    <a:pt x="1215" y="5954"/>
                    <a:pt x="1168" y="5573"/>
                  </a:cubicBezTo>
                  <a:close/>
                  <a:moveTo>
                    <a:pt x="4740" y="5621"/>
                  </a:moveTo>
                  <a:cubicBezTo>
                    <a:pt x="4668" y="5978"/>
                    <a:pt x="4359" y="6288"/>
                    <a:pt x="3954" y="6288"/>
                  </a:cubicBezTo>
                  <a:lnTo>
                    <a:pt x="3001" y="6288"/>
                  </a:lnTo>
                  <a:cubicBezTo>
                    <a:pt x="3073" y="5883"/>
                    <a:pt x="3359" y="5621"/>
                    <a:pt x="3787" y="5621"/>
                  </a:cubicBezTo>
                  <a:close/>
                  <a:moveTo>
                    <a:pt x="2835" y="1"/>
                  </a:moveTo>
                  <a:cubicBezTo>
                    <a:pt x="2215" y="1"/>
                    <a:pt x="1620" y="239"/>
                    <a:pt x="1144" y="620"/>
                  </a:cubicBezTo>
                  <a:cubicBezTo>
                    <a:pt x="667" y="1025"/>
                    <a:pt x="358" y="1572"/>
                    <a:pt x="263" y="2192"/>
                  </a:cubicBezTo>
                  <a:cubicBezTo>
                    <a:pt x="263" y="2287"/>
                    <a:pt x="334" y="2382"/>
                    <a:pt x="382" y="2382"/>
                  </a:cubicBezTo>
                  <a:cubicBezTo>
                    <a:pt x="477" y="2382"/>
                    <a:pt x="572" y="2311"/>
                    <a:pt x="572" y="2263"/>
                  </a:cubicBezTo>
                  <a:cubicBezTo>
                    <a:pt x="715" y="1168"/>
                    <a:pt x="1692" y="334"/>
                    <a:pt x="2811" y="334"/>
                  </a:cubicBezTo>
                  <a:cubicBezTo>
                    <a:pt x="4049" y="334"/>
                    <a:pt x="5073" y="1334"/>
                    <a:pt x="5073" y="2596"/>
                  </a:cubicBezTo>
                  <a:cubicBezTo>
                    <a:pt x="5073" y="3835"/>
                    <a:pt x="4049" y="4859"/>
                    <a:pt x="2811" y="4859"/>
                  </a:cubicBezTo>
                  <a:cubicBezTo>
                    <a:pt x="1692" y="4859"/>
                    <a:pt x="715" y="4025"/>
                    <a:pt x="572" y="2906"/>
                  </a:cubicBezTo>
                  <a:cubicBezTo>
                    <a:pt x="572" y="2844"/>
                    <a:pt x="501" y="2782"/>
                    <a:pt x="420" y="2782"/>
                  </a:cubicBezTo>
                  <a:cubicBezTo>
                    <a:pt x="407" y="2782"/>
                    <a:pt x="394" y="2784"/>
                    <a:pt x="382" y="2787"/>
                  </a:cubicBezTo>
                  <a:cubicBezTo>
                    <a:pt x="310" y="2787"/>
                    <a:pt x="239" y="2882"/>
                    <a:pt x="263" y="2977"/>
                  </a:cubicBezTo>
                  <a:cubicBezTo>
                    <a:pt x="358" y="3573"/>
                    <a:pt x="667" y="4144"/>
                    <a:pt x="1144" y="4549"/>
                  </a:cubicBezTo>
                  <a:cubicBezTo>
                    <a:pt x="1549" y="4930"/>
                    <a:pt x="2692" y="5168"/>
                    <a:pt x="2692" y="5168"/>
                  </a:cubicBezTo>
                  <a:lnTo>
                    <a:pt x="2692" y="5692"/>
                  </a:lnTo>
                  <a:cubicBezTo>
                    <a:pt x="2477" y="5478"/>
                    <a:pt x="2168" y="5335"/>
                    <a:pt x="1882" y="5335"/>
                  </a:cubicBezTo>
                  <a:lnTo>
                    <a:pt x="1049" y="5335"/>
                  </a:lnTo>
                  <a:cubicBezTo>
                    <a:pt x="953" y="5335"/>
                    <a:pt x="906" y="5383"/>
                    <a:pt x="906" y="5478"/>
                  </a:cubicBezTo>
                  <a:cubicBezTo>
                    <a:pt x="906" y="6097"/>
                    <a:pt x="1406" y="6597"/>
                    <a:pt x="2025" y="6597"/>
                  </a:cubicBezTo>
                  <a:lnTo>
                    <a:pt x="2716" y="6597"/>
                  </a:lnTo>
                  <a:lnTo>
                    <a:pt x="2716" y="7002"/>
                  </a:lnTo>
                  <a:lnTo>
                    <a:pt x="477" y="7002"/>
                  </a:lnTo>
                  <a:cubicBezTo>
                    <a:pt x="334" y="7002"/>
                    <a:pt x="215" y="7050"/>
                    <a:pt x="120" y="7169"/>
                  </a:cubicBezTo>
                  <a:cubicBezTo>
                    <a:pt x="25" y="7288"/>
                    <a:pt x="1" y="7431"/>
                    <a:pt x="25" y="7550"/>
                  </a:cubicBezTo>
                  <a:lnTo>
                    <a:pt x="120" y="7978"/>
                  </a:lnTo>
                  <a:cubicBezTo>
                    <a:pt x="144" y="8193"/>
                    <a:pt x="358" y="8359"/>
                    <a:pt x="596" y="8359"/>
                  </a:cubicBezTo>
                  <a:lnTo>
                    <a:pt x="667" y="8359"/>
                  </a:lnTo>
                  <a:lnTo>
                    <a:pt x="787" y="9098"/>
                  </a:lnTo>
                  <a:cubicBezTo>
                    <a:pt x="805" y="9172"/>
                    <a:pt x="838" y="9232"/>
                    <a:pt x="897" y="9232"/>
                  </a:cubicBezTo>
                  <a:cubicBezTo>
                    <a:pt x="914" y="9232"/>
                    <a:pt x="932" y="9227"/>
                    <a:pt x="953" y="9217"/>
                  </a:cubicBezTo>
                  <a:cubicBezTo>
                    <a:pt x="1049" y="9193"/>
                    <a:pt x="1096" y="9145"/>
                    <a:pt x="1072" y="9050"/>
                  </a:cubicBezTo>
                  <a:lnTo>
                    <a:pt x="953" y="8359"/>
                  </a:lnTo>
                  <a:lnTo>
                    <a:pt x="4764" y="8359"/>
                  </a:lnTo>
                  <a:lnTo>
                    <a:pt x="4406" y="10479"/>
                  </a:lnTo>
                  <a:lnTo>
                    <a:pt x="1310" y="10479"/>
                  </a:lnTo>
                  <a:lnTo>
                    <a:pt x="1191" y="9764"/>
                  </a:lnTo>
                  <a:cubicBezTo>
                    <a:pt x="1191" y="9686"/>
                    <a:pt x="1126" y="9639"/>
                    <a:pt x="1063" y="9639"/>
                  </a:cubicBezTo>
                  <a:cubicBezTo>
                    <a:pt x="1050" y="9639"/>
                    <a:pt x="1037" y="9641"/>
                    <a:pt x="1025" y="9645"/>
                  </a:cubicBezTo>
                  <a:cubicBezTo>
                    <a:pt x="929" y="9645"/>
                    <a:pt x="858" y="9741"/>
                    <a:pt x="906" y="9812"/>
                  </a:cubicBezTo>
                  <a:lnTo>
                    <a:pt x="1049" y="10646"/>
                  </a:lnTo>
                  <a:cubicBezTo>
                    <a:pt x="1049" y="10717"/>
                    <a:pt x="1144" y="10765"/>
                    <a:pt x="1191" y="10765"/>
                  </a:cubicBezTo>
                  <a:lnTo>
                    <a:pt x="4549" y="10765"/>
                  </a:lnTo>
                  <a:cubicBezTo>
                    <a:pt x="4645" y="10765"/>
                    <a:pt x="4716" y="10717"/>
                    <a:pt x="4716" y="10646"/>
                  </a:cubicBezTo>
                  <a:lnTo>
                    <a:pt x="5097" y="8359"/>
                  </a:lnTo>
                  <a:lnTo>
                    <a:pt x="5145" y="8359"/>
                  </a:lnTo>
                  <a:cubicBezTo>
                    <a:pt x="5311" y="8359"/>
                    <a:pt x="5430" y="8312"/>
                    <a:pt x="5502" y="8193"/>
                  </a:cubicBezTo>
                  <a:cubicBezTo>
                    <a:pt x="5573" y="8121"/>
                    <a:pt x="5597" y="8074"/>
                    <a:pt x="5597" y="7978"/>
                  </a:cubicBezTo>
                  <a:lnTo>
                    <a:pt x="5692" y="7550"/>
                  </a:lnTo>
                  <a:cubicBezTo>
                    <a:pt x="5645" y="7383"/>
                    <a:pt x="5621" y="7264"/>
                    <a:pt x="5549" y="7145"/>
                  </a:cubicBezTo>
                  <a:cubicBezTo>
                    <a:pt x="5454" y="7026"/>
                    <a:pt x="5311" y="6954"/>
                    <a:pt x="5192" y="6954"/>
                  </a:cubicBezTo>
                  <a:lnTo>
                    <a:pt x="4311" y="6954"/>
                  </a:lnTo>
                  <a:cubicBezTo>
                    <a:pt x="4240" y="6954"/>
                    <a:pt x="4168" y="7026"/>
                    <a:pt x="4168" y="7121"/>
                  </a:cubicBezTo>
                  <a:cubicBezTo>
                    <a:pt x="4168" y="7193"/>
                    <a:pt x="4240" y="7288"/>
                    <a:pt x="4311" y="7288"/>
                  </a:cubicBezTo>
                  <a:lnTo>
                    <a:pt x="5192" y="7288"/>
                  </a:lnTo>
                  <a:cubicBezTo>
                    <a:pt x="5216" y="7288"/>
                    <a:pt x="5240" y="7288"/>
                    <a:pt x="5264" y="7312"/>
                  </a:cubicBezTo>
                  <a:cubicBezTo>
                    <a:pt x="5335" y="7359"/>
                    <a:pt x="5359" y="7407"/>
                    <a:pt x="5335" y="7478"/>
                  </a:cubicBezTo>
                  <a:lnTo>
                    <a:pt x="5240" y="7883"/>
                  </a:lnTo>
                  <a:cubicBezTo>
                    <a:pt x="5240" y="7907"/>
                    <a:pt x="5216" y="7955"/>
                    <a:pt x="5216" y="7955"/>
                  </a:cubicBezTo>
                  <a:cubicBezTo>
                    <a:pt x="5168" y="7978"/>
                    <a:pt x="5145" y="8002"/>
                    <a:pt x="5097" y="8002"/>
                  </a:cubicBezTo>
                  <a:lnTo>
                    <a:pt x="548" y="8002"/>
                  </a:lnTo>
                  <a:cubicBezTo>
                    <a:pt x="453" y="8002"/>
                    <a:pt x="382" y="7955"/>
                    <a:pt x="382" y="7883"/>
                  </a:cubicBezTo>
                  <a:lnTo>
                    <a:pt x="286" y="7478"/>
                  </a:lnTo>
                  <a:cubicBezTo>
                    <a:pt x="286" y="7407"/>
                    <a:pt x="334" y="7359"/>
                    <a:pt x="382" y="7288"/>
                  </a:cubicBezTo>
                  <a:cubicBezTo>
                    <a:pt x="429" y="7288"/>
                    <a:pt x="453" y="7264"/>
                    <a:pt x="477" y="7264"/>
                  </a:cubicBezTo>
                  <a:lnTo>
                    <a:pt x="3644" y="7264"/>
                  </a:lnTo>
                  <a:cubicBezTo>
                    <a:pt x="3716" y="7264"/>
                    <a:pt x="3787" y="7193"/>
                    <a:pt x="3787" y="7121"/>
                  </a:cubicBezTo>
                  <a:cubicBezTo>
                    <a:pt x="3787" y="7026"/>
                    <a:pt x="3716" y="6931"/>
                    <a:pt x="3644" y="6931"/>
                  </a:cubicBezTo>
                  <a:lnTo>
                    <a:pt x="2977" y="6931"/>
                  </a:lnTo>
                  <a:lnTo>
                    <a:pt x="2977" y="6550"/>
                  </a:lnTo>
                  <a:lnTo>
                    <a:pt x="3954" y="6550"/>
                  </a:lnTo>
                  <a:cubicBezTo>
                    <a:pt x="4597" y="6550"/>
                    <a:pt x="5097" y="6026"/>
                    <a:pt x="5097" y="5406"/>
                  </a:cubicBezTo>
                  <a:cubicBezTo>
                    <a:pt x="5097" y="5311"/>
                    <a:pt x="5026" y="5264"/>
                    <a:pt x="4954" y="5264"/>
                  </a:cubicBezTo>
                  <a:lnTo>
                    <a:pt x="3787" y="5264"/>
                  </a:lnTo>
                  <a:cubicBezTo>
                    <a:pt x="3787" y="5264"/>
                    <a:pt x="3192" y="5406"/>
                    <a:pt x="2977" y="5621"/>
                  </a:cubicBezTo>
                  <a:lnTo>
                    <a:pt x="2977" y="5121"/>
                  </a:lnTo>
                  <a:cubicBezTo>
                    <a:pt x="4311" y="5025"/>
                    <a:pt x="5383" y="3930"/>
                    <a:pt x="5383" y="2549"/>
                  </a:cubicBezTo>
                  <a:cubicBezTo>
                    <a:pt x="5383" y="1120"/>
                    <a:pt x="4240"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05"/>
            <p:cNvSpPr/>
            <p:nvPr/>
          </p:nvSpPr>
          <p:spPr>
            <a:xfrm>
              <a:off x="2469070" y="3480089"/>
              <a:ext cx="131751" cy="132596"/>
            </a:xfrm>
            <a:custGeom>
              <a:avLst/>
              <a:gdLst/>
              <a:ahLst/>
              <a:cxnLst/>
              <a:rect l="l" t="t" r="r" b="b"/>
              <a:pathLst>
                <a:path w="3740" h="3764" extrusionOk="0">
                  <a:moveTo>
                    <a:pt x="1882" y="310"/>
                  </a:moveTo>
                  <a:cubicBezTo>
                    <a:pt x="2739" y="310"/>
                    <a:pt x="3454" y="1024"/>
                    <a:pt x="3454" y="1882"/>
                  </a:cubicBezTo>
                  <a:cubicBezTo>
                    <a:pt x="3454" y="2763"/>
                    <a:pt x="2739" y="3477"/>
                    <a:pt x="1882" y="3477"/>
                  </a:cubicBezTo>
                  <a:cubicBezTo>
                    <a:pt x="1001" y="3477"/>
                    <a:pt x="286" y="2763"/>
                    <a:pt x="286" y="1882"/>
                  </a:cubicBezTo>
                  <a:cubicBezTo>
                    <a:pt x="334" y="1024"/>
                    <a:pt x="1001" y="310"/>
                    <a:pt x="1882" y="310"/>
                  </a:cubicBezTo>
                  <a:close/>
                  <a:moveTo>
                    <a:pt x="1882" y="0"/>
                  </a:moveTo>
                  <a:cubicBezTo>
                    <a:pt x="834" y="0"/>
                    <a:pt x="0" y="858"/>
                    <a:pt x="0" y="1882"/>
                  </a:cubicBezTo>
                  <a:cubicBezTo>
                    <a:pt x="0" y="2930"/>
                    <a:pt x="834" y="3763"/>
                    <a:pt x="1882" y="3763"/>
                  </a:cubicBezTo>
                  <a:cubicBezTo>
                    <a:pt x="2906" y="3763"/>
                    <a:pt x="3739" y="2930"/>
                    <a:pt x="3739" y="1882"/>
                  </a:cubicBezTo>
                  <a:cubicBezTo>
                    <a:pt x="3739" y="858"/>
                    <a:pt x="2906" y="0"/>
                    <a:pt x="1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05"/>
            <p:cNvSpPr/>
            <p:nvPr/>
          </p:nvSpPr>
          <p:spPr>
            <a:xfrm>
              <a:off x="2516874" y="3505136"/>
              <a:ext cx="36954" cy="83665"/>
            </a:xfrm>
            <a:custGeom>
              <a:avLst/>
              <a:gdLst/>
              <a:ahLst/>
              <a:cxnLst/>
              <a:rect l="l" t="t" r="r" b="b"/>
              <a:pathLst>
                <a:path w="1049" h="2375" extrusionOk="0">
                  <a:moveTo>
                    <a:pt x="543" y="0"/>
                  </a:moveTo>
                  <a:cubicBezTo>
                    <a:pt x="463" y="0"/>
                    <a:pt x="406" y="85"/>
                    <a:pt x="406" y="171"/>
                  </a:cubicBezTo>
                  <a:lnTo>
                    <a:pt x="406" y="313"/>
                  </a:lnTo>
                  <a:cubicBezTo>
                    <a:pt x="191" y="337"/>
                    <a:pt x="49" y="480"/>
                    <a:pt x="49" y="694"/>
                  </a:cubicBezTo>
                  <a:lnTo>
                    <a:pt x="49" y="909"/>
                  </a:lnTo>
                  <a:cubicBezTo>
                    <a:pt x="49" y="1052"/>
                    <a:pt x="120" y="1195"/>
                    <a:pt x="287" y="1242"/>
                  </a:cubicBezTo>
                  <a:lnTo>
                    <a:pt x="715" y="1385"/>
                  </a:lnTo>
                  <a:cubicBezTo>
                    <a:pt x="763" y="1385"/>
                    <a:pt x="763" y="1409"/>
                    <a:pt x="763" y="1409"/>
                  </a:cubicBezTo>
                  <a:lnTo>
                    <a:pt x="763" y="1576"/>
                  </a:lnTo>
                  <a:cubicBezTo>
                    <a:pt x="763" y="1647"/>
                    <a:pt x="691" y="1718"/>
                    <a:pt x="644" y="1718"/>
                  </a:cubicBezTo>
                  <a:lnTo>
                    <a:pt x="430" y="1718"/>
                  </a:lnTo>
                  <a:cubicBezTo>
                    <a:pt x="358" y="1718"/>
                    <a:pt x="310" y="1647"/>
                    <a:pt x="310" y="1599"/>
                  </a:cubicBezTo>
                  <a:cubicBezTo>
                    <a:pt x="310" y="1504"/>
                    <a:pt x="239" y="1457"/>
                    <a:pt x="168" y="1457"/>
                  </a:cubicBezTo>
                  <a:cubicBezTo>
                    <a:pt x="72" y="1457"/>
                    <a:pt x="1" y="1528"/>
                    <a:pt x="1" y="1623"/>
                  </a:cubicBezTo>
                  <a:cubicBezTo>
                    <a:pt x="1" y="1838"/>
                    <a:pt x="168" y="2004"/>
                    <a:pt x="358" y="2052"/>
                  </a:cubicBezTo>
                  <a:lnTo>
                    <a:pt x="358" y="2219"/>
                  </a:lnTo>
                  <a:cubicBezTo>
                    <a:pt x="358" y="2314"/>
                    <a:pt x="430" y="2361"/>
                    <a:pt x="477" y="2361"/>
                  </a:cubicBezTo>
                  <a:cubicBezTo>
                    <a:pt x="495" y="2370"/>
                    <a:pt x="512" y="2374"/>
                    <a:pt x="529" y="2374"/>
                  </a:cubicBezTo>
                  <a:cubicBezTo>
                    <a:pt x="604" y="2374"/>
                    <a:pt x="668" y="2296"/>
                    <a:pt x="668" y="2219"/>
                  </a:cubicBezTo>
                  <a:lnTo>
                    <a:pt x="668" y="2052"/>
                  </a:lnTo>
                  <a:cubicBezTo>
                    <a:pt x="882" y="2004"/>
                    <a:pt x="1049" y="1838"/>
                    <a:pt x="1049" y="1599"/>
                  </a:cubicBezTo>
                  <a:lnTo>
                    <a:pt x="1049" y="1457"/>
                  </a:lnTo>
                  <a:cubicBezTo>
                    <a:pt x="1049" y="1290"/>
                    <a:pt x="953" y="1147"/>
                    <a:pt x="811" y="1123"/>
                  </a:cubicBezTo>
                  <a:lnTo>
                    <a:pt x="358" y="980"/>
                  </a:lnTo>
                  <a:cubicBezTo>
                    <a:pt x="334" y="980"/>
                    <a:pt x="334" y="933"/>
                    <a:pt x="334" y="933"/>
                  </a:cubicBezTo>
                  <a:lnTo>
                    <a:pt x="334" y="742"/>
                  </a:lnTo>
                  <a:cubicBezTo>
                    <a:pt x="334" y="671"/>
                    <a:pt x="358" y="647"/>
                    <a:pt x="430" y="647"/>
                  </a:cubicBezTo>
                  <a:lnTo>
                    <a:pt x="668" y="647"/>
                  </a:lnTo>
                  <a:cubicBezTo>
                    <a:pt x="715" y="647"/>
                    <a:pt x="763" y="671"/>
                    <a:pt x="763" y="742"/>
                  </a:cubicBezTo>
                  <a:cubicBezTo>
                    <a:pt x="763" y="806"/>
                    <a:pt x="820" y="889"/>
                    <a:pt x="900" y="889"/>
                  </a:cubicBezTo>
                  <a:cubicBezTo>
                    <a:pt x="910" y="889"/>
                    <a:pt x="919" y="888"/>
                    <a:pt x="930" y="885"/>
                  </a:cubicBezTo>
                  <a:cubicBezTo>
                    <a:pt x="1001" y="885"/>
                    <a:pt x="1049" y="790"/>
                    <a:pt x="1049" y="742"/>
                  </a:cubicBezTo>
                  <a:cubicBezTo>
                    <a:pt x="1049" y="528"/>
                    <a:pt x="906" y="337"/>
                    <a:pt x="691" y="337"/>
                  </a:cubicBezTo>
                  <a:lnTo>
                    <a:pt x="691" y="171"/>
                  </a:lnTo>
                  <a:cubicBezTo>
                    <a:pt x="691" y="75"/>
                    <a:pt x="644" y="4"/>
                    <a:pt x="572" y="4"/>
                  </a:cubicBezTo>
                  <a:cubicBezTo>
                    <a:pt x="562" y="1"/>
                    <a:pt x="553"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5" name="Google Shape;2005;p105"/>
          <p:cNvGrpSpPr/>
          <p:nvPr/>
        </p:nvGrpSpPr>
        <p:grpSpPr>
          <a:xfrm>
            <a:off x="1573094" y="3500922"/>
            <a:ext cx="291155" cy="380069"/>
            <a:chOff x="1573094" y="3455747"/>
            <a:chExt cx="291155" cy="380069"/>
          </a:xfrm>
        </p:grpSpPr>
        <p:sp>
          <p:nvSpPr>
            <p:cNvPr id="2006" name="Google Shape;2006;p105"/>
            <p:cNvSpPr/>
            <p:nvPr/>
          </p:nvSpPr>
          <p:spPr>
            <a:xfrm>
              <a:off x="1634355" y="3644531"/>
              <a:ext cx="227358" cy="191285"/>
            </a:xfrm>
            <a:custGeom>
              <a:avLst/>
              <a:gdLst/>
              <a:ahLst/>
              <a:cxnLst/>
              <a:rect l="l" t="t" r="r" b="b"/>
              <a:pathLst>
                <a:path w="6454" h="5430" extrusionOk="0">
                  <a:moveTo>
                    <a:pt x="4691" y="1000"/>
                  </a:moveTo>
                  <a:lnTo>
                    <a:pt x="4691" y="2167"/>
                  </a:lnTo>
                  <a:lnTo>
                    <a:pt x="3548" y="2167"/>
                  </a:lnTo>
                  <a:cubicBezTo>
                    <a:pt x="3620" y="1572"/>
                    <a:pt x="4096" y="1095"/>
                    <a:pt x="4691" y="1000"/>
                  </a:cubicBezTo>
                  <a:close/>
                  <a:moveTo>
                    <a:pt x="5001" y="1000"/>
                  </a:moveTo>
                  <a:cubicBezTo>
                    <a:pt x="5596" y="1095"/>
                    <a:pt x="6073" y="1572"/>
                    <a:pt x="6168" y="2167"/>
                  </a:cubicBezTo>
                  <a:lnTo>
                    <a:pt x="5001" y="2167"/>
                  </a:lnTo>
                  <a:lnTo>
                    <a:pt x="5001" y="1000"/>
                  </a:lnTo>
                  <a:close/>
                  <a:moveTo>
                    <a:pt x="3167" y="0"/>
                  </a:moveTo>
                  <a:cubicBezTo>
                    <a:pt x="2643" y="0"/>
                    <a:pt x="2191" y="429"/>
                    <a:pt x="2191" y="976"/>
                  </a:cubicBezTo>
                  <a:lnTo>
                    <a:pt x="2191" y="2024"/>
                  </a:lnTo>
                  <a:cubicBezTo>
                    <a:pt x="2191" y="2096"/>
                    <a:pt x="2167" y="2215"/>
                    <a:pt x="2143" y="2310"/>
                  </a:cubicBezTo>
                  <a:cubicBezTo>
                    <a:pt x="1991" y="2691"/>
                    <a:pt x="1653" y="2916"/>
                    <a:pt x="1279" y="2916"/>
                  </a:cubicBezTo>
                  <a:cubicBezTo>
                    <a:pt x="1070" y="2916"/>
                    <a:pt x="849" y="2845"/>
                    <a:pt x="643" y="2691"/>
                  </a:cubicBezTo>
                  <a:cubicBezTo>
                    <a:pt x="429" y="2548"/>
                    <a:pt x="310" y="2334"/>
                    <a:pt x="310" y="2072"/>
                  </a:cubicBezTo>
                  <a:lnTo>
                    <a:pt x="310" y="476"/>
                  </a:lnTo>
                  <a:cubicBezTo>
                    <a:pt x="310" y="381"/>
                    <a:pt x="262" y="310"/>
                    <a:pt x="167" y="310"/>
                  </a:cubicBezTo>
                  <a:cubicBezTo>
                    <a:pt x="71" y="310"/>
                    <a:pt x="0" y="381"/>
                    <a:pt x="0" y="476"/>
                  </a:cubicBezTo>
                  <a:lnTo>
                    <a:pt x="0" y="1977"/>
                  </a:lnTo>
                  <a:cubicBezTo>
                    <a:pt x="0" y="2501"/>
                    <a:pt x="405" y="3048"/>
                    <a:pt x="881" y="3167"/>
                  </a:cubicBezTo>
                  <a:cubicBezTo>
                    <a:pt x="1006" y="3205"/>
                    <a:pt x="1130" y="3224"/>
                    <a:pt x="1251" y="3224"/>
                  </a:cubicBezTo>
                  <a:cubicBezTo>
                    <a:pt x="1658" y="3224"/>
                    <a:pt x="2029" y="3016"/>
                    <a:pt x="2286" y="2667"/>
                  </a:cubicBezTo>
                  <a:cubicBezTo>
                    <a:pt x="2429" y="2453"/>
                    <a:pt x="2501" y="2215"/>
                    <a:pt x="2501" y="1977"/>
                  </a:cubicBezTo>
                  <a:lnTo>
                    <a:pt x="2501" y="1238"/>
                  </a:lnTo>
                  <a:cubicBezTo>
                    <a:pt x="2501" y="738"/>
                    <a:pt x="2905" y="310"/>
                    <a:pt x="3406" y="310"/>
                  </a:cubicBezTo>
                  <a:lnTo>
                    <a:pt x="4096" y="310"/>
                  </a:lnTo>
                  <a:cubicBezTo>
                    <a:pt x="4358" y="310"/>
                    <a:pt x="4572" y="500"/>
                    <a:pt x="4644" y="738"/>
                  </a:cubicBezTo>
                  <a:cubicBezTo>
                    <a:pt x="3834" y="834"/>
                    <a:pt x="3167" y="1500"/>
                    <a:pt x="3167" y="2334"/>
                  </a:cubicBezTo>
                  <a:lnTo>
                    <a:pt x="3167" y="3787"/>
                  </a:lnTo>
                  <a:cubicBezTo>
                    <a:pt x="3167" y="4691"/>
                    <a:pt x="3882" y="5430"/>
                    <a:pt x="4811" y="5430"/>
                  </a:cubicBezTo>
                  <a:lnTo>
                    <a:pt x="6263" y="5430"/>
                  </a:lnTo>
                  <a:cubicBezTo>
                    <a:pt x="6359" y="5430"/>
                    <a:pt x="6430" y="5382"/>
                    <a:pt x="6430" y="5287"/>
                  </a:cubicBezTo>
                  <a:lnTo>
                    <a:pt x="6430" y="3429"/>
                  </a:lnTo>
                  <a:cubicBezTo>
                    <a:pt x="6372" y="3379"/>
                    <a:pt x="6317" y="3359"/>
                    <a:pt x="6269" y="3359"/>
                  </a:cubicBezTo>
                  <a:cubicBezTo>
                    <a:pt x="6181" y="3359"/>
                    <a:pt x="6120" y="3431"/>
                    <a:pt x="6120" y="3525"/>
                  </a:cubicBezTo>
                  <a:lnTo>
                    <a:pt x="6120" y="3858"/>
                  </a:lnTo>
                  <a:cubicBezTo>
                    <a:pt x="6120" y="4572"/>
                    <a:pt x="5525" y="5168"/>
                    <a:pt x="4811" y="5168"/>
                  </a:cubicBezTo>
                  <a:lnTo>
                    <a:pt x="4787" y="5168"/>
                  </a:lnTo>
                  <a:cubicBezTo>
                    <a:pt x="4072" y="5168"/>
                    <a:pt x="3477" y="4572"/>
                    <a:pt x="3477" y="3858"/>
                  </a:cubicBezTo>
                  <a:lnTo>
                    <a:pt x="3477" y="2524"/>
                  </a:lnTo>
                  <a:lnTo>
                    <a:pt x="6120" y="2524"/>
                  </a:lnTo>
                  <a:lnTo>
                    <a:pt x="6120" y="2810"/>
                  </a:lnTo>
                  <a:cubicBezTo>
                    <a:pt x="6120" y="2905"/>
                    <a:pt x="6192" y="2977"/>
                    <a:pt x="6263" y="2977"/>
                  </a:cubicBezTo>
                  <a:cubicBezTo>
                    <a:pt x="6359" y="2977"/>
                    <a:pt x="6454" y="2905"/>
                    <a:pt x="6454" y="2810"/>
                  </a:cubicBezTo>
                  <a:lnTo>
                    <a:pt x="6454" y="2310"/>
                  </a:lnTo>
                  <a:cubicBezTo>
                    <a:pt x="6454" y="1453"/>
                    <a:pt x="5811" y="762"/>
                    <a:pt x="5001" y="714"/>
                  </a:cubicBezTo>
                  <a:cubicBezTo>
                    <a:pt x="4930" y="286"/>
                    <a:pt x="4572" y="0"/>
                    <a:pt x="4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05"/>
            <p:cNvSpPr/>
            <p:nvPr/>
          </p:nvSpPr>
          <p:spPr>
            <a:xfrm>
              <a:off x="1573094" y="3455747"/>
              <a:ext cx="291155" cy="183782"/>
            </a:xfrm>
            <a:custGeom>
              <a:avLst/>
              <a:gdLst/>
              <a:ahLst/>
              <a:cxnLst/>
              <a:rect l="l" t="t" r="r" b="b"/>
              <a:pathLst>
                <a:path w="8265" h="5217" extrusionOk="0">
                  <a:moveTo>
                    <a:pt x="7931" y="310"/>
                  </a:moveTo>
                  <a:lnTo>
                    <a:pt x="7931" y="4430"/>
                  </a:lnTo>
                  <a:lnTo>
                    <a:pt x="310" y="4430"/>
                  </a:lnTo>
                  <a:lnTo>
                    <a:pt x="310" y="310"/>
                  </a:lnTo>
                  <a:close/>
                  <a:moveTo>
                    <a:pt x="167" y="1"/>
                  </a:moveTo>
                  <a:cubicBezTo>
                    <a:pt x="72" y="1"/>
                    <a:pt x="1" y="48"/>
                    <a:pt x="1" y="144"/>
                  </a:cubicBezTo>
                  <a:lnTo>
                    <a:pt x="1" y="4573"/>
                  </a:lnTo>
                  <a:cubicBezTo>
                    <a:pt x="1" y="4668"/>
                    <a:pt x="72" y="4716"/>
                    <a:pt x="167" y="4716"/>
                  </a:cubicBezTo>
                  <a:lnTo>
                    <a:pt x="1763" y="4716"/>
                  </a:lnTo>
                  <a:lnTo>
                    <a:pt x="1763" y="5073"/>
                  </a:lnTo>
                  <a:cubicBezTo>
                    <a:pt x="1763" y="5169"/>
                    <a:pt x="1834" y="5216"/>
                    <a:pt x="1906" y="5216"/>
                  </a:cubicBezTo>
                  <a:cubicBezTo>
                    <a:pt x="2001" y="5216"/>
                    <a:pt x="2096" y="5169"/>
                    <a:pt x="2096" y="5073"/>
                  </a:cubicBezTo>
                  <a:lnTo>
                    <a:pt x="2096" y="4692"/>
                  </a:lnTo>
                  <a:lnTo>
                    <a:pt x="8098" y="4692"/>
                  </a:lnTo>
                  <a:cubicBezTo>
                    <a:pt x="8193" y="4692"/>
                    <a:pt x="8264" y="4621"/>
                    <a:pt x="8264" y="4549"/>
                  </a:cubicBezTo>
                  <a:lnTo>
                    <a:pt x="8264" y="167"/>
                  </a:lnTo>
                  <a:cubicBezTo>
                    <a:pt x="8217" y="72"/>
                    <a:pt x="8169" y="1"/>
                    <a:pt x="8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05"/>
            <p:cNvSpPr/>
            <p:nvPr/>
          </p:nvSpPr>
          <p:spPr>
            <a:xfrm>
              <a:off x="1594055" y="3479244"/>
              <a:ext cx="245007" cy="120830"/>
            </a:xfrm>
            <a:custGeom>
              <a:avLst/>
              <a:gdLst/>
              <a:ahLst/>
              <a:cxnLst/>
              <a:rect l="l" t="t" r="r" b="b"/>
              <a:pathLst>
                <a:path w="6955" h="3430" extrusionOk="0">
                  <a:moveTo>
                    <a:pt x="2597" y="334"/>
                  </a:moveTo>
                  <a:cubicBezTo>
                    <a:pt x="2359" y="691"/>
                    <a:pt x="2240" y="1191"/>
                    <a:pt x="2240" y="1739"/>
                  </a:cubicBezTo>
                  <a:cubicBezTo>
                    <a:pt x="2240" y="2263"/>
                    <a:pt x="2382" y="2787"/>
                    <a:pt x="2597" y="3144"/>
                  </a:cubicBezTo>
                  <a:lnTo>
                    <a:pt x="715" y="3144"/>
                  </a:lnTo>
                  <a:cubicBezTo>
                    <a:pt x="668" y="2954"/>
                    <a:pt x="525" y="2835"/>
                    <a:pt x="358" y="2787"/>
                  </a:cubicBezTo>
                  <a:lnTo>
                    <a:pt x="358" y="691"/>
                  </a:lnTo>
                  <a:cubicBezTo>
                    <a:pt x="549" y="644"/>
                    <a:pt x="668" y="477"/>
                    <a:pt x="715" y="334"/>
                  </a:cubicBezTo>
                  <a:close/>
                  <a:moveTo>
                    <a:pt x="4026" y="334"/>
                  </a:moveTo>
                  <a:cubicBezTo>
                    <a:pt x="4288" y="644"/>
                    <a:pt x="4478" y="1168"/>
                    <a:pt x="4478" y="1739"/>
                  </a:cubicBezTo>
                  <a:cubicBezTo>
                    <a:pt x="4478" y="2311"/>
                    <a:pt x="4288" y="2835"/>
                    <a:pt x="4026" y="3144"/>
                  </a:cubicBezTo>
                  <a:lnTo>
                    <a:pt x="2978" y="3144"/>
                  </a:lnTo>
                  <a:cubicBezTo>
                    <a:pt x="2716" y="2835"/>
                    <a:pt x="2549" y="2311"/>
                    <a:pt x="2549" y="1739"/>
                  </a:cubicBezTo>
                  <a:cubicBezTo>
                    <a:pt x="2549" y="1168"/>
                    <a:pt x="2716" y="644"/>
                    <a:pt x="2978" y="334"/>
                  </a:cubicBezTo>
                  <a:close/>
                  <a:moveTo>
                    <a:pt x="572" y="1"/>
                  </a:moveTo>
                  <a:cubicBezTo>
                    <a:pt x="525" y="1"/>
                    <a:pt x="430" y="72"/>
                    <a:pt x="430" y="120"/>
                  </a:cubicBezTo>
                  <a:cubicBezTo>
                    <a:pt x="382" y="286"/>
                    <a:pt x="263" y="405"/>
                    <a:pt x="120" y="429"/>
                  </a:cubicBezTo>
                  <a:cubicBezTo>
                    <a:pt x="72" y="453"/>
                    <a:pt x="1" y="525"/>
                    <a:pt x="1" y="572"/>
                  </a:cubicBezTo>
                  <a:lnTo>
                    <a:pt x="1" y="2858"/>
                  </a:lnTo>
                  <a:cubicBezTo>
                    <a:pt x="72" y="2930"/>
                    <a:pt x="120" y="3025"/>
                    <a:pt x="191" y="3025"/>
                  </a:cubicBezTo>
                  <a:cubicBezTo>
                    <a:pt x="334" y="3049"/>
                    <a:pt x="453" y="3168"/>
                    <a:pt x="477" y="3311"/>
                  </a:cubicBezTo>
                  <a:cubicBezTo>
                    <a:pt x="525" y="3382"/>
                    <a:pt x="572" y="3430"/>
                    <a:pt x="644" y="3430"/>
                  </a:cubicBezTo>
                  <a:lnTo>
                    <a:pt x="6383" y="3430"/>
                  </a:lnTo>
                  <a:cubicBezTo>
                    <a:pt x="6431" y="3430"/>
                    <a:pt x="6526" y="3382"/>
                    <a:pt x="6526" y="3311"/>
                  </a:cubicBezTo>
                  <a:cubicBezTo>
                    <a:pt x="6550" y="3168"/>
                    <a:pt x="6669" y="3049"/>
                    <a:pt x="6836" y="3025"/>
                  </a:cubicBezTo>
                  <a:cubicBezTo>
                    <a:pt x="6883" y="2977"/>
                    <a:pt x="6955" y="2930"/>
                    <a:pt x="6955" y="2858"/>
                  </a:cubicBezTo>
                  <a:lnTo>
                    <a:pt x="6955" y="572"/>
                  </a:lnTo>
                  <a:cubicBezTo>
                    <a:pt x="6955" y="525"/>
                    <a:pt x="6883" y="429"/>
                    <a:pt x="6836" y="429"/>
                  </a:cubicBezTo>
                  <a:cubicBezTo>
                    <a:pt x="6669" y="405"/>
                    <a:pt x="6550" y="286"/>
                    <a:pt x="6526" y="120"/>
                  </a:cubicBezTo>
                  <a:cubicBezTo>
                    <a:pt x="6502" y="72"/>
                    <a:pt x="6431" y="1"/>
                    <a:pt x="6383" y="1"/>
                  </a:cubicBezTo>
                  <a:lnTo>
                    <a:pt x="5788" y="1"/>
                  </a:lnTo>
                  <a:cubicBezTo>
                    <a:pt x="5693" y="1"/>
                    <a:pt x="5645" y="72"/>
                    <a:pt x="5645" y="167"/>
                  </a:cubicBezTo>
                  <a:cubicBezTo>
                    <a:pt x="5645" y="239"/>
                    <a:pt x="5693" y="334"/>
                    <a:pt x="5788" y="334"/>
                  </a:cubicBezTo>
                  <a:lnTo>
                    <a:pt x="6264" y="334"/>
                  </a:lnTo>
                  <a:cubicBezTo>
                    <a:pt x="6312" y="525"/>
                    <a:pt x="6478" y="644"/>
                    <a:pt x="6621" y="691"/>
                  </a:cubicBezTo>
                  <a:lnTo>
                    <a:pt x="6621" y="2787"/>
                  </a:lnTo>
                  <a:cubicBezTo>
                    <a:pt x="6431" y="2835"/>
                    <a:pt x="6312" y="2977"/>
                    <a:pt x="6264" y="3144"/>
                  </a:cubicBezTo>
                  <a:lnTo>
                    <a:pt x="4383" y="3144"/>
                  </a:lnTo>
                  <a:cubicBezTo>
                    <a:pt x="4621" y="2787"/>
                    <a:pt x="4740" y="2263"/>
                    <a:pt x="4740" y="1739"/>
                  </a:cubicBezTo>
                  <a:cubicBezTo>
                    <a:pt x="4740" y="1191"/>
                    <a:pt x="4597" y="691"/>
                    <a:pt x="4383" y="334"/>
                  </a:cubicBezTo>
                  <a:lnTo>
                    <a:pt x="5026" y="334"/>
                  </a:lnTo>
                  <a:cubicBezTo>
                    <a:pt x="5121" y="334"/>
                    <a:pt x="5193" y="286"/>
                    <a:pt x="5193" y="191"/>
                  </a:cubicBezTo>
                  <a:cubicBezTo>
                    <a:pt x="5193" y="96"/>
                    <a:pt x="5121" y="1"/>
                    <a:pt x="5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05"/>
            <p:cNvSpPr/>
            <p:nvPr/>
          </p:nvSpPr>
          <p:spPr>
            <a:xfrm>
              <a:off x="1622589" y="3521200"/>
              <a:ext cx="36108" cy="36108"/>
            </a:xfrm>
            <a:custGeom>
              <a:avLst/>
              <a:gdLst/>
              <a:ahLst/>
              <a:cxnLst/>
              <a:rect l="l" t="t" r="r" b="b"/>
              <a:pathLst>
                <a:path w="1025" h="1025" extrusionOk="0">
                  <a:moveTo>
                    <a:pt x="501" y="334"/>
                  </a:moveTo>
                  <a:cubicBezTo>
                    <a:pt x="620" y="334"/>
                    <a:pt x="715" y="429"/>
                    <a:pt x="715" y="548"/>
                  </a:cubicBezTo>
                  <a:cubicBezTo>
                    <a:pt x="715" y="667"/>
                    <a:pt x="620" y="762"/>
                    <a:pt x="501" y="762"/>
                  </a:cubicBezTo>
                  <a:cubicBezTo>
                    <a:pt x="382" y="762"/>
                    <a:pt x="310" y="667"/>
                    <a:pt x="310" y="548"/>
                  </a:cubicBezTo>
                  <a:cubicBezTo>
                    <a:pt x="310" y="429"/>
                    <a:pt x="382" y="334"/>
                    <a:pt x="501" y="334"/>
                  </a:cubicBezTo>
                  <a:close/>
                  <a:moveTo>
                    <a:pt x="501" y="0"/>
                  </a:moveTo>
                  <a:cubicBezTo>
                    <a:pt x="239" y="0"/>
                    <a:pt x="1" y="238"/>
                    <a:pt x="1" y="524"/>
                  </a:cubicBezTo>
                  <a:cubicBezTo>
                    <a:pt x="1" y="810"/>
                    <a:pt x="215" y="1024"/>
                    <a:pt x="501" y="1024"/>
                  </a:cubicBezTo>
                  <a:cubicBezTo>
                    <a:pt x="787" y="1024"/>
                    <a:pt x="1025" y="786"/>
                    <a:pt x="1025" y="524"/>
                  </a:cubicBezTo>
                  <a:cubicBezTo>
                    <a:pt x="1025" y="238"/>
                    <a:pt x="763"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05"/>
            <p:cNvSpPr/>
            <p:nvPr/>
          </p:nvSpPr>
          <p:spPr>
            <a:xfrm>
              <a:off x="1777801" y="3521200"/>
              <a:ext cx="36108" cy="36108"/>
            </a:xfrm>
            <a:custGeom>
              <a:avLst/>
              <a:gdLst/>
              <a:ahLst/>
              <a:cxnLst/>
              <a:rect l="l" t="t" r="r" b="b"/>
              <a:pathLst>
                <a:path w="1025" h="1025" extrusionOk="0">
                  <a:moveTo>
                    <a:pt x="500" y="334"/>
                  </a:moveTo>
                  <a:cubicBezTo>
                    <a:pt x="619" y="334"/>
                    <a:pt x="715" y="429"/>
                    <a:pt x="715" y="548"/>
                  </a:cubicBezTo>
                  <a:cubicBezTo>
                    <a:pt x="715" y="667"/>
                    <a:pt x="619" y="762"/>
                    <a:pt x="500" y="762"/>
                  </a:cubicBezTo>
                  <a:cubicBezTo>
                    <a:pt x="381" y="762"/>
                    <a:pt x="310" y="667"/>
                    <a:pt x="310" y="548"/>
                  </a:cubicBezTo>
                  <a:cubicBezTo>
                    <a:pt x="310" y="429"/>
                    <a:pt x="381" y="334"/>
                    <a:pt x="500" y="334"/>
                  </a:cubicBezTo>
                  <a:close/>
                  <a:moveTo>
                    <a:pt x="500" y="0"/>
                  </a:moveTo>
                  <a:cubicBezTo>
                    <a:pt x="238" y="0"/>
                    <a:pt x="0" y="238"/>
                    <a:pt x="0" y="524"/>
                  </a:cubicBezTo>
                  <a:cubicBezTo>
                    <a:pt x="0" y="810"/>
                    <a:pt x="215" y="1024"/>
                    <a:pt x="500" y="1024"/>
                  </a:cubicBezTo>
                  <a:cubicBezTo>
                    <a:pt x="786" y="1024"/>
                    <a:pt x="1024" y="786"/>
                    <a:pt x="1024" y="524"/>
                  </a:cubicBezTo>
                  <a:cubicBezTo>
                    <a:pt x="1024" y="238"/>
                    <a:pt x="786"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05"/>
            <p:cNvSpPr/>
            <p:nvPr/>
          </p:nvSpPr>
          <p:spPr>
            <a:xfrm>
              <a:off x="1698927" y="3498548"/>
              <a:ext cx="36108" cy="81833"/>
            </a:xfrm>
            <a:custGeom>
              <a:avLst/>
              <a:gdLst/>
              <a:ahLst/>
              <a:cxnLst/>
              <a:rect l="l" t="t" r="r" b="b"/>
              <a:pathLst>
                <a:path w="1025" h="2323" extrusionOk="0">
                  <a:moveTo>
                    <a:pt x="525" y="0"/>
                  </a:moveTo>
                  <a:cubicBezTo>
                    <a:pt x="429" y="0"/>
                    <a:pt x="334" y="48"/>
                    <a:pt x="334" y="143"/>
                  </a:cubicBezTo>
                  <a:lnTo>
                    <a:pt x="334" y="286"/>
                  </a:lnTo>
                  <a:cubicBezTo>
                    <a:pt x="167" y="286"/>
                    <a:pt x="1" y="477"/>
                    <a:pt x="1" y="691"/>
                  </a:cubicBezTo>
                  <a:lnTo>
                    <a:pt x="1" y="881"/>
                  </a:lnTo>
                  <a:cubicBezTo>
                    <a:pt x="1" y="1048"/>
                    <a:pt x="96" y="1191"/>
                    <a:pt x="239" y="1215"/>
                  </a:cubicBezTo>
                  <a:lnTo>
                    <a:pt x="691" y="1358"/>
                  </a:lnTo>
                  <a:cubicBezTo>
                    <a:pt x="715" y="1358"/>
                    <a:pt x="715" y="1405"/>
                    <a:pt x="715" y="1405"/>
                  </a:cubicBezTo>
                  <a:lnTo>
                    <a:pt x="715" y="1548"/>
                  </a:lnTo>
                  <a:cubicBezTo>
                    <a:pt x="715" y="1596"/>
                    <a:pt x="668" y="1667"/>
                    <a:pt x="596" y="1667"/>
                  </a:cubicBezTo>
                  <a:lnTo>
                    <a:pt x="429" y="1667"/>
                  </a:lnTo>
                  <a:cubicBezTo>
                    <a:pt x="358" y="1667"/>
                    <a:pt x="310" y="1596"/>
                    <a:pt x="310" y="1548"/>
                  </a:cubicBezTo>
                  <a:cubicBezTo>
                    <a:pt x="310" y="1453"/>
                    <a:pt x="239" y="1405"/>
                    <a:pt x="167" y="1405"/>
                  </a:cubicBezTo>
                  <a:cubicBezTo>
                    <a:pt x="72" y="1405"/>
                    <a:pt x="1" y="1477"/>
                    <a:pt x="1" y="1572"/>
                  </a:cubicBezTo>
                  <a:cubicBezTo>
                    <a:pt x="1" y="1786"/>
                    <a:pt x="167" y="1953"/>
                    <a:pt x="358" y="2001"/>
                  </a:cubicBezTo>
                  <a:lnTo>
                    <a:pt x="358" y="2167"/>
                  </a:lnTo>
                  <a:cubicBezTo>
                    <a:pt x="358" y="2263"/>
                    <a:pt x="429" y="2310"/>
                    <a:pt x="477" y="2310"/>
                  </a:cubicBezTo>
                  <a:cubicBezTo>
                    <a:pt x="495" y="2319"/>
                    <a:pt x="512" y="2323"/>
                    <a:pt x="529" y="2323"/>
                  </a:cubicBezTo>
                  <a:cubicBezTo>
                    <a:pt x="604" y="2323"/>
                    <a:pt x="668" y="2245"/>
                    <a:pt x="668" y="2167"/>
                  </a:cubicBezTo>
                  <a:lnTo>
                    <a:pt x="668" y="2001"/>
                  </a:lnTo>
                  <a:cubicBezTo>
                    <a:pt x="858" y="1953"/>
                    <a:pt x="1025" y="1786"/>
                    <a:pt x="1025" y="1572"/>
                  </a:cubicBezTo>
                  <a:lnTo>
                    <a:pt x="1025" y="1453"/>
                  </a:lnTo>
                  <a:cubicBezTo>
                    <a:pt x="1025" y="1310"/>
                    <a:pt x="930" y="1167"/>
                    <a:pt x="787" y="1120"/>
                  </a:cubicBezTo>
                  <a:lnTo>
                    <a:pt x="334" y="977"/>
                  </a:lnTo>
                  <a:cubicBezTo>
                    <a:pt x="310" y="977"/>
                    <a:pt x="310" y="953"/>
                    <a:pt x="310" y="953"/>
                  </a:cubicBezTo>
                  <a:lnTo>
                    <a:pt x="310" y="739"/>
                  </a:lnTo>
                  <a:cubicBezTo>
                    <a:pt x="310" y="691"/>
                    <a:pt x="334" y="643"/>
                    <a:pt x="382" y="643"/>
                  </a:cubicBezTo>
                  <a:lnTo>
                    <a:pt x="644" y="643"/>
                  </a:lnTo>
                  <a:cubicBezTo>
                    <a:pt x="691" y="643"/>
                    <a:pt x="715" y="691"/>
                    <a:pt x="715" y="739"/>
                  </a:cubicBezTo>
                  <a:cubicBezTo>
                    <a:pt x="715" y="816"/>
                    <a:pt x="779" y="894"/>
                    <a:pt x="854" y="894"/>
                  </a:cubicBezTo>
                  <a:cubicBezTo>
                    <a:pt x="871" y="894"/>
                    <a:pt x="888" y="890"/>
                    <a:pt x="906" y="881"/>
                  </a:cubicBezTo>
                  <a:cubicBezTo>
                    <a:pt x="953" y="881"/>
                    <a:pt x="1025" y="810"/>
                    <a:pt x="1025" y="739"/>
                  </a:cubicBezTo>
                  <a:cubicBezTo>
                    <a:pt x="1025" y="524"/>
                    <a:pt x="882" y="358"/>
                    <a:pt x="668" y="358"/>
                  </a:cubicBezTo>
                  <a:lnTo>
                    <a:pt x="668" y="143"/>
                  </a:lnTo>
                  <a:cubicBezTo>
                    <a:pt x="668" y="48"/>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2" name="Google Shape;2012;p105"/>
          <p:cNvSpPr/>
          <p:nvPr/>
        </p:nvSpPr>
        <p:spPr>
          <a:xfrm>
            <a:off x="713191" y="4117544"/>
            <a:ext cx="380915" cy="380069"/>
          </a:xfrm>
          <a:custGeom>
            <a:avLst/>
            <a:gdLst/>
            <a:ahLst/>
            <a:cxnLst/>
            <a:rect l="l" t="t" r="r" b="b"/>
            <a:pathLst>
              <a:path w="10813" h="10789" extrusionOk="0">
                <a:moveTo>
                  <a:pt x="1311" y="953"/>
                </a:moveTo>
                <a:cubicBezTo>
                  <a:pt x="1477" y="953"/>
                  <a:pt x="1596" y="1072"/>
                  <a:pt x="1596" y="1215"/>
                </a:cubicBezTo>
                <a:cubicBezTo>
                  <a:pt x="1596" y="1358"/>
                  <a:pt x="1477" y="1477"/>
                  <a:pt x="1311" y="1477"/>
                </a:cubicBezTo>
                <a:cubicBezTo>
                  <a:pt x="1168" y="1477"/>
                  <a:pt x="1049" y="1358"/>
                  <a:pt x="1049" y="1215"/>
                </a:cubicBezTo>
                <a:cubicBezTo>
                  <a:pt x="1049" y="1072"/>
                  <a:pt x="1168" y="953"/>
                  <a:pt x="1311" y="953"/>
                </a:cubicBezTo>
                <a:close/>
                <a:moveTo>
                  <a:pt x="9455" y="953"/>
                </a:moveTo>
                <a:cubicBezTo>
                  <a:pt x="9598" y="953"/>
                  <a:pt x="9717" y="1072"/>
                  <a:pt x="9717" y="1215"/>
                </a:cubicBezTo>
                <a:cubicBezTo>
                  <a:pt x="9741" y="1358"/>
                  <a:pt x="9598" y="1477"/>
                  <a:pt x="9455" y="1477"/>
                </a:cubicBezTo>
                <a:cubicBezTo>
                  <a:pt x="9288" y="1477"/>
                  <a:pt x="9169" y="1358"/>
                  <a:pt x="9169" y="1215"/>
                </a:cubicBezTo>
                <a:cubicBezTo>
                  <a:pt x="9169" y="1072"/>
                  <a:pt x="9288" y="953"/>
                  <a:pt x="9455" y="953"/>
                </a:cubicBezTo>
                <a:close/>
                <a:moveTo>
                  <a:pt x="9455" y="310"/>
                </a:moveTo>
                <a:cubicBezTo>
                  <a:pt x="9979" y="310"/>
                  <a:pt x="10431" y="762"/>
                  <a:pt x="10431" y="1310"/>
                </a:cubicBezTo>
                <a:cubicBezTo>
                  <a:pt x="10431" y="1548"/>
                  <a:pt x="10336" y="1786"/>
                  <a:pt x="10193" y="1953"/>
                </a:cubicBezTo>
                <a:cubicBezTo>
                  <a:pt x="10170" y="1858"/>
                  <a:pt x="10098" y="1786"/>
                  <a:pt x="10003" y="1715"/>
                </a:cubicBezTo>
                <a:cubicBezTo>
                  <a:pt x="9979" y="1691"/>
                  <a:pt x="9931" y="1620"/>
                  <a:pt x="9860" y="1596"/>
                </a:cubicBezTo>
                <a:cubicBezTo>
                  <a:pt x="9955" y="1477"/>
                  <a:pt x="10003" y="1358"/>
                  <a:pt x="10003" y="1191"/>
                </a:cubicBezTo>
                <a:cubicBezTo>
                  <a:pt x="10003" y="858"/>
                  <a:pt x="9741" y="596"/>
                  <a:pt x="9407" y="596"/>
                </a:cubicBezTo>
                <a:cubicBezTo>
                  <a:pt x="9098" y="596"/>
                  <a:pt x="8812" y="858"/>
                  <a:pt x="8812" y="1191"/>
                </a:cubicBezTo>
                <a:cubicBezTo>
                  <a:pt x="8812" y="1334"/>
                  <a:pt x="8884" y="1477"/>
                  <a:pt x="8979" y="1596"/>
                </a:cubicBezTo>
                <a:cubicBezTo>
                  <a:pt x="8812" y="1691"/>
                  <a:pt x="8741" y="1810"/>
                  <a:pt x="8669" y="1953"/>
                </a:cubicBezTo>
                <a:cubicBezTo>
                  <a:pt x="8526" y="1786"/>
                  <a:pt x="8431" y="1548"/>
                  <a:pt x="8431" y="1310"/>
                </a:cubicBezTo>
                <a:cubicBezTo>
                  <a:pt x="8455" y="762"/>
                  <a:pt x="8907" y="310"/>
                  <a:pt x="9455" y="310"/>
                </a:cubicBezTo>
                <a:close/>
                <a:moveTo>
                  <a:pt x="1311" y="358"/>
                </a:moveTo>
                <a:cubicBezTo>
                  <a:pt x="1858" y="358"/>
                  <a:pt x="2311" y="786"/>
                  <a:pt x="2311" y="1334"/>
                </a:cubicBezTo>
                <a:cubicBezTo>
                  <a:pt x="2311" y="1572"/>
                  <a:pt x="2215" y="1810"/>
                  <a:pt x="2073" y="1977"/>
                </a:cubicBezTo>
                <a:cubicBezTo>
                  <a:pt x="2025" y="1906"/>
                  <a:pt x="1977" y="1810"/>
                  <a:pt x="1882" y="1739"/>
                </a:cubicBezTo>
                <a:cubicBezTo>
                  <a:pt x="1858" y="1715"/>
                  <a:pt x="1787" y="1644"/>
                  <a:pt x="1739" y="1620"/>
                </a:cubicBezTo>
                <a:cubicBezTo>
                  <a:pt x="1834" y="1501"/>
                  <a:pt x="1882" y="1382"/>
                  <a:pt x="1882" y="1215"/>
                </a:cubicBezTo>
                <a:cubicBezTo>
                  <a:pt x="1882" y="881"/>
                  <a:pt x="1620" y="620"/>
                  <a:pt x="1287" y="620"/>
                </a:cubicBezTo>
                <a:cubicBezTo>
                  <a:pt x="953" y="620"/>
                  <a:pt x="691" y="881"/>
                  <a:pt x="691" y="1215"/>
                </a:cubicBezTo>
                <a:cubicBezTo>
                  <a:pt x="691" y="1358"/>
                  <a:pt x="763" y="1501"/>
                  <a:pt x="834" y="1620"/>
                </a:cubicBezTo>
                <a:cubicBezTo>
                  <a:pt x="691" y="1715"/>
                  <a:pt x="596" y="1834"/>
                  <a:pt x="548" y="1977"/>
                </a:cubicBezTo>
                <a:cubicBezTo>
                  <a:pt x="429" y="1810"/>
                  <a:pt x="334" y="1572"/>
                  <a:pt x="334" y="1334"/>
                </a:cubicBezTo>
                <a:cubicBezTo>
                  <a:pt x="334" y="786"/>
                  <a:pt x="787" y="358"/>
                  <a:pt x="1311" y="358"/>
                </a:cubicBezTo>
                <a:close/>
                <a:moveTo>
                  <a:pt x="1311" y="1810"/>
                </a:moveTo>
                <a:cubicBezTo>
                  <a:pt x="1430" y="1810"/>
                  <a:pt x="1596" y="1858"/>
                  <a:pt x="1668" y="1953"/>
                </a:cubicBezTo>
                <a:cubicBezTo>
                  <a:pt x="1739" y="2025"/>
                  <a:pt x="1787" y="2096"/>
                  <a:pt x="1787" y="2191"/>
                </a:cubicBezTo>
                <a:cubicBezTo>
                  <a:pt x="1644" y="2287"/>
                  <a:pt x="1501" y="2310"/>
                  <a:pt x="1311" y="2310"/>
                </a:cubicBezTo>
                <a:cubicBezTo>
                  <a:pt x="1144" y="2310"/>
                  <a:pt x="1001" y="2263"/>
                  <a:pt x="834" y="2191"/>
                </a:cubicBezTo>
                <a:cubicBezTo>
                  <a:pt x="906" y="1977"/>
                  <a:pt x="1120" y="1810"/>
                  <a:pt x="1311" y="1810"/>
                </a:cubicBezTo>
                <a:close/>
                <a:moveTo>
                  <a:pt x="9431" y="1810"/>
                </a:moveTo>
                <a:cubicBezTo>
                  <a:pt x="9550" y="1810"/>
                  <a:pt x="9717" y="1858"/>
                  <a:pt x="9788" y="1953"/>
                </a:cubicBezTo>
                <a:cubicBezTo>
                  <a:pt x="9860" y="2025"/>
                  <a:pt x="9908" y="2096"/>
                  <a:pt x="9908" y="2191"/>
                </a:cubicBezTo>
                <a:cubicBezTo>
                  <a:pt x="9765" y="2287"/>
                  <a:pt x="9622" y="2310"/>
                  <a:pt x="9431" y="2310"/>
                </a:cubicBezTo>
                <a:cubicBezTo>
                  <a:pt x="9265" y="2310"/>
                  <a:pt x="9122" y="2263"/>
                  <a:pt x="8955" y="2191"/>
                </a:cubicBezTo>
                <a:cubicBezTo>
                  <a:pt x="9026" y="1977"/>
                  <a:pt x="9241" y="1810"/>
                  <a:pt x="9431" y="1810"/>
                </a:cubicBezTo>
                <a:close/>
                <a:moveTo>
                  <a:pt x="8574" y="3525"/>
                </a:moveTo>
                <a:lnTo>
                  <a:pt x="8574" y="7145"/>
                </a:lnTo>
                <a:lnTo>
                  <a:pt x="6788" y="5192"/>
                </a:lnTo>
                <a:lnTo>
                  <a:pt x="8574" y="3525"/>
                </a:lnTo>
                <a:close/>
                <a:moveTo>
                  <a:pt x="1311" y="9050"/>
                </a:moveTo>
                <a:cubicBezTo>
                  <a:pt x="1477" y="9050"/>
                  <a:pt x="1596" y="9169"/>
                  <a:pt x="1596" y="9312"/>
                </a:cubicBezTo>
                <a:cubicBezTo>
                  <a:pt x="1596" y="9455"/>
                  <a:pt x="1477" y="9574"/>
                  <a:pt x="1311" y="9574"/>
                </a:cubicBezTo>
                <a:cubicBezTo>
                  <a:pt x="1168" y="9574"/>
                  <a:pt x="1049" y="9455"/>
                  <a:pt x="1049" y="9312"/>
                </a:cubicBezTo>
                <a:cubicBezTo>
                  <a:pt x="1049" y="9169"/>
                  <a:pt x="1168" y="9050"/>
                  <a:pt x="1311" y="9050"/>
                </a:cubicBezTo>
                <a:close/>
                <a:moveTo>
                  <a:pt x="9479" y="9050"/>
                </a:moveTo>
                <a:cubicBezTo>
                  <a:pt x="9622" y="9050"/>
                  <a:pt x="9741" y="9169"/>
                  <a:pt x="9741" y="9312"/>
                </a:cubicBezTo>
                <a:cubicBezTo>
                  <a:pt x="9741" y="9455"/>
                  <a:pt x="9622" y="9574"/>
                  <a:pt x="9479" y="9574"/>
                </a:cubicBezTo>
                <a:cubicBezTo>
                  <a:pt x="9336" y="9574"/>
                  <a:pt x="9217" y="9455"/>
                  <a:pt x="9217" y="9312"/>
                </a:cubicBezTo>
                <a:cubicBezTo>
                  <a:pt x="9217" y="9169"/>
                  <a:pt x="9336" y="9050"/>
                  <a:pt x="9479" y="9050"/>
                </a:cubicBezTo>
                <a:close/>
                <a:moveTo>
                  <a:pt x="1287" y="8454"/>
                </a:moveTo>
                <a:cubicBezTo>
                  <a:pt x="1834" y="8454"/>
                  <a:pt x="2263" y="8883"/>
                  <a:pt x="2263" y="9431"/>
                </a:cubicBezTo>
                <a:cubicBezTo>
                  <a:pt x="2335" y="9669"/>
                  <a:pt x="2215" y="9907"/>
                  <a:pt x="2073" y="10074"/>
                </a:cubicBezTo>
                <a:cubicBezTo>
                  <a:pt x="2025" y="10002"/>
                  <a:pt x="1977" y="9907"/>
                  <a:pt x="1882" y="9836"/>
                </a:cubicBezTo>
                <a:cubicBezTo>
                  <a:pt x="1858" y="9812"/>
                  <a:pt x="1787" y="9764"/>
                  <a:pt x="1739" y="9717"/>
                </a:cubicBezTo>
                <a:cubicBezTo>
                  <a:pt x="1834" y="9598"/>
                  <a:pt x="1882" y="9478"/>
                  <a:pt x="1882" y="9312"/>
                </a:cubicBezTo>
                <a:cubicBezTo>
                  <a:pt x="1882" y="8978"/>
                  <a:pt x="1620" y="8716"/>
                  <a:pt x="1287" y="8716"/>
                </a:cubicBezTo>
                <a:cubicBezTo>
                  <a:pt x="953" y="8716"/>
                  <a:pt x="691" y="8978"/>
                  <a:pt x="691" y="9312"/>
                </a:cubicBezTo>
                <a:cubicBezTo>
                  <a:pt x="691" y="9455"/>
                  <a:pt x="763" y="9598"/>
                  <a:pt x="834" y="9717"/>
                </a:cubicBezTo>
                <a:cubicBezTo>
                  <a:pt x="691" y="9812"/>
                  <a:pt x="596" y="9931"/>
                  <a:pt x="548" y="10074"/>
                </a:cubicBezTo>
                <a:cubicBezTo>
                  <a:pt x="406" y="9907"/>
                  <a:pt x="310" y="9669"/>
                  <a:pt x="310" y="9431"/>
                </a:cubicBezTo>
                <a:cubicBezTo>
                  <a:pt x="310" y="8883"/>
                  <a:pt x="763" y="8454"/>
                  <a:pt x="1287" y="8454"/>
                </a:cubicBezTo>
                <a:close/>
                <a:moveTo>
                  <a:pt x="9455" y="8454"/>
                </a:moveTo>
                <a:cubicBezTo>
                  <a:pt x="9979" y="8454"/>
                  <a:pt x="10431" y="8883"/>
                  <a:pt x="10431" y="9431"/>
                </a:cubicBezTo>
                <a:cubicBezTo>
                  <a:pt x="10455" y="9669"/>
                  <a:pt x="10360" y="9907"/>
                  <a:pt x="10217" y="10074"/>
                </a:cubicBezTo>
                <a:cubicBezTo>
                  <a:pt x="10193" y="10002"/>
                  <a:pt x="10122" y="9907"/>
                  <a:pt x="10050" y="9836"/>
                </a:cubicBezTo>
                <a:cubicBezTo>
                  <a:pt x="10003" y="9812"/>
                  <a:pt x="9955" y="9764"/>
                  <a:pt x="9884" y="9717"/>
                </a:cubicBezTo>
                <a:cubicBezTo>
                  <a:pt x="9979" y="9598"/>
                  <a:pt x="10050" y="9478"/>
                  <a:pt x="10050" y="9312"/>
                </a:cubicBezTo>
                <a:cubicBezTo>
                  <a:pt x="10050" y="8978"/>
                  <a:pt x="9765" y="8716"/>
                  <a:pt x="9455" y="8716"/>
                </a:cubicBezTo>
                <a:cubicBezTo>
                  <a:pt x="9122" y="8716"/>
                  <a:pt x="8860" y="8978"/>
                  <a:pt x="8860" y="9312"/>
                </a:cubicBezTo>
                <a:cubicBezTo>
                  <a:pt x="8860" y="9455"/>
                  <a:pt x="8907" y="9598"/>
                  <a:pt x="9003" y="9717"/>
                </a:cubicBezTo>
                <a:cubicBezTo>
                  <a:pt x="8860" y="9812"/>
                  <a:pt x="8764" y="9931"/>
                  <a:pt x="8693" y="10074"/>
                </a:cubicBezTo>
                <a:cubicBezTo>
                  <a:pt x="8550" y="9907"/>
                  <a:pt x="8455" y="9669"/>
                  <a:pt x="8455" y="9431"/>
                </a:cubicBezTo>
                <a:cubicBezTo>
                  <a:pt x="8455" y="8883"/>
                  <a:pt x="8907" y="8454"/>
                  <a:pt x="9455" y="8454"/>
                </a:cubicBezTo>
                <a:close/>
                <a:moveTo>
                  <a:pt x="1311" y="9907"/>
                </a:moveTo>
                <a:cubicBezTo>
                  <a:pt x="1430" y="9907"/>
                  <a:pt x="1596" y="9955"/>
                  <a:pt x="1668" y="10050"/>
                </a:cubicBezTo>
                <a:cubicBezTo>
                  <a:pt x="1739" y="10121"/>
                  <a:pt x="1787" y="10193"/>
                  <a:pt x="1787" y="10288"/>
                </a:cubicBezTo>
                <a:cubicBezTo>
                  <a:pt x="1644" y="10383"/>
                  <a:pt x="1501" y="10407"/>
                  <a:pt x="1311" y="10407"/>
                </a:cubicBezTo>
                <a:cubicBezTo>
                  <a:pt x="1144" y="10407"/>
                  <a:pt x="1001" y="10360"/>
                  <a:pt x="834" y="10288"/>
                </a:cubicBezTo>
                <a:cubicBezTo>
                  <a:pt x="906" y="10074"/>
                  <a:pt x="1120" y="9907"/>
                  <a:pt x="1311" y="9907"/>
                </a:cubicBezTo>
                <a:close/>
                <a:moveTo>
                  <a:pt x="9431" y="9907"/>
                </a:moveTo>
                <a:cubicBezTo>
                  <a:pt x="9550" y="9907"/>
                  <a:pt x="9717" y="9955"/>
                  <a:pt x="9788" y="10050"/>
                </a:cubicBezTo>
                <a:cubicBezTo>
                  <a:pt x="9860" y="10121"/>
                  <a:pt x="9908" y="10193"/>
                  <a:pt x="9908" y="10288"/>
                </a:cubicBezTo>
                <a:cubicBezTo>
                  <a:pt x="9765" y="10383"/>
                  <a:pt x="9622" y="10407"/>
                  <a:pt x="9431" y="10407"/>
                </a:cubicBezTo>
                <a:cubicBezTo>
                  <a:pt x="9265" y="10407"/>
                  <a:pt x="9122" y="10360"/>
                  <a:pt x="8955" y="10288"/>
                </a:cubicBezTo>
                <a:cubicBezTo>
                  <a:pt x="9026" y="10074"/>
                  <a:pt x="9241" y="9907"/>
                  <a:pt x="9431" y="9907"/>
                </a:cubicBezTo>
                <a:close/>
                <a:moveTo>
                  <a:pt x="9479" y="0"/>
                </a:moveTo>
                <a:cubicBezTo>
                  <a:pt x="8764" y="0"/>
                  <a:pt x="8169" y="596"/>
                  <a:pt x="8169" y="1310"/>
                </a:cubicBezTo>
                <a:cubicBezTo>
                  <a:pt x="8169" y="1596"/>
                  <a:pt x="8288" y="1906"/>
                  <a:pt x="8431" y="2096"/>
                </a:cubicBezTo>
                <a:lnTo>
                  <a:pt x="7550" y="3025"/>
                </a:lnTo>
                <a:lnTo>
                  <a:pt x="5573" y="3025"/>
                </a:lnTo>
                <a:cubicBezTo>
                  <a:pt x="5563" y="3022"/>
                  <a:pt x="5554" y="3021"/>
                  <a:pt x="5544" y="3021"/>
                </a:cubicBezTo>
                <a:cubicBezTo>
                  <a:pt x="5468" y="3021"/>
                  <a:pt x="5430" y="3104"/>
                  <a:pt x="5430" y="3168"/>
                </a:cubicBezTo>
                <a:cubicBezTo>
                  <a:pt x="5430" y="3263"/>
                  <a:pt x="5478" y="3334"/>
                  <a:pt x="5573" y="3358"/>
                </a:cubicBezTo>
                <a:lnTo>
                  <a:pt x="8336" y="3358"/>
                </a:lnTo>
                <a:lnTo>
                  <a:pt x="5407" y="6097"/>
                </a:lnTo>
                <a:lnTo>
                  <a:pt x="2454" y="3358"/>
                </a:lnTo>
                <a:lnTo>
                  <a:pt x="4930" y="3358"/>
                </a:lnTo>
                <a:cubicBezTo>
                  <a:pt x="5002" y="3358"/>
                  <a:pt x="5073" y="3263"/>
                  <a:pt x="5073" y="3168"/>
                </a:cubicBezTo>
                <a:cubicBezTo>
                  <a:pt x="5073" y="3096"/>
                  <a:pt x="5002" y="3025"/>
                  <a:pt x="4930" y="3025"/>
                </a:cubicBezTo>
                <a:lnTo>
                  <a:pt x="3263" y="3025"/>
                </a:lnTo>
                <a:lnTo>
                  <a:pt x="2358" y="2144"/>
                </a:lnTo>
                <a:cubicBezTo>
                  <a:pt x="2549" y="1929"/>
                  <a:pt x="2620" y="1620"/>
                  <a:pt x="2620" y="1334"/>
                </a:cubicBezTo>
                <a:cubicBezTo>
                  <a:pt x="2620" y="620"/>
                  <a:pt x="2025" y="24"/>
                  <a:pt x="1311" y="24"/>
                </a:cubicBezTo>
                <a:cubicBezTo>
                  <a:pt x="596" y="24"/>
                  <a:pt x="1" y="620"/>
                  <a:pt x="1" y="1334"/>
                </a:cubicBezTo>
                <a:cubicBezTo>
                  <a:pt x="1" y="2048"/>
                  <a:pt x="596" y="2644"/>
                  <a:pt x="1311" y="2644"/>
                </a:cubicBezTo>
                <a:cubicBezTo>
                  <a:pt x="1620" y="2644"/>
                  <a:pt x="1906" y="2525"/>
                  <a:pt x="2120" y="2382"/>
                </a:cubicBezTo>
                <a:lnTo>
                  <a:pt x="2787" y="3049"/>
                </a:lnTo>
                <a:lnTo>
                  <a:pt x="2001" y="3049"/>
                </a:lnTo>
                <a:cubicBezTo>
                  <a:pt x="1996" y="3047"/>
                  <a:pt x="1990" y="3047"/>
                  <a:pt x="1985" y="3047"/>
                </a:cubicBezTo>
                <a:cubicBezTo>
                  <a:pt x="1898" y="3047"/>
                  <a:pt x="1834" y="3215"/>
                  <a:pt x="1834" y="3215"/>
                </a:cubicBezTo>
                <a:lnTo>
                  <a:pt x="1834" y="5049"/>
                </a:lnTo>
                <a:cubicBezTo>
                  <a:pt x="1834" y="5049"/>
                  <a:pt x="1906" y="5192"/>
                  <a:pt x="2001" y="5192"/>
                </a:cubicBezTo>
                <a:cubicBezTo>
                  <a:pt x="2096" y="5192"/>
                  <a:pt x="2144" y="5144"/>
                  <a:pt x="2144" y="5049"/>
                </a:cubicBezTo>
                <a:lnTo>
                  <a:pt x="2144" y="3573"/>
                </a:lnTo>
                <a:lnTo>
                  <a:pt x="3930" y="5240"/>
                </a:lnTo>
                <a:lnTo>
                  <a:pt x="2144" y="7168"/>
                </a:lnTo>
                <a:lnTo>
                  <a:pt x="2144" y="5740"/>
                </a:lnTo>
                <a:cubicBezTo>
                  <a:pt x="2192" y="5644"/>
                  <a:pt x="2096" y="5597"/>
                  <a:pt x="2001" y="5597"/>
                </a:cubicBezTo>
                <a:cubicBezTo>
                  <a:pt x="1906" y="5597"/>
                  <a:pt x="1858" y="5644"/>
                  <a:pt x="1834" y="5740"/>
                </a:cubicBezTo>
                <a:lnTo>
                  <a:pt x="1834" y="7573"/>
                </a:lnTo>
                <a:cubicBezTo>
                  <a:pt x="1834" y="7669"/>
                  <a:pt x="1906" y="7740"/>
                  <a:pt x="2001" y="7740"/>
                </a:cubicBezTo>
                <a:lnTo>
                  <a:pt x="2811" y="7740"/>
                </a:lnTo>
                <a:lnTo>
                  <a:pt x="2120" y="8454"/>
                </a:lnTo>
                <a:cubicBezTo>
                  <a:pt x="1906" y="8264"/>
                  <a:pt x="1620" y="8169"/>
                  <a:pt x="1311" y="8169"/>
                </a:cubicBezTo>
                <a:cubicBezTo>
                  <a:pt x="596" y="8169"/>
                  <a:pt x="1" y="8764"/>
                  <a:pt x="1" y="9478"/>
                </a:cubicBezTo>
                <a:cubicBezTo>
                  <a:pt x="1" y="10193"/>
                  <a:pt x="596" y="10788"/>
                  <a:pt x="1311" y="10788"/>
                </a:cubicBezTo>
                <a:cubicBezTo>
                  <a:pt x="2025" y="10788"/>
                  <a:pt x="2620" y="10193"/>
                  <a:pt x="2620" y="9478"/>
                </a:cubicBezTo>
                <a:cubicBezTo>
                  <a:pt x="2620" y="9193"/>
                  <a:pt x="2501" y="8883"/>
                  <a:pt x="2358" y="8693"/>
                </a:cubicBezTo>
                <a:lnTo>
                  <a:pt x="3287" y="7764"/>
                </a:lnTo>
                <a:lnTo>
                  <a:pt x="6407" y="7764"/>
                </a:lnTo>
                <a:cubicBezTo>
                  <a:pt x="6502" y="7764"/>
                  <a:pt x="6550" y="7692"/>
                  <a:pt x="6550" y="7597"/>
                </a:cubicBezTo>
                <a:cubicBezTo>
                  <a:pt x="6550" y="7526"/>
                  <a:pt x="6502" y="7454"/>
                  <a:pt x="6407" y="7430"/>
                </a:cubicBezTo>
                <a:lnTo>
                  <a:pt x="2382" y="7430"/>
                </a:lnTo>
                <a:lnTo>
                  <a:pt x="4216" y="5454"/>
                </a:lnTo>
                <a:lnTo>
                  <a:pt x="5288" y="6478"/>
                </a:lnTo>
                <a:cubicBezTo>
                  <a:pt x="5311" y="6502"/>
                  <a:pt x="5335" y="6502"/>
                  <a:pt x="5407" y="6502"/>
                </a:cubicBezTo>
                <a:cubicBezTo>
                  <a:pt x="5430" y="6502"/>
                  <a:pt x="5478" y="6502"/>
                  <a:pt x="5526" y="6478"/>
                </a:cubicBezTo>
                <a:lnTo>
                  <a:pt x="6597" y="5454"/>
                </a:lnTo>
                <a:lnTo>
                  <a:pt x="8407" y="7430"/>
                </a:lnTo>
                <a:lnTo>
                  <a:pt x="7121" y="7430"/>
                </a:lnTo>
                <a:cubicBezTo>
                  <a:pt x="7026" y="7430"/>
                  <a:pt x="6978" y="7526"/>
                  <a:pt x="6978" y="7597"/>
                </a:cubicBezTo>
                <a:cubicBezTo>
                  <a:pt x="6978" y="7692"/>
                  <a:pt x="7026" y="7764"/>
                  <a:pt x="7121" y="7764"/>
                </a:cubicBezTo>
                <a:lnTo>
                  <a:pt x="7550" y="7764"/>
                </a:lnTo>
                <a:lnTo>
                  <a:pt x="8455" y="8693"/>
                </a:lnTo>
                <a:cubicBezTo>
                  <a:pt x="8288" y="8883"/>
                  <a:pt x="8193" y="9193"/>
                  <a:pt x="8193" y="9478"/>
                </a:cubicBezTo>
                <a:cubicBezTo>
                  <a:pt x="8193" y="10193"/>
                  <a:pt x="8788" y="10788"/>
                  <a:pt x="9503" y="10788"/>
                </a:cubicBezTo>
                <a:cubicBezTo>
                  <a:pt x="10217" y="10788"/>
                  <a:pt x="10813" y="10193"/>
                  <a:pt x="10813" y="9478"/>
                </a:cubicBezTo>
                <a:cubicBezTo>
                  <a:pt x="10813" y="8764"/>
                  <a:pt x="10193" y="8121"/>
                  <a:pt x="9479" y="8121"/>
                </a:cubicBezTo>
                <a:cubicBezTo>
                  <a:pt x="9169" y="8121"/>
                  <a:pt x="8884" y="8240"/>
                  <a:pt x="8669" y="8383"/>
                </a:cubicBezTo>
                <a:lnTo>
                  <a:pt x="7979" y="7669"/>
                </a:lnTo>
                <a:lnTo>
                  <a:pt x="8764" y="7669"/>
                </a:lnTo>
                <a:cubicBezTo>
                  <a:pt x="8860" y="7669"/>
                  <a:pt x="8907" y="7621"/>
                  <a:pt x="8907" y="7526"/>
                </a:cubicBezTo>
                <a:lnTo>
                  <a:pt x="8907" y="3168"/>
                </a:lnTo>
                <a:cubicBezTo>
                  <a:pt x="8907" y="3168"/>
                  <a:pt x="8812" y="3025"/>
                  <a:pt x="8764" y="3025"/>
                </a:cubicBezTo>
                <a:lnTo>
                  <a:pt x="7979" y="3025"/>
                </a:lnTo>
                <a:lnTo>
                  <a:pt x="8669" y="2334"/>
                </a:lnTo>
                <a:cubicBezTo>
                  <a:pt x="8884" y="2525"/>
                  <a:pt x="9169" y="2596"/>
                  <a:pt x="9479" y="2596"/>
                </a:cubicBezTo>
                <a:cubicBezTo>
                  <a:pt x="10193" y="2596"/>
                  <a:pt x="10789" y="2001"/>
                  <a:pt x="10789" y="1310"/>
                </a:cubicBezTo>
                <a:cubicBezTo>
                  <a:pt x="10789" y="596"/>
                  <a:pt x="10193" y="0"/>
                  <a:pt x="9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3" name="Google Shape;2013;p105"/>
          <p:cNvGrpSpPr/>
          <p:nvPr/>
        </p:nvGrpSpPr>
        <p:grpSpPr>
          <a:xfrm>
            <a:off x="715727" y="3517725"/>
            <a:ext cx="378379" cy="345687"/>
            <a:chOff x="715727" y="3472550"/>
            <a:chExt cx="378379" cy="345687"/>
          </a:xfrm>
        </p:grpSpPr>
        <p:sp>
          <p:nvSpPr>
            <p:cNvPr id="2014" name="Google Shape;2014;p105"/>
            <p:cNvSpPr/>
            <p:nvPr/>
          </p:nvSpPr>
          <p:spPr>
            <a:xfrm>
              <a:off x="715727" y="3472550"/>
              <a:ext cx="378379" cy="345687"/>
            </a:xfrm>
            <a:custGeom>
              <a:avLst/>
              <a:gdLst/>
              <a:ahLst/>
              <a:cxnLst/>
              <a:rect l="l" t="t" r="r" b="b"/>
              <a:pathLst>
                <a:path w="10741" h="9813" extrusionOk="0">
                  <a:moveTo>
                    <a:pt x="6454" y="357"/>
                  </a:moveTo>
                  <a:lnTo>
                    <a:pt x="6240" y="619"/>
                  </a:lnTo>
                  <a:cubicBezTo>
                    <a:pt x="6192" y="643"/>
                    <a:pt x="6192" y="738"/>
                    <a:pt x="6240" y="786"/>
                  </a:cubicBezTo>
                  <a:lnTo>
                    <a:pt x="6454" y="1072"/>
                  </a:lnTo>
                  <a:lnTo>
                    <a:pt x="5692" y="1072"/>
                  </a:lnTo>
                  <a:lnTo>
                    <a:pt x="5692" y="357"/>
                  </a:lnTo>
                  <a:close/>
                  <a:moveTo>
                    <a:pt x="4692" y="3834"/>
                  </a:moveTo>
                  <a:lnTo>
                    <a:pt x="4692" y="7263"/>
                  </a:lnTo>
                  <a:lnTo>
                    <a:pt x="3120" y="7263"/>
                  </a:lnTo>
                  <a:lnTo>
                    <a:pt x="3120" y="3834"/>
                  </a:lnTo>
                  <a:close/>
                  <a:moveTo>
                    <a:pt x="5573" y="0"/>
                  </a:moveTo>
                  <a:cubicBezTo>
                    <a:pt x="5478" y="0"/>
                    <a:pt x="5406" y="48"/>
                    <a:pt x="5406" y="143"/>
                  </a:cubicBezTo>
                  <a:lnTo>
                    <a:pt x="5406" y="2215"/>
                  </a:lnTo>
                  <a:lnTo>
                    <a:pt x="4882" y="2215"/>
                  </a:lnTo>
                  <a:cubicBezTo>
                    <a:pt x="4787" y="2215"/>
                    <a:pt x="4739" y="2286"/>
                    <a:pt x="4739" y="2382"/>
                  </a:cubicBezTo>
                  <a:lnTo>
                    <a:pt x="4739" y="3477"/>
                  </a:lnTo>
                  <a:lnTo>
                    <a:pt x="2977" y="3477"/>
                  </a:lnTo>
                  <a:cubicBezTo>
                    <a:pt x="2882" y="3477"/>
                    <a:pt x="2834" y="3525"/>
                    <a:pt x="2834" y="3620"/>
                  </a:cubicBezTo>
                  <a:lnTo>
                    <a:pt x="2834" y="4525"/>
                  </a:lnTo>
                  <a:lnTo>
                    <a:pt x="1096" y="4525"/>
                  </a:lnTo>
                  <a:cubicBezTo>
                    <a:pt x="1000" y="4525"/>
                    <a:pt x="953" y="4572"/>
                    <a:pt x="953" y="4668"/>
                  </a:cubicBezTo>
                  <a:lnTo>
                    <a:pt x="953" y="5501"/>
                  </a:lnTo>
                  <a:cubicBezTo>
                    <a:pt x="953" y="5596"/>
                    <a:pt x="1000" y="5644"/>
                    <a:pt x="1072" y="5644"/>
                  </a:cubicBezTo>
                  <a:cubicBezTo>
                    <a:pt x="1084" y="5647"/>
                    <a:pt x="1096" y="5649"/>
                    <a:pt x="1108" y="5649"/>
                  </a:cubicBezTo>
                  <a:cubicBezTo>
                    <a:pt x="1185" y="5649"/>
                    <a:pt x="1239" y="5584"/>
                    <a:pt x="1239" y="5501"/>
                  </a:cubicBezTo>
                  <a:lnTo>
                    <a:pt x="1239" y="4811"/>
                  </a:lnTo>
                  <a:lnTo>
                    <a:pt x="2834" y="4811"/>
                  </a:lnTo>
                  <a:lnTo>
                    <a:pt x="2834" y="7168"/>
                  </a:lnTo>
                  <a:lnTo>
                    <a:pt x="1239" y="7168"/>
                  </a:lnTo>
                  <a:lnTo>
                    <a:pt x="1239" y="6239"/>
                  </a:lnTo>
                  <a:cubicBezTo>
                    <a:pt x="1239" y="6144"/>
                    <a:pt x="1191" y="6097"/>
                    <a:pt x="1119" y="6097"/>
                  </a:cubicBezTo>
                  <a:cubicBezTo>
                    <a:pt x="1110" y="6093"/>
                    <a:pt x="1100" y="6092"/>
                    <a:pt x="1090" y="6092"/>
                  </a:cubicBezTo>
                  <a:cubicBezTo>
                    <a:pt x="1025" y="6092"/>
                    <a:pt x="953" y="6157"/>
                    <a:pt x="953" y="6239"/>
                  </a:cubicBezTo>
                  <a:lnTo>
                    <a:pt x="953" y="7263"/>
                  </a:lnTo>
                  <a:lnTo>
                    <a:pt x="619" y="7263"/>
                  </a:lnTo>
                  <a:cubicBezTo>
                    <a:pt x="262" y="7263"/>
                    <a:pt x="0" y="7549"/>
                    <a:pt x="0" y="7883"/>
                  </a:cubicBezTo>
                  <a:cubicBezTo>
                    <a:pt x="0" y="8049"/>
                    <a:pt x="48" y="8216"/>
                    <a:pt x="167" y="8335"/>
                  </a:cubicBezTo>
                  <a:cubicBezTo>
                    <a:pt x="286" y="8454"/>
                    <a:pt x="453" y="8502"/>
                    <a:pt x="619" y="8502"/>
                  </a:cubicBezTo>
                  <a:lnTo>
                    <a:pt x="953" y="8502"/>
                  </a:lnTo>
                  <a:lnTo>
                    <a:pt x="953" y="8811"/>
                  </a:lnTo>
                  <a:cubicBezTo>
                    <a:pt x="953" y="9121"/>
                    <a:pt x="1191" y="9431"/>
                    <a:pt x="1524" y="9454"/>
                  </a:cubicBezTo>
                  <a:cubicBezTo>
                    <a:pt x="1539" y="9455"/>
                    <a:pt x="1554" y="9456"/>
                    <a:pt x="1568" y="9456"/>
                  </a:cubicBezTo>
                  <a:cubicBezTo>
                    <a:pt x="1927" y="9456"/>
                    <a:pt x="2191" y="9178"/>
                    <a:pt x="2191" y="8835"/>
                  </a:cubicBezTo>
                  <a:lnTo>
                    <a:pt x="2191" y="8526"/>
                  </a:lnTo>
                  <a:lnTo>
                    <a:pt x="2525" y="8526"/>
                  </a:lnTo>
                  <a:lnTo>
                    <a:pt x="2525" y="9169"/>
                  </a:lnTo>
                  <a:cubicBezTo>
                    <a:pt x="2525" y="9478"/>
                    <a:pt x="2763" y="9788"/>
                    <a:pt x="3096" y="9812"/>
                  </a:cubicBezTo>
                  <a:cubicBezTo>
                    <a:pt x="3111" y="9813"/>
                    <a:pt x="3126" y="9813"/>
                    <a:pt x="3140" y="9813"/>
                  </a:cubicBezTo>
                  <a:cubicBezTo>
                    <a:pt x="3501" y="9813"/>
                    <a:pt x="3787" y="9536"/>
                    <a:pt x="3787" y="9192"/>
                  </a:cubicBezTo>
                  <a:lnTo>
                    <a:pt x="3787" y="8526"/>
                  </a:lnTo>
                  <a:lnTo>
                    <a:pt x="7359" y="8526"/>
                  </a:lnTo>
                  <a:cubicBezTo>
                    <a:pt x="7359" y="8526"/>
                    <a:pt x="8026" y="9478"/>
                    <a:pt x="8597" y="9597"/>
                  </a:cubicBezTo>
                  <a:cubicBezTo>
                    <a:pt x="8618" y="9608"/>
                    <a:pt x="8638" y="9612"/>
                    <a:pt x="8656" y="9612"/>
                  </a:cubicBezTo>
                  <a:cubicBezTo>
                    <a:pt x="8720" y="9612"/>
                    <a:pt x="8764" y="9553"/>
                    <a:pt x="8764" y="9478"/>
                  </a:cubicBezTo>
                  <a:cubicBezTo>
                    <a:pt x="8812" y="9407"/>
                    <a:pt x="8740" y="9311"/>
                    <a:pt x="8645" y="9311"/>
                  </a:cubicBezTo>
                  <a:cubicBezTo>
                    <a:pt x="8145" y="9192"/>
                    <a:pt x="7764" y="8835"/>
                    <a:pt x="7621" y="8359"/>
                  </a:cubicBezTo>
                  <a:lnTo>
                    <a:pt x="7621" y="8335"/>
                  </a:lnTo>
                  <a:cubicBezTo>
                    <a:pt x="7573" y="8264"/>
                    <a:pt x="7526" y="8240"/>
                    <a:pt x="7454" y="8240"/>
                  </a:cubicBezTo>
                  <a:lnTo>
                    <a:pt x="3596" y="8240"/>
                  </a:lnTo>
                  <a:cubicBezTo>
                    <a:pt x="3501" y="8240"/>
                    <a:pt x="3453" y="8335"/>
                    <a:pt x="3453" y="8383"/>
                  </a:cubicBezTo>
                  <a:lnTo>
                    <a:pt x="3453" y="9192"/>
                  </a:lnTo>
                  <a:cubicBezTo>
                    <a:pt x="3406" y="9359"/>
                    <a:pt x="3287" y="9526"/>
                    <a:pt x="3120" y="9526"/>
                  </a:cubicBezTo>
                  <a:cubicBezTo>
                    <a:pt x="2929" y="9526"/>
                    <a:pt x="2786" y="9359"/>
                    <a:pt x="2810" y="9192"/>
                  </a:cubicBezTo>
                  <a:lnTo>
                    <a:pt x="2810" y="8383"/>
                  </a:lnTo>
                  <a:cubicBezTo>
                    <a:pt x="2810" y="8287"/>
                    <a:pt x="2667" y="8240"/>
                    <a:pt x="2667" y="8240"/>
                  </a:cubicBezTo>
                  <a:lnTo>
                    <a:pt x="2001" y="8240"/>
                  </a:lnTo>
                  <a:cubicBezTo>
                    <a:pt x="2001" y="8240"/>
                    <a:pt x="1834" y="8335"/>
                    <a:pt x="1834" y="8383"/>
                  </a:cubicBezTo>
                  <a:lnTo>
                    <a:pt x="1834" y="8859"/>
                  </a:lnTo>
                  <a:cubicBezTo>
                    <a:pt x="1834" y="9050"/>
                    <a:pt x="1691" y="9192"/>
                    <a:pt x="1524" y="9192"/>
                  </a:cubicBezTo>
                  <a:cubicBezTo>
                    <a:pt x="1334" y="9192"/>
                    <a:pt x="1191" y="9050"/>
                    <a:pt x="1191" y="8859"/>
                  </a:cubicBezTo>
                  <a:lnTo>
                    <a:pt x="1191" y="8383"/>
                  </a:lnTo>
                  <a:cubicBezTo>
                    <a:pt x="1191" y="8287"/>
                    <a:pt x="1119" y="8240"/>
                    <a:pt x="1048" y="8240"/>
                  </a:cubicBezTo>
                  <a:lnTo>
                    <a:pt x="572" y="8240"/>
                  </a:lnTo>
                  <a:cubicBezTo>
                    <a:pt x="476" y="8240"/>
                    <a:pt x="405" y="8216"/>
                    <a:pt x="357" y="8145"/>
                  </a:cubicBezTo>
                  <a:cubicBezTo>
                    <a:pt x="286" y="8097"/>
                    <a:pt x="262" y="8002"/>
                    <a:pt x="262" y="7930"/>
                  </a:cubicBezTo>
                  <a:cubicBezTo>
                    <a:pt x="262" y="7764"/>
                    <a:pt x="405" y="7621"/>
                    <a:pt x="596" y="7621"/>
                  </a:cubicBezTo>
                  <a:lnTo>
                    <a:pt x="7478" y="7621"/>
                  </a:lnTo>
                  <a:cubicBezTo>
                    <a:pt x="7478" y="7621"/>
                    <a:pt x="7597" y="7549"/>
                    <a:pt x="7621" y="7502"/>
                  </a:cubicBezTo>
                  <a:cubicBezTo>
                    <a:pt x="7788" y="6906"/>
                    <a:pt x="8359" y="6501"/>
                    <a:pt x="8978" y="6501"/>
                  </a:cubicBezTo>
                  <a:cubicBezTo>
                    <a:pt x="9764" y="6501"/>
                    <a:pt x="10407" y="7144"/>
                    <a:pt x="10407" y="7930"/>
                  </a:cubicBezTo>
                  <a:cubicBezTo>
                    <a:pt x="10407" y="8597"/>
                    <a:pt x="9931" y="9192"/>
                    <a:pt x="9312" y="9335"/>
                  </a:cubicBezTo>
                  <a:cubicBezTo>
                    <a:pt x="9216" y="9359"/>
                    <a:pt x="9169" y="9431"/>
                    <a:pt x="9193" y="9526"/>
                  </a:cubicBezTo>
                  <a:cubicBezTo>
                    <a:pt x="9213" y="9588"/>
                    <a:pt x="9270" y="9650"/>
                    <a:pt x="9346" y="9650"/>
                  </a:cubicBezTo>
                  <a:cubicBezTo>
                    <a:pt x="9358" y="9650"/>
                    <a:pt x="9370" y="9648"/>
                    <a:pt x="9383" y="9645"/>
                  </a:cubicBezTo>
                  <a:cubicBezTo>
                    <a:pt x="9764" y="9550"/>
                    <a:pt x="10098" y="9335"/>
                    <a:pt x="10359" y="9050"/>
                  </a:cubicBezTo>
                  <a:cubicBezTo>
                    <a:pt x="10598" y="8740"/>
                    <a:pt x="10741" y="8359"/>
                    <a:pt x="10741" y="7930"/>
                  </a:cubicBezTo>
                  <a:cubicBezTo>
                    <a:pt x="10717" y="6930"/>
                    <a:pt x="9931" y="6144"/>
                    <a:pt x="8954" y="6144"/>
                  </a:cubicBezTo>
                  <a:cubicBezTo>
                    <a:pt x="8240" y="6144"/>
                    <a:pt x="7597" y="6597"/>
                    <a:pt x="7359" y="7287"/>
                  </a:cubicBezTo>
                  <a:lnTo>
                    <a:pt x="6906" y="7287"/>
                  </a:lnTo>
                  <a:lnTo>
                    <a:pt x="6906" y="4049"/>
                  </a:lnTo>
                  <a:cubicBezTo>
                    <a:pt x="6906" y="3953"/>
                    <a:pt x="6811" y="3882"/>
                    <a:pt x="6763" y="3882"/>
                  </a:cubicBezTo>
                  <a:cubicBezTo>
                    <a:pt x="6668" y="3882"/>
                    <a:pt x="6573" y="4049"/>
                    <a:pt x="6573" y="4049"/>
                  </a:cubicBezTo>
                  <a:lnTo>
                    <a:pt x="6573" y="7263"/>
                  </a:lnTo>
                  <a:lnTo>
                    <a:pt x="5001" y="7263"/>
                  </a:lnTo>
                  <a:lnTo>
                    <a:pt x="5001" y="2572"/>
                  </a:lnTo>
                  <a:lnTo>
                    <a:pt x="6597" y="2572"/>
                  </a:lnTo>
                  <a:lnTo>
                    <a:pt x="6597" y="3334"/>
                  </a:lnTo>
                  <a:cubicBezTo>
                    <a:pt x="6597" y="3406"/>
                    <a:pt x="6668" y="3477"/>
                    <a:pt x="6716" y="3477"/>
                  </a:cubicBezTo>
                  <a:cubicBezTo>
                    <a:pt x="6726" y="3480"/>
                    <a:pt x="6736" y="3481"/>
                    <a:pt x="6746" y="3481"/>
                  </a:cubicBezTo>
                  <a:cubicBezTo>
                    <a:pt x="6830" y="3481"/>
                    <a:pt x="6906" y="3398"/>
                    <a:pt x="6906" y="3334"/>
                  </a:cubicBezTo>
                  <a:lnTo>
                    <a:pt x="6906" y="2405"/>
                  </a:lnTo>
                  <a:cubicBezTo>
                    <a:pt x="6906" y="2310"/>
                    <a:pt x="6835" y="2262"/>
                    <a:pt x="6763" y="2262"/>
                  </a:cubicBezTo>
                  <a:lnTo>
                    <a:pt x="5716" y="2262"/>
                  </a:lnTo>
                  <a:lnTo>
                    <a:pt x="5716" y="1358"/>
                  </a:lnTo>
                  <a:lnTo>
                    <a:pt x="6787" y="1358"/>
                  </a:lnTo>
                  <a:cubicBezTo>
                    <a:pt x="6811" y="1358"/>
                    <a:pt x="6883" y="1334"/>
                    <a:pt x="6906" y="1310"/>
                  </a:cubicBezTo>
                  <a:cubicBezTo>
                    <a:pt x="6954" y="1238"/>
                    <a:pt x="6954" y="1143"/>
                    <a:pt x="6906" y="1096"/>
                  </a:cubicBezTo>
                  <a:lnTo>
                    <a:pt x="6573" y="667"/>
                  </a:lnTo>
                  <a:lnTo>
                    <a:pt x="6906" y="262"/>
                  </a:lnTo>
                  <a:cubicBezTo>
                    <a:pt x="6954" y="191"/>
                    <a:pt x="6954" y="119"/>
                    <a:pt x="6906" y="48"/>
                  </a:cubicBezTo>
                  <a:cubicBezTo>
                    <a:pt x="6883" y="24"/>
                    <a:pt x="6835"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05"/>
            <p:cNvSpPr/>
            <p:nvPr/>
          </p:nvSpPr>
          <p:spPr>
            <a:xfrm>
              <a:off x="1001775" y="3721679"/>
              <a:ext cx="58759" cy="58759"/>
            </a:xfrm>
            <a:custGeom>
              <a:avLst/>
              <a:gdLst/>
              <a:ahLst/>
              <a:cxnLst/>
              <a:rect l="l" t="t" r="r" b="b"/>
              <a:pathLst>
                <a:path w="1668" h="1668" extrusionOk="0">
                  <a:moveTo>
                    <a:pt x="834" y="334"/>
                  </a:moveTo>
                  <a:cubicBezTo>
                    <a:pt x="1144" y="334"/>
                    <a:pt x="1335" y="572"/>
                    <a:pt x="1335" y="834"/>
                  </a:cubicBezTo>
                  <a:cubicBezTo>
                    <a:pt x="1358" y="1096"/>
                    <a:pt x="1144" y="1335"/>
                    <a:pt x="834" y="1335"/>
                  </a:cubicBezTo>
                  <a:cubicBezTo>
                    <a:pt x="549" y="1335"/>
                    <a:pt x="334" y="1096"/>
                    <a:pt x="334" y="834"/>
                  </a:cubicBezTo>
                  <a:cubicBezTo>
                    <a:pt x="334" y="549"/>
                    <a:pt x="572" y="334"/>
                    <a:pt x="834" y="334"/>
                  </a:cubicBezTo>
                  <a:close/>
                  <a:moveTo>
                    <a:pt x="834" y="1"/>
                  </a:moveTo>
                  <a:cubicBezTo>
                    <a:pt x="382" y="1"/>
                    <a:pt x="1" y="382"/>
                    <a:pt x="1" y="834"/>
                  </a:cubicBezTo>
                  <a:cubicBezTo>
                    <a:pt x="1" y="1287"/>
                    <a:pt x="382" y="1668"/>
                    <a:pt x="834" y="1668"/>
                  </a:cubicBezTo>
                  <a:cubicBezTo>
                    <a:pt x="1311" y="1668"/>
                    <a:pt x="1668" y="1287"/>
                    <a:pt x="1668" y="834"/>
                  </a:cubicBezTo>
                  <a:cubicBezTo>
                    <a:pt x="1668" y="382"/>
                    <a:pt x="1287"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6" name="Google Shape;2016;p105"/>
          <p:cNvGrpSpPr/>
          <p:nvPr/>
        </p:nvGrpSpPr>
        <p:grpSpPr>
          <a:xfrm>
            <a:off x="713191" y="2899412"/>
            <a:ext cx="380069" cy="379224"/>
            <a:chOff x="713191" y="2854237"/>
            <a:chExt cx="380069" cy="379224"/>
          </a:xfrm>
        </p:grpSpPr>
        <p:sp>
          <p:nvSpPr>
            <p:cNvPr id="2017" name="Google Shape;2017;p105"/>
            <p:cNvSpPr/>
            <p:nvPr/>
          </p:nvSpPr>
          <p:spPr>
            <a:xfrm>
              <a:off x="713191" y="2854237"/>
              <a:ext cx="380069" cy="376723"/>
            </a:xfrm>
            <a:custGeom>
              <a:avLst/>
              <a:gdLst/>
              <a:ahLst/>
              <a:cxnLst/>
              <a:rect l="l" t="t" r="r" b="b"/>
              <a:pathLst>
                <a:path w="10789" h="10694" extrusionOk="0">
                  <a:moveTo>
                    <a:pt x="7598" y="572"/>
                  </a:moveTo>
                  <a:lnTo>
                    <a:pt x="8241" y="1239"/>
                  </a:lnTo>
                  <a:lnTo>
                    <a:pt x="7598" y="1239"/>
                  </a:lnTo>
                  <a:lnTo>
                    <a:pt x="7598" y="572"/>
                  </a:lnTo>
                  <a:close/>
                  <a:moveTo>
                    <a:pt x="1977" y="2501"/>
                  </a:moveTo>
                  <a:lnTo>
                    <a:pt x="1977" y="3883"/>
                  </a:lnTo>
                  <a:lnTo>
                    <a:pt x="953" y="3883"/>
                  </a:lnTo>
                  <a:lnTo>
                    <a:pt x="953" y="2501"/>
                  </a:lnTo>
                  <a:close/>
                  <a:moveTo>
                    <a:pt x="9836" y="2501"/>
                  </a:moveTo>
                  <a:lnTo>
                    <a:pt x="9836" y="3883"/>
                  </a:lnTo>
                  <a:lnTo>
                    <a:pt x="8812" y="3883"/>
                  </a:lnTo>
                  <a:lnTo>
                    <a:pt x="8812" y="2501"/>
                  </a:lnTo>
                  <a:close/>
                  <a:moveTo>
                    <a:pt x="7312" y="334"/>
                  </a:moveTo>
                  <a:lnTo>
                    <a:pt x="7312" y="1382"/>
                  </a:lnTo>
                  <a:cubicBezTo>
                    <a:pt x="7312" y="1477"/>
                    <a:pt x="7359" y="1525"/>
                    <a:pt x="7455" y="1525"/>
                  </a:cubicBezTo>
                  <a:lnTo>
                    <a:pt x="8503" y="1525"/>
                  </a:lnTo>
                  <a:lnTo>
                    <a:pt x="8503" y="3859"/>
                  </a:lnTo>
                  <a:lnTo>
                    <a:pt x="5764" y="3859"/>
                  </a:lnTo>
                  <a:cubicBezTo>
                    <a:pt x="5669" y="3859"/>
                    <a:pt x="5597" y="3906"/>
                    <a:pt x="5597" y="4002"/>
                  </a:cubicBezTo>
                  <a:cubicBezTo>
                    <a:pt x="5597" y="4097"/>
                    <a:pt x="5669" y="4168"/>
                    <a:pt x="5764" y="4168"/>
                  </a:cubicBezTo>
                  <a:lnTo>
                    <a:pt x="5883" y="4168"/>
                  </a:lnTo>
                  <a:lnTo>
                    <a:pt x="6645" y="5359"/>
                  </a:lnTo>
                  <a:cubicBezTo>
                    <a:pt x="6597" y="5550"/>
                    <a:pt x="6121" y="5693"/>
                    <a:pt x="5430" y="5693"/>
                  </a:cubicBezTo>
                  <a:cubicBezTo>
                    <a:pt x="4740" y="5693"/>
                    <a:pt x="4264" y="5526"/>
                    <a:pt x="4216" y="5359"/>
                  </a:cubicBezTo>
                  <a:lnTo>
                    <a:pt x="4978" y="4168"/>
                  </a:lnTo>
                  <a:lnTo>
                    <a:pt x="5097" y="4168"/>
                  </a:lnTo>
                  <a:cubicBezTo>
                    <a:pt x="5192" y="4168"/>
                    <a:pt x="5240" y="4121"/>
                    <a:pt x="5240" y="4049"/>
                  </a:cubicBezTo>
                  <a:cubicBezTo>
                    <a:pt x="5288" y="3978"/>
                    <a:pt x="5192" y="3883"/>
                    <a:pt x="5097" y="3883"/>
                  </a:cubicBezTo>
                  <a:lnTo>
                    <a:pt x="2311" y="3883"/>
                  </a:lnTo>
                  <a:lnTo>
                    <a:pt x="2311" y="334"/>
                  </a:lnTo>
                  <a:close/>
                  <a:moveTo>
                    <a:pt x="668" y="4168"/>
                  </a:moveTo>
                  <a:lnTo>
                    <a:pt x="668" y="6383"/>
                  </a:lnTo>
                  <a:lnTo>
                    <a:pt x="334" y="6383"/>
                  </a:lnTo>
                  <a:lnTo>
                    <a:pt x="334" y="4168"/>
                  </a:lnTo>
                  <a:close/>
                  <a:moveTo>
                    <a:pt x="4573" y="4168"/>
                  </a:moveTo>
                  <a:lnTo>
                    <a:pt x="3882" y="5288"/>
                  </a:lnTo>
                  <a:cubicBezTo>
                    <a:pt x="3859" y="5312"/>
                    <a:pt x="3859" y="5335"/>
                    <a:pt x="3859" y="5359"/>
                  </a:cubicBezTo>
                  <a:cubicBezTo>
                    <a:pt x="3859" y="5550"/>
                    <a:pt x="3930" y="5764"/>
                    <a:pt x="4383" y="5931"/>
                  </a:cubicBezTo>
                  <a:cubicBezTo>
                    <a:pt x="4645" y="6026"/>
                    <a:pt x="5002" y="6074"/>
                    <a:pt x="5407" y="6074"/>
                  </a:cubicBezTo>
                  <a:cubicBezTo>
                    <a:pt x="6121" y="6074"/>
                    <a:pt x="6955" y="5907"/>
                    <a:pt x="6955" y="5407"/>
                  </a:cubicBezTo>
                  <a:cubicBezTo>
                    <a:pt x="6955" y="5359"/>
                    <a:pt x="6955" y="5335"/>
                    <a:pt x="6907" y="5312"/>
                  </a:cubicBezTo>
                  <a:lnTo>
                    <a:pt x="6240" y="4216"/>
                  </a:lnTo>
                  <a:lnTo>
                    <a:pt x="9812" y="4216"/>
                  </a:lnTo>
                  <a:lnTo>
                    <a:pt x="9812" y="6407"/>
                  </a:lnTo>
                  <a:lnTo>
                    <a:pt x="953" y="6407"/>
                  </a:lnTo>
                  <a:lnTo>
                    <a:pt x="953" y="4168"/>
                  </a:lnTo>
                  <a:close/>
                  <a:moveTo>
                    <a:pt x="10455" y="4216"/>
                  </a:moveTo>
                  <a:lnTo>
                    <a:pt x="10455" y="6407"/>
                  </a:lnTo>
                  <a:lnTo>
                    <a:pt x="10122" y="6407"/>
                  </a:lnTo>
                  <a:lnTo>
                    <a:pt x="10122" y="4216"/>
                  </a:lnTo>
                  <a:close/>
                  <a:moveTo>
                    <a:pt x="2096" y="1"/>
                  </a:moveTo>
                  <a:cubicBezTo>
                    <a:pt x="2001" y="1"/>
                    <a:pt x="1954" y="72"/>
                    <a:pt x="1954" y="168"/>
                  </a:cubicBezTo>
                  <a:lnTo>
                    <a:pt x="1954" y="2144"/>
                  </a:lnTo>
                  <a:lnTo>
                    <a:pt x="787" y="2144"/>
                  </a:lnTo>
                  <a:cubicBezTo>
                    <a:pt x="691" y="2144"/>
                    <a:pt x="620" y="2216"/>
                    <a:pt x="620" y="2311"/>
                  </a:cubicBezTo>
                  <a:lnTo>
                    <a:pt x="620" y="3811"/>
                  </a:lnTo>
                  <a:lnTo>
                    <a:pt x="167" y="3811"/>
                  </a:lnTo>
                  <a:cubicBezTo>
                    <a:pt x="72" y="3811"/>
                    <a:pt x="1" y="3883"/>
                    <a:pt x="1" y="3978"/>
                  </a:cubicBezTo>
                  <a:lnTo>
                    <a:pt x="1" y="7979"/>
                  </a:lnTo>
                  <a:cubicBezTo>
                    <a:pt x="1" y="8074"/>
                    <a:pt x="72" y="8145"/>
                    <a:pt x="120" y="8145"/>
                  </a:cubicBezTo>
                  <a:cubicBezTo>
                    <a:pt x="130" y="8148"/>
                    <a:pt x="140" y="8149"/>
                    <a:pt x="150" y="8149"/>
                  </a:cubicBezTo>
                  <a:cubicBezTo>
                    <a:pt x="234" y="8149"/>
                    <a:pt x="310" y="8064"/>
                    <a:pt x="310" y="7979"/>
                  </a:cubicBezTo>
                  <a:lnTo>
                    <a:pt x="310" y="6669"/>
                  </a:lnTo>
                  <a:lnTo>
                    <a:pt x="10455" y="6669"/>
                  </a:lnTo>
                  <a:lnTo>
                    <a:pt x="10455" y="10313"/>
                  </a:lnTo>
                  <a:cubicBezTo>
                    <a:pt x="10455" y="10360"/>
                    <a:pt x="10431" y="10408"/>
                    <a:pt x="10360" y="10408"/>
                  </a:cubicBezTo>
                  <a:lnTo>
                    <a:pt x="9122" y="10408"/>
                  </a:lnTo>
                  <a:cubicBezTo>
                    <a:pt x="8955" y="10551"/>
                    <a:pt x="9050" y="10694"/>
                    <a:pt x="9217" y="10694"/>
                  </a:cubicBezTo>
                  <a:lnTo>
                    <a:pt x="10598" y="10694"/>
                  </a:lnTo>
                  <a:cubicBezTo>
                    <a:pt x="10693" y="10694"/>
                    <a:pt x="10741" y="10646"/>
                    <a:pt x="10741" y="10551"/>
                  </a:cubicBezTo>
                  <a:lnTo>
                    <a:pt x="10741" y="3978"/>
                  </a:lnTo>
                  <a:cubicBezTo>
                    <a:pt x="10789" y="3930"/>
                    <a:pt x="10693" y="3883"/>
                    <a:pt x="10598" y="3883"/>
                  </a:cubicBezTo>
                  <a:lnTo>
                    <a:pt x="10122" y="3883"/>
                  </a:lnTo>
                  <a:lnTo>
                    <a:pt x="10122" y="2359"/>
                  </a:lnTo>
                  <a:cubicBezTo>
                    <a:pt x="10122" y="2263"/>
                    <a:pt x="10074" y="2216"/>
                    <a:pt x="9979" y="2216"/>
                  </a:cubicBezTo>
                  <a:lnTo>
                    <a:pt x="8812" y="2216"/>
                  </a:lnTo>
                  <a:lnTo>
                    <a:pt x="8812" y="1406"/>
                  </a:lnTo>
                  <a:cubicBezTo>
                    <a:pt x="8812" y="1382"/>
                    <a:pt x="8788" y="1311"/>
                    <a:pt x="8764" y="1287"/>
                  </a:cubicBezTo>
                  <a:lnTo>
                    <a:pt x="7669" y="191"/>
                  </a:lnTo>
                  <a:lnTo>
                    <a:pt x="7550" y="72"/>
                  </a:lnTo>
                  <a:cubicBezTo>
                    <a:pt x="7502" y="49"/>
                    <a:pt x="7478" y="1"/>
                    <a:pt x="7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05"/>
            <p:cNvSpPr/>
            <p:nvPr/>
          </p:nvSpPr>
          <p:spPr>
            <a:xfrm>
              <a:off x="714882" y="3156278"/>
              <a:ext cx="302886" cy="77183"/>
            </a:xfrm>
            <a:custGeom>
              <a:avLst/>
              <a:gdLst/>
              <a:ahLst/>
              <a:cxnLst/>
              <a:rect l="l" t="t" r="r" b="b"/>
              <a:pathLst>
                <a:path w="8598" h="2191" extrusionOk="0">
                  <a:moveTo>
                    <a:pt x="143" y="0"/>
                  </a:moveTo>
                  <a:cubicBezTo>
                    <a:pt x="48" y="0"/>
                    <a:pt x="0" y="72"/>
                    <a:pt x="0" y="167"/>
                  </a:cubicBezTo>
                  <a:lnTo>
                    <a:pt x="0" y="1405"/>
                  </a:lnTo>
                  <a:cubicBezTo>
                    <a:pt x="0" y="1858"/>
                    <a:pt x="358" y="2191"/>
                    <a:pt x="762" y="2191"/>
                  </a:cubicBezTo>
                  <a:lnTo>
                    <a:pt x="8455" y="2191"/>
                  </a:lnTo>
                  <a:cubicBezTo>
                    <a:pt x="8526" y="2191"/>
                    <a:pt x="8597" y="2120"/>
                    <a:pt x="8597" y="2024"/>
                  </a:cubicBezTo>
                  <a:cubicBezTo>
                    <a:pt x="8597" y="1953"/>
                    <a:pt x="8526" y="1881"/>
                    <a:pt x="8455" y="1881"/>
                  </a:cubicBezTo>
                  <a:lnTo>
                    <a:pt x="762" y="1881"/>
                  </a:lnTo>
                  <a:cubicBezTo>
                    <a:pt x="500" y="1881"/>
                    <a:pt x="286" y="1667"/>
                    <a:pt x="286" y="1405"/>
                  </a:cubicBezTo>
                  <a:lnTo>
                    <a:pt x="286" y="167"/>
                  </a:lnTo>
                  <a:cubicBezTo>
                    <a:pt x="286" y="72"/>
                    <a:pt x="239"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05"/>
            <p:cNvSpPr/>
            <p:nvPr/>
          </p:nvSpPr>
          <p:spPr>
            <a:xfrm>
              <a:off x="813026" y="3160470"/>
              <a:ext cx="181245" cy="35263"/>
            </a:xfrm>
            <a:custGeom>
              <a:avLst/>
              <a:gdLst/>
              <a:ahLst/>
              <a:cxnLst/>
              <a:rect l="l" t="t" r="r" b="b"/>
              <a:pathLst>
                <a:path w="5145" h="1001" extrusionOk="0">
                  <a:moveTo>
                    <a:pt x="4859" y="286"/>
                  </a:moveTo>
                  <a:lnTo>
                    <a:pt x="4859" y="667"/>
                  </a:lnTo>
                  <a:lnTo>
                    <a:pt x="334" y="667"/>
                  </a:lnTo>
                  <a:lnTo>
                    <a:pt x="334" y="286"/>
                  </a:lnTo>
                  <a:close/>
                  <a:moveTo>
                    <a:pt x="191" y="0"/>
                  </a:moveTo>
                  <a:cubicBezTo>
                    <a:pt x="96" y="0"/>
                    <a:pt x="24" y="72"/>
                    <a:pt x="24" y="167"/>
                  </a:cubicBezTo>
                  <a:lnTo>
                    <a:pt x="24" y="834"/>
                  </a:lnTo>
                  <a:cubicBezTo>
                    <a:pt x="1" y="905"/>
                    <a:pt x="96" y="1000"/>
                    <a:pt x="191" y="1000"/>
                  </a:cubicBezTo>
                  <a:lnTo>
                    <a:pt x="5002" y="1000"/>
                  </a:lnTo>
                  <a:cubicBezTo>
                    <a:pt x="5097" y="1000"/>
                    <a:pt x="5145" y="929"/>
                    <a:pt x="5145" y="834"/>
                  </a:cubicBezTo>
                  <a:lnTo>
                    <a:pt x="5145" y="167"/>
                  </a:lnTo>
                  <a:cubicBezTo>
                    <a:pt x="5145" y="72"/>
                    <a:pt x="5097" y="0"/>
                    <a:pt x="5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05"/>
            <p:cNvSpPr/>
            <p:nvPr/>
          </p:nvSpPr>
          <p:spPr>
            <a:xfrm>
              <a:off x="813026" y="3115978"/>
              <a:ext cx="34452" cy="34452"/>
            </a:xfrm>
            <a:custGeom>
              <a:avLst/>
              <a:gdLst/>
              <a:ahLst/>
              <a:cxnLst/>
              <a:rect l="l" t="t" r="r" b="b"/>
              <a:pathLst>
                <a:path w="978" h="978" extrusionOk="0">
                  <a:moveTo>
                    <a:pt x="715" y="263"/>
                  </a:moveTo>
                  <a:lnTo>
                    <a:pt x="715" y="644"/>
                  </a:lnTo>
                  <a:lnTo>
                    <a:pt x="334" y="644"/>
                  </a:lnTo>
                  <a:lnTo>
                    <a:pt x="334" y="263"/>
                  </a:lnTo>
                  <a:close/>
                  <a:moveTo>
                    <a:pt x="144" y="1"/>
                  </a:moveTo>
                  <a:cubicBezTo>
                    <a:pt x="72" y="1"/>
                    <a:pt x="1" y="49"/>
                    <a:pt x="1" y="144"/>
                  </a:cubicBezTo>
                  <a:lnTo>
                    <a:pt x="1" y="834"/>
                  </a:lnTo>
                  <a:cubicBezTo>
                    <a:pt x="1" y="882"/>
                    <a:pt x="96" y="977"/>
                    <a:pt x="144" y="977"/>
                  </a:cubicBezTo>
                  <a:lnTo>
                    <a:pt x="834" y="977"/>
                  </a:lnTo>
                  <a:cubicBezTo>
                    <a:pt x="929" y="977"/>
                    <a:pt x="977" y="906"/>
                    <a:pt x="977" y="834"/>
                  </a:cubicBezTo>
                  <a:lnTo>
                    <a:pt x="977" y="144"/>
                  </a:lnTo>
                  <a:cubicBezTo>
                    <a:pt x="977" y="49"/>
                    <a:pt x="929"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05"/>
            <p:cNvSpPr/>
            <p:nvPr/>
          </p:nvSpPr>
          <p:spPr>
            <a:xfrm>
              <a:off x="862520" y="3114322"/>
              <a:ext cx="34452" cy="35404"/>
            </a:xfrm>
            <a:custGeom>
              <a:avLst/>
              <a:gdLst/>
              <a:ahLst/>
              <a:cxnLst/>
              <a:rect l="l" t="t" r="r" b="b"/>
              <a:pathLst>
                <a:path w="978" h="1005" extrusionOk="0">
                  <a:moveTo>
                    <a:pt x="691" y="310"/>
                  </a:moveTo>
                  <a:lnTo>
                    <a:pt x="691" y="691"/>
                  </a:lnTo>
                  <a:lnTo>
                    <a:pt x="286" y="691"/>
                  </a:lnTo>
                  <a:lnTo>
                    <a:pt x="286" y="310"/>
                  </a:lnTo>
                  <a:close/>
                  <a:moveTo>
                    <a:pt x="144" y="0"/>
                  </a:moveTo>
                  <a:cubicBezTo>
                    <a:pt x="48" y="0"/>
                    <a:pt x="1" y="72"/>
                    <a:pt x="1" y="167"/>
                  </a:cubicBezTo>
                  <a:lnTo>
                    <a:pt x="1" y="834"/>
                  </a:lnTo>
                  <a:cubicBezTo>
                    <a:pt x="1" y="929"/>
                    <a:pt x="48" y="1001"/>
                    <a:pt x="144" y="1001"/>
                  </a:cubicBezTo>
                  <a:lnTo>
                    <a:pt x="834" y="1001"/>
                  </a:lnTo>
                  <a:cubicBezTo>
                    <a:pt x="844" y="1003"/>
                    <a:pt x="854" y="1004"/>
                    <a:pt x="863" y="1004"/>
                  </a:cubicBezTo>
                  <a:cubicBezTo>
                    <a:pt x="939" y="1004"/>
                    <a:pt x="977" y="919"/>
                    <a:pt x="977" y="834"/>
                  </a:cubicBezTo>
                  <a:lnTo>
                    <a:pt x="977" y="167"/>
                  </a:lnTo>
                  <a:cubicBezTo>
                    <a:pt x="977" y="72"/>
                    <a:pt x="929"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05"/>
            <p:cNvSpPr/>
            <p:nvPr/>
          </p:nvSpPr>
          <p:spPr>
            <a:xfrm>
              <a:off x="910359" y="3114322"/>
              <a:ext cx="34417" cy="35404"/>
            </a:xfrm>
            <a:custGeom>
              <a:avLst/>
              <a:gdLst/>
              <a:ahLst/>
              <a:cxnLst/>
              <a:rect l="l" t="t" r="r" b="b"/>
              <a:pathLst>
                <a:path w="977" h="1005" extrusionOk="0">
                  <a:moveTo>
                    <a:pt x="691" y="310"/>
                  </a:moveTo>
                  <a:lnTo>
                    <a:pt x="691" y="691"/>
                  </a:lnTo>
                  <a:lnTo>
                    <a:pt x="310" y="691"/>
                  </a:lnTo>
                  <a:lnTo>
                    <a:pt x="310" y="310"/>
                  </a:lnTo>
                  <a:close/>
                  <a:moveTo>
                    <a:pt x="143" y="0"/>
                  </a:moveTo>
                  <a:cubicBezTo>
                    <a:pt x="72" y="0"/>
                    <a:pt x="0" y="72"/>
                    <a:pt x="0" y="167"/>
                  </a:cubicBezTo>
                  <a:lnTo>
                    <a:pt x="0" y="834"/>
                  </a:lnTo>
                  <a:cubicBezTo>
                    <a:pt x="0" y="929"/>
                    <a:pt x="72" y="1001"/>
                    <a:pt x="143" y="1001"/>
                  </a:cubicBezTo>
                  <a:lnTo>
                    <a:pt x="834" y="1001"/>
                  </a:lnTo>
                  <a:cubicBezTo>
                    <a:pt x="844" y="1003"/>
                    <a:pt x="853" y="1004"/>
                    <a:pt x="862" y="1004"/>
                  </a:cubicBezTo>
                  <a:cubicBezTo>
                    <a:pt x="938" y="1004"/>
                    <a:pt x="977" y="919"/>
                    <a:pt x="977" y="834"/>
                  </a:cubicBezTo>
                  <a:lnTo>
                    <a:pt x="977" y="167"/>
                  </a:lnTo>
                  <a:cubicBezTo>
                    <a:pt x="977" y="72"/>
                    <a:pt x="929"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05"/>
            <p:cNvSpPr/>
            <p:nvPr/>
          </p:nvSpPr>
          <p:spPr>
            <a:xfrm>
              <a:off x="959008" y="3114322"/>
              <a:ext cx="35263" cy="35404"/>
            </a:xfrm>
            <a:custGeom>
              <a:avLst/>
              <a:gdLst/>
              <a:ahLst/>
              <a:cxnLst/>
              <a:rect l="l" t="t" r="r" b="b"/>
              <a:pathLst>
                <a:path w="1001" h="1005" extrusionOk="0">
                  <a:moveTo>
                    <a:pt x="691" y="310"/>
                  </a:moveTo>
                  <a:lnTo>
                    <a:pt x="691" y="691"/>
                  </a:lnTo>
                  <a:lnTo>
                    <a:pt x="286" y="691"/>
                  </a:lnTo>
                  <a:lnTo>
                    <a:pt x="286" y="310"/>
                  </a:lnTo>
                  <a:close/>
                  <a:moveTo>
                    <a:pt x="143" y="0"/>
                  </a:moveTo>
                  <a:cubicBezTo>
                    <a:pt x="48" y="0"/>
                    <a:pt x="0" y="72"/>
                    <a:pt x="0" y="167"/>
                  </a:cubicBezTo>
                  <a:lnTo>
                    <a:pt x="0" y="834"/>
                  </a:lnTo>
                  <a:cubicBezTo>
                    <a:pt x="0" y="929"/>
                    <a:pt x="48" y="1001"/>
                    <a:pt x="143" y="1001"/>
                  </a:cubicBezTo>
                  <a:lnTo>
                    <a:pt x="834" y="1001"/>
                  </a:lnTo>
                  <a:cubicBezTo>
                    <a:pt x="844" y="1003"/>
                    <a:pt x="854" y="1004"/>
                    <a:pt x="863" y="1004"/>
                  </a:cubicBezTo>
                  <a:cubicBezTo>
                    <a:pt x="943" y="1004"/>
                    <a:pt x="1001" y="919"/>
                    <a:pt x="1001" y="834"/>
                  </a:cubicBezTo>
                  <a:lnTo>
                    <a:pt x="1001" y="167"/>
                  </a:lnTo>
                  <a:cubicBezTo>
                    <a:pt x="1001" y="72"/>
                    <a:pt x="953"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05"/>
            <p:cNvSpPr/>
            <p:nvPr/>
          </p:nvSpPr>
          <p:spPr>
            <a:xfrm>
              <a:off x="1005967" y="3115978"/>
              <a:ext cx="34452" cy="34452"/>
            </a:xfrm>
            <a:custGeom>
              <a:avLst/>
              <a:gdLst/>
              <a:ahLst/>
              <a:cxnLst/>
              <a:rect l="l" t="t" r="r" b="b"/>
              <a:pathLst>
                <a:path w="978" h="978" extrusionOk="0">
                  <a:moveTo>
                    <a:pt x="692" y="263"/>
                  </a:moveTo>
                  <a:lnTo>
                    <a:pt x="692" y="644"/>
                  </a:lnTo>
                  <a:lnTo>
                    <a:pt x="311" y="644"/>
                  </a:lnTo>
                  <a:lnTo>
                    <a:pt x="311" y="263"/>
                  </a:lnTo>
                  <a:close/>
                  <a:moveTo>
                    <a:pt x="144" y="1"/>
                  </a:moveTo>
                  <a:cubicBezTo>
                    <a:pt x="49" y="1"/>
                    <a:pt x="1" y="49"/>
                    <a:pt x="1" y="144"/>
                  </a:cubicBezTo>
                  <a:lnTo>
                    <a:pt x="1" y="834"/>
                  </a:lnTo>
                  <a:cubicBezTo>
                    <a:pt x="1" y="882"/>
                    <a:pt x="49" y="977"/>
                    <a:pt x="144" y="977"/>
                  </a:cubicBezTo>
                  <a:lnTo>
                    <a:pt x="834" y="977"/>
                  </a:lnTo>
                  <a:cubicBezTo>
                    <a:pt x="930" y="977"/>
                    <a:pt x="977" y="906"/>
                    <a:pt x="977" y="834"/>
                  </a:cubicBezTo>
                  <a:lnTo>
                    <a:pt x="977" y="144"/>
                  </a:lnTo>
                  <a:cubicBezTo>
                    <a:pt x="977" y="49"/>
                    <a:pt x="930"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05"/>
            <p:cNvSpPr/>
            <p:nvPr/>
          </p:nvSpPr>
          <p:spPr>
            <a:xfrm>
              <a:off x="1005967" y="3160470"/>
              <a:ext cx="34452" cy="35263"/>
            </a:xfrm>
            <a:custGeom>
              <a:avLst/>
              <a:gdLst/>
              <a:ahLst/>
              <a:cxnLst/>
              <a:rect l="l" t="t" r="r" b="b"/>
              <a:pathLst>
                <a:path w="978" h="1001" extrusionOk="0">
                  <a:moveTo>
                    <a:pt x="692" y="286"/>
                  </a:moveTo>
                  <a:lnTo>
                    <a:pt x="692" y="667"/>
                  </a:lnTo>
                  <a:lnTo>
                    <a:pt x="311" y="667"/>
                  </a:lnTo>
                  <a:lnTo>
                    <a:pt x="311" y="286"/>
                  </a:lnTo>
                  <a:close/>
                  <a:moveTo>
                    <a:pt x="144" y="0"/>
                  </a:moveTo>
                  <a:cubicBezTo>
                    <a:pt x="49" y="0"/>
                    <a:pt x="1" y="72"/>
                    <a:pt x="1" y="167"/>
                  </a:cubicBezTo>
                  <a:lnTo>
                    <a:pt x="1" y="834"/>
                  </a:lnTo>
                  <a:cubicBezTo>
                    <a:pt x="1" y="905"/>
                    <a:pt x="49" y="1000"/>
                    <a:pt x="144" y="1000"/>
                  </a:cubicBezTo>
                  <a:lnTo>
                    <a:pt x="834" y="1000"/>
                  </a:lnTo>
                  <a:cubicBezTo>
                    <a:pt x="930" y="1000"/>
                    <a:pt x="977" y="929"/>
                    <a:pt x="977" y="834"/>
                  </a:cubicBezTo>
                  <a:lnTo>
                    <a:pt x="977" y="167"/>
                  </a:lnTo>
                  <a:cubicBezTo>
                    <a:pt x="977" y="72"/>
                    <a:pt x="930"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05"/>
            <p:cNvSpPr/>
            <p:nvPr/>
          </p:nvSpPr>
          <p:spPr>
            <a:xfrm>
              <a:off x="765222" y="3115978"/>
              <a:ext cx="34417" cy="34452"/>
            </a:xfrm>
            <a:custGeom>
              <a:avLst/>
              <a:gdLst/>
              <a:ahLst/>
              <a:cxnLst/>
              <a:rect l="l" t="t" r="r" b="b"/>
              <a:pathLst>
                <a:path w="977" h="978" extrusionOk="0">
                  <a:moveTo>
                    <a:pt x="667" y="263"/>
                  </a:moveTo>
                  <a:lnTo>
                    <a:pt x="667" y="644"/>
                  </a:lnTo>
                  <a:lnTo>
                    <a:pt x="286" y="644"/>
                  </a:lnTo>
                  <a:lnTo>
                    <a:pt x="286" y="263"/>
                  </a:lnTo>
                  <a:close/>
                  <a:moveTo>
                    <a:pt x="143" y="1"/>
                  </a:moveTo>
                  <a:cubicBezTo>
                    <a:pt x="48" y="1"/>
                    <a:pt x="0" y="49"/>
                    <a:pt x="0" y="144"/>
                  </a:cubicBezTo>
                  <a:lnTo>
                    <a:pt x="0" y="834"/>
                  </a:lnTo>
                  <a:cubicBezTo>
                    <a:pt x="0" y="882"/>
                    <a:pt x="48" y="977"/>
                    <a:pt x="143" y="977"/>
                  </a:cubicBezTo>
                  <a:lnTo>
                    <a:pt x="834" y="977"/>
                  </a:lnTo>
                  <a:cubicBezTo>
                    <a:pt x="905" y="977"/>
                    <a:pt x="977" y="906"/>
                    <a:pt x="977" y="834"/>
                  </a:cubicBezTo>
                  <a:lnTo>
                    <a:pt x="977" y="144"/>
                  </a:lnTo>
                  <a:cubicBezTo>
                    <a:pt x="977" y="49"/>
                    <a:pt x="905"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05"/>
            <p:cNvSpPr/>
            <p:nvPr/>
          </p:nvSpPr>
          <p:spPr>
            <a:xfrm>
              <a:off x="765222" y="3160470"/>
              <a:ext cx="34417" cy="35263"/>
            </a:xfrm>
            <a:custGeom>
              <a:avLst/>
              <a:gdLst/>
              <a:ahLst/>
              <a:cxnLst/>
              <a:rect l="l" t="t" r="r" b="b"/>
              <a:pathLst>
                <a:path w="977" h="1001" extrusionOk="0">
                  <a:moveTo>
                    <a:pt x="667" y="286"/>
                  </a:moveTo>
                  <a:lnTo>
                    <a:pt x="667" y="667"/>
                  </a:lnTo>
                  <a:lnTo>
                    <a:pt x="286" y="667"/>
                  </a:lnTo>
                  <a:lnTo>
                    <a:pt x="286" y="286"/>
                  </a:lnTo>
                  <a:close/>
                  <a:moveTo>
                    <a:pt x="143" y="0"/>
                  </a:moveTo>
                  <a:cubicBezTo>
                    <a:pt x="48" y="0"/>
                    <a:pt x="0" y="72"/>
                    <a:pt x="0" y="167"/>
                  </a:cubicBezTo>
                  <a:lnTo>
                    <a:pt x="0" y="834"/>
                  </a:lnTo>
                  <a:cubicBezTo>
                    <a:pt x="0" y="905"/>
                    <a:pt x="48" y="1000"/>
                    <a:pt x="143" y="1000"/>
                  </a:cubicBezTo>
                  <a:lnTo>
                    <a:pt x="834" y="1000"/>
                  </a:lnTo>
                  <a:cubicBezTo>
                    <a:pt x="905" y="1000"/>
                    <a:pt x="977" y="929"/>
                    <a:pt x="977" y="834"/>
                  </a:cubicBezTo>
                  <a:lnTo>
                    <a:pt x="977" y="167"/>
                  </a:lnTo>
                  <a:cubicBezTo>
                    <a:pt x="977" y="72"/>
                    <a:pt x="905"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05"/>
            <p:cNvSpPr/>
            <p:nvPr/>
          </p:nvSpPr>
          <p:spPr>
            <a:xfrm>
              <a:off x="880980" y="2912151"/>
              <a:ext cx="70525" cy="11766"/>
            </a:xfrm>
            <a:custGeom>
              <a:avLst/>
              <a:gdLst/>
              <a:ahLst/>
              <a:cxnLst/>
              <a:rect l="l" t="t" r="r" b="b"/>
              <a:pathLst>
                <a:path w="2002" h="334" extrusionOk="0">
                  <a:moveTo>
                    <a:pt x="144" y="0"/>
                  </a:moveTo>
                  <a:cubicBezTo>
                    <a:pt x="72" y="0"/>
                    <a:pt x="1" y="48"/>
                    <a:pt x="1" y="143"/>
                  </a:cubicBezTo>
                  <a:cubicBezTo>
                    <a:pt x="1" y="238"/>
                    <a:pt x="72" y="333"/>
                    <a:pt x="167" y="333"/>
                  </a:cubicBezTo>
                  <a:lnTo>
                    <a:pt x="1858" y="333"/>
                  </a:lnTo>
                  <a:cubicBezTo>
                    <a:pt x="1953" y="333"/>
                    <a:pt x="2001" y="262"/>
                    <a:pt x="2001" y="191"/>
                  </a:cubicBezTo>
                  <a:cubicBezTo>
                    <a:pt x="2001" y="95"/>
                    <a:pt x="1953" y="0"/>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05"/>
            <p:cNvSpPr/>
            <p:nvPr/>
          </p:nvSpPr>
          <p:spPr>
            <a:xfrm>
              <a:off x="880980" y="2951571"/>
              <a:ext cx="94832" cy="11766"/>
            </a:xfrm>
            <a:custGeom>
              <a:avLst/>
              <a:gdLst/>
              <a:ahLst/>
              <a:cxnLst/>
              <a:rect l="l" t="t" r="r" b="b"/>
              <a:pathLst>
                <a:path w="2692" h="334" extrusionOk="0">
                  <a:moveTo>
                    <a:pt x="167" y="0"/>
                  </a:moveTo>
                  <a:cubicBezTo>
                    <a:pt x="72" y="0"/>
                    <a:pt x="1" y="72"/>
                    <a:pt x="1" y="167"/>
                  </a:cubicBezTo>
                  <a:cubicBezTo>
                    <a:pt x="1" y="262"/>
                    <a:pt x="72" y="334"/>
                    <a:pt x="167" y="334"/>
                  </a:cubicBezTo>
                  <a:lnTo>
                    <a:pt x="2549" y="334"/>
                  </a:lnTo>
                  <a:cubicBezTo>
                    <a:pt x="2620" y="334"/>
                    <a:pt x="2692" y="286"/>
                    <a:pt x="2692" y="191"/>
                  </a:cubicBezTo>
                  <a:cubicBezTo>
                    <a:pt x="2692" y="96"/>
                    <a:pt x="2620" y="0"/>
                    <a:pt x="2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05"/>
            <p:cNvSpPr/>
            <p:nvPr/>
          </p:nvSpPr>
          <p:spPr>
            <a:xfrm>
              <a:off x="820564" y="2896052"/>
              <a:ext cx="36954" cy="76127"/>
            </a:xfrm>
            <a:custGeom>
              <a:avLst/>
              <a:gdLst/>
              <a:ahLst/>
              <a:cxnLst/>
              <a:rect l="l" t="t" r="r" b="b"/>
              <a:pathLst>
                <a:path w="1049" h="2161" extrusionOk="0">
                  <a:moveTo>
                    <a:pt x="511" y="1"/>
                  </a:moveTo>
                  <a:cubicBezTo>
                    <a:pt x="410" y="1"/>
                    <a:pt x="334" y="84"/>
                    <a:pt x="334" y="148"/>
                  </a:cubicBezTo>
                  <a:lnTo>
                    <a:pt x="334" y="314"/>
                  </a:lnTo>
                  <a:cubicBezTo>
                    <a:pt x="144" y="338"/>
                    <a:pt x="1" y="481"/>
                    <a:pt x="1" y="695"/>
                  </a:cubicBezTo>
                  <a:lnTo>
                    <a:pt x="1" y="886"/>
                  </a:lnTo>
                  <a:cubicBezTo>
                    <a:pt x="1" y="1029"/>
                    <a:pt x="96" y="1148"/>
                    <a:pt x="239" y="1195"/>
                  </a:cubicBezTo>
                  <a:lnTo>
                    <a:pt x="644" y="1362"/>
                  </a:lnTo>
                  <a:cubicBezTo>
                    <a:pt x="644" y="1362"/>
                    <a:pt x="692" y="1362"/>
                    <a:pt x="692" y="1386"/>
                  </a:cubicBezTo>
                  <a:lnTo>
                    <a:pt x="692" y="1505"/>
                  </a:lnTo>
                  <a:cubicBezTo>
                    <a:pt x="692" y="1529"/>
                    <a:pt x="644" y="1553"/>
                    <a:pt x="596" y="1553"/>
                  </a:cubicBezTo>
                  <a:lnTo>
                    <a:pt x="453" y="1553"/>
                  </a:lnTo>
                  <a:cubicBezTo>
                    <a:pt x="382" y="1553"/>
                    <a:pt x="358" y="1529"/>
                    <a:pt x="358" y="1481"/>
                  </a:cubicBezTo>
                  <a:cubicBezTo>
                    <a:pt x="358" y="1396"/>
                    <a:pt x="282" y="1311"/>
                    <a:pt x="198" y="1311"/>
                  </a:cubicBezTo>
                  <a:cubicBezTo>
                    <a:pt x="188" y="1311"/>
                    <a:pt x="178" y="1312"/>
                    <a:pt x="168" y="1314"/>
                  </a:cubicBezTo>
                  <a:cubicBezTo>
                    <a:pt x="120" y="1362"/>
                    <a:pt x="49" y="1410"/>
                    <a:pt x="49" y="1481"/>
                  </a:cubicBezTo>
                  <a:cubicBezTo>
                    <a:pt x="49" y="1672"/>
                    <a:pt x="215" y="1838"/>
                    <a:pt x="382" y="1862"/>
                  </a:cubicBezTo>
                  <a:lnTo>
                    <a:pt x="382" y="2005"/>
                  </a:lnTo>
                  <a:cubicBezTo>
                    <a:pt x="382" y="2100"/>
                    <a:pt x="453" y="2148"/>
                    <a:pt x="501" y="2148"/>
                  </a:cubicBezTo>
                  <a:cubicBezTo>
                    <a:pt x="519" y="2157"/>
                    <a:pt x="536" y="2161"/>
                    <a:pt x="553" y="2161"/>
                  </a:cubicBezTo>
                  <a:cubicBezTo>
                    <a:pt x="628" y="2161"/>
                    <a:pt x="692" y="2083"/>
                    <a:pt x="692" y="2005"/>
                  </a:cubicBezTo>
                  <a:lnTo>
                    <a:pt x="692" y="1862"/>
                  </a:lnTo>
                  <a:cubicBezTo>
                    <a:pt x="858" y="1838"/>
                    <a:pt x="1001" y="1648"/>
                    <a:pt x="1001" y="1481"/>
                  </a:cubicBezTo>
                  <a:lnTo>
                    <a:pt x="1001" y="1362"/>
                  </a:lnTo>
                  <a:cubicBezTo>
                    <a:pt x="1001" y="1195"/>
                    <a:pt x="930" y="1076"/>
                    <a:pt x="763" y="1029"/>
                  </a:cubicBezTo>
                  <a:lnTo>
                    <a:pt x="358" y="886"/>
                  </a:lnTo>
                  <a:cubicBezTo>
                    <a:pt x="358" y="886"/>
                    <a:pt x="334" y="886"/>
                    <a:pt x="334" y="838"/>
                  </a:cubicBezTo>
                  <a:lnTo>
                    <a:pt x="334" y="671"/>
                  </a:lnTo>
                  <a:cubicBezTo>
                    <a:pt x="334" y="624"/>
                    <a:pt x="358" y="600"/>
                    <a:pt x="382" y="600"/>
                  </a:cubicBezTo>
                  <a:lnTo>
                    <a:pt x="620" y="600"/>
                  </a:lnTo>
                  <a:cubicBezTo>
                    <a:pt x="644" y="600"/>
                    <a:pt x="692" y="648"/>
                    <a:pt x="692" y="671"/>
                  </a:cubicBezTo>
                  <a:cubicBezTo>
                    <a:pt x="692" y="771"/>
                    <a:pt x="774" y="820"/>
                    <a:pt x="871" y="820"/>
                  </a:cubicBezTo>
                  <a:cubicBezTo>
                    <a:pt x="890" y="820"/>
                    <a:pt x="910" y="818"/>
                    <a:pt x="930" y="814"/>
                  </a:cubicBezTo>
                  <a:cubicBezTo>
                    <a:pt x="977" y="790"/>
                    <a:pt x="1049" y="719"/>
                    <a:pt x="1049" y="671"/>
                  </a:cubicBezTo>
                  <a:cubicBezTo>
                    <a:pt x="1049" y="481"/>
                    <a:pt x="858" y="314"/>
                    <a:pt x="692" y="314"/>
                  </a:cubicBezTo>
                  <a:lnTo>
                    <a:pt x="692" y="148"/>
                  </a:lnTo>
                  <a:cubicBezTo>
                    <a:pt x="692" y="100"/>
                    <a:pt x="644" y="5"/>
                    <a:pt x="549" y="5"/>
                  </a:cubicBezTo>
                  <a:cubicBezTo>
                    <a:pt x="536" y="2"/>
                    <a:pt x="524"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105"/>
          <p:cNvGrpSpPr/>
          <p:nvPr/>
        </p:nvGrpSpPr>
        <p:grpSpPr>
          <a:xfrm>
            <a:off x="1526946" y="4207304"/>
            <a:ext cx="380069" cy="199705"/>
            <a:chOff x="1526946" y="4162129"/>
            <a:chExt cx="380069" cy="199705"/>
          </a:xfrm>
        </p:grpSpPr>
        <p:sp>
          <p:nvSpPr>
            <p:cNvPr id="2032" name="Google Shape;2032;p105"/>
            <p:cNvSpPr/>
            <p:nvPr/>
          </p:nvSpPr>
          <p:spPr>
            <a:xfrm>
              <a:off x="1526946" y="4162974"/>
              <a:ext cx="326383" cy="91486"/>
            </a:xfrm>
            <a:custGeom>
              <a:avLst/>
              <a:gdLst/>
              <a:ahLst/>
              <a:cxnLst/>
              <a:rect l="l" t="t" r="r" b="b"/>
              <a:pathLst>
                <a:path w="9265" h="2597" extrusionOk="0">
                  <a:moveTo>
                    <a:pt x="167" y="0"/>
                  </a:moveTo>
                  <a:cubicBezTo>
                    <a:pt x="72" y="0"/>
                    <a:pt x="1" y="72"/>
                    <a:pt x="1" y="167"/>
                  </a:cubicBezTo>
                  <a:lnTo>
                    <a:pt x="1" y="2453"/>
                  </a:lnTo>
                  <a:cubicBezTo>
                    <a:pt x="48" y="2501"/>
                    <a:pt x="96" y="2596"/>
                    <a:pt x="191" y="2596"/>
                  </a:cubicBezTo>
                  <a:cubicBezTo>
                    <a:pt x="287" y="2596"/>
                    <a:pt x="334" y="2548"/>
                    <a:pt x="334" y="2453"/>
                  </a:cubicBezTo>
                  <a:lnTo>
                    <a:pt x="334" y="310"/>
                  </a:lnTo>
                  <a:lnTo>
                    <a:pt x="3668" y="310"/>
                  </a:lnTo>
                  <a:cubicBezTo>
                    <a:pt x="3763" y="310"/>
                    <a:pt x="3811" y="358"/>
                    <a:pt x="3811" y="453"/>
                  </a:cubicBezTo>
                  <a:lnTo>
                    <a:pt x="3811" y="1120"/>
                  </a:lnTo>
                  <a:cubicBezTo>
                    <a:pt x="3811" y="1143"/>
                    <a:pt x="3811" y="1143"/>
                    <a:pt x="3859" y="1167"/>
                  </a:cubicBezTo>
                  <a:cubicBezTo>
                    <a:pt x="3897" y="1206"/>
                    <a:pt x="3941" y="1222"/>
                    <a:pt x="3982" y="1222"/>
                  </a:cubicBezTo>
                  <a:cubicBezTo>
                    <a:pt x="4068" y="1222"/>
                    <a:pt x="4145" y="1152"/>
                    <a:pt x="4145" y="1072"/>
                  </a:cubicBezTo>
                  <a:lnTo>
                    <a:pt x="4145" y="477"/>
                  </a:lnTo>
                  <a:cubicBezTo>
                    <a:pt x="4145" y="405"/>
                    <a:pt x="4216" y="310"/>
                    <a:pt x="4335" y="310"/>
                  </a:cubicBezTo>
                  <a:lnTo>
                    <a:pt x="9122" y="310"/>
                  </a:lnTo>
                  <a:cubicBezTo>
                    <a:pt x="9122" y="310"/>
                    <a:pt x="9265" y="238"/>
                    <a:pt x="9265" y="167"/>
                  </a:cubicBezTo>
                  <a:cubicBezTo>
                    <a:pt x="9265" y="72"/>
                    <a:pt x="9217" y="0"/>
                    <a:pt x="9122" y="0"/>
                  </a:cubicBezTo>
                  <a:lnTo>
                    <a:pt x="4573" y="0"/>
                  </a:lnTo>
                  <a:cubicBezTo>
                    <a:pt x="4335" y="0"/>
                    <a:pt x="4121" y="119"/>
                    <a:pt x="3978" y="310"/>
                  </a:cubicBezTo>
                  <a:cubicBezTo>
                    <a:pt x="3811" y="119"/>
                    <a:pt x="3621" y="0"/>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05"/>
            <p:cNvSpPr/>
            <p:nvPr/>
          </p:nvSpPr>
          <p:spPr>
            <a:xfrm>
              <a:off x="1722424" y="4162129"/>
              <a:ext cx="184592" cy="199705"/>
            </a:xfrm>
            <a:custGeom>
              <a:avLst/>
              <a:gdLst/>
              <a:ahLst/>
              <a:cxnLst/>
              <a:rect l="l" t="t" r="r" b="b"/>
              <a:pathLst>
                <a:path w="5240" h="5669" extrusionOk="0">
                  <a:moveTo>
                    <a:pt x="4263" y="0"/>
                  </a:moveTo>
                  <a:cubicBezTo>
                    <a:pt x="4168" y="0"/>
                    <a:pt x="4097" y="72"/>
                    <a:pt x="4097" y="143"/>
                  </a:cubicBezTo>
                  <a:cubicBezTo>
                    <a:pt x="4097" y="239"/>
                    <a:pt x="4168" y="334"/>
                    <a:pt x="4263" y="334"/>
                  </a:cubicBezTo>
                  <a:lnTo>
                    <a:pt x="4930" y="334"/>
                  </a:lnTo>
                  <a:lnTo>
                    <a:pt x="4930" y="5359"/>
                  </a:lnTo>
                  <a:lnTo>
                    <a:pt x="143" y="5359"/>
                  </a:lnTo>
                  <a:cubicBezTo>
                    <a:pt x="48" y="5359"/>
                    <a:pt x="1" y="5430"/>
                    <a:pt x="1" y="5502"/>
                  </a:cubicBezTo>
                  <a:cubicBezTo>
                    <a:pt x="1" y="5597"/>
                    <a:pt x="48" y="5668"/>
                    <a:pt x="143" y="5668"/>
                  </a:cubicBezTo>
                  <a:lnTo>
                    <a:pt x="5097" y="5668"/>
                  </a:lnTo>
                  <a:cubicBezTo>
                    <a:pt x="5168" y="5668"/>
                    <a:pt x="5240" y="5597"/>
                    <a:pt x="5240" y="5502"/>
                  </a:cubicBezTo>
                  <a:lnTo>
                    <a:pt x="5240" y="191"/>
                  </a:lnTo>
                  <a:cubicBezTo>
                    <a:pt x="5240" y="72"/>
                    <a:pt x="5168" y="0"/>
                    <a:pt x="5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05"/>
            <p:cNvSpPr/>
            <p:nvPr/>
          </p:nvSpPr>
          <p:spPr>
            <a:xfrm>
              <a:off x="1528637" y="4267001"/>
              <a:ext cx="181245" cy="93282"/>
            </a:xfrm>
            <a:custGeom>
              <a:avLst/>
              <a:gdLst/>
              <a:ahLst/>
              <a:cxnLst/>
              <a:rect l="l" t="t" r="r" b="b"/>
              <a:pathLst>
                <a:path w="5145" h="2648" extrusionOk="0">
                  <a:moveTo>
                    <a:pt x="143" y="0"/>
                  </a:moveTo>
                  <a:cubicBezTo>
                    <a:pt x="48" y="0"/>
                    <a:pt x="0" y="48"/>
                    <a:pt x="0" y="143"/>
                  </a:cubicBezTo>
                  <a:lnTo>
                    <a:pt x="0" y="2501"/>
                  </a:lnTo>
                  <a:cubicBezTo>
                    <a:pt x="0" y="2596"/>
                    <a:pt x="48" y="2644"/>
                    <a:pt x="143" y="2644"/>
                  </a:cubicBezTo>
                  <a:lnTo>
                    <a:pt x="3358" y="2644"/>
                  </a:lnTo>
                  <a:cubicBezTo>
                    <a:pt x="3596" y="2644"/>
                    <a:pt x="3811" y="2548"/>
                    <a:pt x="3954" y="2382"/>
                  </a:cubicBezTo>
                  <a:cubicBezTo>
                    <a:pt x="4082" y="2553"/>
                    <a:pt x="4268" y="2647"/>
                    <a:pt x="4478" y="2647"/>
                  </a:cubicBezTo>
                  <a:cubicBezTo>
                    <a:pt x="4501" y="2647"/>
                    <a:pt x="4525" y="2646"/>
                    <a:pt x="4549" y="2644"/>
                  </a:cubicBezTo>
                  <a:lnTo>
                    <a:pt x="5001" y="2644"/>
                  </a:lnTo>
                  <a:cubicBezTo>
                    <a:pt x="5073" y="2644"/>
                    <a:pt x="5144" y="2596"/>
                    <a:pt x="5144" y="2501"/>
                  </a:cubicBezTo>
                  <a:cubicBezTo>
                    <a:pt x="5121" y="2406"/>
                    <a:pt x="5049" y="2358"/>
                    <a:pt x="4954" y="2358"/>
                  </a:cubicBezTo>
                  <a:lnTo>
                    <a:pt x="4549" y="2358"/>
                  </a:lnTo>
                  <a:cubicBezTo>
                    <a:pt x="4311" y="2358"/>
                    <a:pt x="4097" y="2167"/>
                    <a:pt x="4097" y="1929"/>
                  </a:cubicBezTo>
                  <a:lnTo>
                    <a:pt x="4097" y="1548"/>
                  </a:lnTo>
                  <a:cubicBezTo>
                    <a:pt x="4097" y="1453"/>
                    <a:pt x="4049" y="1405"/>
                    <a:pt x="3977" y="1405"/>
                  </a:cubicBezTo>
                  <a:cubicBezTo>
                    <a:pt x="3965" y="1402"/>
                    <a:pt x="3953" y="1401"/>
                    <a:pt x="3941" y="1401"/>
                  </a:cubicBezTo>
                  <a:cubicBezTo>
                    <a:pt x="3865" y="1401"/>
                    <a:pt x="3811" y="1465"/>
                    <a:pt x="3811" y="1548"/>
                  </a:cubicBezTo>
                  <a:lnTo>
                    <a:pt x="3811" y="1905"/>
                  </a:lnTo>
                  <a:cubicBezTo>
                    <a:pt x="3811" y="2144"/>
                    <a:pt x="3620" y="2334"/>
                    <a:pt x="3382" y="2334"/>
                  </a:cubicBezTo>
                  <a:lnTo>
                    <a:pt x="286" y="2334"/>
                  </a:lnTo>
                  <a:lnTo>
                    <a:pt x="286" y="143"/>
                  </a:lnTo>
                  <a:cubicBezTo>
                    <a:pt x="286" y="48"/>
                    <a:pt x="239"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05"/>
            <p:cNvSpPr/>
            <p:nvPr/>
          </p:nvSpPr>
          <p:spPr>
            <a:xfrm>
              <a:off x="1660353" y="4215815"/>
              <a:ext cx="11766" cy="21841"/>
            </a:xfrm>
            <a:custGeom>
              <a:avLst/>
              <a:gdLst/>
              <a:ahLst/>
              <a:cxnLst/>
              <a:rect l="l" t="t" r="r" b="b"/>
              <a:pathLst>
                <a:path w="334" h="620" extrusionOk="0">
                  <a:moveTo>
                    <a:pt x="143" y="1"/>
                  </a:moveTo>
                  <a:cubicBezTo>
                    <a:pt x="72" y="1"/>
                    <a:pt x="0" y="96"/>
                    <a:pt x="0" y="143"/>
                  </a:cubicBezTo>
                  <a:lnTo>
                    <a:pt x="0" y="477"/>
                  </a:lnTo>
                  <a:cubicBezTo>
                    <a:pt x="0" y="572"/>
                    <a:pt x="72" y="620"/>
                    <a:pt x="143" y="620"/>
                  </a:cubicBezTo>
                  <a:cubicBezTo>
                    <a:pt x="238" y="620"/>
                    <a:pt x="334" y="572"/>
                    <a:pt x="334" y="477"/>
                  </a:cubicBezTo>
                  <a:lnTo>
                    <a:pt x="334" y="143"/>
                  </a:lnTo>
                  <a:cubicBezTo>
                    <a:pt x="334" y="48"/>
                    <a:pt x="238"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05"/>
            <p:cNvSpPr/>
            <p:nvPr/>
          </p:nvSpPr>
          <p:spPr>
            <a:xfrm>
              <a:off x="1660353" y="4249387"/>
              <a:ext cx="11766" cy="21841"/>
            </a:xfrm>
            <a:custGeom>
              <a:avLst/>
              <a:gdLst/>
              <a:ahLst/>
              <a:cxnLst/>
              <a:rect l="l" t="t" r="r" b="b"/>
              <a:pathLst>
                <a:path w="334" h="620" extrusionOk="0">
                  <a:moveTo>
                    <a:pt x="143" y="0"/>
                  </a:moveTo>
                  <a:cubicBezTo>
                    <a:pt x="72" y="0"/>
                    <a:pt x="0" y="95"/>
                    <a:pt x="0" y="143"/>
                  </a:cubicBezTo>
                  <a:lnTo>
                    <a:pt x="0" y="476"/>
                  </a:lnTo>
                  <a:cubicBezTo>
                    <a:pt x="0" y="572"/>
                    <a:pt x="72" y="619"/>
                    <a:pt x="143" y="619"/>
                  </a:cubicBezTo>
                  <a:cubicBezTo>
                    <a:pt x="238" y="619"/>
                    <a:pt x="334" y="572"/>
                    <a:pt x="334" y="476"/>
                  </a:cubicBezTo>
                  <a:lnTo>
                    <a:pt x="334" y="143"/>
                  </a:lnTo>
                  <a:cubicBezTo>
                    <a:pt x="334" y="48"/>
                    <a:pt x="238"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05"/>
            <p:cNvSpPr/>
            <p:nvPr/>
          </p:nvSpPr>
          <p:spPr>
            <a:xfrm>
              <a:off x="1661198" y="4282924"/>
              <a:ext cx="11766" cy="21841"/>
            </a:xfrm>
            <a:custGeom>
              <a:avLst/>
              <a:gdLst/>
              <a:ahLst/>
              <a:cxnLst/>
              <a:rect l="l" t="t" r="r" b="b"/>
              <a:pathLst>
                <a:path w="334" h="620" extrusionOk="0">
                  <a:moveTo>
                    <a:pt x="167" y="1"/>
                  </a:moveTo>
                  <a:cubicBezTo>
                    <a:pt x="72" y="1"/>
                    <a:pt x="0" y="48"/>
                    <a:pt x="0" y="144"/>
                  </a:cubicBezTo>
                  <a:lnTo>
                    <a:pt x="0" y="477"/>
                  </a:lnTo>
                  <a:cubicBezTo>
                    <a:pt x="0" y="572"/>
                    <a:pt x="72" y="620"/>
                    <a:pt x="167" y="620"/>
                  </a:cubicBezTo>
                  <a:cubicBezTo>
                    <a:pt x="238" y="620"/>
                    <a:pt x="334" y="572"/>
                    <a:pt x="334" y="477"/>
                  </a:cubicBezTo>
                  <a:lnTo>
                    <a:pt x="334" y="120"/>
                  </a:lnTo>
                  <a:cubicBezTo>
                    <a:pt x="310" y="48"/>
                    <a:pt x="238"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05"/>
            <p:cNvSpPr/>
            <p:nvPr/>
          </p:nvSpPr>
          <p:spPr>
            <a:xfrm>
              <a:off x="1562174" y="4218739"/>
              <a:ext cx="73872" cy="86026"/>
            </a:xfrm>
            <a:custGeom>
              <a:avLst/>
              <a:gdLst/>
              <a:ahLst/>
              <a:cxnLst/>
              <a:rect l="l" t="t" r="r" b="b"/>
              <a:pathLst>
                <a:path w="2097" h="2442" extrusionOk="0">
                  <a:moveTo>
                    <a:pt x="1934" y="0"/>
                  </a:moveTo>
                  <a:cubicBezTo>
                    <a:pt x="1879" y="0"/>
                    <a:pt x="1826" y="30"/>
                    <a:pt x="1811" y="60"/>
                  </a:cubicBezTo>
                  <a:lnTo>
                    <a:pt x="49" y="2204"/>
                  </a:lnTo>
                  <a:cubicBezTo>
                    <a:pt x="1" y="2275"/>
                    <a:pt x="25" y="2347"/>
                    <a:pt x="72" y="2418"/>
                  </a:cubicBezTo>
                  <a:cubicBezTo>
                    <a:pt x="120" y="2442"/>
                    <a:pt x="144" y="2442"/>
                    <a:pt x="168" y="2442"/>
                  </a:cubicBezTo>
                  <a:cubicBezTo>
                    <a:pt x="239" y="2442"/>
                    <a:pt x="263" y="2418"/>
                    <a:pt x="287" y="2394"/>
                  </a:cubicBezTo>
                  <a:lnTo>
                    <a:pt x="2049" y="251"/>
                  </a:lnTo>
                  <a:cubicBezTo>
                    <a:pt x="2097" y="180"/>
                    <a:pt x="2073" y="60"/>
                    <a:pt x="2025" y="37"/>
                  </a:cubicBezTo>
                  <a:cubicBezTo>
                    <a:pt x="1999" y="10"/>
                    <a:pt x="1966" y="0"/>
                    <a:pt x="1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05"/>
            <p:cNvSpPr/>
            <p:nvPr/>
          </p:nvSpPr>
          <p:spPr>
            <a:xfrm>
              <a:off x="1557171" y="4214970"/>
              <a:ext cx="38609" cy="37799"/>
            </a:xfrm>
            <a:custGeom>
              <a:avLst/>
              <a:gdLst/>
              <a:ahLst/>
              <a:cxnLst/>
              <a:rect l="l" t="t" r="r" b="b"/>
              <a:pathLst>
                <a:path w="1096" h="1073" extrusionOk="0">
                  <a:moveTo>
                    <a:pt x="548" y="310"/>
                  </a:moveTo>
                  <a:cubicBezTo>
                    <a:pt x="667" y="310"/>
                    <a:pt x="762" y="406"/>
                    <a:pt x="762" y="525"/>
                  </a:cubicBezTo>
                  <a:cubicBezTo>
                    <a:pt x="762" y="644"/>
                    <a:pt x="667" y="739"/>
                    <a:pt x="548" y="739"/>
                  </a:cubicBezTo>
                  <a:cubicBezTo>
                    <a:pt x="537" y="741"/>
                    <a:pt x="527" y="742"/>
                    <a:pt x="517" y="742"/>
                  </a:cubicBezTo>
                  <a:cubicBezTo>
                    <a:pt x="413" y="742"/>
                    <a:pt x="334" y="633"/>
                    <a:pt x="334" y="525"/>
                  </a:cubicBezTo>
                  <a:cubicBezTo>
                    <a:pt x="334" y="406"/>
                    <a:pt x="429" y="310"/>
                    <a:pt x="548" y="310"/>
                  </a:cubicBezTo>
                  <a:close/>
                  <a:moveTo>
                    <a:pt x="548" y="1"/>
                  </a:moveTo>
                  <a:cubicBezTo>
                    <a:pt x="238" y="1"/>
                    <a:pt x="0" y="239"/>
                    <a:pt x="0" y="525"/>
                  </a:cubicBezTo>
                  <a:cubicBezTo>
                    <a:pt x="0" y="834"/>
                    <a:pt x="238" y="1072"/>
                    <a:pt x="548" y="1072"/>
                  </a:cubicBezTo>
                  <a:cubicBezTo>
                    <a:pt x="857" y="1072"/>
                    <a:pt x="1096" y="834"/>
                    <a:pt x="1096" y="525"/>
                  </a:cubicBezTo>
                  <a:cubicBezTo>
                    <a:pt x="1096" y="239"/>
                    <a:pt x="834"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05"/>
            <p:cNvSpPr/>
            <p:nvPr/>
          </p:nvSpPr>
          <p:spPr>
            <a:xfrm>
              <a:off x="1602474" y="4270348"/>
              <a:ext cx="37764" cy="37799"/>
            </a:xfrm>
            <a:custGeom>
              <a:avLst/>
              <a:gdLst/>
              <a:ahLst/>
              <a:cxnLst/>
              <a:rect l="l" t="t" r="r" b="b"/>
              <a:pathLst>
                <a:path w="1072" h="1073" extrusionOk="0">
                  <a:moveTo>
                    <a:pt x="548" y="334"/>
                  </a:moveTo>
                  <a:cubicBezTo>
                    <a:pt x="667" y="334"/>
                    <a:pt x="738" y="405"/>
                    <a:pt x="738" y="524"/>
                  </a:cubicBezTo>
                  <a:cubicBezTo>
                    <a:pt x="738" y="644"/>
                    <a:pt x="667" y="739"/>
                    <a:pt x="548" y="739"/>
                  </a:cubicBezTo>
                  <a:cubicBezTo>
                    <a:pt x="429" y="739"/>
                    <a:pt x="333" y="644"/>
                    <a:pt x="333" y="524"/>
                  </a:cubicBezTo>
                  <a:cubicBezTo>
                    <a:pt x="333" y="405"/>
                    <a:pt x="453" y="334"/>
                    <a:pt x="548" y="334"/>
                  </a:cubicBezTo>
                  <a:close/>
                  <a:moveTo>
                    <a:pt x="548" y="1"/>
                  </a:moveTo>
                  <a:cubicBezTo>
                    <a:pt x="238" y="1"/>
                    <a:pt x="0" y="239"/>
                    <a:pt x="0" y="524"/>
                  </a:cubicBezTo>
                  <a:cubicBezTo>
                    <a:pt x="0" y="834"/>
                    <a:pt x="286" y="1072"/>
                    <a:pt x="548" y="1072"/>
                  </a:cubicBezTo>
                  <a:cubicBezTo>
                    <a:pt x="834" y="1072"/>
                    <a:pt x="1072" y="834"/>
                    <a:pt x="1072" y="524"/>
                  </a:cubicBezTo>
                  <a:cubicBezTo>
                    <a:pt x="1072" y="239"/>
                    <a:pt x="834"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05"/>
            <p:cNvSpPr/>
            <p:nvPr/>
          </p:nvSpPr>
          <p:spPr>
            <a:xfrm>
              <a:off x="1714039" y="4190135"/>
              <a:ext cx="135943" cy="143165"/>
            </a:xfrm>
            <a:custGeom>
              <a:avLst/>
              <a:gdLst/>
              <a:ahLst/>
              <a:cxnLst/>
              <a:rect l="l" t="t" r="r" b="b"/>
              <a:pathLst>
                <a:path w="3859" h="4064" extrusionOk="0">
                  <a:moveTo>
                    <a:pt x="1572" y="301"/>
                  </a:moveTo>
                  <a:cubicBezTo>
                    <a:pt x="1715" y="301"/>
                    <a:pt x="1810" y="420"/>
                    <a:pt x="1810" y="539"/>
                  </a:cubicBezTo>
                  <a:lnTo>
                    <a:pt x="1810" y="777"/>
                  </a:lnTo>
                  <a:lnTo>
                    <a:pt x="1572" y="777"/>
                  </a:lnTo>
                  <a:cubicBezTo>
                    <a:pt x="1453" y="777"/>
                    <a:pt x="1334" y="706"/>
                    <a:pt x="1334" y="587"/>
                  </a:cubicBezTo>
                  <a:cubicBezTo>
                    <a:pt x="1310" y="420"/>
                    <a:pt x="1429" y="301"/>
                    <a:pt x="1572" y="301"/>
                  </a:cubicBezTo>
                  <a:close/>
                  <a:moveTo>
                    <a:pt x="2382" y="301"/>
                  </a:moveTo>
                  <a:cubicBezTo>
                    <a:pt x="2525" y="301"/>
                    <a:pt x="2644" y="420"/>
                    <a:pt x="2620" y="587"/>
                  </a:cubicBezTo>
                  <a:cubicBezTo>
                    <a:pt x="2596" y="682"/>
                    <a:pt x="2501" y="777"/>
                    <a:pt x="2382" y="777"/>
                  </a:cubicBezTo>
                  <a:lnTo>
                    <a:pt x="2144" y="777"/>
                  </a:lnTo>
                  <a:lnTo>
                    <a:pt x="2144" y="539"/>
                  </a:lnTo>
                  <a:cubicBezTo>
                    <a:pt x="2120" y="420"/>
                    <a:pt x="2239" y="301"/>
                    <a:pt x="2382" y="301"/>
                  </a:cubicBezTo>
                  <a:close/>
                  <a:moveTo>
                    <a:pt x="1477" y="1134"/>
                  </a:moveTo>
                  <a:lnTo>
                    <a:pt x="1477" y="1849"/>
                  </a:lnTo>
                  <a:lnTo>
                    <a:pt x="334" y="1849"/>
                  </a:lnTo>
                  <a:lnTo>
                    <a:pt x="334" y="1134"/>
                  </a:lnTo>
                  <a:close/>
                  <a:moveTo>
                    <a:pt x="3596" y="1134"/>
                  </a:moveTo>
                  <a:lnTo>
                    <a:pt x="3596" y="1849"/>
                  </a:lnTo>
                  <a:lnTo>
                    <a:pt x="2429" y="1849"/>
                  </a:lnTo>
                  <a:lnTo>
                    <a:pt x="2429" y="1134"/>
                  </a:lnTo>
                  <a:close/>
                  <a:moveTo>
                    <a:pt x="1477" y="2158"/>
                  </a:moveTo>
                  <a:lnTo>
                    <a:pt x="1477" y="3754"/>
                  </a:lnTo>
                  <a:lnTo>
                    <a:pt x="929" y="3754"/>
                  </a:lnTo>
                  <a:cubicBezTo>
                    <a:pt x="762" y="3754"/>
                    <a:pt x="643" y="3635"/>
                    <a:pt x="643" y="3492"/>
                  </a:cubicBezTo>
                  <a:lnTo>
                    <a:pt x="643" y="2158"/>
                  </a:lnTo>
                  <a:close/>
                  <a:moveTo>
                    <a:pt x="3311" y="2158"/>
                  </a:moveTo>
                  <a:lnTo>
                    <a:pt x="3311" y="3492"/>
                  </a:lnTo>
                  <a:cubicBezTo>
                    <a:pt x="3311" y="3635"/>
                    <a:pt x="3192" y="3754"/>
                    <a:pt x="3025" y="3754"/>
                  </a:cubicBezTo>
                  <a:lnTo>
                    <a:pt x="2477" y="3754"/>
                  </a:lnTo>
                  <a:lnTo>
                    <a:pt x="2477" y="2158"/>
                  </a:lnTo>
                  <a:close/>
                  <a:moveTo>
                    <a:pt x="2144" y="1134"/>
                  </a:moveTo>
                  <a:lnTo>
                    <a:pt x="2144" y="3802"/>
                  </a:lnTo>
                  <a:lnTo>
                    <a:pt x="1787" y="3802"/>
                  </a:lnTo>
                  <a:lnTo>
                    <a:pt x="1787" y="1134"/>
                  </a:lnTo>
                  <a:close/>
                  <a:moveTo>
                    <a:pt x="2299" y="0"/>
                  </a:moveTo>
                  <a:cubicBezTo>
                    <a:pt x="2163" y="0"/>
                    <a:pt x="2024" y="69"/>
                    <a:pt x="1929" y="182"/>
                  </a:cubicBezTo>
                  <a:cubicBezTo>
                    <a:pt x="1810" y="63"/>
                    <a:pt x="1667" y="15"/>
                    <a:pt x="1477" y="15"/>
                  </a:cubicBezTo>
                  <a:cubicBezTo>
                    <a:pt x="1215" y="39"/>
                    <a:pt x="1001" y="253"/>
                    <a:pt x="977" y="515"/>
                  </a:cubicBezTo>
                  <a:cubicBezTo>
                    <a:pt x="977" y="634"/>
                    <a:pt x="977" y="730"/>
                    <a:pt x="1048" y="801"/>
                  </a:cubicBezTo>
                  <a:lnTo>
                    <a:pt x="143" y="801"/>
                  </a:lnTo>
                  <a:cubicBezTo>
                    <a:pt x="48" y="801"/>
                    <a:pt x="0" y="872"/>
                    <a:pt x="0" y="968"/>
                  </a:cubicBezTo>
                  <a:lnTo>
                    <a:pt x="0" y="2039"/>
                  </a:lnTo>
                  <a:cubicBezTo>
                    <a:pt x="0" y="2135"/>
                    <a:pt x="48" y="2182"/>
                    <a:pt x="143" y="2182"/>
                  </a:cubicBezTo>
                  <a:lnTo>
                    <a:pt x="334" y="2182"/>
                  </a:lnTo>
                  <a:lnTo>
                    <a:pt x="334" y="3492"/>
                  </a:lnTo>
                  <a:cubicBezTo>
                    <a:pt x="334" y="3825"/>
                    <a:pt x="596" y="4064"/>
                    <a:pt x="882" y="4064"/>
                  </a:cubicBezTo>
                  <a:lnTo>
                    <a:pt x="3001" y="4064"/>
                  </a:lnTo>
                  <a:cubicBezTo>
                    <a:pt x="3334" y="4064"/>
                    <a:pt x="3573" y="3802"/>
                    <a:pt x="3573" y="3492"/>
                  </a:cubicBezTo>
                  <a:lnTo>
                    <a:pt x="3573" y="2158"/>
                  </a:lnTo>
                  <a:lnTo>
                    <a:pt x="3715" y="2158"/>
                  </a:lnTo>
                  <a:cubicBezTo>
                    <a:pt x="3811" y="2158"/>
                    <a:pt x="3858" y="2087"/>
                    <a:pt x="3858" y="2016"/>
                  </a:cubicBezTo>
                  <a:lnTo>
                    <a:pt x="3858" y="944"/>
                  </a:lnTo>
                  <a:cubicBezTo>
                    <a:pt x="3858" y="849"/>
                    <a:pt x="3811" y="777"/>
                    <a:pt x="3715" y="777"/>
                  </a:cubicBezTo>
                  <a:lnTo>
                    <a:pt x="2834" y="777"/>
                  </a:lnTo>
                  <a:cubicBezTo>
                    <a:pt x="2882" y="682"/>
                    <a:pt x="2882" y="587"/>
                    <a:pt x="2882" y="444"/>
                  </a:cubicBezTo>
                  <a:cubicBezTo>
                    <a:pt x="2858" y="206"/>
                    <a:pt x="2644" y="39"/>
                    <a:pt x="2406" y="15"/>
                  </a:cubicBezTo>
                  <a:cubicBezTo>
                    <a:pt x="2371" y="5"/>
                    <a:pt x="2335" y="0"/>
                    <a:pt x="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2" name="Google Shape;2042;p105"/>
          <p:cNvGrpSpPr/>
          <p:nvPr/>
        </p:nvGrpSpPr>
        <p:grpSpPr>
          <a:xfrm>
            <a:off x="1566401" y="2901949"/>
            <a:ext cx="302886" cy="377533"/>
            <a:chOff x="1566401" y="2856774"/>
            <a:chExt cx="302886" cy="377533"/>
          </a:xfrm>
        </p:grpSpPr>
        <p:sp>
          <p:nvSpPr>
            <p:cNvPr id="2043" name="Google Shape;2043;p105"/>
            <p:cNvSpPr/>
            <p:nvPr/>
          </p:nvSpPr>
          <p:spPr>
            <a:xfrm>
              <a:off x="1566401" y="2856774"/>
              <a:ext cx="302886" cy="377533"/>
            </a:xfrm>
            <a:custGeom>
              <a:avLst/>
              <a:gdLst/>
              <a:ahLst/>
              <a:cxnLst/>
              <a:rect l="l" t="t" r="r" b="b"/>
              <a:pathLst>
                <a:path w="8598" h="10717" extrusionOk="0">
                  <a:moveTo>
                    <a:pt x="1096" y="0"/>
                  </a:moveTo>
                  <a:cubicBezTo>
                    <a:pt x="786" y="0"/>
                    <a:pt x="524" y="119"/>
                    <a:pt x="310" y="334"/>
                  </a:cubicBezTo>
                  <a:cubicBezTo>
                    <a:pt x="119" y="524"/>
                    <a:pt x="0" y="810"/>
                    <a:pt x="0" y="1096"/>
                  </a:cubicBezTo>
                  <a:lnTo>
                    <a:pt x="0" y="5335"/>
                  </a:lnTo>
                  <a:cubicBezTo>
                    <a:pt x="0" y="5406"/>
                    <a:pt x="48" y="5478"/>
                    <a:pt x="143" y="5478"/>
                  </a:cubicBezTo>
                  <a:cubicBezTo>
                    <a:pt x="238" y="5478"/>
                    <a:pt x="286" y="5335"/>
                    <a:pt x="286" y="5335"/>
                  </a:cubicBezTo>
                  <a:lnTo>
                    <a:pt x="286" y="1096"/>
                  </a:lnTo>
                  <a:cubicBezTo>
                    <a:pt x="286" y="881"/>
                    <a:pt x="381" y="691"/>
                    <a:pt x="524" y="524"/>
                  </a:cubicBezTo>
                  <a:cubicBezTo>
                    <a:pt x="667" y="381"/>
                    <a:pt x="881" y="286"/>
                    <a:pt x="1096" y="286"/>
                  </a:cubicBezTo>
                  <a:cubicBezTo>
                    <a:pt x="1548" y="286"/>
                    <a:pt x="1905" y="643"/>
                    <a:pt x="1905" y="1096"/>
                  </a:cubicBezTo>
                  <a:lnTo>
                    <a:pt x="1905" y="8835"/>
                  </a:lnTo>
                  <a:cubicBezTo>
                    <a:pt x="1691" y="8621"/>
                    <a:pt x="1429" y="8502"/>
                    <a:pt x="1096" y="8502"/>
                  </a:cubicBezTo>
                  <a:cubicBezTo>
                    <a:pt x="786" y="8502"/>
                    <a:pt x="524" y="8621"/>
                    <a:pt x="310" y="8835"/>
                  </a:cubicBezTo>
                  <a:lnTo>
                    <a:pt x="310" y="5978"/>
                  </a:lnTo>
                  <a:cubicBezTo>
                    <a:pt x="310" y="5978"/>
                    <a:pt x="262" y="5835"/>
                    <a:pt x="167" y="5835"/>
                  </a:cubicBezTo>
                  <a:cubicBezTo>
                    <a:pt x="72" y="5835"/>
                    <a:pt x="24" y="5882"/>
                    <a:pt x="24" y="5978"/>
                  </a:cubicBezTo>
                  <a:lnTo>
                    <a:pt x="24" y="9621"/>
                  </a:lnTo>
                  <a:cubicBezTo>
                    <a:pt x="24" y="10241"/>
                    <a:pt x="524" y="10717"/>
                    <a:pt x="1119" y="10717"/>
                  </a:cubicBezTo>
                  <a:lnTo>
                    <a:pt x="5239" y="10717"/>
                  </a:lnTo>
                  <a:cubicBezTo>
                    <a:pt x="5311" y="10717"/>
                    <a:pt x="5382" y="10645"/>
                    <a:pt x="5382" y="10550"/>
                  </a:cubicBezTo>
                  <a:cubicBezTo>
                    <a:pt x="5382" y="10479"/>
                    <a:pt x="5239" y="10407"/>
                    <a:pt x="5239" y="10407"/>
                  </a:cubicBezTo>
                  <a:lnTo>
                    <a:pt x="1096" y="10407"/>
                  </a:lnTo>
                  <a:cubicBezTo>
                    <a:pt x="714" y="10407"/>
                    <a:pt x="381" y="10145"/>
                    <a:pt x="286" y="9764"/>
                  </a:cubicBezTo>
                  <a:cubicBezTo>
                    <a:pt x="238" y="9502"/>
                    <a:pt x="310" y="9217"/>
                    <a:pt x="500" y="9026"/>
                  </a:cubicBezTo>
                  <a:cubicBezTo>
                    <a:pt x="643" y="8859"/>
                    <a:pt x="857" y="8764"/>
                    <a:pt x="1072" y="8764"/>
                  </a:cubicBezTo>
                  <a:cubicBezTo>
                    <a:pt x="1500" y="8764"/>
                    <a:pt x="1858" y="9121"/>
                    <a:pt x="1858" y="9574"/>
                  </a:cubicBezTo>
                  <a:cubicBezTo>
                    <a:pt x="1858" y="9669"/>
                    <a:pt x="1929" y="9717"/>
                    <a:pt x="2024" y="9717"/>
                  </a:cubicBezTo>
                  <a:lnTo>
                    <a:pt x="6835" y="9717"/>
                  </a:lnTo>
                  <a:lnTo>
                    <a:pt x="6835" y="10383"/>
                  </a:lnTo>
                  <a:lnTo>
                    <a:pt x="5906" y="10383"/>
                  </a:lnTo>
                  <a:cubicBezTo>
                    <a:pt x="5811" y="10383"/>
                    <a:pt x="5763" y="10431"/>
                    <a:pt x="5763" y="10526"/>
                  </a:cubicBezTo>
                  <a:cubicBezTo>
                    <a:pt x="5763" y="10622"/>
                    <a:pt x="5811" y="10717"/>
                    <a:pt x="5906" y="10717"/>
                  </a:cubicBezTo>
                  <a:lnTo>
                    <a:pt x="6978" y="10717"/>
                  </a:lnTo>
                  <a:cubicBezTo>
                    <a:pt x="7073" y="10717"/>
                    <a:pt x="7121" y="10645"/>
                    <a:pt x="7121" y="10550"/>
                  </a:cubicBezTo>
                  <a:lnTo>
                    <a:pt x="7121" y="9764"/>
                  </a:lnTo>
                  <a:lnTo>
                    <a:pt x="8407" y="9764"/>
                  </a:lnTo>
                  <a:cubicBezTo>
                    <a:pt x="8502" y="9764"/>
                    <a:pt x="8573" y="9693"/>
                    <a:pt x="8573" y="9621"/>
                  </a:cubicBezTo>
                  <a:lnTo>
                    <a:pt x="8573" y="1072"/>
                  </a:lnTo>
                  <a:cubicBezTo>
                    <a:pt x="8597" y="977"/>
                    <a:pt x="8502" y="905"/>
                    <a:pt x="8407" y="905"/>
                  </a:cubicBezTo>
                  <a:lnTo>
                    <a:pt x="6501" y="905"/>
                  </a:lnTo>
                  <a:cubicBezTo>
                    <a:pt x="6406" y="905"/>
                    <a:pt x="6359" y="977"/>
                    <a:pt x="6359" y="1072"/>
                  </a:cubicBezTo>
                  <a:cubicBezTo>
                    <a:pt x="6359" y="1167"/>
                    <a:pt x="6406" y="1239"/>
                    <a:pt x="6501" y="1239"/>
                  </a:cubicBezTo>
                  <a:lnTo>
                    <a:pt x="8264" y="1239"/>
                  </a:lnTo>
                  <a:lnTo>
                    <a:pt x="8264" y="9502"/>
                  </a:lnTo>
                  <a:lnTo>
                    <a:pt x="2215" y="9502"/>
                  </a:lnTo>
                  <a:lnTo>
                    <a:pt x="2215" y="1239"/>
                  </a:lnTo>
                  <a:lnTo>
                    <a:pt x="5835" y="1239"/>
                  </a:lnTo>
                  <a:cubicBezTo>
                    <a:pt x="5835" y="1239"/>
                    <a:pt x="5978" y="1191"/>
                    <a:pt x="5978" y="1096"/>
                  </a:cubicBezTo>
                  <a:cubicBezTo>
                    <a:pt x="5978" y="1001"/>
                    <a:pt x="5906" y="953"/>
                    <a:pt x="5835" y="953"/>
                  </a:cubicBezTo>
                  <a:lnTo>
                    <a:pt x="2191" y="953"/>
                  </a:lnTo>
                  <a:cubicBezTo>
                    <a:pt x="2096" y="405"/>
                    <a:pt x="1667" y="0"/>
                    <a:pt x="1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05"/>
            <p:cNvSpPr/>
            <p:nvPr/>
          </p:nvSpPr>
          <p:spPr>
            <a:xfrm>
              <a:off x="1661198" y="2962456"/>
              <a:ext cx="140135" cy="146863"/>
            </a:xfrm>
            <a:custGeom>
              <a:avLst/>
              <a:gdLst/>
              <a:ahLst/>
              <a:cxnLst/>
              <a:rect l="l" t="t" r="r" b="b"/>
              <a:pathLst>
                <a:path w="3978" h="4169" extrusionOk="0">
                  <a:moveTo>
                    <a:pt x="1667" y="1311"/>
                  </a:moveTo>
                  <a:lnTo>
                    <a:pt x="1667" y="2382"/>
                  </a:lnTo>
                  <a:lnTo>
                    <a:pt x="881" y="2382"/>
                  </a:lnTo>
                  <a:cubicBezTo>
                    <a:pt x="548" y="2382"/>
                    <a:pt x="310" y="2144"/>
                    <a:pt x="310" y="1858"/>
                  </a:cubicBezTo>
                  <a:cubicBezTo>
                    <a:pt x="310" y="1549"/>
                    <a:pt x="548" y="1311"/>
                    <a:pt x="834" y="1311"/>
                  </a:cubicBezTo>
                  <a:close/>
                  <a:moveTo>
                    <a:pt x="3072" y="715"/>
                  </a:moveTo>
                  <a:lnTo>
                    <a:pt x="3072" y="2978"/>
                  </a:lnTo>
                  <a:lnTo>
                    <a:pt x="2001" y="2454"/>
                  </a:lnTo>
                  <a:lnTo>
                    <a:pt x="2001" y="1263"/>
                  </a:lnTo>
                  <a:lnTo>
                    <a:pt x="3072" y="715"/>
                  </a:lnTo>
                  <a:close/>
                  <a:moveTo>
                    <a:pt x="3525" y="334"/>
                  </a:moveTo>
                  <a:cubicBezTo>
                    <a:pt x="3620" y="334"/>
                    <a:pt x="3668" y="382"/>
                    <a:pt x="3668" y="477"/>
                  </a:cubicBezTo>
                  <a:lnTo>
                    <a:pt x="3668" y="3168"/>
                  </a:lnTo>
                  <a:cubicBezTo>
                    <a:pt x="3668" y="3240"/>
                    <a:pt x="3620" y="3311"/>
                    <a:pt x="3525" y="3311"/>
                  </a:cubicBezTo>
                  <a:cubicBezTo>
                    <a:pt x="3429" y="3311"/>
                    <a:pt x="3382" y="3240"/>
                    <a:pt x="3382" y="3168"/>
                  </a:cubicBezTo>
                  <a:lnTo>
                    <a:pt x="3382" y="477"/>
                  </a:lnTo>
                  <a:cubicBezTo>
                    <a:pt x="3382" y="430"/>
                    <a:pt x="3429" y="334"/>
                    <a:pt x="3525" y="334"/>
                  </a:cubicBezTo>
                  <a:close/>
                  <a:moveTo>
                    <a:pt x="1358" y="2692"/>
                  </a:moveTo>
                  <a:lnTo>
                    <a:pt x="1358" y="3668"/>
                  </a:lnTo>
                  <a:cubicBezTo>
                    <a:pt x="1358" y="3787"/>
                    <a:pt x="1286" y="3835"/>
                    <a:pt x="1191" y="3835"/>
                  </a:cubicBezTo>
                  <a:cubicBezTo>
                    <a:pt x="1119" y="3835"/>
                    <a:pt x="1024" y="3764"/>
                    <a:pt x="1024" y="3668"/>
                  </a:cubicBezTo>
                  <a:lnTo>
                    <a:pt x="1024" y="2692"/>
                  </a:lnTo>
                  <a:close/>
                  <a:moveTo>
                    <a:pt x="3501" y="1"/>
                  </a:moveTo>
                  <a:cubicBezTo>
                    <a:pt x="3310" y="25"/>
                    <a:pt x="3144" y="191"/>
                    <a:pt x="3072" y="358"/>
                  </a:cubicBezTo>
                  <a:lnTo>
                    <a:pt x="1786" y="977"/>
                  </a:lnTo>
                  <a:lnTo>
                    <a:pt x="834" y="977"/>
                  </a:lnTo>
                  <a:cubicBezTo>
                    <a:pt x="357" y="977"/>
                    <a:pt x="0" y="1382"/>
                    <a:pt x="0" y="1811"/>
                  </a:cubicBezTo>
                  <a:cubicBezTo>
                    <a:pt x="0" y="2240"/>
                    <a:pt x="310" y="2573"/>
                    <a:pt x="691" y="2644"/>
                  </a:cubicBezTo>
                  <a:lnTo>
                    <a:pt x="691" y="3692"/>
                  </a:lnTo>
                  <a:cubicBezTo>
                    <a:pt x="691" y="3954"/>
                    <a:pt x="905" y="4168"/>
                    <a:pt x="1167" y="4168"/>
                  </a:cubicBezTo>
                  <a:cubicBezTo>
                    <a:pt x="1429" y="4168"/>
                    <a:pt x="1643" y="3954"/>
                    <a:pt x="1643" y="3692"/>
                  </a:cubicBezTo>
                  <a:lnTo>
                    <a:pt x="1643" y="2692"/>
                  </a:lnTo>
                  <a:lnTo>
                    <a:pt x="1762" y="2692"/>
                  </a:lnTo>
                  <a:lnTo>
                    <a:pt x="3048" y="3311"/>
                  </a:lnTo>
                  <a:cubicBezTo>
                    <a:pt x="3096" y="3478"/>
                    <a:pt x="3287" y="3645"/>
                    <a:pt x="3501" y="3645"/>
                  </a:cubicBezTo>
                  <a:cubicBezTo>
                    <a:pt x="3763" y="3645"/>
                    <a:pt x="3977" y="3430"/>
                    <a:pt x="3977" y="3168"/>
                  </a:cubicBezTo>
                  <a:lnTo>
                    <a:pt x="3977" y="477"/>
                  </a:lnTo>
                  <a:cubicBezTo>
                    <a:pt x="3977" y="215"/>
                    <a:pt x="3763" y="1"/>
                    <a:pt x="3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05"/>
            <p:cNvSpPr/>
            <p:nvPr/>
          </p:nvSpPr>
          <p:spPr>
            <a:xfrm>
              <a:off x="1812183" y="2976512"/>
              <a:ext cx="29415" cy="28781"/>
            </a:xfrm>
            <a:custGeom>
              <a:avLst/>
              <a:gdLst/>
              <a:ahLst/>
              <a:cxnLst/>
              <a:rect l="l" t="t" r="r" b="b"/>
              <a:pathLst>
                <a:path w="835" h="817" extrusionOk="0">
                  <a:moveTo>
                    <a:pt x="679" y="1"/>
                  </a:moveTo>
                  <a:cubicBezTo>
                    <a:pt x="644" y="1"/>
                    <a:pt x="608" y="19"/>
                    <a:pt x="572" y="54"/>
                  </a:cubicBezTo>
                  <a:lnTo>
                    <a:pt x="72" y="555"/>
                  </a:lnTo>
                  <a:cubicBezTo>
                    <a:pt x="1" y="602"/>
                    <a:pt x="1" y="697"/>
                    <a:pt x="72" y="769"/>
                  </a:cubicBezTo>
                  <a:cubicBezTo>
                    <a:pt x="96" y="793"/>
                    <a:pt x="120" y="816"/>
                    <a:pt x="191" y="816"/>
                  </a:cubicBezTo>
                  <a:cubicBezTo>
                    <a:pt x="215" y="816"/>
                    <a:pt x="286" y="793"/>
                    <a:pt x="310" y="769"/>
                  </a:cubicBezTo>
                  <a:lnTo>
                    <a:pt x="810" y="269"/>
                  </a:lnTo>
                  <a:cubicBezTo>
                    <a:pt x="834" y="197"/>
                    <a:pt x="834" y="102"/>
                    <a:pt x="787" y="54"/>
                  </a:cubicBezTo>
                  <a:cubicBezTo>
                    <a:pt x="751" y="19"/>
                    <a:pt x="715" y="1"/>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05"/>
            <p:cNvSpPr/>
            <p:nvPr/>
          </p:nvSpPr>
          <p:spPr>
            <a:xfrm>
              <a:off x="1811338" y="3051194"/>
              <a:ext cx="30260" cy="28746"/>
            </a:xfrm>
            <a:custGeom>
              <a:avLst/>
              <a:gdLst/>
              <a:ahLst/>
              <a:cxnLst/>
              <a:rect l="l" t="t" r="r" b="b"/>
              <a:pathLst>
                <a:path w="859" h="816" extrusionOk="0">
                  <a:moveTo>
                    <a:pt x="194" y="0"/>
                  </a:moveTo>
                  <a:cubicBezTo>
                    <a:pt x="156" y="0"/>
                    <a:pt x="120" y="18"/>
                    <a:pt x="96" y="54"/>
                  </a:cubicBezTo>
                  <a:cubicBezTo>
                    <a:pt x="1" y="78"/>
                    <a:pt x="1" y="197"/>
                    <a:pt x="72" y="244"/>
                  </a:cubicBezTo>
                  <a:lnTo>
                    <a:pt x="572" y="768"/>
                  </a:lnTo>
                  <a:cubicBezTo>
                    <a:pt x="596" y="792"/>
                    <a:pt x="620" y="816"/>
                    <a:pt x="692" y="816"/>
                  </a:cubicBezTo>
                  <a:cubicBezTo>
                    <a:pt x="715" y="816"/>
                    <a:pt x="787" y="792"/>
                    <a:pt x="811" y="768"/>
                  </a:cubicBezTo>
                  <a:cubicBezTo>
                    <a:pt x="858" y="697"/>
                    <a:pt x="858" y="602"/>
                    <a:pt x="811" y="554"/>
                  </a:cubicBezTo>
                  <a:lnTo>
                    <a:pt x="310" y="54"/>
                  </a:lnTo>
                  <a:cubicBezTo>
                    <a:pt x="275" y="18"/>
                    <a:pt x="233"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05"/>
            <p:cNvSpPr/>
            <p:nvPr/>
          </p:nvSpPr>
          <p:spPr>
            <a:xfrm>
              <a:off x="1812183" y="3022026"/>
              <a:ext cx="27724" cy="11801"/>
            </a:xfrm>
            <a:custGeom>
              <a:avLst/>
              <a:gdLst/>
              <a:ahLst/>
              <a:cxnLst/>
              <a:rect l="l" t="t" r="r" b="b"/>
              <a:pathLst>
                <a:path w="787" h="335" extrusionOk="0">
                  <a:moveTo>
                    <a:pt x="167" y="1"/>
                  </a:moveTo>
                  <a:cubicBezTo>
                    <a:pt x="72" y="1"/>
                    <a:pt x="1" y="96"/>
                    <a:pt x="1" y="191"/>
                  </a:cubicBezTo>
                  <a:cubicBezTo>
                    <a:pt x="1" y="287"/>
                    <a:pt x="96" y="334"/>
                    <a:pt x="167" y="334"/>
                  </a:cubicBezTo>
                  <a:lnTo>
                    <a:pt x="644" y="334"/>
                  </a:lnTo>
                  <a:cubicBezTo>
                    <a:pt x="715" y="334"/>
                    <a:pt x="787" y="287"/>
                    <a:pt x="787" y="191"/>
                  </a:cubicBezTo>
                  <a:cubicBezTo>
                    <a:pt x="787" y="96"/>
                    <a:pt x="715"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105"/>
          <p:cNvGrpSpPr/>
          <p:nvPr/>
        </p:nvGrpSpPr>
        <p:grpSpPr>
          <a:xfrm>
            <a:off x="2391042" y="2307978"/>
            <a:ext cx="288619" cy="376723"/>
            <a:chOff x="2391042" y="2262803"/>
            <a:chExt cx="288619" cy="376723"/>
          </a:xfrm>
        </p:grpSpPr>
        <p:sp>
          <p:nvSpPr>
            <p:cNvPr id="2049" name="Google Shape;2049;p105"/>
            <p:cNvSpPr/>
            <p:nvPr/>
          </p:nvSpPr>
          <p:spPr>
            <a:xfrm>
              <a:off x="2391042" y="2366830"/>
              <a:ext cx="288619" cy="166978"/>
            </a:xfrm>
            <a:custGeom>
              <a:avLst/>
              <a:gdLst/>
              <a:ahLst/>
              <a:cxnLst/>
              <a:rect l="l" t="t" r="r" b="b"/>
              <a:pathLst>
                <a:path w="8193" h="4740" extrusionOk="0">
                  <a:moveTo>
                    <a:pt x="7859" y="358"/>
                  </a:moveTo>
                  <a:lnTo>
                    <a:pt x="7859" y="4430"/>
                  </a:lnTo>
                  <a:lnTo>
                    <a:pt x="310" y="4430"/>
                  </a:lnTo>
                  <a:lnTo>
                    <a:pt x="310" y="358"/>
                  </a:lnTo>
                  <a:close/>
                  <a:moveTo>
                    <a:pt x="167" y="1"/>
                  </a:moveTo>
                  <a:cubicBezTo>
                    <a:pt x="72" y="1"/>
                    <a:pt x="1" y="72"/>
                    <a:pt x="1" y="144"/>
                  </a:cubicBezTo>
                  <a:lnTo>
                    <a:pt x="1" y="4597"/>
                  </a:lnTo>
                  <a:cubicBezTo>
                    <a:pt x="1" y="4668"/>
                    <a:pt x="72" y="4740"/>
                    <a:pt x="167" y="4740"/>
                  </a:cubicBezTo>
                  <a:lnTo>
                    <a:pt x="8050" y="4740"/>
                  </a:lnTo>
                  <a:cubicBezTo>
                    <a:pt x="8145" y="4740"/>
                    <a:pt x="8193" y="4668"/>
                    <a:pt x="8193" y="4597"/>
                  </a:cubicBezTo>
                  <a:lnTo>
                    <a:pt x="8193" y="144"/>
                  </a:lnTo>
                  <a:cubicBezTo>
                    <a:pt x="8193" y="96"/>
                    <a:pt x="8121" y="1"/>
                    <a:pt x="8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05"/>
            <p:cNvSpPr/>
            <p:nvPr/>
          </p:nvSpPr>
          <p:spPr>
            <a:xfrm>
              <a:off x="2414538" y="2391172"/>
              <a:ext cx="241661" cy="119985"/>
            </a:xfrm>
            <a:custGeom>
              <a:avLst/>
              <a:gdLst/>
              <a:ahLst/>
              <a:cxnLst/>
              <a:rect l="l" t="t" r="r" b="b"/>
              <a:pathLst>
                <a:path w="6860" h="3406" extrusionOk="0">
                  <a:moveTo>
                    <a:pt x="6192" y="286"/>
                  </a:moveTo>
                  <a:cubicBezTo>
                    <a:pt x="6240" y="500"/>
                    <a:pt x="6407" y="620"/>
                    <a:pt x="6549" y="691"/>
                  </a:cubicBezTo>
                  <a:lnTo>
                    <a:pt x="6549" y="2739"/>
                  </a:lnTo>
                  <a:cubicBezTo>
                    <a:pt x="6407" y="2787"/>
                    <a:pt x="6240" y="2930"/>
                    <a:pt x="6192" y="3096"/>
                  </a:cubicBezTo>
                  <a:lnTo>
                    <a:pt x="4335" y="3096"/>
                  </a:lnTo>
                  <a:cubicBezTo>
                    <a:pt x="4573" y="2739"/>
                    <a:pt x="4692" y="2215"/>
                    <a:pt x="4692" y="1691"/>
                  </a:cubicBezTo>
                  <a:cubicBezTo>
                    <a:pt x="4692" y="1143"/>
                    <a:pt x="4573" y="691"/>
                    <a:pt x="4335" y="286"/>
                  </a:cubicBezTo>
                  <a:close/>
                  <a:moveTo>
                    <a:pt x="3930" y="334"/>
                  </a:moveTo>
                  <a:cubicBezTo>
                    <a:pt x="4192" y="620"/>
                    <a:pt x="4382" y="1167"/>
                    <a:pt x="4382" y="1715"/>
                  </a:cubicBezTo>
                  <a:cubicBezTo>
                    <a:pt x="4382" y="2287"/>
                    <a:pt x="4192" y="2787"/>
                    <a:pt x="3930" y="3120"/>
                  </a:cubicBezTo>
                  <a:lnTo>
                    <a:pt x="2906" y="3120"/>
                  </a:lnTo>
                  <a:cubicBezTo>
                    <a:pt x="2644" y="2787"/>
                    <a:pt x="2477" y="2263"/>
                    <a:pt x="2477" y="1715"/>
                  </a:cubicBezTo>
                  <a:cubicBezTo>
                    <a:pt x="2477" y="1167"/>
                    <a:pt x="2644" y="643"/>
                    <a:pt x="2906" y="334"/>
                  </a:cubicBezTo>
                  <a:close/>
                  <a:moveTo>
                    <a:pt x="596" y="0"/>
                  </a:moveTo>
                  <a:cubicBezTo>
                    <a:pt x="524" y="0"/>
                    <a:pt x="453" y="48"/>
                    <a:pt x="453" y="119"/>
                  </a:cubicBezTo>
                  <a:cubicBezTo>
                    <a:pt x="405" y="262"/>
                    <a:pt x="286" y="381"/>
                    <a:pt x="143" y="405"/>
                  </a:cubicBezTo>
                  <a:cubicBezTo>
                    <a:pt x="96" y="453"/>
                    <a:pt x="24" y="500"/>
                    <a:pt x="24" y="572"/>
                  </a:cubicBezTo>
                  <a:lnTo>
                    <a:pt x="24" y="1334"/>
                  </a:lnTo>
                  <a:cubicBezTo>
                    <a:pt x="24" y="1429"/>
                    <a:pt x="96" y="1477"/>
                    <a:pt x="167" y="1477"/>
                  </a:cubicBezTo>
                  <a:cubicBezTo>
                    <a:pt x="262" y="1477"/>
                    <a:pt x="358" y="1429"/>
                    <a:pt x="358" y="1334"/>
                  </a:cubicBezTo>
                  <a:lnTo>
                    <a:pt x="358" y="691"/>
                  </a:lnTo>
                  <a:cubicBezTo>
                    <a:pt x="501" y="620"/>
                    <a:pt x="644" y="477"/>
                    <a:pt x="715" y="334"/>
                  </a:cubicBezTo>
                  <a:lnTo>
                    <a:pt x="2525" y="334"/>
                  </a:lnTo>
                  <a:cubicBezTo>
                    <a:pt x="2287" y="691"/>
                    <a:pt x="2168" y="1191"/>
                    <a:pt x="2168" y="1715"/>
                  </a:cubicBezTo>
                  <a:cubicBezTo>
                    <a:pt x="2168" y="2263"/>
                    <a:pt x="2287" y="2739"/>
                    <a:pt x="2525" y="3120"/>
                  </a:cubicBezTo>
                  <a:lnTo>
                    <a:pt x="715" y="3120"/>
                  </a:lnTo>
                  <a:cubicBezTo>
                    <a:pt x="644" y="2977"/>
                    <a:pt x="501" y="2834"/>
                    <a:pt x="358" y="2763"/>
                  </a:cubicBezTo>
                  <a:lnTo>
                    <a:pt x="358" y="2072"/>
                  </a:lnTo>
                  <a:cubicBezTo>
                    <a:pt x="358" y="2001"/>
                    <a:pt x="286" y="1929"/>
                    <a:pt x="215" y="1929"/>
                  </a:cubicBezTo>
                  <a:cubicBezTo>
                    <a:pt x="120" y="1929"/>
                    <a:pt x="24" y="2001"/>
                    <a:pt x="24" y="2072"/>
                  </a:cubicBezTo>
                  <a:lnTo>
                    <a:pt x="24" y="2882"/>
                  </a:lnTo>
                  <a:cubicBezTo>
                    <a:pt x="1" y="2953"/>
                    <a:pt x="48" y="3001"/>
                    <a:pt x="120" y="3001"/>
                  </a:cubicBezTo>
                  <a:cubicBezTo>
                    <a:pt x="262" y="3025"/>
                    <a:pt x="382" y="3144"/>
                    <a:pt x="405" y="3311"/>
                  </a:cubicBezTo>
                  <a:cubicBezTo>
                    <a:pt x="453" y="3358"/>
                    <a:pt x="501" y="3406"/>
                    <a:pt x="572" y="3406"/>
                  </a:cubicBezTo>
                  <a:lnTo>
                    <a:pt x="6311" y="3406"/>
                  </a:lnTo>
                  <a:cubicBezTo>
                    <a:pt x="6359" y="3406"/>
                    <a:pt x="6454" y="3358"/>
                    <a:pt x="6454" y="3311"/>
                  </a:cubicBezTo>
                  <a:cubicBezTo>
                    <a:pt x="6478" y="3144"/>
                    <a:pt x="6597" y="3025"/>
                    <a:pt x="6764" y="3001"/>
                  </a:cubicBezTo>
                  <a:cubicBezTo>
                    <a:pt x="6811" y="2977"/>
                    <a:pt x="6859" y="2906"/>
                    <a:pt x="6859" y="2858"/>
                  </a:cubicBezTo>
                  <a:lnTo>
                    <a:pt x="6859" y="572"/>
                  </a:lnTo>
                  <a:cubicBezTo>
                    <a:pt x="6859" y="500"/>
                    <a:pt x="6811" y="405"/>
                    <a:pt x="6764" y="405"/>
                  </a:cubicBezTo>
                  <a:cubicBezTo>
                    <a:pt x="6597" y="381"/>
                    <a:pt x="6478" y="262"/>
                    <a:pt x="6454" y="119"/>
                  </a:cubicBezTo>
                  <a:cubicBezTo>
                    <a:pt x="6430" y="48"/>
                    <a:pt x="6359" y="0"/>
                    <a:pt x="6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05"/>
            <p:cNvSpPr/>
            <p:nvPr/>
          </p:nvSpPr>
          <p:spPr>
            <a:xfrm>
              <a:off x="2440536" y="2433128"/>
              <a:ext cx="36108" cy="35263"/>
            </a:xfrm>
            <a:custGeom>
              <a:avLst/>
              <a:gdLst/>
              <a:ahLst/>
              <a:cxnLst/>
              <a:rect l="l" t="t" r="r" b="b"/>
              <a:pathLst>
                <a:path w="1025" h="1001" extrusionOk="0">
                  <a:moveTo>
                    <a:pt x="477" y="333"/>
                  </a:moveTo>
                  <a:cubicBezTo>
                    <a:pt x="596" y="333"/>
                    <a:pt x="668" y="405"/>
                    <a:pt x="668" y="500"/>
                  </a:cubicBezTo>
                  <a:cubicBezTo>
                    <a:pt x="668" y="595"/>
                    <a:pt x="572" y="691"/>
                    <a:pt x="477" y="691"/>
                  </a:cubicBezTo>
                  <a:cubicBezTo>
                    <a:pt x="467" y="693"/>
                    <a:pt x="457" y="694"/>
                    <a:pt x="448" y="694"/>
                  </a:cubicBezTo>
                  <a:cubicBezTo>
                    <a:pt x="368" y="694"/>
                    <a:pt x="310" y="607"/>
                    <a:pt x="310" y="500"/>
                  </a:cubicBezTo>
                  <a:cubicBezTo>
                    <a:pt x="310" y="381"/>
                    <a:pt x="382" y="333"/>
                    <a:pt x="477" y="333"/>
                  </a:cubicBezTo>
                  <a:close/>
                  <a:moveTo>
                    <a:pt x="501" y="0"/>
                  </a:moveTo>
                  <a:cubicBezTo>
                    <a:pt x="239" y="0"/>
                    <a:pt x="1" y="238"/>
                    <a:pt x="1" y="500"/>
                  </a:cubicBezTo>
                  <a:cubicBezTo>
                    <a:pt x="1" y="762"/>
                    <a:pt x="239" y="1000"/>
                    <a:pt x="501" y="1000"/>
                  </a:cubicBezTo>
                  <a:cubicBezTo>
                    <a:pt x="763" y="1000"/>
                    <a:pt x="1025" y="810"/>
                    <a:pt x="1025" y="500"/>
                  </a:cubicBezTo>
                  <a:cubicBezTo>
                    <a:pt x="1025" y="238"/>
                    <a:pt x="763"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05"/>
            <p:cNvSpPr/>
            <p:nvPr/>
          </p:nvSpPr>
          <p:spPr>
            <a:xfrm>
              <a:off x="2594903" y="2433128"/>
              <a:ext cx="35263" cy="35263"/>
            </a:xfrm>
            <a:custGeom>
              <a:avLst/>
              <a:gdLst/>
              <a:ahLst/>
              <a:cxnLst/>
              <a:rect l="l" t="t" r="r" b="b"/>
              <a:pathLst>
                <a:path w="1001" h="1001" extrusionOk="0">
                  <a:moveTo>
                    <a:pt x="501" y="333"/>
                  </a:moveTo>
                  <a:cubicBezTo>
                    <a:pt x="620" y="333"/>
                    <a:pt x="691" y="405"/>
                    <a:pt x="691" y="500"/>
                  </a:cubicBezTo>
                  <a:cubicBezTo>
                    <a:pt x="691" y="595"/>
                    <a:pt x="596" y="691"/>
                    <a:pt x="501" y="691"/>
                  </a:cubicBezTo>
                  <a:cubicBezTo>
                    <a:pt x="382" y="691"/>
                    <a:pt x="310" y="595"/>
                    <a:pt x="310" y="500"/>
                  </a:cubicBezTo>
                  <a:cubicBezTo>
                    <a:pt x="310" y="405"/>
                    <a:pt x="382" y="333"/>
                    <a:pt x="501" y="333"/>
                  </a:cubicBezTo>
                  <a:close/>
                  <a:moveTo>
                    <a:pt x="501" y="0"/>
                  </a:moveTo>
                  <a:cubicBezTo>
                    <a:pt x="239" y="0"/>
                    <a:pt x="1" y="238"/>
                    <a:pt x="1" y="500"/>
                  </a:cubicBezTo>
                  <a:cubicBezTo>
                    <a:pt x="1" y="810"/>
                    <a:pt x="215" y="1000"/>
                    <a:pt x="501" y="1000"/>
                  </a:cubicBezTo>
                  <a:cubicBezTo>
                    <a:pt x="763" y="1000"/>
                    <a:pt x="1001" y="762"/>
                    <a:pt x="1001" y="500"/>
                  </a:cubicBezTo>
                  <a:cubicBezTo>
                    <a:pt x="1001" y="238"/>
                    <a:pt x="763"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05"/>
            <p:cNvSpPr/>
            <p:nvPr/>
          </p:nvSpPr>
          <p:spPr>
            <a:xfrm>
              <a:off x="2518565" y="2408609"/>
              <a:ext cx="35263" cy="83278"/>
            </a:xfrm>
            <a:custGeom>
              <a:avLst/>
              <a:gdLst/>
              <a:ahLst/>
              <a:cxnLst/>
              <a:rect l="l" t="t" r="r" b="b"/>
              <a:pathLst>
                <a:path w="1001" h="2364" extrusionOk="0">
                  <a:moveTo>
                    <a:pt x="488" y="1"/>
                  </a:moveTo>
                  <a:cubicBezTo>
                    <a:pt x="412" y="1"/>
                    <a:pt x="358" y="66"/>
                    <a:pt x="358" y="148"/>
                  </a:cubicBezTo>
                  <a:lnTo>
                    <a:pt x="358" y="339"/>
                  </a:lnTo>
                  <a:cubicBezTo>
                    <a:pt x="143" y="363"/>
                    <a:pt x="1" y="506"/>
                    <a:pt x="1" y="720"/>
                  </a:cubicBezTo>
                  <a:lnTo>
                    <a:pt x="1" y="934"/>
                  </a:lnTo>
                  <a:cubicBezTo>
                    <a:pt x="1" y="1077"/>
                    <a:pt x="72" y="1220"/>
                    <a:pt x="239" y="1268"/>
                  </a:cubicBezTo>
                  <a:lnTo>
                    <a:pt x="667" y="1411"/>
                  </a:lnTo>
                  <a:cubicBezTo>
                    <a:pt x="715" y="1411"/>
                    <a:pt x="715" y="1434"/>
                    <a:pt x="715" y="1434"/>
                  </a:cubicBezTo>
                  <a:lnTo>
                    <a:pt x="715" y="1577"/>
                  </a:lnTo>
                  <a:cubicBezTo>
                    <a:pt x="715" y="1649"/>
                    <a:pt x="643" y="1696"/>
                    <a:pt x="596" y="1696"/>
                  </a:cubicBezTo>
                  <a:lnTo>
                    <a:pt x="405" y="1696"/>
                  </a:lnTo>
                  <a:cubicBezTo>
                    <a:pt x="358" y="1696"/>
                    <a:pt x="286" y="1649"/>
                    <a:pt x="286" y="1577"/>
                  </a:cubicBezTo>
                  <a:cubicBezTo>
                    <a:pt x="286" y="1506"/>
                    <a:pt x="239" y="1434"/>
                    <a:pt x="143" y="1434"/>
                  </a:cubicBezTo>
                  <a:cubicBezTo>
                    <a:pt x="48" y="1434"/>
                    <a:pt x="1" y="1530"/>
                    <a:pt x="1" y="1625"/>
                  </a:cubicBezTo>
                  <a:cubicBezTo>
                    <a:pt x="1" y="1815"/>
                    <a:pt x="143" y="2006"/>
                    <a:pt x="358" y="2030"/>
                  </a:cubicBezTo>
                  <a:lnTo>
                    <a:pt x="358" y="2220"/>
                  </a:lnTo>
                  <a:cubicBezTo>
                    <a:pt x="358" y="2292"/>
                    <a:pt x="405" y="2363"/>
                    <a:pt x="501" y="2363"/>
                  </a:cubicBezTo>
                  <a:cubicBezTo>
                    <a:pt x="596" y="2363"/>
                    <a:pt x="667" y="2292"/>
                    <a:pt x="667" y="2220"/>
                  </a:cubicBezTo>
                  <a:lnTo>
                    <a:pt x="667" y="2030"/>
                  </a:lnTo>
                  <a:cubicBezTo>
                    <a:pt x="834" y="1982"/>
                    <a:pt x="1001" y="1792"/>
                    <a:pt x="1001" y="1577"/>
                  </a:cubicBezTo>
                  <a:lnTo>
                    <a:pt x="1001" y="1434"/>
                  </a:lnTo>
                  <a:cubicBezTo>
                    <a:pt x="1001" y="1291"/>
                    <a:pt x="905" y="1125"/>
                    <a:pt x="763" y="1101"/>
                  </a:cubicBezTo>
                  <a:lnTo>
                    <a:pt x="310" y="958"/>
                  </a:lnTo>
                  <a:cubicBezTo>
                    <a:pt x="286" y="958"/>
                    <a:pt x="286" y="934"/>
                    <a:pt x="286" y="934"/>
                  </a:cubicBezTo>
                  <a:lnTo>
                    <a:pt x="286" y="720"/>
                  </a:lnTo>
                  <a:cubicBezTo>
                    <a:pt x="286" y="672"/>
                    <a:pt x="310" y="625"/>
                    <a:pt x="382" y="625"/>
                  </a:cubicBezTo>
                  <a:lnTo>
                    <a:pt x="620" y="625"/>
                  </a:lnTo>
                  <a:cubicBezTo>
                    <a:pt x="667" y="625"/>
                    <a:pt x="715" y="672"/>
                    <a:pt x="715" y="720"/>
                  </a:cubicBezTo>
                  <a:cubicBezTo>
                    <a:pt x="715" y="798"/>
                    <a:pt x="763" y="875"/>
                    <a:pt x="832" y="875"/>
                  </a:cubicBezTo>
                  <a:cubicBezTo>
                    <a:pt x="847" y="875"/>
                    <a:pt x="864" y="872"/>
                    <a:pt x="882" y="863"/>
                  </a:cubicBezTo>
                  <a:cubicBezTo>
                    <a:pt x="953" y="839"/>
                    <a:pt x="1001" y="791"/>
                    <a:pt x="1001" y="720"/>
                  </a:cubicBezTo>
                  <a:cubicBezTo>
                    <a:pt x="1001" y="506"/>
                    <a:pt x="858" y="339"/>
                    <a:pt x="643" y="339"/>
                  </a:cubicBezTo>
                  <a:lnTo>
                    <a:pt x="643" y="148"/>
                  </a:lnTo>
                  <a:cubicBezTo>
                    <a:pt x="643" y="53"/>
                    <a:pt x="596" y="5"/>
                    <a:pt x="524" y="5"/>
                  </a:cubicBezTo>
                  <a:cubicBezTo>
                    <a:pt x="512" y="2"/>
                    <a:pt x="500"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05"/>
            <p:cNvSpPr/>
            <p:nvPr/>
          </p:nvSpPr>
          <p:spPr>
            <a:xfrm>
              <a:off x="2402808" y="2262803"/>
              <a:ext cx="268469" cy="86448"/>
            </a:xfrm>
            <a:custGeom>
              <a:avLst/>
              <a:gdLst/>
              <a:ahLst/>
              <a:cxnLst/>
              <a:rect l="l" t="t" r="r" b="b"/>
              <a:pathLst>
                <a:path w="7621" h="2454" extrusionOk="0">
                  <a:moveTo>
                    <a:pt x="3715" y="1"/>
                  </a:moveTo>
                  <a:cubicBezTo>
                    <a:pt x="2405" y="1"/>
                    <a:pt x="1143" y="477"/>
                    <a:pt x="143" y="1358"/>
                  </a:cubicBezTo>
                  <a:cubicBezTo>
                    <a:pt x="72" y="1430"/>
                    <a:pt x="0" y="1549"/>
                    <a:pt x="0" y="1668"/>
                  </a:cubicBezTo>
                  <a:cubicBezTo>
                    <a:pt x="0" y="1787"/>
                    <a:pt x="72" y="1954"/>
                    <a:pt x="143" y="2025"/>
                  </a:cubicBezTo>
                  <a:cubicBezTo>
                    <a:pt x="189" y="2106"/>
                    <a:pt x="285" y="2147"/>
                    <a:pt x="391" y="2147"/>
                  </a:cubicBezTo>
                  <a:cubicBezTo>
                    <a:pt x="504" y="2147"/>
                    <a:pt x="628" y="2100"/>
                    <a:pt x="715" y="2001"/>
                  </a:cubicBezTo>
                  <a:cubicBezTo>
                    <a:pt x="1262" y="1525"/>
                    <a:pt x="1858" y="1215"/>
                    <a:pt x="2524" y="1049"/>
                  </a:cubicBezTo>
                  <a:cubicBezTo>
                    <a:pt x="2620" y="1025"/>
                    <a:pt x="2691" y="930"/>
                    <a:pt x="2644" y="858"/>
                  </a:cubicBezTo>
                  <a:cubicBezTo>
                    <a:pt x="2625" y="803"/>
                    <a:pt x="2564" y="747"/>
                    <a:pt x="2515" y="747"/>
                  </a:cubicBezTo>
                  <a:cubicBezTo>
                    <a:pt x="2501" y="747"/>
                    <a:pt x="2488" y="752"/>
                    <a:pt x="2477" y="763"/>
                  </a:cubicBezTo>
                  <a:cubicBezTo>
                    <a:pt x="1762" y="930"/>
                    <a:pt x="1096" y="1287"/>
                    <a:pt x="548" y="1787"/>
                  </a:cubicBezTo>
                  <a:cubicBezTo>
                    <a:pt x="512" y="1823"/>
                    <a:pt x="470" y="1840"/>
                    <a:pt x="432" y="1840"/>
                  </a:cubicBezTo>
                  <a:cubicBezTo>
                    <a:pt x="393" y="1840"/>
                    <a:pt x="357" y="1823"/>
                    <a:pt x="334" y="1787"/>
                  </a:cubicBezTo>
                  <a:cubicBezTo>
                    <a:pt x="310" y="1763"/>
                    <a:pt x="262" y="1739"/>
                    <a:pt x="262" y="1668"/>
                  </a:cubicBezTo>
                  <a:cubicBezTo>
                    <a:pt x="262" y="1644"/>
                    <a:pt x="310" y="1596"/>
                    <a:pt x="334" y="1549"/>
                  </a:cubicBezTo>
                  <a:cubicBezTo>
                    <a:pt x="1262" y="763"/>
                    <a:pt x="2453" y="310"/>
                    <a:pt x="3691" y="310"/>
                  </a:cubicBezTo>
                  <a:cubicBezTo>
                    <a:pt x="4787" y="310"/>
                    <a:pt x="5835" y="668"/>
                    <a:pt x="6740" y="1311"/>
                  </a:cubicBezTo>
                  <a:cubicBezTo>
                    <a:pt x="6760" y="1340"/>
                    <a:pt x="6788" y="1354"/>
                    <a:pt x="6818" y="1354"/>
                  </a:cubicBezTo>
                  <a:cubicBezTo>
                    <a:pt x="6859" y="1354"/>
                    <a:pt x="6902" y="1328"/>
                    <a:pt x="6930" y="1287"/>
                  </a:cubicBezTo>
                  <a:cubicBezTo>
                    <a:pt x="6978" y="1263"/>
                    <a:pt x="6978" y="1239"/>
                    <a:pt x="6978" y="1168"/>
                  </a:cubicBezTo>
                  <a:lnTo>
                    <a:pt x="6978" y="834"/>
                  </a:lnTo>
                  <a:cubicBezTo>
                    <a:pt x="6978" y="810"/>
                    <a:pt x="6978" y="763"/>
                    <a:pt x="7002" y="715"/>
                  </a:cubicBezTo>
                  <a:cubicBezTo>
                    <a:pt x="7025" y="691"/>
                    <a:pt x="7049" y="668"/>
                    <a:pt x="7121" y="668"/>
                  </a:cubicBezTo>
                  <a:cubicBezTo>
                    <a:pt x="7216" y="668"/>
                    <a:pt x="7264" y="715"/>
                    <a:pt x="7264" y="810"/>
                  </a:cubicBezTo>
                  <a:lnTo>
                    <a:pt x="7287" y="1882"/>
                  </a:lnTo>
                  <a:cubicBezTo>
                    <a:pt x="7287" y="1906"/>
                    <a:pt x="7287" y="1977"/>
                    <a:pt x="7264" y="2001"/>
                  </a:cubicBezTo>
                  <a:cubicBezTo>
                    <a:pt x="7240" y="2025"/>
                    <a:pt x="7216" y="2073"/>
                    <a:pt x="7144" y="2073"/>
                  </a:cubicBezTo>
                  <a:lnTo>
                    <a:pt x="6073" y="2096"/>
                  </a:lnTo>
                  <a:cubicBezTo>
                    <a:pt x="5978" y="2096"/>
                    <a:pt x="5930" y="2025"/>
                    <a:pt x="5930" y="1977"/>
                  </a:cubicBezTo>
                  <a:lnTo>
                    <a:pt x="5930" y="1954"/>
                  </a:lnTo>
                  <a:cubicBezTo>
                    <a:pt x="5930" y="1858"/>
                    <a:pt x="5978" y="1787"/>
                    <a:pt x="6073" y="1787"/>
                  </a:cubicBezTo>
                  <a:lnTo>
                    <a:pt x="6382" y="1787"/>
                  </a:lnTo>
                  <a:cubicBezTo>
                    <a:pt x="6430" y="1787"/>
                    <a:pt x="6501" y="1739"/>
                    <a:pt x="6525" y="1668"/>
                  </a:cubicBezTo>
                  <a:cubicBezTo>
                    <a:pt x="6549" y="1620"/>
                    <a:pt x="6525" y="1525"/>
                    <a:pt x="6454" y="1501"/>
                  </a:cubicBezTo>
                  <a:cubicBezTo>
                    <a:pt x="5668" y="906"/>
                    <a:pt x="4715" y="596"/>
                    <a:pt x="3691" y="596"/>
                  </a:cubicBezTo>
                  <a:cubicBezTo>
                    <a:pt x="3548" y="596"/>
                    <a:pt x="3358" y="596"/>
                    <a:pt x="3215" y="644"/>
                  </a:cubicBezTo>
                  <a:cubicBezTo>
                    <a:pt x="3120" y="644"/>
                    <a:pt x="3072" y="715"/>
                    <a:pt x="3072" y="810"/>
                  </a:cubicBezTo>
                  <a:cubicBezTo>
                    <a:pt x="3072" y="906"/>
                    <a:pt x="3167" y="953"/>
                    <a:pt x="3239" y="953"/>
                  </a:cubicBezTo>
                  <a:cubicBezTo>
                    <a:pt x="3406" y="930"/>
                    <a:pt x="3548" y="930"/>
                    <a:pt x="3691" y="930"/>
                  </a:cubicBezTo>
                  <a:cubicBezTo>
                    <a:pt x="4477" y="930"/>
                    <a:pt x="5239" y="1144"/>
                    <a:pt x="5906" y="1525"/>
                  </a:cubicBezTo>
                  <a:cubicBezTo>
                    <a:pt x="5716" y="1596"/>
                    <a:pt x="5597" y="1763"/>
                    <a:pt x="5597" y="1977"/>
                  </a:cubicBezTo>
                  <a:lnTo>
                    <a:pt x="5597" y="2073"/>
                  </a:lnTo>
                  <a:cubicBezTo>
                    <a:pt x="5668" y="2263"/>
                    <a:pt x="5835" y="2454"/>
                    <a:pt x="6073" y="2454"/>
                  </a:cubicBezTo>
                  <a:lnTo>
                    <a:pt x="6097" y="2454"/>
                  </a:lnTo>
                  <a:lnTo>
                    <a:pt x="7168" y="2430"/>
                  </a:lnTo>
                  <a:cubicBezTo>
                    <a:pt x="7287" y="2430"/>
                    <a:pt x="7406" y="2358"/>
                    <a:pt x="7502" y="2263"/>
                  </a:cubicBezTo>
                  <a:cubicBezTo>
                    <a:pt x="7597" y="2192"/>
                    <a:pt x="7621" y="2073"/>
                    <a:pt x="7621" y="1954"/>
                  </a:cubicBezTo>
                  <a:lnTo>
                    <a:pt x="7597" y="882"/>
                  </a:lnTo>
                  <a:cubicBezTo>
                    <a:pt x="7597" y="612"/>
                    <a:pt x="7385" y="427"/>
                    <a:pt x="7161" y="427"/>
                  </a:cubicBezTo>
                  <a:cubicBezTo>
                    <a:pt x="7148" y="427"/>
                    <a:pt x="7134" y="428"/>
                    <a:pt x="7121" y="429"/>
                  </a:cubicBezTo>
                  <a:cubicBezTo>
                    <a:pt x="7002" y="429"/>
                    <a:pt x="6882" y="477"/>
                    <a:pt x="6787" y="572"/>
                  </a:cubicBezTo>
                  <a:cubicBezTo>
                    <a:pt x="6692" y="668"/>
                    <a:pt x="6668" y="787"/>
                    <a:pt x="6668" y="906"/>
                  </a:cubicBezTo>
                  <a:cubicBezTo>
                    <a:pt x="5811" y="334"/>
                    <a:pt x="4787" y="1"/>
                    <a:pt x="3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05"/>
            <p:cNvSpPr/>
            <p:nvPr/>
          </p:nvSpPr>
          <p:spPr>
            <a:xfrm>
              <a:off x="2401962" y="2553077"/>
              <a:ext cx="265968" cy="86448"/>
            </a:xfrm>
            <a:custGeom>
              <a:avLst/>
              <a:gdLst/>
              <a:ahLst/>
              <a:cxnLst/>
              <a:rect l="l" t="t" r="r" b="b"/>
              <a:pathLst>
                <a:path w="7550" h="2454" extrusionOk="0">
                  <a:moveTo>
                    <a:pt x="1524" y="1"/>
                  </a:moveTo>
                  <a:lnTo>
                    <a:pt x="453" y="48"/>
                  </a:lnTo>
                  <a:cubicBezTo>
                    <a:pt x="334" y="48"/>
                    <a:pt x="215" y="96"/>
                    <a:pt x="119" y="191"/>
                  </a:cubicBezTo>
                  <a:cubicBezTo>
                    <a:pt x="24" y="286"/>
                    <a:pt x="0" y="405"/>
                    <a:pt x="0" y="524"/>
                  </a:cubicBezTo>
                  <a:lnTo>
                    <a:pt x="24" y="1596"/>
                  </a:lnTo>
                  <a:cubicBezTo>
                    <a:pt x="24" y="1845"/>
                    <a:pt x="239" y="2050"/>
                    <a:pt x="464" y="2050"/>
                  </a:cubicBezTo>
                  <a:cubicBezTo>
                    <a:pt x="476" y="2050"/>
                    <a:pt x="488" y="2050"/>
                    <a:pt x="500" y="2049"/>
                  </a:cubicBezTo>
                  <a:cubicBezTo>
                    <a:pt x="619" y="2049"/>
                    <a:pt x="739" y="1977"/>
                    <a:pt x="834" y="1882"/>
                  </a:cubicBezTo>
                  <a:cubicBezTo>
                    <a:pt x="929" y="1810"/>
                    <a:pt x="953" y="1691"/>
                    <a:pt x="953" y="1572"/>
                  </a:cubicBezTo>
                  <a:cubicBezTo>
                    <a:pt x="1810" y="2120"/>
                    <a:pt x="2834" y="2453"/>
                    <a:pt x="3906" y="2453"/>
                  </a:cubicBezTo>
                  <a:cubicBezTo>
                    <a:pt x="4287" y="2453"/>
                    <a:pt x="4668" y="2430"/>
                    <a:pt x="5025" y="2334"/>
                  </a:cubicBezTo>
                  <a:cubicBezTo>
                    <a:pt x="5120" y="2311"/>
                    <a:pt x="5216" y="2311"/>
                    <a:pt x="5287" y="2287"/>
                  </a:cubicBezTo>
                  <a:cubicBezTo>
                    <a:pt x="5573" y="2215"/>
                    <a:pt x="5811" y="2120"/>
                    <a:pt x="6049" y="2001"/>
                  </a:cubicBezTo>
                  <a:cubicBezTo>
                    <a:pt x="6121" y="1977"/>
                    <a:pt x="6168" y="1882"/>
                    <a:pt x="6121" y="1810"/>
                  </a:cubicBezTo>
                  <a:cubicBezTo>
                    <a:pt x="6102" y="1738"/>
                    <a:pt x="6043" y="1707"/>
                    <a:pt x="5983" y="1707"/>
                  </a:cubicBezTo>
                  <a:cubicBezTo>
                    <a:pt x="5965" y="1707"/>
                    <a:pt x="5947" y="1710"/>
                    <a:pt x="5930" y="1715"/>
                  </a:cubicBezTo>
                  <a:cubicBezTo>
                    <a:pt x="5692" y="1810"/>
                    <a:pt x="5454" y="1882"/>
                    <a:pt x="5216" y="1953"/>
                  </a:cubicBezTo>
                  <a:cubicBezTo>
                    <a:pt x="5120" y="1977"/>
                    <a:pt x="5025" y="1977"/>
                    <a:pt x="4978" y="2001"/>
                  </a:cubicBezTo>
                  <a:cubicBezTo>
                    <a:pt x="4620" y="2096"/>
                    <a:pt x="4263" y="2120"/>
                    <a:pt x="3906" y="2120"/>
                  </a:cubicBezTo>
                  <a:cubicBezTo>
                    <a:pt x="2787" y="2120"/>
                    <a:pt x="1763" y="1763"/>
                    <a:pt x="858" y="1120"/>
                  </a:cubicBezTo>
                  <a:cubicBezTo>
                    <a:pt x="840" y="1094"/>
                    <a:pt x="816" y="1083"/>
                    <a:pt x="789" y="1083"/>
                  </a:cubicBezTo>
                  <a:cubicBezTo>
                    <a:pt x="743" y="1083"/>
                    <a:pt x="688" y="1114"/>
                    <a:pt x="643" y="1144"/>
                  </a:cubicBezTo>
                  <a:cubicBezTo>
                    <a:pt x="619" y="1167"/>
                    <a:pt x="619" y="1215"/>
                    <a:pt x="619" y="1263"/>
                  </a:cubicBezTo>
                  <a:lnTo>
                    <a:pt x="619" y="1596"/>
                  </a:lnTo>
                  <a:cubicBezTo>
                    <a:pt x="619" y="1620"/>
                    <a:pt x="619" y="1691"/>
                    <a:pt x="596" y="1715"/>
                  </a:cubicBezTo>
                  <a:cubicBezTo>
                    <a:pt x="572" y="1739"/>
                    <a:pt x="524" y="1763"/>
                    <a:pt x="477" y="1763"/>
                  </a:cubicBezTo>
                  <a:cubicBezTo>
                    <a:pt x="381" y="1763"/>
                    <a:pt x="334" y="1715"/>
                    <a:pt x="334" y="1620"/>
                  </a:cubicBezTo>
                  <a:lnTo>
                    <a:pt x="286" y="548"/>
                  </a:lnTo>
                  <a:cubicBezTo>
                    <a:pt x="286" y="524"/>
                    <a:pt x="286" y="453"/>
                    <a:pt x="334" y="429"/>
                  </a:cubicBezTo>
                  <a:cubicBezTo>
                    <a:pt x="358" y="405"/>
                    <a:pt x="381" y="382"/>
                    <a:pt x="453" y="382"/>
                  </a:cubicBezTo>
                  <a:lnTo>
                    <a:pt x="1524" y="334"/>
                  </a:lnTo>
                  <a:cubicBezTo>
                    <a:pt x="1596" y="334"/>
                    <a:pt x="1667" y="405"/>
                    <a:pt x="1667" y="453"/>
                  </a:cubicBezTo>
                  <a:lnTo>
                    <a:pt x="1667" y="501"/>
                  </a:lnTo>
                  <a:cubicBezTo>
                    <a:pt x="1667" y="572"/>
                    <a:pt x="1596" y="644"/>
                    <a:pt x="1524" y="644"/>
                  </a:cubicBezTo>
                  <a:lnTo>
                    <a:pt x="1215" y="644"/>
                  </a:lnTo>
                  <a:cubicBezTo>
                    <a:pt x="1167" y="644"/>
                    <a:pt x="1096" y="691"/>
                    <a:pt x="1072" y="763"/>
                  </a:cubicBezTo>
                  <a:cubicBezTo>
                    <a:pt x="1048" y="810"/>
                    <a:pt x="1072" y="905"/>
                    <a:pt x="1120" y="929"/>
                  </a:cubicBezTo>
                  <a:cubicBezTo>
                    <a:pt x="1929" y="1501"/>
                    <a:pt x="2882" y="1834"/>
                    <a:pt x="3906" y="1834"/>
                  </a:cubicBezTo>
                  <a:cubicBezTo>
                    <a:pt x="4668" y="1834"/>
                    <a:pt x="5454" y="1644"/>
                    <a:pt x="6097" y="1287"/>
                  </a:cubicBezTo>
                  <a:cubicBezTo>
                    <a:pt x="6121" y="1287"/>
                    <a:pt x="6168" y="1263"/>
                    <a:pt x="6192" y="1263"/>
                  </a:cubicBezTo>
                  <a:cubicBezTo>
                    <a:pt x="6478" y="1096"/>
                    <a:pt x="6787" y="905"/>
                    <a:pt x="7026" y="667"/>
                  </a:cubicBezTo>
                  <a:cubicBezTo>
                    <a:pt x="7049" y="644"/>
                    <a:pt x="7085" y="632"/>
                    <a:pt x="7124" y="632"/>
                  </a:cubicBezTo>
                  <a:cubicBezTo>
                    <a:pt x="7162" y="632"/>
                    <a:pt x="7204" y="644"/>
                    <a:pt x="7240" y="667"/>
                  </a:cubicBezTo>
                  <a:cubicBezTo>
                    <a:pt x="7264" y="691"/>
                    <a:pt x="7288" y="739"/>
                    <a:pt x="7288" y="786"/>
                  </a:cubicBezTo>
                  <a:cubicBezTo>
                    <a:pt x="7288" y="810"/>
                    <a:pt x="7264" y="882"/>
                    <a:pt x="7240" y="905"/>
                  </a:cubicBezTo>
                  <a:cubicBezTo>
                    <a:pt x="7026" y="1096"/>
                    <a:pt x="6811" y="1263"/>
                    <a:pt x="6573" y="1382"/>
                  </a:cubicBezTo>
                  <a:cubicBezTo>
                    <a:pt x="6525" y="1453"/>
                    <a:pt x="6478" y="1525"/>
                    <a:pt x="6525" y="1596"/>
                  </a:cubicBezTo>
                  <a:cubicBezTo>
                    <a:pt x="6559" y="1630"/>
                    <a:pt x="6617" y="1663"/>
                    <a:pt x="6664" y="1663"/>
                  </a:cubicBezTo>
                  <a:cubicBezTo>
                    <a:pt x="6684" y="1663"/>
                    <a:pt x="6702" y="1658"/>
                    <a:pt x="6716" y="1644"/>
                  </a:cubicBezTo>
                  <a:cubicBezTo>
                    <a:pt x="6954" y="1501"/>
                    <a:pt x="7192" y="1310"/>
                    <a:pt x="7407" y="1144"/>
                  </a:cubicBezTo>
                  <a:cubicBezTo>
                    <a:pt x="7502" y="1048"/>
                    <a:pt x="7549" y="929"/>
                    <a:pt x="7549" y="810"/>
                  </a:cubicBezTo>
                  <a:cubicBezTo>
                    <a:pt x="7549" y="691"/>
                    <a:pt x="7502" y="548"/>
                    <a:pt x="7407" y="453"/>
                  </a:cubicBezTo>
                  <a:cubicBezTo>
                    <a:pt x="7345" y="366"/>
                    <a:pt x="7244" y="325"/>
                    <a:pt x="7132" y="325"/>
                  </a:cubicBezTo>
                  <a:cubicBezTo>
                    <a:pt x="7028" y="325"/>
                    <a:pt x="6914" y="361"/>
                    <a:pt x="6811" y="429"/>
                  </a:cubicBezTo>
                  <a:cubicBezTo>
                    <a:pt x="6573" y="644"/>
                    <a:pt x="6311" y="858"/>
                    <a:pt x="6002" y="1001"/>
                  </a:cubicBezTo>
                  <a:cubicBezTo>
                    <a:pt x="5978" y="1001"/>
                    <a:pt x="5954" y="1025"/>
                    <a:pt x="5954" y="1025"/>
                  </a:cubicBezTo>
                  <a:cubicBezTo>
                    <a:pt x="5335" y="1358"/>
                    <a:pt x="4620" y="1525"/>
                    <a:pt x="3906" y="1525"/>
                  </a:cubicBezTo>
                  <a:cubicBezTo>
                    <a:pt x="3120" y="1525"/>
                    <a:pt x="2358" y="1334"/>
                    <a:pt x="1691" y="929"/>
                  </a:cubicBezTo>
                  <a:cubicBezTo>
                    <a:pt x="1882" y="882"/>
                    <a:pt x="2001" y="691"/>
                    <a:pt x="2001" y="501"/>
                  </a:cubicBezTo>
                  <a:lnTo>
                    <a:pt x="2001" y="405"/>
                  </a:lnTo>
                  <a:cubicBezTo>
                    <a:pt x="1929" y="167"/>
                    <a:pt x="1763"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6" name="Google Shape;2056;p105"/>
          <p:cNvGrpSpPr/>
          <p:nvPr/>
        </p:nvGrpSpPr>
        <p:grpSpPr>
          <a:xfrm>
            <a:off x="2344894" y="1735003"/>
            <a:ext cx="381760" cy="314617"/>
            <a:chOff x="2344894" y="1689828"/>
            <a:chExt cx="381760" cy="314617"/>
          </a:xfrm>
        </p:grpSpPr>
        <p:sp>
          <p:nvSpPr>
            <p:cNvPr id="2057" name="Google Shape;2057;p105"/>
            <p:cNvSpPr/>
            <p:nvPr/>
          </p:nvSpPr>
          <p:spPr>
            <a:xfrm>
              <a:off x="2373428" y="1767011"/>
              <a:ext cx="85603" cy="109100"/>
            </a:xfrm>
            <a:custGeom>
              <a:avLst/>
              <a:gdLst/>
              <a:ahLst/>
              <a:cxnLst/>
              <a:rect l="l" t="t" r="r" b="b"/>
              <a:pathLst>
                <a:path w="2430" h="3097" extrusionOk="0">
                  <a:moveTo>
                    <a:pt x="1183" y="324"/>
                  </a:moveTo>
                  <a:cubicBezTo>
                    <a:pt x="1201" y="324"/>
                    <a:pt x="1220" y="327"/>
                    <a:pt x="1239" y="334"/>
                  </a:cubicBezTo>
                  <a:cubicBezTo>
                    <a:pt x="1334" y="358"/>
                    <a:pt x="1406" y="453"/>
                    <a:pt x="1406" y="548"/>
                  </a:cubicBezTo>
                  <a:lnTo>
                    <a:pt x="1406" y="596"/>
                  </a:lnTo>
                  <a:lnTo>
                    <a:pt x="977" y="596"/>
                  </a:lnTo>
                  <a:lnTo>
                    <a:pt x="977" y="548"/>
                  </a:lnTo>
                  <a:cubicBezTo>
                    <a:pt x="977" y="445"/>
                    <a:pt x="1066" y="324"/>
                    <a:pt x="1183" y="324"/>
                  </a:cubicBezTo>
                  <a:close/>
                  <a:moveTo>
                    <a:pt x="1930" y="929"/>
                  </a:moveTo>
                  <a:lnTo>
                    <a:pt x="2049" y="2811"/>
                  </a:lnTo>
                  <a:lnTo>
                    <a:pt x="334" y="2811"/>
                  </a:lnTo>
                  <a:lnTo>
                    <a:pt x="453" y="929"/>
                  </a:lnTo>
                  <a:lnTo>
                    <a:pt x="691" y="929"/>
                  </a:lnTo>
                  <a:lnTo>
                    <a:pt x="691" y="1144"/>
                  </a:lnTo>
                  <a:cubicBezTo>
                    <a:pt x="691" y="1215"/>
                    <a:pt x="739" y="1286"/>
                    <a:pt x="810" y="1286"/>
                  </a:cubicBezTo>
                  <a:cubicBezTo>
                    <a:pt x="818" y="1289"/>
                    <a:pt x="826" y="1290"/>
                    <a:pt x="834" y="1290"/>
                  </a:cubicBezTo>
                  <a:cubicBezTo>
                    <a:pt x="901" y="1290"/>
                    <a:pt x="977" y="1207"/>
                    <a:pt x="977" y="1144"/>
                  </a:cubicBezTo>
                  <a:lnTo>
                    <a:pt x="977" y="929"/>
                  </a:lnTo>
                  <a:lnTo>
                    <a:pt x="1406" y="929"/>
                  </a:lnTo>
                  <a:lnTo>
                    <a:pt x="1406" y="1144"/>
                  </a:lnTo>
                  <a:cubicBezTo>
                    <a:pt x="1406" y="1215"/>
                    <a:pt x="1453" y="1286"/>
                    <a:pt x="1525" y="1286"/>
                  </a:cubicBezTo>
                  <a:cubicBezTo>
                    <a:pt x="1532" y="1289"/>
                    <a:pt x="1540" y="1290"/>
                    <a:pt x="1548" y="1290"/>
                  </a:cubicBezTo>
                  <a:cubicBezTo>
                    <a:pt x="1615" y="1290"/>
                    <a:pt x="1691" y="1207"/>
                    <a:pt x="1691" y="1144"/>
                  </a:cubicBezTo>
                  <a:lnTo>
                    <a:pt x="1691" y="929"/>
                  </a:lnTo>
                  <a:close/>
                  <a:moveTo>
                    <a:pt x="1191" y="0"/>
                  </a:moveTo>
                  <a:cubicBezTo>
                    <a:pt x="882" y="0"/>
                    <a:pt x="691" y="239"/>
                    <a:pt x="691" y="548"/>
                  </a:cubicBezTo>
                  <a:lnTo>
                    <a:pt x="691" y="620"/>
                  </a:lnTo>
                  <a:lnTo>
                    <a:pt x="286" y="620"/>
                  </a:lnTo>
                  <a:cubicBezTo>
                    <a:pt x="215" y="620"/>
                    <a:pt x="143" y="691"/>
                    <a:pt x="143" y="786"/>
                  </a:cubicBezTo>
                  <a:lnTo>
                    <a:pt x="1" y="2953"/>
                  </a:lnTo>
                  <a:cubicBezTo>
                    <a:pt x="1" y="3001"/>
                    <a:pt x="24" y="3073"/>
                    <a:pt x="120" y="3096"/>
                  </a:cubicBezTo>
                  <a:lnTo>
                    <a:pt x="2311" y="3096"/>
                  </a:lnTo>
                  <a:cubicBezTo>
                    <a:pt x="2382" y="3073"/>
                    <a:pt x="2430" y="3001"/>
                    <a:pt x="2430" y="2953"/>
                  </a:cubicBezTo>
                  <a:lnTo>
                    <a:pt x="2287" y="786"/>
                  </a:lnTo>
                  <a:cubicBezTo>
                    <a:pt x="2287" y="691"/>
                    <a:pt x="2239" y="620"/>
                    <a:pt x="2144" y="620"/>
                  </a:cubicBezTo>
                  <a:lnTo>
                    <a:pt x="1763" y="620"/>
                  </a:lnTo>
                  <a:lnTo>
                    <a:pt x="1763" y="548"/>
                  </a:lnTo>
                  <a:cubicBezTo>
                    <a:pt x="1691" y="239"/>
                    <a:pt x="1453"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05"/>
            <p:cNvSpPr/>
            <p:nvPr/>
          </p:nvSpPr>
          <p:spPr>
            <a:xfrm>
              <a:off x="2620901" y="1900171"/>
              <a:ext cx="79755" cy="33818"/>
            </a:xfrm>
            <a:custGeom>
              <a:avLst/>
              <a:gdLst/>
              <a:ahLst/>
              <a:cxnLst/>
              <a:rect l="l" t="t" r="r" b="b"/>
              <a:pathLst>
                <a:path w="2264" h="960" extrusionOk="0">
                  <a:moveTo>
                    <a:pt x="191" y="1"/>
                  </a:moveTo>
                  <a:cubicBezTo>
                    <a:pt x="119" y="1"/>
                    <a:pt x="64" y="43"/>
                    <a:pt x="25" y="102"/>
                  </a:cubicBezTo>
                  <a:cubicBezTo>
                    <a:pt x="1" y="174"/>
                    <a:pt x="72" y="269"/>
                    <a:pt x="120" y="293"/>
                  </a:cubicBezTo>
                  <a:lnTo>
                    <a:pt x="2025" y="936"/>
                  </a:lnTo>
                  <a:cubicBezTo>
                    <a:pt x="2049" y="960"/>
                    <a:pt x="2049" y="960"/>
                    <a:pt x="2097" y="960"/>
                  </a:cubicBezTo>
                  <a:cubicBezTo>
                    <a:pt x="2144" y="960"/>
                    <a:pt x="2192" y="936"/>
                    <a:pt x="2239" y="840"/>
                  </a:cubicBezTo>
                  <a:cubicBezTo>
                    <a:pt x="2263" y="745"/>
                    <a:pt x="2192" y="650"/>
                    <a:pt x="2144" y="626"/>
                  </a:cubicBezTo>
                  <a:lnTo>
                    <a:pt x="239" y="7"/>
                  </a:lnTo>
                  <a:cubicBezTo>
                    <a:pt x="222" y="3"/>
                    <a:pt x="206"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05"/>
            <p:cNvSpPr/>
            <p:nvPr/>
          </p:nvSpPr>
          <p:spPr>
            <a:xfrm>
              <a:off x="2373428" y="1899572"/>
              <a:ext cx="83102" cy="10921"/>
            </a:xfrm>
            <a:custGeom>
              <a:avLst/>
              <a:gdLst/>
              <a:ahLst/>
              <a:cxnLst/>
              <a:rect l="l" t="t" r="r" b="b"/>
              <a:pathLst>
                <a:path w="2359" h="310" extrusionOk="0">
                  <a:moveTo>
                    <a:pt x="191" y="0"/>
                  </a:moveTo>
                  <a:cubicBezTo>
                    <a:pt x="96" y="0"/>
                    <a:pt x="24" y="48"/>
                    <a:pt x="24" y="143"/>
                  </a:cubicBezTo>
                  <a:cubicBezTo>
                    <a:pt x="1" y="262"/>
                    <a:pt x="96" y="310"/>
                    <a:pt x="191" y="310"/>
                  </a:cubicBezTo>
                  <a:lnTo>
                    <a:pt x="2215" y="310"/>
                  </a:lnTo>
                  <a:cubicBezTo>
                    <a:pt x="2287" y="310"/>
                    <a:pt x="2358" y="262"/>
                    <a:pt x="2358" y="167"/>
                  </a:cubicBezTo>
                  <a:cubicBezTo>
                    <a:pt x="2358" y="72"/>
                    <a:pt x="2287" y="0"/>
                    <a:pt x="2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05"/>
            <p:cNvSpPr/>
            <p:nvPr/>
          </p:nvSpPr>
          <p:spPr>
            <a:xfrm>
              <a:off x="2373428" y="1934800"/>
              <a:ext cx="83102" cy="11766"/>
            </a:xfrm>
            <a:custGeom>
              <a:avLst/>
              <a:gdLst/>
              <a:ahLst/>
              <a:cxnLst/>
              <a:rect l="l" t="t" r="r" b="b"/>
              <a:pathLst>
                <a:path w="2359" h="334" extrusionOk="0">
                  <a:moveTo>
                    <a:pt x="191" y="0"/>
                  </a:moveTo>
                  <a:cubicBezTo>
                    <a:pt x="96" y="0"/>
                    <a:pt x="24" y="72"/>
                    <a:pt x="24" y="143"/>
                  </a:cubicBezTo>
                  <a:cubicBezTo>
                    <a:pt x="1" y="262"/>
                    <a:pt x="96" y="334"/>
                    <a:pt x="191" y="334"/>
                  </a:cubicBezTo>
                  <a:lnTo>
                    <a:pt x="2215" y="334"/>
                  </a:lnTo>
                  <a:cubicBezTo>
                    <a:pt x="2287" y="334"/>
                    <a:pt x="2358" y="262"/>
                    <a:pt x="2358" y="191"/>
                  </a:cubicBezTo>
                  <a:cubicBezTo>
                    <a:pt x="2358" y="96"/>
                    <a:pt x="2287" y="0"/>
                    <a:pt x="2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05"/>
            <p:cNvSpPr/>
            <p:nvPr/>
          </p:nvSpPr>
          <p:spPr>
            <a:xfrm>
              <a:off x="2503453" y="1812102"/>
              <a:ext cx="79755" cy="76585"/>
            </a:xfrm>
            <a:custGeom>
              <a:avLst/>
              <a:gdLst/>
              <a:ahLst/>
              <a:cxnLst/>
              <a:rect l="l" t="t" r="r" b="b"/>
              <a:pathLst>
                <a:path w="2264" h="2174" extrusionOk="0">
                  <a:moveTo>
                    <a:pt x="1096" y="340"/>
                  </a:moveTo>
                  <a:lnTo>
                    <a:pt x="1263" y="602"/>
                  </a:lnTo>
                  <a:cubicBezTo>
                    <a:pt x="1302" y="681"/>
                    <a:pt x="1375" y="727"/>
                    <a:pt x="1466" y="727"/>
                  </a:cubicBezTo>
                  <a:cubicBezTo>
                    <a:pt x="1485" y="727"/>
                    <a:pt x="1505" y="725"/>
                    <a:pt x="1525" y="721"/>
                  </a:cubicBezTo>
                  <a:lnTo>
                    <a:pt x="1811" y="697"/>
                  </a:lnTo>
                  <a:lnTo>
                    <a:pt x="1573" y="983"/>
                  </a:lnTo>
                  <a:cubicBezTo>
                    <a:pt x="1525" y="1078"/>
                    <a:pt x="1477" y="1173"/>
                    <a:pt x="1525" y="1245"/>
                  </a:cubicBezTo>
                  <a:lnTo>
                    <a:pt x="1573" y="1650"/>
                  </a:lnTo>
                  <a:cubicBezTo>
                    <a:pt x="1573" y="1650"/>
                    <a:pt x="1573" y="1673"/>
                    <a:pt x="1549" y="1673"/>
                  </a:cubicBezTo>
                  <a:lnTo>
                    <a:pt x="1192" y="1578"/>
                  </a:lnTo>
                  <a:cubicBezTo>
                    <a:pt x="1168" y="1572"/>
                    <a:pt x="1144" y="1569"/>
                    <a:pt x="1120" y="1569"/>
                  </a:cubicBezTo>
                  <a:cubicBezTo>
                    <a:pt x="1050" y="1569"/>
                    <a:pt x="983" y="1596"/>
                    <a:pt x="930" y="1650"/>
                  </a:cubicBezTo>
                  <a:lnTo>
                    <a:pt x="620" y="1888"/>
                  </a:lnTo>
                  <a:lnTo>
                    <a:pt x="620" y="1888"/>
                  </a:lnTo>
                  <a:lnTo>
                    <a:pt x="691" y="1578"/>
                  </a:lnTo>
                  <a:cubicBezTo>
                    <a:pt x="715" y="1459"/>
                    <a:pt x="644" y="1364"/>
                    <a:pt x="572" y="1316"/>
                  </a:cubicBezTo>
                  <a:lnTo>
                    <a:pt x="310" y="1126"/>
                  </a:lnTo>
                  <a:lnTo>
                    <a:pt x="334" y="1126"/>
                  </a:lnTo>
                  <a:lnTo>
                    <a:pt x="715" y="959"/>
                  </a:lnTo>
                  <a:cubicBezTo>
                    <a:pt x="811" y="888"/>
                    <a:pt x="906" y="816"/>
                    <a:pt x="930" y="745"/>
                  </a:cubicBezTo>
                  <a:lnTo>
                    <a:pt x="1096" y="340"/>
                  </a:lnTo>
                  <a:close/>
                  <a:moveTo>
                    <a:pt x="1239" y="0"/>
                  </a:moveTo>
                  <a:cubicBezTo>
                    <a:pt x="1224" y="0"/>
                    <a:pt x="1208" y="2"/>
                    <a:pt x="1192" y="6"/>
                  </a:cubicBezTo>
                  <a:cubicBezTo>
                    <a:pt x="1072" y="6"/>
                    <a:pt x="953" y="102"/>
                    <a:pt x="882" y="197"/>
                  </a:cubicBezTo>
                  <a:lnTo>
                    <a:pt x="620" y="602"/>
                  </a:lnTo>
                  <a:lnTo>
                    <a:pt x="215" y="769"/>
                  </a:lnTo>
                  <a:cubicBezTo>
                    <a:pt x="96" y="840"/>
                    <a:pt x="1" y="935"/>
                    <a:pt x="1" y="1078"/>
                  </a:cubicBezTo>
                  <a:cubicBezTo>
                    <a:pt x="1" y="1173"/>
                    <a:pt x="25" y="1269"/>
                    <a:pt x="120" y="1316"/>
                  </a:cubicBezTo>
                  <a:lnTo>
                    <a:pt x="382" y="1483"/>
                  </a:lnTo>
                  <a:lnTo>
                    <a:pt x="334" y="1888"/>
                  </a:lnTo>
                  <a:cubicBezTo>
                    <a:pt x="287" y="2007"/>
                    <a:pt x="358" y="2126"/>
                    <a:pt x="453" y="2150"/>
                  </a:cubicBezTo>
                  <a:cubicBezTo>
                    <a:pt x="477" y="2174"/>
                    <a:pt x="525" y="2174"/>
                    <a:pt x="596" y="2174"/>
                  </a:cubicBezTo>
                  <a:cubicBezTo>
                    <a:pt x="644" y="2174"/>
                    <a:pt x="739" y="2150"/>
                    <a:pt x="811" y="2126"/>
                  </a:cubicBezTo>
                  <a:lnTo>
                    <a:pt x="1168" y="1840"/>
                  </a:lnTo>
                  <a:lnTo>
                    <a:pt x="1525" y="1935"/>
                  </a:lnTo>
                  <a:cubicBezTo>
                    <a:pt x="1542" y="1941"/>
                    <a:pt x="1561" y="1944"/>
                    <a:pt x="1583" y="1944"/>
                  </a:cubicBezTo>
                  <a:cubicBezTo>
                    <a:pt x="1651" y="1944"/>
                    <a:pt x="1738" y="1913"/>
                    <a:pt x="1811" y="1840"/>
                  </a:cubicBezTo>
                  <a:cubicBezTo>
                    <a:pt x="1906" y="1769"/>
                    <a:pt x="1930" y="1650"/>
                    <a:pt x="1930" y="1554"/>
                  </a:cubicBezTo>
                  <a:lnTo>
                    <a:pt x="1882" y="1173"/>
                  </a:lnTo>
                  <a:lnTo>
                    <a:pt x="2168" y="816"/>
                  </a:lnTo>
                  <a:cubicBezTo>
                    <a:pt x="2263" y="697"/>
                    <a:pt x="2263" y="578"/>
                    <a:pt x="2192" y="459"/>
                  </a:cubicBezTo>
                  <a:cubicBezTo>
                    <a:pt x="2155" y="385"/>
                    <a:pt x="2088" y="325"/>
                    <a:pt x="2004" y="325"/>
                  </a:cubicBezTo>
                  <a:cubicBezTo>
                    <a:pt x="1981" y="325"/>
                    <a:pt x="1956" y="329"/>
                    <a:pt x="1930" y="340"/>
                  </a:cubicBezTo>
                  <a:lnTo>
                    <a:pt x="1573" y="387"/>
                  </a:lnTo>
                  <a:lnTo>
                    <a:pt x="1430" y="126"/>
                  </a:lnTo>
                  <a:cubicBezTo>
                    <a:pt x="1371" y="47"/>
                    <a:pt x="1311"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05"/>
            <p:cNvSpPr/>
            <p:nvPr/>
          </p:nvSpPr>
          <p:spPr>
            <a:xfrm>
              <a:off x="2344894" y="1689828"/>
              <a:ext cx="381760" cy="314617"/>
            </a:xfrm>
            <a:custGeom>
              <a:avLst/>
              <a:gdLst/>
              <a:ahLst/>
              <a:cxnLst/>
              <a:rect l="l" t="t" r="r" b="b"/>
              <a:pathLst>
                <a:path w="10837" h="8931" extrusionOk="0">
                  <a:moveTo>
                    <a:pt x="7431" y="358"/>
                  </a:moveTo>
                  <a:lnTo>
                    <a:pt x="10479" y="1287"/>
                  </a:lnTo>
                  <a:lnTo>
                    <a:pt x="10479" y="5454"/>
                  </a:lnTo>
                  <a:lnTo>
                    <a:pt x="7431" y="3144"/>
                  </a:lnTo>
                  <a:lnTo>
                    <a:pt x="7431" y="358"/>
                  </a:lnTo>
                  <a:close/>
                  <a:moveTo>
                    <a:pt x="7217" y="1"/>
                  </a:moveTo>
                  <a:lnTo>
                    <a:pt x="5859" y="405"/>
                  </a:lnTo>
                  <a:cubicBezTo>
                    <a:pt x="5788" y="429"/>
                    <a:pt x="5764" y="524"/>
                    <a:pt x="5788" y="620"/>
                  </a:cubicBezTo>
                  <a:cubicBezTo>
                    <a:pt x="5806" y="693"/>
                    <a:pt x="5866" y="724"/>
                    <a:pt x="5925" y="724"/>
                  </a:cubicBezTo>
                  <a:cubicBezTo>
                    <a:pt x="5943" y="724"/>
                    <a:pt x="5961" y="721"/>
                    <a:pt x="5978" y="715"/>
                  </a:cubicBezTo>
                  <a:lnTo>
                    <a:pt x="7121" y="358"/>
                  </a:lnTo>
                  <a:lnTo>
                    <a:pt x="7121" y="3216"/>
                  </a:lnTo>
                  <a:lnTo>
                    <a:pt x="7121" y="3239"/>
                  </a:lnTo>
                  <a:lnTo>
                    <a:pt x="7121" y="7574"/>
                  </a:lnTo>
                  <a:lnTo>
                    <a:pt x="4049" y="8526"/>
                  </a:lnTo>
                  <a:lnTo>
                    <a:pt x="4049" y="1287"/>
                  </a:lnTo>
                  <a:lnTo>
                    <a:pt x="5264" y="906"/>
                  </a:lnTo>
                  <a:cubicBezTo>
                    <a:pt x="5359" y="882"/>
                    <a:pt x="5383" y="786"/>
                    <a:pt x="5359" y="691"/>
                  </a:cubicBezTo>
                  <a:cubicBezTo>
                    <a:pt x="5342" y="640"/>
                    <a:pt x="5288" y="601"/>
                    <a:pt x="5232" y="601"/>
                  </a:cubicBezTo>
                  <a:cubicBezTo>
                    <a:pt x="5210" y="601"/>
                    <a:pt x="5189" y="606"/>
                    <a:pt x="5169" y="620"/>
                  </a:cubicBezTo>
                  <a:lnTo>
                    <a:pt x="3859" y="1025"/>
                  </a:lnTo>
                  <a:lnTo>
                    <a:pt x="168" y="1025"/>
                  </a:lnTo>
                  <a:cubicBezTo>
                    <a:pt x="72" y="1025"/>
                    <a:pt x="1" y="1096"/>
                    <a:pt x="1" y="1167"/>
                  </a:cubicBezTo>
                  <a:lnTo>
                    <a:pt x="1" y="6692"/>
                  </a:lnTo>
                  <a:cubicBezTo>
                    <a:pt x="1" y="6788"/>
                    <a:pt x="72" y="6835"/>
                    <a:pt x="168" y="6835"/>
                  </a:cubicBezTo>
                  <a:cubicBezTo>
                    <a:pt x="239" y="6835"/>
                    <a:pt x="334" y="6788"/>
                    <a:pt x="334" y="6692"/>
                  </a:cubicBezTo>
                  <a:lnTo>
                    <a:pt x="334" y="1358"/>
                  </a:lnTo>
                  <a:lnTo>
                    <a:pt x="3740" y="1358"/>
                  </a:lnTo>
                  <a:lnTo>
                    <a:pt x="3740" y="8621"/>
                  </a:lnTo>
                  <a:lnTo>
                    <a:pt x="334" y="8621"/>
                  </a:lnTo>
                  <a:lnTo>
                    <a:pt x="334" y="7431"/>
                  </a:lnTo>
                  <a:cubicBezTo>
                    <a:pt x="334" y="7335"/>
                    <a:pt x="287" y="7288"/>
                    <a:pt x="191" y="7288"/>
                  </a:cubicBezTo>
                  <a:cubicBezTo>
                    <a:pt x="96" y="7288"/>
                    <a:pt x="1" y="7335"/>
                    <a:pt x="1" y="7431"/>
                  </a:cubicBezTo>
                  <a:lnTo>
                    <a:pt x="1" y="8764"/>
                  </a:lnTo>
                  <a:cubicBezTo>
                    <a:pt x="1" y="8860"/>
                    <a:pt x="72" y="8931"/>
                    <a:pt x="168" y="8931"/>
                  </a:cubicBezTo>
                  <a:lnTo>
                    <a:pt x="3930" y="8931"/>
                  </a:lnTo>
                  <a:lnTo>
                    <a:pt x="7264" y="7883"/>
                  </a:lnTo>
                  <a:lnTo>
                    <a:pt x="8550" y="8288"/>
                  </a:lnTo>
                  <a:lnTo>
                    <a:pt x="8622" y="8288"/>
                  </a:lnTo>
                  <a:cubicBezTo>
                    <a:pt x="8669" y="8288"/>
                    <a:pt x="8741" y="8264"/>
                    <a:pt x="8765" y="8169"/>
                  </a:cubicBezTo>
                  <a:cubicBezTo>
                    <a:pt x="8788" y="8097"/>
                    <a:pt x="8741" y="8002"/>
                    <a:pt x="8669" y="7978"/>
                  </a:cubicBezTo>
                  <a:lnTo>
                    <a:pt x="7455" y="7574"/>
                  </a:lnTo>
                  <a:lnTo>
                    <a:pt x="7455" y="3573"/>
                  </a:lnTo>
                  <a:lnTo>
                    <a:pt x="10527" y="5883"/>
                  </a:lnTo>
                  <a:lnTo>
                    <a:pt x="10527" y="8574"/>
                  </a:lnTo>
                  <a:lnTo>
                    <a:pt x="9408" y="8217"/>
                  </a:lnTo>
                  <a:cubicBezTo>
                    <a:pt x="9391" y="8205"/>
                    <a:pt x="9373" y="8201"/>
                    <a:pt x="9355" y="8201"/>
                  </a:cubicBezTo>
                  <a:cubicBezTo>
                    <a:pt x="9297" y="8201"/>
                    <a:pt x="9241" y="8251"/>
                    <a:pt x="9241" y="8288"/>
                  </a:cubicBezTo>
                  <a:cubicBezTo>
                    <a:pt x="9193" y="8383"/>
                    <a:pt x="9265" y="8478"/>
                    <a:pt x="9336" y="8478"/>
                  </a:cubicBezTo>
                  <a:lnTo>
                    <a:pt x="10622" y="8883"/>
                  </a:lnTo>
                  <a:cubicBezTo>
                    <a:pt x="10694" y="8883"/>
                    <a:pt x="10717" y="8883"/>
                    <a:pt x="10789" y="8860"/>
                  </a:cubicBezTo>
                  <a:cubicBezTo>
                    <a:pt x="10813" y="8836"/>
                    <a:pt x="10836" y="8764"/>
                    <a:pt x="10836" y="8740"/>
                  </a:cubicBezTo>
                  <a:lnTo>
                    <a:pt x="10836" y="1191"/>
                  </a:lnTo>
                  <a:cubicBezTo>
                    <a:pt x="10789" y="1120"/>
                    <a:pt x="10717" y="1072"/>
                    <a:pt x="10670" y="1025"/>
                  </a:cubicBezTo>
                  <a:lnTo>
                    <a:pt x="73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3" name="Google Shape;2063;p105"/>
          <p:cNvGrpSpPr/>
          <p:nvPr/>
        </p:nvGrpSpPr>
        <p:grpSpPr>
          <a:xfrm>
            <a:off x="1526946" y="2319744"/>
            <a:ext cx="380069" cy="349844"/>
            <a:chOff x="1526946" y="2274569"/>
            <a:chExt cx="380069" cy="349844"/>
          </a:xfrm>
        </p:grpSpPr>
        <p:sp>
          <p:nvSpPr>
            <p:cNvPr id="2064" name="Google Shape;2064;p105"/>
            <p:cNvSpPr/>
            <p:nvPr/>
          </p:nvSpPr>
          <p:spPr>
            <a:xfrm>
              <a:off x="1664545" y="2274569"/>
              <a:ext cx="242471" cy="230529"/>
            </a:xfrm>
            <a:custGeom>
              <a:avLst/>
              <a:gdLst/>
              <a:ahLst/>
              <a:cxnLst/>
              <a:rect l="l" t="t" r="r" b="b"/>
              <a:pathLst>
                <a:path w="6883" h="6544" extrusionOk="0">
                  <a:moveTo>
                    <a:pt x="739" y="0"/>
                  </a:moveTo>
                  <a:cubicBezTo>
                    <a:pt x="334" y="0"/>
                    <a:pt x="0" y="334"/>
                    <a:pt x="0" y="738"/>
                  </a:cubicBezTo>
                  <a:lnTo>
                    <a:pt x="0" y="4834"/>
                  </a:lnTo>
                  <a:cubicBezTo>
                    <a:pt x="0" y="5239"/>
                    <a:pt x="334" y="5573"/>
                    <a:pt x="739" y="5573"/>
                  </a:cubicBezTo>
                  <a:lnTo>
                    <a:pt x="4025" y="5573"/>
                  </a:lnTo>
                  <a:lnTo>
                    <a:pt x="4025" y="6382"/>
                  </a:lnTo>
                  <a:cubicBezTo>
                    <a:pt x="4025" y="6430"/>
                    <a:pt x="4049" y="6478"/>
                    <a:pt x="4120" y="6525"/>
                  </a:cubicBezTo>
                  <a:cubicBezTo>
                    <a:pt x="4144" y="6537"/>
                    <a:pt x="4174" y="6543"/>
                    <a:pt x="4204" y="6543"/>
                  </a:cubicBezTo>
                  <a:cubicBezTo>
                    <a:pt x="4233" y="6543"/>
                    <a:pt x="4263" y="6537"/>
                    <a:pt x="4287" y="6525"/>
                  </a:cubicBezTo>
                  <a:lnTo>
                    <a:pt x="5573" y="5597"/>
                  </a:lnTo>
                  <a:lnTo>
                    <a:pt x="6144" y="5597"/>
                  </a:lnTo>
                  <a:cubicBezTo>
                    <a:pt x="6549" y="5597"/>
                    <a:pt x="6883" y="5263"/>
                    <a:pt x="6883" y="4858"/>
                  </a:cubicBezTo>
                  <a:lnTo>
                    <a:pt x="6883" y="810"/>
                  </a:lnTo>
                  <a:cubicBezTo>
                    <a:pt x="6883" y="357"/>
                    <a:pt x="6549" y="24"/>
                    <a:pt x="6144" y="24"/>
                  </a:cubicBezTo>
                  <a:lnTo>
                    <a:pt x="2263" y="24"/>
                  </a:lnTo>
                  <a:cubicBezTo>
                    <a:pt x="2167" y="24"/>
                    <a:pt x="2120" y="95"/>
                    <a:pt x="2120" y="167"/>
                  </a:cubicBezTo>
                  <a:cubicBezTo>
                    <a:pt x="2120" y="262"/>
                    <a:pt x="2167" y="357"/>
                    <a:pt x="2263" y="357"/>
                  </a:cubicBezTo>
                  <a:lnTo>
                    <a:pt x="6144" y="357"/>
                  </a:lnTo>
                  <a:cubicBezTo>
                    <a:pt x="6383" y="357"/>
                    <a:pt x="6573" y="548"/>
                    <a:pt x="6573" y="810"/>
                  </a:cubicBezTo>
                  <a:lnTo>
                    <a:pt x="6573" y="4834"/>
                  </a:lnTo>
                  <a:cubicBezTo>
                    <a:pt x="6573" y="5073"/>
                    <a:pt x="6406" y="5263"/>
                    <a:pt x="6144" y="5263"/>
                  </a:cubicBezTo>
                  <a:lnTo>
                    <a:pt x="5502" y="5263"/>
                  </a:lnTo>
                  <a:cubicBezTo>
                    <a:pt x="5478" y="5263"/>
                    <a:pt x="5454" y="5263"/>
                    <a:pt x="5430" y="5311"/>
                  </a:cubicBezTo>
                  <a:lnTo>
                    <a:pt x="4358" y="6073"/>
                  </a:lnTo>
                  <a:lnTo>
                    <a:pt x="4358" y="5430"/>
                  </a:lnTo>
                  <a:cubicBezTo>
                    <a:pt x="4358" y="5335"/>
                    <a:pt x="4287" y="5263"/>
                    <a:pt x="4192" y="5263"/>
                  </a:cubicBezTo>
                  <a:lnTo>
                    <a:pt x="786" y="5263"/>
                  </a:lnTo>
                  <a:cubicBezTo>
                    <a:pt x="548" y="5263"/>
                    <a:pt x="334" y="5096"/>
                    <a:pt x="334" y="4834"/>
                  </a:cubicBezTo>
                  <a:lnTo>
                    <a:pt x="334" y="476"/>
                  </a:lnTo>
                  <a:cubicBezTo>
                    <a:pt x="334" y="381"/>
                    <a:pt x="381" y="334"/>
                    <a:pt x="477" y="334"/>
                  </a:cubicBezTo>
                  <a:lnTo>
                    <a:pt x="1572" y="334"/>
                  </a:lnTo>
                  <a:cubicBezTo>
                    <a:pt x="1620" y="334"/>
                    <a:pt x="1620" y="334"/>
                    <a:pt x="1644" y="286"/>
                  </a:cubicBezTo>
                  <a:cubicBezTo>
                    <a:pt x="1763" y="167"/>
                    <a:pt x="1667"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05"/>
            <p:cNvSpPr/>
            <p:nvPr/>
          </p:nvSpPr>
          <p:spPr>
            <a:xfrm>
              <a:off x="1526946" y="2303702"/>
              <a:ext cx="325537" cy="320711"/>
            </a:xfrm>
            <a:custGeom>
              <a:avLst/>
              <a:gdLst/>
              <a:ahLst/>
              <a:cxnLst/>
              <a:rect l="l" t="t" r="r" b="b"/>
              <a:pathLst>
                <a:path w="9241" h="9104" extrusionOk="0">
                  <a:moveTo>
                    <a:pt x="1763" y="316"/>
                  </a:moveTo>
                  <a:cubicBezTo>
                    <a:pt x="1882" y="340"/>
                    <a:pt x="2001" y="435"/>
                    <a:pt x="2073" y="554"/>
                  </a:cubicBezTo>
                  <a:lnTo>
                    <a:pt x="3025" y="2412"/>
                  </a:lnTo>
                  <a:cubicBezTo>
                    <a:pt x="3097" y="2579"/>
                    <a:pt x="3073" y="2769"/>
                    <a:pt x="2954" y="2888"/>
                  </a:cubicBezTo>
                  <a:lnTo>
                    <a:pt x="2668" y="3198"/>
                  </a:lnTo>
                  <a:lnTo>
                    <a:pt x="1263" y="578"/>
                  </a:lnTo>
                  <a:lnTo>
                    <a:pt x="1406" y="435"/>
                  </a:lnTo>
                  <a:cubicBezTo>
                    <a:pt x="1501" y="340"/>
                    <a:pt x="1644" y="316"/>
                    <a:pt x="1763" y="316"/>
                  </a:cubicBezTo>
                  <a:close/>
                  <a:moveTo>
                    <a:pt x="1722" y="1"/>
                  </a:moveTo>
                  <a:cubicBezTo>
                    <a:pt x="1523" y="1"/>
                    <a:pt x="1332" y="57"/>
                    <a:pt x="1192" y="197"/>
                  </a:cubicBezTo>
                  <a:lnTo>
                    <a:pt x="834" y="507"/>
                  </a:lnTo>
                  <a:cubicBezTo>
                    <a:pt x="453" y="864"/>
                    <a:pt x="191" y="1340"/>
                    <a:pt x="96" y="1888"/>
                  </a:cubicBezTo>
                  <a:cubicBezTo>
                    <a:pt x="1" y="2412"/>
                    <a:pt x="72" y="2960"/>
                    <a:pt x="310" y="3436"/>
                  </a:cubicBezTo>
                  <a:cubicBezTo>
                    <a:pt x="453" y="3722"/>
                    <a:pt x="644" y="4031"/>
                    <a:pt x="787" y="4317"/>
                  </a:cubicBezTo>
                  <a:cubicBezTo>
                    <a:pt x="810" y="4389"/>
                    <a:pt x="834" y="4412"/>
                    <a:pt x="882" y="4484"/>
                  </a:cubicBezTo>
                  <a:cubicBezTo>
                    <a:pt x="917" y="4519"/>
                    <a:pt x="977" y="4541"/>
                    <a:pt x="1026" y="4541"/>
                  </a:cubicBezTo>
                  <a:cubicBezTo>
                    <a:pt x="1043" y="4541"/>
                    <a:pt x="1060" y="4538"/>
                    <a:pt x="1072" y="4531"/>
                  </a:cubicBezTo>
                  <a:cubicBezTo>
                    <a:pt x="1144" y="4484"/>
                    <a:pt x="1168" y="4389"/>
                    <a:pt x="1144" y="4317"/>
                  </a:cubicBezTo>
                  <a:cubicBezTo>
                    <a:pt x="1120" y="4269"/>
                    <a:pt x="1072" y="4246"/>
                    <a:pt x="1049" y="4174"/>
                  </a:cubicBezTo>
                  <a:cubicBezTo>
                    <a:pt x="882" y="3912"/>
                    <a:pt x="715" y="3603"/>
                    <a:pt x="572" y="3317"/>
                  </a:cubicBezTo>
                  <a:cubicBezTo>
                    <a:pt x="167" y="2483"/>
                    <a:pt x="334" y="1436"/>
                    <a:pt x="1025" y="793"/>
                  </a:cubicBezTo>
                  <a:lnTo>
                    <a:pt x="2454" y="3436"/>
                  </a:lnTo>
                  <a:lnTo>
                    <a:pt x="2382" y="3484"/>
                  </a:lnTo>
                  <a:cubicBezTo>
                    <a:pt x="2192" y="3722"/>
                    <a:pt x="2120" y="4055"/>
                    <a:pt x="2263" y="4365"/>
                  </a:cubicBezTo>
                  <a:cubicBezTo>
                    <a:pt x="2835" y="5341"/>
                    <a:pt x="3644" y="6198"/>
                    <a:pt x="4740" y="6984"/>
                  </a:cubicBezTo>
                  <a:cubicBezTo>
                    <a:pt x="4859" y="7056"/>
                    <a:pt x="5002" y="7080"/>
                    <a:pt x="5169" y="7080"/>
                  </a:cubicBezTo>
                  <a:cubicBezTo>
                    <a:pt x="5335" y="7080"/>
                    <a:pt x="5526" y="7032"/>
                    <a:pt x="5645" y="6913"/>
                  </a:cubicBezTo>
                  <a:lnTo>
                    <a:pt x="5788" y="6770"/>
                  </a:lnTo>
                  <a:lnTo>
                    <a:pt x="8383" y="8223"/>
                  </a:lnTo>
                  <a:cubicBezTo>
                    <a:pt x="7957" y="8620"/>
                    <a:pt x="7421" y="8835"/>
                    <a:pt x="6877" y="8835"/>
                  </a:cubicBezTo>
                  <a:cubicBezTo>
                    <a:pt x="6541" y="8835"/>
                    <a:pt x="6202" y="8753"/>
                    <a:pt x="5883" y="8580"/>
                  </a:cubicBezTo>
                  <a:cubicBezTo>
                    <a:pt x="4097" y="7651"/>
                    <a:pt x="2620" y="6437"/>
                    <a:pt x="1549" y="4936"/>
                  </a:cubicBezTo>
                  <a:cubicBezTo>
                    <a:pt x="1519" y="4907"/>
                    <a:pt x="1472" y="4886"/>
                    <a:pt x="1428" y="4886"/>
                  </a:cubicBezTo>
                  <a:cubicBezTo>
                    <a:pt x="1402" y="4886"/>
                    <a:pt x="1376" y="4894"/>
                    <a:pt x="1358" y="4912"/>
                  </a:cubicBezTo>
                  <a:cubicBezTo>
                    <a:pt x="1287" y="4984"/>
                    <a:pt x="1263" y="5055"/>
                    <a:pt x="1311" y="5127"/>
                  </a:cubicBezTo>
                  <a:cubicBezTo>
                    <a:pt x="2430" y="6651"/>
                    <a:pt x="3906" y="7889"/>
                    <a:pt x="5764" y="8842"/>
                  </a:cubicBezTo>
                  <a:cubicBezTo>
                    <a:pt x="6121" y="9032"/>
                    <a:pt x="6502" y="9104"/>
                    <a:pt x="6883" y="9104"/>
                  </a:cubicBezTo>
                  <a:cubicBezTo>
                    <a:pt x="7502" y="9104"/>
                    <a:pt x="8145" y="8866"/>
                    <a:pt x="8622" y="8437"/>
                  </a:cubicBezTo>
                  <a:lnTo>
                    <a:pt x="8979" y="8104"/>
                  </a:lnTo>
                  <a:cubicBezTo>
                    <a:pt x="9146" y="7984"/>
                    <a:pt x="9241" y="7746"/>
                    <a:pt x="9217" y="7508"/>
                  </a:cubicBezTo>
                  <a:cubicBezTo>
                    <a:pt x="9169" y="7270"/>
                    <a:pt x="9026" y="7056"/>
                    <a:pt x="8812" y="6984"/>
                  </a:cubicBezTo>
                  <a:lnTo>
                    <a:pt x="8098" y="6579"/>
                  </a:lnTo>
                  <a:cubicBezTo>
                    <a:pt x="8074" y="6573"/>
                    <a:pt x="8052" y="6571"/>
                    <a:pt x="8031" y="6571"/>
                  </a:cubicBezTo>
                  <a:cubicBezTo>
                    <a:pt x="7970" y="6571"/>
                    <a:pt x="7925" y="6597"/>
                    <a:pt x="7907" y="6651"/>
                  </a:cubicBezTo>
                  <a:cubicBezTo>
                    <a:pt x="7860" y="6746"/>
                    <a:pt x="7907" y="6818"/>
                    <a:pt x="7955" y="6841"/>
                  </a:cubicBezTo>
                  <a:lnTo>
                    <a:pt x="8669" y="7246"/>
                  </a:lnTo>
                  <a:cubicBezTo>
                    <a:pt x="8788" y="7294"/>
                    <a:pt x="8884" y="7413"/>
                    <a:pt x="8884" y="7580"/>
                  </a:cubicBezTo>
                  <a:cubicBezTo>
                    <a:pt x="8907" y="7723"/>
                    <a:pt x="8836" y="7842"/>
                    <a:pt x="8765" y="7937"/>
                  </a:cubicBezTo>
                  <a:lnTo>
                    <a:pt x="8669" y="8008"/>
                  </a:lnTo>
                  <a:lnTo>
                    <a:pt x="6073" y="6556"/>
                  </a:lnTo>
                  <a:lnTo>
                    <a:pt x="6383" y="6294"/>
                  </a:lnTo>
                  <a:cubicBezTo>
                    <a:pt x="6457" y="6219"/>
                    <a:pt x="6560" y="6182"/>
                    <a:pt x="6667" y="6182"/>
                  </a:cubicBezTo>
                  <a:cubicBezTo>
                    <a:pt x="6731" y="6182"/>
                    <a:pt x="6797" y="6195"/>
                    <a:pt x="6859" y="6222"/>
                  </a:cubicBezTo>
                  <a:lnTo>
                    <a:pt x="7288" y="6460"/>
                  </a:lnTo>
                  <a:cubicBezTo>
                    <a:pt x="7316" y="6474"/>
                    <a:pt x="7344" y="6480"/>
                    <a:pt x="7370" y="6480"/>
                  </a:cubicBezTo>
                  <a:cubicBezTo>
                    <a:pt x="7433" y="6480"/>
                    <a:pt x="7486" y="6446"/>
                    <a:pt x="7502" y="6413"/>
                  </a:cubicBezTo>
                  <a:cubicBezTo>
                    <a:pt x="7526" y="6317"/>
                    <a:pt x="7502" y="6222"/>
                    <a:pt x="7455" y="6198"/>
                  </a:cubicBezTo>
                  <a:lnTo>
                    <a:pt x="7002" y="5960"/>
                  </a:lnTo>
                  <a:cubicBezTo>
                    <a:pt x="6893" y="5901"/>
                    <a:pt x="6772" y="5870"/>
                    <a:pt x="6650" y="5870"/>
                  </a:cubicBezTo>
                  <a:cubicBezTo>
                    <a:pt x="6479" y="5870"/>
                    <a:pt x="6308" y="5930"/>
                    <a:pt x="6169" y="6056"/>
                  </a:cubicBezTo>
                  <a:lnTo>
                    <a:pt x="5454" y="6675"/>
                  </a:lnTo>
                  <a:cubicBezTo>
                    <a:pt x="5376" y="6740"/>
                    <a:pt x="5276" y="6777"/>
                    <a:pt x="5178" y="6777"/>
                  </a:cubicBezTo>
                  <a:cubicBezTo>
                    <a:pt x="5097" y="6777"/>
                    <a:pt x="5019" y="6752"/>
                    <a:pt x="4954" y="6699"/>
                  </a:cubicBezTo>
                  <a:cubicBezTo>
                    <a:pt x="3883" y="5960"/>
                    <a:pt x="3097" y="5127"/>
                    <a:pt x="2573" y="4174"/>
                  </a:cubicBezTo>
                  <a:cubicBezTo>
                    <a:pt x="2477" y="4031"/>
                    <a:pt x="2501" y="3817"/>
                    <a:pt x="2620" y="3698"/>
                  </a:cubicBezTo>
                  <a:lnTo>
                    <a:pt x="3192" y="3103"/>
                  </a:lnTo>
                  <a:cubicBezTo>
                    <a:pt x="3406" y="2888"/>
                    <a:pt x="3454" y="2531"/>
                    <a:pt x="3311" y="2269"/>
                  </a:cubicBezTo>
                  <a:lnTo>
                    <a:pt x="2358" y="388"/>
                  </a:lnTo>
                  <a:cubicBezTo>
                    <a:pt x="2239" y="197"/>
                    <a:pt x="2073" y="30"/>
                    <a:pt x="1834" y="7"/>
                  </a:cubicBezTo>
                  <a:cubicBezTo>
                    <a:pt x="1797" y="3"/>
                    <a:pt x="1759" y="1"/>
                    <a:pt x="1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05"/>
            <p:cNvSpPr/>
            <p:nvPr/>
          </p:nvSpPr>
          <p:spPr>
            <a:xfrm>
              <a:off x="1824759" y="2359291"/>
              <a:ext cx="37799" cy="38609"/>
            </a:xfrm>
            <a:custGeom>
              <a:avLst/>
              <a:gdLst/>
              <a:ahLst/>
              <a:cxnLst/>
              <a:rect l="l" t="t" r="r" b="b"/>
              <a:pathLst>
                <a:path w="1073" h="1096" extrusionOk="0">
                  <a:moveTo>
                    <a:pt x="525" y="310"/>
                  </a:moveTo>
                  <a:cubicBezTo>
                    <a:pt x="644" y="310"/>
                    <a:pt x="763" y="429"/>
                    <a:pt x="763" y="548"/>
                  </a:cubicBezTo>
                  <a:cubicBezTo>
                    <a:pt x="763" y="667"/>
                    <a:pt x="644" y="786"/>
                    <a:pt x="525" y="786"/>
                  </a:cubicBezTo>
                  <a:cubicBezTo>
                    <a:pt x="406" y="786"/>
                    <a:pt x="287" y="667"/>
                    <a:pt x="287" y="548"/>
                  </a:cubicBezTo>
                  <a:cubicBezTo>
                    <a:pt x="287" y="429"/>
                    <a:pt x="406" y="310"/>
                    <a:pt x="525" y="310"/>
                  </a:cubicBezTo>
                  <a:close/>
                  <a:moveTo>
                    <a:pt x="549" y="0"/>
                  </a:moveTo>
                  <a:cubicBezTo>
                    <a:pt x="239" y="0"/>
                    <a:pt x="1" y="239"/>
                    <a:pt x="1" y="548"/>
                  </a:cubicBezTo>
                  <a:cubicBezTo>
                    <a:pt x="1" y="834"/>
                    <a:pt x="239" y="1096"/>
                    <a:pt x="549" y="1096"/>
                  </a:cubicBezTo>
                  <a:cubicBezTo>
                    <a:pt x="811" y="1072"/>
                    <a:pt x="1073" y="834"/>
                    <a:pt x="1073" y="548"/>
                  </a:cubicBezTo>
                  <a:cubicBezTo>
                    <a:pt x="1073" y="239"/>
                    <a:pt x="834"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05"/>
            <p:cNvSpPr/>
            <p:nvPr/>
          </p:nvSpPr>
          <p:spPr>
            <a:xfrm>
              <a:off x="1767726" y="2359291"/>
              <a:ext cx="38645" cy="38609"/>
            </a:xfrm>
            <a:custGeom>
              <a:avLst/>
              <a:gdLst/>
              <a:ahLst/>
              <a:cxnLst/>
              <a:rect l="l" t="t" r="r" b="b"/>
              <a:pathLst>
                <a:path w="1097" h="1096" extrusionOk="0">
                  <a:moveTo>
                    <a:pt x="524" y="310"/>
                  </a:moveTo>
                  <a:cubicBezTo>
                    <a:pt x="644" y="310"/>
                    <a:pt x="763" y="429"/>
                    <a:pt x="763" y="548"/>
                  </a:cubicBezTo>
                  <a:cubicBezTo>
                    <a:pt x="763" y="667"/>
                    <a:pt x="644" y="786"/>
                    <a:pt x="524" y="786"/>
                  </a:cubicBezTo>
                  <a:cubicBezTo>
                    <a:pt x="405" y="786"/>
                    <a:pt x="286" y="667"/>
                    <a:pt x="286" y="548"/>
                  </a:cubicBezTo>
                  <a:cubicBezTo>
                    <a:pt x="286" y="429"/>
                    <a:pt x="405" y="310"/>
                    <a:pt x="524" y="310"/>
                  </a:cubicBezTo>
                  <a:close/>
                  <a:moveTo>
                    <a:pt x="548" y="0"/>
                  </a:moveTo>
                  <a:cubicBezTo>
                    <a:pt x="263" y="0"/>
                    <a:pt x="1" y="239"/>
                    <a:pt x="1" y="548"/>
                  </a:cubicBezTo>
                  <a:cubicBezTo>
                    <a:pt x="1" y="834"/>
                    <a:pt x="239" y="1096"/>
                    <a:pt x="548" y="1096"/>
                  </a:cubicBezTo>
                  <a:cubicBezTo>
                    <a:pt x="834" y="1072"/>
                    <a:pt x="1096" y="834"/>
                    <a:pt x="1096" y="548"/>
                  </a:cubicBezTo>
                  <a:cubicBezTo>
                    <a:pt x="1096" y="239"/>
                    <a:pt x="858"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05"/>
            <p:cNvSpPr/>
            <p:nvPr/>
          </p:nvSpPr>
          <p:spPr>
            <a:xfrm>
              <a:off x="1710693" y="2359220"/>
              <a:ext cx="37764" cy="38680"/>
            </a:xfrm>
            <a:custGeom>
              <a:avLst/>
              <a:gdLst/>
              <a:ahLst/>
              <a:cxnLst/>
              <a:rect l="l" t="t" r="r" b="b"/>
              <a:pathLst>
                <a:path w="1072" h="1098" extrusionOk="0">
                  <a:moveTo>
                    <a:pt x="548" y="312"/>
                  </a:moveTo>
                  <a:cubicBezTo>
                    <a:pt x="667" y="312"/>
                    <a:pt x="786" y="431"/>
                    <a:pt x="786" y="550"/>
                  </a:cubicBezTo>
                  <a:cubicBezTo>
                    <a:pt x="786" y="669"/>
                    <a:pt x="667" y="788"/>
                    <a:pt x="548" y="788"/>
                  </a:cubicBezTo>
                  <a:cubicBezTo>
                    <a:pt x="429" y="788"/>
                    <a:pt x="310" y="669"/>
                    <a:pt x="310" y="550"/>
                  </a:cubicBezTo>
                  <a:cubicBezTo>
                    <a:pt x="310" y="407"/>
                    <a:pt x="429" y="312"/>
                    <a:pt x="548" y="312"/>
                  </a:cubicBezTo>
                  <a:close/>
                  <a:moveTo>
                    <a:pt x="506" y="1"/>
                  </a:moveTo>
                  <a:cubicBezTo>
                    <a:pt x="217" y="1"/>
                    <a:pt x="0" y="232"/>
                    <a:pt x="0" y="550"/>
                  </a:cubicBezTo>
                  <a:cubicBezTo>
                    <a:pt x="0" y="836"/>
                    <a:pt x="238" y="1098"/>
                    <a:pt x="548" y="1098"/>
                  </a:cubicBezTo>
                  <a:cubicBezTo>
                    <a:pt x="834" y="1098"/>
                    <a:pt x="1072" y="860"/>
                    <a:pt x="1072" y="550"/>
                  </a:cubicBezTo>
                  <a:cubicBezTo>
                    <a:pt x="1072" y="241"/>
                    <a:pt x="834" y="2"/>
                    <a:pt x="548" y="2"/>
                  </a:cubicBezTo>
                  <a:cubicBezTo>
                    <a:pt x="534" y="1"/>
                    <a:pt x="519"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105"/>
          <p:cNvGrpSpPr/>
          <p:nvPr/>
        </p:nvGrpSpPr>
        <p:grpSpPr>
          <a:xfrm>
            <a:off x="1556326" y="1702276"/>
            <a:ext cx="323846" cy="379224"/>
            <a:chOff x="1556326" y="1657101"/>
            <a:chExt cx="323846" cy="379224"/>
          </a:xfrm>
        </p:grpSpPr>
        <p:sp>
          <p:nvSpPr>
            <p:cNvPr id="2070" name="Google Shape;2070;p105"/>
            <p:cNvSpPr/>
            <p:nvPr/>
          </p:nvSpPr>
          <p:spPr>
            <a:xfrm>
              <a:off x="1556326" y="1657101"/>
              <a:ext cx="323846" cy="379224"/>
            </a:xfrm>
            <a:custGeom>
              <a:avLst/>
              <a:gdLst/>
              <a:ahLst/>
              <a:cxnLst/>
              <a:rect l="l" t="t" r="r" b="b"/>
              <a:pathLst>
                <a:path w="9193" h="10765" extrusionOk="0">
                  <a:moveTo>
                    <a:pt x="1548" y="4335"/>
                  </a:moveTo>
                  <a:lnTo>
                    <a:pt x="1548" y="6288"/>
                  </a:lnTo>
                  <a:lnTo>
                    <a:pt x="405" y="5264"/>
                  </a:lnTo>
                  <a:lnTo>
                    <a:pt x="1548" y="4335"/>
                  </a:lnTo>
                  <a:close/>
                  <a:moveTo>
                    <a:pt x="7597" y="4383"/>
                  </a:moveTo>
                  <a:lnTo>
                    <a:pt x="8764" y="5264"/>
                  </a:lnTo>
                  <a:lnTo>
                    <a:pt x="7597" y="6288"/>
                  </a:lnTo>
                  <a:lnTo>
                    <a:pt x="7597" y="4383"/>
                  </a:lnTo>
                  <a:close/>
                  <a:moveTo>
                    <a:pt x="7502" y="334"/>
                  </a:moveTo>
                  <a:cubicBezTo>
                    <a:pt x="7502" y="334"/>
                    <a:pt x="7264" y="715"/>
                    <a:pt x="7240" y="953"/>
                  </a:cubicBezTo>
                  <a:lnTo>
                    <a:pt x="7240" y="2763"/>
                  </a:lnTo>
                  <a:lnTo>
                    <a:pt x="7264" y="2763"/>
                  </a:lnTo>
                  <a:lnTo>
                    <a:pt x="7264" y="6574"/>
                  </a:lnTo>
                  <a:lnTo>
                    <a:pt x="5906" y="7764"/>
                  </a:lnTo>
                  <a:lnTo>
                    <a:pt x="3239" y="7764"/>
                  </a:lnTo>
                  <a:lnTo>
                    <a:pt x="1882" y="6550"/>
                  </a:lnTo>
                  <a:lnTo>
                    <a:pt x="1882" y="953"/>
                  </a:lnTo>
                  <a:lnTo>
                    <a:pt x="1905" y="953"/>
                  </a:lnTo>
                  <a:cubicBezTo>
                    <a:pt x="1905" y="596"/>
                    <a:pt x="2191" y="334"/>
                    <a:pt x="2548" y="334"/>
                  </a:cubicBezTo>
                  <a:close/>
                  <a:moveTo>
                    <a:pt x="8859" y="5621"/>
                  </a:moveTo>
                  <a:lnTo>
                    <a:pt x="8859" y="10098"/>
                  </a:lnTo>
                  <a:cubicBezTo>
                    <a:pt x="8859" y="10146"/>
                    <a:pt x="8859" y="10217"/>
                    <a:pt x="8812" y="10241"/>
                  </a:cubicBezTo>
                  <a:lnTo>
                    <a:pt x="6192" y="7955"/>
                  </a:lnTo>
                  <a:lnTo>
                    <a:pt x="8859" y="5621"/>
                  </a:lnTo>
                  <a:close/>
                  <a:moveTo>
                    <a:pt x="2548" y="1"/>
                  </a:moveTo>
                  <a:cubicBezTo>
                    <a:pt x="2001" y="1"/>
                    <a:pt x="1596" y="406"/>
                    <a:pt x="1596" y="953"/>
                  </a:cubicBezTo>
                  <a:lnTo>
                    <a:pt x="1596" y="3954"/>
                  </a:lnTo>
                  <a:lnTo>
                    <a:pt x="72" y="5145"/>
                  </a:lnTo>
                  <a:cubicBezTo>
                    <a:pt x="48" y="5169"/>
                    <a:pt x="0" y="5192"/>
                    <a:pt x="0" y="5264"/>
                  </a:cubicBezTo>
                  <a:lnTo>
                    <a:pt x="0" y="7788"/>
                  </a:lnTo>
                  <a:cubicBezTo>
                    <a:pt x="0" y="7883"/>
                    <a:pt x="72" y="7955"/>
                    <a:pt x="167" y="7955"/>
                  </a:cubicBezTo>
                  <a:cubicBezTo>
                    <a:pt x="238" y="7955"/>
                    <a:pt x="310" y="7883"/>
                    <a:pt x="310" y="7788"/>
                  </a:cubicBezTo>
                  <a:lnTo>
                    <a:pt x="310" y="5621"/>
                  </a:lnTo>
                  <a:lnTo>
                    <a:pt x="2977" y="7955"/>
                  </a:lnTo>
                  <a:lnTo>
                    <a:pt x="358" y="10241"/>
                  </a:lnTo>
                  <a:cubicBezTo>
                    <a:pt x="334" y="10170"/>
                    <a:pt x="334" y="10146"/>
                    <a:pt x="334" y="10098"/>
                  </a:cubicBezTo>
                  <a:lnTo>
                    <a:pt x="334" y="8479"/>
                  </a:lnTo>
                  <a:cubicBezTo>
                    <a:pt x="334" y="8383"/>
                    <a:pt x="286" y="8336"/>
                    <a:pt x="191" y="8336"/>
                  </a:cubicBezTo>
                  <a:cubicBezTo>
                    <a:pt x="96" y="8336"/>
                    <a:pt x="48" y="8383"/>
                    <a:pt x="48" y="8479"/>
                  </a:cubicBezTo>
                  <a:lnTo>
                    <a:pt x="48" y="10098"/>
                  </a:lnTo>
                  <a:cubicBezTo>
                    <a:pt x="48" y="10265"/>
                    <a:pt x="119" y="10431"/>
                    <a:pt x="238" y="10598"/>
                  </a:cubicBezTo>
                  <a:cubicBezTo>
                    <a:pt x="358" y="10717"/>
                    <a:pt x="548" y="10765"/>
                    <a:pt x="715" y="10765"/>
                  </a:cubicBezTo>
                  <a:lnTo>
                    <a:pt x="5811" y="10765"/>
                  </a:lnTo>
                  <a:cubicBezTo>
                    <a:pt x="5906" y="10765"/>
                    <a:pt x="5954" y="10717"/>
                    <a:pt x="5954" y="10622"/>
                  </a:cubicBezTo>
                  <a:cubicBezTo>
                    <a:pt x="5954" y="10527"/>
                    <a:pt x="5906" y="10479"/>
                    <a:pt x="5811" y="10479"/>
                  </a:cubicBezTo>
                  <a:lnTo>
                    <a:pt x="691" y="10479"/>
                  </a:lnTo>
                  <a:cubicBezTo>
                    <a:pt x="667" y="10479"/>
                    <a:pt x="643" y="10479"/>
                    <a:pt x="596" y="10431"/>
                  </a:cubicBezTo>
                  <a:lnTo>
                    <a:pt x="3287" y="8098"/>
                  </a:lnTo>
                  <a:lnTo>
                    <a:pt x="5930" y="8098"/>
                  </a:lnTo>
                  <a:lnTo>
                    <a:pt x="8621" y="10431"/>
                  </a:lnTo>
                  <a:cubicBezTo>
                    <a:pt x="8574" y="10431"/>
                    <a:pt x="8550" y="10431"/>
                    <a:pt x="8526" y="10479"/>
                  </a:cubicBezTo>
                  <a:lnTo>
                    <a:pt x="6549" y="10479"/>
                  </a:lnTo>
                  <a:cubicBezTo>
                    <a:pt x="6478" y="10479"/>
                    <a:pt x="6406" y="10527"/>
                    <a:pt x="6406" y="10622"/>
                  </a:cubicBezTo>
                  <a:cubicBezTo>
                    <a:pt x="6406" y="10717"/>
                    <a:pt x="6549" y="10765"/>
                    <a:pt x="6549" y="10765"/>
                  </a:cubicBezTo>
                  <a:lnTo>
                    <a:pt x="8550" y="10765"/>
                  </a:lnTo>
                  <a:cubicBezTo>
                    <a:pt x="8740" y="10765"/>
                    <a:pt x="8883" y="10717"/>
                    <a:pt x="9002" y="10598"/>
                  </a:cubicBezTo>
                  <a:cubicBezTo>
                    <a:pt x="9145" y="10431"/>
                    <a:pt x="9193" y="10265"/>
                    <a:pt x="9193" y="10098"/>
                  </a:cubicBezTo>
                  <a:lnTo>
                    <a:pt x="9193" y="5288"/>
                  </a:lnTo>
                  <a:cubicBezTo>
                    <a:pt x="9193" y="5240"/>
                    <a:pt x="9169" y="5192"/>
                    <a:pt x="9145" y="5169"/>
                  </a:cubicBezTo>
                  <a:lnTo>
                    <a:pt x="7621" y="4049"/>
                  </a:lnTo>
                  <a:lnTo>
                    <a:pt x="7621" y="3049"/>
                  </a:lnTo>
                  <a:lnTo>
                    <a:pt x="9026" y="3049"/>
                  </a:lnTo>
                  <a:cubicBezTo>
                    <a:pt x="9121" y="3049"/>
                    <a:pt x="9169" y="3001"/>
                    <a:pt x="9169" y="2906"/>
                  </a:cubicBezTo>
                  <a:lnTo>
                    <a:pt x="9169" y="1811"/>
                  </a:lnTo>
                  <a:cubicBezTo>
                    <a:pt x="9169" y="1787"/>
                    <a:pt x="9169" y="1763"/>
                    <a:pt x="9145" y="1715"/>
                  </a:cubicBezTo>
                  <a:cubicBezTo>
                    <a:pt x="9111" y="1688"/>
                    <a:pt x="9075" y="1677"/>
                    <a:pt x="9041" y="1677"/>
                  </a:cubicBezTo>
                  <a:cubicBezTo>
                    <a:pt x="8956" y="1677"/>
                    <a:pt x="8883" y="1749"/>
                    <a:pt x="8883" y="1835"/>
                  </a:cubicBezTo>
                  <a:lnTo>
                    <a:pt x="8883" y="2716"/>
                  </a:lnTo>
                  <a:lnTo>
                    <a:pt x="7597" y="2716"/>
                  </a:lnTo>
                  <a:lnTo>
                    <a:pt x="7597" y="930"/>
                  </a:lnTo>
                  <a:cubicBezTo>
                    <a:pt x="7597" y="572"/>
                    <a:pt x="7859" y="287"/>
                    <a:pt x="8216" y="287"/>
                  </a:cubicBezTo>
                  <a:cubicBezTo>
                    <a:pt x="8550" y="287"/>
                    <a:pt x="8859" y="572"/>
                    <a:pt x="8859" y="930"/>
                  </a:cubicBezTo>
                  <a:lnTo>
                    <a:pt x="8859" y="1120"/>
                  </a:lnTo>
                  <a:cubicBezTo>
                    <a:pt x="8859" y="1215"/>
                    <a:pt x="8931" y="1311"/>
                    <a:pt x="9002" y="1311"/>
                  </a:cubicBezTo>
                  <a:cubicBezTo>
                    <a:pt x="9097" y="1311"/>
                    <a:pt x="9145" y="1239"/>
                    <a:pt x="9145" y="1168"/>
                  </a:cubicBezTo>
                  <a:lnTo>
                    <a:pt x="9145" y="930"/>
                  </a:lnTo>
                  <a:cubicBezTo>
                    <a:pt x="9145" y="406"/>
                    <a:pt x="8740" y="1"/>
                    <a:pt x="8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05"/>
            <p:cNvSpPr/>
            <p:nvPr/>
          </p:nvSpPr>
          <p:spPr>
            <a:xfrm>
              <a:off x="1651123" y="1707441"/>
              <a:ext cx="138444" cy="130060"/>
            </a:xfrm>
            <a:custGeom>
              <a:avLst/>
              <a:gdLst/>
              <a:ahLst/>
              <a:cxnLst/>
              <a:rect l="l" t="t" r="r" b="b"/>
              <a:pathLst>
                <a:path w="3930" h="3692" extrusionOk="0">
                  <a:moveTo>
                    <a:pt x="3596" y="1168"/>
                  </a:moveTo>
                  <a:lnTo>
                    <a:pt x="3596" y="1453"/>
                  </a:lnTo>
                  <a:lnTo>
                    <a:pt x="262" y="1453"/>
                  </a:lnTo>
                  <a:lnTo>
                    <a:pt x="262" y="1168"/>
                  </a:lnTo>
                  <a:close/>
                  <a:moveTo>
                    <a:pt x="3311" y="1787"/>
                  </a:moveTo>
                  <a:lnTo>
                    <a:pt x="3144" y="3263"/>
                  </a:lnTo>
                  <a:cubicBezTo>
                    <a:pt x="3144" y="3311"/>
                    <a:pt x="3120" y="3335"/>
                    <a:pt x="3120" y="3335"/>
                  </a:cubicBezTo>
                  <a:lnTo>
                    <a:pt x="691" y="3335"/>
                  </a:lnTo>
                  <a:cubicBezTo>
                    <a:pt x="691" y="3335"/>
                    <a:pt x="643" y="3311"/>
                    <a:pt x="643" y="3263"/>
                  </a:cubicBezTo>
                  <a:lnTo>
                    <a:pt x="500" y="1787"/>
                  </a:lnTo>
                  <a:close/>
                  <a:moveTo>
                    <a:pt x="2284" y="1"/>
                  </a:moveTo>
                  <a:cubicBezTo>
                    <a:pt x="2255" y="1"/>
                    <a:pt x="2223" y="9"/>
                    <a:pt x="2191" y="24"/>
                  </a:cubicBezTo>
                  <a:cubicBezTo>
                    <a:pt x="2120" y="48"/>
                    <a:pt x="2072" y="167"/>
                    <a:pt x="2144" y="239"/>
                  </a:cubicBezTo>
                  <a:lnTo>
                    <a:pt x="2429" y="834"/>
                  </a:lnTo>
                  <a:lnTo>
                    <a:pt x="1477" y="834"/>
                  </a:lnTo>
                  <a:lnTo>
                    <a:pt x="1786" y="239"/>
                  </a:lnTo>
                  <a:cubicBezTo>
                    <a:pt x="1810" y="144"/>
                    <a:pt x="1786" y="48"/>
                    <a:pt x="1715" y="24"/>
                  </a:cubicBezTo>
                  <a:cubicBezTo>
                    <a:pt x="1697" y="19"/>
                    <a:pt x="1678" y="16"/>
                    <a:pt x="1658" y="16"/>
                  </a:cubicBezTo>
                  <a:cubicBezTo>
                    <a:pt x="1600" y="16"/>
                    <a:pt x="1542" y="42"/>
                    <a:pt x="1524" y="96"/>
                  </a:cubicBezTo>
                  <a:lnTo>
                    <a:pt x="1167" y="834"/>
                  </a:lnTo>
                  <a:lnTo>
                    <a:pt x="262" y="834"/>
                  </a:lnTo>
                  <a:cubicBezTo>
                    <a:pt x="119" y="834"/>
                    <a:pt x="0" y="953"/>
                    <a:pt x="0" y="1096"/>
                  </a:cubicBezTo>
                  <a:lnTo>
                    <a:pt x="0" y="1525"/>
                  </a:lnTo>
                  <a:cubicBezTo>
                    <a:pt x="0" y="1668"/>
                    <a:pt x="119" y="1787"/>
                    <a:pt x="262" y="1787"/>
                  </a:cubicBezTo>
                  <a:lnTo>
                    <a:pt x="405" y="3335"/>
                  </a:lnTo>
                  <a:cubicBezTo>
                    <a:pt x="358" y="3549"/>
                    <a:pt x="500" y="3692"/>
                    <a:pt x="691" y="3692"/>
                  </a:cubicBezTo>
                  <a:lnTo>
                    <a:pt x="3191" y="3692"/>
                  </a:lnTo>
                  <a:cubicBezTo>
                    <a:pt x="3358" y="3692"/>
                    <a:pt x="3501" y="3549"/>
                    <a:pt x="3501" y="3335"/>
                  </a:cubicBezTo>
                  <a:lnTo>
                    <a:pt x="3668" y="1787"/>
                  </a:lnTo>
                  <a:cubicBezTo>
                    <a:pt x="3811" y="1787"/>
                    <a:pt x="3930" y="1668"/>
                    <a:pt x="3930" y="1525"/>
                  </a:cubicBezTo>
                  <a:lnTo>
                    <a:pt x="3930" y="1096"/>
                  </a:lnTo>
                  <a:cubicBezTo>
                    <a:pt x="3930" y="953"/>
                    <a:pt x="3811" y="834"/>
                    <a:pt x="3668" y="834"/>
                  </a:cubicBezTo>
                  <a:lnTo>
                    <a:pt x="2763" y="834"/>
                  </a:lnTo>
                  <a:lnTo>
                    <a:pt x="2406" y="96"/>
                  </a:lnTo>
                  <a:cubicBezTo>
                    <a:pt x="2390" y="32"/>
                    <a:pt x="2342" y="1"/>
                    <a:pt x="2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05"/>
            <p:cNvSpPr/>
            <p:nvPr/>
          </p:nvSpPr>
          <p:spPr>
            <a:xfrm>
              <a:off x="1711503" y="1782124"/>
              <a:ext cx="11801" cy="27724"/>
            </a:xfrm>
            <a:custGeom>
              <a:avLst/>
              <a:gdLst/>
              <a:ahLst/>
              <a:cxnLst/>
              <a:rect l="l" t="t" r="r" b="b"/>
              <a:pathLst>
                <a:path w="335" h="787" extrusionOk="0">
                  <a:moveTo>
                    <a:pt x="191" y="0"/>
                  </a:moveTo>
                  <a:cubicBezTo>
                    <a:pt x="96" y="0"/>
                    <a:pt x="1" y="48"/>
                    <a:pt x="1" y="143"/>
                  </a:cubicBezTo>
                  <a:lnTo>
                    <a:pt x="1" y="667"/>
                  </a:lnTo>
                  <a:cubicBezTo>
                    <a:pt x="49" y="738"/>
                    <a:pt x="96" y="786"/>
                    <a:pt x="191" y="786"/>
                  </a:cubicBezTo>
                  <a:cubicBezTo>
                    <a:pt x="287" y="786"/>
                    <a:pt x="334" y="738"/>
                    <a:pt x="334" y="643"/>
                  </a:cubicBezTo>
                  <a:lnTo>
                    <a:pt x="334" y="143"/>
                  </a:lnTo>
                  <a:cubicBezTo>
                    <a:pt x="334" y="48"/>
                    <a:pt x="287"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05"/>
            <p:cNvSpPr/>
            <p:nvPr/>
          </p:nvSpPr>
          <p:spPr>
            <a:xfrm>
              <a:off x="1689697" y="1782124"/>
              <a:ext cx="11801" cy="27724"/>
            </a:xfrm>
            <a:custGeom>
              <a:avLst/>
              <a:gdLst/>
              <a:ahLst/>
              <a:cxnLst/>
              <a:rect l="l" t="t" r="r" b="b"/>
              <a:pathLst>
                <a:path w="335" h="787" extrusionOk="0">
                  <a:moveTo>
                    <a:pt x="191" y="0"/>
                  </a:moveTo>
                  <a:cubicBezTo>
                    <a:pt x="96" y="0"/>
                    <a:pt x="1" y="48"/>
                    <a:pt x="1" y="143"/>
                  </a:cubicBezTo>
                  <a:lnTo>
                    <a:pt x="1" y="667"/>
                  </a:lnTo>
                  <a:cubicBezTo>
                    <a:pt x="25" y="738"/>
                    <a:pt x="96" y="786"/>
                    <a:pt x="191" y="786"/>
                  </a:cubicBezTo>
                  <a:cubicBezTo>
                    <a:pt x="263" y="786"/>
                    <a:pt x="334" y="738"/>
                    <a:pt x="334" y="643"/>
                  </a:cubicBezTo>
                  <a:lnTo>
                    <a:pt x="334" y="143"/>
                  </a:lnTo>
                  <a:cubicBezTo>
                    <a:pt x="334" y="48"/>
                    <a:pt x="263"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05"/>
            <p:cNvSpPr/>
            <p:nvPr/>
          </p:nvSpPr>
          <p:spPr>
            <a:xfrm>
              <a:off x="1734154" y="1782124"/>
              <a:ext cx="10956" cy="27724"/>
            </a:xfrm>
            <a:custGeom>
              <a:avLst/>
              <a:gdLst/>
              <a:ahLst/>
              <a:cxnLst/>
              <a:rect l="l" t="t" r="r" b="b"/>
              <a:pathLst>
                <a:path w="311" h="787" extrusionOk="0">
                  <a:moveTo>
                    <a:pt x="168" y="0"/>
                  </a:moveTo>
                  <a:cubicBezTo>
                    <a:pt x="72" y="0"/>
                    <a:pt x="1" y="48"/>
                    <a:pt x="1" y="143"/>
                  </a:cubicBezTo>
                  <a:lnTo>
                    <a:pt x="1" y="667"/>
                  </a:lnTo>
                  <a:cubicBezTo>
                    <a:pt x="25" y="738"/>
                    <a:pt x="72" y="786"/>
                    <a:pt x="168" y="786"/>
                  </a:cubicBezTo>
                  <a:cubicBezTo>
                    <a:pt x="263" y="786"/>
                    <a:pt x="311" y="738"/>
                    <a:pt x="311" y="643"/>
                  </a:cubicBezTo>
                  <a:lnTo>
                    <a:pt x="311" y="143"/>
                  </a:lnTo>
                  <a:cubicBezTo>
                    <a:pt x="311" y="48"/>
                    <a:pt x="263"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05"/>
            <p:cNvSpPr/>
            <p:nvPr/>
          </p:nvSpPr>
          <p:spPr>
            <a:xfrm>
              <a:off x="1665390" y="1871883"/>
              <a:ext cx="104872" cy="11766"/>
            </a:xfrm>
            <a:custGeom>
              <a:avLst/>
              <a:gdLst/>
              <a:ahLst/>
              <a:cxnLst/>
              <a:rect l="l" t="t" r="r" b="b"/>
              <a:pathLst>
                <a:path w="2977" h="334" extrusionOk="0">
                  <a:moveTo>
                    <a:pt x="167" y="0"/>
                  </a:moveTo>
                  <a:cubicBezTo>
                    <a:pt x="72" y="0"/>
                    <a:pt x="0" y="72"/>
                    <a:pt x="0" y="143"/>
                  </a:cubicBezTo>
                  <a:cubicBezTo>
                    <a:pt x="0" y="238"/>
                    <a:pt x="72" y="334"/>
                    <a:pt x="167" y="334"/>
                  </a:cubicBezTo>
                  <a:lnTo>
                    <a:pt x="2858" y="334"/>
                  </a:lnTo>
                  <a:cubicBezTo>
                    <a:pt x="2929" y="334"/>
                    <a:pt x="2977" y="238"/>
                    <a:pt x="2977" y="143"/>
                  </a:cubicBezTo>
                  <a:cubicBezTo>
                    <a:pt x="2977" y="72"/>
                    <a:pt x="2929"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105"/>
          <p:cNvGrpSpPr/>
          <p:nvPr/>
        </p:nvGrpSpPr>
        <p:grpSpPr>
          <a:xfrm>
            <a:off x="713191" y="2316362"/>
            <a:ext cx="380069" cy="366648"/>
            <a:chOff x="713191" y="2271187"/>
            <a:chExt cx="380069" cy="366648"/>
          </a:xfrm>
        </p:grpSpPr>
        <p:sp>
          <p:nvSpPr>
            <p:cNvPr id="2077" name="Google Shape;2077;p105"/>
            <p:cNvSpPr/>
            <p:nvPr/>
          </p:nvSpPr>
          <p:spPr>
            <a:xfrm>
              <a:off x="713191" y="2503583"/>
              <a:ext cx="380069" cy="134252"/>
            </a:xfrm>
            <a:custGeom>
              <a:avLst/>
              <a:gdLst/>
              <a:ahLst/>
              <a:cxnLst/>
              <a:rect l="l" t="t" r="r" b="b"/>
              <a:pathLst>
                <a:path w="10789" h="3811" extrusionOk="0">
                  <a:moveTo>
                    <a:pt x="1477" y="286"/>
                  </a:moveTo>
                  <a:cubicBezTo>
                    <a:pt x="1858" y="286"/>
                    <a:pt x="2192" y="620"/>
                    <a:pt x="2192" y="1001"/>
                  </a:cubicBezTo>
                  <a:cubicBezTo>
                    <a:pt x="2192" y="1382"/>
                    <a:pt x="1858" y="1715"/>
                    <a:pt x="1477" y="1715"/>
                  </a:cubicBezTo>
                  <a:cubicBezTo>
                    <a:pt x="1072" y="1715"/>
                    <a:pt x="763" y="1382"/>
                    <a:pt x="763" y="1001"/>
                  </a:cubicBezTo>
                  <a:cubicBezTo>
                    <a:pt x="763" y="620"/>
                    <a:pt x="1072" y="286"/>
                    <a:pt x="1477" y="286"/>
                  </a:cubicBezTo>
                  <a:close/>
                  <a:moveTo>
                    <a:pt x="4097" y="286"/>
                  </a:moveTo>
                  <a:cubicBezTo>
                    <a:pt x="4478" y="286"/>
                    <a:pt x="4811" y="620"/>
                    <a:pt x="4811" y="1001"/>
                  </a:cubicBezTo>
                  <a:cubicBezTo>
                    <a:pt x="4811" y="1382"/>
                    <a:pt x="4478" y="1715"/>
                    <a:pt x="4097" y="1715"/>
                  </a:cubicBezTo>
                  <a:cubicBezTo>
                    <a:pt x="3692" y="1715"/>
                    <a:pt x="3382" y="1382"/>
                    <a:pt x="3382" y="1001"/>
                  </a:cubicBezTo>
                  <a:cubicBezTo>
                    <a:pt x="3382" y="620"/>
                    <a:pt x="3692" y="286"/>
                    <a:pt x="4097" y="286"/>
                  </a:cubicBezTo>
                  <a:close/>
                  <a:moveTo>
                    <a:pt x="6716" y="286"/>
                  </a:moveTo>
                  <a:cubicBezTo>
                    <a:pt x="7097" y="286"/>
                    <a:pt x="7431" y="620"/>
                    <a:pt x="7431" y="1001"/>
                  </a:cubicBezTo>
                  <a:cubicBezTo>
                    <a:pt x="7431" y="1382"/>
                    <a:pt x="7097" y="1715"/>
                    <a:pt x="6716" y="1715"/>
                  </a:cubicBezTo>
                  <a:cubicBezTo>
                    <a:pt x="6312" y="1715"/>
                    <a:pt x="5978" y="1382"/>
                    <a:pt x="5978" y="1001"/>
                  </a:cubicBezTo>
                  <a:cubicBezTo>
                    <a:pt x="5978" y="620"/>
                    <a:pt x="6312" y="286"/>
                    <a:pt x="6716" y="286"/>
                  </a:cubicBezTo>
                  <a:close/>
                  <a:moveTo>
                    <a:pt x="9288" y="286"/>
                  </a:moveTo>
                  <a:cubicBezTo>
                    <a:pt x="9693" y="286"/>
                    <a:pt x="10003" y="620"/>
                    <a:pt x="10003" y="1001"/>
                  </a:cubicBezTo>
                  <a:cubicBezTo>
                    <a:pt x="10003" y="1382"/>
                    <a:pt x="9693" y="1715"/>
                    <a:pt x="9288" y="1715"/>
                  </a:cubicBezTo>
                  <a:cubicBezTo>
                    <a:pt x="8907" y="1715"/>
                    <a:pt x="8574" y="1382"/>
                    <a:pt x="8574" y="1001"/>
                  </a:cubicBezTo>
                  <a:cubicBezTo>
                    <a:pt x="8622" y="620"/>
                    <a:pt x="8907" y="286"/>
                    <a:pt x="9288" y="286"/>
                  </a:cubicBezTo>
                  <a:close/>
                  <a:moveTo>
                    <a:pt x="1477" y="2001"/>
                  </a:moveTo>
                  <a:cubicBezTo>
                    <a:pt x="1763" y="2001"/>
                    <a:pt x="2073" y="2120"/>
                    <a:pt x="2263" y="2334"/>
                  </a:cubicBezTo>
                  <a:cubicBezTo>
                    <a:pt x="2454" y="2525"/>
                    <a:pt x="2573" y="2763"/>
                    <a:pt x="2597" y="3001"/>
                  </a:cubicBezTo>
                  <a:cubicBezTo>
                    <a:pt x="2263" y="3239"/>
                    <a:pt x="1882" y="3335"/>
                    <a:pt x="1477" y="3335"/>
                  </a:cubicBezTo>
                  <a:cubicBezTo>
                    <a:pt x="1049" y="3335"/>
                    <a:pt x="668" y="3215"/>
                    <a:pt x="334" y="3001"/>
                  </a:cubicBezTo>
                  <a:cubicBezTo>
                    <a:pt x="429" y="2430"/>
                    <a:pt x="906" y="2001"/>
                    <a:pt x="1477" y="2001"/>
                  </a:cubicBezTo>
                  <a:close/>
                  <a:moveTo>
                    <a:pt x="6716" y="2001"/>
                  </a:moveTo>
                  <a:cubicBezTo>
                    <a:pt x="7002" y="2001"/>
                    <a:pt x="7312" y="2120"/>
                    <a:pt x="7502" y="2334"/>
                  </a:cubicBezTo>
                  <a:cubicBezTo>
                    <a:pt x="7693" y="2525"/>
                    <a:pt x="7812" y="2763"/>
                    <a:pt x="7836" y="3001"/>
                  </a:cubicBezTo>
                  <a:cubicBezTo>
                    <a:pt x="7502" y="3239"/>
                    <a:pt x="7097" y="3335"/>
                    <a:pt x="6716" y="3335"/>
                  </a:cubicBezTo>
                  <a:cubicBezTo>
                    <a:pt x="6288" y="3335"/>
                    <a:pt x="5907" y="3215"/>
                    <a:pt x="5573" y="3001"/>
                  </a:cubicBezTo>
                  <a:cubicBezTo>
                    <a:pt x="5669" y="2430"/>
                    <a:pt x="6145" y="2001"/>
                    <a:pt x="6716" y="2001"/>
                  </a:cubicBezTo>
                  <a:close/>
                  <a:moveTo>
                    <a:pt x="9288" y="2001"/>
                  </a:moveTo>
                  <a:cubicBezTo>
                    <a:pt x="9598" y="2001"/>
                    <a:pt x="9884" y="2120"/>
                    <a:pt x="10098" y="2334"/>
                  </a:cubicBezTo>
                  <a:cubicBezTo>
                    <a:pt x="10289" y="2525"/>
                    <a:pt x="10408" y="2763"/>
                    <a:pt x="10431" y="3001"/>
                  </a:cubicBezTo>
                  <a:cubicBezTo>
                    <a:pt x="10098" y="3239"/>
                    <a:pt x="9717" y="3335"/>
                    <a:pt x="9288" y="3335"/>
                  </a:cubicBezTo>
                  <a:cubicBezTo>
                    <a:pt x="8884" y="3335"/>
                    <a:pt x="8503" y="3215"/>
                    <a:pt x="8169" y="3001"/>
                  </a:cubicBezTo>
                  <a:cubicBezTo>
                    <a:pt x="8264" y="2430"/>
                    <a:pt x="8741" y="2001"/>
                    <a:pt x="9288" y="2001"/>
                  </a:cubicBezTo>
                  <a:close/>
                  <a:moveTo>
                    <a:pt x="9336" y="0"/>
                  </a:moveTo>
                  <a:cubicBezTo>
                    <a:pt x="8764" y="0"/>
                    <a:pt x="8312" y="429"/>
                    <a:pt x="8312" y="1001"/>
                  </a:cubicBezTo>
                  <a:cubicBezTo>
                    <a:pt x="8312" y="1358"/>
                    <a:pt x="8503" y="1668"/>
                    <a:pt x="8741" y="1834"/>
                  </a:cubicBezTo>
                  <a:cubicBezTo>
                    <a:pt x="8431" y="1977"/>
                    <a:pt x="8169" y="2215"/>
                    <a:pt x="8026" y="2525"/>
                  </a:cubicBezTo>
                  <a:cubicBezTo>
                    <a:pt x="7955" y="2382"/>
                    <a:pt x="7860" y="2263"/>
                    <a:pt x="7740" y="2168"/>
                  </a:cubicBezTo>
                  <a:cubicBezTo>
                    <a:pt x="7621" y="2049"/>
                    <a:pt x="7478" y="1929"/>
                    <a:pt x="7312" y="1858"/>
                  </a:cubicBezTo>
                  <a:cubicBezTo>
                    <a:pt x="7574" y="1691"/>
                    <a:pt x="7717" y="1382"/>
                    <a:pt x="7717" y="1025"/>
                  </a:cubicBezTo>
                  <a:cubicBezTo>
                    <a:pt x="7717" y="477"/>
                    <a:pt x="7264" y="24"/>
                    <a:pt x="6716" y="24"/>
                  </a:cubicBezTo>
                  <a:cubicBezTo>
                    <a:pt x="6145" y="24"/>
                    <a:pt x="5692" y="477"/>
                    <a:pt x="5692" y="1025"/>
                  </a:cubicBezTo>
                  <a:cubicBezTo>
                    <a:pt x="5692" y="1382"/>
                    <a:pt x="5859" y="1691"/>
                    <a:pt x="6121" y="1858"/>
                  </a:cubicBezTo>
                  <a:cubicBezTo>
                    <a:pt x="5811" y="2025"/>
                    <a:pt x="5550" y="2263"/>
                    <a:pt x="5383" y="2549"/>
                  </a:cubicBezTo>
                  <a:cubicBezTo>
                    <a:pt x="5335" y="2406"/>
                    <a:pt x="5240" y="2287"/>
                    <a:pt x="5121" y="2191"/>
                  </a:cubicBezTo>
                  <a:cubicBezTo>
                    <a:pt x="5002" y="2072"/>
                    <a:pt x="4859" y="1953"/>
                    <a:pt x="4668" y="1906"/>
                  </a:cubicBezTo>
                  <a:cubicBezTo>
                    <a:pt x="4954" y="1715"/>
                    <a:pt x="5097" y="1429"/>
                    <a:pt x="5097" y="1072"/>
                  </a:cubicBezTo>
                  <a:cubicBezTo>
                    <a:pt x="5097" y="501"/>
                    <a:pt x="4645" y="48"/>
                    <a:pt x="4073" y="48"/>
                  </a:cubicBezTo>
                  <a:cubicBezTo>
                    <a:pt x="3525" y="48"/>
                    <a:pt x="3073" y="501"/>
                    <a:pt x="3073" y="1072"/>
                  </a:cubicBezTo>
                  <a:cubicBezTo>
                    <a:pt x="3073" y="1429"/>
                    <a:pt x="3240" y="1715"/>
                    <a:pt x="3478" y="1906"/>
                  </a:cubicBezTo>
                  <a:cubicBezTo>
                    <a:pt x="3192" y="2049"/>
                    <a:pt x="2930" y="2287"/>
                    <a:pt x="2763" y="2572"/>
                  </a:cubicBezTo>
                  <a:cubicBezTo>
                    <a:pt x="2716" y="2430"/>
                    <a:pt x="2620" y="2310"/>
                    <a:pt x="2501" y="2215"/>
                  </a:cubicBezTo>
                  <a:cubicBezTo>
                    <a:pt x="2382" y="2096"/>
                    <a:pt x="2239" y="1977"/>
                    <a:pt x="2049" y="1929"/>
                  </a:cubicBezTo>
                  <a:cubicBezTo>
                    <a:pt x="2335" y="1739"/>
                    <a:pt x="2477" y="1453"/>
                    <a:pt x="2477" y="1096"/>
                  </a:cubicBezTo>
                  <a:cubicBezTo>
                    <a:pt x="2477" y="524"/>
                    <a:pt x="2025" y="72"/>
                    <a:pt x="1453" y="72"/>
                  </a:cubicBezTo>
                  <a:cubicBezTo>
                    <a:pt x="906" y="72"/>
                    <a:pt x="453" y="524"/>
                    <a:pt x="453" y="1096"/>
                  </a:cubicBezTo>
                  <a:cubicBezTo>
                    <a:pt x="453" y="1453"/>
                    <a:pt x="620" y="1739"/>
                    <a:pt x="858" y="1929"/>
                  </a:cubicBezTo>
                  <a:cubicBezTo>
                    <a:pt x="382" y="2144"/>
                    <a:pt x="25" y="2620"/>
                    <a:pt x="1" y="3168"/>
                  </a:cubicBezTo>
                  <a:cubicBezTo>
                    <a:pt x="1" y="3239"/>
                    <a:pt x="25" y="3287"/>
                    <a:pt x="72" y="3335"/>
                  </a:cubicBezTo>
                  <a:cubicBezTo>
                    <a:pt x="477" y="3620"/>
                    <a:pt x="953" y="3763"/>
                    <a:pt x="1453" y="3763"/>
                  </a:cubicBezTo>
                  <a:cubicBezTo>
                    <a:pt x="1930" y="3763"/>
                    <a:pt x="2382" y="3644"/>
                    <a:pt x="2763" y="3382"/>
                  </a:cubicBezTo>
                  <a:cubicBezTo>
                    <a:pt x="3073" y="3573"/>
                    <a:pt x="3359" y="3692"/>
                    <a:pt x="3716" y="3739"/>
                  </a:cubicBezTo>
                  <a:cubicBezTo>
                    <a:pt x="3811" y="3739"/>
                    <a:pt x="3906" y="3692"/>
                    <a:pt x="3906" y="3620"/>
                  </a:cubicBezTo>
                  <a:cubicBezTo>
                    <a:pt x="3906" y="3525"/>
                    <a:pt x="3835" y="3454"/>
                    <a:pt x="3787" y="3454"/>
                  </a:cubicBezTo>
                  <a:cubicBezTo>
                    <a:pt x="3478" y="3406"/>
                    <a:pt x="3216" y="3287"/>
                    <a:pt x="2954" y="3144"/>
                  </a:cubicBezTo>
                  <a:cubicBezTo>
                    <a:pt x="3049" y="2572"/>
                    <a:pt x="3525" y="2168"/>
                    <a:pt x="4073" y="2168"/>
                  </a:cubicBezTo>
                  <a:cubicBezTo>
                    <a:pt x="4383" y="2168"/>
                    <a:pt x="4668" y="2287"/>
                    <a:pt x="4883" y="2501"/>
                  </a:cubicBezTo>
                  <a:cubicBezTo>
                    <a:pt x="5073" y="2668"/>
                    <a:pt x="5192" y="2906"/>
                    <a:pt x="5216" y="3144"/>
                  </a:cubicBezTo>
                  <a:cubicBezTo>
                    <a:pt x="4978" y="3287"/>
                    <a:pt x="4668" y="3406"/>
                    <a:pt x="4383" y="3454"/>
                  </a:cubicBezTo>
                  <a:cubicBezTo>
                    <a:pt x="4287" y="3454"/>
                    <a:pt x="4240" y="3525"/>
                    <a:pt x="4264" y="3620"/>
                  </a:cubicBezTo>
                  <a:cubicBezTo>
                    <a:pt x="4264" y="3716"/>
                    <a:pt x="4359" y="3763"/>
                    <a:pt x="4406" y="3763"/>
                  </a:cubicBezTo>
                  <a:lnTo>
                    <a:pt x="4430" y="3763"/>
                  </a:lnTo>
                  <a:cubicBezTo>
                    <a:pt x="4764" y="3716"/>
                    <a:pt x="5097" y="3596"/>
                    <a:pt x="5383" y="3406"/>
                  </a:cubicBezTo>
                  <a:cubicBezTo>
                    <a:pt x="5788" y="3644"/>
                    <a:pt x="6216" y="3811"/>
                    <a:pt x="6693" y="3811"/>
                  </a:cubicBezTo>
                  <a:cubicBezTo>
                    <a:pt x="7169" y="3811"/>
                    <a:pt x="7621" y="3692"/>
                    <a:pt x="8002" y="3406"/>
                  </a:cubicBezTo>
                  <a:cubicBezTo>
                    <a:pt x="8407" y="3644"/>
                    <a:pt x="8836" y="3811"/>
                    <a:pt x="9312" y="3811"/>
                  </a:cubicBezTo>
                  <a:cubicBezTo>
                    <a:pt x="9836" y="3811"/>
                    <a:pt x="10312" y="3644"/>
                    <a:pt x="10717" y="3358"/>
                  </a:cubicBezTo>
                  <a:cubicBezTo>
                    <a:pt x="10741" y="3168"/>
                    <a:pt x="10789" y="3144"/>
                    <a:pt x="10789" y="3096"/>
                  </a:cubicBezTo>
                  <a:cubicBezTo>
                    <a:pt x="10765" y="2739"/>
                    <a:pt x="10598" y="2406"/>
                    <a:pt x="10360" y="2144"/>
                  </a:cubicBezTo>
                  <a:cubicBezTo>
                    <a:pt x="10241" y="2025"/>
                    <a:pt x="10098" y="1906"/>
                    <a:pt x="9931" y="1834"/>
                  </a:cubicBezTo>
                  <a:cubicBezTo>
                    <a:pt x="10193" y="1668"/>
                    <a:pt x="10336" y="1358"/>
                    <a:pt x="10336" y="1001"/>
                  </a:cubicBezTo>
                  <a:cubicBezTo>
                    <a:pt x="10336" y="429"/>
                    <a:pt x="9884" y="0"/>
                    <a:pt x="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05"/>
            <p:cNvSpPr/>
            <p:nvPr/>
          </p:nvSpPr>
          <p:spPr>
            <a:xfrm>
              <a:off x="773606" y="2297220"/>
              <a:ext cx="258429" cy="192131"/>
            </a:xfrm>
            <a:custGeom>
              <a:avLst/>
              <a:gdLst/>
              <a:ahLst/>
              <a:cxnLst/>
              <a:rect l="l" t="t" r="r" b="b"/>
              <a:pathLst>
                <a:path w="7336" h="5454" extrusionOk="0">
                  <a:moveTo>
                    <a:pt x="786" y="0"/>
                  </a:moveTo>
                  <a:cubicBezTo>
                    <a:pt x="358" y="0"/>
                    <a:pt x="0" y="357"/>
                    <a:pt x="0" y="810"/>
                  </a:cubicBezTo>
                  <a:lnTo>
                    <a:pt x="0" y="3882"/>
                  </a:lnTo>
                  <a:cubicBezTo>
                    <a:pt x="24" y="4334"/>
                    <a:pt x="381" y="4692"/>
                    <a:pt x="834" y="4692"/>
                  </a:cubicBezTo>
                  <a:lnTo>
                    <a:pt x="1191" y="4692"/>
                  </a:lnTo>
                  <a:lnTo>
                    <a:pt x="1191" y="5287"/>
                  </a:lnTo>
                  <a:cubicBezTo>
                    <a:pt x="1191" y="5311"/>
                    <a:pt x="1191" y="5335"/>
                    <a:pt x="1215" y="5382"/>
                  </a:cubicBezTo>
                  <a:cubicBezTo>
                    <a:pt x="1239" y="5430"/>
                    <a:pt x="1286" y="5454"/>
                    <a:pt x="1358" y="5454"/>
                  </a:cubicBezTo>
                  <a:cubicBezTo>
                    <a:pt x="1382" y="5454"/>
                    <a:pt x="1429" y="5454"/>
                    <a:pt x="1453" y="5430"/>
                  </a:cubicBezTo>
                  <a:lnTo>
                    <a:pt x="2572" y="4692"/>
                  </a:lnTo>
                  <a:lnTo>
                    <a:pt x="5001" y="4692"/>
                  </a:lnTo>
                  <a:lnTo>
                    <a:pt x="6097" y="5406"/>
                  </a:lnTo>
                  <a:cubicBezTo>
                    <a:pt x="6121" y="5418"/>
                    <a:pt x="6150" y="5424"/>
                    <a:pt x="6177" y="5424"/>
                  </a:cubicBezTo>
                  <a:cubicBezTo>
                    <a:pt x="6204" y="5424"/>
                    <a:pt x="6228" y="5418"/>
                    <a:pt x="6240" y="5406"/>
                  </a:cubicBezTo>
                  <a:cubicBezTo>
                    <a:pt x="6287" y="5358"/>
                    <a:pt x="6335" y="5311"/>
                    <a:pt x="6335" y="5239"/>
                  </a:cubicBezTo>
                  <a:lnTo>
                    <a:pt x="6335" y="4644"/>
                  </a:lnTo>
                  <a:lnTo>
                    <a:pt x="7192" y="4692"/>
                  </a:lnTo>
                  <a:cubicBezTo>
                    <a:pt x="7288" y="4692"/>
                    <a:pt x="7335" y="4620"/>
                    <a:pt x="7335" y="4549"/>
                  </a:cubicBezTo>
                  <a:lnTo>
                    <a:pt x="7335" y="3763"/>
                  </a:lnTo>
                  <a:lnTo>
                    <a:pt x="7335" y="3739"/>
                  </a:lnTo>
                  <a:cubicBezTo>
                    <a:pt x="7282" y="3676"/>
                    <a:pt x="7228" y="3651"/>
                    <a:pt x="7182" y="3651"/>
                  </a:cubicBezTo>
                  <a:cubicBezTo>
                    <a:pt x="7105" y="3651"/>
                    <a:pt x="7049" y="3721"/>
                    <a:pt x="7049" y="3810"/>
                  </a:cubicBezTo>
                  <a:lnTo>
                    <a:pt x="7049" y="3882"/>
                  </a:lnTo>
                  <a:cubicBezTo>
                    <a:pt x="7049" y="4144"/>
                    <a:pt x="6835" y="4358"/>
                    <a:pt x="6573" y="4358"/>
                  </a:cubicBezTo>
                  <a:lnTo>
                    <a:pt x="6145" y="4358"/>
                  </a:lnTo>
                  <a:cubicBezTo>
                    <a:pt x="6049" y="4358"/>
                    <a:pt x="6002" y="4406"/>
                    <a:pt x="6002" y="4501"/>
                  </a:cubicBezTo>
                  <a:lnTo>
                    <a:pt x="6002" y="4977"/>
                  </a:lnTo>
                  <a:lnTo>
                    <a:pt x="5120" y="4382"/>
                  </a:lnTo>
                  <a:cubicBezTo>
                    <a:pt x="5073" y="4358"/>
                    <a:pt x="5049" y="4358"/>
                    <a:pt x="5025" y="4358"/>
                  </a:cubicBezTo>
                  <a:lnTo>
                    <a:pt x="2477" y="4358"/>
                  </a:lnTo>
                  <a:cubicBezTo>
                    <a:pt x="2453" y="4358"/>
                    <a:pt x="2429" y="4358"/>
                    <a:pt x="2406" y="4382"/>
                  </a:cubicBezTo>
                  <a:lnTo>
                    <a:pt x="1477" y="4977"/>
                  </a:lnTo>
                  <a:lnTo>
                    <a:pt x="1477" y="4501"/>
                  </a:lnTo>
                  <a:cubicBezTo>
                    <a:pt x="1477" y="4406"/>
                    <a:pt x="1429" y="4358"/>
                    <a:pt x="1334" y="4358"/>
                  </a:cubicBezTo>
                  <a:lnTo>
                    <a:pt x="834" y="4358"/>
                  </a:lnTo>
                  <a:cubicBezTo>
                    <a:pt x="548" y="4358"/>
                    <a:pt x="358" y="4144"/>
                    <a:pt x="358" y="3882"/>
                  </a:cubicBezTo>
                  <a:lnTo>
                    <a:pt x="358" y="476"/>
                  </a:lnTo>
                  <a:cubicBezTo>
                    <a:pt x="358" y="405"/>
                    <a:pt x="405" y="334"/>
                    <a:pt x="500" y="334"/>
                  </a:cubicBezTo>
                  <a:lnTo>
                    <a:pt x="1191" y="334"/>
                  </a:lnTo>
                  <a:cubicBezTo>
                    <a:pt x="1215" y="334"/>
                    <a:pt x="1215" y="334"/>
                    <a:pt x="1215" y="310"/>
                  </a:cubicBezTo>
                  <a:cubicBezTo>
                    <a:pt x="1334" y="191"/>
                    <a:pt x="1239"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05"/>
            <p:cNvSpPr/>
            <p:nvPr/>
          </p:nvSpPr>
          <p:spPr>
            <a:xfrm>
              <a:off x="832330" y="2271187"/>
              <a:ext cx="198859" cy="165323"/>
            </a:xfrm>
            <a:custGeom>
              <a:avLst/>
              <a:gdLst/>
              <a:ahLst/>
              <a:cxnLst/>
              <a:rect l="l" t="t" r="r" b="b"/>
              <a:pathLst>
                <a:path w="5645" h="4693" extrusionOk="0">
                  <a:moveTo>
                    <a:pt x="2620" y="334"/>
                  </a:moveTo>
                  <a:cubicBezTo>
                    <a:pt x="2668" y="334"/>
                    <a:pt x="2739" y="358"/>
                    <a:pt x="2739" y="430"/>
                  </a:cubicBezTo>
                  <a:cubicBezTo>
                    <a:pt x="2882" y="930"/>
                    <a:pt x="2882" y="1382"/>
                    <a:pt x="2739" y="1787"/>
                  </a:cubicBezTo>
                  <a:cubicBezTo>
                    <a:pt x="2691" y="1858"/>
                    <a:pt x="2739" y="1954"/>
                    <a:pt x="2787" y="1978"/>
                  </a:cubicBezTo>
                  <a:cubicBezTo>
                    <a:pt x="2810" y="2001"/>
                    <a:pt x="2858" y="2001"/>
                    <a:pt x="2882" y="2001"/>
                  </a:cubicBezTo>
                  <a:lnTo>
                    <a:pt x="4049" y="2001"/>
                  </a:lnTo>
                  <a:cubicBezTo>
                    <a:pt x="4120" y="2001"/>
                    <a:pt x="4216" y="2073"/>
                    <a:pt x="4216" y="2144"/>
                  </a:cubicBezTo>
                  <a:cubicBezTo>
                    <a:pt x="4216" y="2239"/>
                    <a:pt x="4168" y="2335"/>
                    <a:pt x="4049" y="2335"/>
                  </a:cubicBezTo>
                  <a:lnTo>
                    <a:pt x="3715" y="2335"/>
                  </a:lnTo>
                  <a:cubicBezTo>
                    <a:pt x="3620" y="2335"/>
                    <a:pt x="3573" y="2382"/>
                    <a:pt x="3573" y="2478"/>
                  </a:cubicBezTo>
                  <a:cubicBezTo>
                    <a:pt x="3573" y="2573"/>
                    <a:pt x="3620" y="2668"/>
                    <a:pt x="3715" y="2668"/>
                  </a:cubicBezTo>
                  <a:lnTo>
                    <a:pt x="4001" y="2668"/>
                  </a:lnTo>
                  <a:cubicBezTo>
                    <a:pt x="4096" y="2668"/>
                    <a:pt x="4192" y="2716"/>
                    <a:pt x="4192" y="2811"/>
                  </a:cubicBezTo>
                  <a:cubicBezTo>
                    <a:pt x="4192" y="2906"/>
                    <a:pt x="4120" y="2978"/>
                    <a:pt x="4001" y="2978"/>
                  </a:cubicBezTo>
                  <a:lnTo>
                    <a:pt x="3715" y="2978"/>
                  </a:lnTo>
                  <a:cubicBezTo>
                    <a:pt x="3644" y="2978"/>
                    <a:pt x="3596" y="3025"/>
                    <a:pt x="3573" y="3073"/>
                  </a:cubicBezTo>
                  <a:cubicBezTo>
                    <a:pt x="3501" y="3192"/>
                    <a:pt x="3596" y="3311"/>
                    <a:pt x="3715" y="3311"/>
                  </a:cubicBezTo>
                  <a:lnTo>
                    <a:pt x="3882" y="3311"/>
                  </a:lnTo>
                  <a:cubicBezTo>
                    <a:pt x="3977" y="3311"/>
                    <a:pt x="4073" y="3383"/>
                    <a:pt x="4073" y="3454"/>
                  </a:cubicBezTo>
                  <a:cubicBezTo>
                    <a:pt x="4073" y="3549"/>
                    <a:pt x="4001" y="3645"/>
                    <a:pt x="3882" y="3645"/>
                  </a:cubicBezTo>
                  <a:lnTo>
                    <a:pt x="3596" y="3645"/>
                  </a:lnTo>
                  <a:cubicBezTo>
                    <a:pt x="3501" y="3645"/>
                    <a:pt x="3453" y="3692"/>
                    <a:pt x="3453" y="3787"/>
                  </a:cubicBezTo>
                  <a:cubicBezTo>
                    <a:pt x="3453" y="3883"/>
                    <a:pt x="3501" y="3978"/>
                    <a:pt x="3596" y="3978"/>
                  </a:cubicBezTo>
                  <a:lnTo>
                    <a:pt x="3692" y="3978"/>
                  </a:lnTo>
                  <a:cubicBezTo>
                    <a:pt x="3763" y="3978"/>
                    <a:pt x="3858" y="4026"/>
                    <a:pt x="3858" y="4121"/>
                  </a:cubicBezTo>
                  <a:cubicBezTo>
                    <a:pt x="3858" y="4216"/>
                    <a:pt x="3811" y="4288"/>
                    <a:pt x="3692" y="4288"/>
                  </a:cubicBezTo>
                  <a:lnTo>
                    <a:pt x="1953" y="4288"/>
                  </a:lnTo>
                  <a:cubicBezTo>
                    <a:pt x="1906" y="4288"/>
                    <a:pt x="1858" y="4264"/>
                    <a:pt x="1810" y="4240"/>
                  </a:cubicBezTo>
                  <a:cubicBezTo>
                    <a:pt x="1620" y="4097"/>
                    <a:pt x="1453" y="4049"/>
                    <a:pt x="1263" y="4026"/>
                  </a:cubicBezTo>
                  <a:lnTo>
                    <a:pt x="1263" y="2144"/>
                  </a:lnTo>
                  <a:cubicBezTo>
                    <a:pt x="1453" y="2001"/>
                    <a:pt x="1596" y="1882"/>
                    <a:pt x="1786" y="1739"/>
                  </a:cubicBezTo>
                  <a:cubicBezTo>
                    <a:pt x="2168" y="1430"/>
                    <a:pt x="2525" y="1168"/>
                    <a:pt x="2501" y="453"/>
                  </a:cubicBezTo>
                  <a:cubicBezTo>
                    <a:pt x="2501" y="430"/>
                    <a:pt x="2501" y="406"/>
                    <a:pt x="2525" y="358"/>
                  </a:cubicBezTo>
                  <a:cubicBezTo>
                    <a:pt x="2549" y="334"/>
                    <a:pt x="2572" y="334"/>
                    <a:pt x="2620" y="334"/>
                  </a:cubicBezTo>
                  <a:close/>
                  <a:moveTo>
                    <a:pt x="977" y="1858"/>
                  </a:moveTo>
                  <a:lnTo>
                    <a:pt x="977" y="4383"/>
                  </a:lnTo>
                  <a:lnTo>
                    <a:pt x="310" y="4383"/>
                  </a:lnTo>
                  <a:lnTo>
                    <a:pt x="310" y="1858"/>
                  </a:lnTo>
                  <a:close/>
                  <a:moveTo>
                    <a:pt x="2596" y="1"/>
                  </a:moveTo>
                  <a:cubicBezTo>
                    <a:pt x="2477" y="1"/>
                    <a:pt x="2358" y="72"/>
                    <a:pt x="2287" y="168"/>
                  </a:cubicBezTo>
                  <a:cubicBezTo>
                    <a:pt x="2191" y="239"/>
                    <a:pt x="2168" y="358"/>
                    <a:pt x="2168" y="477"/>
                  </a:cubicBezTo>
                  <a:cubicBezTo>
                    <a:pt x="2168" y="596"/>
                    <a:pt x="2168" y="715"/>
                    <a:pt x="2120" y="811"/>
                  </a:cubicBezTo>
                  <a:lnTo>
                    <a:pt x="167" y="811"/>
                  </a:lnTo>
                  <a:cubicBezTo>
                    <a:pt x="72" y="811"/>
                    <a:pt x="24" y="882"/>
                    <a:pt x="24" y="930"/>
                  </a:cubicBezTo>
                  <a:cubicBezTo>
                    <a:pt x="0" y="1025"/>
                    <a:pt x="72" y="1120"/>
                    <a:pt x="167" y="1120"/>
                  </a:cubicBezTo>
                  <a:lnTo>
                    <a:pt x="2001" y="1120"/>
                  </a:lnTo>
                  <a:cubicBezTo>
                    <a:pt x="1882" y="1263"/>
                    <a:pt x="1739" y="1358"/>
                    <a:pt x="1572" y="1501"/>
                  </a:cubicBezTo>
                  <a:cubicBezTo>
                    <a:pt x="1477" y="1549"/>
                    <a:pt x="1358" y="1644"/>
                    <a:pt x="1263" y="1739"/>
                  </a:cubicBezTo>
                  <a:cubicBezTo>
                    <a:pt x="1263" y="1644"/>
                    <a:pt x="1215" y="1596"/>
                    <a:pt x="1120" y="1596"/>
                  </a:cubicBezTo>
                  <a:lnTo>
                    <a:pt x="143" y="1596"/>
                  </a:lnTo>
                  <a:cubicBezTo>
                    <a:pt x="48" y="1596"/>
                    <a:pt x="0" y="1644"/>
                    <a:pt x="0" y="1739"/>
                  </a:cubicBezTo>
                  <a:lnTo>
                    <a:pt x="0" y="4573"/>
                  </a:lnTo>
                  <a:cubicBezTo>
                    <a:pt x="0" y="4621"/>
                    <a:pt x="48" y="4692"/>
                    <a:pt x="143" y="4692"/>
                  </a:cubicBezTo>
                  <a:lnTo>
                    <a:pt x="1120" y="4692"/>
                  </a:lnTo>
                  <a:cubicBezTo>
                    <a:pt x="1215" y="4692"/>
                    <a:pt x="1263" y="4621"/>
                    <a:pt x="1263" y="4526"/>
                  </a:cubicBezTo>
                  <a:lnTo>
                    <a:pt x="1263" y="4359"/>
                  </a:lnTo>
                  <a:cubicBezTo>
                    <a:pt x="1429" y="4383"/>
                    <a:pt x="1548" y="4407"/>
                    <a:pt x="1620" y="4502"/>
                  </a:cubicBezTo>
                  <a:cubicBezTo>
                    <a:pt x="1715" y="4597"/>
                    <a:pt x="1834" y="4621"/>
                    <a:pt x="1953" y="4621"/>
                  </a:cubicBezTo>
                  <a:lnTo>
                    <a:pt x="3715" y="4621"/>
                  </a:lnTo>
                  <a:cubicBezTo>
                    <a:pt x="3977" y="4621"/>
                    <a:pt x="4216" y="4407"/>
                    <a:pt x="4216" y="4145"/>
                  </a:cubicBezTo>
                  <a:cubicBezTo>
                    <a:pt x="4216" y="4049"/>
                    <a:pt x="4192" y="3954"/>
                    <a:pt x="4120" y="3883"/>
                  </a:cubicBezTo>
                  <a:cubicBezTo>
                    <a:pt x="4239" y="3787"/>
                    <a:pt x="4335" y="3645"/>
                    <a:pt x="4335" y="3478"/>
                  </a:cubicBezTo>
                  <a:cubicBezTo>
                    <a:pt x="4335" y="3406"/>
                    <a:pt x="4311" y="3311"/>
                    <a:pt x="4239" y="3216"/>
                  </a:cubicBezTo>
                  <a:cubicBezTo>
                    <a:pt x="4358" y="3121"/>
                    <a:pt x="4430" y="2978"/>
                    <a:pt x="4430" y="2835"/>
                  </a:cubicBezTo>
                  <a:cubicBezTo>
                    <a:pt x="4430" y="2740"/>
                    <a:pt x="4382" y="2644"/>
                    <a:pt x="4335" y="2573"/>
                  </a:cubicBezTo>
                  <a:cubicBezTo>
                    <a:pt x="4454" y="2478"/>
                    <a:pt x="4549" y="2335"/>
                    <a:pt x="4501" y="2144"/>
                  </a:cubicBezTo>
                  <a:cubicBezTo>
                    <a:pt x="4501" y="1882"/>
                    <a:pt x="4263" y="1716"/>
                    <a:pt x="4001" y="1716"/>
                  </a:cubicBezTo>
                  <a:lnTo>
                    <a:pt x="3120" y="1716"/>
                  </a:lnTo>
                  <a:cubicBezTo>
                    <a:pt x="3168" y="1525"/>
                    <a:pt x="3192" y="1311"/>
                    <a:pt x="3192" y="1120"/>
                  </a:cubicBezTo>
                  <a:lnTo>
                    <a:pt x="5144" y="1120"/>
                  </a:lnTo>
                  <a:cubicBezTo>
                    <a:pt x="5216" y="1120"/>
                    <a:pt x="5311" y="1168"/>
                    <a:pt x="5311" y="1287"/>
                  </a:cubicBezTo>
                  <a:lnTo>
                    <a:pt x="5311" y="4002"/>
                  </a:lnTo>
                  <a:cubicBezTo>
                    <a:pt x="5311" y="4026"/>
                    <a:pt x="5311" y="4026"/>
                    <a:pt x="5335" y="4026"/>
                  </a:cubicBezTo>
                  <a:cubicBezTo>
                    <a:pt x="5373" y="4064"/>
                    <a:pt x="5420" y="4080"/>
                    <a:pt x="5464" y="4080"/>
                  </a:cubicBezTo>
                  <a:cubicBezTo>
                    <a:pt x="5558" y="4080"/>
                    <a:pt x="5644" y="4011"/>
                    <a:pt x="5644" y="3930"/>
                  </a:cubicBezTo>
                  <a:lnTo>
                    <a:pt x="5644" y="1596"/>
                  </a:lnTo>
                  <a:cubicBezTo>
                    <a:pt x="5644" y="1144"/>
                    <a:pt x="5287" y="787"/>
                    <a:pt x="4835" y="787"/>
                  </a:cubicBezTo>
                  <a:lnTo>
                    <a:pt x="3144" y="787"/>
                  </a:lnTo>
                  <a:cubicBezTo>
                    <a:pt x="3120" y="644"/>
                    <a:pt x="3072" y="477"/>
                    <a:pt x="3025" y="311"/>
                  </a:cubicBezTo>
                  <a:cubicBezTo>
                    <a:pt x="2953" y="120"/>
                    <a:pt x="2787" y="1"/>
                    <a:pt x="2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0" name="Google Shape;2080;p105">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2081" name="Google Shape;2081;p105">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05">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2083" name="Google Shape;2083;p105">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2087"/>
        <p:cNvGrpSpPr/>
        <p:nvPr/>
      </p:nvGrpSpPr>
      <p:grpSpPr>
        <a:xfrm>
          <a:off x="0" y="0"/>
          <a:ext cx="0" cy="0"/>
          <a:chOff x="0" y="0"/>
          <a:chExt cx="0" cy="0"/>
        </a:xfrm>
      </p:grpSpPr>
      <p:sp>
        <p:nvSpPr>
          <p:cNvPr id="2088" name="Google Shape;2088;p106"/>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 </a:t>
            </a:r>
            <a:endParaRPr/>
          </a:p>
        </p:txBody>
      </p:sp>
      <p:sp>
        <p:nvSpPr>
          <p:cNvPr id="2089" name="Google Shape;2089;p106"/>
          <p:cNvSpPr txBox="1">
            <a:spLocks noGrp="1"/>
          </p:cNvSpPr>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 resources whose style fits the one of this template</a:t>
            </a:r>
            <a:endParaRPr/>
          </a:p>
          <a:p>
            <a:pPr marL="0" lvl="0" indent="0" algn="l" rtl="0">
              <a:spcBef>
                <a:spcPts val="0"/>
              </a:spcBef>
              <a:spcAft>
                <a:spcPts val="0"/>
              </a:spcAft>
              <a:buNone/>
            </a:pPr>
            <a:endParaRPr/>
          </a:p>
          <a:p>
            <a:pPr marL="457200" marR="50800" lvl="0" indent="-304800" algn="l" rtl="0">
              <a:lnSpc>
                <a:spcPct val="100000"/>
              </a:lnSpc>
              <a:spcBef>
                <a:spcPts val="0"/>
              </a:spcBef>
              <a:spcAft>
                <a:spcPts val="0"/>
              </a:spcAft>
              <a:buSzPts val="1200"/>
              <a:buChar char="●"/>
            </a:pPr>
            <a:r>
              <a:rPr lang="en">
                <a:uFill>
                  <a:noFill/>
                </a:uFill>
                <a:hlinkClick r:id="rId3"/>
              </a:rPr>
              <a:t>Minimal home workspace design</a:t>
            </a:r>
            <a:endParaRPr/>
          </a:p>
          <a:p>
            <a:pPr marL="457200" marR="50800" lvl="0" indent="-304800" algn="l" rtl="0">
              <a:lnSpc>
                <a:spcPct val="100000"/>
              </a:lnSpc>
              <a:spcBef>
                <a:spcPts val="0"/>
              </a:spcBef>
              <a:spcAft>
                <a:spcPts val="0"/>
              </a:spcAft>
              <a:buSzPts val="1200"/>
              <a:buChar char="●"/>
            </a:pPr>
            <a:r>
              <a:rPr lang="en">
                <a:uFill>
                  <a:noFill/>
                </a:uFill>
                <a:hlinkClick r:id="rId4"/>
              </a:rPr>
              <a:t>Minimal home desk design</a:t>
            </a:r>
            <a:endParaRPr/>
          </a:p>
          <a:p>
            <a:pPr marL="457200" marR="50800" lvl="0" indent="-304800" algn="l" rtl="0">
              <a:lnSpc>
                <a:spcPct val="100000"/>
              </a:lnSpc>
              <a:spcBef>
                <a:spcPts val="0"/>
              </a:spcBef>
              <a:spcAft>
                <a:spcPts val="0"/>
              </a:spcAft>
              <a:buSzPts val="1200"/>
              <a:buChar char="●"/>
            </a:pPr>
            <a:r>
              <a:rPr lang="en">
                <a:uFill>
                  <a:noFill/>
                </a:uFill>
                <a:hlinkClick r:id="rId5"/>
              </a:rPr>
              <a:t>Portrait of a excited young businesswoman cheering at workplace</a:t>
            </a:r>
            <a:endParaRPr/>
          </a:p>
        </p:txBody>
      </p:sp>
      <p:sp>
        <p:nvSpPr>
          <p:cNvPr id="2090" name="Google Shape;2090;p106">
            <a:hlinkClick r:id="rId6"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2091" name="Google Shape;2091;p106">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06">
            <a:hlinkClick r:id="rId7"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2093" name="Google Shape;2093;p106">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Shape 2097"/>
        <p:cNvGrpSpPr/>
        <p:nvPr/>
      </p:nvGrpSpPr>
      <p:grpSpPr>
        <a:xfrm>
          <a:off x="0" y="0"/>
          <a:ext cx="0" cy="0"/>
          <a:chOff x="0" y="0"/>
          <a:chExt cx="0" cy="0"/>
        </a:xfrm>
      </p:grpSpPr>
      <p:sp>
        <p:nvSpPr>
          <p:cNvPr id="2098" name="Google Shape;2098;p107"/>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Premium Alternative Resources</a:t>
            </a:r>
            <a:endParaRPr/>
          </a:p>
        </p:txBody>
      </p:sp>
      <p:grpSp>
        <p:nvGrpSpPr>
          <p:cNvPr id="2099" name="Google Shape;2099;p107"/>
          <p:cNvGrpSpPr/>
          <p:nvPr/>
        </p:nvGrpSpPr>
        <p:grpSpPr>
          <a:xfrm>
            <a:off x="5410875" y="1628964"/>
            <a:ext cx="3008025" cy="2734100"/>
            <a:chOff x="5334675" y="1628964"/>
            <a:chExt cx="3008025" cy="2734100"/>
          </a:xfrm>
        </p:grpSpPr>
        <p:sp>
          <p:nvSpPr>
            <p:cNvPr id="2100" name="Google Shape;2100;p107"/>
            <p:cNvSpPr/>
            <p:nvPr/>
          </p:nvSpPr>
          <p:spPr>
            <a:xfrm>
              <a:off x="5674675" y="1831725"/>
              <a:ext cx="2328000" cy="232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dk1"/>
                  </a:solidFill>
                  <a:latin typeface="Cinzel"/>
                  <a:ea typeface="Cinzel"/>
                  <a:cs typeface="Cinzel"/>
                  <a:sym typeface="Cinzel"/>
                </a:rPr>
                <a:t>Pestle</a:t>
              </a:r>
              <a:endParaRPr sz="2800">
                <a:solidFill>
                  <a:schemeClr val="dk1"/>
                </a:solidFill>
                <a:latin typeface="Cinzel"/>
                <a:ea typeface="Cinzel"/>
                <a:cs typeface="Cinzel"/>
                <a:sym typeface="Cinzel"/>
              </a:endParaRPr>
            </a:p>
          </p:txBody>
        </p:sp>
        <p:sp>
          <p:nvSpPr>
            <p:cNvPr id="2101" name="Google Shape;2101;p107"/>
            <p:cNvSpPr/>
            <p:nvPr/>
          </p:nvSpPr>
          <p:spPr>
            <a:xfrm>
              <a:off x="7617300" y="2633314"/>
              <a:ext cx="725400" cy="725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2"/>
                  </a:solidFill>
                  <a:latin typeface="Cinzel"/>
                  <a:ea typeface="Cinzel"/>
                  <a:cs typeface="Cinzel"/>
                  <a:sym typeface="Cinzel"/>
                </a:rPr>
                <a:t>L</a:t>
              </a:r>
              <a:endParaRPr sz="3500">
                <a:solidFill>
                  <a:schemeClr val="accent2"/>
                </a:solidFill>
                <a:latin typeface="Cinzel"/>
                <a:ea typeface="Cinzel"/>
                <a:cs typeface="Cinzel"/>
                <a:sym typeface="Cinzel"/>
              </a:endParaRPr>
            </a:p>
          </p:txBody>
        </p:sp>
        <p:sp>
          <p:nvSpPr>
            <p:cNvPr id="2102" name="Google Shape;2102;p107"/>
            <p:cNvSpPr/>
            <p:nvPr/>
          </p:nvSpPr>
          <p:spPr>
            <a:xfrm>
              <a:off x="5334675" y="2633314"/>
              <a:ext cx="725400" cy="725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2"/>
                  </a:solidFill>
                  <a:latin typeface="Cinzel"/>
                  <a:ea typeface="Cinzel"/>
                  <a:cs typeface="Cinzel"/>
                  <a:sym typeface="Cinzel"/>
                </a:rPr>
                <a:t>E</a:t>
              </a:r>
              <a:endParaRPr sz="3500">
                <a:solidFill>
                  <a:schemeClr val="accent2"/>
                </a:solidFill>
                <a:latin typeface="Cinzel"/>
                <a:ea typeface="Cinzel"/>
                <a:cs typeface="Cinzel"/>
                <a:sym typeface="Cinzel"/>
              </a:endParaRPr>
            </a:p>
          </p:txBody>
        </p:sp>
        <p:sp>
          <p:nvSpPr>
            <p:cNvPr id="2103" name="Google Shape;2103;p107"/>
            <p:cNvSpPr/>
            <p:nvPr/>
          </p:nvSpPr>
          <p:spPr>
            <a:xfrm>
              <a:off x="7228013" y="1628964"/>
              <a:ext cx="725400" cy="725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2"/>
                  </a:solidFill>
                  <a:latin typeface="Cinzel"/>
                  <a:ea typeface="Cinzel"/>
                  <a:cs typeface="Cinzel"/>
                  <a:sym typeface="Cinzel"/>
                </a:rPr>
                <a:t>T</a:t>
              </a:r>
              <a:endParaRPr sz="3500">
                <a:solidFill>
                  <a:schemeClr val="accent2"/>
                </a:solidFill>
                <a:latin typeface="Cinzel"/>
                <a:ea typeface="Cinzel"/>
                <a:cs typeface="Cinzel"/>
                <a:sym typeface="Cinzel"/>
              </a:endParaRPr>
            </a:p>
          </p:txBody>
        </p:sp>
        <p:sp>
          <p:nvSpPr>
            <p:cNvPr id="2104" name="Google Shape;2104;p107"/>
            <p:cNvSpPr/>
            <p:nvPr/>
          </p:nvSpPr>
          <p:spPr>
            <a:xfrm>
              <a:off x="5723988" y="1628964"/>
              <a:ext cx="725400" cy="725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2"/>
                  </a:solidFill>
                  <a:latin typeface="Cinzel"/>
                  <a:ea typeface="Cinzel"/>
                  <a:cs typeface="Cinzel"/>
                  <a:sym typeface="Cinzel"/>
                </a:rPr>
                <a:t>P</a:t>
              </a:r>
              <a:endParaRPr sz="3500">
                <a:solidFill>
                  <a:schemeClr val="accent2"/>
                </a:solidFill>
                <a:latin typeface="Cinzel"/>
                <a:ea typeface="Cinzel"/>
                <a:cs typeface="Cinzel"/>
                <a:sym typeface="Cinzel"/>
              </a:endParaRPr>
            </a:p>
          </p:txBody>
        </p:sp>
        <p:sp>
          <p:nvSpPr>
            <p:cNvPr id="2105" name="Google Shape;2105;p107"/>
            <p:cNvSpPr/>
            <p:nvPr/>
          </p:nvSpPr>
          <p:spPr>
            <a:xfrm>
              <a:off x="7228013" y="3637664"/>
              <a:ext cx="725400" cy="725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2"/>
                  </a:solidFill>
                  <a:latin typeface="Cinzel"/>
                  <a:ea typeface="Cinzel"/>
                  <a:cs typeface="Cinzel"/>
                  <a:sym typeface="Cinzel"/>
                </a:rPr>
                <a:t>E</a:t>
              </a:r>
              <a:endParaRPr sz="3500">
                <a:solidFill>
                  <a:schemeClr val="accent2"/>
                </a:solidFill>
                <a:latin typeface="Cinzel"/>
                <a:ea typeface="Cinzel"/>
                <a:cs typeface="Cinzel"/>
                <a:sym typeface="Cinzel"/>
              </a:endParaRPr>
            </a:p>
          </p:txBody>
        </p:sp>
        <p:sp>
          <p:nvSpPr>
            <p:cNvPr id="2106" name="Google Shape;2106;p107"/>
            <p:cNvSpPr/>
            <p:nvPr/>
          </p:nvSpPr>
          <p:spPr>
            <a:xfrm>
              <a:off x="5723988" y="3637664"/>
              <a:ext cx="725400" cy="725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2"/>
                  </a:solidFill>
                  <a:latin typeface="Cinzel"/>
                  <a:ea typeface="Cinzel"/>
                  <a:cs typeface="Cinzel"/>
                  <a:sym typeface="Cinzel"/>
                </a:rPr>
                <a:t>S</a:t>
              </a:r>
              <a:endParaRPr sz="3500">
                <a:solidFill>
                  <a:schemeClr val="accent2"/>
                </a:solidFill>
                <a:latin typeface="Cinzel"/>
                <a:ea typeface="Cinzel"/>
                <a:cs typeface="Cinzel"/>
                <a:sym typeface="Cinzel"/>
              </a:endParaRPr>
            </a:p>
          </p:txBody>
        </p:sp>
      </p:grpSp>
      <p:grpSp>
        <p:nvGrpSpPr>
          <p:cNvPr id="2107" name="Google Shape;2107;p107"/>
          <p:cNvGrpSpPr/>
          <p:nvPr/>
        </p:nvGrpSpPr>
        <p:grpSpPr>
          <a:xfrm>
            <a:off x="713220" y="1628981"/>
            <a:ext cx="2828007" cy="2734110"/>
            <a:chOff x="3256750" y="1724466"/>
            <a:chExt cx="2630459" cy="2543121"/>
          </a:xfrm>
        </p:grpSpPr>
        <p:sp>
          <p:nvSpPr>
            <p:cNvPr id="2108" name="Google Shape;2108;p107"/>
            <p:cNvSpPr/>
            <p:nvPr/>
          </p:nvSpPr>
          <p:spPr>
            <a:xfrm>
              <a:off x="3584529" y="2008576"/>
              <a:ext cx="1974900" cy="1974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latin typeface="Quattrocento"/>
                <a:ea typeface="Quattrocento"/>
                <a:cs typeface="Quattrocento"/>
                <a:sym typeface="Quattrocento"/>
              </a:endParaRPr>
            </a:p>
          </p:txBody>
        </p:sp>
        <p:grpSp>
          <p:nvGrpSpPr>
            <p:cNvPr id="2109" name="Google Shape;2109;p107"/>
            <p:cNvGrpSpPr/>
            <p:nvPr/>
          </p:nvGrpSpPr>
          <p:grpSpPr>
            <a:xfrm>
              <a:off x="3256750" y="1724466"/>
              <a:ext cx="2630459" cy="2543121"/>
              <a:chOff x="3256750" y="1724466"/>
              <a:chExt cx="2630459" cy="2543121"/>
            </a:xfrm>
          </p:grpSpPr>
          <p:sp>
            <p:nvSpPr>
              <p:cNvPr id="2110" name="Google Shape;2110;p107"/>
              <p:cNvSpPr/>
              <p:nvPr/>
            </p:nvSpPr>
            <p:spPr>
              <a:xfrm>
                <a:off x="4089522" y="1724466"/>
                <a:ext cx="939300" cy="9405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accent2"/>
                    </a:solidFill>
                    <a:latin typeface="Quattrocento"/>
                    <a:ea typeface="Quattrocento"/>
                    <a:cs typeface="Quattrocento"/>
                    <a:sym typeface="Quattrocento"/>
                  </a:rPr>
                  <a:t>Internal Analysis</a:t>
                </a:r>
                <a:endParaRPr sz="1000" b="1">
                  <a:solidFill>
                    <a:schemeClr val="accent2"/>
                  </a:solidFill>
                  <a:latin typeface="Quattrocento"/>
                  <a:ea typeface="Quattrocento"/>
                  <a:cs typeface="Quattrocento"/>
                  <a:sym typeface="Quattrocento"/>
                </a:endParaRPr>
              </a:p>
            </p:txBody>
          </p:sp>
          <p:sp>
            <p:nvSpPr>
              <p:cNvPr id="2111" name="Google Shape;2111;p107"/>
              <p:cNvSpPr/>
              <p:nvPr/>
            </p:nvSpPr>
            <p:spPr>
              <a:xfrm>
                <a:off x="3256750" y="2355150"/>
                <a:ext cx="939300" cy="9405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accent2"/>
                    </a:solidFill>
                    <a:latin typeface="Quattrocento"/>
                    <a:ea typeface="Quattrocento"/>
                    <a:cs typeface="Quattrocento"/>
                    <a:sym typeface="Quattrocento"/>
                  </a:rPr>
                  <a:t>Imple-</a:t>
                </a:r>
                <a:endParaRPr sz="1000" b="1">
                  <a:solidFill>
                    <a:schemeClr val="accent2"/>
                  </a:solidFill>
                  <a:latin typeface="Quattrocento"/>
                  <a:ea typeface="Quattrocento"/>
                  <a:cs typeface="Quattrocento"/>
                  <a:sym typeface="Quattrocento"/>
                </a:endParaRPr>
              </a:p>
              <a:p>
                <a:pPr marL="0" lvl="0" indent="0" algn="ctr" rtl="0">
                  <a:spcBef>
                    <a:spcPts val="0"/>
                  </a:spcBef>
                  <a:spcAft>
                    <a:spcPts val="0"/>
                  </a:spcAft>
                  <a:buNone/>
                </a:pPr>
                <a:r>
                  <a:rPr lang="en" sz="1000" b="1">
                    <a:solidFill>
                      <a:schemeClr val="accent2"/>
                    </a:solidFill>
                    <a:latin typeface="Quattrocento"/>
                    <a:ea typeface="Quattrocento"/>
                    <a:cs typeface="Quattrocento"/>
                    <a:sym typeface="Quattrocento"/>
                  </a:rPr>
                  <a:t>mentation</a:t>
                </a:r>
                <a:endParaRPr sz="1000" b="1">
                  <a:solidFill>
                    <a:schemeClr val="accent2"/>
                  </a:solidFill>
                  <a:latin typeface="Quattrocento"/>
                  <a:ea typeface="Quattrocento"/>
                  <a:cs typeface="Quattrocento"/>
                  <a:sym typeface="Quattrocento"/>
                </a:endParaRPr>
              </a:p>
            </p:txBody>
          </p:sp>
          <p:sp>
            <p:nvSpPr>
              <p:cNvPr id="2112" name="Google Shape;2112;p107"/>
              <p:cNvSpPr/>
              <p:nvPr/>
            </p:nvSpPr>
            <p:spPr>
              <a:xfrm>
                <a:off x="4947909" y="2378481"/>
                <a:ext cx="939300" cy="9405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accent2"/>
                    </a:solidFill>
                    <a:latin typeface="Quattrocento"/>
                    <a:ea typeface="Quattrocento"/>
                    <a:cs typeface="Quattrocento"/>
                    <a:sym typeface="Quattrocento"/>
                  </a:rPr>
                  <a:t>External Analysis</a:t>
                </a:r>
                <a:endParaRPr sz="1000" b="1">
                  <a:solidFill>
                    <a:schemeClr val="accent2"/>
                  </a:solidFill>
                  <a:latin typeface="Quattrocento"/>
                  <a:ea typeface="Quattrocento"/>
                  <a:cs typeface="Quattrocento"/>
                  <a:sym typeface="Quattrocento"/>
                </a:endParaRPr>
              </a:p>
            </p:txBody>
          </p:sp>
          <p:sp>
            <p:nvSpPr>
              <p:cNvPr id="2113" name="Google Shape;2113;p107"/>
              <p:cNvSpPr/>
              <p:nvPr/>
            </p:nvSpPr>
            <p:spPr>
              <a:xfrm>
                <a:off x="3549694" y="3327087"/>
                <a:ext cx="939300" cy="9405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accent2"/>
                    </a:solidFill>
                    <a:latin typeface="Quattrocento"/>
                    <a:ea typeface="Quattrocento"/>
                    <a:cs typeface="Quattrocento"/>
                    <a:sym typeface="Quattrocento"/>
                  </a:rPr>
                  <a:t>Sales Plan</a:t>
                </a:r>
                <a:endParaRPr sz="1000" b="1">
                  <a:solidFill>
                    <a:schemeClr val="accent2"/>
                  </a:solidFill>
                  <a:latin typeface="Quattrocento"/>
                  <a:ea typeface="Quattrocento"/>
                  <a:cs typeface="Quattrocento"/>
                  <a:sym typeface="Quattrocento"/>
                </a:endParaRPr>
              </a:p>
            </p:txBody>
          </p:sp>
          <p:sp>
            <p:nvSpPr>
              <p:cNvPr id="2114" name="Google Shape;2114;p107"/>
              <p:cNvSpPr/>
              <p:nvPr/>
            </p:nvSpPr>
            <p:spPr>
              <a:xfrm>
                <a:off x="4605575" y="3327087"/>
                <a:ext cx="939300" cy="9405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b="1">
                    <a:solidFill>
                      <a:schemeClr val="accent2"/>
                    </a:solidFill>
                    <a:latin typeface="Quattrocento"/>
                    <a:ea typeface="Quattrocento"/>
                    <a:cs typeface="Quattrocento"/>
                    <a:sym typeface="Quattrocento"/>
                  </a:rPr>
                  <a:t>Sales Strategy</a:t>
                </a:r>
                <a:endParaRPr sz="1000" b="1">
                  <a:solidFill>
                    <a:schemeClr val="accent2"/>
                  </a:solidFill>
                  <a:latin typeface="Quattrocento"/>
                  <a:ea typeface="Quattrocento"/>
                  <a:cs typeface="Quattrocento"/>
                  <a:sym typeface="Quattrocento"/>
                </a:endParaRPr>
              </a:p>
            </p:txBody>
          </p:sp>
        </p:grpSp>
      </p:grpSp>
      <p:sp>
        <p:nvSpPr>
          <p:cNvPr id="2115" name="Google Shape;2115;p107"/>
          <p:cNvSpPr/>
          <p:nvPr/>
        </p:nvSpPr>
        <p:spPr>
          <a:xfrm>
            <a:off x="4100555" y="2654065"/>
            <a:ext cx="935300" cy="332175"/>
          </a:xfrm>
          <a:custGeom>
            <a:avLst/>
            <a:gdLst/>
            <a:ahLst/>
            <a:cxnLst/>
            <a:rect l="l" t="t" r="r" b="b"/>
            <a:pathLst>
              <a:path w="37412" h="13287" extrusionOk="0">
                <a:moveTo>
                  <a:pt x="1549" y="13287"/>
                </a:moveTo>
                <a:lnTo>
                  <a:pt x="13266" y="1569"/>
                </a:lnTo>
                <a:lnTo>
                  <a:pt x="15191" y="3494"/>
                </a:lnTo>
                <a:lnTo>
                  <a:pt x="5420" y="13287"/>
                </a:lnTo>
                <a:lnTo>
                  <a:pt x="12429" y="13287"/>
                </a:lnTo>
                <a:lnTo>
                  <a:pt x="18706" y="7010"/>
                </a:lnTo>
                <a:lnTo>
                  <a:pt x="24983" y="13287"/>
                </a:lnTo>
                <a:lnTo>
                  <a:pt x="31972" y="13287"/>
                </a:lnTo>
                <a:lnTo>
                  <a:pt x="22179" y="3494"/>
                </a:lnTo>
                <a:lnTo>
                  <a:pt x="24125" y="1569"/>
                </a:lnTo>
                <a:lnTo>
                  <a:pt x="35843" y="13287"/>
                </a:lnTo>
                <a:lnTo>
                  <a:pt x="37412" y="13287"/>
                </a:lnTo>
                <a:lnTo>
                  <a:pt x="24125" y="0"/>
                </a:lnTo>
                <a:lnTo>
                  <a:pt x="21405" y="2720"/>
                </a:lnTo>
                <a:lnTo>
                  <a:pt x="18706" y="21"/>
                </a:lnTo>
                <a:lnTo>
                  <a:pt x="16007" y="2720"/>
                </a:lnTo>
                <a:lnTo>
                  <a:pt x="13287" y="0"/>
                </a:lnTo>
                <a:lnTo>
                  <a:pt x="0" y="13287"/>
                </a:lnTo>
                <a:lnTo>
                  <a:pt x="1549" y="13287"/>
                </a:lnTo>
                <a:close/>
                <a:moveTo>
                  <a:pt x="29273" y="12178"/>
                </a:moveTo>
                <a:lnTo>
                  <a:pt x="25423" y="12178"/>
                </a:lnTo>
                <a:lnTo>
                  <a:pt x="19501" y="6215"/>
                </a:lnTo>
                <a:lnTo>
                  <a:pt x="21405" y="4310"/>
                </a:lnTo>
                <a:close/>
                <a:moveTo>
                  <a:pt x="18706" y="1590"/>
                </a:moveTo>
                <a:lnTo>
                  <a:pt x="20610" y="3494"/>
                </a:lnTo>
                <a:lnTo>
                  <a:pt x="18706" y="5419"/>
                </a:lnTo>
                <a:lnTo>
                  <a:pt x="16802" y="3494"/>
                </a:lnTo>
                <a:close/>
                <a:moveTo>
                  <a:pt x="17932" y="6215"/>
                </a:moveTo>
                <a:lnTo>
                  <a:pt x="11969" y="12178"/>
                </a:lnTo>
                <a:lnTo>
                  <a:pt x="8119" y="12178"/>
                </a:lnTo>
                <a:lnTo>
                  <a:pt x="15986" y="43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07"/>
          <p:cNvSpPr/>
          <p:nvPr/>
        </p:nvSpPr>
        <p:spPr>
          <a:xfrm>
            <a:off x="4328093" y="3556865"/>
            <a:ext cx="480225" cy="601050"/>
          </a:xfrm>
          <a:custGeom>
            <a:avLst/>
            <a:gdLst/>
            <a:ahLst/>
            <a:cxnLst/>
            <a:rect l="l" t="t" r="r" b="b"/>
            <a:pathLst>
              <a:path w="19209" h="24042" extrusionOk="0">
                <a:moveTo>
                  <a:pt x="0" y="0"/>
                </a:moveTo>
                <a:lnTo>
                  <a:pt x="0" y="18434"/>
                </a:lnTo>
                <a:lnTo>
                  <a:pt x="9604" y="24041"/>
                </a:lnTo>
                <a:lnTo>
                  <a:pt x="19208" y="18434"/>
                </a:lnTo>
                <a:lnTo>
                  <a:pt x="19208" y="0"/>
                </a:lnTo>
                <a:close/>
                <a:moveTo>
                  <a:pt x="18162" y="1025"/>
                </a:moveTo>
                <a:lnTo>
                  <a:pt x="18162" y="7595"/>
                </a:lnTo>
                <a:lnTo>
                  <a:pt x="9604" y="1988"/>
                </a:lnTo>
                <a:lnTo>
                  <a:pt x="1046" y="7595"/>
                </a:lnTo>
                <a:lnTo>
                  <a:pt x="1046" y="1025"/>
                </a:lnTo>
                <a:close/>
                <a:moveTo>
                  <a:pt x="3829" y="19459"/>
                </a:moveTo>
                <a:lnTo>
                  <a:pt x="3829" y="10399"/>
                </a:lnTo>
                <a:lnTo>
                  <a:pt x="9604" y="6633"/>
                </a:lnTo>
                <a:lnTo>
                  <a:pt x="15379" y="10399"/>
                </a:lnTo>
                <a:lnTo>
                  <a:pt x="15379" y="19459"/>
                </a:lnTo>
                <a:lnTo>
                  <a:pt x="9604" y="22849"/>
                </a:lnTo>
                <a:close/>
                <a:moveTo>
                  <a:pt x="16404" y="18852"/>
                </a:moveTo>
                <a:lnTo>
                  <a:pt x="16404" y="9855"/>
                </a:lnTo>
                <a:lnTo>
                  <a:pt x="9604" y="5419"/>
                </a:lnTo>
                <a:lnTo>
                  <a:pt x="2804" y="9855"/>
                </a:lnTo>
                <a:lnTo>
                  <a:pt x="2804" y="18852"/>
                </a:lnTo>
                <a:lnTo>
                  <a:pt x="1046" y="17848"/>
                </a:lnTo>
                <a:lnTo>
                  <a:pt x="1046" y="8809"/>
                </a:lnTo>
                <a:lnTo>
                  <a:pt x="9604" y="3222"/>
                </a:lnTo>
                <a:lnTo>
                  <a:pt x="18162" y="8809"/>
                </a:lnTo>
                <a:lnTo>
                  <a:pt x="18162" y="1784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7" name="Google Shape;2117;p107"/>
          <p:cNvGrpSpPr/>
          <p:nvPr/>
        </p:nvGrpSpPr>
        <p:grpSpPr>
          <a:xfrm>
            <a:off x="4355818" y="1622359"/>
            <a:ext cx="424775" cy="456150"/>
            <a:chOff x="2285450" y="3713525"/>
            <a:chExt cx="424775" cy="456150"/>
          </a:xfrm>
        </p:grpSpPr>
        <p:sp>
          <p:nvSpPr>
            <p:cNvPr id="2118" name="Google Shape;2118;p107"/>
            <p:cNvSpPr/>
            <p:nvPr/>
          </p:nvSpPr>
          <p:spPr>
            <a:xfrm>
              <a:off x="2285450" y="3713525"/>
              <a:ext cx="424775" cy="456150"/>
            </a:xfrm>
            <a:custGeom>
              <a:avLst/>
              <a:gdLst/>
              <a:ahLst/>
              <a:cxnLst/>
              <a:rect l="l" t="t" r="r" b="b"/>
              <a:pathLst>
                <a:path w="16991" h="18246" extrusionOk="0">
                  <a:moveTo>
                    <a:pt x="8516" y="18246"/>
                  </a:moveTo>
                  <a:lnTo>
                    <a:pt x="0" y="13287"/>
                  </a:lnTo>
                  <a:lnTo>
                    <a:pt x="0" y="1"/>
                  </a:lnTo>
                  <a:lnTo>
                    <a:pt x="5064" y="5231"/>
                  </a:lnTo>
                  <a:lnTo>
                    <a:pt x="8495" y="2302"/>
                  </a:lnTo>
                  <a:lnTo>
                    <a:pt x="11927" y="5231"/>
                  </a:lnTo>
                  <a:lnTo>
                    <a:pt x="16990" y="1"/>
                  </a:lnTo>
                  <a:lnTo>
                    <a:pt x="16990" y="13287"/>
                  </a:lnTo>
                  <a:close/>
                  <a:moveTo>
                    <a:pt x="1318" y="12534"/>
                  </a:moveTo>
                  <a:lnTo>
                    <a:pt x="8516" y="16739"/>
                  </a:lnTo>
                  <a:lnTo>
                    <a:pt x="15714" y="12534"/>
                  </a:lnTo>
                  <a:lnTo>
                    <a:pt x="15714" y="3286"/>
                  </a:lnTo>
                  <a:lnTo>
                    <a:pt x="12052" y="7052"/>
                  </a:lnTo>
                  <a:lnTo>
                    <a:pt x="8516" y="4060"/>
                  </a:lnTo>
                  <a:lnTo>
                    <a:pt x="4980" y="7052"/>
                  </a:lnTo>
                  <a:lnTo>
                    <a:pt x="1318" y="32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07"/>
            <p:cNvSpPr/>
            <p:nvPr/>
          </p:nvSpPr>
          <p:spPr>
            <a:xfrm>
              <a:off x="2482125" y="3886150"/>
              <a:ext cx="32975" cy="33500"/>
            </a:xfrm>
            <a:custGeom>
              <a:avLst/>
              <a:gdLst/>
              <a:ahLst/>
              <a:cxnLst/>
              <a:rect l="l" t="t" r="r" b="b"/>
              <a:pathLst>
                <a:path w="1319" h="1340" extrusionOk="0">
                  <a:moveTo>
                    <a:pt x="0" y="0"/>
                  </a:moveTo>
                  <a:lnTo>
                    <a:pt x="1319" y="0"/>
                  </a:lnTo>
                  <a:lnTo>
                    <a:pt x="1319" y="1339"/>
                  </a:lnTo>
                  <a:lnTo>
                    <a:pt x="0" y="13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0" name="Google Shape;2120;p107"/>
          <p:cNvSpPr txBox="1"/>
          <p:nvPr/>
        </p:nvSpPr>
        <p:spPr>
          <a:xfrm>
            <a:off x="4075455" y="2168788"/>
            <a:ext cx="985500" cy="125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Quattrocento"/>
                <a:ea typeface="Quattrocento"/>
                <a:cs typeface="Quattrocento"/>
                <a:sym typeface="Quattrocento"/>
              </a:rPr>
              <a:t>BRAND NAME</a:t>
            </a:r>
            <a:endParaRPr sz="1100">
              <a:solidFill>
                <a:schemeClr val="dk1"/>
              </a:solidFill>
              <a:latin typeface="Quattrocento"/>
              <a:ea typeface="Quattrocento"/>
              <a:cs typeface="Quattrocento"/>
              <a:sym typeface="Quattrocento"/>
            </a:endParaRPr>
          </a:p>
        </p:txBody>
      </p:sp>
      <p:sp>
        <p:nvSpPr>
          <p:cNvPr id="2121" name="Google Shape;2121;p107"/>
          <p:cNvSpPr txBox="1"/>
          <p:nvPr/>
        </p:nvSpPr>
        <p:spPr>
          <a:xfrm>
            <a:off x="4075455" y="3082631"/>
            <a:ext cx="985500" cy="125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Quattrocento"/>
                <a:ea typeface="Quattrocento"/>
                <a:cs typeface="Quattrocento"/>
                <a:sym typeface="Quattrocento"/>
              </a:rPr>
              <a:t>BRAND NAME</a:t>
            </a:r>
            <a:endParaRPr sz="1100">
              <a:solidFill>
                <a:schemeClr val="dk1"/>
              </a:solidFill>
              <a:latin typeface="Quattrocento"/>
              <a:ea typeface="Quattrocento"/>
              <a:cs typeface="Quattrocento"/>
              <a:sym typeface="Quattrocento"/>
            </a:endParaRPr>
          </a:p>
        </p:txBody>
      </p:sp>
      <p:sp>
        <p:nvSpPr>
          <p:cNvPr id="2122" name="Google Shape;2122;p107"/>
          <p:cNvSpPr txBox="1"/>
          <p:nvPr/>
        </p:nvSpPr>
        <p:spPr>
          <a:xfrm>
            <a:off x="4075455" y="4244595"/>
            <a:ext cx="985500" cy="125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100">
                <a:solidFill>
                  <a:schemeClr val="dk1"/>
                </a:solidFill>
                <a:latin typeface="Quattrocento"/>
                <a:ea typeface="Quattrocento"/>
                <a:cs typeface="Quattrocento"/>
                <a:sym typeface="Quattrocento"/>
              </a:rPr>
              <a:t>BRAND NAME</a:t>
            </a:r>
            <a:endParaRPr sz="1100">
              <a:solidFill>
                <a:schemeClr val="dk1"/>
              </a:solidFill>
              <a:latin typeface="Quattrocento"/>
              <a:ea typeface="Quattrocento"/>
              <a:cs typeface="Quattrocento"/>
              <a:sym typeface="Quattrocento"/>
            </a:endParaRPr>
          </a:p>
        </p:txBody>
      </p:sp>
      <p:sp>
        <p:nvSpPr>
          <p:cNvPr id="2123" name="Google Shape;2123;p107">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2124" name="Google Shape;2124;p107">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07">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2126" name="Google Shape;2126;p107">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Shape 297"/>
        <p:cNvGrpSpPr/>
        <p:nvPr/>
      </p:nvGrpSpPr>
      <p:grpSpPr>
        <a:xfrm>
          <a:off x="0" y="0"/>
          <a:ext cx="0" cy="0"/>
          <a:chOff x="0" y="0"/>
          <a:chExt cx="0" cy="0"/>
        </a:xfrm>
      </p:grpSpPr>
      <p:sp>
        <p:nvSpPr>
          <p:cNvPr id="298" name="Google Shape;298;p45"/>
          <p:cNvSpPr txBox="1">
            <a:spLocks noGrp="1"/>
          </p:cNvSpPr>
          <p:nvPr>
            <p:ph type="ctrTitle"/>
          </p:nvPr>
        </p:nvSpPr>
        <p:spPr>
          <a:xfrm>
            <a:off x="690600" y="1281300"/>
            <a:ext cx="4315800"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KOREAN SIMPLE STYLE CONSULTING</a:t>
            </a:r>
            <a:r>
              <a:rPr lang="en"/>
              <a:t> </a:t>
            </a:r>
            <a:endParaRPr/>
          </a:p>
        </p:txBody>
      </p:sp>
      <p:sp>
        <p:nvSpPr>
          <p:cNvPr id="299" name="Google Shape;299;p45"/>
          <p:cNvSpPr txBox="1">
            <a:spLocks noGrp="1"/>
          </p:cNvSpPr>
          <p:nvPr>
            <p:ph type="subTitle" idx="1"/>
          </p:nvPr>
        </p:nvSpPr>
        <p:spPr>
          <a:xfrm>
            <a:off x="699150" y="3727325"/>
            <a:ext cx="4315800" cy="41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pic>
        <p:nvPicPr>
          <p:cNvPr id="300" name="Google Shape;300;p45"/>
          <p:cNvPicPr preferRelativeResize="0"/>
          <p:nvPr/>
        </p:nvPicPr>
        <p:blipFill rotWithShape="1">
          <a:blip r:embed="rId3">
            <a:alphaModFix/>
          </a:blip>
          <a:srcRect l="39" r="29"/>
          <a:stretch/>
        </p:blipFill>
        <p:spPr>
          <a:xfrm>
            <a:off x="5434775" y="648225"/>
            <a:ext cx="2329500" cy="3495000"/>
          </a:xfrm>
          <a:prstGeom prst="rect">
            <a:avLst/>
          </a:prstGeom>
          <a:noFill/>
          <a:ln>
            <a:noFill/>
          </a:ln>
        </p:spPr>
      </p:pic>
      <p:sp>
        <p:nvSpPr>
          <p:cNvPr id="301" name="Google Shape;301;p45"/>
          <p:cNvSpPr txBox="1"/>
          <p:nvPr/>
        </p:nvSpPr>
        <p:spPr>
          <a:xfrm rot="-5400000">
            <a:off x="7835725" y="1648675"/>
            <a:ext cx="1806600" cy="61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98"/>
                                        </p:tgtEl>
                                        <p:attrNameLst>
                                          <p:attrName>style.visibility</p:attrName>
                                        </p:attrNameLst>
                                      </p:cBhvr>
                                      <p:to>
                                        <p:strVal val="visible"/>
                                      </p:to>
                                    </p:set>
                                    <p:anim calcmode="lin" valueType="num">
                                      <p:cBhvr additive="base">
                                        <p:cTn id="7" dur="1000"/>
                                        <p:tgtEl>
                                          <p:spTgt spid="29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2130"/>
        <p:cNvGrpSpPr/>
        <p:nvPr/>
      </p:nvGrpSpPr>
      <p:grpSpPr>
        <a:xfrm>
          <a:off x="0" y="0"/>
          <a:ext cx="0" cy="0"/>
          <a:chOff x="0" y="0"/>
          <a:chExt cx="0" cy="0"/>
        </a:xfrm>
      </p:grpSpPr>
      <p:sp>
        <p:nvSpPr>
          <p:cNvPr id="2131" name="Google Shape;2131;p108"/>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Premium alternative resources</a:t>
            </a:r>
            <a:endParaRPr/>
          </a:p>
        </p:txBody>
      </p:sp>
      <p:grpSp>
        <p:nvGrpSpPr>
          <p:cNvPr id="2132" name="Google Shape;2132;p108"/>
          <p:cNvGrpSpPr/>
          <p:nvPr/>
        </p:nvGrpSpPr>
        <p:grpSpPr>
          <a:xfrm>
            <a:off x="2618223" y="1613764"/>
            <a:ext cx="5557999" cy="2990350"/>
            <a:chOff x="713223" y="1442100"/>
            <a:chExt cx="5557999" cy="2990350"/>
          </a:xfrm>
        </p:grpSpPr>
        <p:sp>
          <p:nvSpPr>
            <p:cNvPr id="2133" name="Google Shape;2133;p108"/>
            <p:cNvSpPr/>
            <p:nvPr/>
          </p:nvSpPr>
          <p:spPr>
            <a:xfrm>
              <a:off x="3254675" y="1442100"/>
              <a:ext cx="813900" cy="813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08"/>
            <p:cNvSpPr/>
            <p:nvPr/>
          </p:nvSpPr>
          <p:spPr>
            <a:xfrm>
              <a:off x="3254675" y="2530325"/>
              <a:ext cx="813900" cy="813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08"/>
            <p:cNvSpPr/>
            <p:nvPr/>
          </p:nvSpPr>
          <p:spPr>
            <a:xfrm>
              <a:off x="3254675" y="3618550"/>
              <a:ext cx="813900" cy="813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08"/>
            <p:cNvSpPr txBox="1"/>
            <p:nvPr/>
          </p:nvSpPr>
          <p:spPr>
            <a:xfrm>
              <a:off x="713223" y="2731775"/>
              <a:ext cx="1273800" cy="411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
                  <a:solidFill>
                    <a:schemeClr val="accent2"/>
                  </a:solidFill>
                  <a:latin typeface="Cinzel"/>
                  <a:ea typeface="Cinzel"/>
                  <a:cs typeface="Cinzel"/>
                  <a:sym typeface="Cinzel"/>
                </a:rPr>
                <a:t>STRATEGY</a:t>
              </a:r>
              <a:endParaRPr>
                <a:solidFill>
                  <a:schemeClr val="accent2"/>
                </a:solidFill>
                <a:latin typeface="Cinzel"/>
                <a:ea typeface="Cinzel"/>
                <a:cs typeface="Cinzel"/>
                <a:sym typeface="Cinzel"/>
              </a:endParaRPr>
            </a:p>
          </p:txBody>
        </p:sp>
        <p:cxnSp>
          <p:nvCxnSpPr>
            <p:cNvPr id="2137" name="Google Shape;2137;p108"/>
            <p:cNvCxnSpPr>
              <a:stCxn id="2136" idx="3"/>
              <a:endCxn id="2134" idx="2"/>
            </p:cNvCxnSpPr>
            <p:nvPr/>
          </p:nvCxnSpPr>
          <p:spPr>
            <a:xfrm>
              <a:off x="1987023" y="2937275"/>
              <a:ext cx="1267800" cy="0"/>
            </a:xfrm>
            <a:prstGeom prst="straightConnector1">
              <a:avLst/>
            </a:prstGeom>
            <a:noFill/>
            <a:ln w="9525" cap="flat" cmpd="sng">
              <a:solidFill>
                <a:schemeClr val="dk2"/>
              </a:solidFill>
              <a:prstDash val="solid"/>
              <a:round/>
              <a:headEnd type="none" w="med" len="med"/>
              <a:tailEnd type="none" w="med" len="med"/>
            </a:ln>
          </p:spPr>
        </p:cxnSp>
        <p:cxnSp>
          <p:nvCxnSpPr>
            <p:cNvPr id="2138" name="Google Shape;2138;p108"/>
            <p:cNvCxnSpPr>
              <a:stCxn id="2133" idx="2"/>
              <a:endCxn id="2136" idx="3"/>
            </p:cNvCxnSpPr>
            <p:nvPr/>
          </p:nvCxnSpPr>
          <p:spPr>
            <a:xfrm flipH="1">
              <a:off x="1986875" y="1849050"/>
              <a:ext cx="1267800" cy="1088100"/>
            </a:xfrm>
            <a:prstGeom prst="bentConnector3">
              <a:avLst>
                <a:gd name="adj1" fmla="val 49994"/>
              </a:avLst>
            </a:prstGeom>
            <a:noFill/>
            <a:ln w="9525" cap="flat" cmpd="sng">
              <a:solidFill>
                <a:schemeClr val="dk2"/>
              </a:solidFill>
              <a:prstDash val="solid"/>
              <a:round/>
              <a:headEnd type="none" w="med" len="med"/>
              <a:tailEnd type="none" w="med" len="med"/>
            </a:ln>
          </p:spPr>
        </p:cxnSp>
        <p:cxnSp>
          <p:nvCxnSpPr>
            <p:cNvPr id="2139" name="Google Shape;2139;p108"/>
            <p:cNvCxnSpPr>
              <a:stCxn id="2136" idx="3"/>
              <a:endCxn id="2135" idx="2"/>
            </p:cNvCxnSpPr>
            <p:nvPr/>
          </p:nvCxnSpPr>
          <p:spPr>
            <a:xfrm>
              <a:off x="1987023" y="2937275"/>
              <a:ext cx="1267800" cy="1088100"/>
            </a:xfrm>
            <a:prstGeom prst="bentConnector3">
              <a:avLst>
                <a:gd name="adj1" fmla="val 49994"/>
              </a:avLst>
            </a:prstGeom>
            <a:noFill/>
            <a:ln w="9525" cap="flat" cmpd="sng">
              <a:solidFill>
                <a:schemeClr val="dk2"/>
              </a:solidFill>
              <a:prstDash val="solid"/>
              <a:round/>
              <a:headEnd type="none" w="med" len="med"/>
              <a:tailEnd type="none" w="med" len="med"/>
            </a:ln>
          </p:spPr>
        </p:cxnSp>
        <p:cxnSp>
          <p:nvCxnSpPr>
            <p:cNvPr id="2140" name="Google Shape;2140;p108"/>
            <p:cNvCxnSpPr>
              <a:stCxn id="2134" idx="6"/>
              <a:endCxn id="2141" idx="1"/>
            </p:cNvCxnSpPr>
            <p:nvPr/>
          </p:nvCxnSpPr>
          <p:spPr>
            <a:xfrm>
              <a:off x="4068575" y="2937275"/>
              <a:ext cx="464400" cy="0"/>
            </a:xfrm>
            <a:prstGeom prst="straightConnector1">
              <a:avLst/>
            </a:prstGeom>
            <a:noFill/>
            <a:ln w="9525" cap="flat" cmpd="sng">
              <a:solidFill>
                <a:schemeClr val="dk2"/>
              </a:solidFill>
              <a:prstDash val="solid"/>
              <a:round/>
              <a:headEnd type="none" w="med" len="med"/>
              <a:tailEnd type="none" w="med" len="med"/>
            </a:ln>
          </p:spPr>
        </p:cxnSp>
        <p:sp>
          <p:nvSpPr>
            <p:cNvPr id="2142" name="Google Shape;2142;p108"/>
            <p:cNvSpPr txBox="1"/>
            <p:nvPr/>
          </p:nvSpPr>
          <p:spPr>
            <a:xfrm>
              <a:off x="4533022" y="1643550"/>
              <a:ext cx="1430400" cy="411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
                  <a:solidFill>
                    <a:schemeClr val="accent2"/>
                  </a:solidFill>
                  <a:latin typeface="Cinzel"/>
                  <a:ea typeface="Cinzel"/>
                  <a:cs typeface="Cinzel"/>
                  <a:sym typeface="Cinzel"/>
                </a:rPr>
                <a:t>KEY ACCION 1</a:t>
              </a:r>
              <a:endParaRPr>
                <a:solidFill>
                  <a:schemeClr val="accent2"/>
                </a:solidFill>
                <a:latin typeface="Cinzel"/>
                <a:ea typeface="Cinzel"/>
                <a:cs typeface="Cinzel"/>
                <a:sym typeface="Cinzel"/>
              </a:endParaRPr>
            </a:p>
          </p:txBody>
        </p:sp>
        <p:sp>
          <p:nvSpPr>
            <p:cNvPr id="2141" name="Google Shape;2141;p108"/>
            <p:cNvSpPr txBox="1"/>
            <p:nvPr/>
          </p:nvSpPr>
          <p:spPr>
            <a:xfrm>
              <a:off x="4533022" y="2731775"/>
              <a:ext cx="1430400" cy="411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
                  <a:solidFill>
                    <a:schemeClr val="accent2"/>
                  </a:solidFill>
                  <a:latin typeface="Cinzel"/>
                  <a:ea typeface="Cinzel"/>
                  <a:cs typeface="Cinzel"/>
                  <a:sym typeface="Cinzel"/>
                </a:rPr>
                <a:t>KEY ACCION 2</a:t>
              </a:r>
              <a:endParaRPr>
                <a:solidFill>
                  <a:schemeClr val="accent2"/>
                </a:solidFill>
                <a:latin typeface="Cinzel"/>
                <a:ea typeface="Cinzel"/>
                <a:cs typeface="Cinzel"/>
                <a:sym typeface="Cinzel"/>
              </a:endParaRPr>
            </a:p>
          </p:txBody>
        </p:sp>
        <p:sp>
          <p:nvSpPr>
            <p:cNvPr id="2143" name="Google Shape;2143;p108"/>
            <p:cNvSpPr txBox="1"/>
            <p:nvPr/>
          </p:nvSpPr>
          <p:spPr>
            <a:xfrm>
              <a:off x="4533022" y="3820000"/>
              <a:ext cx="1430400" cy="411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
                  <a:solidFill>
                    <a:schemeClr val="accent2"/>
                  </a:solidFill>
                  <a:latin typeface="Cinzel"/>
                  <a:ea typeface="Cinzel"/>
                  <a:cs typeface="Cinzel"/>
                  <a:sym typeface="Cinzel"/>
                </a:rPr>
                <a:t>KEY ACCION 3</a:t>
              </a:r>
              <a:endParaRPr>
                <a:solidFill>
                  <a:schemeClr val="accent2"/>
                </a:solidFill>
                <a:latin typeface="Cinzel"/>
                <a:ea typeface="Cinzel"/>
                <a:cs typeface="Cinzel"/>
                <a:sym typeface="Cinzel"/>
              </a:endParaRPr>
            </a:p>
          </p:txBody>
        </p:sp>
        <p:cxnSp>
          <p:nvCxnSpPr>
            <p:cNvPr id="2144" name="Google Shape;2144;p108"/>
            <p:cNvCxnSpPr>
              <a:stCxn id="2135" idx="6"/>
              <a:endCxn id="2143" idx="1"/>
            </p:cNvCxnSpPr>
            <p:nvPr/>
          </p:nvCxnSpPr>
          <p:spPr>
            <a:xfrm>
              <a:off x="4068575" y="4025500"/>
              <a:ext cx="464400" cy="0"/>
            </a:xfrm>
            <a:prstGeom prst="straightConnector1">
              <a:avLst/>
            </a:prstGeom>
            <a:noFill/>
            <a:ln w="9525" cap="flat" cmpd="sng">
              <a:solidFill>
                <a:schemeClr val="dk2"/>
              </a:solidFill>
              <a:prstDash val="solid"/>
              <a:round/>
              <a:headEnd type="none" w="med" len="med"/>
              <a:tailEnd type="none" w="med" len="med"/>
            </a:ln>
          </p:spPr>
        </p:cxnSp>
        <p:cxnSp>
          <p:nvCxnSpPr>
            <p:cNvPr id="2145" name="Google Shape;2145;p108"/>
            <p:cNvCxnSpPr>
              <a:stCxn id="2133" idx="6"/>
              <a:endCxn id="2142" idx="1"/>
            </p:cNvCxnSpPr>
            <p:nvPr/>
          </p:nvCxnSpPr>
          <p:spPr>
            <a:xfrm>
              <a:off x="4068575" y="1849050"/>
              <a:ext cx="464400" cy="0"/>
            </a:xfrm>
            <a:prstGeom prst="straightConnector1">
              <a:avLst/>
            </a:prstGeom>
            <a:noFill/>
            <a:ln w="9525" cap="flat" cmpd="sng">
              <a:solidFill>
                <a:schemeClr val="dk2"/>
              </a:solidFill>
              <a:prstDash val="solid"/>
              <a:round/>
              <a:headEnd type="none" w="med" len="med"/>
              <a:tailEnd type="none" w="med" len="med"/>
            </a:ln>
          </p:spPr>
        </p:cxnSp>
        <p:cxnSp>
          <p:nvCxnSpPr>
            <p:cNvPr id="2146" name="Google Shape;2146;p108"/>
            <p:cNvCxnSpPr>
              <a:stCxn id="2142" idx="3"/>
            </p:cNvCxnSpPr>
            <p:nvPr/>
          </p:nvCxnSpPr>
          <p:spPr>
            <a:xfrm>
              <a:off x="5963422" y="1849050"/>
              <a:ext cx="307800" cy="0"/>
            </a:xfrm>
            <a:prstGeom prst="straightConnector1">
              <a:avLst/>
            </a:prstGeom>
            <a:noFill/>
            <a:ln w="9525" cap="flat" cmpd="sng">
              <a:solidFill>
                <a:schemeClr val="dk2"/>
              </a:solidFill>
              <a:prstDash val="solid"/>
              <a:round/>
              <a:headEnd type="none" w="med" len="med"/>
              <a:tailEnd type="diamond" w="med" len="med"/>
            </a:ln>
          </p:spPr>
        </p:cxnSp>
        <p:cxnSp>
          <p:nvCxnSpPr>
            <p:cNvPr id="2147" name="Google Shape;2147;p108"/>
            <p:cNvCxnSpPr>
              <a:stCxn id="2141" idx="3"/>
            </p:cNvCxnSpPr>
            <p:nvPr/>
          </p:nvCxnSpPr>
          <p:spPr>
            <a:xfrm>
              <a:off x="5963422" y="2937275"/>
              <a:ext cx="307800" cy="900"/>
            </a:xfrm>
            <a:prstGeom prst="straightConnector1">
              <a:avLst/>
            </a:prstGeom>
            <a:noFill/>
            <a:ln w="9525" cap="flat" cmpd="sng">
              <a:solidFill>
                <a:schemeClr val="dk2"/>
              </a:solidFill>
              <a:prstDash val="solid"/>
              <a:round/>
              <a:headEnd type="none" w="med" len="med"/>
              <a:tailEnd type="diamond" w="med" len="med"/>
            </a:ln>
          </p:spPr>
        </p:cxnSp>
        <p:cxnSp>
          <p:nvCxnSpPr>
            <p:cNvPr id="2148" name="Google Shape;2148;p108"/>
            <p:cNvCxnSpPr>
              <a:stCxn id="2143" idx="3"/>
            </p:cNvCxnSpPr>
            <p:nvPr/>
          </p:nvCxnSpPr>
          <p:spPr>
            <a:xfrm rot="10800000" flipH="1">
              <a:off x="5963422" y="4024900"/>
              <a:ext cx="307800" cy="600"/>
            </a:xfrm>
            <a:prstGeom prst="straightConnector1">
              <a:avLst/>
            </a:prstGeom>
            <a:noFill/>
            <a:ln w="9525" cap="flat" cmpd="sng">
              <a:solidFill>
                <a:schemeClr val="dk2"/>
              </a:solidFill>
              <a:prstDash val="solid"/>
              <a:round/>
              <a:headEnd type="none" w="med" len="med"/>
              <a:tailEnd type="diamond" w="med" len="med"/>
            </a:ln>
          </p:spPr>
        </p:cxnSp>
        <p:grpSp>
          <p:nvGrpSpPr>
            <p:cNvPr id="2149" name="Google Shape;2149;p108"/>
            <p:cNvGrpSpPr/>
            <p:nvPr/>
          </p:nvGrpSpPr>
          <p:grpSpPr>
            <a:xfrm>
              <a:off x="3434305" y="3830171"/>
              <a:ext cx="454774" cy="390678"/>
              <a:chOff x="4781967" y="2881926"/>
              <a:chExt cx="380915" cy="327228"/>
            </a:xfrm>
          </p:grpSpPr>
          <p:sp>
            <p:nvSpPr>
              <p:cNvPr id="2150" name="Google Shape;2150;p108"/>
              <p:cNvSpPr/>
              <p:nvPr/>
            </p:nvSpPr>
            <p:spPr>
              <a:xfrm>
                <a:off x="4781967" y="2881926"/>
                <a:ext cx="256773" cy="327228"/>
              </a:xfrm>
              <a:custGeom>
                <a:avLst/>
                <a:gdLst/>
                <a:ahLst/>
                <a:cxnLst/>
                <a:rect l="l" t="t" r="r" b="b"/>
                <a:pathLst>
                  <a:path w="7289" h="9289" extrusionOk="0">
                    <a:moveTo>
                      <a:pt x="5407" y="1072"/>
                    </a:moveTo>
                    <a:cubicBezTo>
                      <a:pt x="5669" y="1072"/>
                      <a:pt x="5907" y="1311"/>
                      <a:pt x="5907" y="1573"/>
                    </a:cubicBezTo>
                    <a:cubicBezTo>
                      <a:pt x="5907" y="1834"/>
                      <a:pt x="5669" y="2073"/>
                      <a:pt x="5407" y="2073"/>
                    </a:cubicBezTo>
                    <a:cubicBezTo>
                      <a:pt x="5121" y="2073"/>
                      <a:pt x="4883" y="1834"/>
                      <a:pt x="4883" y="1573"/>
                    </a:cubicBezTo>
                    <a:cubicBezTo>
                      <a:pt x="4883" y="1311"/>
                      <a:pt x="5121" y="1072"/>
                      <a:pt x="5407" y="1072"/>
                    </a:cubicBezTo>
                    <a:close/>
                    <a:moveTo>
                      <a:pt x="5407" y="2382"/>
                    </a:moveTo>
                    <a:cubicBezTo>
                      <a:pt x="5645" y="2382"/>
                      <a:pt x="5836" y="2477"/>
                      <a:pt x="6002" y="2620"/>
                    </a:cubicBezTo>
                    <a:cubicBezTo>
                      <a:pt x="6145" y="2763"/>
                      <a:pt x="6240" y="2978"/>
                      <a:pt x="6240" y="3216"/>
                    </a:cubicBezTo>
                    <a:cubicBezTo>
                      <a:pt x="6002" y="3359"/>
                      <a:pt x="5693" y="3454"/>
                      <a:pt x="5407" y="3454"/>
                    </a:cubicBezTo>
                    <a:cubicBezTo>
                      <a:pt x="5097" y="3454"/>
                      <a:pt x="4812" y="3359"/>
                      <a:pt x="4573" y="3216"/>
                    </a:cubicBezTo>
                    <a:cubicBezTo>
                      <a:pt x="4573" y="2763"/>
                      <a:pt x="4931" y="2382"/>
                      <a:pt x="5407" y="2382"/>
                    </a:cubicBezTo>
                    <a:close/>
                    <a:moveTo>
                      <a:pt x="1549" y="7074"/>
                    </a:moveTo>
                    <a:cubicBezTo>
                      <a:pt x="1763" y="7074"/>
                      <a:pt x="1906" y="7264"/>
                      <a:pt x="1906" y="7431"/>
                    </a:cubicBezTo>
                    <a:cubicBezTo>
                      <a:pt x="1906" y="7645"/>
                      <a:pt x="1739" y="7788"/>
                      <a:pt x="1549" y="7788"/>
                    </a:cubicBezTo>
                    <a:cubicBezTo>
                      <a:pt x="1358" y="7788"/>
                      <a:pt x="1192" y="7621"/>
                      <a:pt x="1192" y="7431"/>
                    </a:cubicBezTo>
                    <a:cubicBezTo>
                      <a:pt x="1192" y="7240"/>
                      <a:pt x="1358" y="7074"/>
                      <a:pt x="1549" y="7074"/>
                    </a:cubicBezTo>
                    <a:close/>
                    <a:moveTo>
                      <a:pt x="5407" y="7074"/>
                    </a:moveTo>
                    <a:cubicBezTo>
                      <a:pt x="5597" y="7074"/>
                      <a:pt x="5764" y="7264"/>
                      <a:pt x="5764" y="7431"/>
                    </a:cubicBezTo>
                    <a:cubicBezTo>
                      <a:pt x="5764" y="7645"/>
                      <a:pt x="5597" y="7788"/>
                      <a:pt x="5407" y="7788"/>
                    </a:cubicBezTo>
                    <a:cubicBezTo>
                      <a:pt x="5193" y="7788"/>
                      <a:pt x="5050" y="7621"/>
                      <a:pt x="5050" y="7431"/>
                    </a:cubicBezTo>
                    <a:cubicBezTo>
                      <a:pt x="5050" y="7240"/>
                      <a:pt x="5216" y="7074"/>
                      <a:pt x="5407" y="7074"/>
                    </a:cubicBezTo>
                    <a:close/>
                    <a:moveTo>
                      <a:pt x="5407" y="6478"/>
                    </a:moveTo>
                    <a:cubicBezTo>
                      <a:pt x="6050" y="6478"/>
                      <a:pt x="6621" y="7026"/>
                      <a:pt x="6621" y="7717"/>
                    </a:cubicBezTo>
                    <a:cubicBezTo>
                      <a:pt x="6621" y="8026"/>
                      <a:pt x="6502" y="8312"/>
                      <a:pt x="6312" y="8503"/>
                    </a:cubicBezTo>
                    <a:cubicBezTo>
                      <a:pt x="6288" y="8360"/>
                      <a:pt x="6193" y="8217"/>
                      <a:pt x="6074" y="8098"/>
                    </a:cubicBezTo>
                    <a:cubicBezTo>
                      <a:pt x="6026" y="8026"/>
                      <a:pt x="5955" y="7979"/>
                      <a:pt x="5859" y="7955"/>
                    </a:cubicBezTo>
                    <a:cubicBezTo>
                      <a:pt x="5978" y="7836"/>
                      <a:pt x="6074" y="7645"/>
                      <a:pt x="6074" y="7431"/>
                    </a:cubicBezTo>
                    <a:cubicBezTo>
                      <a:pt x="6074" y="7050"/>
                      <a:pt x="5788" y="6764"/>
                      <a:pt x="5407" y="6764"/>
                    </a:cubicBezTo>
                    <a:cubicBezTo>
                      <a:pt x="5002" y="6764"/>
                      <a:pt x="4716" y="7050"/>
                      <a:pt x="4716" y="7431"/>
                    </a:cubicBezTo>
                    <a:cubicBezTo>
                      <a:pt x="4716" y="7645"/>
                      <a:pt x="4812" y="7788"/>
                      <a:pt x="4931" y="7955"/>
                    </a:cubicBezTo>
                    <a:cubicBezTo>
                      <a:pt x="4716" y="8074"/>
                      <a:pt x="4526" y="8264"/>
                      <a:pt x="4478" y="8503"/>
                    </a:cubicBezTo>
                    <a:cubicBezTo>
                      <a:pt x="4264" y="8312"/>
                      <a:pt x="4169" y="8002"/>
                      <a:pt x="4169" y="7717"/>
                    </a:cubicBezTo>
                    <a:cubicBezTo>
                      <a:pt x="4169" y="7026"/>
                      <a:pt x="4740" y="6478"/>
                      <a:pt x="5407" y="6478"/>
                    </a:cubicBezTo>
                    <a:close/>
                    <a:moveTo>
                      <a:pt x="1549" y="8121"/>
                    </a:moveTo>
                    <a:cubicBezTo>
                      <a:pt x="1739" y="8121"/>
                      <a:pt x="1882" y="8193"/>
                      <a:pt x="2001" y="8312"/>
                    </a:cubicBezTo>
                    <a:cubicBezTo>
                      <a:pt x="2120" y="8431"/>
                      <a:pt x="2192" y="8574"/>
                      <a:pt x="2192" y="8741"/>
                    </a:cubicBezTo>
                    <a:cubicBezTo>
                      <a:pt x="2001" y="8860"/>
                      <a:pt x="1763" y="8931"/>
                      <a:pt x="1549" y="8931"/>
                    </a:cubicBezTo>
                    <a:cubicBezTo>
                      <a:pt x="1311" y="8931"/>
                      <a:pt x="1120" y="8860"/>
                      <a:pt x="930" y="8741"/>
                    </a:cubicBezTo>
                    <a:cubicBezTo>
                      <a:pt x="930" y="8383"/>
                      <a:pt x="1239" y="8121"/>
                      <a:pt x="1549" y="8121"/>
                    </a:cubicBezTo>
                    <a:close/>
                    <a:moveTo>
                      <a:pt x="5407" y="8121"/>
                    </a:moveTo>
                    <a:cubicBezTo>
                      <a:pt x="5574" y="8121"/>
                      <a:pt x="5716" y="8193"/>
                      <a:pt x="5836" y="8312"/>
                    </a:cubicBezTo>
                    <a:cubicBezTo>
                      <a:pt x="5955" y="8431"/>
                      <a:pt x="6026" y="8574"/>
                      <a:pt x="6026" y="8741"/>
                    </a:cubicBezTo>
                    <a:cubicBezTo>
                      <a:pt x="5836" y="8860"/>
                      <a:pt x="5597" y="8931"/>
                      <a:pt x="5407" y="8931"/>
                    </a:cubicBezTo>
                    <a:cubicBezTo>
                      <a:pt x="5169" y="8931"/>
                      <a:pt x="4954" y="8860"/>
                      <a:pt x="4764" y="8741"/>
                    </a:cubicBezTo>
                    <a:cubicBezTo>
                      <a:pt x="4764" y="8383"/>
                      <a:pt x="5073" y="8121"/>
                      <a:pt x="5407" y="8121"/>
                    </a:cubicBezTo>
                    <a:close/>
                    <a:moveTo>
                      <a:pt x="5359" y="1"/>
                    </a:moveTo>
                    <a:cubicBezTo>
                      <a:pt x="4573" y="1"/>
                      <a:pt x="3859" y="501"/>
                      <a:pt x="3573" y="1239"/>
                    </a:cubicBezTo>
                    <a:cubicBezTo>
                      <a:pt x="3549" y="1334"/>
                      <a:pt x="3573" y="1430"/>
                      <a:pt x="3668" y="1453"/>
                    </a:cubicBezTo>
                    <a:cubicBezTo>
                      <a:pt x="3691" y="1459"/>
                      <a:pt x="3713" y="1462"/>
                      <a:pt x="3735" y="1462"/>
                    </a:cubicBezTo>
                    <a:cubicBezTo>
                      <a:pt x="3805" y="1462"/>
                      <a:pt x="3865" y="1431"/>
                      <a:pt x="3883" y="1358"/>
                    </a:cubicBezTo>
                    <a:cubicBezTo>
                      <a:pt x="4121" y="739"/>
                      <a:pt x="4716" y="334"/>
                      <a:pt x="5359" y="334"/>
                    </a:cubicBezTo>
                    <a:cubicBezTo>
                      <a:pt x="6240" y="334"/>
                      <a:pt x="6955" y="1049"/>
                      <a:pt x="6955" y="1906"/>
                    </a:cubicBezTo>
                    <a:cubicBezTo>
                      <a:pt x="6955" y="2311"/>
                      <a:pt x="6764" y="2716"/>
                      <a:pt x="6502" y="3001"/>
                    </a:cubicBezTo>
                    <a:cubicBezTo>
                      <a:pt x="6455" y="2787"/>
                      <a:pt x="6359" y="2597"/>
                      <a:pt x="6169" y="2406"/>
                    </a:cubicBezTo>
                    <a:cubicBezTo>
                      <a:pt x="6074" y="2311"/>
                      <a:pt x="5978" y="2263"/>
                      <a:pt x="5859" y="2192"/>
                    </a:cubicBezTo>
                    <a:cubicBezTo>
                      <a:pt x="6050" y="2049"/>
                      <a:pt x="6169" y="1811"/>
                      <a:pt x="6169" y="1573"/>
                    </a:cubicBezTo>
                    <a:cubicBezTo>
                      <a:pt x="6169" y="1120"/>
                      <a:pt x="5812" y="763"/>
                      <a:pt x="5359" y="763"/>
                    </a:cubicBezTo>
                    <a:cubicBezTo>
                      <a:pt x="4907" y="763"/>
                      <a:pt x="4550" y="1120"/>
                      <a:pt x="4550" y="1573"/>
                    </a:cubicBezTo>
                    <a:cubicBezTo>
                      <a:pt x="4550" y="1811"/>
                      <a:pt x="4669" y="2049"/>
                      <a:pt x="4859" y="2192"/>
                    </a:cubicBezTo>
                    <a:cubicBezTo>
                      <a:pt x="4550" y="2358"/>
                      <a:pt x="4311" y="2644"/>
                      <a:pt x="4264" y="3001"/>
                    </a:cubicBezTo>
                    <a:cubicBezTo>
                      <a:pt x="4002" y="2739"/>
                      <a:pt x="3811" y="2382"/>
                      <a:pt x="3811" y="1954"/>
                    </a:cubicBezTo>
                    <a:cubicBezTo>
                      <a:pt x="3811" y="1882"/>
                      <a:pt x="3716" y="1811"/>
                      <a:pt x="3645" y="1811"/>
                    </a:cubicBezTo>
                    <a:cubicBezTo>
                      <a:pt x="3549" y="1811"/>
                      <a:pt x="3478" y="1906"/>
                      <a:pt x="3478" y="2001"/>
                    </a:cubicBezTo>
                    <a:cubicBezTo>
                      <a:pt x="3526" y="2597"/>
                      <a:pt x="3811" y="3120"/>
                      <a:pt x="4288" y="3454"/>
                    </a:cubicBezTo>
                    <a:cubicBezTo>
                      <a:pt x="4550" y="3621"/>
                      <a:pt x="5216" y="3787"/>
                      <a:pt x="5216" y="3787"/>
                    </a:cubicBezTo>
                    <a:lnTo>
                      <a:pt x="5216" y="4764"/>
                    </a:lnTo>
                    <a:lnTo>
                      <a:pt x="1549" y="4764"/>
                    </a:lnTo>
                    <a:cubicBezTo>
                      <a:pt x="1549" y="4764"/>
                      <a:pt x="1406" y="4811"/>
                      <a:pt x="1406" y="4907"/>
                    </a:cubicBezTo>
                    <a:lnTo>
                      <a:pt x="1406" y="6169"/>
                    </a:lnTo>
                    <a:cubicBezTo>
                      <a:pt x="596" y="6240"/>
                      <a:pt x="1" y="6907"/>
                      <a:pt x="1" y="7717"/>
                    </a:cubicBezTo>
                    <a:cubicBezTo>
                      <a:pt x="1" y="8574"/>
                      <a:pt x="692" y="9265"/>
                      <a:pt x="1549" y="9265"/>
                    </a:cubicBezTo>
                    <a:cubicBezTo>
                      <a:pt x="1906" y="9265"/>
                      <a:pt x="2240" y="9145"/>
                      <a:pt x="2525" y="8931"/>
                    </a:cubicBezTo>
                    <a:cubicBezTo>
                      <a:pt x="2811" y="8717"/>
                      <a:pt x="2978" y="8431"/>
                      <a:pt x="3073" y="8074"/>
                    </a:cubicBezTo>
                    <a:cubicBezTo>
                      <a:pt x="3097" y="7979"/>
                      <a:pt x="3049" y="7883"/>
                      <a:pt x="2954" y="7883"/>
                    </a:cubicBezTo>
                    <a:cubicBezTo>
                      <a:pt x="2938" y="7879"/>
                      <a:pt x="2921" y="7877"/>
                      <a:pt x="2905" y="7877"/>
                    </a:cubicBezTo>
                    <a:cubicBezTo>
                      <a:pt x="2829" y="7877"/>
                      <a:pt x="2763" y="7923"/>
                      <a:pt x="2763" y="8002"/>
                    </a:cubicBezTo>
                    <a:cubicBezTo>
                      <a:pt x="2716" y="8217"/>
                      <a:pt x="2621" y="8383"/>
                      <a:pt x="2502" y="8550"/>
                    </a:cubicBezTo>
                    <a:cubicBezTo>
                      <a:pt x="2478" y="8383"/>
                      <a:pt x="2382" y="8241"/>
                      <a:pt x="2263" y="8121"/>
                    </a:cubicBezTo>
                    <a:cubicBezTo>
                      <a:pt x="2216" y="8074"/>
                      <a:pt x="2144" y="8002"/>
                      <a:pt x="2049" y="7979"/>
                    </a:cubicBezTo>
                    <a:cubicBezTo>
                      <a:pt x="2168" y="7860"/>
                      <a:pt x="2263" y="7669"/>
                      <a:pt x="2263" y="7478"/>
                    </a:cubicBezTo>
                    <a:cubicBezTo>
                      <a:pt x="2263" y="7074"/>
                      <a:pt x="1978" y="6788"/>
                      <a:pt x="1573" y="6788"/>
                    </a:cubicBezTo>
                    <a:cubicBezTo>
                      <a:pt x="1192" y="6788"/>
                      <a:pt x="906" y="7074"/>
                      <a:pt x="906" y="7478"/>
                    </a:cubicBezTo>
                    <a:cubicBezTo>
                      <a:pt x="906" y="7669"/>
                      <a:pt x="977" y="7836"/>
                      <a:pt x="1096" y="7979"/>
                    </a:cubicBezTo>
                    <a:cubicBezTo>
                      <a:pt x="906" y="8098"/>
                      <a:pt x="715" y="8312"/>
                      <a:pt x="668" y="8550"/>
                    </a:cubicBezTo>
                    <a:cubicBezTo>
                      <a:pt x="453" y="8336"/>
                      <a:pt x="358" y="8026"/>
                      <a:pt x="358" y="7740"/>
                    </a:cubicBezTo>
                    <a:cubicBezTo>
                      <a:pt x="358" y="7050"/>
                      <a:pt x="930" y="6526"/>
                      <a:pt x="1573" y="6526"/>
                    </a:cubicBezTo>
                    <a:cubicBezTo>
                      <a:pt x="2144" y="6526"/>
                      <a:pt x="2621" y="6859"/>
                      <a:pt x="2763" y="7407"/>
                    </a:cubicBezTo>
                    <a:cubicBezTo>
                      <a:pt x="2811" y="7502"/>
                      <a:pt x="2883" y="7526"/>
                      <a:pt x="2978" y="7526"/>
                    </a:cubicBezTo>
                    <a:cubicBezTo>
                      <a:pt x="3073" y="7502"/>
                      <a:pt x="3097" y="7407"/>
                      <a:pt x="3097" y="7312"/>
                    </a:cubicBezTo>
                    <a:cubicBezTo>
                      <a:pt x="2930" y="6693"/>
                      <a:pt x="2382" y="6240"/>
                      <a:pt x="1763" y="6193"/>
                    </a:cubicBezTo>
                    <a:lnTo>
                      <a:pt x="1763" y="5073"/>
                    </a:lnTo>
                    <a:lnTo>
                      <a:pt x="5264" y="5073"/>
                    </a:lnTo>
                    <a:lnTo>
                      <a:pt x="5264" y="6193"/>
                    </a:lnTo>
                    <a:cubicBezTo>
                      <a:pt x="4502" y="6264"/>
                      <a:pt x="3907" y="6931"/>
                      <a:pt x="3907" y="7740"/>
                    </a:cubicBezTo>
                    <a:cubicBezTo>
                      <a:pt x="3907" y="8598"/>
                      <a:pt x="4597" y="9288"/>
                      <a:pt x="5455" y="9288"/>
                    </a:cubicBezTo>
                    <a:cubicBezTo>
                      <a:pt x="6312" y="9288"/>
                      <a:pt x="7002" y="8598"/>
                      <a:pt x="7002" y="7740"/>
                    </a:cubicBezTo>
                    <a:cubicBezTo>
                      <a:pt x="7002" y="6931"/>
                      <a:pt x="6407" y="6264"/>
                      <a:pt x="5597" y="6193"/>
                    </a:cubicBezTo>
                    <a:lnTo>
                      <a:pt x="5597" y="5073"/>
                    </a:lnTo>
                    <a:lnTo>
                      <a:pt x="7145" y="5073"/>
                    </a:lnTo>
                    <a:cubicBezTo>
                      <a:pt x="7241" y="5073"/>
                      <a:pt x="7288" y="5026"/>
                      <a:pt x="7288" y="4930"/>
                    </a:cubicBezTo>
                    <a:cubicBezTo>
                      <a:pt x="7288" y="4835"/>
                      <a:pt x="7241" y="4787"/>
                      <a:pt x="7145" y="4787"/>
                    </a:cubicBezTo>
                    <a:lnTo>
                      <a:pt x="5597" y="4787"/>
                    </a:lnTo>
                    <a:lnTo>
                      <a:pt x="5597" y="3811"/>
                    </a:lnTo>
                    <a:cubicBezTo>
                      <a:pt x="5859" y="3740"/>
                      <a:pt x="6193" y="3668"/>
                      <a:pt x="6455" y="3454"/>
                    </a:cubicBezTo>
                    <a:cubicBezTo>
                      <a:pt x="6979" y="3097"/>
                      <a:pt x="7264" y="2501"/>
                      <a:pt x="7264" y="1906"/>
                    </a:cubicBezTo>
                    <a:cubicBezTo>
                      <a:pt x="7264" y="858"/>
                      <a:pt x="6407" y="1"/>
                      <a:pt x="5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08"/>
              <p:cNvSpPr/>
              <p:nvPr/>
            </p:nvSpPr>
            <p:spPr>
              <a:xfrm>
                <a:off x="5050436" y="3049715"/>
                <a:ext cx="112446" cy="157749"/>
              </a:xfrm>
              <a:custGeom>
                <a:avLst/>
                <a:gdLst/>
                <a:ahLst/>
                <a:cxnLst/>
                <a:rect l="l" t="t" r="r" b="b"/>
                <a:pathLst>
                  <a:path w="3192" h="4478" extrusionOk="0">
                    <a:moveTo>
                      <a:pt x="1620" y="2311"/>
                    </a:moveTo>
                    <a:cubicBezTo>
                      <a:pt x="1834" y="2311"/>
                      <a:pt x="1977" y="2501"/>
                      <a:pt x="1977" y="2668"/>
                    </a:cubicBezTo>
                    <a:cubicBezTo>
                      <a:pt x="1977" y="2882"/>
                      <a:pt x="1787" y="3025"/>
                      <a:pt x="1620" y="3025"/>
                    </a:cubicBezTo>
                    <a:cubicBezTo>
                      <a:pt x="1406" y="3025"/>
                      <a:pt x="1263" y="2858"/>
                      <a:pt x="1263" y="2668"/>
                    </a:cubicBezTo>
                    <a:cubicBezTo>
                      <a:pt x="1263" y="2477"/>
                      <a:pt x="1429" y="2311"/>
                      <a:pt x="1620" y="2311"/>
                    </a:cubicBezTo>
                    <a:close/>
                    <a:moveTo>
                      <a:pt x="1620" y="1715"/>
                    </a:moveTo>
                    <a:cubicBezTo>
                      <a:pt x="2311" y="1715"/>
                      <a:pt x="2835" y="2287"/>
                      <a:pt x="2835" y="2954"/>
                    </a:cubicBezTo>
                    <a:cubicBezTo>
                      <a:pt x="2835" y="3239"/>
                      <a:pt x="2715" y="3549"/>
                      <a:pt x="2549" y="3740"/>
                    </a:cubicBezTo>
                    <a:cubicBezTo>
                      <a:pt x="2501" y="3597"/>
                      <a:pt x="2430" y="3454"/>
                      <a:pt x="2311" y="3335"/>
                    </a:cubicBezTo>
                    <a:cubicBezTo>
                      <a:pt x="2239" y="3263"/>
                      <a:pt x="2192" y="3216"/>
                      <a:pt x="2096" y="3192"/>
                    </a:cubicBezTo>
                    <a:cubicBezTo>
                      <a:pt x="2215" y="3073"/>
                      <a:pt x="2311" y="2882"/>
                      <a:pt x="2311" y="2668"/>
                    </a:cubicBezTo>
                    <a:cubicBezTo>
                      <a:pt x="2311" y="2287"/>
                      <a:pt x="2001" y="2001"/>
                      <a:pt x="1620" y="2001"/>
                    </a:cubicBezTo>
                    <a:cubicBezTo>
                      <a:pt x="1239" y="2001"/>
                      <a:pt x="929" y="2287"/>
                      <a:pt x="929" y="2668"/>
                    </a:cubicBezTo>
                    <a:cubicBezTo>
                      <a:pt x="929" y="2882"/>
                      <a:pt x="1025" y="3025"/>
                      <a:pt x="1144" y="3192"/>
                    </a:cubicBezTo>
                    <a:cubicBezTo>
                      <a:pt x="929" y="3311"/>
                      <a:pt x="763" y="3501"/>
                      <a:pt x="691" y="3740"/>
                    </a:cubicBezTo>
                    <a:cubicBezTo>
                      <a:pt x="477" y="3549"/>
                      <a:pt x="405" y="3239"/>
                      <a:pt x="405" y="2954"/>
                    </a:cubicBezTo>
                    <a:cubicBezTo>
                      <a:pt x="405" y="2263"/>
                      <a:pt x="953" y="1715"/>
                      <a:pt x="1620" y="1715"/>
                    </a:cubicBezTo>
                    <a:close/>
                    <a:moveTo>
                      <a:pt x="1596" y="3358"/>
                    </a:moveTo>
                    <a:cubicBezTo>
                      <a:pt x="1763" y="3358"/>
                      <a:pt x="1906" y="3430"/>
                      <a:pt x="2025" y="3549"/>
                    </a:cubicBezTo>
                    <a:cubicBezTo>
                      <a:pt x="2144" y="3668"/>
                      <a:pt x="2215" y="3811"/>
                      <a:pt x="2215" y="3978"/>
                    </a:cubicBezTo>
                    <a:cubicBezTo>
                      <a:pt x="2025" y="4097"/>
                      <a:pt x="1787" y="4168"/>
                      <a:pt x="1596" y="4168"/>
                    </a:cubicBezTo>
                    <a:cubicBezTo>
                      <a:pt x="1382" y="4168"/>
                      <a:pt x="1168" y="4097"/>
                      <a:pt x="953" y="3978"/>
                    </a:cubicBezTo>
                    <a:cubicBezTo>
                      <a:pt x="953" y="3620"/>
                      <a:pt x="1263" y="3358"/>
                      <a:pt x="1596" y="3358"/>
                    </a:cubicBezTo>
                    <a:close/>
                    <a:moveTo>
                      <a:pt x="167" y="1"/>
                    </a:moveTo>
                    <a:cubicBezTo>
                      <a:pt x="72" y="1"/>
                      <a:pt x="1" y="48"/>
                      <a:pt x="1" y="144"/>
                    </a:cubicBezTo>
                    <a:cubicBezTo>
                      <a:pt x="1" y="239"/>
                      <a:pt x="72" y="286"/>
                      <a:pt x="167" y="286"/>
                    </a:cubicBezTo>
                    <a:lnTo>
                      <a:pt x="1477" y="286"/>
                    </a:lnTo>
                    <a:lnTo>
                      <a:pt x="1477" y="1406"/>
                    </a:lnTo>
                    <a:cubicBezTo>
                      <a:pt x="691" y="1477"/>
                      <a:pt x="96" y="2144"/>
                      <a:pt x="96" y="2954"/>
                    </a:cubicBezTo>
                    <a:cubicBezTo>
                      <a:pt x="96" y="3811"/>
                      <a:pt x="787" y="4478"/>
                      <a:pt x="1644" y="4478"/>
                    </a:cubicBezTo>
                    <a:cubicBezTo>
                      <a:pt x="2501" y="4478"/>
                      <a:pt x="3192" y="3811"/>
                      <a:pt x="3192" y="2954"/>
                    </a:cubicBezTo>
                    <a:cubicBezTo>
                      <a:pt x="3168" y="2144"/>
                      <a:pt x="2549" y="1477"/>
                      <a:pt x="1763" y="1406"/>
                    </a:cubicBezTo>
                    <a:lnTo>
                      <a:pt x="1763" y="144"/>
                    </a:lnTo>
                    <a:cubicBezTo>
                      <a:pt x="1763" y="48"/>
                      <a:pt x="1715" y="1"/>
                      <a:pt x="1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108"/>
            <p:cNvGrpSpPr/>
            <p:nvPr/>
          </p:nvGrpSpPr>
          <p:grpSpPr>
            <a:xfrm>
              <a:off x="3434810" y="2711912"/>
              <a:ext cx="453765" cy="450737"/>
              <a:chOff x="3971594" y="3457438"/>
              <a:chExt cx="380069" cy="377533"/>
            </a:xfrm>
          </p:grpSpPr>
          <p:sp>
            <p:nvSpPr>
              <p:cNvPr id="2153" name="Google Shape;2153;p108"/>
              <p:cNvSpPr/>
              <p:nvPr/>
            </p:nvSpPr>
            <p:spPr>
              <a:xfrm>
                <a:off x="3972439" y="3530817"/>
                <a:ext cx="379224" cy="304154"/>
              </a:xfrm>
              <a:custGeom>
                <a:avLst/>
                <a:gdLst/>
                <a:ahLst/>
                <a:cxnLst/>
                <a:rect l="l" t="t" r="r" b="b"/>
                <a:pathLst>
                  <a:path w="10765" h="8634" extrusionOk="0">
                    <a:moveTo>
                      <a:pt x="9581" y="0"/>
                    </a:moveTo>
                    <a:cubicBezTo>
                      <a:pt x="9555" y="0"/>
                      <a:pt x="9528" y="11"/>
                      <a:pt x="9502" y="37"/>
                    </a:cubicBezTo>
                    <a:cubicBezTo>
                      <a:pt x="9454" y="85"/>
                      <a:pt x="9407" y="180"/>
                      <a:pt x="9478" y="251"/>
                    </a:cubicBezTo>
                    <a:cubicBezTo>
                      <a:pt x="9573" y="346"/>
                      <a:pt x="9645" y="489"/>
                      <a:pt x="9716" y="632"/>
                    </a:cubicBezTo>
                    <a:cubicBezTo>
                      <a:pt x="9835" y="847"/>
                      <a:pt x="9954" y="1037"/>
                      <a:pt x="10050" y="1251"/>
                    </a:cubicBezTo>
                    <a:cubicBezTo>
                      <a:pt x="10312" y="1871"/>
                      <a:pt x="10455" y="2561"/>
                      <a:pt x="10455" y="3276"/>
                    </a:cubicBezTo>
                    <a:cubicBezTo>
                      <a:pt x="10455" y="5205"/>
                      <a:pt x="9383" y="6967"/>
                      <a:pt x="7621" y="7824"/>
                    </a:cubicBezTo>
                    <a:cubicBezTo>
                      <a:pt x="6954" y="8181"/>
                      <a:pt x="6168" y="8348"/>
                      <a:pt x="5406" y="8348"/>
                    </a:cubicBezTo>
                    <a:lnTo>
                      <a:pt x="5049" y="8348"/>
                    </a:lnTo>
                    <a:cubicBezTo>
                      <a:pt x="2572" y="8158"/>
                      <a:pt x="595" y="6276"/>
                      <a:pt x="333" y="3823"/>
                    </a:cubicBezTo>
                    <a:cubicBezTo>
                      <a:pt x="333" y="3728"/>
                      <a:pt x="238" y="3657"/>
                      <a:pt x="167" y="3657"/>
                    </a:cubicBezTo>
                    <a:cubicBezTo>
                      <a:pt x="71" y="3657"/>
                      <a:pt x="0" y="3752"/>
                      <a:pt x="0" y="3847"/>
                    </a:cubicBezTo>
                    <a:cubicBezTo>
                      <a:pt x="119" y="5086"/>
                      <a:pt x="714" y="6276"/>
                      <a:pt x="1619" y="7157"/>
                    </a:cubicBezTo>
                    <a:cubicBezTo>
                      <a:pt x="2548" y="8039"/>
                      <a:pt x="3739" y="8539"/>
                      <a:pt x="4977" y="8634"/>
                    </a:cubicBezTo>
                    <a:lnTo>
                      <a:pt x="5334" y="8634"/>
                    </a:lnTo>
                    <a:cubicBezTo>
                      <a:pt x="6168" y="8634"/>
                      <a:pt x="6978" y="8467"/>
                      <a:pt x="7716" y="8110"/>
                    </a:cubicBezTo>
                    <a:cubicBezTo>
                      <a:pt x="8597" y="7657"/>
                      <a:pt x="9359" y="6991"/>
                      <a:pt x="9883" y="6157"/>
                    </a:cubicBezTo>
                    <a:cubicBezTo>
                      <a:pt x="10431" y="5300"/>
                      <a:pt x="10717" y="4323"/>
                      <a:pt x="10717" y="3276"/>
                    </a:cubicBezTo>
                    <a:cubicBezTo>
                      <a:pt x="10764" y="2514"/>
                      <a:pt x="10597" y="1799"/>
                      <a:pt x="10312" y="1109"/>
                    </a:cubicBezTo>
                    <a:cubicBezTo>
                      <a:pt x="10216" y="870"/>
                      <a:pt x="10097" y="656"/>
                      <a:pt x="9978" y="442"/>
                    </a:cubicBezTo>
                    <a:cubicBezTo>
                      <a:pt x="9883" y="299"/>
                      <a:pt x="9788" y="180"/>
                      <a:pt x="9716" y="61"/>
                    </a:cubicBezTo>
                    <a:cubicBezTo>
                      <a:pt x="9671" y="31"/>
                      <a:pt x="9626" y="0"/>
                      <a:pt x="9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08"/>
              <p:cNvSpPr/>
              <p:nvPr/>
            </p:nvSpPr>
            <p:spPr>
              <a:xfrm>
                <a:off x="3971594" y="3457438"/>
                <a:ext cx="321345" cy="188784"/>
              </a:xfrm>
              <a:custGeom>
                <a:avLst/>
                <a:gdLst/>
                <a:ahLst/>
                <a:cxnLst/>
                <a:rect l="l" t="t" r="r" b="b"/>
                <a:pathLst>
                  <a:path w="9122" h="5359" extrusionOk="0">
                    <a:moveTo>
                      <a:pt x="5358" y="0"/>
                    </a:moveTo>
                    <a:cubicBezTo>
                      <a:pt x="3953" y="0"/>
                      <a:pt x="2620" y="548"/>
                      <a:pt x="1620" y="1525"/>
                    </a:cubicBezTo>
                    <a:cubicBezTo>
                      <a:pt x="596" y="2501"/>
                      <a:pt x="24" y="3811"/>
                      <a:pt x="0" y="5240"/>
                    </a:cubicBezTo>
                    <a:cubicBezTo>
                      <a:pt x="0" y="5263"/>
                      <a:pt x="72" y="5359"/>
                      <a:pt x="143" y="5359"/>
                    </a:cubicBezTo>
                    <a:cubicBezTo>
                      <a:pt x="238" y="5359"/>
                      <a:pt x="310" y="5311"/>
                      <a:pt x="310" y="5216"/>
                    </a:cubicBezTo>
                    <a:cubicBezTo>
                      <a:pt x="357" y="2453"/>
                      <a:pt x="2596" y="262"/>
                      <a:pt x="5358" y="262"/>
                    </a:cubicBezTo>
                    <a:cubicBezTo>
                      <a:pt x="6668" y="262"/>
                      <a:pt x="7883" y="786"/>
                      <a:pt x="8835" y="1667"/>
                    </a:cubicBezTo>
                    <a:cubicBezTo>
                      <a:pt x="8871" y="1703"/>
                      <a:pt x="8913" y="1721"/>
                      <a:pt x="8951" y="1721"/>
                    </a:cubicBezTo>
                    <a:cubicBezTo>
                      <a:pt x="8990" y="1721"/>
                      <a:pt x="9026" y="1703"/>
                      <a:pt x="9050" y="1667"/>
                    </a:cubicBezTo>
                    <a:cubicBezTo>
                      <a:pt x="9121" y="1620"/>
                      <a:pt x="9121" y="1525"/>
                      <a:pt x="9050" y="1453"/>
                    </a:cubicBezTo>
                    <a:cubicBezTo>
                      <a:pt x="8049" y="501"/>
                      <a:pt x="6740" y="0"/>
                      <a:pt x="5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08"/>
              <p:cNvSpPr/>
              <p:nvPr/>
            </p:nvSpPr>
            <p:spPr>
              <a:xfrm>
                <a:off x="4007667" y="3491820"/>
                <a:ext cx="306233" cy="306268"/>
              </a:xfrm>
              <a:custGeom>
                <a:avLst/>
                <a:gdLst/>
                <a:ahLst/>
                <a:cxnLst/>
                <a:rect l="l" t="t" r="r" b="b"/>
                <a:pathLst>
                  <a:path w="8693" h="8694" extrusionOk="0">
                    <a:moveTo>
                      <a:pt x="4334" y="1"/>
                    </a:moveTo>
                    <a:cubicBezTo>
                      <a:pt x="3572" y="1"/>
                      <a:pt x="2810" y="215"/>
                      <a:pt x="2167" y="596"/>
                    </a:cubicBezTo>
                    <a:cubicBezTo>
                      <a:pt x="1501" y="977"/>
                      <a:pt x="977" y="1525"/>
                      <a:pt x="596" y="2168"/>
                    </a:cubicBezTo>
                    <a:cubicBezTo>
                      <a:pt x="191" y="2835"/>
                      <a:pt x="0" y="3573"/>
                      <a:pt x="0" y="4359"/>
                    </a:cubicBezTo>
                    <a:cubicBezTo>
                      <a:pt x="0" y="5121"/>
                      <a:pt x="191" y="5883"/>
                      <a:pt x="596" y="6526"/>
                    </a:cubicBezTo>
                    <a:cubicBezTo>
                      <a:pt x="977" y="7169"/>
                      <a:pt x="1501" y="7717"/>
                      <a:pt x="2167" y="8098"/>
                    </a:cubicBezTo>
                    <a:cubicBezTo>
                      <a:pt x="2810" y="8503"/>
                      <a:pt x="3572" y="8693"/>
                      <a:pt x="4334" y="8693"/>
                    </a:cubicBezTo>
                    <a:cubicBezTo>
                      <a:pt x="4549" y="8693"/>
                      <a:pt x="4763" y="8693"/>
                      <a:pt x="4954" y="8669"/>
                    </a:cubicBezTo>
                    <a:cubicBezTo>
                      <a:pt x="5049" y="8669"/>
                      <a:pt x="5120" y="8574"/>
                      <a:pt x="5073" y="8479"/>
                    </a:cubicBezTo>
                    <a:cubicBezTo>
                      <a:pt x="5073" y="8417"/>
                      <a:pt x="5019" y="8355"/>
                      <a:pt x="4943" y="8355"/>
                    </a:cubicBezTo>
                    <a:cubicBezTo>
                      <a:pt x="4931" y="8355"/>
                      <a:pt x="4919" y="8356"/>
                      <a:pt x="4906" y="8360"/>
                    </a:cubicBezTo>
                    <a:cubicBezTo>
                      <a:pt x="4763" y="8407"/>
                      <a:pt x="4644" y="8407"/>
                      <a:pt x="4477" y="8407"/>
                    </a:cubicBezTo>
                    <a:lnTo>
                      <a:pt x="4477" y="7717"/>
                    </a:lnTo>
                    <a:cubicBezTo>
                      <a:pt x="4525" y="7621"/>
                      <a:pt x="4430" y="7574"/>
                      <a:pt x="4334" y="7574"/>
                    </a:cubicBezTo>
                    <a:cubicBezTo>
                      <a:pt x="4239" y="7574"/>
                      <a:pt x="4192" y="7621"/>
                      <a:pt x="4168" y="7717"/>
                    </a:cubicBezTo>
                    <a:lnTo>
                      <a:pt x="4168" y="8407"/>
                    </a:lnTo>
                    <a:cubicBezTo>
                      <a:pt x="3572" y="8360"/>
                      <a:pt x="3001" y="8217"/>
                      <a:pt x="2453" y="7955"/>
                    </a:cubicBezTo>
                    <a:lnTo>
                      <a:pt x="2787" y="7359"/>
                    </a:lnTo>
                    <a:cubicBezTo>
                      <a:pt x="2810" y="7264"/>
                      <a:pt x="2810" y="7169"/>
                      <a:pt x="2739" y="7145"/>
                    </a:cubicBezTo>
                    <a:cubicBezTo>
                      <a:pt x="2707" y="7137"/>
                      <a:pt x="2675" y="7132"/>
                      <a:pt x="2646" y="7132"/>
                    </a:cubicBezTo>
                    <a:cubicBezTo>
                      <a:pt x="2588" y="7132"/>
                      <a:pt x="2540" y="7153"/>
                      <a:pt x="2525" y="7217"/>
                    </a:cubicBezTo>
                    <a:lnTo>
                      <a:pt x="2191" y="7812"/>
                    </a:lnTo>
                    <a:cubicBezTo>
                      <a:pt x="1691" y="7479"/>
                      <a:pt x="1262" y="7074"/>
                      <a:pt x="953" y="6550"/>
                    </a:cubicBezTo>
                    <a:lnTo>
                      <a:pt x="1548" y="6216"/>
                    </a:lnTo>
                    <a:cubicBezTo>
                      <a:pt x="1620" y="6193"/>
                      <a:pt x="1620" y="6073"/>
                      <a:pt x="1596" y="6026"/>
                    </a:cubicBezTo>
                    <a:cubicBezTo>
                      <a:pt x="1580" y="5962"/>
                      <a:pt x="1522" y="5941"/>
                      <a:pt x="1463" y="5941"/>
                    </a:cubicBezTo>
                    <a:cubicBezTo>
                      <a:pt x="1434" y="5941"/>
                      <a:pt x="1405" y="5946"/>
                      <a:pt x="1381" y="5954"/>
                    </a:cubicBezTo>
                    <a:lnTo>
                      <a:pt x="786" y="6288"/>
                    </a:lnTo>
                    <a:cubicBezTo>
                      <a:pt x="524" y="5764"/>
                      <a:pt x="357" y="5192"/>
                      <a:pt x="357" y="4597"/>
                    </a:cubicBezTo>
                    <a:lnTo>
                      <a:pt x="1024" y="4597"/>
                    </a:lnTo>
                    <a:cubicBezTo>
                      <a:pt x="1120" y="4597"/>
                      <a:pt x="1191" y="4502"/>
                      <a:pt x="1191" y="4406"/>
                    </a:cubicBezTo>
                    <a:cubicBezTo>
                      <a:pt x="1191" y="4335"/>
                      <a:pt x="1120" y="4264"/>
                      <a:pt x="1024" y="4264"/>
                    </a:cubicBezTo>
                    <a:lnTo>
                      <a:pt x="357" y="4264"/>
                    </a:lnTo>
                    <a:cubicBezTo>
                      <a:pt x="381" y="3644"/>
                      <a:pt x="524" y="3073"/>
                      <a:pt x="786" y="2549"/>
                    </a:cubicBezTo>
                    <a:lnTo>
                      <a:pt x="1381" y="2859"/>
                    </a:lnTo>
                    <a:cubicBezTo>
                      <a:pt x="1429" y="2859"/>
                      <a:pt x="1453" y="2906"/>
                      <a:pt x="1477" y="2906"/>
                    </a:cubicBezTo>
                    <a:cubicBezTo>
                      <a:pt x="1548" y="2906"/>
                      <a:pt x="1596" y="2859"/>
                      <a:pt x="1620" y="2811"/>
                    </a:cubicBezTo>
                    <a:cubicBezTo>
                      <a:pt x="1667" y="2716"/>
                      <a:pt x="1667" y="2620"/>
                      <a:pt x="1572" y="2597"/>
                    </a:cubicBezTo>
                    <a:lnTo>
                      <a:pt x="977" y="2263"/>
                    </a:lnTo>
                    <a:cubicBezTo>
                      <a:pt x="1310" y="1763"/>
                      <a:pt x="1715" y="1358"/>
                      <a:pt x="2215" y="1025"/>
                    </a:cubicBezTo>
                    <a:lnTo>
                      <a:pt x="2548" y="1620"/>
                    </a:lnTo>
                    <a:cubicBezTo>
                      <a:pt x="2572" y="1668"/>
                      <a:pt x="2644" y="1715"/>
                      <a:pt x="2691" y="1715"/>
                    </a:cubicBezTo>
                    <a:cubicBezTo>
                      <a:pt x="2739" y="1715"/>
                      <a:pt x="2763" y="1715"/>
                      <a:pt x="2787" y="1668"/>
                    </a:cubicBezTo>
                    <a:cubicBezTo>
                      <a:pt x="2882" y="1644"/>
                      <a:pt x="2882" y="1525"/>
                      <a:pt x="2858" y="1477"/>
                    </a:cubicBezTo>
                    <a:lnTo>
                      <a:pt x="2525" y="882"/>
                    </a:lnTo>
                    <a:cubicBezTo>
                      <a:pt x="3048" y="596"/>
                      <a:pt x="3620" y="429"/>
                      <a:pt x="4215" y="429"/>
                    </a:cubicBezTo>
                    <a:lnTo>
                      <a:pt x="4215" y="1120"/>
                    </a:lnTo>
                    <a:cubicBezTo>
                      <a:pt x="4215" y="1192"/>
                      <a:pt x="4311" y="1263"/>
                      <a:pt x="4406" y="1263"/>
                    </a:cubicBezTo>
                    <a:cubicBezTo>
                      <a:pt x="4477" y="1263"/>
                      <a:pt x="4549" y="1192"/>
                      <a:pt x="4549" y="1120"/>
                    </a:cubicBezTo>
                    <a:lnTo>
                      <a:pt x="4549" y="429"/>
                    </a:lnTo>
                    <a:cubicBezTo>
                      <a:pt x="5168" y="453"/>
                      <a:pt x="5740" y="596"/>
                      <a:pt x="6263" y="882"/>
                    </a:cubicBezTo>
                    <a:lnTo>
                      <a:pt x="5954" y="1477"/>
                    </a:lnTo>
                    <a:cubicBezTo>
                      <a:pt x="5906" y="1549"/>
                      <a:pt x="5906" y="1644"/>
                      <a:pt x="6001" y="1668"/>
                    </a:cubicBezTo>
                    <a:cubicBezTo>
                      <a:pt x="6025" y="1668"/>
                      <a:pt x="6073" y="1715"/>
                      <a:pt x="6097" y="1715"/>
                    </a:cubicBezTo>
                    <a:cubicBezTo>
                      <a:pt x="6144" y="1715"/>
                      <a:pt x="6216" y="1668"/>
                      <a:pt x="6240" y="1620"/>
                    </a:cubicBezTo>
                    <a:lnTo>
                      <a:pt x="6573" y="1025"/>
                    </a:lnTo>
                    <a:cubicBezTo>
                      <a:pt x="7073" y="1358"/>
                      <a:pt x="7502" y="1763"/>
                      <a:pt x="7811" y="2263"/>
                    </a:cubicBezTo>
                    <a:lnTo>
                      <a:pt x="7216" y="2597"/>
                    </a:lnTo>
                    <a:cubicBezTo>
                      <a:pt x="7145" y="2620"/>
                      <a:pt x="7145" y="2739"/>
                      <a:pt x="7168" y="2811"/>
                    </a:cubicBezTo>
                    <a:cubicBezTo>
                      <a:pt x="7192" y="2859"/>
                      <a:pt x="7264" y="2906"/>
                      <a:pt x="7311" y="2906"/>
                    </a:cubicBezTo>
                    <a:cubicBezTo>
                      <a:pt x="7335" y="2906"/>
                      <a:pt x="7383" y="2906"/>
                      <a:pt x="7407" y="2859"/>
                    </a:cubicBezTo>
                    <a:lnTo>
                      <a:pt x="8002" y="2549"/>
                    </a:lnTo>
                    <a:cubicBezTo>
                      <a:pt x="8264" y="3073"/>
                      <a:pt x="8454" y="3644"/>
                      <a:pt x="8454" y="4264"/>
                    </a:cubicBezTo>
                    <a:lnTo>
                      <a:pt x="7764" y="4264"/>
                    </a:lnTo>
                    <a:cubicBezTo>
                      <a:pt x="7754" y="4261"/>
                      <a:pt x="7744" y="4260"/>
                      <a:pt x="7735" y="4260"/>
                    </a:cubicBezTo>
                    <a:cubicBezTo>
                      <a:pt x="7659" y="4260"/>
                      <a:pt x="7621" y="4343"/>
                      <a:pt x="7621" y="4406"/>
                    </a:cubicBezTo>
                    <a:cubicBezTo>
                      <a:pt x="7621" y="4502"/>
                      <a:pt x="7668" y="4573"/>
                      <a:pt x="7764" y="4597"/>
                    </a:cubicBezTo>
                    <a:lnTo>
                      <a:pt x="8454" y="4597"/>
                    </a:lnTo>
                    <a:cubicBezTo>
                      <a:pt x="8407" y="5192"/>
                      <a:pt x="8264" y="5764"/>
                      <a:pt x="8002" y="6288"/>
                    </a:cubicBezTo>
                    <a:lnTo>
                      <a:pt x="7407" y="5954"/>
                    </a:lnTo>
                    <a:cubicBezTo>
                      <a:pt x="7375" y="5946"/>
                      <a:pt x="7343" y="5941"/>
                      <a:pt x="7314" y="5941"/>
                    </a:cubicBezTo>
                    <a:cubicBezTo>
                      <a:pt x="7256" y="5941"/>
                      <a:pt x="7208" y="5962"/>
                      <a:pt x="7192" y="6026"/>
                    </a:cubicBezTo>
                    <a:cubicBezTo>
                      <a:pt x="7168" y="6121"/>
                      <a:pt x="7168" y="6193"/>
                      <a:pt x="7264" y="6216"/>
                    </a:cubicBezTo>
                    <a:lnTo>
                      <a:pt x="7859" y="6550"/>
                    </a:lnTo>
                    <a:cubicBezTo>
                      <a:pt x="7526" y="7074"/>
                      <a:pt x="7097" y="7479"/>
                      <a:pt x="6597" y="7812"/>
                    </a:cubicBezTo>
                    <a:lnTo>
                      <a:pt x="6263" y="7217"/>
                    </a:lnTo>
                    <a:cubicBezTo>
                      <a:pt x="6248" y="7153"/>
                      <a:pt x="6189" y="7132"/>
                      <a:pt x="6138" y="7132"/>
                    </a:cubicBezTo>
                    <a:cubicBezTo>
                      <a:pt x="6113" y="7132"/>
                      <a:pt x="6089" y="7137"/>
                      <a:pt x="6073" y="7145"/>
                    </a:cubicBezTo>
                    <a:cubicBezTo>
                      <a:pt x="5978" y="7193"/>
                      <a:pt x="5978" y="7312"/>
                      <a:pt x="6001" y="7359"/>
                    </a:cubicBezTo>
                    <a:lnTo>
                      <a:pt x="6335" y="7955"/>
                    </a:lnTo>
                    <a:cubicBezTo>
                      <a:pt x="6121" y="8074"/>
                      <a:pt x="5906" y="8169"/>
                      <a:pt x="5716" y="8217"/>
                    </a:cubicBezTo>
                    <a:cubicBezTo>
                      <a:pt x="5620" y="8264"/>
                      <a:pt x="5597" y="8336"/>
                      <a:pt x="5620" y="8431"/>
                    </a:cubicBezTo>
                    <a:cubicBezTo>
                      <a:pt x="5538" y="8452"/>
                      <a:pt x="5598" y="8507"/>
                      <a:pt x="5646" y="8507"/>
                    </a:cubicBezTo>
                    <a:cubicBezTo>
                      <a:pt x="5654" y="8507"/>
                      <a:pt x="5661" y="8506"/>
                      <a:pt x="5668" y="8503"/>
                    </a:cubicBezTo>
                    <a:cubicBezTo>
                      <a:pt x="5978" y="8407"/>
                      <a:pt x="6240" y="8288"/>
                      <a:pt x="6502" y="8098"/>
                    </a:cubicBezTo>
                    <a:cubicBezTo>
                      <a:pt x="7168" y="7717"/>
                      <a:pt x="7692" y="7169"/>
                      <a:pt x="8097" y="6526"/>
                    </a:cubicBezTo>
                    <a:cubicBezTo>
                      <a:pt x="8478" y="5883"/>
                      <a:pt x="8693" y="5121"/>
                      <a:pt x="8693" y="4359"/>
                    </a:cubicBezTo>
                    <a:cubicBezTo>
                      <a:pt x="8693" y="3573"/>
                      <a:pt x="8478" y="2835"/>
                      <a:pt x="8097" y="2168"/>
                    </a:cubicBezTo>
                    <a:cubicBezTo>
                      <a:pt x="7692" y="1525"/>
                      <a:pt x="7168" y="977"/>
                      <a:pt x="6502" y="596"/>
                    </a:cubicBezTo>
                    <a:cubicBezTo>
                      <a:pt x="5859" y="215"/>
                      <a:pt x="5120" y="1"/>
                      <a:pt x="4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08"/>
              <p:cNvSpPr/>
              <p:nvPr/>
            </p:nvSpPr>
            <p:spPr>
              <a:xfrm>
                <a:off x="4138537" y="3560619"/>
                <a:ext cx="85603" cy="105823"/>
              </a:xfrm>
              <a:custGeom>
                <a:avLst/>
                <a:gdLst/>
                <a:ahLst/>
                <a:cxnLst/>
                <a:rect l="l" t="t" r="r" b="b"/>
                <a:pathLst>
                  <a:path w="2430" h="3004" extrusionOk="0">
                    <a:moveTo>
                      <a:pt x="619" y="2096"/>
                    </a:moveTo>
                    <a:cubicBezTo>
                      <a:pt x="810" y="2144"/>
                      <a:pt x="929" y="2263"/>
                      <a:pt x="929" y="2406"/>
                    </a:cubicBezTo>
                    <a:cubicBezTo>
                      <a:pt x="929" y="2549"/>
                      <a:pt x="810" y="2692"/>
                      <a:pt x="619" y="2692"/>
                    </a:cubicBezTo>
                    <a:cubicBezTo>
                      <a:pt x="477" y="2692"/>
                      <a:pt x="334" y="2573"/>
                      <a:pt x="334" y="2406"/>
                    </a:cubicBezTo>
                    <a:cubicBezTo>
                      <a:pt x="334" y="2215"/>
                      <a:pt x="453" y="2096"/>
                      <a:pt x="619" y="2096"/>
                    </a:cubicBezTo>
                    <a:close/>
                    <a:moveTo>
                      <a:pt x="619" y="1"/>
                    </a:moveTo>
                    <a:cubicBezTo>
                      <a:pt x="524" y="1"/>
                      <a:pt x="477" y="48"/>
                      <a:pt x="477" y="143"/>
                    </a:cubicBezTo>
                    <a:lnTo>
                      <a:pt x="477" y="1858"/>
                    </a:lnTo>
                    <a:cubicBezTo>
                      <a:pt x="215" y="1930"/>
                      <a:pt x="0" y="2192"/>
                      <a:pt x="48" y="2501"/>
                    </a:cubicBezTo>
                    <a:cubicBezTo>
                      <a:pt x="96" y="2763"/>
                      <a:pt x="286" y="2977"/>
                      <a:pt x="572" y="3001"/>
                    </a:cubicBezTo>
                    <a:cubicBezTo>
                      <a:pt x="590" y="3003"/>
                      <a:pt x="608" y="3003"/>
                      <a:pt x="626" y="3003"/>
                    </a:cubicBezTo>
                    <a:cubicBezTo>
                      <a:pt x="890" y="3003"/>
                      <a:pt x="1124" y="2840"/>
                      <a:pt x="1191" y="2573"/>
                    </a:cubicBezTo>
                    <a:lnTo>
                      <a:pt x="2286" y="2573"/>
                    </a:lnTo>
                    <a:cubicBezTo>
                      <a:pt x="2382" y="2573"/>
                      <a:pt x="2429" y="2525"/>
                      <a:pt x="2429" y="2430"/>
                    </a:cubicBezTo>
                    <a:cubicBezTo>
                      <a:pt x="2429" y="2334"/>
                      <a:pt x="2382" y="2263"/>
                      <a:pt x="2286" y="2263"/>
                    </a:cubicBezTo>
                    <a:lnTo>
                      <a:pt x="1191" y="2263"/>
                    </a:lnTo>
                    <a:cubicBezTo>
                      <a:pt x="1120" y="2049"/>
                      <a:pt x="977" y="1906"/>
                      <a:pt x="762" y="1834"/>
                    </a:cubicBezTo>
                    <a:lnTo>
                      <a:pt x="762" y="120"/>
                    </a:lnTo>
                    <a:cubicBezTo>
                      <a:pt x="810" y="48"/>
                      <a:pt x="715"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7" name="Google Shape;2157;p108"/>
            <p:cNvGrpSpPr/>
            <p:nvPr/>
          </p:nvGrpSpPr>
          <p:grpSpPr>
            <a:xfrm>
              <a:off x="3486319" y="1592251"/>
              <a:ext cx="350596" cy="450526"/>
              <a:chOff x="3206488" y="1658158"/>
              <a:chExt cx="293656" cy="377357"/>
            </a:xfrm>
          </p:grpSpPr>
          <p:sp>
            <p:nvSpPr>
              <p:cNvPr id="2158" name="Google Shape;2158;p108"/>
              <p:cNvSpPr/>
              <p:nvPr/>
            </p:nvSpPr>
            <p:spPr>
              <a:xfrm>
                <a:off x="3206488" y="1870192"/>
                <a:ext cx="289464" cy="165323"/>
              </a:xfrm>
              <a:custGeom>
                <a:avLst/>
                <a:gdLst/>
                <a:ahLst/>
                <a:cxnLst/>
                <a:rect l="l" t="t" r="r" b="b"/>
                <a:pathLst>
                  <a:path w="8217" h="4693" extrusionOk="0">
                    <a:moveTo>
                      <a:pt x="143" y="1"/>
                    </a:moveTo>
                    <a:cubicBezTo>
                      <a:pt x="48" y="1"/>
                      <a:pt x="0" y="48"/>
                      <a:pt x="0" y="144"/>
                    </a:cubicBezTo>
                    <a:lnTo>
                      <a:pt x="0" y="4549"/>
                    </a:lnTo>
                    <a:cubicBezTo>
                      <a:pt x="0" y="4644"/>
                      <a:pt x="48" y="4692"/>
                      <a:pt x="143" y="4692"/>
                    </a:cubicBezTo>
                    <a:lnTo>
                      <a:pt x="8002" y="4692"/>
                    </a:lnTo>
                    <a:cubicBezTo>
                      <a:pt x="8097" y="4692"/>
                      <a:pt x="8145" y="4644"/>
                      <a:pt x="8145" y="4549"/>
                    </a:cubicBezTo>
                    <a:lnTo>
                      <a:pt x="8145" y="144"/>
                    </a:lnTo>
                    <a:cubicBezTo>
                      <a:pt x="8216" y="72"/>
                      <a:pt x="8121" y="1"/>
                      <a:pt x="8026" y="1"/>
                    </a:cubicBezTo>
                    <a:lnTo>
                      <a:pt x="2620" y="1"/>
                    </a:lnTo>
                    <a:cubicBezTo>
                      <a:pt x="2525" y="1"/>
                      <a:pt x="2453" y="48"/>
                      <a:pt x="2453" y="144"/>
                    </a:cubicBezTo>
                    <a:cubicBezTo>
                      <a:pt x="2453" y="239"/>
                      <a:pt x="2525" y="310"/>
                      <a:pt x="2620" y="310"/>
                    </a:cubicBezTo>
                    <a:lnTo>
                      <a:pt x="7883" y="310"/>
                    </a:lnTo>
                    <a:lnTo>
                      <a:pt x="7883" y="4406"/>
                    </a:lnTo>
                    <a:lnTo>
                      <a:pt x="310" y="4406"/>
                    </a:lnTo>
                    <a:lnTo>
                      <a:pt x="310" y="310"/>
                    </a:lnTo>
                    <a:lnTo>
                      <a:pt x="1858" y="310"/>
                    </a:lnTo>
                    <a:cubicBezTo>
                      <a:pt x="1953" y="310"/>
                      <a:pt x="2025" y="263"/>
                      <a:pt x="2025" y="167"/>
                    </a:cubicBezTo>
                    <a:cubicBezTo>
                      <a:pt x="2025" y="72"/>
                      <a:pt x="1953" y="1"/>
                      <a:pt x="1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08"/>
              <p:cNvSpPr/>
              <p:nvPr/>
            </p:nvSpPr>
            <p:spPr>
              <a:xfrm>
                <a:off x="3231640" y="1892844"/>
                <a:ext cx="240815" cy="121676"/>
              </a:xfrm>
              <a:custGeom>
                <a:avLst/>
                <a:gdLst/>
                <a:ahLst/>
                <a:cxnLst/>
                <a:rect l="l" t="t" r="r" b="b"/>
                <a:pathLst>
                  <a:path w="6836" h="3454" extrusionOk="0">
                    <a:moveTo>
                      <a:pt x="2501" y="310"/>
                    </a:moveTo>
                    <a:cubicBezTo>
                      <a:pt x="2239" y="667"/>
                      <a:pt x="2144" y="1168"/>
                      <a:pt x="2144" y="1691"/>
                    </a:cubicBezTo>
                    <a:cubicBezTo>
                      <a:pt x="2144" y="2239"/>
                      <a:pt x="2239" y="2715"/>
                      <a:pt x="2501" y="3097"/>
                    </a:cubicBezTo>
                    <a:lnTo>
                      <a:pt x="644" y="3097"/>
                    </a:lnTo>
                    <a:cubicBezTo>
                      <a:pt x="596" y="2930"/>
                      <a:pt x="429" y="2811"/>
                      <a:pt x="287" y="2715"/>
                    </a:cubicBezTo>
                    <a:lnTo>
                      <a:pt x="287" y="667"/>
                    </a:lnTo>
                    <a:cubicBezTo>
                      <a:pt x="429" y="596"/>
                      <a:pt x="596" y="453"/>
                      <a:pt x="644" y="310"/>
                    </a:cubicBezTo>
                    <a:close/>
                    <a:moveTo>
                      <a:pt x="3930" y="310"/>
                    </a:moveTo>
                    <a:cubicBezTo>
                      <a:pt x="4192" y="620"/>
                      <a:pt x="4359" y="1144"/>
                      <a:pt x="4359" y="1691"/>
                    </a:cubicBezTo>
                    <a:cubicBezTo>
                      <a:pt x="4359" y="2263"/>
                      <a:pt x="4192" y="2763"/>
                      <a:pt x="3930" y="3097"/>
                    </a:cubicBezTo>
                    <a:lnTo>
                      <a:pt x="2906" y="3097"/>
                    </a:lnTo>
                    <a:cubicBezTo>
                      <a:pt x="2644" y="2811"/>
                      <a:pt x="2454" y="2263"/>
                      <a:pt x="2454" y="1691"/>
                    </a:cubicBezTo>
                    <a:cubicBezTo>
                      <a:pt x="2454" y="1144"/>
                      <a:pt x="2644" y="620"/>
                      <a:pt x="2906" y="310"/>
                    </a:cubicBezTo>
                    <a:close/>
                    <a:moveTo>
                      <a:pt x="549" y="1"/>
                    </a:moveTo>
                    <a:cubicBezTo>
                      <a:pt x="501" y="1"/>
                      <a:pt x="406" y="72"/>
                      <a:pt x="406" y="120"/>
                    </a:cubicBezTo>
                    <a:cubicBezTo>
                      <a:pt x="382" y="263"/>
                      <a:pt x="263" y="382"/>
                      <a:pt x="120" y="429"/>
                    </a:cubicBezTo>
                    <a:cubicBezTo>
                      <a:pt x="48" y="453"/>
                      <a:pt x="1" y="501"/>
                      <a:pt x="1" y="572"/>
                    </a:cubicBezTo>
                    <a:lnTo>
                      <a:pt x="1" y="2858"/>
                    </a:lnTo>
                    <a:cubicBezTo>
                      <a:pt x="1" y="2858"/>
                      <a:pt x="48" y="3001"/>
                      <a:pt x="120" y="3001"/>
                    </a:cubicBezTo>
                    <a:cubicBezTo>
                      <a:pt x="263" y="3049"/>
                      <a:pt x="382" y="3168"/>
                      <a:pt x="406" y="3311"/>
                    </a:cubicBezTo>
                    <a:cubicBezTo>
                      <a:pt x="429" y="3358"/>
                      <a:pt x="501" y="3430"/>
                      <a:pt x="549" y="3430"/>
                    </a:cubicBezTo>
                    <a:lnTo>
                      <a:pt x="2859" y="3430"/>
                    </a:lnTo>
                    <a:lnTo>
                      <a:pt x="2859" y="3454"/>
                    </a:lnTo>
                    <a:lnTo>
                      <a:pt x="4002" y="3454"/>
                    </a:lnTo>
                    <a:lnTo>
                      <a:pt x="4002" y="3430"/>
                    </a:lnTo>
                    <a:lnTo>
                      <a:pt x="4930" y="3430"/>
                    </a:lnTo>
                    <a:cubicBezTo>
                      <a:pt x="5026" y="3430"/>
                      <a:pt x="5073" y="3358"/>
                      <a:pt x="5073" y="3287"/>
                    </a:cubicBezTo>
                    <a:cubicBezTo>
                      <a:pt x="5073" y="3192"/>
                      <a:pt x="5026" y="3097"/>
                      <a:pt x="4930" y="3097"/>
                    </a:cubicBezTo>
                    <a:lnTo>
                      <a:pt x="4335" y="3097"/>
                    </a:lnTo>
                    <a:cubicBezTo>
                      <a:pt x="4573" y="2739"/>
                      <a:pt x="4692" y="2239"/>
                      <a:pt x="4692" y="1691"/>
                    </a:cubicBezTo>
                    <a:cubicBezTo>
                      <a:pt x="4692" y="1168"/>
                      <a:pt x="4573" y="691"/>
                      <a:pt x="4335" y="310"/>
                    </a:cubicBezTo>
                    <a:lnTo>
                      <a:pt x="6193" y="310"/>
                    </a:lnTo>
                    <a:cubicBezTo>
                      <a:pt x="6240" y="453"/>
                      <a:pt x="6383" y="596"/>
                      <a:pt x="6550" y="667"/>
                    </a:cubicBezTo>
                    <a:lnTo>
                      <a:pt x="6550" y="2715"/>
                    </a:lnTo>
                    <a:cubicBezTo>
                      <a:pt x="6383" y="2763"/>
                      <a:pt x="6240" y="2930"/>
                      <a:pt x="6193" y="3073"/>
                    </a:cubicBezTo>
                    <a:lnTo>
                      <a:pt x="5597" y="3073"/>
                    </a:lnTo>
                    <a:cubicBezTo>
                      <a:pt x="5502" y="3073"/>
                      <a:pt x="5431" y="3120"/>
                      <a:pt x="5431" y="3216"/>
                    </a:cubicBezTo>
                    <a:cubicBezTo>
                      <a:pt x="5431" y="3311"/>
                      <a:pt x="5502" y="3406"/>
                      <a:pt x="5597" y="3406"/>
                    </a:cubicBezTo>
                    <a:lnTo>
                      <a:pt x="6264" y="3406"/>
                    </a:lnTo>
                    <a:cubicBezTo>
                      <a:pt x="6335" y="3406"/>
                      <a:pt x="6431" y="3335"/>
                      <a:pt x="6431" y="3287"/>
                    </a:cubicBezTo>
                    <a:cubicBezTo>
                      <a:pt x="6455" y="3120"/>
                      <a:pt x="6574" y="3001"/>
                      <a:pt x="6717" y="2977"/>
                    </a:cubicBezTo>
                    <a:cubicBezTo>
                      <a:pt x="6788" y="2954"/>
                      <a:pt x="6836" y="2882"/>
                      <a:pt x="6836" y="2835"/>
                    </a:cubicBezTo>
                    <a:lnTo>
                      <a:pt x="6836" y="572"/>
                    </a:lnTo>
                    <a:cubicBezTo>
                      <a:pt x="6836" y="501"/>
                      <a:pt x="6788" y="429"/>
                      <a:pt x="6717" y="429"/>
                    </a:cubicBezTo>
                    <a:cubicBezTo>
                      <a:pt x="6574" y="382"/>
                      <a:pt x="6455" y="263"/>
                      <a:pt x="6431" y="120"/>
                    </a:cubicBezTo>
                    <a:cubicBezTo>
                      <a:pt x="6383" y="72"/>
                      <a:pt x="6335" y="1"/>
                      <a:pt x="6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08"/>
              <p:cNvSpPr/>
              <p:nvPr/>
            </p:nvSpPr>
            <p:spPr>
              <a:xfrm>
                <a:off x="3256828" y="1934800"/>
                <a:ext cx="35263" cy="36108"/>
              </a:xfrm>
              <a:custGeom>
                <a:avLst/>
                <a:gdLst/>
                <a:ahLst/>
                <a:cxnLst/>
                <a:rect l="l" t="t" r="r" b="b"/>
                <a:pathLst>
                  <a:path w="1001" h="1025" extrusionOk="0">
                    <a:moveTo>
                      <a:pt x="500" y="358"/>
                    </a:moveTo>
                    <a:cubicBezTo>
                      <a:pt x="619" y="358"/>
                      <a:pt x="667" y="453"/>
                      <a:pt x="667" y="548"/>
                    </a:cubicBezTo>
                    <a:cubicBezTo>
                      <a:pt x="715" y="620"/>
                      <a:pt x="619" y="715"/>
                      <a:pt x="500" y="715"/>
                    </a:cubicBezTo>
                    <a:cubicBezTo>
                      <a:pt x="381" y="715"/>
                      <a:pt x="310" y="620"/>
                      <a:pt x="310" y="548"/>
                    </a:cubicBezTo>
                    <a:cubicBezTo>
                      <a:pt x="310" y="429"/>
                      <a:pt x="405" y="358"/>
                      <a:pt x="500" y="358"/>
                    </a:cubicBezTo>
                    <a:close/>
                    <a:moveTo>
                      <a:pt x="500" y="0"/>
                    </a:moveTo>
                    <a:cubicBezTo>
                      <a:pt x="238" y="0"/>
                      <a:pt x="0" y="239"/>
                      <a:pt x="0" y="500"/>
                    </a:cubicBezTo>
                    <a:cubicBezTo>
                      <a:pt x="0" y="786"/>
                      <a:pt x="238" y="1024"/>
                      <a:pt x="500" y="1024"/>
                    </a:cubicBezTo>
                    <a:cubicBezTo>
                      <a:pt x="762" y="1024"/>
                      <a:pt x="1000" y="762"/>
                      <a:pt x="1000" y="500"/>
                    </a:cubicBezTo>
                    <a:cubicBezTo>
                      <a:pt x="1000" y="239"/>
                      <a:pt x="762"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08"/>
              <p:cNvSpPr/>
              <p:nvPr/>
            </p:nvSpPr>
            <p:spPr>
              <a:xfrm>
                <a:off x="3410349" y="1934800"/>
                <a:ext cx="36108" cy="36108"/>
              </a:xfrm>
              <a:custGeom>
                <a:avLst/>
                <a:gdLst/>
                <a:ahLst/>
                <a:cxnLst/>
                <a:rect l="l" t="t" r="r" b="b"/>
                <a:pathLst>
                  <a:path w="1025" h="1025" extrusionOk="0">
                    <a:moveTo>
                      <a:pt x="524" y="334"/>
                    </a:moveTo>
                    <a:cubicBezTo>
                      <a:pt x="643" y="334"/>
                      <a:pt x="691" y="429"/>
                      <a:pt x="691" y="500"/>
                    </a:cubicBezTo>
                    <a:cubicBezTo>
                      <a:pt x="691" y="620"/>
                      <a:pt x="596" y="691"/>
                      <a:pt x="524" y="691"/>
                    </a:cubicBezTo>
                    <a:cubicBezTo>
                      <a:pt x="514" y="693"/>
                      <a:pt x="504" y="695"/>
                      <a:pt x="495" y="695"/>
                    </a:cubicBezTo>
                    <a:cubicBezTo>
                      <a:pt x="410" y="695"/>
                      <a:pt x="334" y="607"/>
                      <a:pt x="334" y="500"/>
                    </a:cubicBezTo>
                    <a:cubicBezTo>
                      <a:pt x="334" y="381"/>
                      <a:pt x="429" y="334"/>
                      <a:pt x="524" y="334"/>
                    </a:cubicBezTo>
                    <a:close/>
                    <a:moveTo>
                      <a:pt x="524" y="0"/>
                    </a:moveTo>
                    <a:cubicBezTo>
                      <a:pt x="238" y="0"/>
                      <a:pt x="0" y="239"/>
                      <a:pt x="0" y="500"/>
                    </a:cubicBezTo>
                    <a:cubicBezTo>
                      <a:pt x="0" y="786"/>
                      <a:pt x="238" y="1024"/>
                      <a:pt x="524" y="1024"/>
                    </a:cubicBezTo>
                    <a:cubicBezTo>
                      <a:pt x="786" y="1024"/>
                      <a:pt x="1024" y="810"/>
                      <a:pt x="1024" y="500"/>
                    </a:cubicBezTo>
                    <a:cubicBezTo>
                      <a:pt x="1024" y="239"/>
                      <a:pt x="786"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08"/>
              <p:cNvSpPr/>
              <p:nvPr/>
            </p:nvSpPr>
            <p:spPr>
              <a:xfrm>
                <a:off x="3332320" y="1912994"/>
                <a:ext cx="36108" cy="80706"/>
              </a:xfrm>
              <a:custGeom>
                <a:avLst/>
                <a:gdLst/>
                <a:ahLst/>
                <a:cxnLst/>
                <a:rect l="l" t="t" r="r" b="b"/>
                <a:pathLst>
                  <a:path w="1025" h="2291" extrusionOk="0">
                    <a:moveTo>
                      <a:pt x="501" y="0"/>
                    </a:moveTo>
                    <a:cubicBezTo>
                      <a:pt x="405" y="0"/>
                      <a:pt x="310" y="48"/>
                      <a:pt x="310" y="143"/>
                    </a:cubicBezTo>
                    <a:lnTo>
                      <a:pt x="310" y="286"/>
                    </a:lnTo>
                    <a:cubicBezTo>
                      <a:pt x="302" y="285"/>
                      <a:pt x="294" y="284"/>
                      <a:pt x="285" y="284"/>
                    </a:cubicBezTo>
                    <a:cubicBezTo>
                      <a:pt x="149" y="284"/>
                      <a:pt x="1" y="464"/>
                      <a:pt x="1" y="643"/>
                    </a:cubicBezTo>
                    <a:lnTo>
                      <a:pt x="1" y="858"/>
                    </a:lnTo>
                    <a:cubicBezTo>
                      <a:pt x="1" y="1000"/>
                      <a:pt x="72" y="1167"/>
                      <a:pt x="239" y="1191"/>
                    </a:cubicBezTo>
                    <a:lnTo>
                      <a:pt x="667" y="1334"/>
                    </a:lnTo>
                    <a:cubicBezTo>
                      <a:pt x="715" y="1334"/>
                      <a:pt x="715" y="1358"/>
                      <a:pt x="715" y="1358"/>
                    </a:cubicBezTo>
                    <a:lnTo>
                      <a:pt x="715" y="1500"/>
                    </a:lnTo>
                    <a:cubicBezTo>
                      <a:pt x="715" y="1572"/>
                      <a:pt x="644" y="1643"/>
                      <a:pt x="596" y="1643"/>
                    </a:cubicBezTo>
                    <a:lnTo>
                      <a:pt x="405" y="1643"/>
                    </a:lnTo>
                    <a:cubicBezTo>
                      <a:pt x="358" y="1643"/>
                      <a:pt x="286" y="1572"/>
                      <a:pt x="286" y="1500"/>
                    </a:cubicBezTo>
                    <a:cubicBezTo>
                      <a:pt x="286" y="1429"/>
                      <a:pt x="239" y="1358"/>
                      <a:pt x="143" y="1358"/>
                    </a:cubicBezTo>
                    <a:cubicBezTo>
                      <a:pt x="48" y="1358"/>
                      <a:pt x="1" y="1453"/>
                      <a:pt x="1" y="1548"/>
                    </a:cubicBezTo>
                    <a:cubicBezTo>
                      <a:pt x="1" y="1739"/>
                      <a:pt x="143" y="1929"/>
                      <a:pt x="358" y="1953"/>
                    </a:cubicBezTo>
                    <a:lnTo>
                      <a:pt x="358" y="2143"/>
                    </a:lnTo>
                    <a:cubicBezTo>
                      <a:pt x="358" y="2239"/>
                      <a:pt x="405" y="2286"/>
                      <a:pt x="477" y="2286"/>
                    </a:cubicBezTo>
                    <a:cubicBezTo>
                      <a:pt x="486" y="2289"/>
                      <a:pt x="496" y="2291"/>
                      <a:pt x="506" y="2291"/>
                    </a:cubicBezTo>
                    <a:cubicBezTo>
                      <a:pt x="572" y="2291"/>
                      <a:pt x="644" y="2226"/>
                      <a:pt x="644" y="2143"/>
                    </a:cubicBezTo>
                    <a:lnTo>
                      <a:pt x="644" y="1953"/>
                    </a:lnTo>
                    <a:cubicBezTo>
                      <a:pt x="858" y="1929"/>
                      <a:pt x="1025" y="1715"/>
                      <a:pt x="1025" y="1500"/>
                    </a:cubicBezTo>
                    <a:lnTo>
                      <a:pt x="1025" y="1405"/>
                    </a:lnTo>
                    <a:cubicBezTo>
                      <a:pt x="1025" y="1239"/>
                      <a:pt x="953" y="1096"/>
                      <a:pt x="786" y="1072"/>
                    </a:cubicBezTo>
                    <a:lnTo>
                      <a:pt x="358" y="929"/>
                    </a:lnTo>
                    <a:cubicBezTo>
                      <a:pt x="310" y="929"/>
                      <a:pt x="310" y="881"/>
                      <a:pt x="310" y="881"/>
                    </a:cubicBezTo>
                    <a:lnTo>
                      <a:pt x="310" y="691"/>
                    </a:lnTo>
                    <a:cubicBezTo>
                      <a:pt x="310" y="619"/>
                      <a:pt x="358" y="596"/>
                      <a:pt x="405" y="596"/>
                    </a:cubicBezTo>
                    <a:lnTo>
                      <a:pt x="620" y="596"/>
                    </a:lnTo>
                    <a:cubicBezTo>
                      <a:pt x="667" y="596"/>
                      <a:pt x="715" y="619"/>
                      <a:pt x="715" y="691"/>
                    </a:cubicBezTo>
                    <a:cubicBezTo>
                      <a:pt x="715" y="755"/>
                      <a:pt x="772" y="837"/>
                      <a:pt x="852" y="837"/>
                    </a:cubicBezTo>
                    <a:cubicBezTo>
                      <a:pt x="862" y="837"/>
                      <a:pt x="872" y="836"/>
                      <a:pt x="882" y="834"/>
                    </a:cubicBezTo>
                    <a:cubicBezTo>
                      <a:pt x="953" y="834"/>
                      <a:pt x="1001" y="738"/>
                      <a:pt x="1001" y="691"/>
                    </a:cubicBezTo>
                    <a:cubicBezTo>
                      <a:pt x="1001" y="476"/>
                      <a:pt x="858" y="286"/>
                      <a:pt x="644" y="286"/>
                    </a:cubicBezTo>
                    <a:lnTo>
                      <a:pt x="644" y="143"/>
                    </a:lnTo>
                    <a:cubicBezTo>
                      <a:pt x="644" y="48"/>
                      <a:pt x="59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08"/>
              <p:cNvSpPr/>
              <p:nvPr/>
            </p:nvSpPr>
            <p:spPr>
              <a:xfrm>
                <a:off x="3229984" y="1658158"/>
                <a:ext cx="270160" cy="195301"/>
              </a:xfrm>
              <a:custGeom>
                <a:avLst/>
                <a:gdLst/>
                <a:ahLst/>
                <a:cxnLst/>
                <a:rect l="l" t="t" r="r" b="b"/>
                <a:pathLst>
                  <a:path w="7669" h="5544" extrusionOk="0">
                    <a:moveTo>
                      <a:pt x="1286" y="4162"/>
                    </a:moveTo>
                    <a:lnTo>
                      <a:pt x="1286" y="5210"/>
                    </a:lnTo>
                    <a:lnTo>
                      <a:pt x="238" y="5210"/>
                    </a:lnTo>
                    <a:lnTo>
                      <a:pt x="238" y="4162"/>
                    </a:lnTo>
                    <a:close/>
                    <a:moveTo>
                      <a:pt x="2620" y="3638"/>
                    </a:moveTo>
                    <a:lnTo>
                      <a:pt x="2620" y="5210"/>
                    </a:lnTo>
                    <a:lnTo>
                      <a:pt x="1596" y="5210"/>
                    </a:lnTo>
                    <a:lnTo>
                      <a:pt x="1596" y="4019"/>
                    </a:lnTo>
                    <a:lnTo>
                      <a:pt x="1596" y="3638"/>
                    </a:lnTo>
                    <a:close/>
                    <a:moveTo>
                      <a:pt x="3977" y="2995"/>
                    </a:moveTo>
                    <a:lnTo>
                      <a:pt x="3977" y="5210"/>
                    </a:lnTo>
                    <a:lnTo>
                      <a:pt x="2929" y="5210"/>
                    </a:lnTo>
                    <a:lnTo>
                      <a:pt x="2929" y="3472"/>
                    </a:lnTo>
                    <a:lnTo>
                      <a:pt x="2929" y="2995"/>
                    </a:lnTo>
                    <a:close/>
                    <a:moveTo>
                      <a:pt x="5335" y="2352"/>
                    </a:moveTo>
                    <a:lnTo>
                      <a:pt x="5335" y="5210"/>
                    </a:lnTo>
                    <a:lnTo>
                      <a:pt x="4287" y="5210"/>
                    </a:lnTo>
                    <a:lnTo>
                      <a:pt x="4287" y="2829"/>
                    </a:lnTo>
                    <a:lnTo>
                      <a:pt x="4287" y="2352"/>
                    </a:lnTo>
                    <a:close/>
                    <a:moveTo>
                      <a:pt x="6168" y="1"/>
                    </a:moveTo>
                    <a:cubicBezTo>
                      <a:pt x="6138" y="1"/>
                      <a:pt x="6109" y="7"/>
                      <a:pt x="6073" y="18"/>
                    </a:cubicBezTo>
                    <a:lnTo>
                      <a:pt x="4763" y="1019"/>
                    </a:lnTo>
                    <a:cubicBezTo>
                      <a:pt x="4715" y="1066"/>
                      <a:pt x="4692" y="1138"/>
                      <a:pt x="4739" y="1209"/>
                    </a:cubicBezTo>
                    <a:cubicBezTo>
                      <a:pt x="4763" y="1281"/>
                      <a:pt x="4835" y="1304"/>
                      <a:pt x="4882" y="1304"/>
                    </a:cubicBezTo>
                    <a:lnTo>
                      <a:pt x="5358" y="1304"/>
                    </a:lnTo>
                    <a:lnTo>
                      <a:pt x="5358" y="2043"/>
                    </a:lnTo>
                    <a:lnTo>
                      <a:pt x="4168" y="2043"/>
                    </a:lnTo>
                    <a:cubicBezTo>
                      <a:pt x="4096" y="2043"/>
                      <a:pt x="4025" y="2114"/>
                      <a:pt x="4025" y="2209"/>
                    </a:cubicBezTo>
                    <a:lnTo>
                      <a:pt x="4025" y="2686"/>
                    </a:lnTo>
                    <a:lnTo>
                      <a:pt x="2834" y="2686"/>
                    </a:lnTo>
                    <a:cubicBezTo>
                      <a:pt x="2739" y="2686"/>
                      <a:pt x="2691" y="2733"/>
                      <a:pt x="2691" y="2829"/>
                    </a:cubicBezTo>
                    <a:lnTo>
                      <a:pt x="2691" y="3305"/>
                    </a:lnTo>
                    <a:lnTo>
                      <a:pt x="1501" y="3305"/>
                    </a:lnTo>
                    <a:cubicBezTo>
                      <a:pt x="1405" y="3305"/>
                      <a:pt x="1358" y="3352"/>
                      <a:pt x="1358" y="3448"/>
                    </a:cubicBezTo>
                    <a:lnTo>
                      <a:pt x="1358" y="3829"/>
                    </a:lnTo>
                    <a:lnTo>
                      <a:pt x="167" y="3829"/>
                    </a:lnTo>
                    <a:cubicBezTo>
                      <a:pt x="72" y="3829"/>
                      <a:pt x="0" y="3900"/>
                      <a:pt x="0" y="3995"/>
                    </a:cubicBezTo>
                    <a:lnTo>
                      <a:pt x="0" y="5353"/>
                    </a:lnTo>
                    <a:cubicBezTo>
                      <a:pt x="0" y="5353"/>
                      <a:pt x="72" y="5496"/>
                      <a:pt x="167" y="5496"/>
                    </a:cubicBezTo>
                    <a:lnTo>
                      <a:pt x="5525" y="5496"/>
                    </a:lnTo>
                    <a:lnTo>
                      <a:pt x="5525" y="5543"/>
                    </a:lnTo>
                    <a:lnTo>
                      <a:pt x="6859" y="5543"/>
                    </a:lnTo>
                    <a:cubicBezTo>
                      <a:pt x="6954" y="5543"/>
                      <a:pt x="7002" y="5472"/>
                      <a:pt x="7002" y="5377"/>
                    </a:cubicBezTo>
                    <a:lnTo>
                      <a:pt x="7002" y="3519"/>
                    </a:lnTo>
                    <a:cubicBezTo>
                      <a:pt x="7002" y="3424"/>
                      <a:pt x="6954" y="3352"/>
                      <a:pt x="6859" y="3352"/>
                    </a:cubicBezTo>
                    <a:cubicBezTo>
                      <a:pt x="6764" y="3352"/>
                      <a:pt x="6668" y="3424"/>
                      <a:pt x="6668" y="3519"/>
                    </a:cubicBezTo>
                    <a:lnTo>
                      <a:pt x="6668" y="5234"/>
                    </a:lnTo>
                    <a:lnTo>
                      <a:pt x="5597" y="5234"/>
                    </a:lnTo>
                    <a:lnTo>
                      <a:pt x="5597" y="2209"/>
                    </a:lnTo>
                    <a:lnTo>
                      <a:pt x="5644" y="2209"/>
                    </a:lnTo>
                    <a:lnTo>
                      <a:pt x="5644" y="1138"/>
                    </a:lnTo>
                    <a:cubicBezTo>
                      <a:pt x="5644" y="1042"/>
                      <a:pt x="5454" y="971"/>
                      <a:pt x="5454" y="971"/>
                    </a:cubicBezTo>
                    <a:lnTo>
                      <a:pt x="5311" y="971"/>
                    </a:lnTo>
                    <a:lnTo>
                      <a:pt x="6168" y="352"/>
                    </a:lnTo>
                    <a:lnTo>
                      <a:pt x="7025" y="971"/>
                    </a:lnTo>
                    <a:lnTo>
                      <a:pt x="6835" y="971"/>
                    </a:lnTo>
                    <a:cubicBezTo>
                      <a:pt x="6740" y="971"/>
                      <a:pt x="6668" y="1042"/>
                      <a:pt x="6668" y="1138"/>
                    </a:cubicBezTo>
                    <a:lnTo>
                      <a:pt x="6668" y="2709"/>
                    </a:lnTo>
                    <a:cubicBezTo>
                      <a:pt x="6668" y="2805"/>
                      <a:pt x="6740" y="2852"/>
                      <a:pt x="6835" y="2852"/>
                    </a:cubicBezTo>
                    <a:cubicBezTo>
                      <a:pt x="6906" y="2852"/>
                      <a:pt x="7002" y="2805"/>
                      <a:pt x="7002" y="2709"/>
                    </a:cubicBezTo>
                    <a:lnTo>
                      <a:pt x="7002" y="1281"/>
                    </a:lnTo>
                    <a:lnTo>
                      <a:pt x="7502" y="1281"/>
                    </a:lnTo>
                    <a:cubicBezTo>
                      <a:pt x="7573" y="1281"/>
                      <a:pt x="7621" y="1257"/>
                      <a:pt x="7668" y="1162"/>
                    </a:cubicBezTo>
                    <a:cubicBezTo>
                      <a:pt x="7668" y="1138"/>
                      <a:pt x="7621" y="1042"/>
                      <a:pt x="7573" y="1019"/>
                    </a:cubicBezTo>
                    <a:lnTo>
                      <a:pt x="6263" y="18"/>
                    </a:lnTo>
                    <a:cubicBezTo>
                      <a:pt x="6228" y="7"/>
                      <a:pt x="6198" y="1"/>
                      <a:pt x="6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4" name="Google Shape;2164;p108"/>
          <p:cNvGrpSpPr/>
          <p:nvPr/>
        </p:nvGrpSpPr>
        <p:grpSpPr>
          <a:xfrm>
            <a:off x="713225" y="2237313"/>
            <a:ext cx="1498200" cy="2125763"/>
            <a:chOff x="979525" y="2221313"/>
            <a:chExt cx="1498200" cy="2125763"/>
          </a:xfrm>
        </p:grpSpPr>
        <p:sp>
          <p:nvSpPr>
            <p:cNvPr id="2165" name="Google Shape;2165;p108"/>
            <p:cNvSpPr/>
            <p:nvPr/>
          </p:nvSpPr>
          <p:spPr>
            <a:xfrm>
              <a:off x="979525" y="2501175"/>
              <a:ext cx="1498200" cy="1845900"/>
            </a:xfrm>
            <a:prstGeom prst="corner">
              <a:avLst>
                <a:gd name="adj1" fmla="val 2248"/>
                <a:gd name="adj2" fmla="val 208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08"/>
            <p:cNvSpPr/>
            <p:nvPr/>
          </p:nvSpPr>
          <p:spPr>
            <a:xfrm>
              <a:off x="2215775" y="2585632"/>
              <a:ext cx="206400" cy="1677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08"/>
            <p:cNvSpPr/>
            <p:nvPr/>
          </p:nvSpPr>
          <p:spPr>
            <a:xfrm>
              <a:off x="1851250" y="2585632"/>
              <a:ext cx="206400" cy="1677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08"/>
            <p:cNvSpPr/>
            <p:nvPr/>
          </p:nvSpPr>
          <p:spPr>
            <a:xfrm>
              <a:off x="1486613" y="2585632"/>
              <a:ext cx="206400" cy="1677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08"/>
            <p:cNvSpPr/>
            <p:nvPr/>
          </p:nvSpPr>
          <p:spPr>
            <a:xfrm>
              <a:off x="1121963" y="2585632"/>
              <a:ext cx="206400" cy="1677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08"/>
            <p:cNvSpPr/>
            <p:nvPr/>
          </p:nvSpPr>
          <p:spPr>
            <a:xfrm>
              <a:off x="1121899" y="3803898"/>
              <a:ext cx="206471" cy="458733"/>
            </a:xfrm>
            <a:custGeom>
              <a:avLst/>
              <a:gdLst/>
              <a:ahLst/>
              <a:cxnLst/>
              <a:rect l="l" t="t" r="r" b="b"/>
              <a:pathLst>
                <a:path w="3003" h="6672" extrusionOk="0">
                  <a:moveTo>
                    <a:pt x="0" y="0"/>
                  </a:moveTo>
                  <a:lnTo>
                    <a:pt x="0" y="6672"/>
                  </a:lnTo>
                  <a:lnTo>
                    <a:pt x="3002" y="6672"/>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08"/>
            <p:cNvSpPr/>
            <p:nvPr/>
          </p:nvSpPr>
          <p:spPr>
            <a:xfrm>
              <a:off x="1486501" y="3572263"/>
              <a:ext cx="206540" cy="690369"/>
            </a:xfrm>
            <a:custGeom>
              <a:avLst/>
              <a:gdLst/>
              <a:ahLst/>
              <a:cxnLst/>
              <a:rect l="l" t="t" r="r" b="b"/>
              <a:pathLst>
                <a:path w="3004" h="10041" extrusionOk="0">
                  <a:moveTo>
                    <a:pt x="1" y="0"/>
                  </a:moveTo>
                  <a:lnTo>
                    <a:pt x="1" y="10041"/>
                  </a:lnTo>
                  <a:lnTo>
                    <a:pt x="3003" y="10041"/>
                  </a:lnTo>
                  <a:lnTo>
                    <a:pt x="3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08"/>
            <p:cNvSpPr/>
            <p:nvPr/>
          </p:nvSpPr>
          <p:spPr>
            <a:xfrm>
              <a:off x="1851172" y="3264928"/>
              <a:ext cx="206471" cy="997704"/>
            </a:xfrm>
            <a:custGeom>
              <a:avLst/>
              <a:gdLst/>
              <a:ahLst/>
              <a:cxnLst/>
              <a:rect l="l" t="t" r="r" b="b"/>
              <a:pathLst>
                <a:path w="3003" h="14511" extrusionOk="0">
                  <a:moveTo>
                    <a:pt x="1" y="0"/>
                  </a:moveTo>
                  <a:lnTo>
                    <a:pt x="1" y="14511"/>
                  </a:lnTo>
                  <a:lnTo>
                    <a:pt x="3003" y="14511"/>
                  </a:lnTo>
                  <a:lnTo>
                    <a:pt x="3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08"/>
            <p:cNvSpPr/>
            <p:nvPr/>
          </p:nvSpPr>
          <p:spPr>
            <a:xfrm>
              <a:off x="2215850" y="2700931"/>
              <a:ext cx="206449" cy="1561701"/>
            </a:xfrm>
            <a:custGeom>
              <a:avLst/>
              <a:gdLst/>
              <a:ahLst/>
              <a:cxnLst/>
              <a:rect l="l" t="t" r="r" b="b"/>
              <a:pathLst>
                <a:path w="3003" h="16946" extrusionOk="0">
                  <a:moveTo>
                    <a:pt x="1" y="0"/>
                  </a:moveTo>
                  <a:lnTo>
                    <a:pt x="1" y="16946"/>
                  </a:lnTo>
                  <a:lnTo>
                    <a:pt x="3003" y="16946"/>
                  </a:lnTo>
                  <a:lnTo>
                    <a:pt x="3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08"/>
            <p:cNvSpPr txBox="1"/>
            <p:nvPr/>
          </p:nvSpPr>
          <p:spPr>
            <a:xfrm>
              <a:off x="1104925" y="2221313"/>
              <a:ext cx="219900" cy="2751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None/>
              </a:pPr>
              <a:r>
                <a:rPr lang="en" sz="900">
                  <a:solidFill>
                    <a:schemeClr val="dk1"/>
                  </a:solidFill>
                  <a:latin typeface="Quattrocento"/>
                  <a:ea typeface="Quattrocento"/>
                  <a:cs typeface="Quattrocento"/>
                  <a:sym typeface="Quattrocento"/>
                </a:rPr>
                <a:t>25%</a:t>
              </a:r>
              <a:endParaRPr sz="900">
                <a:solidFill>
                  <a:schemeClr val="dk1"/>
                </a:solidFill>
                <a:latin typeface="Quattrocento"/>
                <a:ea typeface="Quattrocento"/>
                <a:cs typeface="Quattrocento"/>
                <a:sym typeface="Quattrocento"/>
              </a:endParaRPr>
            </a:p>
          </p:txBody>
        </p:sp>
        <p:sp>
          <p:nvSpPr>
            <p:cNvPr id="2175" name="Google Shape;2175;p108"/>
            <p:cNvSpPr txBox="1"/>
            <p:nvPr/>
          </p:nvSpPr>
          <p:spPr>
            <a:xfrm>
              <a:off x="1475300" y="2221325"/>
              <a:ext cx="238500" cy="2751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None/>
              </a:pPr>
              <a:r>
                <a:rPr lang="en" sz="900">
                  <a:solidFill>
                    <a:schemeClr val="dk1"/>
                  </a:solidFill>
                  <a:latin typeface="Quattrocento"/>
                  <a:ea typeface="Quattrocento"/>
                  <a:cs typeface="Quattrocento"/>
                  <a:sym typeface="Quattrocento"/>
                </a:rPr>
                <a:t>35%</a:t>
              </a:r>
              <a:endParaRPr sz="900">
                <a:solidFill>
                  <a:schemeClr val="dk1"/>
                </a:solidFill>
                <a:latin typeface="Quattrocento"/>
                <a:ea typeface="Quattrocento"/>
                <a:cs typeface="Quattrocento"/>
                <a:sym typeface="Quattrocento"/>
              </a:endParaRPr>
            </a:p>
          </p:txBody>
        </p:sp>
        <p:sp>
          <p:nvSpPr>
            <p:cNvPr id="2176" name="Google Shape;2176;p108"/>
            <p:cNvSpPr txBox="1"/>
            <p:nvPr/>
          </p:nvSpPr>
          <p:spPr>
            <a:xfrm>
              <a:off x="1826625" y="2221325"/>
              <a:ext cx="238500" cy="2751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None/>
              </a:pPr>
              <a:r>
                <a:rPr lang="en" sz="900">
                  <a:solidFill>
                    <a:schemeClr val="dk1"/>
                  </a:solidFill>
                  <a:latin typeface="Quattrocento"/>
                  <a:ea typeface="Quattrocento"/>
                  <a:cs typeface="Quattrocento"/>
                  <a:sym typeface="Quattrocento"/>
                </a:rPr>
                <a:t>55%</a:t>
              </a:r>
              <a:endParaRPr sz="900">
                <a:solidFill>
                  <a:schemeClr val="dk1"/>
                </a:solidFill>
                <a:latin typeface="Quattrocento"/>
                <a:ea typeface="Quattrocento"/>
                <a:cs typeface="Quattrocento"/>
                <a:sym typeface="Quattrocento"/>
              </a:endParaRPr>
            </a:p>
          </p:txBody>
        </p:sp>
        <p:sp>
          <p:nvSpPr>
            <p:cNvPr id="2177" name="Google Shape;2177;p108"/>
            <p:cNvSpPr txBox="1"/>
            <p:nvPr/>
          </p:nvSpPr>
          <p:spPr>
            <a:xfrm>
              <a:off x="2206525" y="2221325"/>
              <a:ext cx="238500" cy="2751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None/>
              </a:pPr>
              <a:r>
                <a:rPr lang="en" sz="900">
                  <a:solidFill>
                    <a:schemeClr val="dk1"/>
                  </a:solidFill>
                  <a:latin typeface="Quattrocento"/>
                  <a:ea typeface="Quattrocento"/>
                  <a:cs typeface="Quattrocento"/>
                  <a:sym typeface="Quattrocento"/>
                </a:rPr>
                <a:t>95%</a:t>
              </a:r>
              <a:endParaRPr sz="900">
                <a:solidFill>
                  <a:schemeClr val="dk1"/>
                </a:solidFill>
                <a:latin typeface="Quattrocento"/>
                <a:ea typeface="Quattrocento"/>
                <a:cs typeface="Quattrocento"/>
                <a:sym typeface="Quattrocento"/>
              </a:endParaRPr>
            </a:p>
          </p:txBody>
        </p:sp>
      </p:grpSp>
      <p:sp>
        <p:nvSpPr>
          <p:cNvPr id="2178" name="Google Shape;2178;p108">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2179" name="Google Shape;2179;p108">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08">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2181" name="Google Shape;2181;p108">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2185"/>
        <p:cNvGrpSpPr/>
        <p:nvPr/>
      </p:nvGrpSpPr>
      <p:grpSpPr>
        <a:xfrm>
          <a:off x="0" y="0"/>
          <a:ext cx="0" cy="0"/>
          <a:chOff x="0" y="0"/>
          <a:chExt cx="0" cy="0"/>
        </a:xfrm>
      </p:grpSpPr>
      <p:sp>
        <p:nvSpPr>
          <p:cNvPr id="2186" name="Google Shape;2186;p109"/>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Premium alternative resources</a:t>
            </a:r>
            <a:endParaRPr/>
          </a:p>
        </p:txBody>
      </p:sp>
      <p:grpSp>
        <p:nvGrpSpPr>
          <p:cNvPr id="2187" name="Google Shape;2187;p109"/>
          <p:cNvGrpSpPr/>
          <p:nvPr/>
        </p:nvGrpSpPr>
        <p:grpSpPr>
          <a:xfrm>
            <a:off x="1641729" y="1297175"/>
            <a:ext cx="5855000" cy="3310584"/>
            <a:chOff x="1641729" y="1297175"/>
            <a:chExt cx="5855000" cy="3310584"/>
          </a:xfrm>
        </p:grpSpPr>
        <p:sp>
          <p:nvSpPr>
            <p:cNvPr id="2188" name="Google Shape;2188;p109"/>
            <p:cNvSpPr/>
            <p:nvPr/>
          </p:nvSpPr>
          <p:spPr>
            <a:xfrm>
              <a:off x="4297186" y="1986419"/>
              <a:ext cx="544200" cy="544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09"/>
            <p:cNvSpPr/>
            <p:nvPr/>
          </p:nvSpPr>
          <p:spPr>
            <a:xfrm>
              <a:off x="4297186" y="2678799"/>
              <a:ext cx="544200" cy="544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09"/>
            <p:cNvSpPr/>
            <p:nvPr/>
          </p:nvSpPr>
          <p:spPr>
            <a:xfrm>
              <a:off x="4297186" y="3371179"/>
              <a:ext cx="544200" cy="544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09"/>
            <p:cNvSpPr/>
            <p:nvPr/>
          </p:nvSpPr>
          <p:spPr>
            <a:xfrm>
              <a:off x="4297186" y="4063559"/>
              <a:ext cx="544200" cy="544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2" name="Google Shape;2192;p109"/>
            <p:cNvGrpSpPr/>
            <p:nvPr/>
          </p:nvGrpSpPr>
          <p:grpSpPr>
            <a:xfrm>
              <a:off x="4424920" y="4147297"/>
              <a:ext cx="288619" cy="376723"/>
              <a:chOff x="2391042" y="2262803"/>
              <a:chExt cx="288619" cy="376723"/>
            </a:xfrm>
          </p:grpSpPr>
          <p:sp>
            <p:nvSpPr>
              <p:cNvPr id="2193" name="Google Shape;2193;p109"/>
              <p:cNvSpPr/>
              <p:nvPr/>
            </p:nvSpPr>
            <p:spPr>
              <a:xfrm>
                <a:off x="2391042" y="2366830"/>
                <a:ext cx="288619" cy="166978"/>
              </a:xfrm>
              <a:custGeom>
                <a:avLst/>
                <a:gdLst/>
                <a:ahLst/>
                <a:cxnLst/>
                <a:rect l="l" t="t" r="r" b="b"/>
                <a:pathLst>
                  <a:path w="8193" h="4740" extrusionOk="0">
                    <a:moveTo>
                      <a:pt x="7859" y="358"/>
                    </a:moveTo>
                    <a:lnTo>
                      <a:pt x="7859" y="4430"/>
                    </a:lnTo>
                    <a:lnTo>
                      <a:pt x="310" y="4430"/>
                    </a:lnTo>
                    <a:lnTo>
                      <a:pt x="310" y="358"/>
                    </a:lnTo>
                    <a:close/>
                    <a:moveTo>
                      <a:pt x="167" y="1"/>
                    </a:moveTo>
                    <a:cubicBezTo>
                      <a:pt x="72" y="1"/>
                      <a:pt x="1" y="72"/>
                      <a:pt x="1" y="144"/>
                    </a:cubicBezTo>
                    <a:lnTo>
                      <a:pt x="1" y="4597"/>
                    </a:lnTo>
                    <a:cubicBezTo>
                      <a:pt x="1" y="4668"/>
                      <a:pt x="72" y="4740"/>
                      <a:pt x="167" y="4740"/>
                    </a:cubicBezTo>
                    <a:lnTo>
                      <a:pt x="8050" y="4740"/>
                    </a:lnTo>
                    <a:cubicBezTo>
                      <a:pt x="8145" y="4740"/>
                      <a:pt x="8193" y="4668"/>
                      <a:pt x="8193" y="4597"/>
                    </a:cubicBezTo>
                    <a:lnTo>
                      <a:pt x="8193" y="144"/>
                    </a:lnTo>
                    <a:cubicBezTo>
                      <a:pt x="8193" y="96"/>
                      <a:pt x="8121" y="1"/>
                      <a:pt x="8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09"/>
              <p:cNvSpPr/>
              <p:nvPr/>
            </p:nvSpPr>
            <p:spPr>
              <a:xfrm>
                <a:off x="2414538" y="2391172"/>
                <a:ext cx="241661" cy="119985"/>
              </a:xfrm>
              <a:custGeom>
                <a:avLst/>
                <a:gdLst/>
                <a:ahLst/>
                <a:cxnLst/>
                <a:rect l="l" t="t" r="r" b="b"/>
                <a:pathLst>
                  <a:path w="6860" h="3406" extrusionOk="0">
                    <a:moveTo>
                      <a:pt x="6192" y="286"/>
                    </a:moveTo>
                    <a:cubicBezTo>
                      <a:pt x="6240" y="500"/>
                      <a:pt x="6407" y="620"/>
                      <a:pt x="6549" y="691"/>
                    </a:cubicBezTo>
                    <a:lnTo>
                      <a:pt x="6549" y="2739"/>
                    </a:lnTo>
                    <a:cubicBezTo>
                      <a:pt x="6407" y="2787"/>
                      <a:pt x="6240" y="2930"/>
                      <a:pt x="6192" y="3096"/>
                    </a:cubicBezTo>
                    <a:lnTo>
                      <a:pt x="4335" y="3096"/>
                    </a:lnTo>
                    <a:cubicBezTo>
                      <a:pt x="4573" y="2739"/>
                      <a:pt x="4692" y="2215"/>
                      <a:pt x="4692" y="1691"/>
                    </a:cubicBezTo>
                    <a:cubicBezTo>
                      <a:pt x="4692" y="1143"/>
                      <a:pt x="4573" y="691"/>
                      <a:pt x="4335" y="286"/>
                    </a:cubicBezTo>
                    <a:close/>
                    <a:moveTo>
                      <a:pt x="3930" y="334"/>
                    </a:moveTo>
                    <a:cubicBezTo>
                      <a:pt x="4192" y="620"/>
                      <a:pt x="4382" y="1167"/>
                      <a:pt x="4382" y="1715"/>
                    </a:cubicBezTo>
                    <a:cubicBezTo>
                      <a:pt x="4382" y="2287"/>
                      <a:pt x="4192" y="2787"/>
                      <a:pt x="3930" y="3120"/>
                    </a:cubicBezTo>
                    <a:lnTo>
                      <a:pt x="2906" y="3120"/>
                    </a:lnTo>
                    <a:cubicBezTo>
                      <a:pt x="2644" y="2787"/>
                      <a:pt x="2477" y="2263"/>
                      <a:pt x="2477" y="1715"/>
                    </a:cubicBezTo>
                    <a:cubicBezTo>
                      <a:pt x="2477" y="1167"/>
                      <a:pt x="2644" y="643"/>
                      <a:pt x="2906" y="334"/>
                    </a:cubicBezTo>
                    <a:close/>
                    <a:moveTo>
                      <a:pt x="596" y="0"/>
                    </a:moveTo>
                    <a:cubicBezTo>
                      <a:pt x="524" y="0"/>
                      <a:pt x="453" y="48"/>
                      <a:pt x="453" y="119"/>
                    </a:cubicBezTo>
                    <a:cubicBezTo>
                      <a:pt x="405" y="262"/>
                      <a:pt x="286" y="381"/>
                      <a:pt x="143" y="405"/>
                    </a:cubicBezTo>
                    <a:cubicBezTo>
                      <a:pt x="96" y="453"/>
                      <a:pt x="24" y="500"/>
                      <a:pt x="24" y="572"/>
                    </a:cubicBezTo>
                    <a:lnTo>
                      <a:pt x="24" y="1334"/>
                    </a:lnTo>
                    <a:cubicBezTo>
                      <a:pt x="24" y="1429"/>
                      <a:pt x="96" y="1477"/>
                      <a:pt x="167" y="1477"/>
                    </a:cubicBezTo>
                    <a:cubicBezTo>
                      <a:pt x="262" y="1477"/>
                      <a:pt x="358" y="1429"/>
                      <a:pt x="358" y="1334"/>
                    </a:cubicBezTo>
                    <a:lnTo>
                      <a:pt x="358" y="691"/>
                    </a:lnTo>
                    <a:cubicBezTo>
                      <a:pt x="501" y="620"/>
                      <a:pt x="644" y="477"/>
                      <a:pt x="715" y="334"/>
                    </a:cubicBezTo>
                    <a:lnTo>
                      <a:pt x="2525" y="334"/>
                    </a:lnTo>
                    <a:cubicBezTo>
                      <a:pt x="2287" y="691"/>
                      <a:pt x="2168" y="1191"/>
                      <a:pt x="2168" y="1715"/>
                    </a:cubicBezTo>
                    <a:cubicBezTo>
                      <a:pt x="2168" y="2263"/>
                      <a:pt x="2287" y="2739"/>
                      <a:pt x="2525" y="3120"/>
                    </a:cubicBezTo>
                    <a:lnTo>
                      <a:pt x="715" y="3120"/>
                    </a:lnTo>
                    <a:cubicBezTo>
                      <a:pt x="644" y="2977"/>
                      <a:pt x="501" y="2834"/>
                      <a:pt x="358" y="2763"/>
                    </a:cubicBezTo>
                    <a:lnTo>
                      <a:pt x="358" y="2072"/>
                    </a:lnTo>
                    <a:cubicBezTo>
                      <a:pt x="358" y="2001"/>
                      <a:pt x="286" y="1929"/>
                      <a:pt x="215" y="1929"/>
                    </a:cubicBezTo>
                    <a:cubicBezTo>
                      <a:pt x="120" y="1929"/>
                      <a:pt x="24" y="2001"/>
                      <a:pt x="24" y="2072"/>
                    </a:cubicBezTo>
                    <a:lnTo>
                      <a:pt x="24" y="2882"/>
                    </a:lnTo>
                    <a:cubicBezTo>
                      <a:pt x="1" y="2953"/>
                      <a:pt x="48" y="3001"/>
                      <a:pt x="120" y="3001"/>
                    </a:cubicBezTo>
                    <a:cubicBezTo>
                      <a:pt x="262" y="3025"/>
                      <a:pt x="382" y="3144"/>
                      <a:pt x="405" y="3311"/>
                    </a:cubicBezTo>
                    <a:cubicBezTo>
                      <a:pt x="453" y="3358"/>
                      <a:pt x="501" y="3406"/>
                      <a:pt x="572" y="3406"/>
                    </a:cubicBezTo>
                    <a:lnTo>
                      <a:pt x="6311" y="3406"/>
                    </a:lnTo>
                    <a:cubicBezTo>
                      <a:pt x="6359" y="3406"/>
                      <a:pt x="6454" y="3358"/>
                      <a:pt x="6454" y="3311"/>
                    </a:cubicBezTo>
                    <a:cubicBezTo>
                      <a:pt x="6478" y="3144"/>
                      <a:pt x="6597" y="3025"/>
                      <a:pt x="6764" y="3001"/>
                    </a:cubicBezTo>
                    <a:cubicBezTo>
                      <a:pt x="6811" y="2977"/>
                      <a:pt x="6859" y="2906"/>
                      <a:pt x="6859" y="2858"/>
                    </a:cubicBezTo>
                    <a:lnTo>
                      <a:pt x="6859" y="572"/>
                    </a:lnTo>
                    <a:cubicBezTo>
                      <a:pt x="6859" y="500"/>
                      <a:pt x="6811" y="405"/>
                      <a:pt x="6764" y="405"/>
                    </a:cubicBezTo>
                    <a:cubicBezTo>
                      <a:pt x="6597" y="381"/>
                      <a:pt x="6478" y="262"/>
                      <a:pt x="6454" y="119"/>
                    </a:cubicBezTo>
                    <a:cubicBezTo>
                      <a:pt x="6430" y="48"/>
                      <a:pt x="6359" y="0"/>
                      <a:pt x="6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09"/>
              <p:cNvSpPr/>
              <p:nvPr/>
            </p:nvSpPr>
            <p:spPr>
              <a:xfrm>
                <a:off x="2440536" y="2433128"/>
                <a:ext cx="36108" cy="35263"/>
              </a:xfrm>
              <a:custGeom>
                <a:avLst/>
                <a:gdLst/>
                <a:ahLst/>
                <a:cxnLst/>
                <a:rect l="l" t="t" r="r" b="b"/>
                <a:pathLst>
                  <a:path w="1025" h="1001" extrusionOk="0">
                    <a:moveTo>
                      <a:pt x="477" y="333"/>
                    </a:moveTo>
                    <a:cubicBezTo>
                      <a:pt x="596" y="333"/>
                      <a:pt x="668" y="405"/>
                      <a:pt x="668" y="500"/>
                    </a:cubicBezTo>
                    <a:cubicBezTo>
                      <a:pt x="668" y="595"/>
                      <a:pt x="572" y="691"/>
                      <a:pt x="477" y="691"/>
                    </a:cubicBezTo>
                    <a:cubicBezTo>
                      <a:pt x="467" y="693"/>
                      <a:pt x="457" y="694"/>
                      <a:pt x="448" y="694"/>
                    </a:cubicBezTo>
                    <a:cubicBezTo>
                      <a:pt x="368" y="694"/>
                      <a:pt x="310" y="607"/>
                      <a:pt x="310" y="500"/>
                    </a:cubicBezTo>
                    <a:cubicBezTo>
                      <a:pt x="310" y="381"/>
                      <a:pt x="382" y="333"/>
                      <a:pt x="477" y="333"/>
                    </a:cubicBezTo>
                    <a:close/>
                    <a:moveTo>
                      <a:pt x="501" y="0"/>
                    </a:moveTo>
                    <a:cubicBezTo>
                      <a:pt x="239" y="0"/>
                      <a:pt x="1" y="238"/>
                      <a:pt x="1" y="500"/>
                    </a:cubicBezTo>
                    <a:cubicBezTo>
                      <a:pt x="1" y="762"/>
                      <a:pt x="239" y="1000"/>
                      <a:pt x="501" y="1000"/>
                    </a:cubicBezTo>
                    <a:cubicBezTo>
                      <a:pt x="763" y="1000"/>
                      <a:pt x="1025" y="810"/>
                      <a:pt x="1025" y="500"/>
                    </a:cubicBezTo>
                    <a:cubicBezTo>
                      <a:pt x="1025" y="238"/>
                      <a:pt x="763"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09"/>
              <p:cNvSpPr/>
              <p:nvPr/>
            </p:nvSpPr>
            <p:spPr>
              <a:xfrm>
                <a:off x="2594903" y="2433128"/>
                <a:ext cx="35263" cy="35263"/>
              </a:xfrm>
              <a:custGeom>
                <a:avLst/>
                <a:gdLst/>
                <a:ahLst/>
                <a:cxnLst/>
                <a:rect l="l" t="t" r="r" b="b"/>
                <a:pathLst>
                  <a:path w="1001" h="1001" extrusionOk="0">
                    <a:moveTo>
                      <a:pt x="501" y="333"/>
                    </a:moveTo>
                    <a:cubicBezTo>
                      <a:pt x="620" y="333"/>
                      <a:pt x="691" y="405"/>
                      <a:pt x="691" y="500"/>
                    </a:cubicBezTo>
                    <a:cubicBezTo>
                      <a:pt x="691" y="595"/>
                      <a:pt x="596" y="691"/>
                      <a:pt x="501" y="691"/>
                    </a:cubicBezTo>
                    <a:cubicBezTo>
                      <a:pt x="382" y="691"/>
                      <a:pt x="310" y="595"/>
                      <a:pt x="310" y="500"/>
                    </a:cubicBezTo>
                    <a:cubicBezTo>
                      <a:pt x="310" y="405"/>
                      <a:pt x="382" y="333"/>
                      <a:pt x="501" y="333"/>
                    </a:cubicBezTo>
                    <a:close/>
                    <a:moveTo>
                      <a:pt x="501" y="0"/>
                    </a:moveTo>
                    <a:cubicBezTo>
                      <a:pt x="239" y="0"/>
                      <a:pt x="1" y="238"/>
                      <a:pt x="1" y="500"/>
                    </a:cubicBezTo>
                    <a:cubicBezTo>
                      <a:pt x="1" y="810"/>
                      <a:pt x="215" y="1000"/>
                      <a:pt x="501" y="1000"/>
                    </a:cubicBezTo>
                    <a:cubicBezTo>
                      <a:pt x="763" y="1000"/>
                      <a:pt x="1001" y="762"/>
                      <a:pt x="1001" y="500"/>
                    </a:cubicBezTo>
                    <a:cubicBezTo>
                      <a:pt x="1001" y="238"/>
                      <a:pt x="763"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09"/>
              <p:cNvSpPr/>
              <p:nvPr/>
            </p:nvSpPr>
            <p:spPr>
              <a:xfrm>
                <a:off x="2518565" y="2408609"/>
                <a:ext cx="35263" cy="83278"/>
              </a:xfrm>
              <a:custGeom>
                <a:avLst/>
                <a:gdLst/>
                <a:ahLst/>
                <a:cxnLst/>
                <a:rect l="l" t="t" r="r" b="b"/>
                <a:pathLst>
                  <a:path w="1001" h="2364" extrusionOk="0">
                    <a:moveTo>
                      <a:pt x="488" y="1"/>
                    </a:moveTo>
                    <a:cubicBezTo>
                      <a:pt x="412" y="1"/>
                      <a:pt x="358" y="66"/>
                      <a:pt x="358" y="148"/>
                    </a:cubicBezTo>
                    <a:lnTo>
                      <a:pt x="358" y="339"/>
                    </a:lnTo>
                    <a:cubicBezTo>
                      <a:pt x="143" y="363"/>
                      <a:pt x="1" y="506"/>
                      <a:pt x="1" y="720"/>
                    </a:cubicBezTo>
                    <a:lnTo>
                      <a:pt x="1" y="934"/>
                    </a:lnTo>
                    <a:cubicBezTo>
                      <a:pt x="1" y="1077"/>
                      <a:pt x="72" y="1220"/>
                      <a:pt x="239" y="1268"/>
                    </a:cubicBezTo>
                    <a:lnTo>
                      <a:pt x="667" y="1411"/>
                    </a:lnTo>
                    <a:cubicBezTo>
                      <a:pt x="715" y="1411"/>
                      <a:pt x="715" y="1434"/>
                      <a:pt x="715" y="1434"/>
                    </a:cubicBezTo>
                    <a:lnTo>
                      <a:pt x="715" y="1577"/>
                    </a:lnTo>
                    <a:cubicBezTo>
                      <a:pt x="715" y="1649"/>
                      <a:pt x="643" y="1696"/>
                      <a:pt x="596" y="1696"/>
                    </a:cubicBezTo>
                    <a:lnTo>
                      <a:pt x="405" y="1696"/>
                    </a:lnTo>
                    <a:cubicBezTo>
                      <a:pt x="358" y="1696"/>
                      <a:pt x="286" y="1649"/>
                      <a:pt x="286" y="1577"/>
                    </a:cubicBezTo>
                    <a:cubicBezTo>
                      <a:pt x="286" y="1506"/>
                      <a:pt x="239" y="1434"/>
                      <a:pt x="143" y="1434"/>
                    </a:cubicBezTo>
                    <a:cubicBezTo>
                      <a:pt x="48" y="1434"/>
                      <a:pt x="1" y="1530"/>
                      <a:pt x="1" y="1625"/>
                    </a:cubicBezTo>
                    <a:cubicBezTo>
                      <a:pt x="1" y="1815"/>
                      <a:pt x="143" y="2006"/>
                      <a:pt x="358" y="2030"/>
                    </a:cubicBezTo>
                    <a:lnTo>
                      <a:pt x="358" y="2220"/>
                    </a:lnTo>
                    <a:cubicBezTo>
                      <a:pt x="358" y="2292"/>
                      <a:pt x="405" y="2363"/>
                      <a:pt x="501" y="2363"/>
                    </a:cubicBezTo>
                    <a:cubicBezTo>
                      <a:pt x="596" y="2363"/>
                      <a:pt x="667" y="2292"/>
                      <a:pt x="667" y="2220"/>
                    </a:cubicBezTo>
                    <a:lnTo>
                      <a:pt x="667" y="2030"/>
                    </a:lnTo>
                    <a:cubicBezTo>
                      <a:pt x="834" y="1982"/>
                      <a:pt x="1001" y="1792"/>
                      <a:pt x="1001" y="1577"/>
                    </a:cubicBezTo>
                    <a:lnTo>
                      <a:pt x="1001" y="1434"/>
                    </a:lnTo>
                    <a:cubicBezTo>
                      <a:pt x="1001" y="1291"/>
                      <a:pt x="905" y="1125"/>
                      <a:pt x="763" y="1101"/>
                    </a:cubicBezTo>
                    <a:lnTo>
                      <a:pt x="310" y="958"/>
                    </a:lnTo>
                    <a:cubicBezTo>
                      <a:pt x="286" y="958"/>
                      <a:pt x="286" y="934"/>
                      <a:pt x="286" y="934"/>
                    </a:cubicBezTo>
                    <a:lnTo>
                      <a:pt x="286" y="720"/>
                    </a:lnTo>
                    <a:cubicBezTo>
                      <a:pt x="286" y="672"/>
                      <a:pt x="310" y="625"/>
                      <a:pt x="382" y="625"/>
                    </a:cubicBezTo>
                    <a:lnTo>
                      <a:pt x="620" y="625"/>
                    </a:lnTo>
                    <a:cubicBezTo>
                      <a:pt x="667" y="625"/>
                      <a:pt x="715" y="672"/>
                      <a:pt x="715" y="720"/>
                    </a:cubicBezTo>
                    <a:cubicBezTo>
                      <a:pt x="715" y="798"/>
                      <a:pt x="763" y="875"/>
                      <a:pt x="832" y="875"/>
                    </a:cubicBezTo>
                    <a:cubicBezTo>
                      <a:pt x="847" y="875"/>
                      <a:pt x="864" y="872"/>
                      <a:pt x="882" y="863"/>
                    </a:cubicBezTo>
                    <a:cubicBezTo>
                      <a:pt x="953" y="839"/>
                      <a:pt x="1001" y="791"/>
                      <a:pt x="1001" y="720"/>
                    </a:cubicBezTo>
                    <a:cubicBezTo>
                      <a:pt x="1001" y="506"/>
                      <a:pt x="858" y="339"/>
                      <a:pt x="643" y="339"/>
                    </a:cubicBezTo>
                    <a:lnTo>
                      <a:pt x="643" y="148"/>
                    </a:lnTo>
                    <a:cubicBezTo>
                      <a:pt x="643" y="53"/>
                      <a:pt x="596" y="5"/>
                      <a:pt x="524" y="5"/>
                    </a:cubicBezTo>
                    <a:cubicBezTo>
                      <a:pt x="512" y="2"/>
                      <a:pt x="500"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09"/>
              <p:cNvSpPr/>
              <p:nvPr/>
            </p:nvSpPr>
            <p:spPr>
              <a:xfrm>
                <a:off x="2402808" y="2262803"/>
                <a:ext cx="268469" cy="86448"/>
              </a:xfrm>
              <a:custGeom>
                <a:avLst/>
                <a:gdLst/>
                <a:ahLst/>
                <a:cxnLst/>
                <a:rect l="l" t="t" r="r" b="b"/>
                <a:pathLst>
                  <a:path w="7621" h="2454" extrusionOk="0">
                    <a:moveTo>
                      <a:pt x="3715" y="1"/>
                    </a:moveTo>
                    <a:cubicBezTo>
                      <a:pt x="2405" y="1"/>
                      <a:pt x="1143" y="477"/>
                      <a:pt x="143" y="1358"/>
                    </a:cubicBezTo>
                    <a:cubicBezTo>
                      <a:pt x="72" y="1430"/>
                      <a:pt x="0" y="1549"/>
                      <a:pt x="0" y="1668"/>
                    </a:cubicBezTo>
                    <a:cubicBezTo>
                      <a:pt x="0" y="1787"/>
                      <a:pt x="72" y="1954"/>
                      <a:pt x="143" y="2025"/>
                    </a:cubicBezTo>
                    <a:cubicBezTo>
                      <a:pt x="189" y="2106"/>
                      <a:pt x="285" y="2147"/>
                      <a:pt x="391" y="2147"/>
                    </a:cubicBezTo>
                    <a:cubicBezTo>
                      <a:pt x="504" y="2147"/>
                      <a:pt x="628" y="2100"/>
                      <a:pt x="715" y="2001"/>
                    </a:cubicBezTo>
                    <a:cubicBezTo>
                      <a:pt x="1262" y="1525"/>
                      <a:pt x="1858" y="1215"/>
                      <a:pt x="2524" y="1049"/>
                    </a:cubicBezTo>
                    <a:cubicBezTo>
                      <a:pt x="2620" y="1025"/>
                      <a:pt x="2691" y="930"/>
                      <a:pt x="2644" y="858"/>
                    </a:cubicBezTo>
                    <a:cubicBezTo>
                      <a:pt x="2625" y="803"/>
                      <a:pt x="2564" y="747"/>
                      <a:pt x="2515" y="747"/>
                    </a:cubicBezTo>
                    <a:cubicBezTo>
                      <a:pt x="2501" y="747"/>
                      <a:pt x="2488" y="752"/>
                      <a:pt x="2477" y="763"/>
                    </a:cubicBezTo>
                    <a:cubicBezTo>
                      <a:pt x="1762" y="930"/>
                      <a:pt x="1096" y="1287"/>
                      <a:pt x="548" y="1787"/>
                    </a:cubicBezTo>
                    <a:cubicBezTo>
                      <a:pt x="512" y="1823"/>
                      <a:pt x="470" y="1840"/>
                      <a:pt x="432" y="1840"/>
                    </a:cubicBezTo>
                    <a:cubicBezTo>
                      <a:pt x="393" y="1840"/>
                      <a:pt x="357" y="1823"/>
                      <a:pt x="334" y="1787"/>
                    </a:cubicBezTo>
                    <a:cubicBezTo>
                      <a:pt x="310" y="1763"/>
                      <a:pt x="262" y="1739"/>
                      <a:pt x="262" y="1668"/>
                    </a:cubicBezTo>
                    <a:cubicBezTo>
                      <a:pt x="262" y="1644"/>
                      <a:pt x="310" y="1596"/>
                      <a:pt x="334" y="1549"/>
                    </a:cubicBezTo>
                    <a:cubicBezTo>
                      <a:pt x="1262" y="763"/>
                      <a:pt x="2453" y="310"/>
                      <a:pt x="3691" y="310"/>
                    </a:cubicBezTo>
                    <a:cubicBezTo>
                      <a:pt x="4787" y="310"/>
                      <a:pt x="5835" y="668"/>
                      <a:pt x="6740" y="1311"/>
                    </a:cubicBezTo>
                    <a:cubicBezTo>
                      <a:pt x="6760" y="1340"/>
                      <a:pt x="6788" y="1354"/>
                      <a:pt x="6818" y="1354"/>
                    </a:cubicBezTo>
                    <a:cubicBezTo>
                      <a:pt x="6859" y="1354"/>
                      <a:pt x="6902" y="1328"/>
                      <a:pt x="6930" y="1287"/>
                    </a:cubicBezTo>
                    <a:cubicBezTo>
                      <a:pt x="6978" y="1263"/>
                      <a:pt x="6978" y="1239"/>
                      <a:pt x="6978" y="1168"/>
                    </a:cubicBezTo>
                    <a:lnTo>
                      <a:pt x="6978" y="834"/>
                    </a:lnTo>
                    <a:cubicBezTo>
                      <a:pt x="6978" y="810"/>
                      <a:pt x="6978" y="763"/>
                      <a:pt x="7002" y="715"/>
                    </a:cubicBezTo>
                    <a:cubicBezTo>
                      <a:pt x="7025" y="691"/>
                      <a:pt x="7049" y="668"/>
                      <a:pt x="7121" y="668"/>
                    </a:cubicBezTo>
                    <a:cubicBezTo>
                      <a:pt x="7216" y="668"/>
                      <a:pt x="7264" y="715"/>
                      <a:pt x="7264" y="810"/>
                    </a:cubicBezTo>
                    <a:lnTo>
                      <a:pt x="7287" y="1882"/>
                    </a:lnTo>
                    <a:cubicBezTo>
                      <a:pt x="7287" y="1906"/>
                      <a:pt x="7287" y="1977"/>
                      <a:pt x="7264" y="2001"/>
                    </a:cubicBezTo>
                    <a:cubicBezTo>
                      <a:pt x="7240" y="2025"/>
                      <a:pt x="7216" y="2073"/>
                      <a:pt x="7144" y="2073"/>
                    </a:cubicBezTo>
                    <a:lnTo>
                      <a:pt x="6073" y="2096"/>
                    </a:lnTo>
                    <a:cubicBezTo>
                      <a:pt x="5978" y="2096"/>
                      <a:pt x="5930" y="2025"/>
                      <a:pt x="5930" y="1977"/>
                    </a:cubicBezTo>
                    <a:lnTo>
                      <a:pt x="5930" y="1954"/>
                    </a:lnTo>
                    <a:cubicBezTo>
                      <a:pt x="5930" y="1858"/>
                      <a:pt x="5978" y="1787"/>
                      <a:pt x="6073" y="1787"/>
                    </a:cubicBezTo>
                    <a:lnTo>
                      <a:pt x="6382" y="1787"/>
                    </a:lnTo>
                    <a:cubicBezTo>
                      <a:pt x="6430" y="1787"/>
                      <a:pt x="6501" y="1739"/>
                      <a:pt x="6525" y="1668"/>
                    </a:cubicBezTo>
                    <a:cubicBezTo>
                      <a:pt x="6549" y="1620"/>
                      <a:pt x="6525" y="1525"/>
                      <a:pt x="6454" y="1501"/>
                    </a:cubicBezTo>
                    <a:cubicBezTo>
                      <a:pt x="5668" y="906"/>
                      <a:pt x="4715" y="596"/>
                      <a:pt x="3691" y="596"/>
                    </a:cubicBezTo>
                    <a:cubicBezTo>
                      <a:pt x="3548" y="596"/>
                      <a:pt x="3358" y="596"/>
                      <a:pt x="3215" y="644"/>
                    </a:cubicBezTo>
                    <a:cubicBezTo>
                      <a:pt x="3120" y="644"/>
                      <a:pt x="3072" y="715"/>
                      <a:pt x="3072" y="810"/>
                    </a:cubicBezTo>
                    <a:cubicBezTo>
                      <a:pt x="3072" y="906"/>
                      <a:pt x="3167" y="953"/>
                      <a:pt x="3239" y="953"/>
                    </a:cubicBezTo>
                    <a:cubicBezTo>
                      <a:pt x="3406" y="930"/>
                      <a:pt x="3548" y="930"/>
                      <a:pt x="3691" y="930"/>
                    </a:cubicBezTo>
                    <a:cubicBezTo>
                      <a:pt x="4477" y="930"/>
                      <a:pt x="5239" y="1144"/>
                      <a:pt x="5906" y="1525"/>
                    </a:cubicBezTo>
                    <a:cubicBezTo>
                      <a:pt x="5716" y="1596"/>
                      <a:pt x="5597" y="1763"/>
                      <a:pt x="5597" y="1977"/>
                    </a:cubicBezTo>
                    <a:lnTo>
                      <a:pt x="5597" y="2073"/>
                    </a:lnTo>
                    <a:cubicBezTo>
                      <a:pt x="5668" y="2263"/>
                      <a:pt x="5835" y="2454"/>
                      <a:pt x="6073" y="2454"/>
                    </a:cubicBezTo>
                    <a:lnTo>
                      <a:pt x="6097" y="2454"/>
                    </a:lnTo>
                    <a:lnTo>
                      <a:pt x="7168" y="2430"/>
                    </a:lnTo>
                    <a:cubicBezTo>
                      <a:pt x="7287" y="2430"/>
                      <a:pt x="7406" y="2358"/>
                      <a:pt x="7502" y="2263"/>
                    </a:cubicBezTo>
                    <a:cubicBezTo>
                      <a:pt x="7597" y="2192"/>
                      <a:pt x="7621" y="2073"/>
                      <a:pt x="7621" y="1954"/>
                    </a:cubicBezTo>
                    <a:lnTo>
                      <a:pt x="7597" y="882"/>
                    </a:lnTo>
                    <a:cubicBezTo>
                      <a:pt x="7597" y="612"/>
                      <a:pt x="7385" y="427"/>
                      <a:pt x="7161" y="427"/>
                    </a:cubicBezTo>
                    <a:cubicBezTo>
                      <a:pt x="7148" y="427"/>
                      <a:pt x="7134" y="428"/>
                      <a:pt x="7121" y="429"/>
                    </a:cubicBezTo>
                    <a:cubicBezTo>
                      <a:pt x="7002" y="429"/>
                      <a:pt x="6882" y="477"/>
                      <a:pt x="6787" y="572"/>
                    </a:cubicBezTo>
                    <a:cubicBezTo>
                      <a:pt x="6692" y="668"/>
                      <a:pt x="6668" y="787"/>
                      <a:pt x="6668" y="906"/>
                    </a:cubicBezTo>
                    <a:cubicBezTo>
                      <a:pt x="5811" y="334"/>
                      <a:pt x="4787" y="1"/>
                      <a:pt x="3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09"/>
              <p:cNvSpPr/>
              <p:nvPr/>
            </p:nvSpPr>
            <p:spPr>
              <a:xfrm>
                <a:off x="2401962" y="2553077"/>
                <a:ext cx="265968" cy="86448"/>
              </a:xfrm>
              <a:custGeom>
                <a:avLst/>
                <a:gdLst/>
                <a:ahLst/>
                <a:cxnLst/>
                <a:rect l="l" t="t" r="r" b="b"/>
                <a:pathLst>
                  <a:path w="7550" h="2454" extrusionOk="0">
                    <a:moveTo>
                      <a:pt x="1524" y="1"/>
                    </a:moveTo>
                    <a:lnTo>
                      <a:pt x="453" y="48"/>
                    </a:lnTo>
                    <a:cubicBezTo>
                      <a:pt x="334" y="48"/>
                      <a:pt x="215" y="96"/>
                      <a:pt x="119" y="191"/>
                    </a:cubicBezTo>
                    <a:cubicBezTo>
                      <a:pt x="24" y="286"/>
                      <a:pt x="0" y="405"/>
                      <a:pt x="0" y="524"/>
                    </a:cubicBezTo>
                    <a:lnTo>
                      <a:pt x="24" y="1596"/>
                    </a:lnTo>
                    <a:cubicBezTo>
                      <a:pt x="24" y="1845"/>
                      <a:pt x="239" y="2050"/>
                      <a:pt x="464" y="2050"/>
                    </a:cubicBezTo>
                    <a:cubicBezTo>
                      <a:pt x="476" y="2050"/>
                      <a:pt x="488" y="2050"/>
                      <a:pt x="500" y="2049"/>
                    </a:cubicBezTo>
                    <a:cubicBezTo>
                      <a:pt x="619" y="2049"/>
                      <a:pt x="739" y="1977"/>
                      <a:pt x="834" y="1882"/>
                    </a:cubicBezTo>
                    <a:cubicBezTo>
                      <a:pt x="929" y="1810"/>
                      <a:pt x="953" y="1691"/>
                      <a:pt x="953" y="1572"/>
                    </a:cubicBezTo>
                    <a:cubicBezTo>
                      <a:pt x="1810" y="2120"/>
                      <a:pt x="2834" y="2453"/>
                      <a:pt x="3906" y="2453"/>
                    </a:cubicBezTo>
                    <a:cubicBezTo>
                      <a:pt x="4287" y="2453"/>
                      <a:pt x="4668" y="2430"/>
                      <a:pt x="5025" y="2334"/>
                    </a:cubicBezTo>
                    <a:cubicBezTo>
                      <a:pt x="5120" y="2311"/>
                      <a:pt x="5216" y="2311"/>
                      <a:pt x="5287" y="2287"/>
                    </a:cubicBezTo>
                    <a:cubicBezTo>
                      <a:pt x="5573" y="2215"/>
                      <a:pt x="5811" y="2120"/>
                      <a:pt x="6049" y="2001"/>
                    </a:cubicBezTo>
                    <a:cubicBezTo>
                      <a:pt x="6121" y="1977"/>
                      <a:pt x="6168" y="1882"/>
                      <a:pt x="6121" y="1810"/>
                    </a:cubicBezTo>
                    <a:cubicBezTo>
                      <a:pt x="6102" y="1738"/>
                      <a:pt x="6043" y="1707"/>
                      <a:pt x="5983" y="1707"/>
                    </a:cubicBezTo>
                    <a:cubicBezTo>
                      <a:pt x="5965" y="1707"/>
                      <a:pt x="5947" y="1710"/>
                      <a:pt x="5930" y="1715"/>
                    </a:cubicBezTo>
                    <a:cubicBezTo>
                      <a:pt x="5692" y="1810"/>
                      <a:pt x="5454" y="1882"/>
                      <a:pt x="5216" y="1953"/>
                    </a:cubicBezTo>
                    <a:cubicBezTo>
                      <a:pt x="5120" y="1977"/>
                      <a:pt x="5025" y="1977"/>
                      <a:pt x="4978" y="2001"/>
                    </a:cubicBezTo>
                    <a:cubicBezTo>
                      <a:pt x="4620" y="2096"/>
                      <a:pt x="4263" y="2120"/>
                      <a:pt x="3906" y="2120"/>
                    </a:cubicBezTo>
                    <a:cubicBezTo>
                      <a:pt x="2787" y="2120"/>
                      <a:pt x="1763" y="1763"/>
                      <a:pt x="858" y="1120"/>
                    </a:cubicBezTo>
                    <a:cubicBezTo>
                      <a:pt x="840" y="1094"/>
                      <a:pt x="816" y="1083"/>
                      <a:pt x="789" y="1083"/>
                    </a:cubicBezTo>
                    <a:cubicBezTo>
                      <a:pt x="743" y="1083"/>
                      <a:pt x="688" y="1114"/>
                      <a:pt x="643" y="1144"/>
                    </a:cubicBezTo>
                    <a:cubicBezTo>
                      <a:pt x="619" y="1167"/>
                      <a:pt x="619" y="1215"/>
                      <a:pt x="619" y="1263"/>
                    </a:cubicBezTo>
                    <a:lnTo>
                      <a:pt x="619" y="1596"/>
                    </a:lnTo>
                    <a:cubicBezTo>
                      <a:pt x="619" y="1620"/>
                      <a:pt x="619" y="1691"/>
                      <a:pt x="596" y="1715"/>
                    </a:cubicBezTo>
                    <a:cubicBezTo>
                      <a:pt x="572" y="1739"/>
                      <a:pt x="524" y="1763"/>
                      <a:pt x="477" y="1763"/>
                    </a:cubicBezTo>
                    <a:cubicBezTo>
                      <a:pt x="381" y="1763"/>
                      <a:pt x="334" y="1715"/>
                      <a:pt x="334" y="1620"/>
                    </a:cubicBezTo>
                    <a:lnTo>
                      <a:pt x="286" y="548"/>
                    </a:lnTo>
                    <a:cubicBezTo>
                      <a:pt x="286" y="524"/>
                      <a:pt x="286" y="453"/>
                      <a:pt x="334" y="429"/>
                    </a:cubicBezTo>
                    <a:cubicBezTo>
                      <a:pt x="358" y="405"/>
                      <a:pt x="381" y="382"/>
                      <a:pt x="453" y="382"/>
                    </a:cubicBezTo>
                    <a:lnTo>
                      <a:pt x="1524" y="334"/>
                    </a:lnTo>
                    <a:cubicBezTo>
                      <a:pt x="1596" y="334"/>
                      <a:pt x="1667" y="405"/>
                      <a:pt x="1667" y="453"/>
                    </a:cubicBezTo>
                    <a:lnTo>
                      <a:pt x="1667" y="501"/>
                    </a:lnTo>
                    <a:cubicBezTo>
                      <a:pt x="1667" y="572"/>
                      <a:pt x="1596" y="644"/>
                      <a:pt x="1524" y="644"/>
                    </a:cubicBezTo>
                    <a:lnTo>
                      <a:pt x="1215" y="644"/>
                    </a:lnTo>
                    <a:cubicBezTo>
                      <a:pt x="1167" y="644"/>
                      <a:pt x="1096" y="691"/>
                      <a:pt x="1072" y="763"/>
                    </a:cubicBezTo>
                    <a:cubicBezTo>
                      <a:pt x="1048" y="810"/>
                      <a:pt x="1072" y="905"/>
                      <a:pt x="1120" y="929"/>
                    </a:cubicBezTo>
                    <a:cubicBezTo>
                      <a:pt x="1929" y="1501"/>
                      <a:pt x="2882" y="1834"/>
                      <a:pt x="3906" y="1834"/>
                    </a:cubicBezTo>
                    <a:cubicBezTo>
                      <a:pt x="4668" y="1834"/>
                      <a:pt x="5454" y="1644"/>
                      <a:pt x="6097" y="1287"/>
                    </a:cubicBezTo>
                    <a:cubicBezTo>
                      <a:pt x="6121" y="1287"/>
                      <a:pt x="6168" y="1263"/>
                      <a:pt x="6192" y="1263"/>
                    </a:cubicBezTo>
                    <a:cubicBezTo>
                      <a:pt x="6478" y="1096"/>
                      <a:pt x="6787" y="905"/>
                      <a:pt x="7026" y="667"/>
                    </a:cubicBezTo>
                    <a:cubicBezTo>
                      <a:pt x="7049" y="644"/>
                      <a:pt x="7085" y="632"/>
                      <a:pt x="7124" y="632"/>
                    </a:cubicBezTo>
                    <a:cubicBezTo>
                      <a:pt x="7162" y="632"/>
                      <a:pt x="7204" y="644"/>
                      <a:pt x="7240" y="667"/>
                    </a:cubicBezTo>
                    <a:cubicBezTo>
                      <a:pt x="7264" y="691"/>
                      <a:pt x="7288" y="739"/>
                      <a:pt x="7288" y="786"/>
                    </a:cubicBezTo>
                    <a:cubicBezTo>
                      <a:pt x="7288" y="810"/>
                      <a:pt x="7264" y="882"/>
                      <a:pt x="7240" y="905"/>
                    </a:cubicBezTo>
                    <a:cubicBezTo>
                      <a:pt x="7026" y="1096"/>
                      <a:pt x="6811" y="1263"/>
                      <a:pt x="6573" y="1382"/>
                    </a:cubicBezTo>
                    <a:cubicBezTo>
                      <a:pt x="6525" y="1453"/>
                      <a:pt x="6478" y="1525"/>
                      <a:pt x="6525" y="1596"/>
                    </a:cubicBezTo>
                    <a:cubicBezTo>
                      <a:pt x="6559" y="1630"/>
                      <a:pt x="6617" y="1663"/>
                      <a:pt x="6664" y="1663"/>
                    </a:cubicBezTo>
                    <a:cubicBezTo>
                      <a:pt x="6684" y="1663"/>
                      <a:pt x="6702" y="1658"/>
                      <a:pt x="6716" y="1644"/>
                    </a:cubicBezTo>
                    <a:cubicBezTo>
                      <a:pt x="6954" y="1501"/>
                      <a:pt x="7192" y="1310"/>
                      <a:pt x="7407" y="1144"/>
                    </a:cubicBezTo>
                    <a:cubicBezTo>
                      <a:pt x="7502" y="1048"/>
                      <a:pt x="7549" y="929"/>
                      <a:pt x="7549" y="810"/>
                    </a:cubicBezTo>
                    <a:cubicBezTo>
                      <a:pt x="7549" y="691"/>
                      <a:pt x="7502" y="548"/>
                      <a:pt x="7407" y="453"/>
                    </a:cubicBezTo>
                    <a:cubicBezTo>
                      <a:pt x="7345" y="366"/>
                      <a:pt x="7244" y="325"/>
                      <a:pt x="7132" y="325"/>
                    </a:cubicBezTo>
                    <a:cubicBezTo>
                      <a:pt x="7028" y="325"/>
                      <a:pt x="6914" y="361"/>
                      <a:pt x="6811" y="429"/>
                    </a:cubicBezTo>
                    <a:cubicBezTo>
                      <a:pt x="6573" y="644"/>
                      <a:pt x="6311" y="858"/>
                      <a:pt x="6002" y="1001"/>
                    </a:cubicBezTo>
                    <a:cubicBezTo>
                      <a:pt x="5978" y="1001"/>
                      <a:pt x="5954" y="1025"/>
                      <a:pt x="5954" y="1025"/>
                    </a:cubicBezTo>
                    <a:cubicBezTo>
                      <a:pt x="5335" y="1358"/>
                      <a:pt x="4620" y="1525"/>
                      <a:pt x="3906" y="1525"/>
                    </a:cubicBezTo>
                    <a:cubicBezTo>
                      <a:pt x="3120" y="1525"/>
                      <a:pt x="2358" y="1334"/>
                      <a:pt x="1691" y="929"/>
                    </a:cubicBezTo>
                    <a:cubicBezTo>
                      <a:pt x="1882" y="882"/>
                      <a:pt x="2001" y="691"/>
                      <a:pt x="2001" y="501"/>
                    </a:cubicBezTo>
                    <a:lnTo>
                      <a:pt x="2001" y="405"/>
                    </a:lnTo>
                    <a:cubicBezTo>
                      <a:pt x="1929" y="167"/>
                      <a:pt x="1763" y="1"/>
                      <a:pt x="1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0" name="Google Shape;2200;p109"/>
            <p:cNvGrpSpPr/>
            <p:nvPr/>
          </p:nvGrpSpPr>
          <p:grpSpPr>
            <a:xfrm>
              <a:off x="4417365" y="3453754"/>
              <a:ext cx="303732" cy="377040"/>
              <a:chOff x="8088174" y="2261640"/>
              <a:chExt cx="303732" cy="377040"/>
            </a:xfrm>
          </p:grpSpPr>
          <p:sp>
            <p:nvSpPr>
              <p:cNvPr id="2201" name="Google Shape;2201;p109"/>
              <p:cNvSpPr/>
              <p:nvPr/>
            </p:nvSpPr>
            <p:spPr>
              <a:xfrm>
                <a:off x="8088174" y="2261640"/>
                <a:ext cx="303732" cy="377040"/>
              </a:xfrm>
              <a:custGeom>
                <a:avLst/>
                <a:gdLst/>
                <a:ahLst/>
                <a:cxnLst/>
                <a:rect l="l" t="t" r="r" b="b"/>
                <a:pathLst>
                  <a:path w="8622" h="10703" extrusionOk="0">
                    <a:moveTo>
                      <a:pt x="2311" y="7773"/>
                    </a:moveTo>
                    <a:lnTo>
                      <a:pt x="3073" y="8559"/>
                    </a:lnTo>
                    <a:cubicBezTo>
                      <a:pt x="3121" y="8583"/>
                      <a:pt x="3144" y="8607"/>
                      <a:pt x="3192" y="8607"/>
                    </a:cubicBezTo>
                    <a:lnTo>
                      <a:pt x="3240" y="8607"/>
                    </a:lnTo>
                    <a:lnTo>
                      <a:pt x="3787" y="8464"/>
                    </a:lnTo>
                    <a:lnTo>
                      <a:pt x="3311" y="10274"/>
                    </a:lnTo>
                    <a:lnTo>
                      <a:pt x="2716" y="9631"/>
                    </a:lnTo>
                    <a:cubicBezTo>
                      <a:pt x="2703" y="9592"/>
                      <a:pt x="2668" y="9574"/>
                      <a:pt x="2631" y="9574"/>
                    </a:cubicBezTo>
                    <a:cubicBezTo>
                      <a:pt x="2601" y="9574"/>
                      <a:pt x="2570" y="9586"/>
                      <a:pt x="2549" y="9607"/>
                    </a:cubicBezTo>
                    <a:lnTo>
                      <a:pt x="1716" y="9869"/>
                    </a:lnTo>
                    <a:lnTo>
                      <a:pt x="2287" y="7773"/>
                    </a:lnTo>
                    <a:close/>
                    <a:moveTo>
                      <a:pt x="5453" y="0"/>
                    </a:moveTo>
                    <a:cubicBezTo>
                      <a:pt x="5437" y="0"/>
                      <a:pt x="5421" y="3"/>
                      <a:pt x="5407" y="10"/>
                    </a:cubicBezTo>
                    <a:lnTo>
                      <a:pt x="4335" y="296"/>
                    </a:lnTo>
                    <a:lnTo>
                      <a:pt x="3263" y="10"/>
                    </a:lnTo>
                    <a:cubicBezTo>
                      <a:pt x="3192" y="10"/>
                      <a:pt x="3144" y="10"/>
                      <a:pt x="3097" y="34"/>
                    </a:cubicBezTo>
                    <a:lnTo>
                      <a:pt x="2335" y="820"/>
                    </a:lnTo>
                    <a:lnTo>
                      <a:pt x="1263" y="1105"/>
                    </a:lnTo>
                    <a:cubicBezTo>
                      <a:pt x="1192" y="1105"/>
                      <a:pt x="1168" y="1177"/>
                      <a:pt x="1144" y="1224"/>
                    </a:cubicBezTo>
                    <a:lnTo>
                      <a:pt x="834" y="2296"/>
                    </a:lnTo>
                    <a:lnTo>
                      <a:pt x="72" y="3082"/>
                    </a:lnTo>
                    <a:cubicBezTo>
                      <a:pt x="49" y="3106"/>
                      <a:pt x="1" y="3177"/>
                      <a:pt x="49" y="3225"/>
                    </a:cubicBezTo>
                    <a:lnTo>
                      <a:pt x="334" y="4297"/>
                    </a:lnTo>
                    <a:lnTo>
                      <a:pt x="168" y="4963"/>
                    </a:lnTo>
                    <a:cubicBezTo>
                      <a:pt x="120" y="5035"/>
                      <a:pt x="191" y="5130"/>
                      <a:pt x="287" y="5130"/>
                    </a:cubicBezTo>
                    <a:cubicBezTo>
                      <a:pt x="299" y="5134"/>
                      <a:pt x="312" y="5136"/>
                      <a:pt x="325" y="5136"/>
                    </a:cubicBezTo>
                    <a:cubicBezTo>
                      <a:pt x="388" y="5136"/>
                      <a:pt x="453" y="5090"/>
                      <a:pt x="453" y="5011"/>
                    </a:cubicBezTo>
                    <a:lnTo>
                      <a:pt x="644" y="4297"/>
                    </a:lnTo>
                    <a:lnTo>
                      <a:pt x="644" y="4201"/>
                    </a:lnTo>
                    <a:lnTo>
                      <a:pt x="358" y="3201"/>
                    </a:lnTo>
                    <a:lnTo>
                      <a:pt x="1120" y="2463"/>
                    </a:lnTo>
                    <a:cubicBezTo>
                      <a:pt x="1144" y="2415"/>
                      <a:pt x="1144" y="2415"/>
                      <a:pt x="1144" y="2391"/>
                    </a:cubicBezTo>
                    <a:lnTo>
                      <a:pt x="1406" y="1391"/>
                    </a:lnTo>
                    <a:lnTo>
                      <a:pt x="2430" y="1105"/>
                    </a:lnTo>
                    <a:cubicBezTo>
                      <a:pt x="2454" y="1105"/>
                      <a:pt x="2478" y="1082"/>
                      <a:pt x="2478" y="1082"/>
                    </a:cubicBezTo>
                    <a:lnTo>
                      <a:pt x="3216" y="343"/>
                    </a:lnTo>
                    <a:lnTo>
                      <a:pt x="4240" y="605"/>
                    </a:lnTo>
                    <a:lnTo>
                      <a:pt x="4335" y="605"/>
                    </a:lnTo>
                    <a:lnTo>
                      <a:pt x="5335" y="343"/>
                    </a:lnTo>
                    <a:lnTo>
                      <a:pt x="6074" y="1082"/>
                    </a:lnTo>
                    <a:cubicBezTo>
                      <a:pt x="6121" y="1105"/>
                      <a:pt x="6121" y="1105"/>
                      <a:pt x="6145" y="1105"/>
                    </a:cubicBezTo>
                    <a:lnTo>
                      <a:pt x="7145" y="1391"/>
                    </a:lnTo>
                    <a:lnTo>
                      <a:pt x="7431" y="2391"/>
                    </a:lnTo>
                    <a:cubicBezTo>
                      <a:pt x="7431" y="2415"/>
                      <a:pt x="7455" y="2463"/>
                      <a:pt x="7455" y="2463"/>
                    </a:cubicBezTo>
                    <a:lnTo>
                      <a:pt x="8193" y="3201"/>
                    </a:lnTo>
                    <a:lnTo>
                      <a:pt x="7931" y="4201"/>
                    </a:lnTo>
                    <a:lnTo>
                      <a:pt x="7931" y="4297"/>
                    </a:lnTo>
                    <a:lnTo>
                      <a:pt x="8193" y="5321"/>
                    </a:lnTo>
                    <a:lnTo>
                      <a:pt x="7455" y="6059"/>
                    </a:lnTo>
                    <a:cubicBezTo>
                      <a:pt x="7431" y="6083"/>
                      <a:pt x="7431" y="6083"/>
                      <a:pt x="7431" y="6106"/>
                    </a:cubicBezTo>
                    <a:lnTo>
                      <a:pt x="7145" y="7130"/>
                    </a:lnTo>
                    <a:lnTo>
                      <a:pt x="6145" y="7392"/>
                    </a:lnTo>
                    <a:cubicBezTo>
                      <a:pt x="6121" y="7392"/>
                      <a:pt x="6074" y="7416"/>
                      <a:pt x="6074" y="7416"/>
                    </a:cubicBezTo>
                    <a:lnTo>
                      <a:pt x="5335" y="8178"/>
                    </a:lnTo>
                    <a:lnTo>
                      <a:pt x="4335" y="7893"/>
                    </a:lnTo>
                    <a:lnTo>
                      <a:pt x="4240" y="7893"/>
                    </a:lnTo>
                    <a:lnTo>
                      <a:pt x="3216" y="8178"/>
                    </a:lnTo>
                    <a:lnTo>
                      <a:pt x="2478" y="7416"/>
                    </a:lnTo>
                    <a:cubicBezTo>
                      <a:pt x="2454" y="7392"/>
                      <a:pt x="2454" y="7392"/>
                      <a:pt x="2430" y="7392"/>
                    </a:cubicBezTo>
                    <a:lnTo>
                      <a:pt x="2216" y="7345"/>
                    </a:lnTo>
                    <a:lnTo>
                      <a:pt x="1406" y="7130"/>
                    </a:lnTo>
                    <a:lnTo>
                      <a:pt x="1144" y="6106"/>
                    </a:lnTo>
                    <a:cubicBezTo>
                      <a:pt x="1144" y="6083"/>
                      <a:pt x="1120" y="6059"/>
                      <a:pt x="1120" y="6059"/>
                    </a:cubicBezTo>
                    <a:lnTo>
                      <a:pt x="572" y="5511"/>
                    </a:lnTo>
                    <a:cubicBezTo>
                      <a:pt x="549" y="5487"/>
                      <a:pt x="513" y="5475"/>
                      <a:pt x="474" y="5475"/>
                    </a:cubicBezTo>
                    <a:cubicBezTo>
                      <a:pt x="435" y="5475"/>
                      <a:pt x="394" y="5487"/>
                      <a:pt x="358" y="5511"/>
                    </a:cubicBezTo>
                    <a:cubicBezTo>
                      <a:pt x="310" y="5583"/>
                      <a:pt x="310" y="5678"/>
                      <a:pt x="358" y="5725"/>
                    </a:cubicBezTo>
                    <a:lnTo>
                      <a:pt x="882" y="6226"/>
                    </a:lnTo>
                    <a:lnTo>
                      <a:pt x="1168" y="7297"/>
                    </a:lnTo>
                    <a:cubicBezTo>
                      <a:pt x="1168" y="7369"/>
                      <a:pt x="1239" y="7392"/>
                      <a:pt x="1287" y="7416"/>
                    </a:cubicBezTo>
                    <a:lnTo>
                      <a:pt x="2025" y="7631"/>
                    </a:lnTo>
                    <a:lnTo>
                      <a:pt x="1406" y="10012"/>
                    </a:lnTo>
                    <a:cubicBezTo>
                      <a:pt x="1406" y="10060"/>
                      <a:pt x="1406" y="10131"/>
                      <a:pt x="1430" y="10155"/>
                    </a:cubicBezTo>
                    <a:cubicBezTo>
                      <a:pt x="1465" y="10190"/>
                      <a:pt x="1499" y="10212"/>
                      <a:pt x="1544" y="10212"/>
                    </a:cubicBezTo>
                    <a:cubicBezTo>
                      <a:pt x="1560" y="10212"/>
                      <a:pt x="1577" y="10209"/>
                      <a:pt x="1596" y="10203"/>
                    </a:cubicBezTo>
                    <a:lnTo>
                      <a:pt x="2597" y="9869"/>
                    </a:lnTo>
                    <a:lnTo>
                      <a:pt x="3311" y="10631"/>
                    </a:lnTo>
                    <a:cubicBezTo>
                      <a:pt x="3335" y="10679"/>
                      <a:pt x="3383" y="10703"/>
                      <a:pt x="3430" y="10703"/>
                    </a:cubicBezTo>
                    <a:lnTo>
                      <a:pt x="3454" y="10703"/>
                    </a:lnTo>
                    <a:cubicBezTo>
                      <a:pt x="3525" y="10703"/>
                      <a:pt x="3549" y="10631"/>
                      <a:pt x="3573" y="10584"/>
                    </a:cubicBezTo>
                    <a:lnTo>
                      <a:pt x="4216" y="8297"/>
                    </a:lnTo>
                    <a:lnTo>
                      <a:pt x="4359" y="8250"/>
                    </a:lnTo>
                    <a:lnTo>
                      <a:pt x="4502" y="8297"/>
                    </a:lnTo>
                    <a:lnTo>
                      <a:pt x="5121" y="10584"/>
                    </a:lnTo>
                    <a:cubicBezTo>
                      <a:pt x="5169" y="10631"/>
                      <a:pt x="5192" y="10679"/>
                      <a:pt x="5240" y="10703"/>
                    </a:cubicBezTo>
                    <a:lnTo>
                      <a:pt x="5288" y="10703"/>
                    </a:lnTo>
                    <a:cubicBezTo>
                      <a:pt x="5312" y="10703"/>
                      <a:pt x="5359" y="10655"/>
                      <a:pt x="5407" y="10631"/>
                    </a:cubicBezTo>
                    <a:lnTo>
                      <a:pt x="6121" y="9869"/>
                    </a:lnTo>
                    <a:lnTo>
                      <a:pt x="7121" y="10203"/>
                    </a:lnTo>
                    <a:cubicBezTo>
                      <a:pt x="7141" y="10209"/>
                      <a:pt x="7158" y="10212"/>
                      <a:pt x="7174" y="10212"/>
                    </a:cubicBezTo>
                    <a:cubicBezTo>
                      <a:pt x="7217" y="10212"/>
                      <a:pt x="7247" y="10190"/>
                      <a:pt x="7264" y="10155"/>
                    </a:cubicBezTo>
                    <a:cubicBezTo>
                      <a:pt x="7312" y="10131"/>
                      <a:pt x="7336" y="10060"/>
                      <a:pt x="7312" y="10012"/>
                    </a:cubicBezTo>
                    <a:lnTo>
                      <a:pt x="7026" y="9059"/>
                    </a:lnTo>
                    <a:cubicBezTo>
                      <a:pt x="7006" y="8981"/>
                      <a:pt x="6938" y="8934"/>
                      <a:pt x="6888" y="8934"/>
                    </a:cubicBezTo>
                    <a:cubicBezTo>
                      <a:pt x="6877" y="8934"/>
                      <a:pt x="6868" y="8936"/>
                      <a:pt x="6859" y="8940"/>
                    </a:cubicBezTo>
                    <a:cubicBezTo>
                      <a:pt x="6764" y="8964"/>
                      <a:pt x="6717" y="9059"/>
                      <a:pt x="6740" y="9131"/>
                    </a:cubicBezTo>
                    <a:lnTo>
                      <a:pt x="6907" y="9798"/>
                    </a:lnTo>
                    <a:lnTo>
                      <a:pt x="6074" y="9536"/>
                    </a:lnTo>
                    <a:cubicBezTo>
                      <a:pt x="6060" y="9529"/>
                      <a:pt x="6044" y="9526"/>
                      <a:pt x="6027" y="9526"/>
                    </a:cubicBezTo>
                    <a:cubicBezTo>
                      <a:pt x="5986" y="9526"/>
                      <a:pt x="5941" y="9543"/>
                      <a:pt x="5907" y="9560"/>
                    </a:cubicBezTo>
                    <a:lnTo>
                      <a:pt x="5312" y="10226"/>
                    </a:lnTo>
                    <a:lnTo>
                      <a:pt x="4811" y="8369"/>
                    </a:lnTo>
                    <a:lnTo>
                      <a:pt x="5359" y="8536"/>
                    </a:lnTo>
                    <a:cubicBezTo>
                      <a:pt x="5431" y="8536"/>
                      <a:pt x="5478" y="8536"/>
                      <a:pt x="5526" y="8488"/>
                    </a:cubicBezTo>
                    <a:lnTo>
                      <a:pt x="6288" y="7726"/>
                    </a:lnTo>
                    <a:lnTo>
                      <a:pt x="6312" y="7726"/>
                    </a:lnTo>
                    <a:lnTo>
                      <a:pt x="6526" y="8464"/>
                    </a:lnTo>
                    <a:cubicBezTo>
                      <a:pt x="6550" y="8536"/>
                      <a:pt x="6621" y="8583"/>
                      <a:pt x="6669" y="8583"/>
                    </a:cubicBezTo>
                    <a:lnTo>
                      <a:pt x="6717" y="8583"/>
                    </a:lnTo>
                    <a:cubicBezTo>
                      <a:pt x="6788" y="8559"/>
                      <a:pt x="6859" y="8464"/>
                      <a:pt x="6836" y="8416"/>
                    </a:cubicBezTo>
                    <a:lnTo>
                      <a:pt x="6621" y="7654"/>
                    </a:lnTo>
                    <a:lnTo>
                      <a:pt x="7360" y="7464"/>
                    </a:lnTo>
                    <a:cubicBezTo>
                      <a:pt x="7431" y="7464"/>
                      <a:pt x="7455" y="7392"/>
                      <a:pt x="7479" y="7345"/>
                    </a:cubicBezTo>
                    <a:lnTo>
                      <a:pt x="7788" y="6273"/>
                    </a:lnTo>
                    <a:lnTo>
                      <a:pt x="8550" y="5487"/>
                    </a:lnTo>
                    <a:cubicBezTo>
                      <a:pt x="8622" y="5463"/>
                      <a:pt x="8622" y="5392"/>
                      <a:pt x="8622" y="5368"/>
                    </a:cubicBezTo>
                    <a:lnTo>
                      <a:pt x="8312" y="4297"/>
                    </a:lnTo>
                    <a:lnTo>
                      <a:pt x="8622" y="3225"/>
                    </a:lnTo>
                    <a:cubicBezTo>
                      <a:pt x="8622" y="3177"/>
                      <a:pt x="8622" y="3106"/>
                      <a:pt x="8598" y="3082"/>
                    </a:cubicBezTo>
                    <a:lnTo>
                      <a:pt x="7812" y="2296"/>
                    </a:lnTo>
                    <a:lnTo>
                      <a:pt x="7502" y="1224"/>
                    </a:lnTo>
                    <a:cubicBezTo>
                      <a:pt x="7502" y="1177"/>
                      <a:pt x="7455" y="1129"/>
                      <a:pt x="7407" y="1105"/>
                    </a:cubicBezTo>
                    <a:lnTo>
                      <a:pt x="6312" y="820"/>
                    </a:lnTo>
                    <a:lnTo>
                      <a:pt x="5550" y="34"/>
                    </a:lnTo>
                    <a:cubicBezTo>
                      <a:pt x="5533" y="17"/>
                      <a:pt x="5492" y="0"/>
                      <a:pt x="5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09"/>
              <p:cNvSpPr/>
              <p:nvPr/>
            </p:nvSpPr>
            <p:spPr>
              <a:xfrm>
                <a:off x="8122591" y="2296375"/>
                <a:ext cx="232396" cy="233241"/>
              </a:xfrm>
              <a:custGeom>
                <a:avLst/>
                <a:gdLst/>
                <a:ahLst/>
                <a:cxnLst/>
                <a:rect l="l" t="t" r="r" b="b"/>
                <a:pathLst>
                  <a:path w="6597" h="6621" extrusionOk="0">
                    <a:moveTo>
                      <a:pt x="2024" y="2620"/>
                    </a:moveTo>
                    <a:lnTo>
                      <a:pt x="2024" y="2906"/>
                    </a:lnTo>
                    <a:lnTo>
                      <a:pt x="2024" y="4954"/>
                    </a:lnTo>
                    <a:lnTo>
                      <a:pt x="2024" y="5097"/>
                    </a:lnTo>
                    <a:lnTo>
                      <a:pt x="953" y="5097"/>
                    </a:lnTo>
                    <a:cubicBezTo>
                      <a:pt x="548" y="4573"/>
                      <a:pt x="357" y="3930"/>
                      <a:pt x="357" y="3287"/>
                    </a:cubicBezTo>
                    <a:cubicBezTo>
                      <a:pt x="357" y="3072"/>
                      <a:pt x="381" y="2834"/>
                      <a:pt x="405" y="2620"/>
                    </a:cubicBezTo>
                    <a:close/>
                    <a:moveTo>
                      <a:pt x="3692" y="1072"/>
                    </a:moveTo>
                    <a:cubicBezTo>
                      <a:pt x="3739" y="1072"/>
                      <a:pt x="3811" y="1120"/>
                      <a:pt x="3811" y="1167"/>
                    </a:cubicBezTo>
                    <a:cubicBezTo>
                      <a:pt x="3953" y="1715"/>
                      <a:pt x="3953" y="2120"/>
                      <a:pt x="3811" y="2572"/>
                    </a:cubicBezTo>
                    <a:cubicBezTo>
                      <a:pt x="3811" y="2596"/>
                      <a:pt x="3763" y="2620"/>
                      <a:pt x="3811" y="2668"/>
                    </a:cubicBezTo>
                    <a:cubicBezTo>
                      <a:pt x="3811" y="2739"/>
                      <a:pt x="3882" y="2810"/>
                      <a:pt x="3953" y="2810"/>
                    </a:cubicBezTo>
                    <a:lnTo>
                      <a:pt x="5144" y="2810"/>
                    </a:lnTo>
                    <a:cubicBezTo>
                      <a:pt x="5192" y="2810"/>
                      <a:pt x="5287" y="2834"/>
                      <a:pt x="5287" y="2930"/>
                    </a:cubicBezTo>
                    <a:cubicBezTo>
                      <a:pt x="5311" y="3049"/>
                      <a:pt x="5239" y="3120"/>
                      <a:pt x="5144" y="3120"/>
                    </a:cubicBezTo>
                    <a:lnTo>
                      <a:pt x="4692" y="3120"/>
                    </a:lnTo>
                    <a:cubicBezTo>
                      <a:pt x="4596" y="3120"/>
                      <a:pt x="4549" y="3191"/>
                      <a:pt x="4549" y="3287"/>
                    </a:cubicBezTo>
                    <a:cubicBezTo>
                      <a:pt x="4549" y="3382"/>
                      <a:pt x="4596" y="3453"/>
                      <a:pt x="4692" y="3453"/>
                    </a:cubicBezTo>
                    <a:lnTo>
                      <a:pt x="5001" y="3453"/>
                    </a:lnTo>
                    <a:cubicBezTo>
                      <a:pt x="5049" y="3453"/>
                      <a:pt x="5144" y="3501"/>
                      <a:pt x="5144" y="3573"/>
                    </a:cubicBezTo>
                    <a:cubicBezTo>
                      <a:pt x="5168" y="3692"/>
                      <a:pt x="5073" y="3787"/>
                      <a:pt x="5001" y="3787"/>
                    </a:cubicBezTo>
                    <a:lnTo>
                      <a:pt x="4692" y="3787"/>
                    </a:lnTo>
                    <a:cubicBezTo>
                      <a:pt x="4596" y="3787"/>
                      <a:pt x="4549" y="3834"/>
                      <a:pt x="4549" y="3930"/>
                    </a:cubicBezTo>
                    <a:cubicBezTo>
                      <a:pt x="4549" y="4025"/>
                      <a:pt x="4596" y="4120"/>
                      <a:pt x="4692" y="4120"/>
                    </a:cubicBezTo>
                    <a:lnTo>
                      <a:pt x="4882" y="4120"/>
                    </a:lnTo>
                    <a:cubicBezTo>
                      <a:pt x="4930" y="4120"/>
                      <a:pt x="5025" y="4144"/>
                      <a:pt x="5025" y="4239"/>
                    </a:cubicBezTo>
                    <a:cubicBezTo>
                      <a:pt x="5049" y="4358"/>
                      <a:pt x="4954" y="4430"/>
                      <a:pt x="4882" y="4430"/>
                    </a:cubicBezTo>
                    <a:lnTo>
                      <a:pt x="4573" y="4430"/>
                    </a:lnTo>
                    <a:cubicBezTo>
                      <a:pt x="4477" y="4430"/>
                      <a:pt x="4430" y="4501"/>
                      <a:pt x="4430" y="4597"/>
                    </a:cubicBezTo>
                    <a:cubicBezTo>
                      <a:pt x="4430" y="4668"/>
                      <a:pt x="4477" y="4763"/>
                      <a:pt x="4573" y="4763"/>
                    </a:cubicBezTo>
                    <a:lnTo>
                      <a:pt x="4787" y="4763"/>
                    </a:lnTo>
                    <a:cubicBezTo>
                      <a:pt x="4835" y="4763"/>
                      <a:pt x="4930" y="4811"/>
                      <a:pt x="4930" y="4882"/>
                    </a:cubicBezTo>
                    <a:cubicBezTo>
                      <a:pt x="4954" y="5001"/>
                      <a:pt x="4882" y="5097"/>
                      <a:pt x="4787" y="5097"/>
                    </a:cubicBezTo>
                    <a:lnTo>
                      <a:pt x="3025" y="5097"/>
                    </a:lnTo>
                    <a:cubicBezTo>
                      <a:pt x="2977" y="5097"/>
                      <a:pt x="2906" y="5073"/>
                      <a:pt x="2882" y="5025"/>
                    </a:cubicBezTo>
                    <a:cubicBezTo>
                      <a:pt x="2691" y="4882"/>
                      <a:pt x="2501" y="4858"/>
                      <a:pt x="2310" y="4835"/>
                    </a:cubicBezTo>
                    <a:lnTo>
                      <a:pt x="2310" y="2977"/>
                    </a:lnTo>
                    <a:cubicBezTo>
                      <a:pt x="2501" y="2787"/>
                      <a:pt x="2667" y="2620"/>
                      <a:pt x="2810" y="2501"/>
                    </a:cubicBezTo>
                    <a:cubicBezTo>
                      <a:pt x="3215" y="2215"/>
                      <a:pt x="3596" y="1953"/>
                      <a:pt x="3572" y="1191"/>
                    </a:cubicBezTo>
                    <a:cubicBezTo>
                      <a:pt x="3572" y="1167"/>
                      <a:pt x="3572" y="1143"/>
                      <a:pt x="3596" y="1120"/>
                    </a:cubicBezTo>
                    <a:cubicBezTo>
                      <a:pt x="3620" y="1072"/>
                      <a:pt x="3644" y="1072"/>
                      <a:pt x="3692" y="1072"/>
                    </a:cubicBezTo>
                    <a:close/>
                    <a:moveTo>
                      <a:pt x="3287" y="0"/>
                    </a:moveTo>
                    <a:cubicBezTo>
                      <a:pt x="1810" y="0"/>
                      <a:pt x="500" y="1024"/>
                      <a:pt x="119" y="2453"/>
                    </a:cubicBezTo>
                    <a:cubicBezTo>
                      <a:pt x="48" y="2715"/>
                      <a:pt x="0" y="3001"/>
                      <a:pt x="0" y="3311"/>
                    </a:cubicBezTo>
                    <a:cubicBezTo>
                      <a:pt x="0" y="4049"/>
                      <a:pt x="238" y="4763"/>
                      <a:pt x="715" y="5359"/>
                    </a:cubicBezTo>
                    <a:cubicBezTo>
                      <a:pt x="1334" y="6168"/>
                      <a:pt x="2286" y="6621"/>
                      <a:pt x="3287" y="6621"/>
                    </a:cubicBezTo>
                    <a:cubicBezTo>
                      <a:pt x="5120" y="6621"/>
                      <a:pt x="6597" y="5120"/>
                      <a:pt x="6597" y="3311"/>
                    </a:cubicBezTo>
                    <a:cubicBezTo>
                      <a:pt x="6597" y="2334"/>
                      <a:pt x="6144" y="1405"/>
                      <a:pt x="5406" y="786"/>
                    </a:cubicBezTo>
                    <a:cubicBezTo>
                      <a:pt x="5382" y="751"/>
                      <a:pt x="5347" y="733"/>
                      <a:pt x="5308" y="733"/>
                    </a:cubicBezTo>
                    <a:cubicBezTo>
                      <a:pt x="5269" y="733"/>
                      <a:pt x="5228" y="751"/>
                      <a:pt x="5192" y="786"/>
                    </a:cubicBezTo>
                    <a:cubicBezTo>
                      <a:pt x="5120" y="834"/>
                      <a:pt x="5120" y="953"/>
                      <a:pt x="5192" y="1024"/>
                    </a:cubicBezTo>
                    <a:cubicBezTo>
                      <a:pt x="5882" y="1572"/>
                      <a:pt x="6263" y="2406"/>
                      <a:pt x="6263" y="3311"/>
                    </a:cubicBezTo>
                    <a:cubicBezTo>
                      <a:pt x="6263" y="4954"/>
                      <a:pt x="4930" y="6287"/>
                      <a:pt x="3287" y="6287"/>
                    </a:cubicBezTo>
                    <a:cubicBezTo>
                      <a:pt x="2501" y="6287"/>
                      <a:pt x="1739" y="5954"/>
                      <a:pt x="1191" y="5430"/>
                    </a:cubicBezTo>
                    <a:lnTo>
                      <a:pt x="2144" y="5430"/>
                    </a:lnTo>
                    <a:cubicBezTo>
                      <a:pt x="2215" y="5430"/>
                      <a:pt x="2286" y="5359"/>
                      <a:pt x="2286" y="5263"/>
                    </a:cubicBezTo>
                    <a:lnTo>
                      <a:pt x="2286" y="5097"/>
                    </a:lnTo>
                    <a:cubicBezTo>
                      <a:pt x="2429" y="5120"/>
                      <a:pt x="2525" y="5168"/>
                      <a:pt x="2644" y="5240"/>
                    </a:cubicBezTo>
                    <a:cubicBezTo>
                      <a:pt x="2739" y="5311"/>
                      <a:pt x="2858" y="5359"/>
                      <a:pt x="2977" y="5359"/>
                    </a:cubicBezTo>
                    <a:lnTo>
                      <a:pt x="4668" y="5359"/>
                    </a:lnTo>
                    <a:cubicBezTo>
                      <a:pt x="4930" y="5359"/>
                      <a:pt x="5144" y="5192"/>
                      <a:pt x="5168" y="4906"/>
                    </a:cubicBezTo>
                    <a:cubicBezTo>
                      <a:pt x="5168" y="4835"/>
                      <a:pt x="5144" y="4716"/>
                      <a:pt x="5120" y="4620"/>
                    </a:cubicBezTo>
                    <a:cubicBezTo>
                      <a:pt x="5239" y="4525"/>
                      <a:pt x="5311" y="4382"/>
                      <a:pt x="5311" y="4239"/>
                    </a:cubicBezTo>
                    <a:cubicBezTo>
                      <a:pt x="5311" y="4144"/>
                      <a:pt x="5287" y="4049"/>
                      <a:pt x="5239" y="3977"/>
                    </a:cubicBezTo>
                    <a:cubicBezTo>
                      <a:pt x="5359" y="3882"/>
                      <a:pt x="5406" y="3715"/>
                      <a:pt x="5406" y="3573"/>
                    </a:cubicBezTo>
                    <a:cubicBezTo>
                      <a:pt x="5406" y="3477"/>
                      <a:pt x="5382" y="3406"/>
                      <a:pt x="5311" y="3311"/>
                    </a:cubicBezTo>
                    <a:cubicBezTo>
                      <a:pt x="5430" y="3215"/>
                      <a:pt x="5525" y="3072"/>
                      <a:pt x="5501" y="2906"/>
                    </a:cubicBezTo>
                    <a:cubicBezTo>
                      <a:pt x="5501" y="2620"/>
                      <a:pt x="5263" y="2453"/>
                      <a:pt x="5001" y="2453"/>
                    </a:cubicBezTo>
                    <a:lnTo>
                      <a:pt x="4073" y="2453"/>
                    </a:lnTo>
                    <a:cubicBezTo>
                      <a:pt x="4073" y="2453"/>
                      <a:pt x="4168" y="1596"/>
                      <a:pt x="4001" y="1072"/>
                    </a:cubicBezTo>
                    <a:cubicBezTo>
                      <a:pt x="3953" y="905"/>
                      <a:pt x="3763" y="786"/>
                      <a:pt x="3596" y="786"/>
                    </a:cubicBezTo>
                    <a:cubicBezTo>
                      <a:pt x="3477" y="786"/>
                      <a:pt x="3358" y="834"/>
                      <a:pt x="3263" y="929"/>
                    </a:cubicBezTo>
                    <a:cubicBezTo>
                      <a:pt x="3168" y="1024"/>
                      <a:pt x="3144" y="1143"/>
                      <a:pt x="3144" y="1263"/>
                    </a:cubicBezTo>
                    <a:cubicBezTo>
                      <a:pt x="3168" y="1834"/>
                      <a:pt x="2929" y="2001"/>
                      <a:pt x="2548" y="2263"/>
                    </a:cubicBezTo>
                    <a:cubicBezTo>
                      <a:pt x="2453" y="2334"/>
                      <a:pt x="2334" y="2429"/>
                      <a:pt x="2263" y="2501"/>
                    </a:cubicBezTo>
                    <a:cubicBezTo>
                      <a:pt x="2263" y="2429"/>
                      <a:pt x="2096" y="2358"/>
                      <a:pt x="2096" y="2358"/>
                    </a:cubicBezTo>
                    <a:lnTo>
                      <a:pt x="405" y="2358"/>
                    </a:lnTo>
                    <a:cubicBezTo>
                      <a:pt x="905" y="1143"/>
                      <a:pt x="2048" y="334"/>
                      <a:pt x="3334" y="334"/>
                    </a:cubicBezTo>
                    <a:cubicBezTo>
                      <a:pt x="3763" y="334"/>
                      <a:pt x="4192" y="429"/>
                      <a:pt x="4573" y="596"/>
                    </a:cubicBezTo>
                    <a:cubicBezTo>
                      <a:pt x="4598" y="608"/>
                      <a:pt x="4624" y="614"/>
                      <a:pt x="4648" y="614"/>
                    </a:cubicBezTo>
                    <a:cubicBezTo>
                      <a:pt x="4714" y="614"/>
                      <a:pt x="4770" y="570"/>
                      <a:pt x="4787" y="500"/>
                    </a:cubicBezTo>
                    <a:cubicBezTo>
                      <a:pt x="4811" y="429"/>
                      <a:pt x="4787" y="334"/>
                      <a:pt x="4692" y="310"/>
                    </a:cubicBezTo>
                    <a:cubicBezTo>
                      <a:pt x="4239" y="96"/>
                      <a:pt x="3811" y="0"/>
                      <a:pt x="3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109"/>
            <p:cNvGrpSpPr/>
            <p:nvPr/>
          </p:nvGrpSpPr>
          <p:grpSpPr>
            <a:xfrm>
              <a:off x="4380030" y="2835073"/>
              <a:ext cx="378379" cy="249833"/>
              <a:chOff x="6412014" y="2327621"/>
              <a:chExt cx="378379" cy="249833"/>
            </a:xfrm>
          </p:grpSpPr>
          <p:sp>
            <p:nvSpPr>
              <p:cNvPr id="2204" name="Google Shape;2204;p109"/>
              <p:cNvSpPr/>
              <p:nvPr/>
            </p:nvSpPr>
            <p:spPr>
              <a:xfrm>
                <a:off x="6412014" y="2376411"/>
                <a:ext cx="182091" cy="197662"/>
              </a:xfrm>
              <a:custGeom>
                <a:avLst/>
                <a:gdLst/>
                <a:ahLst/>
                <a:cxnLst/>
                <a:rect l="l" t="t" r="r" b="b"/>
                <a:pathLst>
                  <a:path w="5169" h="5611" extrusionOk="0">
                    <a:moveTo>
                      <a:pt x="1681" y="0"/>
                    </a:moveTo>
                    <a:cubicBezTo>
                      <a:pt x="1652" y="0"/>
                      <a:pt x="1622" y="6"/>
                      <a:pt x="1596" y="15"/>
                    </a:cubicBezTo>
                    <a:cubicBezTo>
                      <a:pt x="977" y="562"/>
                      <a:pt x="453" y="1253"/>
                      <a:pt x="24" y="2039"/>
                    </a:cubicBezTo>
                    <a:cubicBezTo>
                      <a:pt x="1" y="2110"/>
                      <a:pt x="1" y="2134"/>
                      <a:pt x="24" y="2205"/>
                    </a:cubicBezTo>
                    <a:cubicBezTo>
                      <a:pt x="572" y="3229"/>
                      <a:pt x="1287" y="4087"/>
                      <a:pt x="2191" y="4682"/>
                    </a:cubicBezTo>
                    <a:cubicBezTo>
                      <a:pt x="3025" y="5230"/>
                      <a:pt x="4025" y="5563"/>
                      <a:pt x="5025" y="5611"/>
                    </a:cubicBezTo>
                    <a:cubicBezTo>
                      <a:pt x="5121" y="5611"/>
                      <a:pt x="5168" y="5563"/>
                      <a:pt x="5168" y="5468"/>
                    </a:cubicBezTo>
                    <a:cubicBezTo>
                      <a:pt x="5168" y="5420"/>
                      <a:pt x="5121" y="5325"/>
                      <a:pt x="5025" y="5325"/>
                    </a:cubicBezTo>
                    <a:cubicBezTo>
                      <a:pt x="3073" y="5206"/>
                      <a:pt x="1310" y="4015"/>
                      <a:pt x="334" y="2134"/>
                    </a:cubicBezTo>
                    <a:cubicBezTo>
                      <a:pt x="715" y="1396"/>
                      <a:pt x="1191" y="777"/>
                      <a:pt x="1787" y="253"/>
                    </a:cubicBezTo>
                    <a:cubicBezTo>
                      <a:pt x="1834" y="205"/>
                      <a:pt x="1834" y="110"/>
                      <a:pt x="1810" y="62"/>
                    </a:cubicBezTo>
                    <a:cubicBezTo>
                      <a:pt x="1780" y="17"/>
                      <a:pt x="1731" y="0"/>
                      <a:pt x="1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09"/>
              <p:cNvSpPr/>
              <p:nvPr/>
            </p:nvSpPr>
            <p:spPr>
              <a:xfrm>
                <a:off x="6490888" y="2327621"/>
                <a:ext cx="299504" cy="249833"/>
              </a:xfrm>
              <a:custGeom>
                <a:avLst/>
                <a:gdLst/>
                <a:ahLst/>
                <a:cxnLst/>
                <a:rect l="l" t="t" r="r" b="b"/>
                <a:pathLst>
                  <a:path w="8502" h="7092" extrusionOk="0">
                    <a:moveTo>
                      <a:pt x="3179" y="0"/>
                    </a:moveTo>
                    <a:cubicBezTo>
                      <a:pt x="2477" y="0"/>
                      <a:pt x="1774" y="125"/>
                      <a:pt x="1119" y="376"/>
                    </a:cubicBezTo>
                    <a:cubicBezTo>
                      <a:pt x="786" y="495"/>
                      <a:pt x="500" y="637"/>
                      <a:pt x="191" y="828"/>
                    </a:cubicBezTo>
                    <a:cubicBezTo>
                      <a:pt x="167" y="852"/>
                      <a:pt x="119" y="876"/>
                      <a:pt x="72" y="899"/>
                    </a:cubicBezTo>
                    <a:cubicBezTo>
                      <a:pt x="24" y="971"/>
                      <a:pt x="0" y="1066"/>
                      <a:pt x="24" y="1114"/>
                    </a:cubicBezTo>
                    <a:cubicBezTo>
                      <a:pt x="60" y="1167"/>
                      <a:pt x="122" y="1194"/>
                      <a:pt x="181" y="1194"/>
                    </a:cubicBezTo>
                    <a:cubicBezTo>
                      <a:pt x="201" y="1194"/>
                      <a:pt x="220" y="1191"/>
                      <a:pt x="238" y="1185"/>
                    </a:cubicBezTo>
                    <a:cubicBezTo>
                      <a:pt x="262" y="1138"/>
                      <a:pt x="310" y="1114"/>
                      <a:pt x="357" y="1114"/>
                    </a:cubicBezTo>
                    <a:cubicBezTo>
                      <a:pt x="619" y="947"/>
                      <a:pt x="905" y="828"/>
                      <a:pt x="1215" y="709"/>
                    </a:cubicBezTo>
                    <a:cubicBezTo>
                      <a:pt x="1850" y="463"/>
                      <a:pt x="2503" y="344"/>
                      <a:pt x="3146" y="344"/>
                    </a:cubicBezTo>
                    <a:cubicBezTo>
                      <a:pt x="5178" y="344"/>
                      <a:pt x="7119" y="1523"/>
                      <a:pt x="8168" y="3567"/>
                    </a:cubicBezTo>
                    <a:cubicBezTo>
                      <a:pt x="7192" y="5472"/>
                      <a:pt x="5406" y="6663"/>
                      <a:pt x="3453" y="6782"/>
                    </a:cubicBezTo>
                    <a:cubicBezTo>
                      <a:pt x="3358" y="6782"/>
                      <a:pt x="3286" y="6853"/>
                      <a:pt x="3286" y="6948"/>
                    </a:cubicBezTo>
                    <a:cubicBezTo>
                      <a:pt x="3286" y="7044"/>
                      <a:pt x="3358" y="7091"/>
                      <a:pt x="3453" y="7091"/>
                    </a:cubicBezTo>
                    <a:cubicBezTo>
                      <a:pt x="4453" y="7044"/>
                      <a:pt x="5430" y="6710"/>
                      <a:pt x="6263" y="6139"/>
                    </a:cubicBezTo>
                    <a:cubicBezTo>
                      <a:pt x="7192" y="5543"/>
                      <a:pt x="7907" y="4710"/>
                      <a:pt x="8478" y="3638"/>
                    </a:cubicBezTo>
                    <a:cubicBezTo>
                      <a:pt x="8502" y="3519"/>
                      <a:pt x="8502" y="3471"/>
                      <a:pt x="8502" y="3424"/>
                    </a:cubicBezTo>
                    <a:cubicBezTo>
                      <a:pt x="8121" y="2686"/>
                      <a:pt x="7645" y="2043"/>
                      <a:pt x="7073" y="1542"/>
                    </a:cubicBezTo>
                    <a:cubicBezTo>
                      <a:pt x="6549" y="1018"/>
                      <a:pt x="5906" y="637"/>
                      <a:pt x="5239" y="376"/>
                    </a:cubicBezTo>
                    <a:cubicBezTo>
                      <a:pt x="4584" y="125"/>
                      <a:pt x="3882" y="0"/>
                      <a:pt x="3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09"/>
              <p:cNvSpPr/>
              <p:nvPr/>
            </p:nvSpPr>
            <p:spPr>
              <a:xfrm>
                <a:off x="6505966" y="2357600"/>
                <a:ext cx="188784" cy="188819"/>
              </a:xfrm>
              <a:custGeom>
                <a:avLst/>
                <a:gdLst/>
                <a:ahLst/>
                <a:cxnLst/>
                <a:rect l="l" t="t" r="r" b="b"/>
                <a:pathLst>
                  <a:path w="5359" h="5360" extrusionOk="0">
                    <a:moveTo>
                      <a:pt x="2692" y="1"/>
                    </a:moveTo>
                    <a:cubicBezTo>
                      <a:pt x="1191" y="1"/>
                      <a:pt x="1" y="1192"/>
                      <a:pt x="1" y="2668"/>
                    </a:cubicBezTo>
                    <a:cubicBezTo>
                      <a:pt x="1" y="4168"/>
                      <a:pt x="1191" y="5359"/>
                      <a:pt x="2692" y="5359"/>
                    </a:cubicBezTo>
                    <a:cubicBezTo>
                      <a:pt x="3382" y="5359"/>
                      <a:pt x="4002" y="5073"/>
                      <a:pt x="4502" y="4645"/>
                    </a:cubicBezTo>
                    <a:cubicBezTo>
                      <a:pt x="5002" y="4168"/>
                      <a:pt x="5311" y="3549"/>
                      <a:pt x="5359" y="2882"/>
                    </a:cubicBezTo>
                    <a:cubicBezTo>
                      <a:pt x="5359" y="2787"/>
                      <a:pt x="5311" y="2739"/>
                      <a:pt x="5216" y="2692"/>
                    </a:cubicBezTo>
                    <a:cubicBezTo>
                      <a:pt x="5121" y="2692"/>
                      <a:pt x="5073" y="2763"/>
                      <a:pt x="5049" y="2859"/>
                    </a:cubicBezTo>
                    <a:cubicBezTo>
                      <a:pt x="4954" y="4073"/>
                      <a:pt x="3906" y="5026"/>
                      <a:pt x="2692" y="5026"/>
                    </a:cubicBezTo>
                    <a:cubicBezTo>
                      <a:pt x="1382" y="5026"/>
                      <a:pt x="334" y="3954"/>
                      <a:pt x="334" y="2668"/>
                    </a:cubicBezTo>
                    <a:cubicBezTo>
                      <a:pt x="334" y="1358"/>
                      <a:pt x="1406" y="334"/>
                      <a:pt x="2692" y="334"/>
                    </a:cubicBezTo>
                    <a:cubicBezTo>
                      <a:pt x="3811" y="334"/>
                      <a:pt x="4811" y="1120"/>
                      <a:pt x="5002" y="2239"/>
                    </a:cubicBezTo>
                    <a:cubicBezTo>
                      <a:pt x="5039" y="2295"/>
                      <a:pt x="5076" y="2350"/>
                      <a:pt x="5135" y="2350"/>
                    </a:cubicBezTo>
                    <a:cubicBezTo>
                      <a:pt x="5152" y="2350"/>
                      <a:pt x="5171" y="2345"/>
                      <a:pt x="5192" y="2335"/>
                    </a:cubicBezTo>
                    <a:cubicBezTo>
                      <a:pt x="5288" y="2311"/>
                      <a:pt x="5335" y="2263"/>
                      <a:pt x="5311" y="2168"/>
                    </a:cubicBezTo>
                    <a:cubicBezTo>
                      <a:pt x="5073" y="906"/>
                      <a:pt x="3978"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09"/>
              <p:cNvSpPr/>
              <p:nvPr/>
            </p:nvSpPr>
            <p:spPr>
              <a:xfrm>
                <a:off x="6575611" y="2390643"/>
                <a:ext cx="52031" cy="123085"/>
              </a:xfrm>
              <a:custGeom>
                <a:avLst/>
                <a:gdLst/>
                <a:ahLst/>
                <a:cxnLst/>
                <a:rect l="l" t="t" r="r" b="b"/>
                <a:pathLst>
                  <a:path w="1477" h="3494" extrusionOk="0">
                    <a:moveTo>
                      <a:pt x="754" y="0"/>
                    </a:moveTo>
                    <a:cubicBezTo>
                      <a:pt x="669" y="0"/>
                      <a:pt x="596" y="73"/>
                      <a:pt x="596" y="158"/>
                    </a:cubicBezTo>
                    <a:lnTo>
                      <a:pt x="596" y="492"/>
                    </a:lnTo>
                    <a:lnTo>
                      <a:pt x="524" y="492"/>
                    </a:lnTo>
                    <a:cubicBezTo>
                      <a:pt x="239" y="492"/>
                      <a:pt x="0" y="730"/>
                      <a:pt x="0" y="1016"/>
                    </a:cubicBezTo>
                    <a:lnTo>
                      <a:pt x="0" y="1349"/>
                    </a:lnTo>
                    <a:cubicBezTo>
                      <a:pt x="0" y="1563"/>
                      <a:pt x="119" y="1730"/>
                      <a:pt x="334" y="1801"/>
                    </a:cubicBezTo>
                    <a:lnTo>
                      <a:pt x="1024" y="2040"/>
                    </a:lnTo>
                    <a:cubicBezTo>
                      <a:pt x="1096" y="2063"/>
                      <a:pt x="1120" y="2135"/>
                      <a:pt x="1120" y="2182"/>
                    </a:cubicBezTo>
                    <a:lnTo>
                      <a:pt x="1120" y="2397"/>
                    </a:lnTo>
                    <a:cubicBezTo>
                      <a:pt x="1120" y="2540"/>
                      <a:pt x="1001" y="2659"/>
                      <a:pt x="858" y="2659"/>
                    </a:cubicBezTo>
                    <a:lnTo>
                      <a:pt x="500" y="2659"/>
                    </a:lnTo>
                    <a:cubicBezTo>
                      <a:pt x="381" y="2659"/>
                      <a:pt x="310" y="2540"/>
                      <a:pt x="358" y="2444"/>
                    </a:cubicBezTo>
                    <a:cubicBezTo>
                      <a:pt x="393" y="2337"/>
                      <a:pt x="308" y="2244"/>
                      <a:pt x="193" y="2244"/>
                    </a:cubicBezTo>
                    <a:cubicBezTo>
                      <a:pt x="155" y="2244"/>
                      <a:pt x="113" y="2254"/>
                      <a:pt x="72" y="2278"/>
                    </a:cubicBezTo>
                    <a:cubicBezTo>
                      <a:pt x="48" y="2302"/>
                      <a:pt x="48" y="2302"/>
                      <a:pt x="48" y="2325"/>
                    </a:cubicBezTo>
                    <a:cubicBezTo>
                      <a:pt x="24" y="2659"/>
                      <a:pt x="286" y="2968"/>
                      <a:pt x="620" y="2968"/>
                    </a:cubicBezTo>
                    <a:lnTo>
                      <a:pt x="620" y="3349"/>
                    </a:lnTo>
                    <a:cubicBezTo>
                      <a:pt x="620" y="3373"/>
                      <a:pt x="620" y="3397"/>
                      <a:pt x="643" y="3445"/>
                    </a:cubicBezTo>
                    <a:cubicBezTo>
                      <a:pt x="678" y="3480"/>
                      <a:pt x="715" y="3494"/>
                      <a:pt x="750" y="3494"/>
                    </a:cubicBezTo>
                    <a:cubicBezTo>
                      <a:pt x="834" y="3494"/>
                      <a:pt x="905" y="3410"/>
                      <a:pt x="905" y="3326"/>
                    </a:cubicBezTo>
                    <a:lnTo>
                      <a:pt x="905" y="2968"/>
                    </a:lnTo>
                    <a:cubicBezTo>
                      <a:pt x="1215" y="2968"/>
                      <a:pt x="1477" y="2683"/>
                      <a:pt x="1477" y="2397"/>
                    </a:cubicBezTo>
                    <a:lnTo>
                      <a:pt x="1477" y="2135"/>
                    </a:lnTo>
                    <a:cubicBezTo>
                      <a:pt x="1477" y="1921"/>
                      <a:pt x="1358" y="1730"/>
                      <a:pt x="1143" y="1682"/>
                    </a:cubicBezTo>
                    <a:lnTo>
                      <a:pt x="429" y="1444"/>
                    </a:lnTo>
                    <a:cubicBezTo>
                      <a:pt x="381" y="1397"/>
                      <a:pt x="358" y="1349"/>
                      <a:pt x="358" y="1301"/>
                    </a:cubicBezTo>
                    <a:lnTo>
                      <a:pt x="358" y="992"/>
                    </a:lnTo>
                    <a:cubicBezTo>
                      <a:pt x="334" y="873"/>
                      <a:pt x="453" y="777"/>
                      <a:pt x="572" y="777"/>
                    </a:cubicBezTo>
                    <a:lnTo>
                      <a:pt x="977" y="777"/>
                    </a:lnTo>
                    <a:cubicBezTo>
                      <a:pt x="1072" y="777"/>
                      <a:pt x="1167" y="873"/>
                      <a:pt x="1120" y="968"/>
                    </a:cubicBezTo>
                    <a:cubicBezTo>
                      <a:pt x="1102" y="1057"/>
                      <a:pt x="1177" y="1145"/>
                      <a:pt x="1285" y="1145"/>
                    </a:cubicBezTo>
                    <a:cubicBezTo>
                      <a:pt x="1322" y="1145"/>
                      <a:pt x="1363" y="1135"/>
                      <a:pt x="1405" y="1111"/>
                    </a:cubicBezTo>
                    <a:cubicBezTo>
                      <a:pt x="1429" y="1087"/>
                      <a:pt x="1453" y="1063"/>
                      <a:pt x="1453" y="1016"/>
                    </a:cubicBezTo>
                    <a:cubicBezTo>
                      <a:pt x="1477" y="730"/>
                      <a:pt x="1215" y="492"/>
                      <a:pt x="953" y="492"/>
                    </a:cubicBezTo>
                    <a:lnTo>
                      <a:pt x="929" y="492"/>
                    </a:lnTo>
                    <a:lnTo>
                      <a:pt x="929" y="134"/>
                    </a:lnTo>
                    <a:cubicBezTo>
                      <a:pt x="929" y="111"/>
                      <a:pt x="881" y="39"/>
                      <a:pt x="858" y="39"/>
                    </a:cubicBezTo>
                    <a:cubicBezTo>
                      <a:pt x="824" y="12"/>
                      <a:pt x="788"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8" name="Google Shape;2208;p109"/>
            <p:cNvGrpSpPr/>
            <p:nvPr/>
          </p:nvGrpSpPr>
          <p:grpSpPr>
            <a:xfrm>
              <a:off x="4379187" y="2083570"/>
              <a:ext cx="380069" cy="349844"/>
              <a:chOff x="1526946" y="2274569"/>
              <a:chExt cx="380069" cy="349844"/>
            </a:xfrm>
          </p:grpSpPr>
          <p:sp>
            <p:nvSpPr>
              <p:cNvPr id="2209" name="Google Shape;2209;p109"/>
              <p:cNvSpPr/>
              <p:nvPr/>
            </p:nvSpPr>
            <p:spPr>
              <a:xfrm>
                <a:off x="1664545" y="2274569"/>
                <a:ext cx="242471" cy="230529"/>
              </a:xfrm>
              <a:custGeom>
                <a:avLst/>
                <a:gdLst/>
                <a:ahLst/>
                <a:cxnLst/>
                <a:rect l="l" t="t" r="r" b="b"/>
                <a:pathLst>
                  <a:path w="6883" h="6544" extrusionOk="0">
                    <a:moveTo>
                      <a:pt x="739" y="0"/>
                    </a:moveTo>
                    <a:cubicBezTo>
                      <a:pt x="334" y="0"/>
                      <a:pt x="0" y="334"/>
                      <a:pt x="0" y="738"/>
                    </a:cubicBezTo>
                    <a:lnTo>
                      <a:pt x="0" y="4834"/>
                    </a:lnTo>
                    <a:cubicBezTo>
                      <a:pt x="0" y="5239"/>
                      <a:pt x="334" y="5573"/>
                      <a:pt x="739" y="5573"/>
                    </a:cubicBezTo>
                    <a:lnTo>
                      <a:pt x="4025" y="5573"/>
                    </a:lnTo>
                    <a:lnTo>
                      <a:pt x="4025" y="6382"/>
                    </a:lnTo>
                    <a:cubicBezTo>
                      <a:pt x="4025" y="6430"/>
                      <a:pt x="4049" y="6478"/>
                      <a:pt x="4120" y="6525"/>
                    </a:cubicBezTo>
                    <a:cubicBezTo>
                      <a:pt x="4144" y="6537"/>
                      <a:pt x="4174" y="6543"/>
                      <a:pt x="4204" y="6543"/>
                    </a:cubicBezTo>
                    <a:cubicBezTo>
                      <a:pt x="4233" y="6543"/>
                      <a:pt x="4263" y="6537"/>
                      <a:pt x="4287" y="6525"/>
                    </a:cubicBezTo>
                    <a:lnTo>
                      <a:pt x="5573" y="5597"/>
                    </a:lnTo>
                    <a:lnTo>
                      <a:pt x="6144" y="5597"/>
                    </a:lnTo>
                    <a:cubicBezTo>
                      <a:pt x="6549" y="5597"/>
                      <a:pt x="6883" y="5263"/>
                      <a:pt x="6883" y="4858"/>
                    </a:cubicBezTo>
                    <a:lnTo>
                      <a:pt x="6883" y="810"/>
                    </a:lnTo>
                    <a:cubicBezTo>
                      <a:pt x="6883" y="357"/>
                      <a:pt x="6549" y="24"/>
                      <a:pt x="6144" y="24"/>
                    </a:cubicBezTo>
                    <a:lnTo>
                      <a:pt x="2263" y="24"/>
                    </a:lnTo>
                    <a:cubicBezTo>
                      <a:pt x="2167" y="24"/>
                      <a:pt x="2120" y="95"/>
                      <a:pt x="2120" y="167"/>
                    </a:cubicBezTo>
                    <a:cubicBezTo>
                      <a:pt x="2120" y="262"/>
                      <a:pt x="2167" y="357"/>
                      <a:pt x="2263" y="357"/>
                    </a:cubicBezTo>
                    <a:lnTo>
                      <a:pt x="6144" y="357"/>
                    </a:lnTo>
                    <a:cubicBezTo>
                      <a:pt x="6383" y="357"/>
                      <a:pt x="6573" y="548"/>
                      <a:pt x="6573" y="810"/>
                    </a:cubicBezTo>
                    <a:lnTo>
                      <a:pt x="6573" y="4834"/>
                    </a:lnTo>
                    <a:cubicBezTo>
                      <a:pt x="6573" y="5073"/>
                      <a:pt x="6406" y="5263"/>
                      <a:pt x="6144" y="5263"/>
                    </a:cubicBezTo>
                    <a:lnTo>
                      <a:pt x="5502" y="5263"/>
                    </a:lnTo>
                    <a:cubicBezTo>
                      <a:pt x="5478" y="5263"/>
                      <a:pt x="5454" y="5263"/>
                      <a:pt x="5430" y="5311"/>
                    </a:cubicBezTo>
                    <a:lnTo>
                      <a:pt x="4358" y="6073"/>
                    </a:lnTo>
                    <a:lnTo>
                      <a:pt x="4358" y="5430"/>
                    </a:lnTo>
                    <a:cubicBezTo>
                      <a:pt x="4358" y="5335"/>
                      <a:pt x="4287" y="5263"/>
                      <a:pt x="4192" y="5263"/>
                    </a:cubicBezTo>
                    <a:lnTo>
                      <a:pt x="786" y="5263"/>
                    </a:lnTo>
                    <a:cubicBezTo>
                      <a:pt x="548" y="5263"/>
                      <a:pt x="334" y="5096"/>
                      <a:pt x="334" y="4834"/>
                    </a:cubicBezTo>
                    <a:lnTo>
                      <a:pt x="334" y="476"/>
                    </a:lnTo>
                    <a:cubicBezTo>
                      <a:pt x="334" y="381"/>
                      <a:pt x="381" y="334"/>
                      <a:pt x="477" y="334"/>
                    </a:cubicBezTo>
                    <a:lnTo>
                      <a:pt x="1572" y="334"/>
                    </a:lnTo>
                    <a:cubicBezTo>
                      <a:pt x="1620" y="334"/>
                      <a:pt x="1620" y="334"/>
                      <a:pt x="1644" y="286"/>
                    </a:cubicBezTo>
                    <a:cubicBezTo>
                      <a:pt x="1763" y="167"/>
                      <a:pt x="1667"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09"/>
              <p:cNvSpPr/>
              <p:nvPr/>
            </p:nvSpPr>
            <p:spPr>
              <a:xfrm>
                <a:off x="1526946" y="2303702"/>
                <a:ext cx="325537" cy="320711"/>
              </a:xfrm>
              <a:custGeom>
                <a:avLst/>
                <a:gdLst/>
                <a:ahLst/>
                <a:cxnLst/>
                <a:rect l="l" t="t" r="r" b="b"/>
                <a:pathLst>
                  <a:path w="9241" h="9104" extrusionOk="0">
                    <a:moveTo>
                      <a:pt x="1763" y="316"/>
                    </a:moveTo>
                    <a:cubicBezTo>
                      <a:pt x="1882" y="340"/>
                      <a:pt x="2001" y="435"/>
                      <a:pt x="2073" y="554"/>
                    </a:cubicBezTo>
                    <a:lnTo>
                      <a:pt x="3025" y="2412"/>
                    </a:lnTo>
                    <a:cubicBezTo>
                      <a:pt x="3097" y="2579"/>
                      <a:pt x="3073" y="2769"/>
                      <a:pt x="2954" y="2888"/>
                    </a:cubicBezTo>
                    <a:lnTo>
                      <a:pt x="2668" y="3198"/>
                    </a:lnTo>
                    <a:lnTo>
                      <a:pt x="1263" y="578"/>
                    </a:lnTo>
                    <a:lnTo>
                      <a:pt x="1406" y="435"/>
                    </a:lnTo>
                    <a:cubicBezTo>
                      <a:pt x="1501" y="340"/>
                      <a:pt x="1644" y="316"/>
                      <a:pt x="1763" y="316"/>
                    </a:cubicBezTo>
                    <a:close/>
                    <a:moveTo>
                      <a:pt x="1722" y="1"/>
                    </a:moveTo>
                    <a:cubicBezTo>
                      <a:pt x="1523" y="1"/>
                      <a:pt x="1332" y="57"/>
                      <a:pt x="1192" y="197"/>
                    </a:cubicBezTo>
                    <a:lnTo>
                      <a:pt x="834" y="507"/>
                    </a:lnTo>
                    <a:cubicBezTo>
                      <a:pt x="453" y="864"/>
                      <a:pt x="191" y="1340"/>
                      <a:pt x="96" y="1888"/>
                    </a:cubicBezTo>
                    <a:cubicBezTo>
                      <a:pt x="1" y="2412"/>
                      <a:pt x="72" y="2960"/>
                      <a:pt x="310" y="3436"/>
                    </a:cubicBezTo>
                    <a:cubicBezTo>
                      <a:pt x="453" y="3722"/>
                      <a:pt x="644" y="4031"/>
                      <a:pt x="787" y="4317"/>
                    </a:cubicBezTo>
                    <a:cubicBezTo>
                      <a:pt x="810" y="4389"/>
                      <a:pt x="834" y="4412"/>
                      <a:pt x="882" y="4484"/>
                    </a:cubicBezTo>
                    <a:cubicBezTo>
                      <a:pt x="917" y="4519"/>
                      <a:pt x="977" y="4541"/>
                      <a:pt x="1026" y="4541"/>
                    </a:cubicBezTo>
                    <a:cubicBezTo>
                      <a:pt x="1043" y="4541"/>
                      <a:pt x="1060" y="4538"/>
                      <a:pt x="1072" y="4531"/>
                    </a:cubicBezTo>
                    <a:cubicBezTo>
                      <a:pt x="1144" y="4484"/>
                      <a:pt x="1168" y="4389"/>
                      <a:pt x="1144" y="4317"/>
                    </a:cubicBezTo>
                    <a:cubicBezTo>
                      <a:pt x="1120" y="4269"/>
                      <a:pt x="1072" y="4246"/>
                      <a:pt x="1049" y="4174"/>
                    </a:cubicBezTo>
                    <a:cubicBezTo>
                      <a:pt x="882" y="3912"/>
                      <a:pt x="715" y="3603"/>
                      <a:pt x="572" y="3317"/>
                    </a:cubicBezTo>
                    <a:cubicBezTo>
                      <a:pt x="167" y="2483"/>
                      <a:pt x="334" y="1436"/>
                      <a:pt x="1025" y="793"/>
                    </a:cubicBezTo>
                    <a:lnTo>
                      <a:pt x="2454" y="3436"/>
                    </a:lnTo>
                    <a:lnTo>
                      <a:pt x="2382" y="3484"/>
                    </a:lnTo>
                    <a:cubicBezTo>
                      <a:pt x="2192" y="3722"/>
                      <a:pt x="2120" y="4055"/>
                      <a:pt x="2263" y="4365"/>
                    </a:cubicBezTo>
                    <a:cubicBezTo>
                      <a:pt x="2835" y="5341"/>
                      <a:pt x="3644" y="6198"/>
                      <a:pt x="4740" y="6984"/>
                    </a:cubicBezTo>
                    <a:cubicBezTo>
                      <a:pt x="4859" y="7056"/>
                      <a:pt x="5002" y="7080"/>
                      <a:pt x="5169" y="7080"/>
                    </a:cubicBezTo>
                    <a:cubicBezTo>
                      <a:pt x="5335" y="7080"/>
                      <a:pt x="5526" y="7032"/>
                      <a:pt x="5645" y="6913"/>
                    </a:cubicBezTo>
                    <a:lnTo>
                      <a:pt x="5788" y="6770"/>
                    </a:lnTo>
                    <a:lnTo>
                      <a:pt x="8383" y="8223"/>
                    </a:lnTo>
                    <a:cubicBezTo>
                      <a:pt x="7957" y="8620"/>
                      <a:pt x="7421" y="8835"/>
                      <a:pt x="6877" y="8835"/>
                    </a:cubicBezTo>
                    <a:cubicBezTo>
                      <a:pt x="6541" y="8835"/>
                      <a:pt x="6202" y="8753"/>
                      <a:pt x="5883" y="8580"/>
                    </a:cubicBezTo>
                    <a:cubicBezTo>
                      <a:pt x="4097" y="7651"/>
                      <a:pt x="2620" y="6437"/>
                      <a:pt x="1549" y="4936"/>
                    </a:cubicBezTo>
                    <a:cubicBezTo>
                      <a:pt x="1519" y="4907"/>
                      <a:pt x="1472" y="4886"/>
                      <a:pt x="1428" y="4886"/>
                    </a:cubicBezTo>
                    <a:cubicBezTo>
                      <a:pt x="1402" y="4886"/>
                      <a:pt x="1376" y="4894"/>
                      <a:pt x="1358" y="4912"/>
                    </a:cubicBezTo>
                    <a:cubicBezTo>
                      <a:pt x="1287" y="4984"/>
                      <a:pt x="1263" y="5055"/>
                      <a:pt x="1311" y="5127"/>
                    </a:cubicBezTo>
                    <a:cubicBezTo>
                      <a:pt x="2430" y="6651"/>
                      <a:pt x="3906" y="7889"/>
                      <a:pt x="5764" y="8842"/>
                    </a:cubicBezTo>
                    <a:cubicBezTo>
                      <a:pt x="6121" y="9032"/>
                      <a:pt x="6502" y="9104"/>
                      <a:pt x="6883" y="9104"/>
                    </a:cubicBezTo>
                    <a:cubicBezTo>
                      <a:pt x="7502" y="9104"/>
                      <a:pt x="8145" y="8866"/>
                      <a:pt x="8622" y="8437"/>
                    </a:cubicBezTo>
                    <a:lnTo>
                      <a:pt x="8979" y="8104"/>
                    </a:lnTo>
                    <a:cubicBezTo>
                      <a:pt x="9146" y="7984"/>
                      <a:pt x="9241" y="7746"/>
                      <a:pt x="9217" y="7508"/>
                    </a:cubicBezTo>
                    <a:cubicBezTo>
                      <a:pt x="9169" y="7270"/>
                      <a:pt x="9026" y="7056"/>
                      <a:pt x="8812" y="6984"/>
                    </a:cubicBezTo>
                    <a:lnTo>
                      <a:pt x="8098" y="6579"/>
                    </a:lnTo>
                    <a:cubicBezTo>
                      <a:pt x="8074" y="6573"/>
                      <a:pt x="8052" y="6571"/>
                      <a:pt x="8031" y="6571"/>
                    </a:cubicBezTo>
                    <a:cubicBezTo>
                      <a:pt x="7970" y="6571"/>
                      <a:pt x="7925" y="6597"/>
                      <a:pt x="7907" y="6651"/>
                    </a:cubicBezTo>
                    <a:cubicBezTo>
                      <a:pt x="7860" y="6746"/>
                      <a:pt x="7907" y="6818"/>
                      <a:pt x="7955" y="6841"/>
                    </a:cubicBezTo>
                    <a:lnTo>
                      <a:pt x="8669" y="7246"/>
                    </a:lnTo>
                    <a:cubicBezTo>
                      <a:pt x="8788" y="7294"/>
                      <a:pt x="8884" y="7413"/>
                      <a:pt x="8884" y="7580"/>
                    </a:cubicBezTo>
                    <a:cubicBezTo>
                      <a:pt x="8907" y="7723"/>
                      <a:pt x="8836" y="7842"/>
                      <a:pt x="8765" y="7937"/>
                    </a:cubicBezTo>
                    <a:lnTo>
                      <a:pt x="8669" y="8008"/>
                    </a:lnTo>
                    <a:lnTo>
                      <a:pt x="6073" y="6556"/>
                    </a:lnTo>
                    <a:lnTo>
                      <a:pt x="6383" y="6294"/>
                    </a:lnTo>
                    <a:cubicBezTo>
                      <a:pt x="6457" y="6219"/>
                      <a:pt x="6560" y="6182"/>
                      <a:pt x="6667" y="6182"/>
                    </a:cubicBezTo>
                    <a:cubicBezTo>
                      <a:pt x="6731" y="6182"/>
                      <a:pt x="6797" y="6195"/>
                      <a:pt x="6859" y="6222"/>
                    </a:cubicBezTo>
                    <a:lnTo>
                      <a:pt x="7288" y="6460"/>
                    </a:lnTo>
                    <a:cubicBezTo>
                      <a:pt x="7316" y="6474"/>
                      <a:pt x="7344" y="6480"/>
                      <a:pt x="7370" y="6480"/>
                    </a:cubicBezTo>
                    <a:cubicBezTo>
                      <a:pt x="7433" y="6480"/>
                      <a:pt x="7486" y="6446"/>
                      <a:pt x="7502" y="6413"/>
                    </a:cubicBezTo>
                    <a:cubicBezTo>
                      <a:pt x="7526" y="6317"/>
                      <a:pt x="7502" y="6222"/>
                      <a:pt x="7455" y="6198"/>
                    </a:cubicBezTo>
                    <a:lnTo>
                      <a:pt x="7002" y="5960"/>
                    </a:lnTo>
                    <a:cubicBezTo>
                      <a:pt x="6893" y="5901"/>
                      <a:pt x="6772" y="5870"/>
                      <a:pt x="6650" y="5870"/>
                    </a:cubicBezTo>
                    <a:cubicBezTo>
                      <a:pt x="6479" y="5870"/>
                      <a:pt x="6308" y="5930"/>
                      <a:pt x="6169" y="6056"/>
                    </a:cubicBezTo>
                    <a:lnTo>
                      <a:pt x="5454" y="6675"/>
                    </a:lnTo>
                    <a:cubicBezTo>
                      <a:pt x="5376" y="6740"/>
                      <a:pt x="5276" y="6777"/>
                      <a:pt x="5178" y="6777"/>
                    </a:cubicBezTo>
                    <a:cubicBezTo>
                      <a:pt x="5097" y="6777"/>
                      <a:pt x="5019" y="6752"/>
                      <a:pt x="4954" y="6699"/>
                    </a:cubicBezTo>
                    <a:cubicBezTo>
                      <a:pt x="3883" y="5960"/>
                      <a:pt x="3097" y="5127"/>
                      <a:pt x="2573" y="4174"/>
                    </a:cubicBezTo>
                    <a:cubicBezTo>
                      <a:pt x="2477" y="4031"/>
                      <a:pt x="2501" y="3817"/>
                      <a:pt x="2620" y="3698"/>
                    </a:cubicBezTo>
                    <a:lnTo>
                      <a:pt x="3192" y="3103"/>
                    </a:lnTo>
                    <a:cubicBezTo>
                      <a:pt x="3406" y="2888"/>
                      <a:pt x="3454" y="2531"/>
                      <a:pt x="3311" y="2269"/>
                    </a:cubicBezTo>
                    <a:lnTo>
                      <a:pt x="2358" y="388"/>
                    </a:lnTo>
                    <a:cubicBezTo>
                      <a:pt x="2239" y="197"/>
                      <a:pt x="2073" y="30"/>
                      <a:pt x="1834" y="7"/>
                    </a:cubicBezTo>
                    <a:cubicBezTo>
                      <a:pt x="1797" y="3"/>
                      <a:pt x="1759" y="1"/>
                      <a:pt x="1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09"/>
              <p:cNvSpPr/>
              <p:nvPr/>
            </p:nvSpPr>
            <p:spPr>
              <a:xfrm>
                <a:off x="1824759" y="2359291"/>
                <a:ext cx="37799" cy="38609"/>
              </a:xfrm>
              <a:custGeom>
                <a:avLst/>
                <a:gdLst/>
                <a:ahLst/>
                <a:cxnLst/>
                <a:rect l="l" t="t" r="r" b="b"/>
                <a:pathLst>
                  <a:path w="1073" h="1096" extrusionOk="0">
                    <a:moveTo>
                      <a:pt x="525" y="310"/>
                    </a:moveTo>
                    <a:cubicBezTo>
                      <a:pt x="644" y="310"/>
                      <a:pt x="763" y="429"/>
                      <a:pt x="763" y="548"/>
                    </a:cubicBezTo>
                    <a:cubicBezTo>
                      <a:pt x="763" y="667"/>
                      <a:pt x="644" y="786"/>
                      <a:pt x="525" y="786"/>
                    </a:cubicBezTo>
                    <a:cubicBezTo>
                      <a:pt x="406" y="786"/>
                      <a:pt x="287" y="667"/>
                      <a:pt x="287" y="548"/>
                    </a:cubicBezTo>
                    <a:cubicBezTo>
                      <a:pt x="287" y="429"/>
                      <a:pt x="406" y="310"/>
                      <a:pt x="525" y="310"/>
                    </a:cubicBezTo>
                    <a:close/>
                    <a:moveTo>
                      <a:pt x="549" y="0"/>
                    </a:moveTo>
                    <a:cubicBezTo>
                      <a:pt x="239" y="0"/>
                      <a:pt x="1" y="239"/>
                      <a:pt x="1" y="548"/>
                    </a:cubicBezTo>
                    <a:cubicBezTo>
                      <a:pt x="1" y="834"/>
                      <a:pt x="239" y="1096"/>
                      <a:pt x="549" y="1096"/>
                    </a:cubicBezTo>
                    <a:cubicBezTo>
                      <a:pt x="811" y="1072"/>
                      <a:pt x="1073" y="834"/>
                      <a:pt x="1073" y="548"/>
                    </a:cubicBezTo>
                    <a:cubicBezTo>
                      <a:pt x="1073" y="239"/>
                      <a:pt x="834"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09"/>
              <p:cNvSpPr/>
              <p:nvPr/>
            </p:nvSpPr>
            <p:spPr>
              <a:xfrm>
                <a:off x="1767726" y="2359291"/>
                <a:ext cx="38645" cy="38609"/>
              </a:xfrm>
              <a:custGeom>
                <a:avLst/>
                <a:gdLst/>
                <a:ahLst/>
                <a:cxnLst/>
                <a:rect l="l" t="t" r="r" b="b"/>
                <a:pathLst>
                  <a:path w="1097" h="1096" extrusionOk="0">
                    <a:moveTo>
                      <a:pt x="524" y="310"/>
                    </a:moveTo>
                    <a:cubicBezTo>
                      <a:pt x="644" y="310"/>
                      <a:pt x="763" y="429"/>
                      <a:pt x="763" y="548"/>
                    </a:cubicBezTo>
                    <a:cubicBezTo>
                      <a:pt x="763" y="667"/>
                      <a:pt x="644" y="786"/>
                      <a:pt x="524" y="786"/>
                    </a:cubicBezTo>
                    <a:cubicBezTo>
                      <a:pt x="405" y="786"/>
                      <a:pt x="286" y="667"/>
                      <a:pt x="286" y="548"/>
                    </a:cubicBezTo>
                    <a:cubicBezTo>
                      <a:pt x="286" y="429"/>
                      <a:pt x="405" y="310"/>
                      <a:pt x="524" y="310"/>
                    </a:cubicBezTo>
                    <a:close/>
                    <a:moveTo>
                      <a:pt x="548" y="0"/>
                    </a:moveTo>
                    <a:cubicBezTo>
                      <a:pt x="263" y="0"/>
                      <a:pt x="1" y="239"/>
                      <a:pt x="1" y="548"/>
                    </a:cubicBezTo>
                    <a:cubicBezTo>
                      <a:pt x="1" y="834"/>
                      <a:pt x="239" y="1096"/>
                      <a:pt x="548" y="1096"/>
                    </a:cubicBezTo>
                    <a:cubicBezTo>
                      <a:pt x="834" y="1072"/>
                      <a:pt x="1096" y="834"/>
                      <a:pt x="1096" y="548"/>
                    </a:cubicBezTo>
                    <a:cubicBezTo>
                      <a:pt x="1096" y="239"/>
                      <a:pt x="858"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09"/>
              <p:cNvSpPr/>
              <p:nvPr/>
            </p:nvSpPr>
            <p:spPr>
              <a:xfrm>
                <a:off x="1710693" y="2359220"/>
                <a:ext cx="37764" cy="38680"/>
              </a:xfrm>
              <a:custGeom>
                <a:avLst/>
                <a:gdLst/>
                <a:ahLst/>
                <a:cxnLst/>
                <a:rect l="l" t="t" r="r" b="b"/>
                <a:pathLst>
                  <a:path w="1072" h="1098" extrusionOk="0">
                    <a:moveTo>
                      <a:pt x="548" y="312"/>
                    </a:moveTo>
                    <a:cubicBezTo>
                      <a:pt x="667" y="312"/>
                      <a:pt x="786" y="431"/>
                      <a:pt x="786" y="550"/>
                    </a:cubicBezTo>
                    <a:cubicBezTo>
                      <a:pt x="786" y="669"/>
                      <a:pt x="667" y="788"/>
                      <a:pt x="548" y="788"/>
                    </a:cubicBezTo>
                    <a:cubicBezTo>
                      <a:pt x="429" y="788"/>
                      <a:pt x="310" y="669"/>
                      <a:pt x="310" y="550"/>
                    </a:cubicBezTo>
                    <a:cubicBezTo>
                      <a:pt x="310" y="407"/>
                      <a:pt x="429" y="312"/>
                      <a:pt x="548" y="312"/>
                    </a:cubicBezTo>
                    <a:close/>
                    <a:moveTo>
                      <a:pt x="506" y="1"/>
                    </a:moveTo>
                    <a:cubicBezTo>
                      <a:pt x="217" y="1"/>
                      <a:pt x="0" y="232"/>
                      <a:pt x="0" y="550"/>
                    </a:cubicBezTo>
                    <a:cubicBezTo>
                      <a:pt x="0" y="836"/>
                      <a:pt x="238" y="1098"/>
                      <a:pt x="548" y="1098"/>
                    </a:cubicBezTo>
                    <a:cubicBezTo>
                      <a:pt x="834" y="1098"/>
                      <a:pt x="1072" y="860"/>
                      <a:pt x="1072" y="550"/>
                    </a:cubicBezTo>
                    <a:cubicBezTo>
                      <a:pt x="1072" y="241"/>
                      <a:pt x="834" y="2"/>
                      <a:pt x="548" y="2"/>
                    </a:cubicBezTo>
                    <a:cubicBezTo>
                      <a:pt x="534" y="1"/>
                      <a:pt x="519"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14" name="Google Shape;2214;p109"/>
            <p:cNvCxnSpPr>
              <a:stCxn id="2215" idx="3"/>
              <a:endCxn id="2188" idx="2"/>
            </p:cNvCxnSpPr>
            <p:nvPr/>
          </p:nvCxnSpPr>
          <p:spPr>
            <a:xfrm>
              <a:off x="3972729" y="2258390"/>
              <a:ext cx="324600" cy="0"/>
            </a:xfrm>
            <a:prstGeom prst="straightConnector1">
              <a:avLst/>
            </a:prstGeom>
            <a:noFill/>
            <a:ln w="9525" cap="flat" cmpd="sng">
              <a:solidFill>
                <a:schemeClr val="dk2"/>
              </a:solidFill>
              <a:prstDash val="solid"/>
              <a:round/>
              <a:headEnd type="none" w="med" len="med"/>
              <a:tailEnd type="none" w="med" len="med"/>
            </a:ln>
          </p:spPr>
        </p:cxnSp>
        <p:cxnSp>
          <p:nvCxnSpPr>
            <p:cNvPr id="2216" name="Google Shape;2216;p109"/>
            <p:cNvCxnSpPr>
              <a:stCxn id="2217" idx="3"/>
              <a:endCxn id="2189" idx="2"/>
            </p:cNvCxnSpPr>
            <p:nvPr/>
          </p:nvCxnSpPr>
          <p:spPr>
            <a:xfrm>
              <a:off x="3972729" y="2950766"/>
              <a:ext cx="324600" cy="0"/>
            </a:xfrm>
            <a:prstGeom prst="straightConnector1">
              <a:avLst/>
            </a:prstGeom>
            <a:noFill/>
            <a:ln w="9525" cap="flat" cmpd="sng">
              <a:solidFill>
                <a:schemeClr val="dk2"/>
              </a:solidFill>
              <a:prstDash val="solid"/>
              <a:round/>
              <a:headEnd type="none" w="med" len="med"/>
              <a:tailEnd type="none" w="med" len="med"/>
            </a:ln>
          </p:spPr>
        </p:cxnSp>
        <p:cxnSp>
          <p:nvCxnSpPr>
            <p:cNvPr id="2218" name="Google Shape;2218;p109"/>
            <p:cNvCxnSpPr>
              <a:stCxn id="2219" idx="3"/>
              <a:endCxn id="2190" idx="2"/>
            </p:cNvCxnSpPr>
            <p:nvPr/>
          </p:nvCxnSpPr>
          <p:spPr>
            <a:xfrm>
              <a:off x="3972729" y="3643143"/>
              <a:ext cx="324600" cy="0"/>
            </a:xfrm>
            <a:prstGeom prst="straightConnector1">
              <a:avLst/>
            </a:prstGeom>
            <a:noFill/>
            <a:ln w="9525" cap="flat" cmpd="sng">
              <a:solidFill>
                <a:schemeClr val="dk2"/>
              </a:solidFill>
              <a:prstDash val="solid"/>
              <a:round/>
              <a:headEnd type="none" w="med" len="med"/>
              <a:tailEnd type="none" w="med" len="med"/>
            </a:ln>
          </p:spPr>
        </p:cxnSp>
        <p:cxnSp>
          <p:nvCxnSpPr>
            <p:cNvPr id="2220" name="Google Shape;2220;p109"/>
            <p:cNvCxnSpPr>
              <a:stCxn id="2221" idx="3"/>
              <a:endCxn id="2191" idx="2"/>
            </p:cNvCxnSpPr>
            <p:nvPr/>
          </p:nvCxnSpPr>
          <p:spPr>
            <a:xfrm>
              <a:off x="3972729" y="4335659"/>
              <a:ext cx="324600" cy="0"/>
            </a:xfrm>
            <a:prstGeom prst="straightConnector1">
              <a:avLst/>
            </a:prstGeom>
            <a:noFill/>
            <a:ln w="9525" cap="flat" cmpd="sng">
              <a:solidFill>
                <a:schemeClr val="dk2"/>
              </a:solidFill>
              <a:prstDash val="solid"/>
              <a:round/>
              <a:headEnd type="none" w="med" len="med"/>
              <a:tailEnd type="none" w="med" len="med"/>
            </a:ln>
          </p:spPr>
        </p:cxnSp>
        <p:cxnSp>
          <p:nvCxnSpPr>
            <p:cNvPr id="2222" name="Google Shape;2222;p109"/>
            <p:cNvCxnSpPr>
              <a:stCxn id="2188" idx="6"/>
              <a:endCxn id="2223" idx="1"/>
            </p:cNvCxnSpPr>
            <p:nvPr/>
          </p:nvCxnSpPr>
          <p:spPr>
            <a:xfrm>
              <a:off x="4841386" y="2258519"/>
              <a:ext cx="324300" cy="0"/>
            </a:xfrm>
            <a:prstGeom prst="straightConnector1">
              <a:avLst/>
            </a:prstGeom>
            <a:noFill/>
            <a:ln w="9525" cap="flat" cmpd="sng">
              <a:solidFill>
                <a:schemeClr val="dk2"/>
              </a:solidFill>
              <a:prstDash val="solid"/>
              <a:round/>
              <a:headEnd type="none" w="med" len="med"/>
              <a:tailEnd type="none" w="med" len="med"/>
            </a:ln>
          </p:spPr>
        </p:cxnSp>
        <p:cxnSp>
          <p:nvCxnSpPr>
            <p:cNvPr id="2224" name="Google Shape;2224;p109"/>
            <p:cNvCxnSpPr>
              <a:stCxn id="2189" idx="6"/>
              <a:endCxn id="2225" idx="1"/>
            </p:cNvCxnSpPr>
            <p:nvPr/>
          </p:nvCxnSpPr>
          <p:spPr>
            <a:xfrm>
              <a:off x="4841386" y="2950899"/>
              <a:ext cx="324300" cy="0"/>
            </a:xfrm>
            <a:prstGeom prst="straightConnector1">
              <a:avLst/>
            </a:prstGeom>
            <a:noFill/>
            <a:ln w="9525" cap="flat" cmpd="sng">
              <a:solidFill>
                <a:schemeClr val="dk2"/>
              </a:solidFill>
              <a:prstDash val="solid"/>
              <a:round/>
              <a:headEnd type="none" w="med" len="med"/>
              <a:tailEnd type="none" w="med" len="med"/>
            </a:ln>
          </p:spPr>
        </p:cxnSp>
        <p:cxnSp>
          <p:nvCxnSpPr>
            <p:cNvPr id="2226" name="Google Shape;2226;p109"/>
            <p:cNvCxnSpPr>
              <a:stCxn id="2190" idx="6"/>
              <a:endCxn id="2227" idx="1"/>
            </p:cNvCxnSpPr>
            <p:nvPr/>
          </p:nvCxnSpPr>
          <p:spPr>
            <a:xfrm>
              <a:off x="4841386" y="3643279"/>
              <a:ext cx="324300" cy="0"/>
            </a:xfrm>
            <a:prstGeom prst="straightConnector1">
              <a:avLst/>
            </a:prstGeom>
            <a:noFill/>
            <a:ln w="9525" cap="flat" cmpd="sng">
              <a:solidFill>
                <a:schemeClr val="dk2"/>
              </a:solidFill>
              <a:prstDash val="solid"/>
              <a:round/>
              <a:headEnd type="none" w="med" len="med"/>
              <a:tailEnd type="none" w="med" len="med"/>
            </a:ln>
          </p:spPr>
        </p:cxnSp>
        <p:cxnSp>
          <p:nvCxnSpPr>
            <p:cNvPr id="2228" name="Google Shape;2228;p109"/>
            <p:cNvCxnSpPr>
              <a:stCxn id="2191" idx="6"/>
              <a:endCxn id="2229" idx="1"/>
            </p:cNvCxnSpPr>
            <p:nvPr/>
          </p:nvCxnSpPr>
          <p:spPr>
            <a:xfrm>
              <a:off x="4841386" y="4335659"/>
              <a:ext cx="324300" cy="0"/>
            </a:xfrm>
            <a:prstGeom prst="straightConnector1">
              <a:avLst/>
            </a:prstGeom>
            <a:noFill/>
            <a:ln w="9525" cap="flat" cmpd="sng">
              <a:solidFill>
                <a:schemeClr val="dk2"/>
              </a:solidFill>
              <a:prstDash val="solid"/>
              <a:round/>
              <a:headEnd type="none" w="med" len="med"/>
              <a:tailEnd type="none" w="med" len="med"/>
            </a:ln>
          </p:spPr>
        </p:cxnSp>
        <p:sp>
          <p:nvSpPr>
            <p:cNvPr id="2215" name="Google Shape;2215;p109"/>
            <p:cNvSpPr txBox="1"/>
            <p:nvPr/>
          </p:nvSpPr>
          <p:spPr>
            <a:xfrm>
              <a:off x="1641729" y="1986440"/>
              <a:ext cx="2331000" cy="543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Cinzel"/>
                  <a:ea typeface="Cinzel"/>
                  <a:cs typeface="Cinzel"/>
                  <a:sym typeface="Cinzel"/>
                </a:rPr>
                <a:t>Profitability problem</a:t>
              </a:r>
              <a:endParaRPr>
                <a:solidFill>
                  <a:schemeClr val="accent2"/>
                </a:solidFill>
                <a:latin typeface="Cinzel"/>
                <a:ea typeface="Cinzel"/>
                <a:cs typeface="Cinzel"/>
                <a:sym typeface="Cinzel"/>
              </a:endParaRPr>
            </a:p>
          </p:txBody>
        </p:sp>
        <p:sp>
          <p:nvSpPr>
            <p:cNvPr id="2223" name="Google Shape;2223;p109"/>
            <p:cNvSpPr txBox="1"/>
            <p:nvPr/>
          </p:nvSpPr>
          <p:spPr>
            <a:xfrm>
              <a:off x="5165729" y="1986440"/>
              <a:ext cx="2331000" cy="543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Quattrocento"/>
                  <a:ea typeface="Quattrocento"/>
                  <a:cs typeface="Quattrocento"/>
                  <a:sym typeface="Quattrocento"/>
                </a:rPr>
                <a:t>Venus has a beautiful name and is the second planet from the Sun</a:t>
              </a:r>
              <a:endParaRPr sz="1000">
                <a:solidFill>
                  <a:schemeClr val="dk1"/>
                </a:solidFill>
                <a:latin typeface="Quattrocento"/>
                <a:ea typeface="Quattrocento"/>
                <a:cs typeface="Quattrocento"/>
                <a:sym typeface="Quattrocento"/>
              </a:endParaRPr>
            </a:p>
          </p:txBody>
        </p:sp>
        <p:sp>
          <p:nvSpPr>
            <p:cNvPr id="2217" name="Google Shape;2217;p109"/>
            <p:cNvSpPr txBox="1"/>
            <p:nvPr/>
          </p:nvSpPr>
          <p:spPr>
            <a:xfrm>
              <a:off x="1641729" y="2678816"/>
              <a:ext cx="2331000" cy="543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Cinzel"/>
                  <a:ea typeface="Cinzel"/>
                  <a:cs typeface="Cinzel"/>
                  <a:sym typeface="Cinzel"/>
                </a:rPr>
                <a:t>New market problem</a:t>
              </a:r>
              <a:endParaRPr>
                <a:solidFill>
                  <a:schemeClr val="accent2"/>
                </a:solidFill>
                <a:latin typeface="Cinzel"/>
                <a:ea typeface="Cinzel"/>
                <a:cs typeface="Cinzel"/>
                <a:sym typeface="Cinzel"/>
              </a:endParaRPr>
            </a:p>
          </p:txBody>
        </p:sp>
        <p:sp>
          <p:nvSpPr>
            <p:cNvPr id="2225" name="Google Shape;2225;p109"/>
            <p:cNvSpPr txBox="1"/>
            <p:nvPr/>
          </p:nvSpPr>
          <p:spPr>
            <a:xfrm>
              <a:off x="5165729" y="2678816"/>
              <a:ext cx="2331000" cy="543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Quattrocento"/>
                  <a:ea typeface="Quattrocento"/>
                  <a:cs typeface="Quattrocento"/>
                  <a:sym typeface="Quattrocento"/>
                </a:rPr>
                <a:t>Mercury the closest planet to the Sun and the smallest one</a:t>
              </a:r>
              <a:endParaRPr sz="1000">
                <a:solidFill>
                  <a:schemeClr val="dk1"/>
                </a:solidFill>
                <a:latin typeface="Quattrocento"/>
                <a:ea typeface="Quattrocento"/>
                <a:cs typeface="Quattrocento"/>
                <a:sym typeface="Quattrocento"/>
              </a:endParaRPr>
            </a:p>
          </p:txBody>
        </p:sp>
        <p:sp>
          <p:nvSpPr>
            <p:cNvPr id="2219" name="Google Shape;2219;p109"/>
            <p:cNvSpPr txBox="1"/>
            <p:nvPr/>
          </p:nvSpPr>
          <p:spPr>
            <a:xfrm>
              <a:off x="1641729" y="3371193"/>
              <a:ext cx="2331000" cy="543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Cinzel"/>
                  <a:ea typeface="Cinzel"/>
                  <a:cs typeface="Cinzel"/>
                  <a:sym typeface="Cinzel"/>
                </a:rPr>
                <a:t>New product problem</a:t>
              </a:r>
              <a:endParaRPr>
                <a:solidFill>
                  <a:schemeClr val="accent2"/>
                </a:solidFill>
                <a:latin typeface="Cinzel"/>
                <a:ea typeface="Cinzel"/>
                <a:cs typeface="Cinzel"/>
                <a:sym typeface="Cinzel"/>
              </a:endParaRPr>
            </a:p>
          </p:txBody>
        </p:sp>
        <p:sp>
          <p:nvSpPr>
            <p:cNvPr id="2227" name="Google Shape;2227;p109"/>
            <p:cNvSpPr txBox="1"/>
            <p:nvPr/>
          </p:nvSpPr>
          <p:spPr>
            <a:xfrm>
              <a:off x="5165729" y="3371193"/>
              <a:ext cx="2331000" cy="543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Quattrocento"/>
                  <a:ea typeface="Quattrocento"/>
                  <a:cs typeface="Quattrocento"/>
                  <a:sym typeface="Quattrocento"/>
                </a:rPr>
                <a:t>Mars is full of iron oxide dust, which gives the planet its reddish cast</a:t>
              </a:r>
              <a:endParaRPr sz="1000">
                <a:solidFill>
                  <a:schemeClr val="dk1"/>
                </a:solidFill>
                <a:latin typeface="Quattrocento"/>
                <a:ea typeface="Quattrocento"/>
                <a:cs typeface="Quattrocento"/>
                <a:sym typeface="Quattrocento"/>
              </a:endParaRPr>
            </a:p>
          </p:txBody>
        </p:sp>
        <p:sp>
          <p:nvSpPr>
            <p:cNvPr id="2221" name="Google Shape;2221;p109"/>
            <p:cNvSpPr txBox="1"/>
            <p:nvPr/>
          </p:nvSpPr>
          <p:spPr>
            <a:xfrm>
              <a:off x="1641729" y="4063709"/>
              <a:ext cx="2331000" cy="543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Cinzel"/>
                  <a:ea typeface="Cinzel"/>
                  <a:cs typeface="Cinzel"/>
                  <a:sym typeface="Cinzel"/>
                </a:rPr>
                <a:t>M&amp;A problem</a:t>
              </a:r>
              <a:endParaRPr>
                <a:solidFill>
                  <a:schemeClr val="accent2"/>
                </a:solidFill>
                <a:latin typeface="Cinzel"/>
                <a:ea typeface="Cinzel"/>
                <a:cs typeface="Cinzel"/>
                <a:sym typeface="Cinzel"/>
              </a:endParaRPr>
            </a:p>
          </p:txBody>
        </p:sp>
        <p:sp>
          <p:nvSpPr>
            <p:cNvPr id="2229" name="Google Shape;2229;p109"/>
            <p:cNvSpPr txBox="1"/>
            <p:nvPr/>
          </p:nvSpPr>
          <p:spPr>
            <a:xfrm>
              <a:off x="5165729" y="4063709"/>
              <a:ext cx="2331000" cy="543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Quattrocento"/>
                  <a:ea typeface="Quattrocento"/>
                  <a:cs typeface="Quattrocento"/>
                  <a:sym typeface="Quattrocento"/>
                </a:rPr>
                <a:t>Neptune is the fourth-largest object by diameter in the Solar System</a:t>
              </a:r>
              <a:endParaRPr sz="1000">
                <a:solidFill>
                  <a:schemeClr val="dk1"/>
                </a:solidFill>
                <a:latin typeface="Quattrocento"/>
                <a:ea typeface="Quattrocento"/>
                <a:cs typeface="Quattrocento"/>
                <a:sym typeface="Quattrocento"/>
              </a:endParaRPr>
            </a:p>
          </p:txBody>
        </p:sp>
        <p:sp>
          <p:nvSpPr>
            <p:cNvPr id="2230" name="Google Shape;2230;p109"/>
            <p:cNvSpPr txBox="1"/>
            <p:nvPr/>
          </p:nvSpPr>
          <p:spPr>
            <a:xfrm>
              <a:off x="3169425" y="1297175"/>
              <a:ext cx="2799600" cy="3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Cinzel"/>
                  <a:ea typeface="Cinzel"/>
                  <a:cs typeface="Cinzel"/>
                  <a:sym typeface="Cinzel"/>
                </a:rPr>
                <a:t>Market overview</a:t>
              </a:r>
              <a:endParaRPr sz="1800">
                <a:solidFill>
                  <a:schemeClr val="dk1"/>
                </a:solidFill>
                <a:latin typeface="Cinzel"/>
                <a:ea typeface="Cinzel"/>
                <a:cs typeface="Cinzel"/>
                <a:sym typeface="Cinzel"/>
              </a:endParaRPr>
            </a:p>
          </p:txBody>
        </p:sp>
      </p:grpSp>
      <p:sp>
        <p:nvSpPr>
          <p:cNvPr id="2231" name="Google Shape;2231;p109">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2232" name="Google Shape;2232;p109">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09">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2234" name="Google Shape;2234;p109">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Shape 2238"/>
        <p:cNvGrpSpPr/>
        <p:nvPr/>
      </p:nvGrpSpPr>
      <p:grpSpPr>
        <a:xfrm>
          <a:off x="0" y="0"/>
          <a:ext cx="0" cy="0"/>
          <a:chOff x="0" y="0"/>
          <a:chExt cx="0" cy="0"/>
        </a:xfrm>
      </p:grpSpPr>
      <p:sp>
        <p:nvSpPr>
          <p:cNvPr id="2239" name="Google Shape;2239;p110"/>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240" name="Google Shape;2240;p110"/>
          <p:cNvSpPr txBox="1">
            <a:spLocks noGrp="1"/>
          </p:cNvSpPr>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on this template? Get them for free at our other websites:</a:t>
            </a:r>
            <a:endParaRPr/>
          </a:p>
          <a:p>
            <a:pPr marL="0" lvl="0" indent="0" algn="l" rtl="0">
              <a:spcBef>
                <a:spcPts val="0"/>
              </a:spcBef>
              <a:spcAft>
                <a:spcPts val="0"/>
              </a:spcAft>
              <a:buNone/>
            </a:pPr>
            <a:endParaRPr sz="1400">
              <a:latin typeface="Anaheim"/>
              <a:ea typeface="Anaheim"/>
              <a:cs typeface="Anaheim"/>
              <a:sym typeface="Anaheim"/>
            </a:endParaRPr>
          </a:p>
          <a:p>
            <a:pPr marL="457200" marR="50800" lvl="0" indent="-304800" algn="l" rtl="0">
              <a:lnSpc>
                <a:spcPct val="100000"/>
              </a:lnSpc>
              <a:spcBef>
                <a:spcPts val="0"/>
              </a:spcBef>
              <a:spcAft>
                <a:spcPts val="0"/>
              </a:spcAft>
              <a:buSzPts val="1200"/>
              <a:buChar char="●"/>
            </a:pPr>
            <a:r>
              <a:rPr lang="en">
                <a:uFill>
                  <a:noFill/>
                </a:uFill>
                <a:hlinkClick r:id="rId3"/>
              </a:rPr>
              <a:t>High angle business desk arrangement</a:t>
            </a:r>
            <a:endParaRPr/>
          </a:p>
          <a:p>
            <a:pPr marL="457200" marR="50800" lvl="0" indent="-304800" algn="l" rtl="0">
              <a:lnSpc>
                <a:spcPct val="100000"/>
              </a:lnSpc>
              <a:spcBef>
                <a:spcPts val="0"/>
              </a:spcBef>
              <a:spcAft>
                <a:spcPts val="0"/>
              </a:spcAft>
              <a:buSzPts val="1200"/>
              <a:buChar char="●"/>
            </a:pPr>
            <a:r>
              <a:rPr lang="en">
                <a:uFill>
                  <a:noFill/>
                </a:uFill>
                <a:hlinkClick r:id="rId4"/>
              </a:rPr>
              <a:t>High angle minimalist business desk assortment</a:t>
            </a:r>
            <a:endParaRPr/>
          </a:p>
          <a:p>
            <a:pPr marL="457200" marR="50800" lvl="0" indent="-304800" algn="l" rtl="0">
              <a:lnSpc>
                <a:spcPct val="100000"/>
              </a:lnSpc>
              <a:spcBef>
                <a:spcPts val="0"/>
              </a:spcBef>
              <a:spcAft>
                <a:spcPts val="0"/>
              </a:spcAft>
              <a:buSzPts val="1200"/>
              <a:buChar char="●"/>
            </a:pPr>
            <a:r>
              <a:rPr lang="en">
                <a:uFill>
                  <a:noFill/>
                </a:uFill>
                <a:hlinkClick r:id="rId5"/>
              </a:rPr>
              <a:t>Flat lay desk calendar and analog clock</a:t>
            </a:r>
            <a:endParaRPr/>
          </a:p>
          <a:p>
            <a:pPr marL="457200" marR="50800" lvl="0" indent="-304800" algn="l" rtl="0">
              <a:lnSpc>
                <a:spcPct val="100000"/>
              </a:lnSpc>
              <a:spcBef>
                <a:spcPts val="0"/>
              </a:spcBef>
              <a:spcAft>
                <a:spcPts val="0"/>
              </a:spcAft>
              <a:buSzPts val="1200"/>
              <a:buChar char="●"/>
            </a:pPr>
            <a:r>
              <a:rPr lang="en">
                <a:uFill>
                  <a:noFill/>
                </a:uFill>
                <a:hlinkClick r:id="rId6"/>
              </a:rPr>
              <a:t>Woman taking notes on her laptop</a:t>
            </a:r>
            <a:endParaRPr/>
          </a:p>
          <a:p>
            <a:pPr marL="457200" marR="50800" lvl="0" indent="-304800" algn="l" rtl="0">
              <a:lnSpc>
                <a:spcPct val="100000"/>
              </a:lnSpc>
              <a:spcBef>
                <a:spcPts val="0"/>
              </a:spcBef>
              <a:spcAft>
                <a:spcPts val="0"/>
              </a:spcAft>
              <a:buSzPts val="1200"/>
              <a:buChar char="●"/>
            </a:pPr>
            <a:r>
              <a:rPr lang="en">
                <a:uFill>
                  <a:noFill/>
                </a:uFill>
                <a:hlinkClick r:id="rId7"/>
              </a:rPr>
              <a:t>Confident smiling young businesswoman holding clipboard </a:t>
            </a:r>
            <a:endParaRPr/>
          </a:p>
          <a:p>
            <a:pPr marL="457200" marR="50800" lvl="0" indent="-304800" algn="l" rtl="0">
              <a:lnSpc>
                <a:spcPct val="100000"/>
              </a:lnSpc>
              <a:spcBef>
                <a:spcPts val="0"/>
              </a:spcBef>
              <a:spcAft>
                <a:spcPts val="0"/>
              </a:spcAft>
              <a:buSzPts val="1200"/>
              <a:buChar char="●"/>
            </a:pPr>
            <a:r>
              <a:rPr lang="en">
                <a:uFill>
                  <a:noFill/>
                </a:uFill>
                <a:hlinkClick r:id="rId8"/>
              </a:rPr>
              <a:t>Desk arrangement with laptop high angle</a:t>
            </a:r>
            <a:endParaRPr/>
          </a:p>
          <a:p>
            <a:pPr marL="457200" marR="50800" lvl="0" indent="-304800" algn="l" rtl="0">
              <a:lnSpc>
                <a:spcPct val="100000"/>
              </a:lnSpc>
              <a:spcBef>
                <a:spcPts val="0"/>
              </a:spcBef>
              <a:spcAft>
                <a:spcPts val="0"/>
              </a:spcAft>
              <a:buSzPts val="1200"/>
              <a:buChar char="●"/>
            </a:pPr>
            <a:r>
              <a:rPr lang="en">
                <a:uFill>
                  <a:noFill/>
                </a:uFill>
                <a:hlinkClick r:id="rId9"/>
              </a:rPr>
              <a:t>Front view woman teaching from home</a:t>
            </a:r>
            <a:endParaRPr/>
          </a:p>
          <a:p>
            <a:pPr marL="457200" marR="50800" lvl="0" indent="-304800" algn="l" rtl="0">
              <a:lnSpc>
                <a:spcPct val="100000"/>
              </a:lnSpc>
              <a:spcBef>
                <a:spcPts val="0"/>
              </a:spcBef>
              <a:spcAft>
                <a:spcPts val="0"/>
              </a:spcAft>
              <a:buSzPts val="1200"/>
              <a:buChar char="●"/>
            </a:pPr>
            <a:r>
              <a:rPr lang="en">
                <a:uFill>
                  <a:noFill/>
                </a:uFill>
                <a:hlinkClick r:id="rId10"/>
              </a:rPr>
              <a:t>Portrait man with helmet at office</a:t>
            </a:r>
            <a:endParaRPr/>
          </a:p>
        </p:txBody>
      </p:sp>
      <p:sp>
        <p:nvSpPr>
          <p:cNvPr id="2241" name="Google Shape;2241;p110">
            <a:hlinkClick r:id="rId11"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2242" name="Google Shape;2242;p110">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10">
            <a:hlinkClick r:id="rId12"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2244" name="Google Shape;2244;p110">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Shape 2248"/>
        <p:cNvGrpSpPr/>
        <p:nvPr/>
      </p:nvGrpSpPr>
      <p:grpSpPr>
        <a:xfrm>
          <a:off x="0" y="0"/>
          <a:ext cx="0" cy="0"/>
          <a:chOff x="0" y="0"/>
          <a:chExt cx="0" cy="0"/>
        </a:xfrm>
      </p:grpSpPr>
      <p:sp>
        <p:nvSpPr>
          <p:cNvPr id="2249" name="Google Shape;2249;p111"/>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Premium resources</a:t>
            </a:r>
            <a:endParaRPr/>
          </a:p>
        </p:txBody>
      </p:sp>
      <p:sp>
        <p:nvSpPr>
          <p:cNvPr id="2250" name="Google Shape;2250;p111"/>
          <p:cNvSpPr txBox="1">
            <a:spLocks noGrp="1"/>
          </p:cNvSpPr>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on this template? Get them for free at our other websites:</a:t>
            </a:r>
            <a:endParaRPr/>
          </a:p>
          <a:p>
            <a:pPr marL="0" lvl="0" indent="0" algn="l" rtl="0">
              <a:spcBef>
                <a:spcPts val="0"/>
              </a:spcBef>
              <a:spcAft>
                <a:spcPts val="0"/>
              </a:spcAft>
              <a:buNone/>
            </a:pPr>
            <a:endParaRPr sz="1400">
              <a:latin typeface="Anaheim"/>
              <a:ea typeface="Anaheim"/>
              <a:cs typeface="Anaheim"/>
              <a:sym typeface="Anaheim"/>
            </a:endParaRPr>
          </a:p>
          <a:p>
            <a:pPr marL="0" lvl="0" indent="0" algn="l" rtl="0">
              <a:spcBef>
                <a:spcPts val="0"/>
              </a:spcBef>
              <a:spcAft>
                <a:spcPts val="0"/>
              </a:spcAft>
              <a:buNone/>
            </a:pPr>
            <a:r>
              <a:rPr lang="en" sz="1800">
                <a:solidFill>
                  <a:schemeClr val="dk1"/>
                </a:solidFill>
                <a:latin typeface="Cinzel"/>
                <a:ea typeface="Cinzel"/>
                <a:cs typeface="Cinzel"/>
                <a:sym typeface="Cinzel"/>
              </a:rPr>
              <a:t>Icon:</a:t>
            </a:r>
            <a:endParaRPr sz="1800">
              <a:solidFill>
                <a:schemeClr val="dk1"/>
              </a:solidFill>
              <a:latin typeface="Cinzel"/>
              <a:ea typeface="Cinzel"/>
              <a:cs typeface="Cinzel"/>
              <a:sym typeface="Cinzel"/>
            </a:endParaRPr>
          </a:p>
          <a:p>
            <a:pPr marL="457200" lvl="0" indent="-304800" algn="l" rtl="0">
              <a:spcBef>
                <a:spcPts val="0"/>
              </a:spcBef>
              <a:spcAft>
                <a:spcPts val="0"/>
              </a:spcAft>
              <a:buSzPts val="1200"/>
              <a:buChar char="●"/>
            </a:pPr>
            <a:r>
              <a:rPr lang="en">
                <a:uFill>
                  <a:noFill/>
                </a:uFill>
                <a:hlinkClick r:id="rId3"/>
              </a:rPr>
              <a:t>Marketing Icon Pack</a:t>
            </a:r>
            <a:endParaRPr/>
          </a:p>
          <a:p>
            <a:pPr marL="0" lvl="0" indent="0" algn="l" rtl="0">
              <a:spcBef>
                <a:spcPts val="0"/>
              </a:spcBef>
              <a:spcAft>
                <a:spcPts val="0"/>
              </a:spcAft>
              <a:buNone/>
            </a:pPr>
            <a:endParaRPr/>
          </a:p>
          <a:p>
            <a:pPr marL="0" lvl="0" indent="0" algn="l" rtl="0">
              <a:spcBef>
                <a:spcPts val="0"/>
              </a:spcBef>
              <a:spcAft>
                <a:spcPts val="0"/>
              </a:spcAft>
              <a:buNone/>
            </a:pPr>
            <a:r>
              <a:rPr lang="en" sz="1800">
                <a:solidFill>
                  <a:schemeClr val="dk1"/>
                </a:solidFill>
                <a:latin typeface="Cinzel"/>
                <a:ea typeface="Cinzel"/>
                <a:cs typeface="Cinzel"/>
                <a:sym typeface="Cinzel"/>
              </a:rPr>
              <a:t>Vector:</a:t>
            </a:r>
            <a:endParaRPr sz="1800">
              <a:solidFill>
                <a:schemeClr val="dk1"/>
              </a:solidFill>
              <a:latin typeface="Cinzel"/>
              <a:ea typeface="Cinzel"/>
              <a:cs typeface="Cinzel"/>
              <a:sym typeface="Cinzel"/>
            </a:endParaRPr>
          </a:p>
          <a:p>
            <a:pPr marL="457200" marR="50800" lvl="0" indent="-304800" algn="l" rtl="0">
              <a:lnSpc>
                <a:spcPct val="166000"/>
              </a:lnSpc>
              <a:spcBef>
                <a:spcPts val="0"/>
              </a:spcBef>
              <a:spcAft>
                <a:spcPts val="0"/>
              </a:spcAft>
              <a:buSzPts val="1200"/>
              <a:buChar char="●"/>
            </a:pPr>
            <a:r>
              <a:rPr lang="en">
                <a:uFill>
                  <a:noFill/>
                </a:uFill>
                <a:hlinkClick r:id="rId4"/>
              </a:rPr>
              <a:t>Luxury and elegant real estate logotypes</a:t>
            </a:r>
            <a:endParaRPr/>
          </a:p>
        </p:txBody>
      </p:sp>
      <p:sp>
        <p:nvSpPr>
          <p:cNvPr id="2251" name="Google Shape;2251;p111">
            <a:hlinkClick r:id="rId5"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2252" name="Google Shape;2252;p111">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11">
            <a:hlinkClick r:id="rId6"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4</a:t>
            </a:r>
            <a:endParaRPr>
              <a:solidFill>
                <a:schemeClr val="dk1"/>
              </a:solidFill>
            </a:endParaRPr>
          </a:p>
        </p:txBody>
      </p:sp>
      <p:sp>
        <p:nvSpPr>
          <p:cNvPr id="2254" name="Google Shape;2254;p111">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p>
        </p:txBody>
      </p:sp>
      <p:sp>
        <p:nvSpPr>
          <p:cNvPr id="307" name="Google Shape;307;p46"/>
          <p:cNvSpPr txBox="1">
            <a:spLocks noGrp="1"/>
          </p:cNvSpPr>
          <p:nvPr>
            <p:ph type="body" idx="1"/>
          </p:nvPr>
        </p:nvSpPr>
        <p:spPr>
          <a:xfrm>
            <a:off x="713225" y="1387250"/>
            <a:ext cx="7717500" cy="32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what you’ll find in this</a:t>
            </a:r>
            <a:r>
              <a:rPr lang="en">
                <a:solidFill>
                  <a:schemeClr val="dk1"/>
                </a:solidFill>
              </a:rPr>
              <a:t> </a:t>
            </a:r>
            <a:r>
              <a:rPr lang="en" b="1">
                <a:solidFill>
                  <a:schemeClr val="dk1"/>
                </a:solidFill>
                <a:uFill>
                  <a:noFill/>
                </a:uFill>
                <a:hlinkClick r:id="rId3">
                  <a:extLst>
                    <a:ext uri="{A12FA001-AC4F-418D-AE19-62706E023703}">
                      <ahyp:hlinkClr xmlns:ahyp="http://schemas.microsoft.com/office/drawing/2018/hyperlinkcolor" val="tx"/>
                    </a:ext>
                  </a:extLst>
                </a:hlinkClick>
              </a:rPr>
              <a:t>Slidesgo</a:t>
            </a:r>
            <a:r>
              <a:rPr lang="en"/>
              <a:t> template: </a:t>
            </a:r>
            <a:endParaRPr/>
          </a:p>
          <a:p>
            <a:pPr marL="457200" lvl="0" indent="-298450" algn="l" rtl="0">
              <a:spcBef>
                <a:spcPts val="0"/>
              </a:spcBef>
              <a:spcAft>
                <a:spcPts val="0"/>
              </a:spcAft>
              <a:buSzPts val="1100"/>
              <a:buAutoNum type="arabicPeriod"/>
            </a:pPr>
            <a:r>
              <a:rPr lang="en"/>
              <a:t>A slide structure based on a consulting sales pitch presentation, which you can easily adapt to your needs. For more info on how to edit the template, please visit </a:t>
            </a:r>
            <a:r>
              <a:rPr lang="en" b="1">
                <a:solidFill>
                  <a:schemeClr val="dk1"/>
                </a:solidFill>
                <a:uFill>
                  <a:noFill/>
                </a:uFill>
                <a:hlinkClick r:id="rId4">
                  <a:extLst>
                    <a:ext uri="{A12FA001-AC4F-418D-AE19-62706E023703}">
                      <ahyp:hlinkClr xmlns:ahyp="http://schemas.microsoft.com/office/drawing/2018/hyperlinkcolor" val="tx"/>
                    </a:ext>
                  </a:extLst>
                </a:hlinkClick>
              </a:rPr>
              <a:t>Slidesgo School</a:t>
            </a:r>
            <a:r>
              <a:rPr lang="en"/>
              <a:t> or read our </a:t>
            </a:r>
            <a:r>
              <a:rPr lang="en" b="1">
                <a:solidFill>
                  <a:schemeClr val="dk1"/>
                </a:solidFill>
                <a:uFill>
                  <a:noFill/>
                </a:uFill>
                <a:hlinkClick r:id="rId5">
                  <a:extLst>
                    <a:ext uri="{A12FA001-AC4F-418D-AE19-62706E023703}">
                      <ahyp:hlinkClr xmlns:ahyp="http://schemas.microsoft.com/office/drawing/2018/hyperlinkcolor" val="tx"/>
                    </a:ext>
                  </a:extLst>
                </a:hlinkClick>
              </a:rPr>
              <a:t>FAQs</a:t>
            </a:r>
            <a:r>
              <a:rPr lang="en">
                <a:solidFill>
                  <a:schemeClr val="dk1"/>
                </a:solidFill>
              </a:rPr>
              <a:t>.</a:t>
            </a:r>
            <a:endParaRPr>
              <a:solidFill>
                <a:schemeClr val="dk1"/>
              </a:solidFill>
            </a:endParaRPr>
          </a:p>
          <a:p>
            <a:pPr marL="457200" lvl="0" indent="-298450" algn="l" rtl="0">
              <a:spcBef>
                <a:spcPts val="0"/>
              </a:spcBef>
              <a:spcAft>
                <a:spcPts val="0"/>
              </a:spcAft>
              <a:buSzPts val="1100"/>
              <a:buAutoNum type="arabicPeriod"/>
            </a:pPr>
            <a:r>
              <a:rPr lang="en"/>
              <a:t>To view this template with the correct fonts in ppt format, download and install on your computer the </a:t>
            </a:r>
            <a:r>
              <a:rPr lang="en" b="1">
                <a:solidFill>
                  <a:schemeClr val="hlink"/>
                </a:solidFill>
                <a:uFill>
                  <a:noFill/>
                </a:uFill>
                <a:hlinkClick r:id="rId6" action="ppaction://hlinksldjump"/>
              </a:rPr>
              <a:t>fonts that we have used</a:t>
            </a:r>
            <a:r>
              <a:rPr lang="en"/>
              <a:t>. You can learn how to download and install fonts </a:t>
            </a:r>
            <a:r>
              <a:rPr lang="en" b="1">
                <a:solidFill>
                  <a:schemeClr val="dk1"/>
                </a:solidFill>
                <a:uFill>
                  <a:noFill/>
                </a:uFill>
                <a:hlinkClick r:id="rId7">
                  <a:extLst>
                    <a:ext uri="{A12FA001-AC4F-418D-AE19-62706E023703}">
                      <ahyp:hlinkClr xmlns:ahyp="http://schemas.microsoft.com/office/drawing/2018/hyperlinkcolor" val="tx"/>
                    </a:ext>
                  </a:extLst>
                </a:hlinkClick>
              </a:rPr>
              <a:t>here</a:t>
            </a:r>
            <a:r>
              <a:rPr lang="en"/>
              <a:t>.</a:t>
            </a:r>
            <a:endParaRPr/>
          </a:p>
          <a:p>
            <a:pPr marL="457200" lvl="0" indent="-298450" algn="l" rtl="0">
              <a:spcBef>
                <a:spcPts val="0"/>
              </a:spcBef>
              <a:spcAft>
                <a:spcPts val="0"/>
              </a:spcAft>
              <a:buSzPts val="1100"/>
              <a:buAutoNum type="arabicPeriod"/>
            </a:pPr>
            <a:r>
              <a:rPr lang="en"/>
              <a:t>An assortment of graphic resources that are suitable for use in the presentation can be found in the </a:t>
            </a:r>
            <a:r>
              <a:rPr lang="en" b="1">
                <a:solidFill>
                  <a:schemeClr val="hlink"/>
                </a:solidFill>
                <a:uFill>
                  <a:noFill/>
                </a:uFill>
                <a:hlinkClick r:id="rId8" action="ppaction://hlinksldjump"/>
              </a:rPr>
              <a:t>alternative resources slide</a:t>
            </a:r>
            <a:r>
              <a:rPr lang="en">
                <a:solidFill>
                  <a:schemeClr val="dk1"/>
                </a:solidFill>
              </a:rPr>
              <a:t>.</a:t>
            </a:r>
            <a:endParaRPr>
              <a:solidFill>
                <a:schemeClr val="dk1"/>
              </a:solidFill>
            </a:endParaRPr>
          </a:p>
          <a:p>
            <a:pPr marL="457200" lvl="0" indent="-298450" algn="l" rtl="0">
              <a:spcBef>
                <a:spcPts val="0"/>
              </a:spcBef>
              <a:spcAft>
                <a:spcPts val="0"/>
              </a:spcAft>
              <a:buSzPts val="1100"/>
              <a:buAutoNum type="arabicPeriod"/>
            </a:pPr>
            <a:r>
              <a:rPr lang="en"/>
              <a:t>A </a:t>
            </a:r>
            <a:r>
              <a:rPr lang="en" b="1">
                <a:solidFill>
                  <a:schemeClr val="hlink"/>
                </a:solidFill>
                <a:uFill>
                  <a:noFill/>
                </a:uFill>
                <a:hlinkClick r:id="rId9" action="ppaction://hlinksldjump"/>
              </a:rPr>
              <a:t>thanks slide</a:t>
            </a:r>
            <a:r>
              <a:rPr lang="en"/>
              <a:t>, which you must keep so that proper credits for our design are given.</a:t>
            </a:r>
            <a:endParaRPr/>
          </a:p>
          <a:p>
            <a:pPr marL="457200" lvl="0" indent="-298450" algn="l" rtl="0">
              <a:spcBef>
                <a:spcPts val="0"/>
              </a:spcBef>
              <a:spcAft>
                <a:spcPts val="0"/>
              </a:spcAft>
              <a:buSzPts val="1100"/>
              <a:buAutoNum type="arabicPeriod"/>
            </a:pPr>
            <a:r>
              <a:rPr lang="en"/>
              <a:t>A </a:t>
            </a:r>
            <a:r>
              <a:rPr lang="en" b="1">
                <a:solidFill>
                  <a:schemeClr val="hlink"/>
                </a:solidFill>
                <a:uFill>
                  <a:noFill/>
                </a:uFill>
                <a:hlinkClick r:id="rId10" action="ppaction://hlinksldjump"/>
              </a:rPr>
              <a:t>resources slide</a:t>
            </a:r>
            <a:r>
              <a:rPr lang="en"/>
              <a:t>, where you’ll find links to all the elements used in the template.</a:t>
            </a:r>
            <a:endParaRPr/>
          </a:p>
          <a:p>
            <a:pPr marL="457200" lvl="0" indent="-298450" algn="l" rtl="0">
              <a:spcBef>
                <a:spcPts val="0"/>
              </a:spcBef>
              <a:spcAft>
                <a:spcPts val="0"/>
              </a:spcAft>
              <a:buSzPts val="1100"/>
              <a:buAutoNum type="arabicPeriod"/>
            </a:pPr>
            <a:r>
              <a:rPr lang="en" b="1">
                <a:solidFill>
                  <a:schemeClr val="hlink"/>
                </a:solidFill>
                <a:uFill>
                  <a:noFill/>
                </a:uFill>
                <a:hlinkClick r:id="" action="ppaction://noaction"/>
              </a:rPr>
              <a:t>Instructions</a:t>
            </a:r>
            <a:r>
              <a:rPr lang="en" b="1">
                <a:solidFill>
                  <a:schemeClr val="hlink"/>
                </a:solidFill>
                <a:uFill>
                  <a:noFill/>
                </a:uFill>
                <a:hlinkClick r:id="" action="ppaction://noaction"/>
              </a:rPr>
              <a:t> for use</a:t>
            </a:r>
            <a:r>
              <a:rPr lang="en"/>
              <a:t>.</a:t>
            </a:r>
            <a:endParaRPr/>
          </a:p>
          <a:p>
            <a:pPr marL="457200" lvl="0" indent="-298450" algn="l" rtl="0">
              <a:spcBef>
                <a:spcPts val="0"/>
              </a:spcBef>
              <a:spcAft>
                <a:spcPts val="0"/>
              </a:spcAft>
              <a:buSzPts val="1100"/>
              <a:buAutoNum type="arabicPeriod"/>
            </a:pPr>
            <a:r>
              <a:rPr lang="en"/>
              <a:t>Final slides with:</a:t>
            </a:r>
            <a:endParaRPr/>
          </a:p>
          <a:p>
            <a:pPr marL="914400" lvl="0" indent="-298450" algn="l" rtl="0">
              <a:spcBef>
                <a:spcPts val="0"/>
              </a:spcBef>
              <a:spcAft>
                <a:spcPts val="0"/>
              </a:spcAft>
              <a:buSzPts val="1100"/>
              <a:buChar char="●"/>
            </a:pPr>
            <a:r>
              <a:rPr lang="en"/>
              <a:t>The</a:t>
            </a:r>
            <a:r>
              <a:rPr lang="en">
                <a:solidFill>
                  <a:schemeClr val="hlink"/>
                </a:solidFill>
                <a:uFill>
                  <a:noFill/>
                </a:uFill>
                <a:hlinkClick r:id="rId6" action="ppaction://hlinksldjump"/>
              </a:rPr>
              <a:t> </a:t>
            </a:r>
            <a:r>
              <a:rPr lang="en" b="1">
                <a:solidFill>
                  <a:schemeClr val="hlink"/>
                </a:solidFill>
                <a:uFill>
                  <a:noFill/>
                </a:uFill>
                <a:hlinkClick r:id="rId6" action="ppaction://hlinksldjump"/>
              </a:rPr>
              <a:t>fonts and colors</a:t>
            </a:r>
            <a:r>
              <a:rPr lang="en"/>
              <a:t> used in the template.</a:t>
            </a:r>
            <a:endParaRPr/>
          </a:p>
          <a:p>
            <a:pPr marL="914400" lvl="0" indent="-298450" algn="l" rtl="0">
              <a:spcBef>
                <a:spcPts val="0"/>
              </a:spcBef>
              <a:spcAft>
                <a:spcPts val="0"/>
              </a:spcAft>
              <a:buSzPts val="1100"/>
              <a:buChar char="●"/>
            </a:pPr>
            <a:r>
              <a:rPr lang="en"/>
              <a:t>A </a:t>
            </a:r>
            <a:r>
              <a:rPr lang="en" b="1">
                <a:solidFill>
                  <a:schemeClr val="hlink"/>
                </a:solidFill>
                <a:uFill>
                  <a:noFill/>
                </a:uFill>
                <a:hlinkClick r:id="rId11" action="ppaction://hlinksldjump"/>
              </a:rPr>
              <a:t>selection of illustrations</a:t>
            </a:r>
            <a:r>
              <a:rPr lang="en" b="1">
                <a:solidFill>
                  <a:schemeClr val="dk1"/>
                </a:solidFill>
              </a:rPr>
              <a:t>.</a:t>
            </a:r>
            <a:r>
              <a:rPr lang="en"/>
              <a:t> You can also customize and animate them as you wish with the online editor. Visit</a:t>
            </a:r>
            <a:r>
              <a:rPr lang="en" b="1"/>
              <a:t> </a:t>
            </a:r>
            <a:r>
              <a:rPr lang="en" b="1">
                <a:solidFill>
                  <a:schemeClr val="dk1"/>
                </a:solidFill>
                <a:uFill>
                  <a:noFill/>
                </a:uFill>
                <a:hlinkClick r:id="rId12">
                  <a:extLst>
                    <a:ext uri="{A12FA001-AC4F-418D-AE19-62706E023703}">
                      <ahyp:hlinkClr xmlns:ahyp="http://schemas.microsoft.com/office/drawing/2018/hyperlinkcolor" val="tx"/>
                    </a:ext>
                  </a:extLst>
                </a:hlinkClick>
              </a:rPr>
              <a:t>Storyset</a:t>
            </a:r>
            <a:r>
              <a:rPr lang="en"/>
              <a:t> to find more. </a:t>
            </a:r>
            <a:endParaRPr/>
          </a:p>
          <a:p>
            <a:pPr marL="914400" lvl="0" indent="-298450" algn="l" rtl="0">
              <a:spcBef>
                <a:spcPts val="0"/>
              </a:spcBef>
              <a:spcAft>
                <a:spcPts val="0"/>
              </a:spcAft>
              <a:buSzPts val="1100"/>
              <a:buChar char="●"/>
            </a:pPr>
            <a:r>
              <a:rPr lang="en"/>
              <a:t>More</a:t>
            </a:r>
            <a:r>
              <a:rPr lang="en">
                <a:solidFill>
                  <a:schemeClr val="hlink"/>
                </a:solidFill>
                <a:uFill>
                  <a:noFill/>
                </a:uFill>
                <a:hlinkClick r:id="rId13" action="ppaction://hlinksldjump"/>
              </a:rPr>
              <a:t> </a:t>
            </a:r>
            <a:r>
              <a:rPr lang="en" b="1">
                <a:solidFill>
                  <a:schemeClr val="hlink"/>
                </a:solidFill>
                <a:uFill>
                  <a:noFill/>
                </a:uFill>
                <a:hlinkClick r:id="rId13" action="ppaction://hlinksldjump"/>
              </a:rPr>
              <a:t>infographic resources</a:t>
            </a:r>
            <a:r>
              <a:rPr lang="en"/>
              <a:t>, whose size and color can be edited. </a:t>
            </a:r>
            <a:endParaRPr/>
          </a:p>
          <a:p>
            <a:pPr marL="914400" lvl="0" indent="-298450" algn="l" rtl="0">
              <a:spcBef>
                <a:spcPts val="0"/>
              </a:spcBef>
              <a:spcAft>
                <a:spcPts val="0"/>
              </a:spcAft>
              <a:buSzPts val="1100"/>
              <a:buChar char="●"/>
            </a:pPr>
            <a:r>
              <a:rPr lang="en"/>
              <a:t>Sets of</a:t>
            </a:r>
            <a:r>
              <a:rPr lang="en">
                <a:solidFill>
                  <a:schemeClr val="hlink"/>
                </a:solidFill>
                <a:uFill>
                  <a:noFill/>
                </a:uFill>
                <a:hlinkClick r:id="" action="ppaction://noaction"/>
              </a:rPr>
              <a:t> </a:t>
            </a:r>
            <a:r>
              <a:rPr lang="en" b="1">
                <a:solidFill>
                  <a:schemeClr val="hlink"/>
                </a:solidFill>
                <a:uFill>
                  <a:noFill/>
                </a:uFill>
                <a:hlinkClick r:id="" action="ppaction://noaction"/>
              </a:rPr>
              <a:t>customizable </a:t>
            </a:r>
            <a:r>
              <a:rPr lang="en" b="1">
                <a:solidFill>
                  <a:schemeClr val="hlink"/>
                </a:solidFill>
                <a:uFill>
                  <a:noFill/>
                </a:uFill>
                <a:hlinkClick r:id="" action="ppaction://noaction"/>
              </a:rPr>
              <a:t>icons</a:t>
            </a:r>
            <a:r>
              <a:rPr lang="en"/>
              <a:t> of the following themes: general, business, avatar, creative process, education, help &amp; support, medical, nature, performing arts, SEO &amp; marketing, and teamwork.</a:t>
            </a:r>
            <a:endParaRPr/>
          </a:p>
          <a:p>
            <a:pPr marL="1371600" lvl="0" indent="0" algn="l" rtl="0">
              <a:spcBef>
                <a:spcPts val="0"/>
              </a:spcBef>
              <a:spcAft>
                <a:spcPts val="0"/>
              </a:spcAft>
              <a:buNone/>
            </a:pPr>
            <a:endParaRPr/>
          </a:p>
          <a:p>
            <a:pPr marL="0" lvl="0" indent="0" algn="l" rtl="0">
              <a:spcBef>
                <a:spcPts val="0"/>
              </a:spcBef>
              <a:spcAft>
                <a:spcPts val="0"/>
              </a:spcAft>
              <a:buNone/>
            </a:pPr>
            <a:r>
              <a:rPr lang="en"/>
              <a:t>You can delete this slide when you’re done editing the presentation.</a:t>
            </a:r>
            <a:endParaRPr/>
          </a:p>
        </p:txBody>
      </p:sp>
      <p:sp>
        <p:nvSpPr>
          <p:cNvPr id="308" name="Google Shape;308;p46">
            <a:hlinkClick r:id="rId14" action="ppaction://hlinksldjump"/>
          </p:cNvPr>
          <p:cNvSpPr/>
          <p:nvPr/>
        </p:nvSpPr>
        <p:spPr>
          <a:xfrm>
            <a:off x="4300867"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309" name="Google Shape;309;p46">
            <a:hlinkClick r:id="" action="ppaction://hlinkshowjump?jump=nextslide"/>
          </p:cNvPr>
          <p:cNvSpPr/>
          <p:nvPr/>
        </p:nvSpPr>
        <p:spPr>
          <a:xfrm rot="8100000">
            <a:off x="4897428"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6">
            <a:hlinkClick r:id="rId14" action="ppaction://hlinksldjump"/>
          </p:cNvPr>
          <p:cNvSpPr/>
          <p:nvPr/>
        </p:nvSpPr>
        <p:spPr>
          <a:xfrm>
            <a:off x="4595428"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0</a:t>
            </a:r>
            <a:endParaRPr>
              <a:solidFill>
                <a:schemeClr val="dk1"/>
              </a:solidFill>
            </a:endParaRPr>
          </a:p>
        </p:txBody>
      </p:sp>
      <p:sp>
        <p:nvSpPr>
          <p:cNvPr id="311" name="Google Shape;311;p46">
            <a:hlinkClick r:id="" action="ppaction://hlinkshowjump?jump=previousslide"/>
          </p:cNvPr>
          <p:cNvSpPr/>
          <p:nvPr/>
        </p:nvSpPr>
        <p:spPr>
          <a:xfrm rot="-8100000" flipH="1">
            <a:off x="4116067"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6"/>
          <p:cNvSpPr txBox="1"/>
          <p:nvPr/>
        </p:nvSpPr>
        <p:spPr>
          <a:xfrm rot="-5400000">
            <a:off x="-449650" y="3481700"/>
            <a:ext cx="16257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3866875" y="3844350"/>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—SOMEONE FAMOUS</a:t>
            </a:r>
            <a:endParaRPr dirty="0"/>
          </a:p>
        </p:txBody>
      </p:sp>
      <p:sp>
        <p:nvSpPr>
          <p:cNvPr id="318" name="Google Shape;318;p47"/>
          <p:cNvSpPr txBox="1">
            <a:spLocks noGrp="1"/>
          </p:cNvSpPr>
          <p:nvPr>
            <p:ph type="subTitle" idx="1"/>
          </p:nvPr>
        </p:nvSpPr>
        <p:spPr>
          <a:xfrm>
            <a:off x="1458150" y="1437450"/>
            <a:ext cx="6227700" cy="17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sp>
        <p:nvSpPr>
          <p:cNvPr id="319" name="Google Shape;319;p47">
            <a:hlinkClick r:id="rId3" action="ppaction://hlinksldjump"/>
          </p:cNvPr>
          <p:cNvSpPr/>
          <p:nvPr/>
        </p:nvSpPr>
        <p:spPr>
          <a:xfrm>
            <a:off x="4301419"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uFill>
                  <a:noFill/>
                </a:uFill>
                <a:latin typeface="Cinzel"/>
                <a:ea typeface="Cinzel"/>
                <a:cs typeface="Cinzel"/>
                <a:sym typeface="Cinzel"/>
                <a:hlinkClick r:id="" action="ppaction://noaction">
                  <a:extLst>
                    <a:ext uri="{A12FA001-AC4F-418D-AE19-62706E023703}">
                      <ahyp:hlinkClr xmlns:ahyp="http://schemas.microsoft.com/office/drawing/2018/hyperlinkcolor" val="tx"/>
                    </a:ext>
                  </a:extLst>
                </a:hlinkClick>
              </a:rPr>
              <a:t>T</a:t>
            </a:r>
            <a:endParaRPr/>
          </a:p>
        </p:txBody>
      </p:sp>
      <p:sp>
        <p:nvSpPr>
          <p:cNvPr id="320" name="Google Shape;320;p47">
            <a:hlinkClick r:id="" action="ppaction://hlinkshowjump?jump=nextslide"/>
          </p:cNvPr>
          <p:cNvSpPr/>
          <p:nvPr/>
        </p:nvSpPr>
        <p:spPr>
          <a:xfrm rot="8100000">
            <a:off x="489797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7">
            <a:hlinkClick r:id="rId4" action="ppaction://hlinksldjump"/>
          </p:cNvPr>
          <p:cNvSpPr/>
          <p:nvPr/>
        </p:nvSpPr>
        <p:spPr>
          <a:xfrm>
            <a:off x="4595980" y="58192"/>
            <a:ext cx="246600" cy="246600"/>
          </a:xfrm>
          <a:prstGeom prst="rect">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Cinzel"/>
                <a:ea typeface="Cinzel"/>
                <a:cs typeface="Cinzel"/>
                <a:sym typeface="Cinzel"/>
              </a:rPr>
              <a:t>0</a:t>
            </a:r>
            <a:endParaRPr>
              <a:solidFill>
                <a:schemeClr val="dk1"/>
              </a:solidFill>
            </a:endParaRPr>
          </a:p>
        </p:txBody>
      </p:sp>
      <p:sp>
        <p:nvSpPr>
          <p:cNvPr id="322" name="Google Shape;322;p47">
            <a:hlinkClick r:id="" action="ppaction://hlinkshowjump?jump=previousslide"/>
          </p:cNvPr>
          <p:cNvSpPr/>
          <p:nvPr/>
        </p:nvSpPr>
        <p:spPr>
          <a:xfrm rot="-8100000" flipH="1">
            <a:off x="4116619" y="116792"/>
            <a:ext cx="129401" cy="129401"/>
          </a:xfrm>
          <a:prstGeom prst="halfFrame">
            <a:avLst>
              <a:gd name="adj1" fmla="val 0"/>
              <a:gd name="adj2" fmla="val 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7"/>
          <p:cNvSpPr txBox="1"/>
          <p:nvPr/>
        </p:nvSpPr>
        <p:spPr>
          <a:xfrm rot="-5400000">
            <a:off x="-450250" y="2414300"/>
            <a:ext cx="1626900" cy="62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chemeClr val="dk1"/>
                </a:solidFill>
                <a:latin typeface="Cinzel"/>
                <a:ea typeface="Cinzel"/>
                <a:cs typeface="Cinzel"/>
                <a:sym typeface="Cinzel"/>
              </a:rPr>
              <a:t>toolkit</a:t>
            </a:r>
            <a:endParaRPr sz="2600">
              <a:solidFill>
                <a:schemeClr val="dk1"/>
              </a:solidFill>
              <a:latin typeface="Cinzel"/>
              <a:ea typeface="Cinzel"/>
              <a:cs typeface="Cinzel"/>
              <a:sym typeface="Cinzel"/>
            </a:endParaRPr>
          </a:p>
        </p:txBody>
      </p:sp>
    </p:spTree>
  </p:cSld>
  <p:clrMapOvr>
    <a:masterClrMapping/>
  </p:clrMapOvr>
</p:sld>
</file>

<file path=ppt/theme/theme1.xml><?xml version="1.0" encoding="utf-8"?>
<a:theme xmlns:a="http://schemas.openxmlformats.org/drawingml/2006/main" name="Korean Simple Style Consulting toolkit XL by Slidesgo">
  <a:themeElements>
    <a:clrScheme name="Simple Light">
      <a:dk1>
        <a:srgbClr val="806248"/>
      </a:dk1>
      <a:lt1>
        <a:srgbClr val="FFFFFF"/>
      </a:lt1>
      <a:dk2>
        <a:srgbClr val="A29B92"/>
      </a:dk2>
      <a:lt2>
        <a:srgbClr val="EEEEEE"/>
      </a:lt2>
      <a:accent1>
        <a:srgbClr val="EFE6DE"/>
      </a:accent1>
      <a:accent2>
        <a:srgbClr val="F9F4F0"/>
      </a:accent2>
      <a:accent3>
        <a:srgbClr val="E9DBCF"/>
      </a:accent3>
      <a:accent4>
        <a:srgbClr val="FFFFFF"/>
      </a:accent4>
      <a:accent5>
        <a:srgbClr val="FFFFFF"/>
      </a:accent5>
      <a:accent6>
        <a:srgbClr val="FFFFFF"/>
      </a:accent6>
      <a:hlink>
        <a:srgbClr val="8062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3728</Words>
  <Application>Microsoft Office PowerPoint</Application>
  <PresentationFormat>如螢幕大小 (16:9)</PresentationFormat>
  <Paragraphs>1101</Paragraphs>
  <Slides>73</Slides>
  <Notes>73</Notes>
  <HiddenSlides>67</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73</vt:i4>
      </vt:variant>
    </vt:vector>
  </HeadingPairs>
  <TitlesOfParts>
    <vt:vector size="79" baseType="lpstr">
      <vt:lpstr>Arial</vt:lpstr>
      <vt:lpstr>Microsoft JhengHei</vt:lpstr>
      <vt:lpstr>Quattrocento</vt:lpstr>
      <vt:lpstr>Cinzel</vt:lpstr>
      <vt:lpstr>Anaheim</vt:lpstr>
      <vt:lpstr>Korean Simple Style Consulting toolkit XL by Slidesgo</vt:lpstr>
      <vt:lpstr>Road Object Detection in Fish-Eye Cameras</vt:lpstr>
      <vt:lpstr>parameter</vt:lpstr>
      <vt:lpstr>Motivation</vt:lpstr>
      <vt:lpstr>魚眼圖像物件辨識</vt:lpstr>
      <vt:lpstr>魚眼圖像物件辨識</vt:lpstr>
      <vt:lpstr>RESULT</vt:lpstr>
      <vt:lpstr>KOREAN SIMPLE STYLE CONSULTING </vt:lpstr>
      <vt:lpstr>CONTENTS OF THIS TEMPLATE</vt:lpstr>
      <vt:lpstr>—SOMEONE FAMOUS</vt:lpstr>
      <vt:lpstr>Proyect &amp; strategy</vt:lpstr>
      <vt:lpstr>PROJECT &amp; STRATEGY</vt:lpstr>
      <vt:lpstr>PROJECT &amp; STRATEGY DEFINITION</vt:lpstr>
      <vt:lpstr>Strategic planning project plan</vt:lpstr>
      <vt:lpstr>Strategic planning of goals</vt:lpstr>
      <vt:lpstr>Annual profitable growth </vt:lpstr>
      <vt:lpstr>Key Initiatives</vt:lpstr>
      <vt:lpstr>Strategy map &amp; balanced scorecard</vt:lpstr>
      <vt:lpstr>Strategy map &amp; balanced scorecard ii</vt:lpstr>
      <vt:lpstr>Balanced scorecard</vt:lpstr>
      <vt:lpstr>Strategic options: risks</vt:lpstr>
      <vt:lpstr>Venus</vt:lpstr>
      <vt:lpstr>Mars</vt:lpstr>
      <vt:lpstr>Key drivers of the profit</vt:lpstr>
      <vt:lpstr>Decisions: market, product, company</vt:lpstr>
      <vt:lpstr>Venus</vt:lpstr>
      <vt:lpstr>A PICTURE ALWAYS REINFORCES THE CONCEPT</vt:lpstr>
      <vt:lpstr>Awesome words</vt:lpstr>
      <vt:lpstr>Political</vt:lpstr>
      <vt:lpstr>Strong business plan ii</vt:lpstr>
      <vt:lpstr>PowerPoint 簡報</vt:lpstr>
      <vt:lpstr>Financial model</vt:lpstr>
      <vt:lpstr>Financial model</vt:lpstr>
      <vt:lpstr>Pricing strategy</vt:lpstr>
      <vt:lpstr>Pricing strategy II</vt:lpstr>
      <vt:lpstr>CONSULTING PROPOSAL</vt:lpstr>
      <vt:lpstr>Services</vt:lpstr>
      <vt:lpstr>PowerPoint 簡報</vt:lpstr>
      <vt:lpstr>Answers and supporting arguments</vt:lpstr>
      <vt:lpstr>Answers and supporting arguments II</vt:lpstr>
      <vt:lpstr>Impact </vt:lpstr>
      <vt:lpstr>Prioritization matrix</vt:lpstr>
      <vt:lpstr>CHANGE MANAGEMENT</vt:lpstr>
      <vt:lpstr>Ansoff growth matrix</vt:lpstr>
      <vt:lpstr>1</vt:lpstr>
      <vt:lpstr>Business case ii</vt:lpstr>
      <vt:lpstr>Competitor comparison table</vt:lpstr>
      <vt:lpstr>Target</vt:lpstr>
      <vt:lpstr>Implement, track &amp; manage progress</vt:lpstr>
      <vt:lpstr>PowerPoint 簡報</vt:lpstr>
      <vt:lpstr>Change management strategy &amp; plan ii</vt:lpstr>
      <vt:lpstr>IMPLEMENTING CHANGES</vt:lpstr>
      <vt:lpstr>Sales and strategy plan</vt:lpstr>
      <vt:lpstr>500,000</vt:lpstr>
      <vt:lpstr>About the terms of the agreement</vt:lpstr>
      <vt:lpstr>$45,000</vt:lpstr>
      <vt:lpstr>Management approach</vt:lpstr>
      <vt:lpstr>Strategic alliances</vt:lpstr>
      <vt:lpstr>Answers and arguments</vt:lpstr>
      <vt:lpstr>Waterfall management plan</vt:lpstr>
      <vt:lpstr>Waterfall management plan ii</vt:lpstr>
      <vt:lpstr>Basic</vt:lpstr>
      <vt:lpstr>Profitability ratios</vt:lpstr>
      <vt:lpstr>PowerPoint 簡報</vt:lpstr>
      <vt:lpstr>Demo software &amp; app</vt:lpstr>
      <vt:lpstr>Our team</vt:lpstr>
      <vt:lpstr>THANKS!</vt:lpstr>
      <vt:lpstr>Marketing icon pack</vt:lpstr>
      <vt:lpstr>Alternative resources </vt:lpstr>
      <vt:lpstr>Premium Alternative Resources</vt:lpstr>
      <vt:lpstr>Premium alternative resources</vt:lpstr>
      <vt:lpstr>Premium alternative resources</vt:lpstr>
      <vt:lpstr>Resources</vt:lpstr>
      <vt:lpstr>Premium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Object Detection in Fish-Eye Cameras</dc:title>
  <cp:lastModifiedBy>明軒 吳</cp:lastModifiedBy>
  <cp:revision>1</cp:revision>
  <dcterms:modified xsi:type="dcterms:W3CDTF">2024-04-08T13:43:15Z</dcterms:modified>
</cp:coreProperties>
</file>