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3F6765-B3A5-4709-8B92-A035AEA88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DF3AE1-9202-51AB-59C1-E0C108FF9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EE7E01-7461-2C81-5F42-E2465F7C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CD87-B69C-43B7-85DC-BA8955675DFE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96B49F-CD4B-925E-6F99-DD96A3FE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FB35C6-F90C-F5A5-9F98-C2ED4D50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FB1D-6D0C-4C9E-8216-A9BCEBE3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CB77-FCD7-C40F-F183-62DA645C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AAE1A7-3D7D-8745-1D5C-9A3C1FD01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C6D851-A4F0-5AD1-77F0-2E4FA398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CD87-B69C-43B7-85DC-BA8955675DFE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B50C39-63B8-B1E2-A2AC-4338D2EA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639CA6-287B-D676-4CB8-51ABDCF3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FB1D-6D0C-4C9E-8216-A9BCEBE3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A5E4F6-2682-C7A3-0C75-629006DF2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2F6C57-1DC1-476F-25A9-5017E5A5A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41913F-E3BF-12A0-FF9C-0F405AED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CD87-B69C-43B7-85DC-BA8955675DFE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3D3993-79A5-2722-0B6A-655EB335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CC1B26-D55B-33DB-517E-35BD80E1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FB1D-6D0C-4C9E-8216-A9BCEBE3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589A12-28EC-AC02-A042-A1AD43E2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D8E179-2834-0AC6-4C3F-476B31A9D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991150-B3B5-071F-CDA4-DC3A313C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CD87-B69C-43B7-85DC-BA8955675DFE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0A137A-0966-FC1E-1655-D896F4CA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BC9ABF-1494-7C1D-A424-1AD3183B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FB1D-6D0C-4C9E-8216-A9BCEBE3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9CA824-32B0-50DB-F14C-D4E846938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241D73-BED4-689F-06B7-1629D1C95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FA3948-F8A8-5CEF-7EB2-EBDE6551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CD87-B69C-43B7-85DC-BA8955675DFE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10077C-088A-CCAC-2D36-5D94B01E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6532A3-6FE7-61A6-BEBE-98A1740B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FB1D-6D0C-4C9E-8216-A9BCEBE3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1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1FF109-522E-8D3C-0CAC-DB3DECA6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2945A-311C-0B4E-4FC3-156A14776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CBF31B-E29D-7D14-69C4-66730EB36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31F77F-B5EC-FCF5-260A-3CA04804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CD87-B69C-43B7-85DC-BA8955675DFE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171621-9395-6F19-0291-E4888705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93B127-7D82-3A13-67BD-D091CDD1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FB1D-6D0C-4C9E-8216-A9BCEBE3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5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F47C6-23B6-A294-E4F9-BFEDD150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D6400B-D8F1-5E09-8233-6581B8E18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B635C8-E6CE-0DB0-FA87-0933EF405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33D1F23-9271-CE50-3062-B30B9EB47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643D79A-1940-4078-9181-F92E76D49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09ED1BC-C7C7-5A07-F2CB-D03D8A27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CD87-B69C-43B7-85DC-BA8955675DFE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4064487-3754-188F-9311-EAD50A39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FEF419B-37F1-573A-E8F0-196698A6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FB1D-6D0C-4C9E-8216-A9BCEBE3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7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BFD53A-F228-9DD9-8B7A-DA9639C0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DD178B5-75CB-6833-F15F-6D85C404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CD87-B69C-43B7-85DC-BA8955675DFE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95AFAA-513E-9E40-1DD3-2E09DABF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73DD2B-BB42-9EE6-6F09-E4E67045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FB1D-6D0C-4C9E-8216-A9BCEBE3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795F3E2-B98F-6C61-5CFB-4EECA885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CD87-B69C-43B7-85DC-BA8955675DFE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5FB9A8E-B952-BFFF-017E-B21EF163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D82D4-3912-F5CF-C751-33B2174D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FB1D-6D0C-4C9E-8216-A9BCEBE3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8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8FD31D-ADF6-F091-BC10-79B021BD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60E6A5-AD66-0DFF-0DEF-9D631518D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187733-F3B6-8EAF-01FD-9B220D0BC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F2B855-8219-1BD3-76DF-D7BDBF68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CD87-B69C-43B7-85DC-BA8955675DFE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0AAC83-A1BC-CC55-B5C3-FBFE38B5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F66A06-A54A-4DB9-684A-6CF60CC7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FB1D-6D0C-4C9E-8216-A9BCEBE3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8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9865A9-E3B2-202F-C20F-136FD356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8B87C41-F647-70B8-D71B-8865A6FD0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488384-2686-8083-AB24-FCB38C79A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22896C-7BAE-9688-733A-E103175B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CD87-B69C-43B7-85DC-BA8955675DFE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BA734A-0C0E-10EE-FE72-545F9BCC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A03C54-DCC5-D237-B24D-F3EA5025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FB1D-6D0C-4C9E-8216-A9BCEBE3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1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9DEA11-15B3-646D-D39E-FEABCD59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CF67EE-87C5-D40D-C656-F66A0DA24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5B1CA1-65E5-B3B9-6821-EFDDE9427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93CD87-B69C-43B7-85DC-BA8955675DFE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0BB829-E30D-90A4-BCE7-5718B6227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CC352D-F9C2-1FD3-D2AA-5317B57D3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CCFB1D-6D0C-4C9E-8216-A9BCEBE3D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5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250F86AA-6397-B2D2-6F77-2978E4C60D7E}"/>
              </a:ext>
            </a:extLst>
          </p:cNvPr>
          <p:cNvGrpSpPr/>
          <p:nvPr/>
        </p:nvGrpSpPr>
        <p:grpSpPr>
          <a:xfrm>
            <a:off x="609600" y="554689"/>
            <a:ext cx="10972800" cy="5748622"/>
            <a:chOff x="609600" y="554689"/>
            <a:chExt cx="10972800" cy="5748622"/>
          </a:xfrm>
        </p:grpSpPr>
        <p:pic>
          <p:nvPicPr>
            <p:cNvPr id="5" name="圖片 4" descr="一張含有 行, 文字, 繪圖, 圖表 的圖片&#10;&#10;自動產生的描述">
              <a:extLst>
                <a:ext uri="{FF2B5EF4-FFF2-40B4-BE49-F238E27FC236}">
                  <a16:creationId xmlns:a16="http://schemas.microsoft.com/office/drawing/2014/main" id="{658C649D-B1BD-E40F-6D34-6C0A8D864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429002"/>
              <a:ext cx="5486400" cy="2874309"/>
            </a:xfrm>
            <a:prstGeom prst="rect">
              <a:avLst/>
            </a:prstGeom>
          </p:spPr>
        </p:pic>
        <p:pic>
          <p:nvPicPr>
            <p:cNvPr id="7" name="圖片 6" descr="一張含有 行, 繪圖, 圖表, 螢幕擷取畫面 的圖片&#10;&#10;自動產生的描述">
              <a:extLst>
                <a:ext uri="{FF2B5EF4-FFF2-40B4-BE49-F238E27FC236}">
                  <a16:creationId xmlns:a16="http://schemas.microsoft.com/office/drawing/2014/main" id="{BA4D5AD4-4EE8-7383-7C16-C61198134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554689"/>
              <a:ext cx="5486400" cy="2874309"/>
            </a:xfrm>
            <a:prstGeom prst="rect">
              <a:avLst/>
            </a:prstGeom>
          </p:spPr>
        </p:pic>
        <p:pic>
          <p:nvPicPr>
            <p:cNvPr id="9" name="圖片 8" descr="一張含有 行, 繪圖, 圖表, 螢幕擷取畫面 的圖片&#10;&#10;自動產生的描述">
              <a:extLst>
                <a:ext uri="{FF2B5EF4-FFF2-40B4-BE49-F238E27FC236}">
                  <a16:creationId xmlns:a16="http://schemas.microsoft.com/office/drawing/2014/main" id="{089C8A2A-4D8B-BD0B-B5E0-2ED50BF69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3429002"/>
              <a:ext cx="5486400" cy="2874309"/>
            </a:xfrm>
            <a:prstGeom prst="rect">
              <a:avLst/>
            </a:prstGeom>
          </p:spPr>
        </p:pic>
        <p:pic>
          <p:nvPicPr>
            <p:cNvPr id="11" name="圖片 10" descr="一張含有 行, 繪圖, 圖表, 斜率、斜坡 的圖片&#10;&#10;自動產生的描述">
              <a:extLst>
                <a:ext uri="{FF2B5EF4-FFF2-40B4-BE49-F238E27FC236}">
                  <a16:creationId xmlns:a16="http://schemas.microsoft.com/office/drawing/2014/main" id="{319ED117-AE22-17FB-C9F1-6F2FB4562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54689"/>
              <a:ext cx="5486400" cy="2874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669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1450E8-F460-CF3C-E6E0-1FCB4B7A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7047CD-E3C4-D9C4-F2FE-5784595A3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6D48A59-B28E-7142-9E32-DC85950CC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4" y="554487"/>
            <a:ext cx="10973751" cy="57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7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CEB18545-4E1A-9B55-3C1B-C85F9EF4815D}"/>
              </a:ext>
            </a:extLst>
          </p:cNvPr>
          <p:cNvGrpSpPr/>
          <p:nvPr/>
        </p:nvGrpSpPr>
        <p:grpSpPr>
          <a:xfrm>
            <a:off x="609600" y="554691"/>
            <a:ext cx="10972800" cy="5748617"/>
            <a:chOff x="295563" y="874060"/>
            <a:chExt cx="10972800" cy="5748617"/>
          </a:xfrm>
        </p:grpSpPr>
        <p:pic>
          <p:nvPicPr>
            <p:cNvPr id="5" name="圖片 4" descr="一張含有 文字, 行, 繪圖, 螢幕擷取畫面 的圖片&#10;&#10;自動產生的描述">
              <a:extLst>
                <a:ext uri="{FF2B5EF4-FFF2-40B4-BE49-F238E27FC236}">
                  <a16:creationId xmlns:a16="http://schemas.microsoft.com/office/drawing/2014/main" id="{30D5EECC-359E-9E4D-4231-7E173C64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963" y="3748368"/>
              <a:ext cx="5486400" cy="2874309"/>
            </a:xfrm>
            <a:prstGeom prst="rect">
              <a:avLst/>
            </a:prstGeom>
          </p:spPr>
        </p:pic>
        <p:pic>
          <p:nvPicPr>
            <p:cNvPr id="7" name="圖片 6" descr="一張含有 文字, 螢幕擷取畫面, 行, 繪圖 的圖片&#10;&#10;自動產生的描述">
              <a:extLst>
                <a:ext uri="{FF2B5EF4-FFF2-40B4-BE49-F238E27FC236}">
                  <a16:creationId xmlns:a16="http://schemas.microsoft.com/office/drawing/2014/main" id="{73B77D45-E7BA-62C4-D763-6EC71E6DC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563" y="3748367"/>
              <a:ext cx="5486400" cy="2874309"/>
            </a:xfrm>
            <a:prstGeom prst="rect">
              <a:avLst/>
            </a:prstGeom>
          </p:spPr>
        </p:pic>
        <p:pic>
          <p:nvPicPr>
            <p:cNvPr id="9" name="圖片 8" descr="一張含有 文字, 螢幕擷取畫面, 行, 數字 的圖片&#10;&#10;自動產生的描述">
              <a:extLst>
                <a:ext uri="{FF2B5EF4-FFF2-40B4-BE49-F238E27FC236}">
                  <a16:creationId xmlns:a16="http://schemas.microsoft.com/office/drawing/2014/main" id="{524E501B-F3CF-298D-DB5E-28CFE0728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563" y="874060"/>
              <a:ext cx="5486400" cy="2874309"/>
            </a:xfrm>
            <a:prstGeom prst="rect">
              <a:avLst/>
            </a:prstGeom>
          </p:spPr>
        </p:pic>
        <p:pic>
          <p:nvPicPr>
            <p:cNvPr id="11" name="圖片 10" descr="一張含有 文字, 行, 繪圖, 螢幕擷取畫面 的圖片&#10;&#10;自動產生的描述">
              <a:extLst>
                <a:ext uri="{FF2B5EF4-FFF2-40B4-BE49-F238E27FC236}">
                  <a16:creationId xmlns:a16="http://schemas.microsoft.com/office/drawing/2014/main" id="{245E6AC1-45C8-46F5-436B-D0540927C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963" y="874060"/>
              <a:ext cx="5486400" cy="2874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903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0D46D-2069-903A-0AF2-564ADEFD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F321D8-1123-2350-CF17-7C2B73413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AAC800E-7034-2587-FFDE-C7E5625E3B8A}"/>
              </a:ext>
            </a:extLst>
          </p:cNvPr>
          <p:cNvGrpSpPr/>
          <p:nvPr/>
        </p:nvGrpSpPr>
        <p:grpSpPr>
          <a:xfrm>
            <a:off x="609600" y="554691"/>
            <a:ext cx="10972800" cy="5748617"/>
            <a:chOff x="295563" y="874060"/>
            <a:chExt cx="10972800" cy="5748617"/>
          </a:xfrm>
        </p:grpSpPr>
        <p:pic>
          <p:nvPicPr>
            <p:cNvPr id="5" name="圖片 4" descr="一張含有 文字, 行, 繪圖, 螢幕擷取畫面 的圖片&#10;&#10;自動產生的描述">
              <a:extLst>
                <a:ext uri="{FF2B5EF4-FFF2-40B4-BE49-F238E27FC236}">
                  <a16:creationId xmlns:a16="http://schemas.microsoft.com/office/drawing/2014/main" id="{37C23564-D69A-67B5-5D8E-C9F1EF173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963" y="3748368"/>
              <a:ext cx="5486400" cy="2874309"/>
            </a:xfrm>
            <a:prstGeom prst="rect">
              <a:avLst/>
            </a:prstGeom>
          </p:spPr>
        </p:pic>
        <p:pic>
          <p:nvPicPr>
            <p:cNvPr id="6" name="圖片 5" descr="一張含有 文字, 螢幕擷取畫面, 行, 繪圖 的圖片&#10;&#10;自動產生的描述">
              <a:extLst>
                <a:ext uri="{FF2B5EF4-FFF2-40B4-BE49-F238E27FC236}">
                  <a16:creationId xmlns:a16="http://schemas.microsoft.com/office/drawing/2014/main" id="{22438328-8CAD-4276-C673-EA2B3500D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563" y="3748367"/>
              <a:ext cx="5486400" cy="2874309"/>
            </a:xfrm>
            <a:prstGeom prst="rect">
              <a:avLst/>
            </a:prstGeom>
          </p:spPr>
        </p:pic>
        <p:pic>
          <p:nvPicPr>
            <p:cNvPr id="7" name="圖片 6" descr="一張含有 文字, 螢幕擷取畫面, 行, 數字 的圖片&#10;&#10;自動產生的描述">
              <a:extLst>
                <a:ext uri="{FF2B5EF4-FFF2-40B4-BE49-F238E27FC236}">
                  <a16:creationId xmlns:a16="http://schemas.microsoft.com/office/drawing/2014/main" id="{844A513E-4669-24F2-9F12-19BC12834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563" y="874060"/>
              <a:ext cx="5486400" cy="2874309"/>
            </a:xfrm>
            <a:prstGeom prst="rect">
              <a:avLst/>
            </a:prstGeom>
          </p:spPr>
        </p:pic>
        <p:pic>
          <p:nvPicPr>
            <p:cNvPr id="8" name="圖片 7" descr="一張含有 文字, 行, 繪圖, 螢幕擷取畫面 的圖片&#10;&#10;自動產生的描述">
              <a:extLst>
                <a:ext uri="{FF2B5EF4-FFF2-40B4-BE49-F238E27FC236}">
                  <a16:creationId xmlns:a16="http://schemas.microsoft.com/office/drawing/2014/main" id="{1C9F0F00-3F2A-D431-E415-C8C67F273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963" y="874060"/>
              <a:ext cx="5486400" cy="2874309"/>
            </a:xfrm>
            <a:prstGeom prst="rect">
              <a:avLst/>
            </a:prstGeom>
          </p:spPr>
        </p:pic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5D334ABC-67DC-39FF-FAB2-C9B134F853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554691"/>
            <a:ext cx="10973751" cy="57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5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85AE435D-46AE-9BC2-FE01-EFE40EE9B9E8}"/>
              </a:ext>
            </a:extLst>
          </p:cNvPr>
          <p:cNvGrpSpPr/>
          <p:nvPr/>
        </p:nvGrpSpPr>
        <p:grpSpPr>
          <a:xfrm>
            <a:off x="609124" y="232473"/>
            <a:ext cx="10973276" cy="5751466"/>
            <a:chOff x="609124" y="232473"/>
            <a:chExt cx="10973276" cy="5751466"/>
          </a:xfrm>
        </p:grpSpPr>
        <p:pic>
          <p:nvPicPr>
            <p:cNvPr id="15" name="圖片 14" descr="一張含有 行, 繪圖, 圖表, 斜率、斜坡 的圖片&#10;&#10;自動產生的描述">
              <a:extLst>
                <a:ext uri="{FF2B5EF4-FFF2-40B4-BE49-F238E27FC236}">
                  <a16:creationId xmlns:a16="http://schemas.microsoft.com/office/drawing/2014/main" id="{20E91C7A-E072-0663-34FE-188D416C4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109630"/>
              <a:ext cx="5486400" cy="2874309"/>
            </a:xfrm>
            <a:prstGeom prst="rect">
              <a:avLst/>
            </a:prstGeom>
          </p:spPr>
        </p:pic>
        <p:pic>
          <p:nvPicPr>
            <p:cNvPr id="17" name="圖片 16" descr="一張含有 行, 螢幕擷取畫面, 繪圖, 文字 的圖片&#10;&#10;自動產生的描述">
              <a:extLst>
                <a:ext uri="{FF2B5EF4-FFF2-40B4-BE49-F238E27FC236}">
                  <a16:creationId xmlns:a16="http://schemas.microsoft.com/office/drawing/2014/main" id="{08A681CE-6472-32B6-69CA-0ECE0CE76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3109630"/>
              <a:ext cx="5486400" cy="2874309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F6F4F9EF-EDB1-803C-2D98-7FEBEA9DB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124" y="235319"/>
              <a:ext cx="5486876" cy="2871465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0E607522-A7D1-9063-9A0F-C428E9D16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5524" y="232473"/>
              <a:ext cx="5486876" cy="28714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920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4CB16F2-DBF6-C85D-FEF2-64D23CB2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4" y="551438"/>
            <a:ext cx="10973751" cy="57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6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寬螢幕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明軒 吳</dc:creator>
  <cp:lastModifiedBy>明軒 吳</cp:lastModifiedBy>
  <cp:revision>1</cp:revision>
  <dcterms:created xsi:type="dcterms:W3CDTF">2024-03-22T10:47:38Z</dcterms:created>
  <dcterms:modified xsi:type="dcterms:W3CDTF">2024-03-22T10:53:50Z</dcterms:modified>
</cp:coreProperties>
</file>