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6" r:id="rId2"/>
    <p:sldId id="306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DC6D"/>
    <a:srgbClr val="CC66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7758" autoAdjust="0"/>
  </p:normalViewPr>
  <p:slideViewPr>
    <p:cSldViewPr>
      <p:cViewPr varScale="1">
        <p:scale>
          <a:sx n="116" d="100"/>
          <a:sy n="116" d="100"/>
        </p:scale>
        <p:origin x="1689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968A-2C5D-4565-906F-16DC583EDED1}" type="datetimeFigureOut">
              <a:rPr lang="zh-TW" altLang="en-US" smtClean="0"/>
              <a:pPr/>
              <a:t>2021/10/5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B217-BE89-4C16-ABBC-B7E216A70D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53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5F7DF9-703D-4949-9FE0-C92EDE23B50B}" type="datetimeFigureOut">
              <a:rPr lang="zh-TW" altLang="en-US"/>
              <a:pPr>
                <a:defRPr/>
              </a:pPr>
              <a:t>2021/10/5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01B048-74C0-4A07-8761-D618A1892A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9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5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E6442739-C56D-4CD7-BF21-AD4B2893BE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4618-01BD-4F05-A505-0E3F334AF2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0021474-A790-49F7-9800-DDC45D00660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4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28A1B47-452B-48BC-B98B-D8FE7B07471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8EB0ACD-1563-44B1-848C-46A4CECDC68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22D3EE0-6D76-4DD4-868D-64263B6D7E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4008" y="170080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95536" y="2420888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8" y="2420888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82475F1-7D1E-4A80-9204-7F5E7D4DCAD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64672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7AE8DF9-6B02-47AD-BE05-503BA12143E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39E2F-1AC1-452B-996D-131A6E7AE4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E37D4F1-8073-4FDD-863C-8C229C47DAD5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並圓角化單一角落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90CE3E1-339E-4381-96E5-C569F1B4C59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2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56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8774" y="1556792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CD26A41-2558-402C-AD2B-606413DEDF9F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grpSp>
        <p:nvGrpSpPr>
          <p:cNvPr id="1033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dirty="0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5" r:id="rId2"/>
    <p:sldLayoutId id="2147483754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5" r:id="rId9"/>
    <p:sldLayoutId id="2147483751" r:id="rId10"/>
    <p:sldLayoutId id="21474837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.gov.tw/post/internet/Templates/getOpenDataFile.jsp?vkey=85422E4D-6133-4404-851E-08EC2077A16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667" y="2132856"/>
            <a:ext cx="9022333" cy="1143000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+mn-lt"/>
              </a:rPr>
              <a:t>10/5</a:t>
            </a:r>
            <a:r>
              <a:rPr lang="zh-TW" altLang="en-US" dirty="0" smtClean="0">
                <a:latin typeface="+mn-lt"/>
              </a:rPr>
              <a:t>回家作業說明</a:t>
            </a:r>
            <a:r>
              <a:rPr lang="zh-TW" altLang="en-US" dirty="0">
                <a:latin typeface="+mn-lt"/>
              </a:rPr>
              <a:t>　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89437"/>
          </a:xfrm>
        </p:spPr>
        <p:txBody>
          <a:bodyPr/>
          <a:lstStyle/>
          <a:p>
            <a:r>
              <a:rPr lang="zh-TW" altLang="en-US" dirty="0" smtClean="0"/>
              <a:t>請利用</a:t>
            </a:r>
            <a:r>
              <a:rPr lang="en-US" altLang="zh-TW" dirty="0" smtClean="0"/>
              <a:t>Pandas</a:t>
            </a:r>
            <a:r>
              <a:rPr lang="zh-TW" altLang="en-US" dirty="0"/>
              <a:t>下</a:t>
            </a:r>
            <a:r>
              <a:rPr lang="zh-TW" altLang="en-US" dirty="0" smtClean="0"/>
              <a:t>載下面網址的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檔，並且過濾出只含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屏東縣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的資料，再將過濾後的結果回存回自己</a:t>
            </a:r>
            <a:r>
              <a:rPr lang="zh-TW" altLang="en-US" dirty="0"/>
              <a:t>的</a:t>
            </a:r>
            <a:r>
              <a:rPr lang="en-US" altLang="zh-TW" dirty="0" smtClean="0"/>
              <a:t>Google Drive</a:t>
            </a:r>
            <a:r>
              <a:rPr lang="zh-TW" altLang="en-US" dirty="0" smtClean="0"/>
              <a:t>，檔名為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屏東縣郵局</a:t>
            </a:r>
            <a:r>
              <a:rPr lang="en-US" altLang="zh-TW" dirty="0" smtClean="0"/>
              <a:t>ATM.CSV”</a:t>
            </a:r>
            <a:r>
              <a:rPr lang="zh-TW" altLang="en-US" dirty="0" smtClean="0"/>
              <a:t>，並</a:t>
            </a:r>
            <a:r>
              <a:rPr lang="zh-TW" altLang="en-US" dirty="0"/>
              <a:t>將</a:t>
            </a:r>
            <a:r>
              <a:rPr lang="zh-TW" altLang="en-US" dirty="0" smtClean="0"/>
              <a:t>程式碼和最後結果截圖。</a:t>
            </a:r>
            <a:endParaRPr lang="en-US" altLang="zh-TW" dirty="0" smtClean="0"/>
          </a:p>
          <a:p>
            <a:pPr lvl="1"/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www.post.gov.tw/post/internet/Templates/getOpenDataFile.jsp?vkey=85422E4D-6133-4404-851E-08EC2077A162</a:t>
            </a:r>
            <a:endParaRPr lang="en-US" altLang="zh-TW" sz="1800" dirty="0" smtClean="0"/>
          </a:p>
          <a:p>
            <a:pPr lvl="1"/>
            <a:endParaRPr lang="en-US" altLang="zh-TW" sz="1800" dirty="0"/>
          </a:p>
          <a:p>
            <a:r>
              <a:rPr lang="zh-TW" altLang="en-US" dirty="0"/>
              <a:t>請</a:t>
            </a:r>
            <a:r>
              <a:rPr lang="zh-TW" altLang="en-US" dirty="0" smtClean="0"/>
              <a:t>將</a:t>
            </a:r>
            <a:r>
              <a:rPr lang="en-US" altLang="zh-TW" dirty="0" smtClean="0"/>
              <a:t>“Chicken.csv”</a:t>
            </a:r>
            <a:r>
              <a:rPr lang="zh-TW" altLang="en-US" dirty="0" smtClean="0"/>
              <a:t>檔中，利用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函式將重複的資料出來，將重複值的部分呈現並截圖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以上截圖請貼到</a:t>
            </a:r>
            <a:r>
              <a:rPr lang="en-US" altLang="zh-TW" dirty="0" smtClean="0"/>
              <a:t>Word</a:t>
            </a:r>
            <a:r>
              <a:rPr lang="zh-TW" altLang="en-US" smtClean="0"/>
              <a:t>，檔名寫上姓名學號上傳</a:t>
            </a:r>
            <a:endParaRPr lang="en-US" altLang="zh-TW" dirty="0"/>
          </a:p>
          <a:p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lvl="1"/>
            <a:endParaRPr lang="en-US" altLang="zh-TW" sz="1800" dirty="0" smtClean="0"/>
          </a:p>
          <a:p>
            <a:pPr marL="393700" lvl="1" indent="0">
              <a:buNone/>
            </a:pP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1B47-452B-48BC-B98B-D8FE7B07471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82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4905</TotalTime>
  <Words>103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Constantia</vt:lpstr>
      <vt:lpstr>Times New Roman</vt:lpstr>
      <vt:lpstr>Wingdings 2</vt:lpstr>
      <vt:lpstr>流線</vt:lpstr>
      <vt:lpstr>10/5回家作業說明　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alan</dc:creator>
  <cp:lastModifiedBy>tyw</cp:lastModifiedBy>
  <cp:revision>620</cp:revision>
  <dcterms:created xsi:type="dcterms:W3CDTF">2009-08-25T05:11:28Z</dcterms:created>
  <dcterms:modified xsi:type="dcterms:W3CDTF">2021-10-05T06:41:10Z</dcterms:modified>
</cp:coreProperties>
</file>