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DC6D"/>
    <a:srgbClr val="CC66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2" autoAdjust="0"/>
    <p:restoredTop sz="97758" autoAdjust="0"/>
  </p:normalViewPr>
  <p:slideViewPr>
    <p:cSldViewPr>
      <p:cViewPr varScale="1">
        <p:scale>
          <a:sx n="110" d="100"/>
          <a:sy n="110" d="100"/>
        </p:scale>
        <p:origin x="186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968A-2C5D-4565-906F-16DC583EDED1}" type="datetimeFigureOut">
              <a:rPr lang="zh-TW" altLang="en-US" smtClean="0"/>
              <a:pPr/>
              <a:t>2021/10/17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B217-BE89-4C16-ABBC-B7E216A70D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53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5F7DF9-703D-4949-9FE0-C92EDE23B50B}" type="datetimeFigureOut">
              <a:rPr lang="zh-TW" altLang="en-US"/>
              <a:pPr>
                <a:defRPr/>
              </a:pPr>
              <a:t>2021/10/17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901B048-74C0-4A07-8761-D618A1892A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909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5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E6442739-C56D-4CD7-BF21-AD4B2893BE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4618-01BD-4F05-A505-0E3F334AF2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0021474-A790-49F7-9800-DDC45D006601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4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28A1B47-452B-48BC-B98B-D8FE7B07471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8EB0ACD-1563-44B1-848C-46A4CECDC68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22D3EE0-6D76-4DD4-868D-64263B6D7E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4008" y="170080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95536" y="2420888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8" y="2420888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82475F1-7D1E-4A80-9204-7F5E7D4DCAD6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64672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A7AE8DF9-6B02-47AD-BE05-503BA12143E4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39E2F-1AC1-452B-996D-131A6E7AE4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標楷體" pitchFamily="65" charset="-12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E37D4F1-8073-4FDD-863C-8C229C47DAD5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並圓角化單一角落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90CE3E1-339E-4381-96E5-C569F1B4C59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2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56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8774" y="1556792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000">
                <a:solidFill>
                  <a:schemeClr val="tx2">
                    <a:shade val="9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6CD26A41-2558-402C-AD2B-606413DEDF9F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grpSp>
        <p:nvGrpSpPr>
          <p:cNvPr id="1033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 dirty="0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5" r:id="rId2"/>
    <p:sldLayoutId id="2147483754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5" r:id="rId9"/>
    <p:sldLayoutId id="2147483751" r:id="rId10"/>
    <p:sldLayoutId id="21474837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389437"/>
          </a:xfrm>
        </p:spPr>
        <p:txBody>
          <a:bodyPr/>
          <a:lstStyle/>
          <a:p>
            <a:r>
              <a:rPr lang="zh-TW" altLang="en-US" sz="3000" dirty="0"/>
              <a:t>請用</a:t>
            </a:r>
            <a:r>
              <a:rPr lang="en-US" altLang="zh-TW" sz="3000" dirty="0"/>
              <a:t>A4</a:t>
            </a:r>
            <a:r>
              <a:rPr lang="zh-TW" altLang="en-US" sz="3000" dirty="0"/>
              <a:t>紙手寫需抄題 </a:t>
            </a:r>
            <a:r>
              <a:rPr lang="en-US" altLang="zh-TW" sz="3000" dirty="0"/>
              <a:t>(</a:t>
            </a:r>
            <a:r>
              <a:rPr lang="zh-TW" altLang="en-US" sz="3000" dirty="0"/>
              <a:t>上課當場繳交</a:t>
            </a:r>
            <a:r>
              <a:rPr lang="en-US" altLang="zh-TW" sz="3000" dirty="0"/>
              <a:t>):</a:t>
            </a:r>
          </a:p>
          <a:p>
            <a:r>
              <a:rPr lang="zh-TW" altLang="en-US" sz="3000" dirty="0"/>
              <a:t>第五章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r>
              <a:rPr lang="en-US" altLang="zh-TW" sz="3000" dirty="0"/>
              <a:t>5.2, 5.3, 5.4, 5.5, 5.7, 5.8</a:t>
            </a:r>
          </a:p>
          <a:p>
            <a:endParaRPr lang="en-US" altLang="zh-TW" sz="2000" dirty="0"/>
          </a:p>
          <a:p>
            <a:pPr lvl="1"/>
            <a:endParaRPr lang="en-US" altLang="zh-TW" sz="1800" dirty="0"/>
          </a:p>
          <a:p>
            <a:pPr marL="393700" lvl="1" indent="0">
              <a:buNone/>
            </a:pP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1B47-452B-48BC-B98B-D8FE7B07471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536C74-1B4F-4525-8C32-A2E42B9E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315416"/>
            <a:ext cx="90223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標楷體" pitchFamily="65" charset="-120"/>
                <a:ea typeface="標楷體" pitchFamily="65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10/15</a:t>
            </a:r>
            <a:r>
              <a:rPr kumimoji="0" lang="zh-TW" altLang="en-US" dirty="0">
                <a:latin typeface="+mn-lt"/>
              </a:rPr>
              <a:t>作業系統回家作業　</a:t>
            </a:r>
          </a:p>
        </p:txBody>
      </p:sp>
    </p:spTree>
    <p:extLst>
      <p:ext uri="{BB962C8B-B14F-4D97-AF65-F5344CB8AC3E}">
        <p14:creationId xmlns:p14="http://schemas.microsoft.com/office/powerpoint/2010/main" val="3807828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4913</TotalTime>
  <Words>33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微軟正黑體</vt:lpstr>
      <vt:lpstr>新細明體</vt:lpstr>
      <vt:lpstr>標楷體</vt:lpstr>
      <vt:lpstr>Arial</vt:lpstr>
      <vt:lpstr>Calibri</vt:lpstr>
      <vt:lpstr>Constantia</vt:lpstr>
      <vt:lpstr>Times New Roman</vt:lpstr>
      <vt:lpstr>Wingdings 2</vt:lpstr>
      <vt:lpstr>流線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alan</dc:creator>
  <cp:lastModifiedBy>tyw吳庭育</cp:lastModifiedBy>
  <cp:revision>623</cp:revision>
  <dcterms:created xsi:type="dcterms:W3CDTF">2009-08-25T05:11:28Z</dcterms:created>
  <dcterms:modified xsi:type="dcterms:W3CDTF">2021-10-17T08:20:30Z</dcterms:modified>
</cp:coreProperties>
</file>