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96" r:id="rId2"/>
    <p:sldId id="306" r:id="rId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FFDC6D"/>
    <a:srgbClr val="CC66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2" autoAdjust="0"/>
    <p:restoredTop sz="97758" autoAdjust="0"/>
  </p:normalViewPr>
  <p:slideViewPr>
    <p:cSldViewPr>
      <p:cViewPr varScale="1">
        <p:scale>
          <a:sx n="110" d="100"/>
          <a:sy n="110" d="100"/>
        </p:scale>
        <p:origin x="114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5968A-2C5D-4565-906F-16DC583EDED1}" type="datetimeFigureOut">
              <a:rPr lang="zh-TW" altLang="en-US" smtClean="0"/>
              <a:pPr/>
              <a:t>2021/10/8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BB217-BE89-4C16-ABBC-B7E216A70D2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538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25F7DF9-703D-4949-9FE0-C92EDE23B50B}" type="datetimeFigureOut">
              <a:rPr lang="zh-TW" altLang="en-US"/>
              <a:pPr>
                <a:defRPr/>
              </a:pPr>
              <a:t>2021/10/8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901B048-74C0-4A07-8761-D618A1892A6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909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5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標楷體" pitchFamily="65" charset="-120"/>
                <a:ea typeface="標楷體" pitchFamily="65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pPr>
              <a:defRPr/>
            </a:pPr>
            <a:fld id="{E6442739-C56D-4CD7-BF21-AD4B2893BE7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E4618-01BD-4F05-A505-0E3F334AF29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90021474-A790-49F7-9800-DDC45D006601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07926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389437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B28A1B47-452B-48BC-B98B-D8FE7B07471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ctr" rtl="0">
              <a:spcBef>
                <a:spcPct val="0"/>
              </a:spcBef>
              <a:buNone/>
              <a:defRPr lang="en-US" sz="50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F8EB0ACD-1563-44B1-848C-46A4CECDC68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7544" y="1628800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4008" y="1628800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7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922D3EE0-6D76-4DD4-868D-64263B6D7E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5536" y="170080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4008" y="170080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95536" y="2420888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008" y="2420888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8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782475F1-7D1E-4A80-9204-7F5E7D4DCAD6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564672"/>
          </a:xfrm>
        </p:spPr>
        <p:txBody>
          <a:bodyPr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A7AE8DF9-6B02-47AD-BE05-503BA12143E4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39E2F-1AC1-452B-996D-131A6E7AE4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0E37D4F1-8073-4FDD-863C-8C229C47DAD5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剪去並圓角化單一角落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7" name="手繪多邊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10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11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E90CE3E1-339E-4381-96E5-C569F1B4C59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28" name="標題版面配置區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56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29" name="文字版面配置區 29"/>
          <p:cNvSpPr>
            <a:spLocks noGrp="1"/>
          </p:cNvSpPr>
          <p:nvPr>
            <p:ph type="body" idx="1"/>
          </p:nvPr>
        </p:nvSpPr>
        <p:spPr bwMode="auto">
          <a:xfrm>
            <a:off x="458774" y="1556792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2000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pPr>
              <a:defRPr/>
            </a:pPr>
            <a:fld id="{6CD26A41-2558-402C-AD2B-606413DEDF9F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grpSp>
        <p:nvGrpSpPr>
          <p:cNvPr id="1033" name="群組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 dirty="0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45" r:id="rId2"/>
    <p:sldLayoutId id="2147483754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5" r:id="rId9"/>
    <p:sldLayoutId id="2147483751" r:id="rId10"/>
    <p:sldLayoutId id="214748375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標楷體" pitchFamily="65" charset="-120"/>
          <a:ea typeface="標楷體" pitchFamily="65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667" y="2132856"/>
            <a:ext cx="9022333" cy="1143000"/>
          </a:xfrm>
        </p:spPr>
        <p:txBody>
          <a:bodyPr>
            <a:noAutofit/>
          </a:bodyPr>
          <a:lstStyle/>
          <a:p>
            <a:r>
              <a:rPr lang="en-US" altLang="zh-TW" dirty="0">
                <a:latin typeface="+mn-lt"/>
              </a:rPr>
              <a:t>10/5</a:t>
            </a:r>
            <a:r>
              <a:rPr lang="zh-TW" altLang="en-US" dirty="0">
                <a:latin typeface="+mn-lt"/>
              </a:rPr>
              <a:t>回家作業說明　</a:t>
            </a:r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389437"/>
          </a:xfrm>
        </p:spPr>
        <p:txBody>
          <a:bodyPr/>
          <a:lstStyle/>
          <a:p>
            <a:r>
              <a:rPr lang="zh-TW" altLang="en-US" dirty="0"/>
              <a:t>請用</a:t>
            </a:r>
            <a:r>
              <a:rPr lang="en-US" altLang="zh-TW" dirty="0"/>
              <a:t>A4</a:t>
            </a:r>
            <a:r>
              <a:rPr lang="zh-TW" altLang="en-US" dirty="0"/>
              <a:t>紙手寫需抄題 </a:t>
            </a:r>
            <a:r>
              <a:rPr lang="en-US" altLang="zh-TW" dirty="0"/>
              <a:t>(10/15</a:t>
            </a:r>
            <a:r>
              <a:rPr lang="zh-TW" altLang="en-US" dirty="0"/>
              <a:t>上課當場繳交</a:t>
            </a:r>
            <a:r>
              <a:rPr lang="en-US" altLang="zh-TW" dirty="0"/>
              <a:t>):</a:t>
            </a:r>
          </a:p>
          <a:p>
            <a:r>
              <a:rPr lang="zh-TW" altLang="en-US" sz="2000" dirty="0"/>
              <a:t>第二章 </a:t>
            </a:r>
            <a:r>
              <a:rPr lang="en-US" altLang="zh-TW" sz="2000" dirty="0"/>
              <a:t>P93:  2.1, 2.7</a:t>
            </a:r>
          </a:p>
          <a:p>
            <a:r>
              <a:rPr lang="zh-TW" altLang="en-US" sz="2000" dirty="0"/>
              <a:t>第三章 </a:t>
            </a:r>
            <a:r>
              <a:rPr lang="en-US" altLang="zh-TW" sz="2000" dirty="0"/>
              <a:t>P142: 3.3</a:t>
            </a:r>
          </a:p>
          <a:p>
            <a:r>
              <a:rPr lang="zh-TW" altLang="en-US" sz="2000" dirty="0"/>
              <a:t>第四章 </a:t>
            </a:r>
            <a:r>
              <a:rPr lang="en-US" altLang="zh-TW" sz="2000" dirty="0"/>
              <a:t>P181: 4.2</a:t>
            </a:r>
          </a:p>
          <a:p>
            <a:endParaRPr lang="en-US" altLang="zh-TW" sz="2000" dirty="0"/>
          </a:p>
          <a:p>
            <a:pPr lvl="1"/>
            <a:endParaRPr lang="en-US" altLang="zh-TW" sz="1800" dirty="0"/>
          </a:p>
          <a:p>
            <a:pPr marL="393700" lvl="1" indent="0">
              <a:buNone/>
            </a:pP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1B47-452B-48BC-B98B-D8FE7B07471B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7828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線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線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4911</TotalTime>
  <Words>37</Words>
  <Application>Microsoft Office PowerPoint</Application>
  <PresentationFormat>如螢幕大小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1" baseType="lpstr">
      <vt:lpstr>微軟正黑體</vt:lpstr>
      <vt:lpstr>新細明體</vt:lpstr>
      <vt:lpstr>標楷體</vt:lpstr>
      <vt:lpstr>Arial</vt:lpstr>
      <vt:lpstr>Calibri</vt:lpstr>
      <vt:lpstr>Constantia</vt:lpstr>
      <vt:lpstr>Times New Roman</vt:lpstr>
      <vt:lpstr>Wingdings 2</vt:lpstr>
      <vt:lpstr>流線</vt:lpstr>
      <vt:lpstr>10/5回家作業說明　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alan</dc:creator>
  <cp:lastModifiedBy>tyw吳庭育</cp:lastModifiedBy>
  <cp:revision>621</cp:revision>
  <dcterms:created xsi:type="dcterms:W3CDTF">2009-08-25T05:11:28Z</dcterms:created>
  <dcterms:modified xsi:type="dcterms:W3CDTF">2021-10-08T14:24:33Z</dcterms:modified>
</cp:coreProperties>
</file>