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35763" cy="9866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BA16-AC1B-4B2D-BBF1-9AEF1880D0AA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226E6-D086-4654-B3D3-67B0E4B4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57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7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4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53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3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5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8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8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9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1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0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1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8508-4329-4C0F-A2DB-4E787AF5BEA5}" type="datetimeFigureOut">
              <a:rPr lang="zh-TW" altLang="en-US" smtClean="0"/>
              <a:pPr/>
              <a:t>2018/9/19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第一章 教育心理學的新取向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602038"/>
            <a:ext cx="8280000" cy="1655762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教育目的化、對象全人化、方法本土化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教育心理學思想的演變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b="1" dirty="0" smtClean="0">
                <a:solidFill>
                  <a:srgbClr val="FF0000"/>
                </a:solidFill>
              </a:rPr>
              <a:t>中國古代哲學</a:t>
            </a:r>
            <a:r>
              <a:rPr lang="zh-TW" altLang="en-US" dirty="0" smtClean="0"/>
              <a:t>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以人性可變為教育基礎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zh-TW" altLang="en-US" dirty="0"/>
              <a:t>知</a:t>
            </a:r>
            <a:r>
              <a:rPr lang="zh-TW" altLang="en-US" dirty="0" smtClean="0"/>
              <a:t>行情意</a:t>
            </a:r>
            <a:r>
              <a:rPr lang="zh-TW" altLang="en-US" dirty="0"/>
              <a:t>為</a:t>
            </a:r>
            <a:r>
              <a:rPr lang="zh-TW" altLang="en-US" dirty="0" smtClean="0"/>
              <a:t>教育基礎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514350" indent="-514350">
              <a:buFont typeface="+mj-ea"/>
              <a:buAutoNum type="ea1ChtPeriod"/>
            </a:pPr>
            <a:r>
              <a:rPr lang="zh-TW" altLang="en-US" b="1" dirty="0" smtClean="0">
                <a:solidFill>
                  <a:srgbClr val="FF0000"/>
                </a:solidFill>
              </a:rPr>
              <a:t>西方古代哲學</a:t>
            </a:r>
            <a:r>
              <a:rPr lang="zh-TW" altLang="en-US" dirty="0" smtClean="0"/>
              <a:t>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柏拉圖的教育心理學思想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亞里士多德的教育心理學思想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4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dirty="0" smtClean="0"/>
              <a:t>西方近代哲學教育心理學思想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斐斯泰洛齊</a:t>
            </a:r>
            <a:r>
              <a:rPr lang="zh-TW" altLang="en-US" dirty="0" smtClean="0"/>
              <a:t>的教育心理學思想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赫爾巴特</a:t>
            </a:r>
            <a:r>
              <a:rPr lang="zh-TW" altLang="en-US" dirty="0" smtClean="0"/>
              <a:t>的教育心理學思想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福祿貝爾</a:t>
            </a:r>
            <a:r>
              <a:rPr lang="zh-TW" altLang="en-US" dirty="0" smtClean="0"/>
              <a:t>的教育心理學思想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ea"/>
              <a:buAutoNum type="ea1ChtPeriod" startAt="3"/>
            </a:pPr>
            <a:r>
              <a:rPr lang="zh-TW" altLang="en-US" dirty="0" smtClean="0"/>
              <a:t>西方現代哲學教育心理學思想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行為主義的教育心理學思想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認知</a:t>
            </a:r>
            <a:r>
              <a:rPr lang="zh-TW" altLang="en-US" dirty="0"/>
              <a:t>主義的教育心理學</a:t>
            </a:r>
            <a:r>
              <a:rPr lang="zh-TW" altLang="en-US" dirty="0" smtClean="0"/>
              <a:t>思想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人本</a:t>
            </a:r>
            <a:r>
              <a:rPr lang="zh-TW" altLang="en-US" dirty="0"/>
              <a:t>主義的教育心理學</a:t>
            </a:r>
            <a:r>
              <a:rPr lang="zh-TW" altLang="en-US" dirty="0" smtClean="0"/>
              <a:t>思想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004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教育心理學是座轉化的橋樑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 smtClean="0"/>
              <a:t>推行新教育時期教育心理學的角色</a:t>
            </a:r>
            <a:endParaRPr lang="en-US" altLang="zh-TW" dirty="0" smtClean="0"/>
          </a:p>
          <a:p>
            <a:pPr marL="514350" indent="-514350">
              <a:buFont typeface="+mj-ea"/>
              <a:buAutoNum type="ea1ChtPeriod"/>
            </a:pPr>
            <a:endParaRPr lang="en-US" altLang="zh-TW" dirty="0" smtClean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 smtClean="0"/>
              <a:t>心理學原理在教育上的應用與限制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學習理論不能直接用於學校教學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實驗室內的實驗者與教室內的</a:t>
            </a:r>
            <a:r>
              <a:rPr lang="zh-TW" altLang="en-US" dirty="0" smtClean="0">
                <a:solidFill>
                  <a:srgbClr val="FF0000"/>
                </a:solidFill>
              </a:rPr>
              <a:t>教師角色不同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實驗室內研究的學習歷程不同於</a:t>
            </a:r>
            <a:r>
              <a:rPr lang="zh-TW" altLang="en-US" b="1" dirty="0" smtClean="0">
                <a:solidFill>
                  <a:srgbClr val="FF0000"/>
                </a:solidFill>
              </a:rPr>
              <a:t>教室內的教學歷程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教學理論運用要靠教師的</a:t>
            </a:r>
            <a:r>
              <a:rPr lang="zh-TW" altLang="en-US" dirty="0" smtClean="0"/>
              <a:t>智慧</a:t>
            </a:r>
            <a:r>
              <a:rPr lang="en-US" altLang="zh-TW" dirty="0" smtClean="0"/>
              <a:t>-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實踐</a:t>
            </a:r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81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教育心理學研究的三化取向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 smtClean="0"/>
              <a:t>教育心理學</a:t>
            </a:r>
            <a:r>
              <a:rPr lang="zh-TW" altLang="en-US" b="1" dirty="0" smtClean="0">
                <a:solidFill>
                  <a:srgbClr val="FF0000"/>
                </a:solidFill>
              </a:rPr>
              <a:t>研究目的教育化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教育化的目的</a:t>
            </a:r>
            <a:r>
              <a:rPr lang="zh-TW" altLang="en-US" dirty="0" smtClean="0"/>
              <a:t>在培養理想的教師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學科專業素養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教育專業素養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教學專業素</a:t>
            </a:r>
            <a:r>
              <a:rPr lang="zh-TW" altLang="en-US" dirty="0"/>
              <a:t>養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由理想的教師教出</a:t>
            </a:r>
            <a:r>
              <a:rPr lang="zh-TW" altLang="en-US" b="1" dirty="0" smtClean="0">
                <a:solidFill>
                  <a:srgbClr val="FF0000"/>
                </a:solidFill>
              </a:rPr>
              <a:t>理想的學生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ea"/>
              <a:buAutoNum type="ea1ChtPeriod"/>
            </a:pPr>
            <a:r>
              <a:rPr lang="zh-TW" altLang="en-US" dirty="0" smtClean="0"/>
              <a:t>教育心理學研究</a:t>
            </a:r>
            <a:r>
              <a:rPr lang="zh-TW" altLang="en-US" b="1" dirty="0" smtClean="0">
                <a:solidFill>
                  <a:srgbClr val="FF0000"/>
                </a:solidFill>
              </a:rPr>
              <a:t>對象全人化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全人教育的人格發展觀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全人教育的社會多元</a:t>
            </a:r>
            <a:r>
              <a:rPr lang="zh-TW" altLang="en-US" dirty="0"/>
              <a:t>觀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17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ea1ChtPeriod" startAt="3"/>
            </a:pPr>
            <a:r>
              <a:rPr lang="zh-TW" altLang="en-US" dirty="0"/>
              <a:t>教育心理學研究方法</a:t>
            </a:r>
            <a:r>
              <a:rPr lang="zh-TW" altLang="en-US" dirty="0" smtClean="0"/>
              <a:t>本土化</a:t>
            </a:r>
            <a:endParaRPr lang="en-US" altLang="zh-TW" dirty="0" smtClean="0"/>
          </a:p>
          <a:p>
            <a:pPr marL="971550" lvl="1" indent="-514350">
              <a:buFont typeface="+mj-ea"/>
              <a:buAutoNum type="arabicPeriod"/>
            </a:pPr>
            <a:r>
              <a:rPr lang="zh-TW" altLang="en-US" dirty="0" smtClean="0"/>
              <a:t>三類學生來自三類家庭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順教育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缺教育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反教育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成功的教育有賴二</a:t>
            </a:r>
            <a:r>
              <a:rPr lang="zh-TW" altLang="en-US" dirty="0"/>
              <a:t>教</a:t>
            </a:r>
            <a:r>
              <a:rPr lang="zh-TW" altLang="en-US" dirty="0" smtClean="0"/>
              <a:t>合一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dirty="0" smtClean="0"/>
              <a:t>教學與輔導二合一</a:t>
            </a:r>
            <a:endParaRPr lang="en-US" altLang="zh-TW" dirty="0" smtClean="0"/>
          </a:p>
          <a:p>
            <a:pPr marL="1428750" lvl="2" indent="-514350">
              <a:buFont typeface="+mj-lt"/>
              <a:buAutoNum type="alphaUcPeriod"/>
            </a:pPr>
            <a:r>
              <a:rPr lang="zh-TW" altLang="en-US" smtClean="0"/>
              <a:t>學校與家庭二合</a:t>
            </a:r>
            <a:r>
              <a:rPr lang="zh-TW" altLang="en-US"/>
              <a:t>一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61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271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有機</vt:lpstr>
      <vt:lpstr>第一章 教育心理學的新取向</vt:lpstr>
      <vt:lpstr>教育心理學思想的演變</vt:lpstr>
      <vt:lpstr>PowerPoint 簡報</vt:lpstr>
      <vt:lpstr>教育心理學是座轉化的橋樑</vt:lpstr>
      <vt:lpstr>教育心理學研究的三化取向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21</cp:revision>
  <cp:lastPrinted>2018-09-19T03:32:28Z</cp:lastPrinted>
  <dcterms:created xsi:type="dcterms:W3CDTF">2017-08-24T03:16:24Z</dcterms:created>
  <dcterms:modified xsi:type="dcterms:W3CDTF">2018-09-19T03:47:00Z</dcterms:modified>
</cp:coreProperties>
</file>