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FF"/>
    <a:srgbClr val="F8F7F2"/>
    <a:srgbClr val="92D050"/>
    <a:srgbClr val="FF0000"/>
    <a:srgbClr val="1222BE"/>
    <a:srgbClr val="F2F2F2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41" autoAdjust="0"/>
  </p:normalViewPr>
  <p:slideViewPr>
    <p:cSldViewPr>
      <p:cViewPr varScale="1">
        <p:scale>
          <a:sx n="63" d="100"/>
          <a:sy n="63" d="100"/>
        </p:scale>
        <p:origin x="7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98225-5FD0-4E4C-892F-F5C98A6F3383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C99A-2A1A-46C7-8D6F-533C5002D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72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2330-B4CB-4D6E-91E2-47342B129B53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77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E2B-DCD4-4FED-A469-B5CF728D2C8D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9362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E2B-DCD4-4FED-A469-B5CF728D2C8D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97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E2B-DCD4-4FED-A469-B5CF728D2C8D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2266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E2B-DCD4-4FED-A469-B5CF728D2C8D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81973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E2B-DCD4-4FED-A469-B5CF728D2C8D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2616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E2B-DCD4-4FED-A469-B5CF728D2C8D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0844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6E97-2A1A-466D-A49F-EE71AF7F85FC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45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78E-3960-4A48-828B-822924113E08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31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53CD-181E-46CB-9AEB-3E74DAE10162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54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D493-C6AA-46D9-8F38-6EE53370FAF2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99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00B1-4C71-4D26-B93B-D7B066E77161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87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AA92-7947-4CDE-B9E0-F4F5EC861226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36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B48-F4CB-4591-A4D8-3877BC7DAD9C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3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3D42-391F-4BDD-8AD8-A655F6C352C6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5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3209-716F-4891-A5DF-26AFA260D0D0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06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94B1-AD00-4B8A-8676-E97BED1E3ED2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45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3EE2B-DCD4-4FED-A469-B5CF728D2C8D}" type="datetime1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D12E-1CF2-41D7-B141-DC7AF2A005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09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n>
                  <a:solidFill>
                    <a:schemeClr val="tx1"/>
                  </a:solidFill>
                </a:ln>
              </a:rPr>
              <a:t>Ameba Arduino </a:t>
            </a:r>
            <a:br>
              <a:rPr lang="en-US" altLang="zh-TW" sz="4000" b="1" dirty="0" smtClean="0">
                <a:ln>
                  <a:solidFill>
                    <a:schemeClr val="tx1"/>
                  </a:solidFill>
                </a:ln>
              </a:rPr>
            </a:br>
            <a:r>
              <a:rPr lang="zh-TW" altLang="en-US" sz="4000" b="1" dirty="0" smtClean="0">
                <a:ln>
                  <a:solidFill>
                    <a:schemeClr val="tx1"/>
                  </a:solidFill>
                </a:ln>
              </a:rPr>
              <a:t>超音波測距與土壤濕度</a:t>
            </a:r>
            <a:r>
              <a:rPr lang="en-US" altLang="zh-TW" sz="4000" b="1" dirty="0" smtClean="0">
                <a:ln>
                  <a:solidFill>
                    <a:schemeClr val="tx1"/>
                  </a:solidFill>
                </a:ln>
              </a:rPr>
              <a:t/>
            </a:r>
            <a:br>
              <a:rPr lang="en-US" altLang="zh-TW" sz="4000" b="1" dirty="0" smtClean="0">
                <a:ln>
                  <a:solidFill>
                    <a:schemeClr val="tx1"/>
                  </a:solidFill>
                </a:ln>
              </a:rPr>
            </a:br>
            <a:endParaRPr lang="zh-TW" altLang="en-US" sz="40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55776" y="4797152"/>
            <a:ext cx="6400800" cy="1752600"/>
          </a:xfrm>
        </p:spPr>
        <p:txBody>
          <a:bodyPr>
            <a:normAutofit/>
          </a:bodyPr>
          <a:lstStyle/>
          <a:p>
            <a:pPr algn="r"/>
            <a:endParaRPr lang="en-US" altLang="zh-TW" sz="2400" dirty="0" smtClean="0"/>
          </a:p>
          <a:p>
            <a:pPr algn="r"/>
            <a:r>
              <a:rPr lang="en-US" altLang="zh-TW" sz="2400" b="1" dirty="0" smtClean="0">
                <a:solidFill>
                  <a:schemeClr val="tx1"/>
                </a:solidFill>
              </a:rPr>
              <a:t>2020/05/25: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新一代網路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4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本周重點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/>
              <a:t>土壤溼度感測器</a:t>
            </a:r>
            <a:endParaRPr lang="en-US" altLang="zh-TW" sz="3600" b="1" dirty="0" smtClean="0"/>
          </a:p>
          <a:p>
            <a:r>
              <a:rPr lang="zh-TW" altLang="en-US" sz="3600" b="1" dirty="0" smtClean="0"/>
              <a:t>超音波測距器</a:t>
            </a:r>
            <a:endParaRPr lang="en-US" altLang="zh-TW" sz="3600" b="1" dirty="0" smtClean="0"/>
          </a:p>
          <a:p>
            <a:r>
              <a:rPr lang="zh-TW" altLang="en-US" sz="3600" b="1" dirty="0" smtClean="0"/>
              <a:t>用設備連動其他</a:t>
            </a:r>
            <a:r>
              <a:rPr lang="en-US" altLang="zh-TW" sz="3600" b="1" dirty="0" smtClean="0"/>
              <a:t>IOT</a:t>
            </a:r>
            <a:r>
              <a:rPr lang="zh-TW" altLang="en-US" sz="3600" b="1" dirty="0" smtClean="0"/>
              <a:t>元件</a:t>
            </a:r>
            <a:r>
              <a:rPr lang="en-US" altLang="zh-TW" sz="3600" b="1" dirty="0" smtClean="0"/>
              <a:t>(LED</a:t>
            </a:r>
            <a:r>
              <a:rPr lang="zh-TW" altLang="en-US" sz="3600" b="1" dirty="0" smtClean="0"/>
              <a:t>等</a:t>
            </a:r>
            <a:r>
              <a:rPr lang="en-US" altLang="zh-TW" sz="3600" b="1" dirty="0" smtClean="0"/>
              <a:t>)</a:t>
            </a:r>
            <a:endParaRPr lang="zh-TW" altLang="en-US" sz="36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06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D12E-1CF2-41D7-B141-DC7AF2A00530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77" y="425800"/>
            <a:ext cx="7664291" cy="56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8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8720"/>
            <a:ext cx="8179594" cy="459343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2960" y="5661248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可用衛生紙沾水測試，試完記得擦乾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868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2536</TotalTime>
  <Words>41</Words>
  <Application>Microsoft Office PowerPoint</Application>
  <PresentationFormat>如螢幕大小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Bookman Old Style</vt:lpstr>
      <vt:lpstr>Calibri</vt:lpstr>
      <vt:lpstr>Rockwell</vt:lpstr>
      <vt:lpstr>Damask</vt:lpstr>
      <vt:lpstr>Ameba Arduino  超音波測距與土壤濕度 </vt:lpstr>
      <vt:lpstr>本周重點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Ameba Arduino &amp;  中華電信IoT大平台之應用實務</dc:title>
  <dc:creator>Kevin</dc:creator>
  <cp:lastModifiedBy>Windows 使用者</cp:lastModifiedBy>
  <cp:revision>103</cp:revision>
  <dcterms:created xsi:type="dcterms:W3CDTF">2019-03-05T02:03:04Z</dcterms:created>
  <dcterms:modified xsi:type="dcterms:W3CDTF">2020-05-25T01:34:50Z</dcterms:modified>
</cp:coreProperties>
</file>