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301" r:id="rId2"/>
    <p:sldId id="309" r:id="rId3"/>
    <p:sldId id="307" r:id="rId4"/>
    <p:sldId id="30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F"/>
    <a:srgbClr val="F8F7F2"/>
    <a:srgbClr val="92D050"/>
    <a:srgbClr val="FF0000"/>
    <a:srgbClr val="1222BE"/>
    <a:srgbClr val="F2F2F2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1" autoAdjust="0"/>
  </p:normalViewPr>
  <p:slideViewPr>
    <p:cSldViewPr>
      <p:cViewPr varScale="1">
        <p:scale>
          <a:sx n="63" d="100"/>
          <a:sy n="63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98225-5FD0-4E4C-892F-F5C98A6F338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C99A-2A1A-46C7-8D6F-533C5002D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72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2330-B4CB-4D6E-91E2-47342B129B53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7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9362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97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266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8197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61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084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6E97-2A1A-466D-A49F-EE71AF7F85FC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4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78E-3960-4A48-828B-822924113E08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1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3CD-181E-46CB-9AEB-3E74DAE10162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54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D493-C6AA-46D9-8F38-6EE53370FAF2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99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0B1-4C71-4D26-B93B-D7B066E77161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87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AA92-7947-4CDE-B9E0-F4F5EC861226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3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B48-F4CB-4591-A4D8-3877BC7DAD9C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3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3D42-391F-4BDD-8AD8-A655F6C352C6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5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209-716F-4891-A5DF-26AFA260D0D0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6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94B1-AD00-4B8A-8676-E97BED1E3ED2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45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3EE2B-DCD4-4FED-A469-B5CF728D2C8D}" type="datetime1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09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LED </a:t>
            </a:r>
            <a:r>
              <a:rPr lang="zh-TW" altLang="en-US" dirty="0" smtClean="0"/>
              <a:t>腳位配置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t="13762" r="31772" b="11500"/>
          <a:stretch/>
        </p:blipFill>
        <p:spPr bwMode="auto">
          <a:xfrm>
            <a:off x="251520" y="1556792"/>
            <a:ext cx="5376764" cy="338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23757"/>
              </p:ext>
            </p:extLst>
          </p:nvPr>
        </p:nvGraphicFramePr>
        <p:xfrm>
          <a:off x="5868144" y="1916832"/>
          <a:ext cx="30963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Ameba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5V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長腳 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正極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GND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短腳 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負極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0456"/>
              </p:ext>
            </p:extLst>
          </p:nvPr>
        </p:nvGraphicFramePr>
        <p:xfrm>
          <a:off x="5868144" y="3717032"/>
          <a:ext cx="30963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Ameba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D16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長腳 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正極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GND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短腳 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負極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48264" y="14127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恆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00192" y="3283429"/>
            <a:ext cx="232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Ameba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27584" y="5682325"/>
            <a:ext cx="505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Exercise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：如何使用一個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Ameba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68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404663"/>
            <a:ext cx="877062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9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877300" cy="6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878586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2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2511</TotalTime>
  <Words>49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Bookman Old Style</vt:lpstr>
      <vt:lpstr>Calibri</vt:lpstr>
      <vt:lpstr>Rockwell</vt:lpstr>
      <vt:lpstr>Damask</vt:lpstr>
      <vt:lpstr>LED 腳位配置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Ameba Arduino &amp;  中華電信IoT大平台之應用實務</dc:title>
  <dc:creator>Kevin</dc:creator>
  <cp:lastModifiedBy>Windows 使用者</cp:lastModifiedBy>
  <cp:revision>98</cp:revision>
  <dcterms:created xsi:type="dcterms:W3CDTF">2019-03-05T02:03:04Z</dcterms:created>
  <dcterms:modified xsi:type="dcterms:W3CDTF">2020-06-15T02:19:26Z</dcterms:modified>
</cp:coreProperties>
</file>