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3A261-DC81-5C4A-B1BB-3AADDC958282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3A239-8180-7940-8682-9A617658D5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40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E543E-BE9A-9845-8B6A-302E5FD0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3E7CA-ADAB-6F46-AAA7-A7133E7D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60482-D0CF-6E41-ADDA-E4D3B62F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6C164-39BE-C148-97ED-4065C21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B63FE-5951-C94C-8D67-D43E2FB6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14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26F2-CFD0-5D4F-9696-318364D1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27A59-43DB-774B-B9D9-F23BE3B5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D15E4-6E24-3841-844B-28B4B64D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455AB-B1B1-0144-AA31-55E11A01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91F0D-9297-724C-99CB-ED3129C0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40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5617A-47D4-894C-A4B5-9049BA33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C65734-2EAB-1144-B799-56F65D47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949096-D052-C34F-B7B2-8399E20A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97CD3-E285-204A-92F7-A255B78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A6F98-AC79-D14D-A442-E98EDB0D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77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3DC8E-A9FC-0243-9FF0-9C537C8C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6F1ED1-629E-FC40-9DF3-50B12D3A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46E868-7ED4-C14A-9458-D34C9FF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51C45-12C0-5B47-9653-ADFDB6FE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C8D30-14D9-C04C-BE8F-018981D1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6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81E30-9DD8-6540-B467-89EEF7E4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6A2F3-F747-9C49-A83A-96370468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62181-5ED1-A446-983F-E83DA509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91B6-F069-C344-9EC0-C66CF212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BB2DA-4F16-894C-8F52-DEDEDEAC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4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66CB0-8936-1744-853D-89A21FB1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9C2F3-A59B-8940-89E4-1CEBE37DB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157A08-F8FD-4948-A1B8-0C016BFE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96A85-6DAF-AE4A-9FF1-40F0A54E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536A03-E486-2D4D-A8E2-2E11F22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F0700-4838-0840-A097-28B5CD0E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1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D212-E77E-2D45-BA7C-42D5F3C2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2F760B-17F5-FC41-92B9-08A76A3E8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A4E5C-3A02-5649-B65C-176EFD33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890E6F-7639-0149-BCB7-3A1A479A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00947B-5DEB-364C-9919-4110468B5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1DF551-9BC6-704D-9BE0-125A18F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E781B0-D71E-804E-9255-CBD44467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8B1581-84CE-A046-977E-4A895CDE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4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D1AF9-1BE8-A54A-9F5F-FAD1F0AA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D9B8E1-FA5B-C44E-94AE-88522420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9F9085-B52F-7447-888B-167D964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8C2FF1-27C0-5F4B-BFAF-255B8B94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7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95958E-CB4B-AB4A-9B69-D9EE6A1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E270EC-8FD6-AE41-B3F2-200CD302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03A4AB-856C-C443-AED6-B6FA54A0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67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4744E-2490-E047-A762-E24C738B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23D78-BF82-7B43-BF70-F308F53C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A092F8-50A2-2349-BE1F-C0FAED80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D93AC7-3BC4-454D-BE60-F0ECE37C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C0380F-C662-0A4D-9ADF-D1F4B0B4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7F450-6F22-8240-A1B7-76A31D3F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28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BA8C0-9E3E-9A46-AAB7-0ACCED2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046FF9-0A04-1440-8023-76B21825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766D00-E19E-854C-BF54-FB64AC64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DE718A-C8B1-1D48-B256-A5C2F3BE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15E49-CCB9-A04E-80C0-2A18DCA9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D18E7A-940D-E94E-8B08-D9F3F43B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35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1E7799-F5AD-AB45-9B66-4C0EBF34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193AF-E316-D14D-BF14-AC66614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DBA411-B671-084B-B591-5E37C42E9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2591-17D6-F340-A193-357A181BC37D}" type="datetimeFigureOut">
              <a:rPr kumimoji="1" lang="zh-TW" altLang="en-US" smtClean="0"/>
              <a:t>2020/11/4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B4E29-1832-6F4B-B11E-E7861FC2E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C1389-CBDA-B34D-97A7-766ADBC3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7F5A-BD52-CA45-9E83-A79836E9A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11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F11BE-6BAA-E641-98F1-66210303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慶瑋老師訪問摘要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42562-1049-BF4D-85A3-AF6A50D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科裡面辦</a:t>
            </a:r>
            <a:r>
              <a:rPr kumimoji="1" lang="zh-TW" altLang="en-US"/>
              <a:t>學習社群</a:t>
            </a:r>
            <a:endParaRPr kumimoji="1" lang="en-US" altLang="zh-TW"/>
          </a:p>
          <a:p>
            <a:r>
              <a:rPr kumimoji="1" lang="zh-TW" altLang="en-US" dirty="0"/>
              <a:t>科裡面有教學研究會，老師要去觀課，也要被觀課</a:t>
            </a:r>
            <a:endParaRPr kumimoji="1" lang="en-US" altLang="zh-TW" dirty="0"/>
          </a:p>
          <a:p>
            <a:r>
              <a:rPr kumimoji="1" lang="zh-TW" altLang="en-US" dirty="0"/>
              <a:t>自發性老師會主動進行教師專業發展活動</a:t>
            </a:r>
          </a:p>
        </p:txBody>
      </p:sp>
    </p:spTree>
    <p:extLst>
      <p:ext uri="{BB962C8B-B14F-4D97-AF65-F5344CB8AC3E}">
        <p14:creationId xmlns:p14="http://schemas.microsoft.com/office/powerpoint/2010/main" val="363748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Macintosh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慶瑋老師訪問摘要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仁謙老師訪問摘要</dc:title>
  <dc:creator>Microsoft Office User</dc:creator>
  <cp:lastModifiedBy>Microsoft Office User</cp:lastModifiedBy>
  <cp:revision>2</cp:revision>
  <dcterms:created xsi:type="dcterms:W3CDTF">2020-10-22T02:02:48Z</dcterms:created>
  <dcterms:modified xsi:type="dcterms:W3CDTF">2020-11-04T03:55:31Z</dcterms:modified>
</cp:coreProperties>
</file>