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3A261-DC81-5C4A-B1BB-3AADDC958282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3A239-8180-7940-8682-9A617658D5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240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EE543E-BE9A-9845-8B6A-302E5FD0E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3E7CA-ADAB-6F46-AAA7-A7133E7D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260482-D0CF-6E41-ADDA-E4D3B62F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C6C164-39BE-C148-97ED-4065C212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BB63FE-5951-C94C-8D67-D43E2FB6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149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326F2-CFD0-5D4F-9696-318364D1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27A59-43DB-774B-B9D9-F23BE3B50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DD15E4-6E24-3841-844B-28B4B64D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1455AB-B1B1-0144-AA31-55E11A01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D91F0D-9297-724C-99CB-ED3129C0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140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D45617A-47D4-894C-A4B5-9049BA33A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C65734-2EAB-1144-B799-56F65D472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949096-D052-C34F-B7B2-8399E20A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D97CD3-E285-204A-92F7-A255B782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A6F98-AC79-D14D-A442-E98EDB0D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771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83DC8E-A9FC-0243-9FF0-9C537C8C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6F1ED1-629E-FC40-9DF3-50B12D3A7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46E868-7ED4-C14A-9458-D34C9FFB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551C45-12C0-5B47-9653-ADFDB6FE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EC8D30-14D9-C04C-BE8F-018981D1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267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81E30-9DD8-6540-B467-89EEF7E4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D6A2F3-F747-9C49-A83A-96370468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262181-5ED1-A446-983F-E83DA509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AE91B6-F069-C344-9EC0-C66CF212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2BB2DA-4F16-894C-8F52-DEDEDEAC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747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66CB0-8936-1744-853D-89A21FB1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9C2F3-A59B-8940-89E4-1CEBE37DB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157A08-F8FD-4948-A1B8-0C016BFE1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D96A85-6DAF-AE4A-9FF1-40F0A54E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536A03-E486-2D4D-A8E2-2E11F223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5F0700-4838-0840-A097-28B5CD0E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919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2D212-E77E-2D45-BA7C-42D5F3C2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2F760B-17F5-FC41-92B9-08A76A3E8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FA4E5C-3A02-5649-B65C-176EFD331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890E6F-7639-0149-BCB7-3A1A479A6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00947B-5DEB-364C-9919-4110468B5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E1DF551-9BC6-704D-9BE0-125A18F2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E781B0-D71E-804E-9255-CBD44467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A8B1581-84CE-A046-977E-4A895CDE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434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D1AF9-1BE8-A54A-9F5F-FAD1F0AA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D9B8E1-FA5B-C44E-94AE-88522420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79F9085-B52F-7447-888B-167D964D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8C2FF1-27C0-5F4B-BFAF-255B8B94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571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F95958E-CB4B-AB4A-9B69-D9EE6A1A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E270EC-8FD6-AE41-B3F2-200CD302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03A4AB-856C-C443-AED6-B6FA54A0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67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4744E-2490-E047-A762-E24C738B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E23D78-BF82-7B43-BF70-F308F53CB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A092F8-50A2-2349-BE1F-C0FAED808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D93AC7-3BC4-454D-BE60-F0ECE37C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C0380F-C662-0A4D-9ADF-D1F4B0B4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F7F450-6F22-8240-A1B7-76A31D3F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287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BA8C0-9E3E-9A46-AAB7-0ACCED2F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0046FF9-0A04-1440-8023-76B21825B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766D00-E19E-854C-BF54-FB64AC649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DE718A-C8B1-1D48-B256-A5C2F3BE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615E49-CCB9-A04E-80C0-2A18DCA9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D18E7A-940D-E94E-8B08-D9F3F43B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351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E1E7799-F5AD-AB45-9B66-4C0EBF34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5193AF-E316-D14D-BF14-AC666146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DBA411-B671-084B-B591-5E37C42E9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62591-17D6-F340-A193-357A181BC37D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4B4E29-1832-6F4B-B11E-E7861FC2E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DC1389-CBDA-B34D-97A7-766ADBC3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112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F11BE-6BAA-E641-98F1-66210303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易霖老師訪問摘要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42562-1049-BF4D-85A3-AF6A50D7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偏鄉老師更不想進行教師專業發展</a:t>
            </a:r>
            <a:endParaRPr kumimoji="1" lang="en-US" altLang="zh-TW" dirty="0"/>
          </a:p>
          <a:p>
            <a:r>
              <a:rPr kumimoji="1" lang="zh-TW" altLang="en-US" dirty="0"/>
              <a:t>讓外面的專業資源流入學校</a:t>
            </a:r>
            <a:endParaRPr kumimoji="1" lang="en-US" altLang="zh-TW" dirty="0"/>
          </a:p>
          <a:p>
            <a:r>
              <a:rPr kumimoji="1" lang="zh-TW" altLang="en-US" dirty="0"/>
              <a:t>讓教師參與非傳統式的</a:t>
            </a:r>
            <a:r>
              <a:rPr kumimoji="1" lang="zh-TW" altLang="en-US"/>
              <a:t>教師研習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748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</Words>
  <Application>Microsoft Macintosh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易霖老師訪問摘要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仁謙老師訪問摘要</dc:title>
  <dc:creator>Microsoft Office User</dc:creator>
  <cp:lastModifiedBy>Microsoft Office 使用者</cp:lastModifiedBy>
  <cp:revision>3</cp:revision>
  <dcterms:created xsi:type="dcterms:W3CDTF">2020-10-22T02:02:48Z</dcterms:created>
  <dcterms:modified xsi:type="dcterms:W3CDTF">2020-11-11T15:54:44Z</dcterms:modified>
</cp:coreProperties>
</file>