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9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DA1F-53DC-5F40-BDEB-DA6E01A1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B9944-4D23-8C45-B9AE-124EA287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2D2F9-09E3-C143-BC9A-5D055E0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E6FA3-007F-1141-9FC0-8A635607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140A0-2DCF-0C47-A12A-9102178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0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DFC68-B380-A04D-9DD7-9BF4B94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53112-D026-3245-8917-68AAC332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A754A-DF9E-D04D-BB14-A06D4087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9BFA8-1DCB-9843-91A3-A4E7CEC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6AA97-AF7F-104A-95DF-26AFCCC5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3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29ECB6-1C26-A54F-B06D-6431ED9C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F2D86-73DD-D445-A48B-A9945CDF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9832E-A3E6-F341-80BC-454FB8D3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AD9E1-D545-6F4F-A1E0-1FC5C161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2D340-2A58-3547-9B46-20319E02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DC652-5A72-2648-A864-BE8127F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A2EBB-B39F-D243-B079-9E232DA0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06006-C2D9-494F-9D59-6679915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4999F-63E9-7D4B-8B72-A8D2F28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271D3-E81E-9E47-8E80-880DEBF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67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EC8E-3597-8549-8C51-BD9FCE7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325A6-5006-F443-AA24-DC8278A0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F3F6A-7100-F54D-A277-D449BDF7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70D7C-B734-E14A-AC8E-D48FC5B6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B4B14-F0A6-E545-B672-ECD4E24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5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C9AE-9161-5641-B305-F623631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1F67-ABAA-2C4A-B42E-F39488C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CFC74-6106-A345-A85B-77310345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43E04-46B0-374F-8522-0AE7E39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780E3E-A1D6-4848-BD3C-6A766975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A29AC-73CE-3D46-9860-591315D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52E63-2718-B94B-BD41-15214D61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72A1B-16FF-114C-BF7E-30DEA78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62D7C-4A1B-A849-858D-ED4A2F1B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472A5-60D5-C442-B72A-41257C4A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424A9D-CA0C-954A-A953-131A4CD1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E64519-6344-744F-BC04-DEA52118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51A5BD-067A-B547-A584-26E14CD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1971D-0DF3-1B4A-940E-4BCEAEE3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85D42-88FF-984C-85E6-4F06272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3A81BB-FF0D-4743-9DE8-B01CA32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B565C7-D4ED-F240-A535-D4977DD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938DB6-58D6-7F44-A271-F6299F90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4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A05A9C-0EB1-C546-A6D3-DF782CD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70764-577B-1B4C-811D-66C4F59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05C6B4-6CEF-8346-98B8-254AFD7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D435-0C20-DE48-8322-635D0E97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BC62E-5172-D74F-A990-DA1FFBE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4C463-EA05-8B4C-BC6D-57CEB77F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03CD9-4F30-E249-BFE2-9A0235A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36FB12-8D20-B74F-A5F4-FCE4833D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46EBD-8266-784E-9164-6036C6E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3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73803-51E4-7B4F-BB7B-32FBB350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385BD4-35E1-4B4A-A785-79FB1AF7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6FA58-E288-4C4A-9B6B-D54DBD3C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C25B2D-786B-2C43-B854-177E9E2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EC4C7-AD02-FA45-846E-15B33A35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F5759-6046-2743-8944-CDCC944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B06AA0-D4D3-2C49-A433-8485903E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1F06E-270F-D149-AD69-E77D6498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2E1E7-C47B-2547-9AF8-0B9CB670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9B0-B324-E649-94DA-484068DCF07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C3FA6-E505-824D-8BB8-5DA8ED46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AC2D8-19C4-6549-A81A-87932948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0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83585-7BF7-5A49-9E3E-CC19FC1F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4404"/>
            <a:ext cx="9144000" cy="2325031"/>
          </a:xfrm>
        </p:spPr>
        <p:txBody>
          <a:bodyPr/>
          <a:lstStyle/>
          <a:p>
            <a:r>
              <a:rPr kumimoji="1" lang="zh-TW" altLang="en-US" dirty="0"/>
              <a:t>教師專業發展</a:t>
            </a:r>
            <a:br>
              <a:rPr kumimoji="1" lang="en-US" altLang="zh-TW" dirty="0"/>
            </a:br>
            <a:r>
              <a:rPr kumimoji="1" lang="en-US" altLang="zh-TW" dirty="0"/>
              <a:t>(Chap 6)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6D4338-AD8C-CF49-BEEB-B3367C3AE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kumimoji="1" lang="en-US" altLang="zh-TW" sz="4000" dirty="0"/>
          </a:p>
          <a:p>
            <a:r>
              <a:rPr kumimoji="1" lang="zh-TW" altLang="en-US" sz="4000" dirty="0"/>
              <a:t>周保男</a:t>
            </a:r>
          </a:p>
        </p:txBody>
      </p:sp>
    </p:spTree>
    <p:extLst>
      <p:ext uri="{BB962C8B-B14F-4D97-AF65-F5344CB8AC3E}">
        <p14:creationId xmlns:p14="http://schemas.microsoft.com/office/powerpoint/2010/main" val="20313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AD5AE-71DB-634D-961C-83FE892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43C3-2900-CC40-9B27-74A5B4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8:10~8:30</a:t>
            </a:r>
            <a:r>
              <a:rPr lang="zh-TW" altLang="en-US" dirty="0"/>
              <a:t>：寧靜性閱讀 </a:t>
            </a:r>
            <a:r>
              <a:rPr lang="en-US" altLang="zh-TW" dirty="0"/>
              <a:t>(</a:t>
            </a:r>
            <a:r>
              <a:rPr lang="zh-TW" altLang="en-US" dirty="0"/>
              <a:t>課堂教材</a:t>
            </a:r>
            <a:r>
              <a:rPr lang="en-US" altLang="zh-TW" dirty="0"/>
              <a:t>) &amp; </a:t>
            </a:r>
            <a:r>
              <a:rPr lang="zh-TW" altLang="en-US" dirty="0"/>
              <a:t>早餐時間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8:30~9:00</a:t>
            </a:r>
            <a:r>
              <a:rPr lang="zh-TW" altLang="en-US" dirty="0"/>
              <a:t>：課本內容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9:00~9:30</a:t>
            </a:r>
            <a:r>
              <a:rPr lang="zh-TW" altLang="en-US" dirty="0"/>
              <a:t>：線上訪問教師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/>
              <a:t>9:30~10:00</a:t>
            </a:r>
            <a:r>
              <a:rPr lang="zh-TW" altLang="en-US" dirty="0"/>
              <a:t>：概念圖製作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B393E-992B-5540-BB96-92F1A14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教師專業發展評鑑的政策論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830FE-5BCF-7649-BA29-3D215C59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教師專業發展評鑑</a:t>
            </a:r>
            <a:r>
              <a:rPr kumimoji="1" lang="en-US" altLang="zh-TW" dirty="0"/>
              <a:t>(</a:t>
            </a:r>
            <a:r>
              <a:rPr kumimoji="1" lang="zh-TW" altLang="en-US" dirty="0"/>
              <a:t>見</a:t>
            </a:r>
            <a:r>
              <a:rPr kumimoji="1" lang="en-US" altLang="zh-TW" dirty="0"/>
              <a:t>Moodle</a:t>
            </a:r>
            <a:r>
              <a:rPr kumimoji="1" lang="zh-TW" altLang="en-US" dirty="0"/>
              <a:t>的手冊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教師文化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1. </a:t>
            </a:r>
            <a:r>
              <a:rPr kumimoji="1" lang="zh-TW" altLang="en-US" dirty="0"/>
              <a:t>保守教師文化</a:t>
            </a:r>
            <a:r>
              <a:rPr kumimoji="1" lang="en-US" altLang="zh-TW" dirty="0"/>
              <a:t>(</a:t>
            </a:r>
            <a:r>
              <a:rPr kumimoji="1" lang="zh-TW" altLang="en-US" dirty="0"/>
              <a:t>求穩定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自己所學足夠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3. </a:t>
            </a:r>
            <a:r>
              <a:rPr kumimoji="1" lang="zh-TW" altLang="en-US" dirty="0"/>
              <a:t>適時做變化，但底子不變</a:t>
            </a:r>
            <a:endParaRPr kumimoji="1" lang="en-US" altLang="zh-TW" dirty="0"/>
          </a:p>
          <a:p>
            <a:r>
              <a:rPr kumimoji="1" lang="zh-TW" altLang="en-US" dirty="0"/>
              <a:t>意識型態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 1. </a:t>
            </a:r>
            <a:r>
              <a:rPr kumimoji="1" lang="zh-TW" altLang="en-US" dirty="0"/>
              <a:t>標準化測驗影響教師專業發展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</a:t>
            </a:r>
            <a:r>
              <a:rPr kumimoji="1" lang="en-US" altLang="zh-TW" dirty="0"/>
              <a:t>2. </a:t>
            </a:r>
            <a:r>
              <a:rPr kumimoji="1" lang="zh-TW" altLang="en-US" dirty="0"/>
              <a:t>後現代主義影響教師</a:t>
            </a:r>
            <a:r>
              <a:rPr kumimoji="1" lang="zh-TW" altLang="en-US"/>
              <a:t>專業發展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42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103</Words>
  <Application>Microsoft Macintosh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教師專業發展 (Chap 6)</vt:lpstr>
      <vt:lpstr>課程結構</vt:lpstr>
      <vt:lpstr>教師專業發展評鑑的政策論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教師專業發展 (Chap 2)</dc:title>
  <dc:creator>Microsoft Office 使用者</dc:creator>
  <cp:lastModifiedBy>Microsoft Office User</cp:lastModifiedBy>
  <cp:revision>11</cp:revision>
  <dcterms:created xsi:type="dcterms:W3CDTF">2020-10-07T14:54:05Z</dcterms:created>
  <dcterms:modified xsi:type="dcterms:W3CDTF">2020-11-04T06:20:21Z</dcterms:modified>
</cp:coreProperties>
</file>