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53e2075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53e2075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53e2075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53e2075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53e2075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53e2075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53e2075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53e2075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a53e2075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a53e2075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53e20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53e20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53e207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53e207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a53e2075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a53e2075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53e2075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53e2075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53e207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a53e207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a53e2075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a53e2075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53e2075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a53e2075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a53e2075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a53e2075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教師專業發展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50950" y="3419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周保男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教師評鑑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形成性評鑑：不斷考核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總結性評鑑：一段時間後再考核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評鑑目的：給獎金、教師續聘、改進教學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教師專業發展評鑑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提供教學改進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課堂觀課(形成式評鑑)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見書中表1-1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教師專業發展社群的效益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六大效益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TW" sz="2500"/>
              <a:t>滿足情需求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TW" sz="2500"/>
              <a:t>增進團隊合作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TW" sz="2500"/>
              <a:t>分享教學領導權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TW" sz="2500"/>
              <a:t>提升教師知能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TW" sz="2500"/>
              <a:t>提升教師素質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TW" sz="2500"/>
              <a:t>形塑優質學校文化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教師專業發展社群運作階段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禮貌互動階段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焦點關注階段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衝突磨合階段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團結一致階段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有效運作階段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Q2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500"/>
              <a:t>教師專業發展、教師評鑑、教師專業評鑑，你覺得當老師累不累?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課程結構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8:10~8:40：寧靜性閱讀 (課堂教材) &amp; 早餐時間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500"/>
              <a:t>8:40~9:30：上課內容 (線上採訪現職教師)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500"/>
              <a:t>9:30~10:00：概念圖製作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Q1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在上這門課時，有聽過教師專業發展嗎?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教師的角色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早期的社會，教師無專業形象，任何人可當老師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美國早期社會，把「當教師」認為不入流的行業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後期社會有專業培訓及考證制度，教師才有專業化形象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台灣社會將正式教師的社會階級排序在等級之上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美國大學培訓教師是要看學生的criminal record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教師專業發展目的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個人成長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人生目標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個人興趣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把教學當作學習歷程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不斷進修，增進教學技能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為求升等或評鑑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教師專業發展活動類別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正式：</a:t>
            </a:r>
            <a:endParaRPr sz="25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500"/>
              <a:t>工作坊、研習活動、研討會、數位學習等</a:t>
            </a:r>
            <a:endParaRPr sz="25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非正式：</a:t>
            </a:r>
            <a:endParaRPr sz="2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500"/>
              <a:t>自行閱讀書籍或期刊、自發性線上學習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教師專業發展途徑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個人引導：教師自行規劃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同儕指導：同單位老師引導或外部專家指導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學習小組：學習小組提供管道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教師專業發展之推動策略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教師進修法制化(政府)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教師進修課程(大學)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專業成長支持系統(學校單位)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研發教材(專業輔導團)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教師成長團體(專業社群)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輔導教師制度(資深教師)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區域進修制度(縣市研習中心)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教師專業發展之推動策略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教師專業發展評鑑(考評機制)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專業認證(職務加給)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教師互換制度(輪調)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Macintosh PowerPoint</Application>
  <PresentationFormat>如螢幕大小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教師專業發展</vt:lpstr>
      <vt:lpstr>課程結構</vt:lpstr>
      <vt:lpstr>Q1</vt:lpstr>
      <vt:lpstr>教師的角色</vt:lpstr>
      <vt:lpstr>教師專業發展目的</vt:lpstr>
      <vt:lpstr>教師專業發展活動類別</vt:lpstr>
      <vt:lpstr>教師專業發展途徑</vt:lpstr>
      <vt:lpstr>教師專業發展之推動策略</vt:lpstr>
      <vt:lpstr>教師專業發展之推動策略 </vt:lpstr>
      <vt:lpstr>教師評鑑</vt:lpstr>
      <vt:lpstr>教師專業發展評鑑</vt:lpstr>
      <vt:lpstr>教師專業發展社群的效益</vt:lpstr>
      <vt:lpstr>教師專業發展社群運作階段</vt:lpstr>
      <vt:lpstr>Q2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教師專業發展</dc:title>
  <cp:lastModifiedBy>Microsoft Office User</cp:lastModifiedBy>
  <cp:revision>1</cp:revision>
  <dcterms:modified xsi:type="dcterms:W3CDTF">2021-09-16T00:51:05Z</dcterms:modified>
</cp:coreProperties>
</file>