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 Slab" panose="02020500000000000000" charset="0"/>
      <p:regular r:id="rId11"/>
      <p:bold r:id="rId12"/>
    </p:embeddedFont>
    <p:embeddedFont>
      <p:font typeface="Source Sans Pro" panose="020B0503030403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RA/TdLisTdJAJgpTYnCXK2oqy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1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url.cc/mvbWmj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>
            <a:spLocks noGrp="1"/>
          </p:cNvSpPr>
          <p:nvPr>
            <p:ph type="ctrTitle"/>
          </p:nvPr>
        </p:nvSpPr>
        <p:spPr>
          <a:xfrm>
            <a:off x="1162714" y="1001216"/>
            <a:ext cx="5807400" cy="138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zh-TW" sz="3200" u="sng">
                <a:solidFill>
                  <a:srgbClr val="0048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物聯網基礎與實作</a:t>
            </a:r>
            <a:br>
              <a:rPr lang="zh-TW" sz="4000" u="sng">
                <a:solidFill>
                  <a:srgbClr val="0048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4000" u="sng">
                <a:solidFill>
                  <a:srgbClr val="0048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LinkIt7967</a:t>
            </a:r>
            <a:endParaRPr sz="4000">
              <a:solidFill>
                <a:srgbClr val="00487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162714" y="3446623"/>
            <a:ext cx="5807400" cy="138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</a:pPr>
            <a:r>
              <a:rPr lang="zh-TW" sz="2000" b="1" i="0" u="none" strike="noStrike" cap="none">
                <a:solidFill>
                  <a:srgbClr val="0048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組員：</a:t>
            </a:r>
            <a:endParaRPr sz="2000" b="1" i="0" u="none" strike="noStrike" cap="none">
              <a:solidFill>
                <a:srgbClr val="00487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3910630" y="4835674"/>
            <a:ext cx="132274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zh-TW" dirty="0"/>
              <a:t>文件下載</a:t>
            </a:r>
            <a:endParaRPr dirty="0"/>
          </a:p>
        </p:txBody>
      </p:sp>
      <p:sp>
        <p:nvSpPr>
          <p:cNvPr id="43" name="Google Shape;43;p2"/>
          <p:cNvSpPr txBox="1">
            <a:spLocks noGrp="1"/>
          </p:cNvSpPr>
          <p:nvPr>
            <p:ph type="body" idx="2"/>
          </p:nvPr>
        </p:nvSpPr>
        <p:spPr>
          <a:xfrm>
            <a:off x="786150" y="1200150"/>
            <a:ext cx="7571809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zh-TW" altLang="en-US"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zh-TW" dirty="0"/>
              <a:t>作業上傳：</a:t>
            </a:r>
            <a:r>
              <a:rPr lang="zh-TW" u="sng" dirty="0">
                <a:solidFill>
                  <a:schemeClr val="hlink"/>
                </a:solidFill>
                <a:hlinkClick r:id="rId3"/>
              </a:rPr>
              <a:t>https://reurl.cc/mvbWmj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zh-TW" dirty="0"/>
              <a:t>練習題：</a:t>
            </a:r>
            <a:endParaRPr dirty="0"/>
          </a:p>
          <a:p>
            <a:pPr marL="10160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zh-TW" altLang="en-US" dirty="0"/>
              <a:t>超音波感測器</a:t>
            </a:r>
            <a:endParaRPr dirty="0"/>
          </a:p>
          <a:p>
            <a:pPr marL="10160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zh-TW" altLang="en-US" dirty="0"/>
              <a:t>溫溼度計算</a:t>
            </a:r>
            <a:r>
              <a:rPr lang="en-US" altLang="zh-TW" dirty="0"/>
              <a:t>THI</a:t>
            </a:r>
          </a:p>
          <a:p>
            <a:pPr marL="10160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zh-TW" altLang="en-US" dirty="0"/>
              <a:t>超音波</a:t>
            </a:r>
            <a:r>
              <a:rPr lang="en-US" altLang="zh-TW" dirty="0"/>
              <a:t>+LED+OLED</a:t>
            </a:r>
            <a:r>
              <a:rPr lang="zh-TW" altLang="en-US" dirty="0"/>
              <a:t>流程圖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44" name="Google Shape;44;p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zh-TW" altLang="en-US" sz="2800" b="1" dirty="0">
                <a:solidFill>
                  <a:srgbClr val="0048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超音波</a:t>
            </a:r>
            <a:r>
              <a:rPr lang="zh-TW" sz="2800" b="1" dirty="0">
                <a:solidFill>
                  <a:srgbClr val="0048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感測器</a:t>
            </a:r>
            <a:endParaRPr sz="2800" b="1" dirty="0">
              <a:solidFill>
                <a:srgbClr val="00487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Google Shape;50;p3"/>
          <p:cNvSpPr txBox="1"/>
          <p:nvPr/>
        </p:nvSpPr>
        <p:spPr>
          <a:xfrm>
            <a:off x="824541" y="1010720"/>
            <a:ext cx="7494918" cy="367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7EC1"/>
              </a:buClr>
              <a:buSzPts val="2400"/>
              <a:buFont typeface="Noto Sans Symbols"/>
              <a:buChar char="■"/>
            </a:pPr>
            <a:r>
              <a:rPr lang="zh-TW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流程圖</a:t>
            </a:r>
            <a:endParaRPr dirty="0"/>
          </a:p>
        </p:txBody>
      </p:sp>
      <p:sp>
        <p:nvSpPr>
          <p:cNvPr id="51" name="Google Shape;51;p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551F33D-B99F-4437-8B3C-21A83F1A4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813" y="1270514"/>
            <a:ext cx="1534441" cy="33152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zh-TW"/>
              <a:t>程式碼</a:t>
            </a:r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zh-TW"/>
              <a:t>感測器照片</a:t>
            </a:r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zh-TW" altLang="en-US" sz="2800" b="1" dirty="0">
                <a:solidFill>
                  <a:srgbClr val="0048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溫溼度計算</a:t>
            </a:r>
            <a:r>
              <a:rPr lang="en-US" altLang="zh-TW" sz="2800" b="1" dirty="0">
                <a:solidFill>
                  <a:srgbClr val="0048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</a:t>
            </a:r>
            <a:endParaRPr sz="2800" b="1" dirty="0">
              <a:solidFill>
                <a:srgbClr val="00487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5"/>
          <p:cNvSpPr txBox="1"/>
          <p:nvPr/>
        </p:nvSpPr>
        <p:spPr>
          <a:xfrm>
            <a:off x="824541" y="1010720"/>
            <a:ext cx="7494918" cy="367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7EC1"/>
              </a:buClr>
              <a:buSzPts val="2400"/>
              <a:buFont typeface="Noto Sans Symbols"/>
              <a:buNone/>
            </a:pPr>
            <a:r>
              <a:rPr lang="zh-TW" alt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流程圖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A1B3FD4-7AEE-4B3F-B2D1-1284C301D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80" y="617071"/>
            <a:ext cx="1057011" cy="41327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76" name="Google Shape;7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zh-TW"/>
              <a:t>程式碼</a:t>
            </a:r>
            <a:endParaRPr/>
          </a:p>
        </p:txBody>
      </p:sp>
      <p:sp>
        <p:nvSpPr>
          <p:cNvPr id="77" name="Google Shape;7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zh-TW"/>
              <a:t>感測器照片</a:t>
            </a:r>
            <a:endParaRPr/>
          </a:p>
        </p:txBody>
      </p:sp>
      <p:sp>
        <p:nvSpPr>
          <p:cNvPr id="78" name="Google Shape;7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zh-TW" altLang="en-US" sz="2800" b="1" dirty="0">
                <a:solidFill>
                  <a:srgbClr val="0048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超音波</a:t>
            </a:r>
            <a:r>
              <a:rPr lang="en-US" altLang="zh-TW" sz="2800" b="1" dirty="0">
                <a:solidFill>
                  <a:srgbClr val="0048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+LED+OLED</a:t>
            </a:r>
            <a:r>
              <a:rPr lang="zh-TW" altLang="en-US" sz="2800" b="1" dirty="0">
                <a:solidFill>
                  <a:srgbClr val="0048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流程圖</a:t>
            </a:r>
            <a:endParaRPr sz="2800" b="1" dirty="0">
              <a:solidFill>
                <a:srgbClr val="00487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7"/>
          <p:cNvSpPr txBox="1"/>
          <p:nvPr/>
        </p:nvSpPr>
        <p:spPr>
          <a:xfrm>
            <a:off x="786150" y="1010720"/>
            <a:ext cx="7494918" cy="367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0861D2F-BB75-4D1C-8F1C-0E42CD6CB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183" y="948302"/>
            <a:ext cx="1701782" cy="378135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zh-TW"/>
              <a:t>程式碼</a:t>
            </a:r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zh-TW"/>
              <a:t>感測器照片</a:t>
            </a:r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103</Words>
  <Application>Microsoft Office PowerPoint</Application>
  <PresentationFormat>如螢幕大小 (16:9)</PresentationFormat>
  <Paragraphs>30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Source Sans Pro</vt:lpstr>
      <vt:lpstr>Times New Roman</vt:lpstr>
      <vt:lpstr>Roboto Slab</vt:lpstr>
      <vt:lpstr>Arial</vt:lpstr>
      <vt:lpstr>Noto Sans Symbols</vt:lpstr>
      <vt:lpstr>Cordelia template</vt:lpstr>
      <vt:lpstr>物聯網基礎與實作 LinkIt7967</vt:lpstr>
      <vt:lpstr>文件下載</vt:lpstr>
      <vt:lpstr>超音波感測器</vt:lpstr>
      <vt:lpstr>PowerPoint 簡報</vt:lpstr>
      <vt:lpstr>溫溼度計算THI</vt:lpstr>
      <vt:lpstr>PowerPoint 簡報</vt:lpstr>
      <vt:lpstr>超音波+LED+OLED流程圖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物聯網基礎與實作 LinkIt7967</dc:title>
  <dc:creator>user</dc:creator>
  <cp:lastModifiedBy>B10756040</cp:lastModifiedBy>
  <cp:revision>2</cp:revision>
  <dcterms:modified xsi:type="dcterms:W3CDTF">2021-11-30T19:15:52Z</dcterms:modified>
</cp:coreProperties>
</file>