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4" r:id="rId9"/>
  </p:sldIdLst>
  <p:sldSz cx="9144000" cy="5143500" type="screen16x9"/>
  <p:notesSz cx="6858000" cy="9144000"/>
  <p:embeddedFontLst>
    <p:embeddedFont>
      <p:font typeface="Roboto Slab" panose="02020500000000000000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標楷體" panose="03000509000000000000" pitchFamily="65" charset="-12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37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4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63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4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W4j6x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2714" y="1001216"/>
            <a:ext cx="5807400" cy="1389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物聯網基礎與實作</a:t>
            </a:r>
            <a:br>
              <a:rPr lang="en-US" altLang="zh-TW" sz="4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4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LinkIt7967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E868EC0B-5C6C-418B-897B-18274B8CF96D}"/>
              </a:ext>
            </a:extLst>
          </p:cNvPr>
          <p:cNvSpPr txBox="1">
            <a:spLocks/>
          </p:cNvSpPr>
          <p:nvPr/>
        </p:nvSpPr>
        <p:spPr>
          <a:xfrm>
            <a:off x="1252091" y="3447758"/>
            <a:ext cx="5807400" cy="138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ts val="2800"/>
              </a:lnSpc>
            </a:pP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endParaRPr lang="en-US" altLang="zh-TW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D46D35-510D-4E50-B310-6ED43DD0248A}"/>
              </a:ext>
            </a:extLst>
          </p:cNvPr>
          <p:cNvSpPr txBox="1"/>
          <p:nvPr/>
        </p:nvSpPr>
        <p:spPr>
          <a:xfrm>
            <a:off x="3910630" y="4835674"/>
            <a:ext cx="1322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CHAPTER 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安裝自製積木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fld>
            <a:endParaRPr lang="en" b="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E8138A-FA45-4E28-B6CA-52C8B7CBD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19" y="1674061"/>
            <a:ext cx="6100362" cy="327259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038C2C3-8AAC-42F7-A691-EC9D8308D9E6}"/>
              </a:ext>
            </a:extLst>
          </p:cNvPr>
          <p:cNvSpPr txBox="1"/>
          <p:nvPr/>
        </p:nvSpPr>
        <p:spPr>
          <a:xfrm>
            <a:off x="1361288" y="973059"/>
            <a:ext cx="650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下載處：</a:t>
            </a:r>
            <a:r>
              <a:rPr lang="en-US" altLang="zh-TW" b="0" i="0" u="none" strike="noStrike" dirty="0">
                <a:solidFill>
                  <a:srgbClr val="0065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https://reurl.cc/W4j6x9</a:t>
            </a:r>
            <a:endParaRPr lang="en-US" altLang="zh-TW" b="0" i="0" u="none" strike="noStrike" dirty="0">
              <a:solidFill>
                <a:srgbClr val="00658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:BlocklyDuino_extension_liou_france_icshop_F1_20211207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65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26013B-3E2C-438D-813C-50E97643C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75;p13">
            <a:extLst>
              <a:ext uri="{FF2B5EF4-FFF2-40B4-BE49-F238E27FC236}">
                <a16:creationId xmlns:a16="http://schemas.microsoft.com/office/drawing/2014/main" id="{FD2903F0-B6B8-4C64-A34B-05FFEAD3D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溫濕度上傳</a:t>
            </a:r>
            <a:r>
              <a:rPr lang="en-US" altLang="zh-TW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Thingspeak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9A492B8-9706-4946-8241-E16CDA7F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81" y="1218699"/>
            <a:ext cx="17623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溫濕度上傳</a:t>
            </a:r>
            <a:r>
              <a:rPr lang="en-US" altLang="zh-TW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Thingspeak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824541" y="1010720"/>
            <a:ext cx="7494918" cy="36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 algn="l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fld>
            <a:endParaRPr lang="en" b="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CB05D-802F-4269-8C4B-3B81C8D5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2" y="1526289"/>
            <a:ext cx="4188142" cy="22685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E39BA6-D2AE-46B8-AE49-81D88462C389}"/>
              </a:ext>
            </a:extLst>
          </p:cNvPr>
          <p:cNvSpPr/>
          <p:nvPr/>
        </p:nvSpPr>
        <p:spPr>
          <a:xfrm>
            <a:off x="965386" y="2660577"/>
            <a:ext cx="474388" cy="9637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A6729C-A55D-4AD0-8FDB-1EBD7E20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64" y="1516767"/>
            <a:ext cx="4579136" cy="24803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1A78E60-76BB-42EA-93BD-85DE43781D93}"/>
              </a:ext>
            </a:extLst>
          </p:cNvPr>
          <p:cNvSpPr/>
          <p:nvPr/>
        </p:nvSpPr>
        <p:spPr>
          <a:xfrm>
            <a:off x="5527651" y="2220686"/>
            <a:ext cx="893775" cy="63939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92C9E6-6C4A-47E6-936B-9C774A8A47C8}"/>
              </a:ext>
            </a:extLst>
          </p:cNvPr>
          <p:cNvSpPr txBox="1"/>
          <p:nvPr/>
        </p:nvSpPr>
        <p:spPr>
          <a:xfrm>
            <a:off x="5241998" y="1146368"/>
            <a:ext cx="176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沒帳號先申請</a:t>
            </a:r>
          </a:p>
        </p:txBody>
      </p:sp>
      <p:sp>
        <p:nvSpPr>
          <p:cNvPr id="10" name="箭號: 燕尾形向右 9">
            <a:extLst>
              <a:ext uri="{FF2B5EF4-FFF2-40B4-BE49-F238E27FC236}">
                <a16:creationId xmlns:a16="http://schemas.microsoft.com/office/drawing/2014/main" id="{0FF7CDAD-4E57-4FE6-AE2E-84FD6066555C}"/>
              </a:ext>
            </a:extLst>
          </p:cNvPr>
          <p:cNvSpPr/>
          <p:nvPr/>
        </p:nvSpPr>
        <p:spPr>
          <a:xfrm>
            <a:off x="3932608" y="1029055"/>
            <a:ext cx="914400" cy="3799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溫濕度上傳</a:t>
            </a:r>
            <a:r>
              <a:rPr lang="en-US" altLang="zh-TW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Thingspeak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fld>
            <a:endParaRPr lang="en" b="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B3FF59-8B81-4958-B37F-C1A08B33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1" y="959754"/>
            <a:ext cx="2545093" cy="39265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793F442-999E-4208-B4EE-BD266B3A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534" y="944026"/>
            <a:ext cx="3166756" cy="3891354"/>
          </a:xfrm>
          <a:prstGeom prst="rect">
            <a:avLst/>
          </a:prstGeom>
        </p:spPr>
      </p:pic>
      <p:sp>
        <p:nvSpPr>
          <p:cNvPr id="7" name="箭號: 燕尾形向右 6">
            <a:extLst>
              <a:ext uri="{FF2B5EF4-FFF2-40B4-BE49-F238E27FC236}">
                <a16:creationId xmlns:a16="http://schemas.microsoft.com/office/drawing/2014/main" id="{6BD8B5A2-3013-43F7-8C7F-2353BCA03292}"/>
              </a:ext>
            </a:extLst>
          </p:cNvPr>
          <p:cNvSpPr/>
          <p:nvPr/>
        </p:nvSpPr>
        <p:spPr>
          <a:xfrm>
            <a:off x="3817267" y="2353168"/>
            <a:ext cx="914400" cy="3799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3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溫濕度上傳</a:t>
            </a:r>
            <a:r>
              <a:rPr lang="en-US" altLang="zh-TW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Thingspeak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fld>
            <a:endParaRPr lang="en" b="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010EE-FA35-466F-8C5D-15F7DBFB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41" y="1106972"/>
            <a:ext cx="4589143" cy="3293311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37B54D3-381C-475A-AB2B-8B43F3D1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63" y="1048414"/>
            <a:ext cx="1762371" cy="34104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01DDD7-D21A-4AB9-8716-0B99D57A3DBC}"/>
              </a:ext>
            </a:extLst>
          </p:cNvPr>
          <p:cNvSpPr/>
          <p:nvPr/>
        </p:nvSpPr>
        <p:spPr>
          <a:xfrm>
            <a:off x="1412272" y="2289438"/>
            <a:ext cx="973418" cy="2268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7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呈現結果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fld>
            <a:endParaRPr lang="en" b="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F390D2-5DA4-4521-979C-8A252CFB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520778"/>
            <a:ext cx="7103384" cy="22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dirty="0"/>
              <a:t>程式碼</a:t>
            </a:r>
            <a:endParaRPr dirty="0"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dirty="0"/>
              <a:t>感測器照片</a:t>
            </a:r>
            <a:endParaRPr dirty="0"/>
          </a:p>
        </p:txBody>
      </p:sp>
      <p:sp>
        <p:nvSpPr>
          <p:cNvPr id="92" name="Google Shape;92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6" name="Google Shape;75;p13">
            <a:extLst>
              <a:ext uri="{FF2B5EF4-FFF2-40B4-BE49-F238E27FC236}">
                <a16:creationId xmlns:a16="http://schemas.microsoft.com/office/drawing/2014/main" id="{3078CBB5-9FC5-4A4A-981A-8991FBCFA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截圖實作成果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82</Words>
  <Application>Microsoft Office PowerPoint</Application>
  <PresentationFormat>如螢幕大小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Wingdings</vt:lpstr>
      <vt:lpstr>Source Sans Pro</vt:lpstr>
      <vt:lpstr>Roboto Slab</vt:lpstr>
      <vt:lpstr>Times New Roman</vt:lpstr>
      <vt:lpstr>Arial</vt:lpstr>
      <vt:lpstr>Cordelia template</vt:lpstr>
      <vt:lpstr>物聯網基礎與實作 LinkIt7967</vt:lpstr>
      <vt:lpstr>安裝自製積木</vt:lpstr>
      <vt:lpstr>溫濕度上傳Thingspeak</vt:lpstr>
      <vt:lpstr>溫濕度上傳Thingspeak</vt:lpstr>
      <vt:lpstr>溫濕度上傳Thingspeak</vt:lpstr>
      <vt:lpstr>溫濕度上傳Thingspeak</vt:lpstr>
      <vt:lpstr>呈現結果</vt:lpstr>
      <vt:lpstr>截圖實作成果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</dc:title>
  <cp:lastModifiedBy>B10756040</cp:lastModifiedBy>
  <cp:revision>18</cp:revision>
  <dcterms:modified xsi:type="dcterms:W3CDTF">2021-12-14T17:44:52Z</dcterms:modified>
</cp:coreProperties>
</file>