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6" r:id="rId1"/>
  </p:sldMasterIdLst>
  <p:notesMasterIdLst>
    <p:notesMasterId r:id="rId22"/>
  </p:notesMasterIdLst>
  <p:handoutMasterIdLst>
    <p:handoutMasterId r:id="rId23"/>
  </p:handoutMasterIdLst>
  <p:sldIdLst>
    <p:sldId id="256" r:id="rId2"/>
    <p:sldId id="260" r:id="rId3"/>
    <p:sldId id="257" r:id="rId4"/>
    <p:sldId id="263" r:id="rId5"/>
    <p:sldId id="258" r:id="rId6"/>
    <p:sldId id="313" r:id="rId7"/>
    <p:sldId id="322" r:id="rId8"/>
    <p:sldId id="323" r:id="rId9"/>
    <p:sldId id="273" r:id="rId10"/>
    <p:sldId id="315" r:id="rId11"/>
    <p:sldId id="318" r:id="rId12"/>
    <p:sldId id="316" r:id="rId13"/>
    <p:sldId id="317" r:id="rId14"/>
    <p:sldId id="319" r:id="rId15"/>
    <p:sldId id="320" r:id="rId16"/>
    <p:sldId id="321" r:id="rId17"/>
    <p:sldId id="324" r:id="rId18"/>
    <p:sldId id="325" r:id="rId19"/>
    <p:sldId id="312" r:id="rId20"/>
    <p:sldId id="274" r:id="rId21"/>
  </p:sldIdLst>
  <p:sldSz cx="9144000" cy="5143500" type="screen16x9"/>
  <p:notesSz cx="6858000" cy="9144000"/>
  <p:embeddedFontLst>
    <p:embeddedFont>
      <p:font typeface="Bahiana" panose="02020500000000000000" charset="0"/>
      <p:regular r:id="rId24"/>
    </p:embeddedFont>
    <p:embeddedFont>
      <p:font typeface="Barlow Semi Condensed" panose="00000506000000000000" pitchFamily="2" charset="0"/>
      <p:regular r:id="rId25"/>
      <p:bold r:id="rId26"/>
      <p:italic r:id="rId27"/>
      <p:boldItalic r:id="rId28"/>
    </p:embeddedFont>
    <p:embeddedFont>
      <p:font typeface="Barlow Semi Condensed SemiBold" panose="00000706000000000000" pitchFamily="2" charset="0"/>
      <p:regular r:id="rId29"/>
      <p:bold r:id="rId30"/>
      <p:italic r:id="rId31"/>
      <p:boldItalic r:id="rId32"/>
    </p:embeddedFont>
    <p:embeddedFont>
      <p:font typeface="Cambria" panose="02040503050406030204" pitchFamily="18" charset="0"/>
      <p:regular r:id="rId33"/>
      <p:bold r:id="rId34"/>
      <p:italic r:id="rId35"/>
      <p:boldItalic r:id="rId36"/>
    </p:embeddedFont>
    <p:embeddedFont>
      <p:font typeface="Fira Sans Extra Condensed Medium" panose="02020500000000000000" charset="0"/>
      <p:regular r:id="rId37"/>
      <p:bold r:id="rId38"/>
      <p:italic r:id="rId39"/>
      <p:boldItalic r:id="rId40"/>
    </p:embeddedFont>
    <p:embeddedFont>
      <p:font typeface="Livvic"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Condensed Light" panose="02000000000000000000" pitchFamily="2" charset="0"/>
      <p:regular r:id="rId49"/>
      <p:italic r:id="rId50"/>
    </p:embeddedFont>
    <p:embeddedFont>
      <p:font typeface="微軟正黑體" panose="020B0604030504040204" pitchFamily="34" charset="-120"/>
      <p:regular r:id="rId51"/>
      <p:bold r:id="rId52"/>
    </p:embeddedFont>
    <p:embeddedFont>
      <p:font typeface="微軟正黑體 Light" panose="020B0304030504040204" pitchFamily="34" charset="-12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7BB2D4-0D52-4890-831F-8B4D492BE669}">
  <a:tblStyle styleId="{197BB2D4-0D52-4890-831F-8B4D492BE6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CCEE2B-EA0D-41AE-83EC-F39527DCA26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1" autoAdjust="0"/>
  </p:normalViewPr>
  <p:slideViewPr>
    <p:cSldViewPr snapToGrid="0">
      <p:cViewPr varScale="1">
        <p:scale>
          <a:sx n="146" d="100"/>
          <a:sy n="146" d="100"/>
        </p:scale>
        <p:origin x="43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font" Target="fonts/font3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font" Target="fonts/font2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DA9572B9-F779-551C-D20B-181CF03A1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0587DF2A-060E-10F8-9FC4-AA4B6F905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47029B-F15E-440C-89BF-20FC4928F09A}" type="datetimeFigureOut">
              <a:rPr lang="zh-TW" altLang="en-US" smtClean="0"/>
              <a:t>2022/6/6</a:t>
            </a:fld>
            <a:endParaRPr lang="zh-TW" altLang="en-US"/>
          </a:p>
        </p:txBody>
      </p:sp>
      <p:sp>
        <p:nvSpPr>
          <p:cNvPr id="4" name="頁尾版面配置區 3">
            <a:extLst>
              <a:ext uri="{FF2B5EF4-FFF2-40B4-BE49-F238E27FC236}">
                <a16:creationId xmlns:a16="http://schemas.microsoft.com/office/drawing/2014/main" id="{C9BF0AC2-44D5-B9FA-D742-019E358C6A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42194142-30ED-ABAE-C35F-0DADB5F44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9F0E1C-75A4-4681-AE3D-375E71C48E1A}" type="slidenum">
              <a:rPr lang="zh-TW" altLang="en-US" smtClean="0"/>
              <a:t>‹#›</a:t>
            </a:fld>
            <a:endParaRPr lang="zh-TW" altLang="en-US"/>
          </a:p>
        </p:txBody>
      </p:sp>
    </p:spTree>
    <p:extLst>
      <p:ext uri="{BB962C8B-B14F-4D97-AF65-F5344CB8AC3E}">
        <p14:creationId xmlns:p14="http://schemas.microsoft.com/office/powerpoint/2010/main" val="6235825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6bd56c906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8af2a1443f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8af2a1443f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237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8af2a1443f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8af2a1443f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5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8af2a1443f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8af2a1443f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3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8af2a1443f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8af2a1443f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282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523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998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73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8af2a1443f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8af2a1443f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766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8af2a1443f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8af2a1443f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662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332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8af2a1443f_1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8af2a1443f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6bd56c9061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6bd56c9061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152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83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9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8af2a1443f_1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af2a1443f_1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16725" y="2695845"/>
            <a:ext cx="38553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endParaRPr/>
          </a:p>
        </p:txBody>
      </p:sp>
      <p:sp>
        <p:nvSpPr>
          <p:cNvPr id="10" name="Google Shape;10;p2"/>
          <p:cNvSpPr txBox="1">
            <a:spLocks noGrp="1"/>
          </p:cNvSpPr>
          <p:nvPr>
            <p:ph type="ctrTitle"/>
          </p:nvPr>
        </p:nvSpPr>
        <p:spPr>
          <a:xfrm>
            <a:off x="716725" y="541050"/>
            <a:ext cx="4593000" cy="234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6000"/>
              <a:buNone/>
              <a:defRPr sz="7000">
                <a:solidFill>
                  <a:schemeClr val="accent4"/>
                </a:solidFill>
              </a:defRPr>
            </a:lvl1pPr>
            <a:lvl2pPr lvl="1"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2pPr>
            <a:lvl3pPr lvl="2"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3pPr>
            <a:lvl4pPr lvl="3"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4pPr>
            <a:lvl5pPr lvl="4"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5pPr>
            <a:lvl6pPr lvl="5"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6pPr>
            <a:lvl7pPr lvl="6"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7pPr>
            <a:lvl8pPr lvl="7"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8pPr>
            <a:lvl9pPr lvl="8"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9pPr>
          </a:lstStyle>
          <a:p>
            <a:endParaRPr/>
          </a:p>
        </p:txBody>
      </p:sp>
      <p:grpSp>
        <p:nvGrpSpPr>
          <p:cNvPr id="11" name="Google Shape;11;p2"/>
          <p:cNvGrpSpPr/>
          <p:nvPr/>
        </p:nvGrpSpPr>
        <p:grpSpPr>
          <a:xfrm rot="-5400000" flipH="1">
            <a:off x="4507511" y="686831"/>
            <a:ext cx="5418290" cy="4523354"/>
            <a:chOff x="1645525" y="677625"/>
            <a:chExt cx="4313925" cy="3465375"/>
          </a:xfrm>
        </p:grpSpPr>
        <p:sp>
          <p:nvSpPr>
            <p:cNvPr id="12" name="Google Shape;12;p2"/>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50230" flipH="1">
            <a:off x="-2574603" y="3238095"/>
            <a:ext cx="4313860" cy="3465323"/>
            <a:chOff x="1645525" y="677625"/>
            <a:chExt cx="4313925" cy="3465375"/>
          </a:xfrm>
        </p:grpSpPr>
        <p:sp>
          <p:nvSpPr>
            <p:cNvPr id="21" name="Google Shape;21;p2"/>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3">
  <p:cSld name="TITLE_ONLY_2_1_1">
    <p:bg>
      <p:bgPr>
        <a:solidFill>
          <a:schemeClr val="lt1"/>
        </a:solidFill>
        <a:effectLst/>
      </p:bgPr>
    </p:bg>
    <p:spTree>
      <p:nvGrpSpPr>
        <p:cNvPr id="1" name="Shape 426"/>
        <p:cNvGrpSpPr/>
        <p:nvPr/>
      </p:nvGrpSpPr>
      <p:grpSpPr>
        <a:xfrm>
          <a:off x="0" y="0"/>
          <a:ext cx="0" cy="0"/>
          <a:chOff x="0" y="0"/>
          <a:chExt cx="0" cy="0"/>
        </a:xfrm>
      </p:grpSpPr>
      <p:sp>
        <p:nvSpPr>
          <p:cNvPr id="427" name="Google Shape;427;p22"/>
          <p:cNvSpPr txBox="1">
            <a:spLocks noGrp="1"/>
          </p:cNvSpPr>
          <p:nvPr>
            <p:ph type="ctrTitle"/>
          </p:nvPr>
        </p:nvSpPr>
        <p:spPr>
          <a:xfrm>
            <a:off x="3058650" y="359450"/>
            <a:ext cx="3026700" cy="51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428" name="Google Shape;428;p22"/>
          <p:cNvGrpSpPr/>
          <p:nvPr/>
        </p:nvGrpSpPr>
        <p:grpSpPr>
          <a:xfrm>
            <a:off x="8003119" y="3148409"/>
            <a:ext cx="4313925" cy="3465375"/>
            <a:chOff x="1645525" y="677625"/>
            <a:chExt cx="4313925" cy="3465375"/>
          </a:xfrm>
        </p:grpSpPr>
        <p:sp>
          <p:nvSpPr>
            <p:cNvPr id="429" name="Google Shape;429;p22"/>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22"/>
          <p:cNvGrpSpPr/>
          <p:nvPr/>
        </p:nvGrpSpPr>
        <p:grpSpPr>
          <a:xfrm rot="5400000">
            <a:off x="-1974381" y="-1758041"/>
            <a:ext cx="4313925" cy="3465375"/>
            <a:chOff x="1645525" y="677625"/>
            <a:chExt cx="4313925" cy="3465375"/>
          </a:xfrm>
        </p:grpSpPr>
        <p:sp>
          <p:nvSpPr>
            <p:cNvPr id="438" name="Google Shape;438;p22"/>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
    <p:bg>
      <p:bgPr>
        <a:solidFill>
          <a:schemeClr val="lt2"/>
        </a:solidFill>
        <a:effectLst/>
      </p:bgPr>
    </p:bg>
    <p:spTree>
      <p:nvGrpSpPr>
        <p:cNvPr id="1" name="Shape 486"/>
        <p:cNvGrpSpPr/>
        <p:nvPr/>
      </p:nvGrpSpPr>
      <p:grpSpPr>
        <a:xfrm>
          <a:off x="0" y="0"/>
          <a:ext cx="0" cy="0"/>
          <a:chOff x="0" y="0"/>
          <a:chExt cx="0" cy="0"/>
        </a:xfrm>
      </p:grpSpPr>
      <p:sp>
        <p:nvSpPr>
          <p:cNvPr id="487" name="Google Shape;487;p25"/>
          <p:cNvSpPr txBox="1">
            <a:spLocks noGrp="1"/>
          </p:cNvSpPr>
          <p:nvPr>
            <p:ph type="subTitle" idx="1"/>
          </p:nvPr>
        </p:nvSpPr>
        <p:spPr>
          <a:xfrm>
            <a:off x="720007" y="1663025"/>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1800" b="1">
                <a:solidFill>
                  <a:schemeClr val="lt1"/>
                </a:solidFill>
                <a:latin typeface="Barlow Semi Condensed"/>
                <a:ea typeface="Barlow Semi Condensed"/>
                <a:cs typeface="Barlow Semi Condensed"/>
                <a:sym typeface="Barlow Semi Condensed"/>
              </a:defRPr>
            </a:lvl1pPr>
            <a:lvl2pPr lvl="1"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2pPr>
            <a:lvl3pPr lvl="2"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3pPr>
            <a:lvl4pPr lvl="3"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4pPr>
            <a:lvl5pPr lvl="4"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5pPr>
            <a:lvl6pPr lvl="5"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6pPr>
            <a:lvl7pPr lvl="6"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7pPr>
            <a:lvl8pPr lvl="7"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8pPr>
            <a:lvl9pPr lvl="8" algn="r" rtl="0">
              <a:lnSpc>
                <a:spcPct val="100000"/>
              </a:lnSpc>
              <a:spcBef>
                <a:spcPts val="1600"/>
              </a:spcBef>
              <a:spcAft>
                <a:spcPts val="1600"/>
              </a:spcAft>
              <a:buNone/>
              <a:defRPr sz="1800" b="1">
                <a:solidFill>
                  <a:schemeClr val="lt1"/>
                </a:solidFill>
                <a:latin typeface="Barlow Semi Condensed"/>
                <a:ea typeface="Barlow Semi Condensed"/>
                <a:cs typeface="Barlow Semi Condensed"/>
                <a:sym typeface="Barlow Semi Condensed"/>
              </a:defRPr>
            </a:lvl9pPr>
          </a:lstStyle>
          <a:p>
            <a:endParaRPr/>
          </a:p>
        </p:txBody>
      </p:sp>
      <p:sp>
        <p:nvSpPr>
          <p:cNvPr id="488" name="Google Shape;488;p25"/>
          <p:cNvSpPr txBox="1">
            <a:spLocks noGrp="1"/>
          </p:cNvSpPr>
          <p:nvPr>
            <p:ph type="subTitle" idx="2"/>
          </p:nvPr>
        </p:nvSpPr>
        <p:spPr>
          <a:xfrm>
            <a:off x="6027293" y="1663025"/>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800" b="1">
                <a:solidFill>
                  <a:schemeClr val="lt1"/>
                </a:solidFill>
                <a:latin typeface="Barlow Semi Condensed"/>
                <a:ea typeface="Barlow Semi Condensed"/>
                <a:cs typeface="Barlow Semi Condensed"/>
                <a:sym typeface="Barlow Semi Condensed"/>
              </a:defRPr>
            </a:lvl1pPr>
            <a:lvl2pPr lvl="1"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2pPr>
            <a:lvl3pPr lvl="2"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3pPr>
            <a:lvl4pPr lvl="3"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4pPr>
            <a:lvl5pPr lvl="4"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5pPr>
            <a:lvl6pPr lvl="5"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6pPr>
            <a:lvl7pPr lvl="6"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7pPr>
            <a:lvl8pPr lvl="7"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8pPr>
            <a:lvl9pPr lvl="8" rtl="0">
              <a:lnSpc>
                <a:spcPct val="100000"/>
              </a:lnSpc>
              <a:spcBef>
                <a:spcPts val="1600"/>
              </a:spcBef>
              <a:spcAft>
                <a:spcPts val="1600"/>
              </a:spcAft>
              <a:buNone/>
              <a:defRPr sz="1800" b="1">
                <a:solidFill>
                  <a:schemeClr val="lt1"/>
                </a:solidFill>
                <a:latin typeface="Barlow Semi Condensed"/>
                <a:ea typeface="Barlow Semi Condensed"/>
                <a:cs typeface="Barlow Semi Condensed"/>
                <a:sym typeface="Barlow Semi Condensed"/>
              </a:defRPr>
            </a:lvl9pPr>
          </a:lstStyle>
          <a:p>
            <a:endParaRPr/>
          </a:p>
        </p:txBody>
      </p:sp>
      <p:sp>
        <p:nvSpPr>
          <p:cNvPr id="489" name="Google Shape;489;p25"/>
          <p:cNvSpPr txBox="1">
            <a:spLocks noGrp="1"/>
          </p:cNvSpPr>
          <p:nvPr>
            <p:ph type="subTitle" idx="3"/>
          </p:nvPr>
        </p:nvSpPr>
        <p:spPr>
          <a:xfrm>
            <a:off x="523551" y="2003750"/>
            <a:ext cx="25932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solidFill>
                  <a:schemeClr val="lt1"/>
                </a:solidFill>
              </a:defRPr>
            </a:lvl1pPr>
            <a:lvl2pPr lvl="1" algn="r" rtl="0">
              <a:lnSpc>
                <a:spcPct val="100000"/>
              </a:lnSpc>
              <a:spcBef>
                <a:spcPts val="1600"/>
              </a:spcBef>
              <a:spcAft>
                <a:spcPts val="0"/>
              </a:spcAft>
              <a:buNone/>
              <a:defRPr sz="1600">
                <a:solidFill>
                  <a:schemeClr val="lt1"/>
                </a:solidFill>
              </a:defRPr>
            </a:lvl2pPr>
            <a:lvl3pPr lvl="2" algn="r" rtl="0">
              <a:lnSpc>
                <a:spcPct val="100000"/>
              </a:lnSpc>
              <a:spcBef>
                <a:spcPts val="1600"/>
              </a:spcBef>
              <a:spcAft>
                <a:spcPts val="0"/>
              </a:spcAft>
              <a:buNone/>
              <a:defRPr sz="1600">
                <a:solidFill>
                  <a:schemeClr val="lt1"/>
                </a:solidFill>
              </a:defRPr>
            </a:lvl3pPr>
            <a:lvl4pPr lvl="3" algn="r" rtl="0">
              <a:lnSpc>
                <a:spcPct val="100000"/>
              </a:lnSpc>
              <a:spcBef>
                <a:spcPts val="1600"/>
              </a:spcBef>
              <a:spcAft>
                <a:spcPts val="0"/>
              </a:spcAft>
              <a:buNone/>
              <a:defRPr sz="1600">
                <a:solidFill>
                  <a:schemeClr val="lt1"/>
                </a:solidFill>
              </a:defRPr>
            </a:lvl4pPr>
            <a:lvl5pPr lvl="4" algn="r" rtl="0">
              <a:lnSpc>
                <a:spcPct val="100000"/>
              </a:lnSpc>
              <a:spcBef>
                <a:spcPts val="1600"/>
              </a:spcBef>
              <a:spcAft>
                <a:spcPts val="0"/>
              </a:spcAft>
              <a:buNone/>
              <a:defRPr sz="1600">
                <a:solidFill>
                  <a:schemeClr val="lt1"/>
                </a:solidFill>
              </a:defRPr>
            </a:lvl5pPr>
            <a:lvl6pPr lvl="5" algn="r" rtl="0">
              <a:lnSpc>
                <a:spcPct val="100000"/>
              </a:lnSpc>
              <a:spcBef>
                <a:spcPts val="1600"/>
              </a:spcBef>
              <a:spcAft>
                <a:spcPts val="0"/>
              </a:spcAft>
              <a:buNone/>
              <a:defRPr sz="1600">
                <a:solidFill>
                  <a:schemeClr val="lt1"/>
                </a:solidFill>
              </a:defRPr>
            </a:lvl6pPr>
            <a:lvl7pPr lvl="6" algn="r" rtl="0">
              <a:lnSpc>
                <a:spcPct val="100000"/>
              </a:lnSpc>
              <a:spcBef>
                <a:spcPts val="1600"/>
              </a:spcBef>
              <a:spcAft>
                <a:spcPts val="0"/>
              </a:spcAft>
              <a:buNone/>
              <a:defRPr sz="1600">
                <a:solidFill>
                  <a:schemeClr val="lt1"/>
                </a:solidFill>
              </a:defRPr>
            </a:lvl7pPr>
            <a:lvl8pPr lvl="7" algn="r" rtl="0">
              <a:lnSpc>
                <a:spcPct val="100000"/>
              </a:lnSpc>
              <a:spcBef>
                <a:spcPts val="1600"/>
              </a:spcBef>
              <a:spcAft>
                <a:spcPts val="0"/>
              </a:spcAft>
              <a:buNone/>
              <a:defRPr sz="1600">
                <a:solidFill>
                  <a:schemeClr val="lt1"/>
                </a:solidFill>
              </a:defRPr>
            </a:lvl8pPr>
            <a:lvl9pPr lvl="8" algn="r" rtl="0">
              <a:lnSpc>
                <a:spcPct val="100000"/>
              </a:lnSpc>
              <a:spcBef>
                <a:spcPts val="1600"/>
              </a:spcBef>
              <a:spcAft>
                <a:spcPts val="1600"/>
              </a:spcAft>
              <a:buNone/>
              <a:defRPr sz="1600">
                <a:solidFill>
                  <a:schemeClr val="lt1"/>
                </a:solidFill>
              </a:defRPr>
            </a:lvl9pPr>
          </a:lstStyle>
          <a:p>
            <a:endParaRPr/>
          </a:p>
        </p:txBody>
      </p:sp>
      <p:sp>
        <p:nvSpPr>
          <p:cNvPr id="490" name="Google Shape;490;p25"/>
          <p:cNvSpPr txBox="1">
            <a:spLocks noGrp="1"/>
          </p:cNvSpPr>
          <p:nvPr>
            <p:ph type="subTitle" idx="4"/>
          </p:nvPr>
        </p:nvSpPr>
        <p:spPr>
          <a:xfrm>
            <a:off x="6027249" y="2003750"/>
            <a:ext cx="27315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a:endParaRPr/>
          </a:p>
        </p:txBody>
      </p:sp>
      <p:sp>
        <p:nvSpPr>
          <p:cNvPr id="491" name="Google Shape;491;p25"/>
          <p:cNvSpPr txBox="1">
            <a:spLocks noGrp="1"/>
          </p:cNvSpPr>
          <p:nvPr>
            <p:ph type="subTitle" idx="5"/>
          </p:nvPr>
        </p:nvSpPr>
        <p:spPr>
          <a:xfrm>
            <a:off x="720007" y="3009182"/>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1800" b="1">
                <a:solidFill>
                  <a:schemeClr val="lt1"/>
                </a:solidFill>
                <a:latin typeface="Barlow Semi Condensed"/>
                <a:ea typeface="Barlow Semi Condensed"/>
                <a:cs typeface="Barlow Semi Condensed"/>
                <a:sym typeface="Barlow Semi Condensed"/>
              </a:defRPr>
            </a:lvl1pPr>
            <a:lvl2pPr lvl="1"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2pPr>
            <a:lvl3pPr lvl="2"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3pPr>
            <a:lvl4pPr lvl="3"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4pPr>
            <a:lvl5pPr lvl="4"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5pPr>
            <a:lvl6pPr lvl="5"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6pPr>
            <a:lvl7pPr lvl="6"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7pPr>
            <a:lvl8pPr lvl="7" algn="r"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8pPr>
            <a:lvl9pPr lvl="8" algn="r" rtl="0">
              <a:lnSpc>
                <a:spcPct val="100000"/>
              </a:lnSpc>
              <a:spcBef>
                <a:spcPts val="1600"/>
              </a:spcBef>
              <a:spcAft>
                <a:spcPts val="1600"/>
              </a:spcAft>
              <a:buNone/>
              <a:defRPr sz="1800" b="1">
                <a:solidFill>
                  <a:schemeClr val="lt1"/>
                </a:solidFill>
                <a:latin typeface="Barlow Semi Condensed"/>
                <a:ea typeface="Barlow Semi Condensed"/>
                <a:cs typeface="Barlow Semi Condensed"/>
                <a:sym typeface="Barlow Semi Condensed"/>
              </a:defRPr>
            </a:lvl9pPr>
          </a:lstStyle>
          <a:p>
            <a:endParaRPr/>
          </a:p>
        </p:txBody>
      </p:sp>
      <p:sp>
        <p:nvSpPr>
          <p:cNvPr id="492" name="Google Shape;492;p25"/>
          <p:cNvSpPr txBox="1">
            <a:spLocks noGrp="1"/>
          </p:cNvSpPr>
          <p:nvPr>
            <p:ph type="subTitle" idx="6"/>
          </p:nvPr>
        </p:nvSpPr>
        <p:spPr>
          <a:xfrm>
            <a:off x="6027293" y="3009175"/>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800" b="1">
                <a:solidFill>
                  <a:schemeClr val="lt1"/>
                </a:solidFill>
                <a:latin typeface="Barlow Semi Condensed"/>
                <a:ea typeface="Barlow Semi Condensed"/>
                <a:cs typeface="Barlow Semi Condensed"/>
                <a:sym typeface="Barlow Semi Condensed"/>
              </a:defRPr>
            </a:lvl1pPr>
            <a:lvl2pPr lvl="1"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2pPr>
            <a:lvl3pPr lvl="2"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3pPr>
            <a:lvl4pPr lvl="3"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4pPr>
            <a:lvl5pPr lvl="4"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5pPr>
            <a:lvl6pPr lvl="5"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6pPr>
            <a:lvl7pPr lvl="6"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7pPr>
            <a:lvl8pPr lvl="7" rtl="0">
              <a:lnSpc>
                <a:spcPct val="100000"/>
              </a:lnSpc>
              <a:spcBef>
                <a:spcPts val="1600"/>
              </a:spcBef>
              <a:spcAft>
                <a:spcPts val="0"/>
              </a:spcAft>
              <a:buNone/>
              <a:defRPr sz="1800" b="1">
                <a:solidFill>
                  <a:schemeClr val="lt1"/>
                </a:solidFill>
                <a:latin typeface="Barlow Semi Condensed"/>
                <a:ea typeface="Barlow Semi Condensed"/>
                <a:cs typeface="Barlow Semi Condensed"/>
                <a:sym typeface="Barlow Semi Condensed"/>
              </a:defRPr>
            </a:lvl8pPr>
            <a:lvl9pPr lvl="8" rtl="0">
              <a:lnSpc>
                <a:spcPct val="100000"/>
              </a:lnSpc>
              <a:spcBef>
                <a:spcPts val="1600"/>
              </a:spcBef>
              <a:spcAft>
                <a:spcPts val="1600"/>
              </a:spcAft>
              <a:buNone/>
              <a:defRPr sz="1800" b="1">
                <a:solidFill>
                  <a:schemeClr val="lt1"/>
                </a:solidFill>
                <a:latin typeface="Barlow Semi Condensed"/>
                <a:ea typeface="Barlow Semi Condensed"/>
                <a:cs typeface="Barlow Semi Condensed"/>
                <a:sym typeface="Barlow Semi Condensed"/>
              </a:defRPr>
            </a:lvl9pPr>
          </a:lstStyle>
          <a:p>
            <a:endParaRPr/>
          </a:p>
        </p:txBody>
      </p:sp>
      <p:sp>
        <p:nvSpPr>
          <p:cNvPr id="493" name="Google Shape;493;p25"/>
          <p:cNvSpPr txBox="1">
            <a:spLocks noGrp="1"/>
          </p:cNvSpPr>
          <p:nvPr>
            <p:ph type="subTitle" idx="7"/>
          </p:nvPr>
        </p:nvSpPr>
        <p:spPr>
          <a:xfrm>
            <a:off x="523551" y="3349900"/>
            <a:ext cx="25932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solidFill>
                  <a:schemeClr val="lt1"/>
                </a:solidFill>
              </a:defRPr>
            </a:lvl1pPr>
            <a:lvl2pPr lvl="1" algn="r" rtl="0">
              <a:lnSpc>
                <a:spcPct val="100000"/>
              </a:lnSpc>
              <a:spcBef>
                <a:spcPts val="1600"/>
              </a:spcBef>
              <a:spcAft>
                <a:spcPts val="0"/>
              </a:spcAft>
              <a:buNone/>
              <a:defRPr sz="1600">
                <a:solidFill>
                  <a:schemeClr val="lt1"/>
                </a:solidFill>
              </a:defRPr>
            </a:lvl2pPr>
            <a:lvl3pPr lvl="2" algn="r" rtl="0">
              <a:lnSpc>
                <a:spcPct val="100000"/>
              </a:lnSpc>
              <a:spcBef>
                <a:spcPts val="1600"/>
              </a:spcBef>
              <a:spcAft>
                <a:spcPts val="0"/>
              </a:spcAft>
              <a:buNone/>
              <a:defRPr sz="1600">
                <a:solidFill>
                  <a:schemeClr val="lt1"/>
                </a:solidFill>
              </a:defRPr>
            </a:lvl3pPr>
            <a:lvl4pPr lvl="3" algn="r" rtl="0">
              <a:lnSpc>
                <a:spcPct val="100000"/>
              </a:lnSpc>
              <a:spcBef>
                <a:spcPts val="1600"/>
              </a:spcBef>
              <a:spcAft>
                <a:spcPts val="0"/>
              </a:spcAft>
              <a:buNone/>
              <a:defRPr sz="1600">
                <a:solidFill>
                  <a:schemeClr val="lt1"/>
                </a:solidFill>
              </a:defRPr>
            </a:lvl4pPr>
            <a:lvl5pPr lvl="4" algn="r" rtl="0">
              <a:lnSpc>
                <a:spcPct val="100000"/>
              </a:lnSpc>
              <a:spcBef>
                <a:spcPts val="1600"/>
              </a:spcBef>
              <a:spcAft>
                <a:spcPts val="0"/>
              </a:spcAft>
              <a:buNone/>
              <a:defRPr sz="1600">
                <a:solidFill>
                  <a:schemeClr val="lt1"/>
                </a:solidFill>
              </a:defRPr>
            </a:lvl5pPr>
            <a:lvl6pPr lvl="5" algn="r" rtl="0">
              <a:lnSpc>
                <a:spcPct val="100000"/>
              </a:lnSpc>
              <a:spcBef>
                <a:spcPts val="1600"/>
              </a:spcBef>
              <a:spcAft>
                <a:spcPts val="0"/>
              </a:spcAft>
              <a:buNone/>
              <a:defRPr sz="1600">
                <a:solidFill>
                  <a:schemeClr val="lt1"/>
                </a:solidFill>
              </a:defRPr>
            </a:lvl6pPr>
            <a:lvl7pPr lvl="6" algn="r" rtl="0">
              <a:lnSpc>
                <a:spcPct val="100000"/>
              </a:lnSpc>
              <a:spcBef>
                <a:spcPts val="1600"/>
              </a:spcBef>
              <a:spcAft>
                <a:spcPts val="0"/>
              </a:spcAft>
              <a:buNone/>
              <a:defRPr sz="1600">
                <a:solidFill>
                  <a:schemeClr val="lt1"/>
                </a:solidFill>
              </a:defRPr>
            </a:lvl7pPr>
            <a:lvl8pPr lvl="7" algn="r" rtl="0">
              <a:lnSpc>
                <a:spcPct val="100000"/>
              </a:lnSpc>
              <a:spcBef>
                <a:spcPts val="1600"/>
              </a:spcBef>
              <a:spcAft>
                <a:spcPts val="0"/>
              </a:spcAft>
              <a:buNone/>
              <a:defRPr sz="1600">
                <a:solidFill>
                  <a:schemeClr val="lt1"/>
                </a:solidFill>
              </a:defRPr>
            </a:lvl8pPr>
            <a:lvl9pPr lvl="8" algn="r" rtl="0">
              <a:lnSpc>
                <a:spcPct val="100000"/>
              </a:lnSpc>
              <a:spcBef>
                <a:spcPts val="1600"/>
              </a:spcBef>
              <a:spcAft>
                <a:spcPts val="1600"/>
              </a:spcAft>
              <a:buNone/>
              <a:defRPr sz="1600">
                <a:solidFill>
                  <a:schemeClr val="lt1"/>
                </a:solidFill>
              </a:defRPr>
            </a:lvl9pPr>
          </a:lstStyle>
          <a:p>
            <a:endParaRPr/>
          </a:p>
        </p:txBody>
      </p:sp>
      <p:sp>
        <p:nvSpPr>
          <p:cNvPr id="494" name="Google Shape;494;p25"/>
          <p:cNvSpPr txBox="1">
            <a:spLocks noGrp="1"/>
          </p:cNvSpPr>
          <p:nvPr>
            <p:ph type="subTitle" idx="8"/>
          </p:nvPr>
        </p:nvSpPr>
        <p:spPr>
          <a:xfrm>
            <a:off x="6027249" y="3349900"/>
            <a:ext cx="27315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a:endParaRPr/>
          </a:p>
        </p:txBody>
      </p:sp>
      <p:sp>
        <p:nvSpPr>
          <p:cNvPr id="495" name="Google Shape;495;p25"/>
          <p:cNvSpPr txBox="1">
            <a:spLocks noGrp="1"/>
          </p:cNvSpPr>
          <p:nvPr>
            <p:ph type="ctrTitle"/>
          </p:nvPr>
        </p:nvSpPr>
        <p:spPr>
          <a:xfrm>
            <a:off x="713232" y="359450"/>
            <a:ext cx="7707300" cy="512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grpSp>
        <p:nvGrpSpPr>
          <p:cNvPr id="496" name="Google Shape;496;p25"/>
          <p:cNvGrpSpPr/>
          <p:nvPr/>
        </p:nvGrpSpPr>
        <p:grpSpPr>
          <a:xfrm rot="-3205957" flipH="1">
            <a:off x="7572058" y="-1426393"/>
            <a:ext cx="4314158" cy="3465562"/>
            <a:chOff x="1645525" y="677625"/>
            <a:chExt cx="4313925" cy="3465375"/>
          </a:xfrm>
        </p:grpSpPr>
        <p:sp>
          <p:nvSpPr>
            <p:cNvPr id="497" name="Google Shape;497;p25"/>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5"/>
          <p:cNvGrpSpPr/>
          <p:nvPr/>
        </p:nvGrpSpPr>
        <p:grpSpPr>
          <a:xfrm flipH="1">
            <a:off x="-3378906" y="3148409"/>
            <a:ext cx="4313925" cy="3465375"/>
            <a:chOff x="1645525" y="677625"/>
            <a:chExt cx="4313925" cy="3465375"/>
          </a:xfrm>
        </p:grpSpPr>
        <p:sp>
          <p:nvSpPr>
            <p:cNvPr id="506" name="Google Shape;506;p25"/>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p:cSld name="SECTION_HEADER_1">
    <p:spTree>
      <p:nvGrpSpPr>
        <p:cNvPr id="1" name="Shape 563"/>
        <p:cNvGrpSpPr/>
        <p:nvPr/>
      </p:nvGrpSpPr>
      <p:grpSpPr>
        <a:xfrm>
          <a:off x="0" y="0"/>
          <a:ext cx="0" cy="0"/>
          <a:chOff x="0" y="0"/>
          <a:chExt cx="0" cy="0"/>
        </a:xfrm>
      </p:grpSpPr>
      <p:sp>
        <p:nvSpPr>
          <p:cNvPr id="564" name="Google Shape;564;p28"/>
          <p:cNvSpPr txBox="1">
            <a:spLocks noGrp="1"/>
          </p:cNvSpPr>
          <p:nvPr>
            <p:ph type="title"/>
          </p:nvPr>
        </p:nvSpPr>
        <p:spPr>
          <a:xfrm>
            <a:off x="1795350" y="1724550"/>
            <a:ext cx="5553300" cy="16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294A"/>
              </a:buClr>
              <a:buSzPts val="4200"/>
              <a:buNone/>
              <a:defRPr sz="4800"/>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565" name="Google Shape;565;p28"/>
          <p:cNvSpPr txBox="1">
            <a:spLocks noGrp="1"/>
          </p:cNvSpPr>
          <p:nvPr>
            <p:ph type="subTitle" idx="1"/>
          </p:nvPr>
        </p:nvSpPr>
        <p:spPr>
          <a:xfrm>
            <a:off x="1795350" y="4276450"/>
            <a:ext cx="55533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294A"/>
              </a:buClr>
              <a:buSzPts val="2100"/>
              <a:buNone/>
              <a:defRPr sz="1400"/>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566" name="Google Shape;566;p28"/>
          <p:cNvSpPr txBox="1">
            <a:spLocks noGrp="1"/>
          </p:cNvSpPr>
          <p:nvPr>
            <p:ph type="title" idx="2" hasCustomPrompt="1"/>
          </p:nvPr>
        </p:nvSpPr>
        <p:spPr>
          <a:xfrm>
            <a:off x="3055306" y="315950"/>
            <a:ext cx="3033300" cy="97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999999"/>
              </a:buClr>
              <a:buSzPts val="3600"/>
              <a:buNone/>
              <a:defRPr sz="6000"/>
            </a:lvl1pPr>
            <a:lvl2pPr lvl="1"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9_1_1_1">
    <p:bg>
      <p:bgPr>
        <a:solidFill>
          <a:schemeClr val="lt2"/>
        </a:solidFill>
        <a:effectLst/>
      </p:bgPr>
    </p:bg>
    <p:spTree>
      <p:nvGrpSpPr>
        <p:cNvPr id="1" name="Shape 64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FFF"/>
        </a:solidFill>
        <a:effectLst/>
      </p:bgPr>
    </p:bg>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5024950" y="1555600"/>
            <a:ext cx="3402300" cy="169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41294A"/>
              </a:buClr>
              <a:buSzPts val="4200"/>
              <a:buNone/>
              <a:defRPr sz="4800">
                <a:solidFill>
                  <a:schemeClr val="lt1"/>
                </a:solidFill>
              </a:defRPr>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31" name="Google Shape;31;p3"/>
          <p:cNvSpPr txBox="1">
            <a:spLocks noGrp="1"/>
          </p:cNvSpPr>
          <p:nvPr>
            <p:ph type="subTitle" idx="1"/>
          </p:nvPr>
        </p:nvSpPr>
        <p:spPr>
          <a:xfrm>
            <a:off x="4231150" y="4319090"/>
            <a:ext cx="4196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600">
                <a:solidFill>
                  <a:schemeClr val="lt1"/>
                </a:solidFill>
              </a:defRPr>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32" name="Google Shape;32;p3"/>
          <p:cNvSpPr/>
          <p:nvPr/>
        </p:nvSpPr>
        <p:spPr>
          <a:xfrm>
            <a:off x="255838" y="541050"/>
            <a:ext cx="4777035" cy="4762282"/>
          </a:xfrm>
          <a:custGeom>
            <a:avLst/>
            <a:gdLst/>
            <a:ahLst/>
            <a:cxnLst/>
            <a:rect l="l" t="t" r="r" b="b"/>
            <a:pathLst>
              <a:path w="78037" h="77796" extrusionOk="0">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721043">
            <a:off x="7548010" y="3679328"/>
            <a:ext cx="4314064" cy="3465487"/>
            <a:chOff x="1645525" y="677625"/>
            <a:chExt cx="4313925" cy="3465375"/>
          </a:xfrm>
        </p:grpSpPr>
        <p:sp>
          <p:nvSpPr>
            <p:cNvPr id="34" name="Google Shape;34;p3"/>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532838">
            <a:off x="-3152758" y="-2029478"/>
            <a:ext cx="4313778" cy="3465257"/>
            <a:chOff x="1645525" y="677625"/>
            <a:chExt cx="4313925" cy="3465375"/>
          </a:xfrm>
        </p:grpSpPr>
        <p:sp>
          <p:nvSpPr>
            <p:cNvPr id="43" name="Google Shape;43;p3"/>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3"/>
          <p:cNvSpPr txBox="1">
            <a:spLocks noGrp="1"/>
          </p:cNvSpPr>
          <p:nvPr>
            <p:ph type="title" idx="2" hasCustomPrompt="1"/>
          </p:nvPr>
        </p:nvSpPr>
        <p:spPr>
          <a:xfrm>
            <a:off x="6323650" y="315950"/>
            <a:ext cx="2103600" cy="979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999999"/>
              </a:buClr>
              <a:buSzPts val="3600"/>
              <a:buNone/>
              <a:defRPr sz="6000">
                <a:solidFill>
                  <a:schemeClr val="dk2"/>
                </a:solidFill>
              </a:defRPr>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73"/>
        <p:cNvGrpSpPr/>
        <p:nvPr/>
      </p:nvGrpSpPr>
      <p:grpSpPr>
        <a:xfrm>
          <a:off x="0" y="0"/>
          <a:ext cx="0" cy="0"/>
          <a:chOff x="0" y="0"/>
          <a:chExt cx="0" cy="0"/>
        </a:xfrm>
      </p:grpSpPr>
      <p:sp>
        <p:nvSpPr>
          <p:cNvPr id="74" name="Google Shape;74;p5"/>
          <p:cNvSpPr txBox="1">
            <a:spLocks noGrp="1"/>
          </p:cNvSpPr>
          <p:nvPr>
            <p:ph type="subTitle" idx="1"/>
          </p:nvPr>
        </p:nvSpPr>
        <p:spPr>
          <a:xfrm>
            <a:off x="1371450" y="3035831"/>
            <a:ext cx="28968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accent4"/>
                </a:solidFill>
              </a:defRPr>
            </a:lvl1pPr>
            <a:lvl2pPr lvl="1" algn="ctr" rtl="0">
              <a:lnSpc>
                <a:spcPct val="100000"/>
              </a:lnSpc>
              <a:spcBef>
                <a:spcPts val="1600"/>
              </a:spcBef>
              <a:spcAft>
                <a:spcPts val="0"/>
              </a:spcAft>
              <a:buNone/>
              <a:defRPr sz="1600">
                <a:solidFill>
                  <a:schemeClr val="accent4"/>
                </a:solidFill>
              </a:defRPr>
            </a:lvl2pPr>
            <a:lvl3pPr lvl="2" algn="ctr" rtl="0">
              <a:lnSpc>
                <a:spcPct val="100000"/>
              </a:lnSpc>
              <a:spcBef>
                <a:spcPts val="1600"/>
              </a:spcBef>
              <a:spcAft>
                <a:spcPts val="0"/>
              </a:spcAft>
              <a:buNone/>
              <a:defRPr sz="1600">
                <a:solidFill>
                  <a:schemeClr val="accent4"/>
                </a:solidFill>
              </a:defRPr>
            </a:lvl3pPr>
            <a:lvl4pPr lvl="3" algn="ctr" rtl="0">
              <a:lnSpc>
                <a:spcPct val="100000"/>
              </a:lnSpc>
              <a:spcBef>
                <a:spcPts val="1600"/>
              </a:spcBef>
              <a:spcAft>
                <a:spcPts val="0"/>
              </a:spcAft>
              <a:buNone/>
              <a:defRPr sz="1600">
                <a:solidFill>
                  <a:schemeClr val="accent4"/>
                </a:solidFill>
              </a:defRPr>
            </a:lvl4pPr>
            <a:lvl5pPr lvl="4" algn="ctr" rtl="0">
              <a:lnSpc>
                <a:spcPct val="100000"/>
              </a:lnSpc>
              <a:spcBef>
                <a:spcPts val="1600"/>
              </a:spcBef>
              <a:spcAft>
                <a:spcPts val="0"/>
              </a:spcAft>
              <a:buNone/>
              <a:defRPr sz="1600">
                <a:solidFill>
                  <a:schemeClr val="accent4"/>
                </a:solidFill>
              </a:defRPr>
            </a:lvl5pPr>
            <a:lvl6pPr lvl="5" algn="ctr" rtl="0">
              <a:lnSpc>
                <a:spcPct val="100000"/>
              </a:lnSpc>
              <a:spcBef>
                <a:spcPts val="1600"/>
              </a:spcBef>
              <a:spcAft>
                <a:spcPts val="0"/>
              </a:spcAft>
              <a:buNone/>
              <a:defRPr sz="1600">
                <a:solidFill>
                  <a:schemeClr val="accent4"/>
                </a:solidFill>
              </a:defRPr>
            </a:lvl6pPr>
            <a:lvl7pPr lvl="6" algn="ctr" rtl="0">
              <a:lnSpc>
                <a:spcPct val="100000"/>
              </a:lnSpc>
              <a:spcBef>
                <a:spcPts val="1600"/>
              </a:spcBef>
              <a:spcAft>
                <a:spcPts val="0"/>
              </a:spcAft>
              <a:buNone/>
              <a:defRPr sz="1600">
                <a:solidFill>
                  <a:schemeClr val="accent4"/>
                </a:solidFill>
              </a:defRPr>
            </a:lvl7pPr>
            <a:lvl8pPr lvl="7" algn="ctr" rtl="0">
              <a:lnSpc>
                <a:spcPct val="100000"/>
              </a:lnSpc>
              <a:spcBef>
                <a:spcPts val="1600"/>
              </a:spcBef>
              <a:spcAft>
                <a:spcPts val="0"/>
              </a:spcAft>
              <a:buNone/>
              <a:defRPr sz="1600">
                <a:solidFill>
                  <a:schemeClr val="accent4"/>
                </a:solidFill>
              </a:defRPr>
            </a:lvl8pPr>
            <a:lvl9pPr lvl="8" algn="ctr" rtl="0">
              <a:lnSpc>
                <a:spcPct val="100000"/>
              </a:lnSpc>
              <a:spcBef>
                <a:spcPts val="1600"/>
              </a:spcBef>
              <a:spcAft>
                <a:spcPts val="1600"/>
              </a:spcAft>
              <a:buNone/>
              <a:defRPr sz="1600">
                <a:solidFill>
                  <a:schemeClr val="accent4"/>
                </a:solidFill>
              </a:defRPr>
            </a:lvl9pPr>
          </a:lstStyle>
          <a:p>
            <a:endParaRPr/>
          </a:p>
        </p:txBody>
      </p:sp>
      <p:sp>
        <p:nvSpPr>
          <p:cNvPr id="75" name="Google Shape;75;p5"/>
          <p:cNvSpPr txBox="1">
            <a:spLocks noGrp="1"/>
          </p:cNvSpPr>
          <p:nvPr>
            <p:ph type="ctrTitle"/>
          </p:nvPr>
        </p:nvSpPr>
        <p:spPr>
          <a:xfrm>
            <a:off x="715050" y="359450"/>
            <a:ext cx="7713900" cy="512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a:solidFill>
                  <a:schemeClr val="accent4"/>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76" name="Google Shape;76;p5"/>
          <p:cNvSpPr txBox="1">
            <a:spLocks noGrp="1"/>
          </p:cNvSpPr>
          <p:nvPr>
            <p:ph type="subTitle" idx="2"/>
          </p:nvPr>
        </p:nvSpPr>
        <p:spPr>
          <a:xfrm>
            <a:off x="4875750" y="3035831"/>
            <a:ext cx="28968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accent4"/>
                </a:solidFill>
              </a:defRPr>
            </a:lvl1pPr>
            <a:lvl2pPr lvl="1" algn="ctr" rtl="0">
              <a:lnSpc>
                <a:spcPct val="100000"/>
              </a:lnSpc>
              <a:spcBef>
                <a:spcPts val="1600"/>
              </a:spcBef>
              <a:spcAft>
                <a:spcPts val="0"/>
              </a:spcAft>
              <a:buNone/>
              <a:defRPr sz="1600">
                <a:solidFill>
                  <a:schemeClr val="accent4"/>
                </a:solidFill>
              </a:defRPr>
            </a:lvl2pPr>
            <a:lvl3pPr lvl="2" algn="ctr" rtl="0">
              <a:lnSpc>
                <a:spcPct val="100000"/>
              </a:lnSpc>
              <a:spcBef>
                <a:spcPts val="1600"/>
              </a:spcBef>
              <a:spcAft>
                <a:spcPts val="0"/>
              </a:spcAft>
              <a:buNone/>
              <a:defRPr sz="1600">
                <a:solidFill>
                  <a:schemeClr val="accent4"/>
                </a:solidFill>
              </a:defRPr>
            </a:lvl3pPr>
            <a:lvl4pPr lvl="3" algn="ctr" rtl="0">
              <a:lnSpc>
                <a:spcPct val="100000"/>
              </a:lnSpc>
              <a:spcBef>
                <a:spcPts val="1600"/>
              </a:spcBef>
              <a:spcAft>
                <a:spcPts val="0"/>
              </a:spcAft>
              <a:buNone/>
              <a:defRPr sz="1600">
                <a:solidFill>
                  <a:schemeClr val="accent4"/>
                </a:solidFill>
              </a:defRPr>
            </a:lvl4pPr>
            <a:lvl5pPr lvl="4" algn="ctr" rtl="0">
              <a:lnSpc>
                <a:spcPct val="100000"/>
              </a:lnSpc>
              <a:spcBef>
                <a:spcPts val="1600"/>
              </a:spcBef>
              <a:spcAft>
                <a:spcPts val="0"/>
              </a:spcAft>
              <a:buNone/>
              <a:defRPr sz="1600">
                <a:solidFill>
                  <a:schemeClr val="accent4"/>
                </a:solidFill>
              </a:defRPr>
            </a:lvl5pPr>
            <a:lvl6pPr lvl="5" algn="ctr" rtl="0">
              <a:lnSpc>
                <a:spcPct val="100000"/>
              </a:lnSpc>
              <a:spcBef>
                <a:spcPts val="1600"/>
              </a:spcBef>
              <a:spcAft>
                <a:spcPts val="0"/>
              </a:spcAft>
              <a:buNone/>
              <a:defRPr sz="1600">
                <a:solidFill>
                  <a:schemeClr val="accent4"/>
                </a:solidFill>
              </a:defRPr>
            </a:lvl6pPr>
            <a:lvl7pPr lvl="6" algn="ctr" rtl="0">
              <a:lnSpc>
                <a:spcPct val="100000"/>
              </a:lnSpc>
              <a:spcBef>
                <a:spcPts val="1600"/>
              </a:spcBef>
              <a:spcAft>
                <a:spcPts val="0"/>
              </a:spcAft>
              <a:buNone/>
              <a:defRPr sz="1600">
                <a:solidFill>
                  <a:schemeClr val="accent4"/>
                </a:solidFill>
              </a:defRPr>
            </a:lvl7pPr>
            <a:lvl8pPr lvl="7" algn="ctr" rtl="0">
              <a:lnSpc>
                <a:spcPct val="100000"/>
              </a:lnSpc>
              <a:spcBef>
                <a:spcPts val="1600"/>
              </a:spcBef>
              <a:spcAft>
                <a:spcPts val="0"/>
              </a:spcAft>
              <a:buNone/>
              <a:defRPr sz="1600">
                <a:solidFill>
                  <a:schemeClr val="accent4"/>
                </a:solidFill>
              </a:defRPr>
            </a:lvl8pPr>
            <a:lvl9pPr lvl="8" algn="ctr" rtl="0">
              <a:lnSpc>
                <a:spcPct val="100000"/>
              </a:lnSpc>
              <a:spcBef>
                <a:spcPts val="1600"/>
              </a:spcBef>
              <a:spcAft>
                <a:spcPts val="1600"/>
              </a:spcAft>
              <a:buNone/>
              <a:defRPr sz="1600">
                <a:solidFill>
                  <a:schemeClr val="accent4"/>
                </a:solidFill>
              </a:defRPr>
            </a:lvl9pPr>
          </a:lstStyle>
          <a:p>
            <a:endParaRPr/>
          </a:p>
        </p:txBody>
      </p:sp>
      <p:sp>
        <p:nvSpPr>
          <p:cNvPr id="77" name="Google Shape;77;p5"/>
          <p:cNvSpPr txBox="1">
            <a:spLocks noGrp="1"/>
          </p:cNvSpPr>
          <p:nvPr>
            <p:ph type="subTitle" idx="3"/>
          </p:nvPr>
        </p:nvSpPr>
        <p:spPr>
          <a:xfrm>
            <a:off x="1905450" y="2595894"/>
            <a:ext cx="1828800" cy="5487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chemeClr val="accent4"/>
                </a:solidFill>
                <a:latin typeface="Barlow Semi Condensed SemiBold"/>
                <a:ea typeface="Barlow Semi Condensed SemiBold"/>
                <a:cs typeface="Barlow Semi Condensed SemiBold"/>
                <a:sym typeface="Barlow Semi Condensed SemiBold"/>
              </a:defRPr>
            </a:lvl9pPr>
          </a:lstStyle>
          <a:p>
            <a:endParaRPr/>
          </a:p>
        </p:txBody>
      </p:sp>
      <p:sp>
        <p:nvSpPr>
          <p:cNvPr id="78" name="Google Shape;78;p5"/>
          <p:cNvSpPr txBox="1">
            <a:spLocks noGrp="1"/>
          </p:cNvSpPr>
          <p:nvPr>
            <p:ph type="subTitle" idx="4"/>
          </p:nvPr>
        </p:nvSpPr>
        <p:spPr>
          <a:xfrm>
            <a:off x="5409750" y="2595894"/>
            <a:ext cx="1828800" cy="5487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chemeClr val="accent4"/>
                </a:solidFill>
                <a:latin typeface="Barlow Semi Condensed SemiBold"/>
                <a:ea typeface="Barlow Semi Condensed SemiBold"/>
                <a:cs typeface="Barlow Semi Condensed SemiBold"/>
                <a:sym typeface="Barlow Semi Condensed SemiBold"/>
              </a:defRPr>
            </a:lvl9pPr>
          </a:lstStyle>
          <a:p>
            <a:endParaRPr/>
          </a:p>
        </p:txBody>
      </p:sp>
      <p:grpSp>
        <p:nvGrpSpPr>
          <p:cNvPr id="79" name="Google Shape;79;p5"/>
          <p:cNvGrpSpPr/>
          <p:nvPr/>
        </p:nvGrpSpPr>
        <p:grpSpPr>
          <a:xfrm rot="2178779" flipH="1">
            <a:off x="-2989553" y="2121102"/>
            <a:ext cx="4313956" cy="3465400"/>
            <a:chOff x="1645525" y="677625"/>
            <a:chExt cx="4313925" cy="3465375"/>
          </a:xfrm>
        </p:grpSpPr>
        <p:sp>
          <p:nvSpPr>
            <p:cNvPr id="80" name="Google Shape;80;p5"/>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5"/>
          <p:cNvGrpSpPr/>
          <p:nvPr/>
        </p:nvGrpSpPr>
        <p:grpSpPr>
          <a:xfrm rot="-8463123" flipH="1">
            <a:off x="7919689" y="-346076"/>
            <a:ext cx="4313828" cy="3465297"/>
            <a:chOff x="1645525" y="677625"/>
            <a:chExt cx="4313925" cy="3465375"/>
          </a:xfrm>
        </p:grpSpPr>
        <p:sp>
          <p:nvSpPr>
            <p:cNvPr id="89" name="Google Shape;89;p5"/>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3"/>
        <p:cNvGrpSpPr/>
        <p:nvPr/>
      </p:nvGrpSpPr>
      <p:grpSpPr>
        <a:xfrm>
          <a:off x="0" y="0"/>
          <a:ext cx="0" cy="0"/>
          <a:chOff x="0" y="0"/>
          <a:chExt cx="0" cy="0"/>
        </a:xfrm>
      </p:grpSpPr>
      <p:sp>
        <p:nvSpPr>
          <p:cNvPr id="144" name="Google Shape;144;p9"/>
          <p:cNvSpPr txBox="1">
            <a:spLocks noGrp="1"/>
          </p:cNvSpPr>
          <p:nvPr>
            <p:ph type="ctrTitle"/>
          </p:nvPr>
        </p:nvSpPr>
        <p:spPr>
          <a:xfrm flipH="1">
            <a:off x="5981400" y="1816200"/>
            <a:ext cx="2445900" cy="969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None/>
              <a:defRPr sz="6000">
                <a:solidFill>
                  <a:schemeClr val="lt1"/>
                </a:solidFill>
              </a:defRPr>
            </a:lvl1pPr>
            <a:lvl2pPr lvl="1" algn="r" rtl="0">
              <a:spcBef>
                <a:spcPts val="0"/>
              </a:spcBef>
              <a:spcAft>
                <a:spcPts val="0"/>
              </a:spcAft>
              <a:buClr>
                <a:schemeClr val="lt1"/>
              </a:buClr>
              <a:buSzPts val="2400"/>
              <a:buNone/>
              <a:defRPr sz="2400">
                <a:solidFill>
                  <a:schemeClr val="lt1"/>
                </a:solidFill>
              </a:defRPr>
            </a:lvl2pPr>
            <a:lvl3pPr lvl="2" algn="r" rtl="0">
              <a:spcBef>
                <a:spcPts val="0"/>
              </a:spcBef>
              <a:spcAft>
                <a:spcPts val="0"/>
              </a:spcAft>
              <a:buClr>
                <a:schemeClr val="lt1"/>
              </a:buClr>
              <a:buSzPts val="2400"/>
              <a:buNone/>
              <a:defRPr sz="2400">
                <a:solidFill>
                  <a:schemeClr val="lt1"/>
                </a:solidFill>
              </a:defRPr>
            </a:lvl3pPr>
            <a:lvl4pPr lvl="3" algn="r" rtl="0">
              <a:spcBef>
                <a:spcPts val="0"/>
              </a:spcBef>
              <a:spcAft>
                <a:spcPts val="0"/>
              </a:spcAft>
              <a:buClr>
                <a:schemeClr val="lt1"/>
              </a:buClr>
              <a:buSzPts val="2400"/>
              <a:buNone/>
              <a:defRPr sz="2400">
                <a:solidFill>
                  <a:schemeClr val="lt1"/>
                </a:solidFill>
              </a:defRPr>
            </a:lvl4pPr>
            <a:lvl5pPr lvl="4" algn="r" rtl="0">
              <a:spcBef>
                <a:spcPts val="0"/>
              </a:spcBef>
              <a:spcAft>
                <a:spcPts val="0"/>
              </a:spcAft>
              <a:buClr>
                <a:schemeClr val="lt1"/>
              </a:buClr>
              <a:buSzPts val="2400"/>
              <a:buNone/>
              <a:defRPr sz="2400">
                <a:solidFill>
                  <a:schemeClr val="lt1"/>
                </a:solidFill>
              </a:defRPr>
            </a:lvl5pPr>
            <a:lvl6pPr lvl="5" algn="r" rtl="0">
              <a:spcBef>
                <a:spcPts val="0"/>
              </a:spcBef>
              <a:spcAft>
                <a:spcPts val="0"/>
              </a:spcAft>
              <a:buClr>
                <a:schemeClr val="lt1"/>
              </a:buClr>
              <a:buSzPts val="2400"/>
              <a:buNone/>
              <a:defRPr sz="2400">
                <a:solidFill>
                  <a:schemeClr val="lt1"/>
                </a:solidFill>
              </a:defRPr>
            </a:lvl6pPr>
            <a:lvl7pPr lvl="6" algn="r" rtl="0">
              <a:spcBef>
                <a:spcPts val="0"/>
              </a:spcBef>
              <a:spcAft>
                <a:spcPts val="0"/>
              </a:spcAft>
              <a:buClr>
                <a:schemeClr val="lt1"/>
              </a:buClr>
              <a:buSzPts val="2400"/>
              <a:buNone/>
              <a:defRPr sz="2400">
                <a:solidFill>
                  <a:schemeClr val="lt1"/>
                </a:solidFill>
              </a:defRPr>
            </a:lvl7pPr>
            <a:lvl8pPr lvl="7" algn="r" rtl="0">
              <a:spcBef>
                <a:spcPts val="0"/>
              </a:spcBef>
              <a:spcAft>
                <a:spcPts val="0"/>
              </a:spcAft>
              <a:buClr>
                <a:schemeClr val="lt1"/>
              </a:buClr>
              <a:buSzPts val="2400"/>
              <a:buNone/>
              <a:defRPr sz="2400">
                <a:solidFill>
                  <a:schemeClr val="lt1"/>
                </a:solidFill>
              </a:defRPr>
            </a:lvl8pPr>
            <a:lvl9pPr lvl="8" algn="r" rtl="0">
              <a:spcBef>
                <a:spcPts val="0"/>
              </a:spcBef>
              <a:spcAft>
                <a:spcPts val="0"/>
              </a:spcAft>
              <a:buClr>
                <a:schemeClr val="lt1"/>
              </a:buClr>
              <a:buSzPts val="2400"/>
              <a:buNone/>
              <a:defRPr sz="2400">
                <a:solidFill>
                  <a:schemeClr val="lt1"/>
                </a:solidFill>
              </a:defRPr>
            </a:lvl9pPr>
          </a:lstStyle>
          <a:p>
            <a:endParaRPr/>
          </a:p>
        </p:txBody>
      </p:sp>
      <p:sp>
        <p:nvSpPr>
          <p:cNvPr id="145" name="Google Shape;145;p9"/>
          <p:cNvSpPr txBox="1">
            <a:spLocks noGrp="1"/>
          </p:cNvSpPr>
          <p:nvPr>
            <p:ph type="subTitle" idx="1"/>
          </p:nvPr>
        </p:nvSpPr>
        <p:spPr>
          <a:xfrm flipH="1">
            <a:off x="4734000" y="2670300"/>
            <a:ext cx="3693300" cy="65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solidFill>
                  <a:schemeClr val="lt1"/>
                </a:solidFill>
              </a:defRPr>
            </a:lvl1pPr>
            <a:lvl2pPr lvl="1" algn="r" rtl="0">
              <a:lnSpc>
                <a:spcPct val="100000"/>
              </a:lnSpc>
              <a:spcBef>
                <a:spcPts val="1600"/>
              </a:spcBef>
              <a:spcAft>
                <a:spcPts val="0"/>
              </a:spcAft>
              <a:buNone/>
              <a:defRPr sz="1600">
                <a:solidFill>
                  <a:schemeClr val="lt1"/>
                </a:solidFill>
              </a:defRPr>
            </a:lvl2pPr>
            <a:lvl3pPr lvl="2" algn="r" rtl="0">
              <a:lnSpc>
                <a:spcPct val="100000"/>
              </a:lnSpc>
              <a:spcBef>
                <a:spcPts val="1600"/>
              </a:spcBef>
              <a:spcAft>
                <a:spcPts val="0"/>
              </a:spcAft>
              <a:buNone/>
              <a:defRPr sz="1600">
                <a:solidFill>
                  <a:schemeClr val="lt1"/>
                </a:solidFill>
              </a:defRPr>
            </a:lvl3pPr>
            <a:lvl4pPr lvl="3" algn="r" rtl="0">
              <a:lnSpc>
                <a:spcPct val="100000"/>
              </a:lnSpc>
              <a:spcBef>
                <a:spcPts val="1600"/>
              </a:spcBef>
              <a:spcAft>
                <a:spcPts val="0"/>
              </a:spcAft>
              <a:buNone/>
              <a:defRPr sz="1600">
                <a:solidFill>
                  <a:schemeClr val="lt1"/>
                </a:solidFill>
              </a:defRPr>
            </a:lvl4pPr>
            <a:lvl5pPr lvl="4" algn="r" rtl="0">
              <a:lnSpc>
                <a:spcPct val="100000"/>
              </a:lnSpc>
              <a:spcBef>
                <a:spcPts val="1600"/>
              </a:spcBef>
              <a:spcAft>
                <a:spcPts val="0"/>
              </a:spcAft>
              <a:buNone/>
              <a:defRPr sz="1600">
                <a:solidFill>
                  <a:schemeClr val="lt1"/>
                </a:solidFill>
              </a:defRPr>
            </a:lvl5pPr>
            <a:lvl6pPr lvl="5" algn="r" rtl="0">
              <a:lnSpc>
                <a:spcPct val="100000"/>
              </a:lnSpc>
              <a:spcBef>
                <a:spcPts val="1600"/>
              </a:spcBef>
              <a:spcAft>
                <a:spcPts val="0"/>
              </a:spcAft>
              <a:buNone/>
              <a:defRPr sz="1600">
                <a:solidFill>
                  <a:schemeClr val="lt1"/>
                </a:solidFill>
              </a:defRPr>
            </a:lvl6pPr>
            <a:lvl7pPr lvl="6" algn="r" rtl="0">
              <a:lnSpc>
                <a:spcPct val="100000"/>
              </a:lnSpc>
              <a:spcBef>
                <a:spcPts val="1600"/>
              </a:spcBef>
              <a:spcAft>
                <a:spcPts val="0"/>
              </a:spcAft>
              <a:buNone/>
              <a:defRPr sz="1600">
                <a:solidFill>
                  <a:schemeClr val="lt1"/>
                </a:solidFill>
              </a:defRPr>
            </a:lvl7pPr>
            <a:lvl8pPr lvl="7" algn="r" rtl="0">
              <a:lnSpc>
                <a:spcPct val="100000"/>
              </a:lnSpc>
              <a:spcBef>
                <a:spcPts val="1600"/>
              </a:spcBef>
              <a:spcAft>
                <a:spcPts val="0"/>
              </a:spcAft>
              <a:buNone/>
              <a:defRPr sz="1600">
                <a:solidFill>
                  <a:schemeClr val="lt1"/>
                </a:solidFill>
              </a:defRPr>
            </a:lvl8pPr>
            <a:lvl9pPr lvl="8" algn="r" rtl="0">
              <a:lnSpc>
                <a:spcPct val="100000"/>
              </a:lnSpc>
              <a:spcBef>
                <a:spcPts val="1600"/>
              </a:spcBef>
              <a:spcAft>
                <a:spcPts val="1600"/>
              </a:spcAft>
              <a:buNone/>
              <a:defRPr sz="1600">
                <a:solidFill>
                  <a:schemeClr val="lt1"/>
                </a:solidFill>
              </a:defRPr>
            </a:lvl9pPr>
          </a:lstStyle>
          <a:p>
            <a:endParaRPr/>
          </a:p>
        </p:txBody>
      </p:sp>
      <p:grpSp>
        <p:nvGrpSpPr>
          <p:cNvPr id="146" name="Google Shape;146;p9"/>
          <p:cNvGrpSpPr/>
          <p:nvPr/>
        </p:nvGrpSpPr>
        <p:grpSpPr>
          <a:xfrm>
            <a:off x="423700" y="1792963"/>
            <a:ext cx="4313925" cy="3465375"/>
            <a:chOff x="1645525" y="677625"/>
            <a:chExt cx="4313925" cy="3465375"/>
          </a:xfrm>
        </p:grpSpPr>
        <p:sp>
          <p:nvSpPr>
            <p:cNvPr id="147" name="Google Shape;147;p9"/>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9"/>
          <p:cNvGrpSpPr/>
          <p:nvPr/>
        </p:nvGrpSpPr>
        <p:grpSpPr>
          <a:xfrm rot="10362564">
            <a:off x="-2743655" y="-1714491"/>
            <a:ext cx="4313859" cy="3465322"/>
            <a:chOff x="1645525" y="677625"/>
            <a:chExt cx="4313925" cy="3465375"/>
          </a:xfrm>
        </p:grpSpPr>
        <p:sp>
          <p:nvSpPr>
            <p:cNvPr id="156" name="Google Shape;156;p9"/>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9"/>
          <p:cNvGrpSpPr/>
          <p:nvPr/>
        </p:nvGrpSpPr>
        <p:grpSpPr>
          <a:xfrm rot="-7659021">
            <a:off x="8014069" y="3043962"/>
            <a:ext cx="4313635" cy="3465142"/>
            <a:chOff x="1645525" y="677625"/>
            <a:chExt cx="4313925" cy="3465375"/>
          </a:xfrm>
        </p:grpSpPr>
        <p:sp>
          <p:nvSpPr>
            <p:cNvPr id="165" name="Google Shape;165;p9"/>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713229" y="1555600"/>
            <a:ext cx="3429000" cy="169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77" name="Google Shape;177;p11"/>
          <p:cNvSpPr txBox="1">
            <a:spLocks noGrp="1"/>
          </p:cNvSpPr>
          <p:nvPr>
            <p:ph type="subTitle" idx="1"/>
          </p:nvPr>
        </p:nvSpPr>
        <p:spPr>
          <a:xfrm>
            <a:off x="713225" y="4319653"/>
            <a:ext cx="4331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78" name="Google Shape;178;p11"/>
          <p:cNvSpPr/>
          <p:nvPr/>
        </p:nvSpPr>
        <p:spPr>
          <a:xfrm flipH="1">
            <a:off x="4247163" y="582475"/>
            <a:ext cx="4705436" cy="4690904"/>
          </a:xfrm>
          <a:custGeom>
            <a:avLst/>
            <a:gdLst/>
            <a:ahLst/>
            <a:cxnLst/>
            <a:rect l="l" t="t" r="r" b="b"/>
            <a:pathLst>
              <a:path w="78037" h="77796" extrusionOk="0">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1"/>
          <p:cNvGrpSpPr/>
          <p:nvPr/>
        </p:nvGrpSpPr>
        <p:grpSpPr>
          <a:xfrm rot="-6721043">
            <a:off x="7548010" y="3679328"/>
            <a:ext cx="4314064" cy="3465487"/>
            <a:chOff x="1645525" y="677625"/>
            <a:chExt cx="4313925" cy="3465375"/>
          </a:xfrm>
        </p:grpSpPr>
        <p:sp>
          <p:nvSpPr>
            <p:cNvPr id="180" name="Google Shape;180;p11"/>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1"/>
          <p:cNvGrpSpPr/>
          <p:nvPr/>
        </p:nvGrpSpPr>
        <p:grpSpPr>
          <a:xfrm rot="10800000">
            <a:off x="-3279918" y="-1614444"/>
            <a:ext cx="4313494" cy="3465028"/>
            <a:chOff x="1645525" y="677625"/>
            <a:chExt cx="4313925" cy="3465375"/>
          </a:xfrm>
        </p:grpSpPr>
        <p:sp>
          <p:nvSpPr>
            <p:cNvPr id="189" name="Google Shape;189;p11"/>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1"/>
          <p:cNvSpPr txBox="1">
            <a:spLocks noGrp="1"/>
          </p:cNvSpPr>
          <p:nvPr>
            <p:ph type="title" idx="2" hasCustomPrompt="1"/>
          </p:nvPr>
        </p:nvSpPr>
        <p:spPr>
          <a:xfrm>
            <a:off x="713229" y="315950"/>
            <a:ext cx="991800" cy="979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60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02">
  <p:cSld name="SECTION_TITLE_AND_DESCRIPTION_1">
    <p:bg>
      <p:bgPr>
        <a:solidFill>
          <a:schemeClr val="lt2"/>
        </a:solidFill>
        <a:effectLst/>
      </p:bgPr>
    </p:bg>
    <p:spTree>
      <p:nvGrpSpPr>
        <p:cNvPr id="1" name="Shape 198"/>
        <p:cNvGrpSpPr/>
        <p:nvPr/>
      </p:nvGrpSpPr>
      <p:grpSpPr>
        <a:xfrm>
          <a:off x="0" y="0"/>
          <a:ext cx="0" cy="0"/>
          <a:chOff x="0" y="0"/>
          <a:chExt cx="0" cy="0"/>
        </a:xfrm>
      </p:grpSpPr>
      <p:grpSp>
        <p:nvGrpSpPr>
          <p:cNvPr id="199" name="Google Shape;199;p12"/>
          <p:cNvGrpSpPr/>
          <p:nvPr/>
        </p:nvGrpSpPr>
        <p:grpSpPr>
          <a:xfrm rot="-5400000" flipH="1">
            <a:off x="6726244" y="-1813891"/>
            <a:ext cx="4313925" cy="3465375"/>
            <a:chOff x="1645525" y="677625"/>
            <a:chExt cx="4313925" cy="3465375"/>
          </a:xfrm>
        </p:grpSpPr>
        <p:sp>
          <p:nvSpPr>
            <p:cNvPr id="200" name="Google Shape;200;p12"/>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2"/>
          <p:cNvGrpSpPr/>
          <p:nvPr/>
        </p:nvGrpSpPr>
        <p:grpSpPr>
          <a:xfrm flipH="1">
            <a:off x="-3378906" y="3148409"/>
            <a:ext cx="4313925" cy="3465375"/>
            <a:chOff x="1645525" y="677625"/>
            <a:chExt cx="4313925" cy="3465375"/>
          </a:xfrm>
        </p:grpSpPr>
        <p:sp>
          <p:nvSpPr>
            <p:cNvPr id="209" name="Google Shape;209;p12"/>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2"/>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2"/>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2"/>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2"/>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2"/>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2"/>
          <p:cNvSpPr txBox="1">
            <a:spLocks noGrp="1"/>
          </p:cNvSpPr>
          <p:nvPr>
            <p:ph type="title"/>
          </p:nvPr>
        </p:nvSpPr>
        <p:spPr>
          <a:xfrm>
            <a:off x="713225" y="1554480"/>
            <a:ext cx="3430200" cy="169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218" name="Google Shape;218;p12"/>
          <p:cNvSpPr txBox="1">
            <a:spLocks noGrp="1"/>
          </p:cNvSpPr>
          <p:nvPr>
            <p:ph type="subTitle" idx="1"/>
          </p:nvPr>
        </p:nvSpPr>
        <p:spPr>
          <a:xfrm>
            <a:off x="716725" y="4319425"/>
            <a:ext cx="41226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219" name="Google Shape;219;p12"/>
          <p:cNvSpPr txBox="1">
            <a:spLocks noGrp="1"/>
          </p:cNvSpPr>
          <p:nvPr>
            <p:ph type="title" idx="2" hasCustomPrompt="1"/>
          </p:nvPr>
        </p:nvSpPr>
        <p:spPr>
          <a:xfrm>
            <a:off x="713229" y="315950"/>
            <a:ext cx="991800" cy="979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60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1"/>
        </a:solidFill>
        <a:effectLst/>
      </p:bgPr>
    </p:bg>
    <p:spTree>
      <p:nvGrpSpPr>
        <p:cNvPr id="1" name="Shape 303"/>
        <p:cNvGrpSpPr/>
        <p:nvPr/>
      </p:nvGrpSpPr>
      <p:grpSpPr>
        <a:xfrm>
          <a:off x="0" y="0"/>
          <a:ext cx="0" cy="0"/>
          <a:chOff x="0" y="0"/>
          <a:chExt cx="0" cy="0"/>
        </a:xfrm>
      </p:grpSpPr>
      <p:sp>
        <p:nvSpPr>
          <p:cNvPr id="304" name="Google Shape;304;p16"/>
          <p:cNvSpPr txBox="1">
            <a:spLocks noGrp="1"/>
          </p:cNvSpPr>
          <p:nvPr>
            <p:ph type="body" idx="1"/>
          </p:nvPr>
        </p:nvSpPr>
        <p:spPr>
          <a:xfrm>
            <a:off x="716725" y="990500"/>
            <a:ext cx="7710600" cy="3770400"/>
          </a:xfrm>
          <a:prstGeom prst="rect">
            <a:avLst/>
          </a:prstGeom>
        </p:spPr>
        <p:txBody>
          <a:bodyPr spcFirstLastPara="1" wrap="square" lIns="91425" tIns="91425" rIns="91425" bIns="91425" anchor="ctr" anchorCtr="0">
            <a:noAutofit/>
          </a:bodyPr>
          <a:lstStyle>
            <a:lvl1pPr marL="457200" lvl="0" indent="-304800" rtl="0">
              <a:lnSpc>
                <a:spcPct val="90000"/>
              </a:lnSpc>
              <a:spcBef>
                <a:spcPts val="0"/>
              </a:spcBef>
              <a:spcAft>
                <a:spcPts val="0"/>
              </a:spcAft>
              <a:buClr>
                <a:schemeClr val="lt2"/>
              </a:buClr>
              <a:buSzPts val="1200"/>
              <a:buFont typeface="Livvic"/>
              <a:buChar char="●"/>
              <a:defRPr>
                <a:solidFill>
                  <a:schemeClr val="lt2"/>
                </a:solidFill>
              </a:defRPr>
            </a:lvl1pPr>
            <a:lvl2pPr marL="914400" lvl="1" indent="-304800" rtl="0">
              <a:spcBef>
                <a:spcPts val="0"/>
              </a:spcBef>
              <a:spcAft>
                <a:spcPts val="0"/>
              </a:spcAft>
              <a:buClr>
                <a:schemeClr val="lt2"/>
              </a:buClr>
              <a:buSzPts val="1200"/>
              <a:buFont typeface="Roboto Condensed Light"/>
              <a:buChar char="○"/>
              <a:defRPr>
                <a:solidFill>
                  <a:schemeClr val="lt2"/>
                </a:solidFill>
              </a:defRPr>
            </a:lvl2pPr>
            <a:lvl3pPr marL="1371600" lvl="2" indent="-304800" rtl="0">
              <a:spcBef>
                <a:spcPts val="1600"/>
              </a:spcBef>
              <a:spcAft>
                <a:spcPts val="0"/>
              </a:spcAft>
              <a:buClr>
                <a:schemeClr val="lt2"/>
              </a:buClr>
              <a:buSzPts val="1200"/>
              <a:buFont typeface="Roboto Condensed Light"/>
              <a:buChar char="■"/>
              <a:defRPr>
                <a:solidFill>
                  <a:schemeClr val="lt2"/>
                </a:solidFill>
              </a:defRPr>
            </a:lvl3pPr>
            <a:lvl4pPr marL="1828800" lvl="3" indent="-304800" rtl="0">
              <a:spcBef>
                <a:spcPts val="1600"/>
              </a:spcBef>
              <a:spcAft>
                <a:spcPts val="0"/>
              </a:spcAft>
              <a:buClr>
                <a:schemeClr val="lt2"/>
              </a:buClr>
              <a:buSzPts val="1200"/>
              <a:buFont typeface="Roboto Condensed Light"/>
              <a:buChar char="●"/>
              <a:defRPr>
                <a:solidFill>
                  <a:schemeClr val="lt2"/>
                </a:solidFill>
              </a:defRPr>
            </a:lvl4pPr>
            <a:lvl5pPr marL="2286000" lvl="4" indent="-304800" rtl="0">
              <a:spcBef>
                <a:spcPts val="1600"/>
              </a:spcBef>
              <a:spcAft>
                <a:spcPts val="0"/>
              </a:spcAft>
              <a:buClr>
                <a:schemeClr val="lt2"/>
              </a:buClr>
              <a:buSzPts val="1200"/>
              <a:buFont typeface="Roboto Condensed Light"/>
              <a:buChar char="○"/>
              <a:defRPr>
                <a:solidFill>
                  <a:schemeClr val="lt2"/>
                </a:solidFill>
              </a:defRPr>
            </a:lvl5pPr>
            <a:lvl6pPr marL="2743200" lvl="5" indent="-304800" rtl="0">
              <a:spcBef>
                <a:spcPts val="1600"/>
              </a:spcBef>
              <a:spcAft>
                <a:spcPts val="0"/>
              </a:spcAft>
              <a:buClr>
                <a:schemeClr val="lt2"/>
              </a:buClr>
              <a:buSzPts val="1200"/>
              <a:buFont typeface="Roboto Condensed Light"/>
              <a:buChar char="■"/>
              <a:defRPr>
                <a:solidFill>
                  <a:schemeClr val="lt2"/>
                </a:solidFill>
              </a:defRPr>
            </a:lvl6pPr>
            <a:lvl7pPr marL="3200400" lvl="6" indent="-304800" rtl="0">
              <a:spcBef>
                <a:spcPts val="1600"/>
              </a:spcBef>
              <a:spcAft>
                <a:spcPts val="0"/>
              </a:spcAft>
              <a:buClr>
                <a:schemeClr val="lt2"/>
              </a:buClr>
              <a:buSzPts val="1200"/>
              <a:buFont typeface="Roboto Condensed Light"/>
              <a:buChar char="●"/>
              <a:defRPr>
                <a:solidFill>
                  <a:schemeClr val="lt2"/>
                </a:solidFill>
              </a:defRPr>
            </a:lvl7pPr>
            <a:lvl8pPr marL="3657600" lvl="7" indent="-304800" rtl="0">
              <a:spcBef>
                <a:spcPts val="1600"/>
              </a:spcBef>
              <a:spcAft>
                <a:spcPts val="0"/>
              </a:spcAft>
              <a:buClr>
                <a:schemeClr val="lt2"/>
              </a:buClr>
              <a:buSzPts val="1200"/>
              <a:buFont typeface="Roboto Condensed Light"/>
              <a:buChar char="○"/>
              <a:defRPr>
                <a:solidFill>
                  <a:schemeClr val="lt2"/>
                </a:solidFill>
              </a:defRPr>
            </a:lvl8pPr>
            <a:lvl9pPr marL="4114800" lvl="8" indent="-304800" rtl="0">
              <a:spcBef>
                <a:spcPts val="1600"/>
              </a:spcBef>
              <a:spcAft>
                <a:spcPts val="1600"/>
              </a:spcAft>
              <a:buClr>
                <a:schemeClr val="lt2"/>
              </a:buClr>
              <a:buSzPts val="1200"/>
              <a:buFont typeface="Roboto Condensed Light"/>
              <a:buChar char="■"/>
              <a:defRPr>
                <a:solidFill>
                  <a:schemeClr val="lt2"/>
                </a:solidFill>
              </a:defRPr>
            </a:lvl9pPr>
          </a:lstStyle>
          <a:p>
            <a:endParaRPr/>
          </a:p>
        </p:txBody>
      </p:sp>
      <p:sp>
        <p:nvSpPr>
          <p:cNvPr id="305" name="Google Shape;305;p16"/>
          <p:cNvSpPr txBox="1">
            <a:spLocks noGrp="1"/>
          </p:cNvSpPr>
          <p:nvPr>
            <p:ph type="ctrTitle"/>
          </p:nvPr>
        </p:nvSpPr>
        <p:spPr>
          <a:xfrm>
            <a:off x="716726" y="359450"/>
            <a:ext cx="4396500" cy="513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240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306" name="Google Shape;306;p16"/>
          <p:cNvGrpSpPr/>
          <p:nvPr/>
        </p:nvGrpSpPr>
        <p:grpSpPr>
          <a:xfrm flipH="1">
            <a:off x="-3378906" y="3148409"/>
            <a:ext cx="4313925" cy="3465375"/>
            <a:chOff x="1645525" y="677625"/>
            <a:chExt cx="4313925" cy="3465375"/>
          </a:xfrm>
        </p:grpSpPr>
        <p:sp>
          <p:nvSpPr>
            <p:cNvPr id="307" name="Google Shape;307;p16"/>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rot="-5400000" flipH="1">
            <a:off x="6726269" y="-1973466"/>
            <a:ext cx="4313925" cy="3465375"/>
            <a:chOff x="1645525" y="677625"/>
            <a:chExt cx="4313925" cy="3465375"/>
          </a:xfrm>
        </p:grpSpPr>
        <p:sp>
          <p:nvSpPr>
            <p:cNvPr id="316" name="Google Shape;316;p16"/>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MAIN_POINT_1">
    <p:bg>
      <p:bgPr>
        <a:solidFill>
          <a:schemeClr val="lt1"/>
        </a:solidFill>
        <a:effectLst/>
      </p:bgPr>
    </p:bg>
    <p:spTree>
      <p:nvGrpSpPr>
        <p:cNvPr id="1" name="Shape 346"/>
        <p:cNvGrpSpPr/>
        <p:nvPr/>
      </p:nvGrpSpPr>
      <p:grpSpPr>
        <a:xfrm>
          <a:off x="0" y="0"/>
          <a:ext cx="0" cy="0"/>
          <a:chOff x="0" y="0"/>
          <a:chExt cx="0" cy="0"/>
        </a:xfrm>
      </p:grpSpPr>
      <p:sp>
        <p:nvSpPr>
          <p:cNvPr id="347" name="Google Shape;347;p18"/>
          <p:cNvSpPr txBox="1">
            <a:spLocks noGrp="1"/>
          </p:cNvSpPr>
          <p:nvPr>
            <p:ph type="title"/>
          </p:nvPr>
        </p:nvSpPr>
        <p:spPr>
          <a:xfrm>
            <a:off x="1305000" y="1328250"/>
            <a:ext cx="6534000" cy="279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800"/>
              <a:buNone/>
              <a:defRPr sz="9600">
                <a:solidFill>
                  <a:schemeClr val="lt2"/>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grpSp>
        <p:nvGrpSpPr>
          <p:cNvPr id="348" name="Google Shape;348;p18"/>
          <p:cNvGrpSpPr/>
          <p:nvPr/>
        </p:nvGrpSpPr>
        <p:grpSpPr>
          <a:xfrm rot="2178779" flipH="1">
            <a:off x="-2989553" y="2121102"/>
            <a:ext cx="4313956" cy="3465400"/>
            <a:chOff x="1645525" y="677625"/>
            <a:chExt cx="4313925" cy="3465375"/>
          </a:xfrm>
        </p:grpSpPr>
        <p:sp>
          <p:nvSpPr>
            <p:cNvPr id="349" name="Google Shape;349;p18"/>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8"/>
          <p:cNvGrpSpPr/>
          <p:nvPr/>
        </p:nvGrpSpPr>
        <p:grpSpPr>
          <a:xfrm rot="-8463123" flipH="1">
            <a:off x="7919689" y="-346076"/>
            <a:ext cx="4313828" cy="3465297"/>
            <a:chOff x="1645525" y="677625"/>
            <a:chExt cx="4313925" cy="3465375"/>
          </a:xfrm>
        </p:grpSpPr>
        <p:sp>
          <p:nvSpPr>
            <p:cNvPr id="358" name="Google Shape;358;p18"/>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design 1">
  <p:cSld name="TITLE_ONLY_2">
    <p:bg>
      <p:bgPr>
        <a:solidFill>
          <a:schemeClr val="dk2"/>
        </a:solidFill>
        <a:effectLst/>
      </p:bgPr>
    </p:bg>
    <p:spTree>
      <p:nvGrpSpPr>
        <p:cNvPr id="1" name="Shape 386"/>
        <p:cNvGrpSpPr/>
        <p:nvPr/>
      </p:nvGrpSpPr>
      <p:grpSpPr>
        <a:xfrm>
          <a:off x="0" y="0"/>
          <a:ext cx="0" cy="0"/>
          <a:chOff x="0" y="0"/>
          <a:chExt cx="0" cy="0"/>
        </a:xfrm>
      </p:grpSpPr>
      <p:grpSp>
        <p:nvGrpSpPr>
          <p:cNvPr id="387" name="Google Shape;387;p20"/>
          <p:cNvGrpSpPr/>
          <p:nvPr/>
        </p:nvGrpSpPr>
        <p:grpSpPr>
          <a:xfrm rot="-5400000" flipH="1">
            <a:off x="6598594" y="-1758041"/>
            <a:ext cx="4313925" cy="3465375"/>
            <a:chOff x="1645525" y="677625"/>
            <a:chExt cx="4313925" cy="3465375"/>
          </a:xfrm>
        </p:grpSpPr>
        <p:sp>
          <p:nvSpPr>
            <p:cNvPr id="388" name="Google Shape;388;p20"/>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0"/>
          <p:cNvGrpSpPr/>
          <p:nvPr/>
        </p:nvGrpSpPr>
        <p:grpSpPr>
          <a:xfrm flipH="1">
            <a:off x="-3378906" y="3148409"/>
            <a:ext cx="4313925" cy="3465375"/>
            <a:chOff x="1645525" y="677625"/>
            <a:chExt cx="4313925" cy="3465375"/>
          </a:xfrm>
        </p:grpSpPr>
        <p:sp>
          <p:nvSpPr>
            <p:cNvPr id="397" name="Google Shape;397;p20"/>
            <p:cNvSpPr/>
            <p:nvPr/>
          </p:nvSpPr>
          <p:spPr>
            <a:xfrm>
              <a:off x="1645525" y="677625"/>
              <a:ext cx="4313925" cy="3465375"/>
            </a:xfrm>
            <a:custGeom>
              <a:avLst/>
              <a:gdLst/>
              <a:ahLst/>
              <a:cxnLst/>
              <a:rect l="l" t="t" r="r" b="b"/>
              <a:pathLst>
                <a:path w="172557" h="138615" extrusionOk="0">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2162550" y="1640675"/>
              <a:ext cx="104275" cy="503275"/>
            </a:xfrm>
            <a:custGeom>
              <a:avLst/>
              <a:gdLst/>
              <a:ahLst/>
              <a:cxnLst/>
              <a:rect l="l" t="t" r="r" b="b"/>
              <a:pathLst>
                <a:path w="4171" h="20131" extrusionOk="0">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1982425" y="2065450"/>
              <a:ext cx="124275" cy="122300"/>
            </a:xfrm>
            <a:custGeom>
              <a:avLst/>
              <a:gdLst/>
              <a:ahLst/>
              <a:cxnLst/>
              <a:rect l="l" t="t" r="r" b="b"/>
              <a:pathLst>
                <a:path w="4971" h="4892" extrusionOk="0">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939700" y="2254450"/>
              <a:ext cx="182000" cy="152850"/>
            </a:xfrm>
            <a:custGeom>
              <a:avLst/>
              <a:gdLst/>
              <a:ahLst/>
              <a:cxnLst/>
              <a:rect l="l" t="t" r="r" b="b"/>
              <a:pathLst>
                <a:path w="7280" h="6114" extrusionOk="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4637250" y="704650"/>
              <a:ext cx="177225" cy="496650"/>
            </a:xfrm>
            <a:custGeom>
              <a:avLst/>
              <a:gdLst/>
              <a:ahLst/>
              <a:cxnLst/>
              <a:rect l="l" t="t" r="r" b="b"/>
              <a:pathLst>
                <a:path w="7089" h="19866" extrusionOk="0">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4856975" y="949650"/>
              <a:ext cx="82575" cy="120400"/>
            </a:xfrm>
            <a:custGeom>
              <a:avLst/>
              <a:gdLst/>
              <a:ahLst/>
              <a:cxnLst/>
              <a:rect l="l" t="t" r="r" b="b"/>
              <a:pathLst>
                <a:path w="3303" h="4816" extrusionOk="0">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4857800" y="1136200"/>
              <a:ext cx="190175" cy="242625"/>
            </a:xfrm>
            <a:custGeom>
              <a:avLst/>
              <a:gdLst/>
              <a:ahLst/>
              <a:cxnLst/>
              <a:rect l="l" t="t" r="r" b="b"/>
              <a:pathLst>
                <a:path w="7607" h="9705" extrusionOk="0">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5399025" y="2293875"/>
              <a:ext cx="130125" cy="360850"/>
            </a:xfrm>
            <a:custGeom>
              <a:avLst/>
              <a:gdLst/>
              <a:ahLst/>
              <a:cxnLst/>
              <a:rect l="l" t="t" r="r" b="b"/>
              <a:pathLst>
                <a:path w="5205" h="14434" extrusionOk="0">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0"/>
          <p:cNvSpPr txBox="1">
            <a:spLocks noGrp="1"/>
          </p:cNvSpPr>
          <p:nvPr>
            <p:ph type="ctrTitle"/>
          </p:nvPr>
        </p:nvSpPr>
        <p:spPr>
          <a:xfrm>
            <a:off x="713225" y="359450"/>
            <a:ext cx="77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Barlow Semi Condensed"/>
              <a:buNone/>
              <a:defRPr sz="2800" b="1">
                <a:latin typeface="Barlow Semi Condensed"/>
                <a:ea typeface="Barlow Semi Condensed"/>
                <a:cs typeface="Barlow Semi Condensed"/>
                <a:sym typeface="Barlow Semi Condensed"/>
              </a:defRPr>
            </a:lvl1pPr>
            <a:lvl2pPr lvl="1">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434343"/>
              </a:buClr>
              <a:buSzPts val="1400"/>
              <a:buFont typeface="Roboto"/>
              <a:buChar char="●"/>
              <a:defRPr>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 id="2147483662" r:id="rId7"/>
    <p:sldLayoutId id="2147483664" r:id="rId8"/>
    <p:sldLayoutId id="2147483666" r:id="rId9"/>
    <p:sldLayoutId id="2147483668" r:id="rId10"/>
    <p:sldLayoutId id="2147483671" r:id="rId11"/>
    <p:sldLayoutId id="2147483674" r:id="rId12"/>
    <p:sldLayoutId id="2147483679" r:id="rId13"/>
    <p:sldLayoutId id="2147483680" r:id="rId14"/>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0"/>
        <p:cNvGrpSpPr/>
        <p:nvPr/>
      </p:nvGrpSpPr>
      <p:grpSpPr>
        <a:xfrm>
          <a:off x="0" y="0"/>
          <a:ext cx="0" cy="0"/>
          <a:chOff x="0" y="0"/>
          <a:chExt cx="0" cy="0"/>
        </a:xfrm>
      </p:grpSpPr>
      <p:sp>
        <p:nvSpPr>
          <p:cNvPr id="801" name="Google Shape;801;p62"/>
          <p:cNvSpPr txBox="1">
            <a:spLocks noGrp="1"/>
          </p:cNvSpPr>
          <p:nvPr>
            <p:ph type="ctrTitle"/>
          </p:nvPr>
        </p:nvSpPr>
        <p:spPr>
          <a:xfrm>
            <a:off x="809354" y="628707"/>
            <a:ext cx="5029305" cy="2697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5400" normalizeH="1" dirty="0">
                <a:latin typeface="微軟正黑體" panose="020B0604030504040204" pitchFamily="34" charset="-120"/>
                <a:ea typeface="微軟正黑體" panose="020B0604030504040204" pitchFamily="34" charset="-120"/>
              </a:rPr>
              <a:t>OLAP</a:t>
            </a:r>
            <a:r>
              <a:rPr lang="zh-TW" altLang="en-US" sz="5400" normalizeH="1" dirty="0">
                <a:latin typeface="微軟正黑體" panose="020B0604030504040204" pitchFamily="34" charset="-120"/>
                <a:ea typeface="微軟正黑體" panose="020B0604030504040204" pitchFamily="34" charset="-120"/>
              </a:rPr>
              <a:t>實作報告</a:t>
            </a:r>
            <a:br>
              <a:rPr lang="en-US" normalizeH="1" dirty="0">
                <a:latin typeface="微軟正黑體 Light" panose="020B0304030504040204" pitchFamily="34" charset="-120"/>
                <a:ea typeface="微軟正黑體 Light" panose="020B0304030504040204" pitchFamily="34" charset="-120"/>
              </a:rPr>
            </a:br>
            <a:r>
              <a:rPr lang="zh-TW" altLang="en-US" sz="5400" normalizeH="1" dirty="0">
                <a:latin typeface="微軟正黑體" panose="020B0604030504040204" pitchFamily="34" charset="-120"/>
                <a:ea typeface="微軟正黑體" panose="020B0604030504040204" pitchFamily="34" charset="-120"/>
              </a:rPr>
              <a:t>中風預測</a:t>
            </a:r>
            <a:endParaRPr lang="en-US" sz="5400" normalizeH="1" dirty="0">
              <a:latin typeface="微軟正黑體" panose="020B0604030504040204" pitchFamily="34" charset="-120"/>
              <a:ea typeface="微軟正黑體" panose="020B0604030504040204" pitchFamily="34" charset="-120"/>
              <a:sym typeface="Bahiana"/>
            </a:endParaRPr>
          </a:p>
        </p:txBody>
      </p:sp>
      <p:sp>
        <p:nvSpPr>
          <p:cNvPr id="802" name="Google Shape;802;p62"/>
          <p:cNvSpPr txBox="1">
            <a:spLocks noGrp="1"/>
          </p:cNvSpPr>
          <p:nvPr>
            <p:ph type="subTitle" idx="1"/>
          </p:nvPr>
        </p:nvSpPr>
        <p:spPr>
          <a:xfrm>
            <a:off x="716700" y="3388560"/>
            <a:ext cx="3855300" cy="92392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組員：</a:t>
            </a:r>
            <a:endParaRPr lang="en-US" altLang="zh-TW" dirty="0">
              <a:latin typeface="微軟正黑體" panose="020B0604030504040204" pitchFamily="34" charset="-120"/>
              <a:ea typeface="微軟正黑體" panose="020B0604030504040204" pitchFamily="34" charset="-120"/>
            </a:endParaRPr>
          </a:p>
          <a:p>
            <a:pPr marL="0" lvl="0" indent="0" rtl="0">
              <a:spcBef>
                <a:spcPts val="0"/>
              </a:spcBef>
              <a:spcAft>
                <a:spcPts val="0"/>
              </a:spcAft>
              <a:buNone/>
            </a:pPr>
            <a:r>
              <a:rPr lang="en-US" altLang="zh-TW" dirty="0">
                <a:latin typeface="微軟正黑體" panose="020B0604030504040204" pitchFamily="34" charset="-120"/>
                <a:ea typeface="微軟正黑體" panose="020B0604030504040204" pitchFamily="34" charset="-120"/>
              </a:rPr>
              <a:t>B10856012 </a:t>
            </a:r>
            <a:r>
              <a:rPr lang="zh-TW" altLang="en-US" dirty="0">
                <a:latin typeface="微軟正黑體" panose="020B0604030504040204" pitchFamily="34" charset="-120"/>
                <a:ea typeface="微軟正黑體" panose="020B0604030504040204" pitchFamily="34" charset="-120"/>
              </a:rPr>
              <a:t>吳明軒</a:t>
            </a:r>
          </a:p>
          <a:p>
            <a:pPr marL="0" lvl="0" indent="0" rtl="0">
              <a:spcBef>
                <a:spcPts val="0"/>
              </a:spcBef>
              <a:spcAft>
                <a:spcPts val="0"/>
              </a:spcAft>
              <a:buNone/>
            </a:pPr>
            <a:r>
              <a:rPr lang="en-US" altLang="zh-TW" dirty="0">
                <a:latin typeface="微軟正黑體" panose="020B0604030504040204" pitchFamily="34" charset="-120"/>
                <a:ea typeface="微軟正黑體" panose="020B0604030504040204" pitchFamily="34" charset="-120"/>
              </a:rPr>
              <a:t>B10856025 </a:t>
            </a:r>
            <a:r>
              <a:rPr lang="zh-TW" altLang="en-US" dirty="0">
                <a:latin typeface="微軟正黑體" panose="020B0604030504040204" pitchFamily="34" charset="-120"/>
                <a:ea typeface="微軟正黑體" panose="020B0604030504040204" pitchFamily="34" charset="-120"/>
              </a:rPr>
              <a:t>王郁晴</a:t>
            </a:r>
          </a:p>
        </p:txBody>
      </p:sp>
      <p:grpSp>
        <p:nvGrpSpPr>
          <p:cNvPr id="803" name="Google Shape;803;p62"/>
          <p:cNvGrpSpPr/>
          <p:nvPr/>
        </p:nvGrpSpPr>
        <p:grpSpPr>
          <a:xfrm>
            <a:off x="6733986" y="1354623"/>
            <a:ext cx="2018084" cy="1393422"/>
            <a:chOff x="5560550" y="1017938"/>
            <a:chExt cx="2489925" cy="1719425"/>
          </a:xfrm>
        </p:grpSpPr>
        <p:sp>
          <p:nvSpPr>
            <p:cNvPr id="804" name="Google Shape;804;p62"/>
            <p:cNvSpPr/>
            <p:nvPr/>
          </p:nvSpPr>
          <p:spPr>
            <a:xfrm>
              <a:off x="5560550" y="1017938"/>
              <a:ext cx="2489925" cy="1719425"/>
            </a:xfrm>
            <a:custGeom>
              <a:avLst/>
              <a:gdLst/>
              <a:ahLst/>
              <a:cxnLst/>
              <a:rect l="l" t="t" r="r" b="b"/>
              <a:pathLst>
                <a:path w="99597" h="68777" extrusionOk="0">
                  <a:moveTo>
                    <a:pt x="54255" y="733"/>
                  </a:moveTo>
                  <a:cubicBezTo>
                    <a:pt x="57373" y="733"/>
                    <a:pt x="60177" y="3725"/>
                    <a:pt x="60198" y="3746"/>
                  </a:cubicBezTo>
                  <a:cubicBezTo>
                    <a:pt x="60219" y="3767"/>
                    <a:pt x="60239" y="3787"/>
                    <a:pt x="60260" y="3808"/>
                  </a:cubicBezTo>
                  <a:cubicBezTo>
                    <a:pt x="60281" y="3829"/>
                    <a:pt x="60302" y="3850"/>
                    <a:pt x="60323" y="3850"/>
                  </a:cubicBezTo>
                  <a:cubicBezTo>
                    <a:pt x="60700" y="4206"/>
                    <a:pt x="60888" y="4729"/>
                    <a:pt x="60888" y="4729"/>
                  </a:cubicBezTo>
                  <a:lnTo>
                    <a:pt x="60700" y="4771"/>
                  </a:lnTo>
                  <a:cubicBezTo>
                    <a:pt x="58377" y="5252"/>
                    <a:pt x="56285" y="6298"/>
                    <a:pt x="54674" y="7742"/>
                  </a:cubicBezTo>
                  <a:cubicBezTo>
                    <a:pt x="52100" y="10065"/>
                    <a:pt x="51138" y="12199"/>
                    <a:pt x="50803" y="13266"/>
                  </a:cubicBezTo>
                  <a:lnTo>
                    <a:pt x="50698" y="13622"/>
                  </a:lnTo>
                  <a:lnTo>
                    <a:pt x="50301" y="13642"/>
                  </a:lnTo>
                  <a:cubicBezTo>
                    <a:pt x="46263" y="13810"/>
                    <a:pt x="43940" y="16907"/>
                    <a:pt x="42936" y="18748"/>
                  </a:cubicBezTo>
                  <a:lnTo>
                    <a:pt x="42873" y="18852"/>
                  </a:lnTo>
                  <a:cubicBezTo>
                    <a:pt x="42622" y="18601"/>
                    <a:pt x="42308" y="18455"/>
                    <a:pt x="42161" y="18078"/>
                  </a:cubicBezTo>
                  <a:cubicBezTo>
                    <a:pt x="41597" y="17262"/>
                    <a:pt x="40362" y="15965"/>
                    <a:pt x="37998" y="15400"/>
                  </a:cubicBezTo>
                  <a:cubicBezTo>
                    <a:pt x="37971" y="15395"/>
                    <a:pt x="37944" y="15392"/>
                    <a:pt x="37917" y="15392"/>
                  </a:cubicBezTo>
                  <a:cubicBezTo>
                    <a:pt x="37737" y="15392"/>
                    <a:pt x="37574" y="15511"/>
                    <a:pt x="37537" y="15693"/>
                  </a:cubicBezTo>
                  <a:cubicBezTo>
                    <a:pt x="37475" y="15902"/>
                    <a:pt x="37600" y="16111"/>
                    <a:pt x="37830" y="16174"/>
                  </a:cubicBezTo>
                  <a:cubicBezTo>
                    <a:pt x="40132" y="16718"/>
                    <a:pt x="41220" y="18036"/>
                    <a:pt x="41617" y="18706"/>
                  </a:cubicBezTo>
                  <a:cubicBezTo>
                    <a:pt x="41638" y="18706"/>
                    <a:pt x="41638" y="18706"/>
                    <a:pt x="41638" y="18685"/>
                  </a:cubicBezTo>
                  <a:cubicBezTo>
                    <a:pt x="41806" y="18915"/>
                    <a:pt x="41931" y="19083"/>
                    <a:pt x="42161" y="19250"/>
                  </a:cubicBezTo>
                  <a:cubicBezTo>
                    <a:pt x="42203" y="19292"/>
                    <a:pt x="42496" y="19522"/>
                    <a:pt x="42580" y="19585"/>
                  </a:cubicBezTo>
                  <a:lnTo>
                    <a:pt x="42057" y="19689"/>
                  </a:lnTo>
                  <a:cubicBezTo>
                    <a:pt x="37851" y="20526"/>
                    <a:pt x="35131" y="25443"/>
                    <a:pt x="34399" y="26908"/>
                  </a:cubicBezTo>
                  <a:lnTo>
                    <a:pt x="34294" y="27159"/>
                  </a:lnTo>
                  <a:lnTo>
                    <a:pt x="34022" y="27222"/>
                  </a:lnTo>
                  <a:cubicBezTo>
                    <a:pt x="32683" y="27515"/>
                    <a:pt x="28143" y="28854"/>
                    <a:pt x="26071" y="33729"/>
                  </a:cubicBezTo>
                  <a:cubicBezTo>
                    <a:pt x="24104" y="38374"/>
                    <a:pt x="25213" y="41157"/>
                    <a:pt x="25778" y="42140"/>
                  </a:cubicBezTo>
                  <a:lnTo>
                    <a:pt x="25967" y="42496"/>
                  </a:lnTo>
                  <a:lnTo>
                    <a:pt x="25695" y="42789"/>
                  </a:lnTo>
                  <a:cubicBezTo>
                    <a:pt x="21003" y="48064"/>
                    <a:pt x="21132" y="53485"/>
                    <a:pt x="22169" y="57271"/>
                  </a:cubicBezTo>
                  <a:lnTo>
                    <a:pt x="22169" y="57271"/>
                  </a:lnTo>
                  <a:cubicBezTo>
                    <a:pt x="21610" y="57395"/>
                    <a:pt x="21279" y="57499"/>
                    <a:pt x="21133" y="57540"/>
                  </a:cubicBezTo>
                  <a:cubicBezTo>
                    <a:pt x="21133" y="57540"/>
                    <a:pt x="21133" y="57519"/>
                    <a:pt x="21133" y="57519"/>
                  </a:cubicBezTo>
                  <a:cubicBezTo>
                    <a:pt x="21050" y="57540"/>
                    <a:pt x="20966" y="57582"/>
                    <a:pt x="20882" y="57624"/>
                  </a:cubicBezTo>
                  <a:cubicBezTo>
                    <a:pt x="20861" y="57624"/>
                    <a:pt x="18434" y="58440"/>
                    <a:pt x="16028" y="58440"/>
                  </a:cubicBezTo>
                  <a:cubicBezTo>
                    <a:pt x="15547" y="58440"/>
                    <a:pt x="15086" y="58398"/>
                    <a:pt x="14689" y="58335"/>
                  </a:cubicBezTo>
                  <a:cubicBezTo>
                    <a:pt x="12680" y="58001"/>
                    <a:pt x="12199" y="56201"/>
                    <a:pt x="12157" y="56013"/>
                  </a:cubicBezTo>
                  <a:cubicBezTo>
                    <a:pt x="12094" y="55720"/>
                    <a:pt x="11948" y="55448"/>
                    <a:pt x="11739" y="55239"/>
                  </a:cubicBezTo>
                  <a:cubicBezTo>
                    <a:pt x="13161" y="54046"/>
                    <a:pt x="14521" y="51891"/>
                    <a:pt x="14166" y="48166"/>
                  </a:cubicBezTo>
                  <a:lnTo>
                    <a:pt x="14166" y="48166"/>
                  </a:lnTo>
                  <a:cubicBezTo>
                    <a:pt x="14459" y="48229"/>
                    <a:pt x="14793" y="48271"/>
                    <a:pt x="15149" y="48271"/>
                  </a:cubicBezTo>
                  <a:cubicBezTo>
                    <a:pt x="15547" y="48271"/>
                    <a:pt x="15986" y="48229"/>
                    <a:pt x="16467" y="48104"/>
                  </a:cubicBezTo>
                  <a:cubicBezTo>
                    <a:pt x="16677" y="48062"/>
                    <a:pt x="16802" y="47853"/>
                    <a:pt x="16760" y="47643"/>
                  </a:cubicBezTo>
                  <a:cubicBezTo>
                    <a:pt x="16707" y="47467"/>
                    <a:pt x="16551" y="47336"/>
                    <a:pt x="16378" y="47336"/>
                  </a:cubicBezTo>
                  <a:cubicBezTo>
                    <a:pt x="16345" y="47336"/>
                    <a:pt x="16312" y="47340"/>
                    <a:pt x="16279" y="47350"/>
                  </a:cubicBezTo>
                  <a:cubicBezTo>
                    <a:pt x="15871" y="47443"/>
                    <a:pt x="15500" y="47483"/>
                    <a:pt x="15163" y="47483"/>
                  </a:cubicBezTo>
                  <a:cubicBezTo>
                    <a:pt x="12993" y="47483"/>
                    <a:pt x="12235" y="45812"/>
                    <a:pt x="12199" y="45739"/>
                  </a:cubicBezTo>
                  <a:cubicBezTo>
                    <a:pt x="12137" y="45584"/>
                    <a:pt x="11994" y="45498"/>
                    <a:pt x="11839" y="45498"/>
                  </a:cubicBezTo>
                  <a:cubicBezTo>
                    <a:pt x="11785" y="45498"/>
                    <a:pt x="11730" y="45508"/>
                    <a:pt x="11676" y="45530"/>
                  </a:cubicBezTo>
                  <a:cubicBezTo>
                    <a:pt x="11487" y="45614"/>
                    <a:pt x="11383" y="45844"/>
                    <a:pt x="11467" y="46032"/>
                  </a:cubicBezTo>
                  <a:cubicBezTo>
                    <a:pt x="11487" y="46053"/>
                    <a:pt x="12011" y="47246"/>
                    <a:pt x="13350" y="47874"/>
                  </a:cubicBezTo>
                  <a:cubicBezTo>
                    <a:pt x="13831" y="51723"/>
                    <a:pt x="12429" y="53774"/>
                    <a:pt x="11048" y="54820"/>
                  </a:cubicBezTo>
                  <a:cubicBezTo>
                    <a:pt x="10860" y="54778"/>
                    <a:pt x="10671" y="54757"/>
                    <a:pt x="10462" y="54757"/>
                  </a:cubicBezTo>
                  <a:cubicBezTo>
                    <a:pt x="10441" y="54778"/>
                    <a:pt x="10379" y="54778"/>
                    <a:pt x="10274" y="54778"/>
                  </a:cubicBezTo>
                  <a:cubicBezTo>
                    <a:pt x="9207" y="54778"/>
                    <a:pt x="5587" y="54444"/>
                    <a:pt x="3327" y="50091"/>
                  </a:cubicBezTo>
                  <a:cubicBezTo>
                    <a:pt x="795" y="45216"/>
                    <a:pt x="4771" y="37642"/>
                    <a:pt x="5336" y="36596"/>
                  </a:cubicBezTo>
                  <a:cubicBezTo>
                    <a:pt x="5859" y="37956"/>
                    <a:pt x="6654" y="39379"/>
                    <a:pt x="7889" y="40467"/>
                  </a:cubicBezTo>
                  <a:cubicBezTo>
                    <a:pt x="7972" y="40529"/>
                    <a:pt x="8056" y="40550"/>
                    <a:pt x="8140" y="40550"/>
                  </a:cubicBezTo>
                  <a:cubicBezTo>
                    <a:pt x="8265" y="40550"/>
                    <a:pt x="8370" y="40508"/>
                    <a:pt x="8454" y="40425"/>
                  </a:cubicBezTo>
                  <a:cubicBezTo>
                    <a:pt x="8600" y="40257"/>
                    <a:pt x="8579" y="40006"/>
                    <a:pt x="8412" y="39860"/>
                  </a:cubicBezTo>
                  <a:cubicBezTo>
                    <a:pt x="6863" y="38521"/>
                    <a:pt x="6047" y="36512"/>
                    <a:pt x="5608" y="34880"/>
                  </a:cubicBezTo>
                  <a:cubicBezTo>
                    <a:pt x="5713" y="32829"/>
                    <a:pt x="6738" y="31972"/>
                    <a:pt x="7638" y="31595"/>
                  </a:cubicBezTo>
                  <a:cubicBezTo>
                    <a:pt x="7679" y="31616"/>
                    <a:pt x="7700" y="31616"/>
                    <a:pt x="7742" y="31616"/>
                  </a:cubicBezTo>
                  <a:cubicBezTo>
                    <a:pt x="8036" y="31555"/>
                    <a:pt x="8548" y="31495"/>
                    <a:pt x="9114" y="31495"/>
                  </a:cubicBezTo>
                  <a:cubicBezTo>
                    <a:pt x="9918" y="31495"/>
                    <a:pt x="10830" y="31617"/>
                    <a:pt x="11383" y="32034"/>
                  </a:cubicBezTo>
                  <a:cubicBezTo>
                    <a:pt x="10776" y="33101"/>
                    <a:pt x="11048" y="34043"/>
                    <a:pt x="11069" y="34064"/>
                  </a:cubicBezTo>
                  <a:cubicBezTo>
                    <a:pt x="11111" y="34231"/>
                    <a:pt x="11278" y="34336"/>
                    <a:pt x="11446" y="34336"/>
                  </a:cubicBezTo>
                  <a:cubicBezTo>
                    <a:pt x="11467" y="34336"/>
                    <a:pt x="11508" y="34315"/>
                    <a:pt x="11550" y="34315"/>
                  </a:cubicBezTo>
                  <a:cubicBezTo>
                    <a:pt x="11759" y="34252"/>
                    <a:pt x="11885" y="34022"/>
                    <a:pt x="11822" y="33813"/>
                  </a:cubicBezTo>
                  <a:cubicBezTo>
                    <a:pt x="11801" y="33792"/>
                    <a:pt x="11320" y="32202"/>
                    <a:pt x="13705" y="31051"/>
                  </a:cubicBezTo>
                  <a:cubicBezTo>
                    <a:pt x="13915" y="30946"/>
                    <a:pt x="13998" y="30716"/>
                    <a:pt x="13894" y="30528"/>
                  </a:cubicBezTo>
                  <a:cubicBezTo>
                    <a:pt x="13834" y="30380"/>
                    <a:pt x="13691" y="30294"/>
                    <a:pt x="13546" y="30294"/>
                  </a:cubicBezTo>
                  <a:cubicBezTo>
                    <a:pt x="13486" y="30294"/>
                    <a:pt x="13426" y="30309"/>
                    <a:pt x="13371" y="30340"/>
                  </a:cubicBezTo>
                  <a:cubicBezTo>
                    <a:pt x="12701" y="30653"/>
                    <a:pt x="12220" y="31030"/>
                    <a:pt x="11864" y="31407"/>
                  </a:cubicBezTo>
                  <a:cubicBezTo>
                    <a:pt x="11362" y="31009"/>
                    <a:pt x="10692" y="30821"/>
                    <a:pt x="10023" y="30758"/>
                  </a:cubicBezTo>
                  <a:cubicBezTo>
                    <a:pt x="10274" y="30423"/>
                    <a:pt x="10399" y="30026"/>
                    <a:pt x="10337" y="29586"/>
                  </a:cubicBezTo>
                  <a:cubicBezTo>
                    <a:pt x="10337" y="29586"/>
                    <a:pt x="10211" y="27912"/>
                    <a:pt x="11843" y="23184"/>
                  </a:cubicBezTo>
                  <a:cubicBezTo>
                    <a:pt x="13350" y="18769"/>
                    <a:pt x="18957" y="17785"/>
                    <a:pt x="18999" y="17785"/>
                  </a:cubicBezTo>
                  <a:cubicBezTo>
                    <a:pt x="19271" y="17744"/>
                    <a:pt x="19501" y="17618"/>
                    <a:pt x="19710" y="17472"/>
                  </a:cubicBezTo>
                  <a:cubicBezTo>
                    <a:pt x="21698" y="17869"/>
                    <a:pt x="24355" y="18852"/>
                    <a:pt x="26260" y="21091"/>
                  </a:cubicBezTo>
                  <a:cubicBezTo>
                    <a:pt x="26343" y="21175"/>
                    <a:pt x="26448" y="21238"/>
                    <a:pt x="26552" y="21238"/>
                  </a:cubicBezTo>
                  <a:cubicBezTo>
                    <a:pt x="26657" y="21238"/>
                    <a:pt x="26741" y="21196"/>
                    <a:pt x="26804" y="21133"/>
                  </a:cubicBezTo>
                  <a:cubicBezTo>
                    <a:pt x="26971" y="20987"/>
                    <a:pt x="26992" y="20736"/>
                    <a:pt x="26866" y="20568"/>
                  </a:cubicBezTo>
                  <a:cubicBezTo>
                    <a:pt x="24920" y="18267"/>
                    <a:pt x="22284" y="17220"/>
                    <a:pt x="20213" y="16760"/>
                  </a:cubicBezTo>
                  <a:cubicBezTo>
                    <a:pt x="20359" y="16363"/>
                    <a:pt x="20359" y="15944"/>
                    <a:pt x="20192" y="15547"/>
                  </a:cubicBezTo>
                  <a:cubicBezTo>
                    <a:pt x="20129" y="15442"/>
                    <a:pt x="19062" y="12868"/>
                    <a:pt x="22451" y="8830"/>
                  </a:cubicBezTo>
                  <a:cubicBezTo>
                    <a:pt x="24565" y="6340"/>
                    <a:pt x="27933" y="5817"/>
                    <a:pt x="30381" y="5817"/>
                  </a:cubicBezTo>
                  <a:cubicBezTo>
                    <a:pt x="32055" y="5817"/>
                    <a:pt x="33290" y="6068"/>
                    <a:pt x="33290" y="6068"/>
                  </a:cubicBezTo>
                  <a:cubicBezTo>
                    <a:pt x="33397" y="6092"/>
                    <a:pt x="33505" y="6104"/>
                    <a:pt x="33612" y="6104"/>
                  </a:cubicBezTo>
                  <a:cubicBezTo>
                    <a:pt x="34151" y="6104"/>
                    <a:pt x="34667" y="5807"/>
                    <a:pt x="34964" y="5336"/>
                  </a:cubicBezTo>
                  <a:cubicBezTo>
                    <a:pt x="35027" y="5252"/>
                    <a:pt x="36428" y="3076"/>
                    <a:pt x="40278" y="3076"/>
                  </a:cubicBezTo>
                  <a:lnTo>
                    <a:pt x="40550" y="3076"/>
                  </a:lnTo>
                  <a:cubicBezTo>
                    <a:pt x="41157" y="3097"/>
                    <a:pt x="41701" y="3097"/>
                    <a:pt x="42224" y="3097"/>
                  </a:cubicBezTo>
                  <a:cubicBezTo>
                    <a:pt x="43961" y="3097"/>
                    <a:pt x="45342" y="2992"/>
                    <a:pt x="46639" y="2783"/>
                  </a:cubicBezTo>
                  <a:lnTo>
                    <a:pt x="46639" y="2783"/>
                  </a:lnTo>
                  <a:cubicBezTo>
                    <a:pt x="44693" y="3934"/>
                    <a:pt x="42601" y="5650"/>
                    <a:pt x="41157" y="8077"/>
                  </a:cubicBezTo>
                  <a:cubicBezTo>
                    <a:pt x="40660" y="7961"/>
                    <a:pt x="40180" y="7919"/>
                    <a:pt x="39745" y="7919"/>
                  </a:cubicBezTo>
                  <a:cubicBezTo>
                    <a:pt x="38604" y="7919"/>
                    <a:pt x="37765" y="8208"/>
                    <a:pt x="37705" y="8223"/>
                  </a:cubicBezTo>
                  <a:cubicBezTo>
                    <a:pt x="37496" y="8307"/>
                    <a:pt x="37391" y="8537"/>
                    <a:pt x="37454" y="8725"/>
                  </a:cubicBezTo>
                  <a:cubicBezTo>
                    <a:pt x="37521" y="8894"/>
                    <a:pt x="37670" y="8995"/>
                    <a:pt x="37835" y="8995"/>
                  </a:cubicBezTo>
                  <a:cubicBezTo>
                    <a:pt x="37874" y="8995"/>
                    <a:pt x="37915" y="8989"/>
                    <a:pt x="37956" y="8977"/>
                  </a:cubicBezTo>
                  <a:cubicBezTo>
                    <a:pt x="38016" y="8947"/>
                    <a:pt x="38735" y="8704"/>
                    <a:pt x="39713" y="8704"/>
                  </a:cubicBezTo>
                  <a:cubicBezTo>
                    <a:pt x="40106" y="8704"/>
                    <a:pt x="40540" y="8743"/>
                    <a:pt x="40990" y="8851"/>
                  </a:cubicBezTo>
                  <a:cubicBezTo>
                    <a:pt x="41011" y="8893"/>
                    <a:pt x="41053" y="8914"/>
                    <a:pt x="41094" y="8956"/>
                  </a:cubicBezTo>
                  <a:cubicBezTo>
                    <a:pt x="41157" y="8977"/>
                    <a:pt x="41220" y="8997"/>
                    <a:pt x="41283" y="8997"/>
                  </a:cubicBezTo>
                  <a:cubicBezTo>
                    <a:pt x="41325" y="8997"/>
                    <a:pt x="41345" y="8977"/>
                    <a:pt x="41387" y="8977"/>
                  </a:cubicBezTo>
                  <a:cubicBezTo>
                    <a:pt x="42078" y="9207"/>
                    <a:pt x="42768" y="9583"/>
                    <a:pt x="43417" y="10274"/>
                  </a:cubicBezTo>
                  <a:cubicBezTo>
                    <a:pt x="43480" y="10357"/>
                    <a:pt x="43584" y="10399"/>
                    <a:pt x="43689" y="10399"/>
                  </a:cubicBezTo>
                  <a:cubicBezTo>
                    <a:pt x="43794" y="10399"/>
                    <a:pt x="43898" y="10357"/>
                    <a:pt x="43961" y="10295"/>
                  </a:cubicBezTo>
                  <a:cubicBezTo>
                    <a:pt x="44128" y="10148"/>
                    <a:pt x="44128" y="9897"/>
                    <a:pt x="43982" y="9730"/>
                  </a:cubicBezTo>
                  <a:cubicBezTo>
                    <a:pt x="43333" y="9039"/>
                    <a:pt x="42622" y="8600"/>
                    <a:pt x="41931" y="8328"/>
                  </a:cubicBezTo>
                  <a:cubicBezTo>
                    <a:pt x="45216" y="3013"/>
                    <a:pt x="51954" y="1381"/>
                    <a:pt x="52017" y="1360"/>
                  </a:cubicBezTo>
                  <a:cubicBezTo>
                    <a:pt x="52142" y="1339"/>
                    <a:pt x="52226" y="1256"/>
                    <a:pt x="52289" y="1151"/>
                  </a:cubicBezTo>
                  <a:cubicBezTo>
                    <a:pt x="52414" y="1109"/>
                    <a:pt x="52540" y="1067"/>
                    <a:pt x="52686" y="1005"/>
                  </a:cubicBezTo>
                  <a:cubicBezTo>
                    <a:pt x="53188" y="837"/>
                    <a:pt x="53711" y="733"/>
                    <a:pt x="54255" y="733"/>
                  </a:cubicBezTo>
                  <a:close/>
                  <a:moveTo>
                    <a:pt x="63659" y="5110"/>
                  </a:moveTo>
                  <a:cubicBezTo>
                    <a:pt x="64331" y="5110"/>
                    <a:pt x="64976" y="5160"/>
                    <a:pt x="65575" y="5252"/>
                  </a:cubicBezTo>
                  <a:cubicBezTo>
                    <a:pt x="66391" y="5796"/>
                    <a:pt x="66872" y="6340"/>
                    <a:pt x="66893" y="6340"/>
                  </a:cubicBezTo>
                  <a:cubicBezTo>
                    <a:pt x="67165" y="6675"/>
                    <a:pt x="67584" y="6884"/>
                    <a:pt x="68023" y="6905"/>
                  </a:cubicBezTo>
                  <a:cubicBezTo>
                    <a:pt x="68048" y="6906"/>
                    <a:pt x="68072" y="6907"/>
                    <a:pt x="68097" y="6907"/>
                  </a:cubicBezTo>
                  <a:cubicBezTo>
                    <a:pt x="68511" y="6907"/>
                    <a:pt x="68919" y="6741"/>
                    <a:pt x="69216" y="6445"/>
                  </a:cubicBezTo>
                  <a:cubicBezTo>
                    <a:pt x="69697" y="5943"/>
                    <a:pt x="70534" y="5671"/>
                    <a:pt x="71517" y="5671"/>
                  </a:cubicBezTo>
                  <a:cubicBezTo>
                    <a:pt x="72584" y="5671"/>
                    <a:pt x="73693" y="6005"/>
                    <a:pt x="74300" y="6528"/>
                  </a:cubicBezTo>
                  <a:cubicBezTo>
                    <a:pt x="75786" y="7805"/>
                    <a:pt x="77334" y="7930"/>
                    <a:pt x="78966" y="8098"/>
                  </a:cubicBezTo>
                  <a:cubicBezTo>
                    <a:pt x="79761" y="8160"/>
                    <a:pt x="80598" y="8244"/>
                    <a:pt x="81561" y="8453"/>
                  </a:cubicBezTo>
                  <a:cubicBezTo>
                    <a:pt x="83360" y="8851"/>
                    <a:pt x="84908" y="11592"/>
                    <a:pt x="85306" y="12534"/>
                  </a:cubicBezTo>
                  <a:cubicBezTo>
                    <a:pt x="85327" y="12534"/>
                    <a:pt x="85327" y="12534"/>
                    <a:pt x="85327" y="12554"/>
                  </a:cubicBezTo>
                  <a:cubicBezTo>
                    <a:pt x="85724" y="14228"/>
                    <a:pt x="86122" y="16969"/>
                    <a:pt x="85515" y="20087"/>
                  </a:cubicBezTo>
                  <a:cubicBezTo>
                    <a:pt x="85473" y="20296"/>
                    <a:pt x="85578" y="20526"/>
                    <a:pt x="85787" y="20568"/>
                  </a:cubicBezTo>
                  <a:cubicBezTo>
                    <a:pt x="85829" y="20589"/>
                    <a:pt x="85850" y="20589"/>
                    <a:pt x="85892" y="20589"/>
                  </a:cubicBezTo>
                  <a:cubicBezTo>
                    <a:pt x="86080" y="20589"/>
                    <a:pt x="86227" y="20464"/>
                    <a:pt x="86268" y="20275"/>
                  </a:cubicBezTo>
                  <a:cubicBezTo>
                    <a:pt x="86812" y="17576"/>
                    <a:pt x="86645" y="15149"/>
                    <a:pt x="86331" y="13412"/>
                  </a:cubicBezTo>
                  <a:lnTo>
                    <a:pt x="86331" y="13412"/>
                  </a:lnTo>
                  <a:cubicBezTo>
                    <a:pt x="86457" y="13459"/>
                    <a:pt x="86606" y="13483"/>
                    <a:pt x="86752" y="13483"/>
                  </a:cubicBezTo>
                  <a:cubicBezTo>
                    <a:pt x="86801" y="13483"/>
                    <a:pt x="86849" y="13480"/>
                    <a:pt x="86896" y="13475"/>
                  </a:cubicBezTo>
                  <a:cubicBezTo>
                    <a:pt x="87158" y="13453"/>
                    <a:pt x="87410" y="13442"/>
                    <a:pt x="87653" y="13442"/>
                  </a:cubicBezTo>
                  <a:cubicBezTo>
                    <a:pt x="89235" y="13442"/>
                    <a:pt x="90425" y="13916"/>
                    <a:pt x="91332" y="14877"/>
                  </a:cubicBezTo>
                  <a:cubicBezTo>
                    <a:pt x="93571" y="17241"/>
                    <a:pt x="93341" y="21761"/>
                    <a:pt x="93341" y="21803"/>
                  </a:cubicBezTo>
                  <a:cubicBezTo>
                    <a:pt x="93299" y="22451"/>
                    <a:pt x="93655" y="23037"/>
                    <a:pt x="94219" y="23330"/>
                  </a:cubicBezTo>
                  <a:cubicBezTo>
                    <a:pt x="98613" y="25464"/>
                    <a:pt x="98488" y="31595"/>
                    <a:pt x="97002" y="35257"/>
                  </a:cubicBezTo>
                  <a:cubicBezTo>
                    <a:pt x="95412" y="39148"/>
                    <a:pt x="92566" y="42538"/>
                    <a:pt x="92525" y="42580"/>
                  </a:cubicBezTo>
                  <a:cubicBezTo>
                    <a:pt x="92106" y="43040"/>
                    <a:pt x="92022" y="43731"/>
                    <a:pt x="92315" y="44296"/>
                  </a:cubicBezTo>
                  <a:cubicBezTo>
                    <a:pt x="92336" y="44337"/>
                    <a:pt x="94471" y="48690"/>
                    <a:pt x="91562" y="52330"/>
                  </a:cubicBezTo>
                  <a:cubicBezTo>
                    <a:pt x="88989" y="55573"/>
                    <a:pt x="84239" y="55824"/>
                    <a:pt x="82837" y="55824"/>
                  </a:cubicBezTo>
                  <a:lnTo>
                    <a:pt x="82460" y="55824"/>
                  </a:lnTo>
                  <a:cubicBezTo>
                    <a:pt x="82921" y="54862"/>
                    <a:pt x="83423" y="53523"/>
                    <a:pt x="83779" y="51744"/>
                  </a:cubicBezTo>
                  <a:cubicBezTo>
                    <a:pt x="84302" y="51493"/>
                    <a:pt x="85871" y="50594"/>
                    <a:pt x="87084" y="48627"/>
                  </a:cubicBezTo>
                  <a:cubicBezTo>
                    <a:pt x="87210" y="48438"/>
                    <a:pt x="87147" y="48187"/>
                    <a:pt x="86959" y="48083"/>
                  </a:cubicBezTo>
                  <a:cubicBezTo>
                    <a:pt x="86892" y="48038"/>
                    <a:pt x="86820" y="48017"/>
                    <a:pt x="86750" y="48017"/>
                  </a:cubicBezTo>
                  <a:cubicBezTo>
                    <a:pt x="86621" y="48017"/>
                    <a:pt x="86496" y="48087"/>
                    <a:pt x="86415" y="48208"/>
                  </a:cubicBezTo>
                  <a:cubicBezTo>
                    <a:pt x="85599" y="49526"/>
                    <a:pt x="84595" y="50322"/>
                    <a:pt x="83946" y="50740"/>
                  </a:cubicBezTo>
                  <a:cubicBezTo>
                    <a:pt x="84197" y="49108"/>
                    <a:pt x="84302" y="47162"/>
                    <a:pt x="84176" y="44881"/>
                  </a:cubicBezTo>
                  <a:cubicBezTo>
                    <a:pt x="84156" y="44683"/>
                    <a:pt x="83986" y="44503"/>
                    <a:pt x="83790" y="44503"/>
                  </a:cubicBezTo>
                  <a:cubicBezTo>
                    <a:pt x="83779" y="44503"/>
                    <a:pt x="83768" y="44504"/>
                    <a:pt x="83758" y="44505"/>
                  </a:cubicBezTo>
                  <a:cubicBezTo>
                    <a:pt x="83527" y="44526"/>
                    <a:pt x="83360" y="44714"/>
                    <a:pt x="83381" y="44923"/>
                  </a:cubicBezTo>
                  <a:cubicBezTo>
                    <a:pt x="83737" y="51012"/>
                    <a:pt x="82272" y="54611"/>
                    <a:pt x="81351" y="56243"/>
                  </a:cubicBezTo>
                  <a:cubicBezTo>
                    <a:pt x="81247" y="56348"/>
                    <a:pt x="81142" y="56452"/>
                    <a:pt x="81058" y="56599"/>
                  </a:cubicBezTo>
                  <a:cubicBezTo>
                    <a:pt x="81038" y="56620"/>
                    <a:pt x="80347" y="57729"/>
                    <a:pt x="79406" y="57791"/>
                  </a:cubicBezTo>
                  <a:cubicBezTo>
                    <a:pt x="77941" y="57896"/>
                    <a:pt x="76895" y="58879"/>
                    <a:pt x="75786" y="59946"/>
                  </a:cubicBezTo>
                  <a:cubicBezTo>
                    <a:pt x="74886" y="60804"/>
                    <a:pt x="73840" y="61767"/>
                    <a:pt x="72438" y="62395"/>
                  </a:cubicBezTo>
                  <a:cubicBezTo>
                    <a:pt x="70241" y="63357"/>
                    <a:pt x="67856" y="63462"/>
                    <a:pt x="66935" y="63462"/>
                  </a:cubicBezTo>
                  <a:cubicBezTo>
                    <a:pt x="66579" y="63462"/>
                    <a:pt x="66370" y="63441"/>
                    <a:pt x="66349" y="63441"/>
                  </a:cubicBezTo>
                  <a:cubicBezTo>
                    <a:pt x="66322" y="63439"/>
                    <a:pt x="66294" y="63439"/>
                    <a:pt x="66267" y="63439"/>
                  </a:cubicBezTo>
                  <a:cubicBezTo>
                    <a:pt x="65858" y="63439"/>
                    <a:pt x="65472" y="63585"/>
                    <a:pt x="65177" y="63859"/>
                  </a:cubicBezTo>
                  <a:cubicBezTo>
                    <a:pt x="64968" y="64047"/>
                    <a:pt x="64822" y="64278"/>
                    <a:pt x="64738" y="64529"/>
                  </a:cubicBezTo>
                  <a:cubicBezTo>
                    <a:pt x="64592" y="64738"/>
                    <a:pt x="63943" y="65470"/>
                    <a:pt x="61620" y="66809"/>
                  </a:cubicBezTo>
                  <a:cubicBezTo>
                    <a:pt x="59884" y="67835"/>
                    <a:pt x="57854" y="68044"/>
                    <a:pt x="56452" y="68044"/>
                  </a:cubicBezTo>
                  <a:cubicBezTo>
                    <a:pt x="54527" y="68044"/>
                    <a:pt x="52937" y="67646"/>
                    <a:pt x="52435" y="67332"/>
                  </a:cubicBezTo>
                  <a:cubicBezTo>
                    <a:pt x="51347" y="66705"/>
                    <a:pt x="49568" y="66454"/>
                    <a:pt x="47309" y="66161"/>
                  </a:cubicBezTo>
                  <a:cubicBezTo>
                    <a:pt x="45467" y="65910"/>
                    <a:pt x="43375" y="65617"/>
                    <a:pt x="41408" y="65073"/>
                  </a:cubicBezTo>
                  <a:cubicBezTo>
                    <a:pt x="37956" y="64131"/>
                    <a:pt x="36931" y="63315"/>
                    <a:pt x="36910" y="63315"/>
                  </a:cubicBezTo>
                  <a:lnTo>
                    <a:pt x="36910" y="63336"/>
                  </a:lnTo>
                  <a:cubicBezTo>
                    <a:pt x="36680" y="63064"/>
                    <a:pt x="36366" y="62897"/>
                    <a:pt x="36031" y="62834"/>
                  </a:cubicBezTo>
                  <a:cubicBezTo>
                    <a:pt x="34838" y="61432"/>
                    <a:pt x="33499" y="59130"/>
                    <a:pt x="32788" y="55532"/>
                  </a:cubicBezTo>
                  <a:cubicBezTo>
                    <a:pt x="32751" y="55331"/>
                    <a:pt x="32587" y="55210"/>
                    <a:pt x="32407" y="55210"/>
                  </a:cubicBezTo>
                  <a:cubicBezTo>
                    <a:pt x="32381" y="55210"/>
                    <a:pt x="32354" y="55212"/>
                    <a:pt x="32327" y="55218"/>
                  </a:cubicBezTo>
                  <a:cubicBezTo>
                    <a:pt x="32118" y="55260"/>
                    <a:pt x="31972" y="55469"/>
                    <a:pt x="32014" y="55678"/>
                  </a:cubicBezTo>
                  <a:cubicBezTo>
                    <a:pt x="32704" y="59109"/>
                    <a:pt x="33897" y="61411"/>
                    <a:pt x="35068" y="62918"/>
                  </a:cubicBezTo>
                  <a:cubicBezTo>
                    <a:pt x="34357" y="63085"/>
                    <a:pt x="32181" y="63587"/>
                    <a:pt x="29984" y="63587"/>
                  </a:cubicBezTo>
                  <a:cubicBezTo>
                    <a:pt x="28645" y="63587"/>
                    <a:pt x="27578" y="63420"/>
                    <a:pt x="26783" y="63064"/>
                  </a:cubicBezTo>
                  <a:cubicBezTo>
                    <a:pt x="26490" y="62939"/>
                    <a:pt x="26218" y="62792"/>
                    <a:pt x="25967" y="62625"/>
                  </a:cubicBezTo>
                  <a:cubicBezTo>
                    <a:pt x="25674" y="62436"/>
                    <a:pt x="25464" y="62143"/>
                    <a:pt x="25276" y="61809"/>
                  </a:cubicBezTo>
                  <a:cubicBezTo>
                    <a:pt x="25276" y="61788"/>
                    <a:pt x="25255" y="61767"/>
                    <a:pt x="25234" y="61725"/>
                  </a:cubicBezTo>
                  <a:cubicBezTo>
                    <a:pt x="24941" y="61327"/>
                    <a:pt x="18120" y="51975"/>
                    <a:pt x="26406" y="42936"/>
                  </a:cubicBezTo>
                  <a:cubicBezTo>
                    <a:pt x="27348" y="43605"/>
                    <a:pt x="29461" y="44756"/>
                    <a:pt x="33227" y="45321"/>
                  </a:cubicBezTo>
                  <a:cubicBezTo>
                    <a:pt x="31532" y="46137"/>
                    <a:pt x="28980" y="48041"/>
                    <a:pt x="27745" y="52205"/>
                  </a:cubicBezTo>
                  <a:cubicBezTo>
                    <a:pt x="27055" y="51640"/>
                    <a:pt x="26615" y="51117"/>
                    <a:pt x="26615" y="51096"/>
                  </a:cubicBezTo>
                  <a:cubicBezTo>
                    <a:pt x="26535" y="51004"/>
                    <a:pt x="26423" y="50956"/>
                    <a:pt x="26310" y="50956"/>
                  </a:cubicBezTo>
                  <a:cubicBezTo>
                    <a:pt x="26218" y="50956"/>
                    <a:pt x="26126" y="50988"/>
                    <a:pt x="26050" y="51054"/>
                  </a:cubicBezTo>
                  <a:cubicBezTo>
                    <a:pt x="25883" y="51179"/>
                    <a:pt x="25862" y="51431"/>
                    <a:pt x="26008" y="51598"/>
                  </a:cubicBezTo>
                  <a:cubicBezTo>
                    <a:pt x="26050" y="51661"/>
                    <a:pt x="26699" y="52435"/>
                    <a:pt x="27682" y="53146"/>
                  </a:cubicBezTo>
                  <a:cubicBezTo>
                    <a:pt x="27703" y="53167"/>
                    <a:pt x="27745" y="53188"/>
                    <a:pt x="27787" y="53209"/>
                  </a:cubicBezTo>
                  <a:cubicBezTo>
                    <a:pt x="28666" y="53837"/>
                    <a:pt x="29817" y="54402"/>
                    <a:pt x="31072" y="54402"/>
                  </a:cubicBezTo>
                  <a:cubicBezTo>
                    <a:pt x="31198" y="54402"/>
                    <a:pt x="31323" y="54381"/>
                    <a:pt x="31449" y="54381"/>
                  </a:cubicBezTo>
                  <a:cubicBezTo>
                    <a:pt x="31658" y="54360"/>
                    <a:pt x="31846" y="54172"/>
                    <a:pt x="31825" y="53962"/>
                  </a:cubicBezTo>
                  <a:cubicBezTo>
                    <a:pt x="31804" y="53732"/>
                    <a:pt x="31637" y="53586"/>
                    <a:pt x="31407" y="53586"/>
                  </a:cubicBezTo>
                  <a:cubicBezTo>
                    <a:pt x="31296" y="53596"/>
                    <a:pt x="31186" y="53601"/>
                    <a:pt x="31076" y="53601"/>
                  </a:cubicBezTo>
                  <a:cubicBezTo>
                    <a:pt x="30091" y="53601"/>
                    <a:pt x="29168" y="53194"/>
                    <a:pt x="28415" y="52686"/>
                  </a:cubicBezTo>
                  <a:cubicBezTo>
                    <a:pt x="30005" y="46974"/>
                    <a:pt x="34190" y="45697"/>
                    <a:pt x="34901" y="45509"/>
                  </a:cubicBezTo>
                  <a:cubicBezTo>
                    <a:pt x="35654" y="45593"/>
                    <a:pt x="36449" y="45635"/>
                    <a:pt x="37307" y="45656"/>
                  </a:cubicBezTo>
                  <a:lnTo>
                    <a:pt x="37747" y="45656"/>
                  </a:lnTo>
                  <a:cubicBezTo>
                    <a:pt x="43417" y="45656"/>
                    <a:pt x="45802" y="43291"/>
                    <a:pt x="46744" y="41743"/>
                  </a:cubicBezTo>
                  <a:lnTo>
                    <a:pt x="46744" y="41743"/>
                  </a:lnTo>
                  <a:cubicBezTo>
                    <a:pt x="47037" y="43103"/>
                    <a:pt x="47246" y="45718"/>
                    <a:pt x="45279" y="47874"/>
                  </a:cubicBezTo>
                  <a:cubicBezTo>
                    <a:pt x="45154" y="48020"/>
                    <a:pt x="45112" y="48250"/>
                    <a:pt x="45258" y="48418"/>
                  </a:cubicBezTo>
                  <a:cubicBezTo>
                    <a:pt x="45342" y="48501"/>
                    <a:pt x="45446" y="48543"/>
                    <a:pt x="45551" y="48543"/>
                  </a:cubicBezTo>
                  <a:cubicBezTo>
                    <a:pt x="45656" y="48543"/>
                    <a:pt x="45760" y="48501"/>
                    <a:pt x="45844" y="48418"/>
                  </a:cubicBezTo>
                  <a:cubicBezTo>
                    <a:pt x="48564" y="45446"/>
                    <a:pt x="47643" y="41785"/>
                    <a:pt x="47330" y="40801"/>
                  </a:cubicBezTo>
                  <a:lnTo>
                    <a:pt x="47330" y="40801"/>
                  </a:lnTo>
                  <a:cubicBezTo>
                    <a:pt x="47504" y="40820"/>
                    <a:pt x="47727" y="40835"/>
                    <a:pt x="47996" y="40835"/>
                  </a:cubicBezTo>
                  <a:cubicBezTo>
                    <a:pt x="49211" y="40835"/>
                    <a:pt x="51375" y="40532"/>
                    <a:pt x="54339" y="38939"/>
                  </a:cubicBezTo>
                  <a:cubicBezTo>
                    <a:pt x="54904" y="38646"/>
                    <a:pt x="55490" y="38311"/>
                    <a:pt x="56055" y="37977"/>
                  </a:cubicBezTo>
                  <a:cubicBezTo>
                    <a:pt x="58754" y="36456"/>
                    <a:pt x="61508" y="34899"/>
                    <a:pt x="64068" y="34899"/>
                  </a:cubicBezTo>
                  <a:cubicBezTo>
                    <a:pt x="65417" y="34899"/>
                    <a:pt x="66713" y="35331"/>
                    <a:pt x="67918" y="36428"/>
                  </a:cubicBezTo>
                  <a:cubicBezTo>
                    <a:pt x="67989" y="36499"/>
                    <a:pt x="68084" y="36536"/>
                    <a:pt x="68181" y="36536"/>
                  </a:cubicBezTo>
                  <a:cubicBezTo>
                    <a:pt x="68283" y="36536"/>
                    <a:pt x="68387" y="36494"/>
                    <a:pt x="68462" y="36407"/>
                  </a:cubicBezTo>
                  <a:cubicBezTo>
                    <a:pt x="68609" y="36240"/>
                    <a:pt x="68609" y="35989"/>
                    <a:pt x="68442" y="35842"/>
                  </a:cubicBezTo>
                  <a:cubicBezTo>
                    <a:pt x="67076" y="34594"/>
                    <a:pt x="65610" y="34111"/>
                    <a:pt x="64103" y="34111"/>
                  </a:cubicBezTo>
                  <a:cubicBezTo>
                    <a:pt x="61313" y="34111"/>
                    <a:pt x="58381" y="35765"/>
                    <a:pt x="55678" y="37286"/>
                  </a:cubicBezTo>
                  <a:cubicBezTo>
                    <a:pt x="55092" y="37621"/>
                    <a:pt x="54527" y="37956"/>
                    <a:pt x="53962" y="38249"/>
                  </a:cubicBezTo>
                  <a:cubicBezTo>
                    <a:pt x="51140" y="39776"/>
                    <a:pt x="49073" y="40050"/>
                    <a:pt x="47969" y="40050"/>
                  </a:cubicBezTo>
                  <a:cubicBezTo>
                    <a:pt x="47379" y="40050"/>
                    <a:pt x="47065" y="39972"/>
                    <a:pt x="47058" y="39964"/>
                  </a:cubicBezTo>
                  <a:cubicBezTo>
                    <a:pt x="47030" y="39959"/>
                    <a:pt x="47002" y="39956"/>
                    <a:pt x="46974" y="39956"/>
                  </a:cubicBezTo>
                  <a:cubicBezTo>
                    <a:pt x="46898" y="39956"/>
                    <a:pt x="46826" y="39976"/>
                    <a:pt x="46765" y="40006"/>
                  </a:cubicBezTo>
                  <a:cubicBezTo>
                    <a:pt x="46660" y="40069"/>
                    <a:pt x="46597" y="40153"/>
                    <a:pt x="46576" y="40257"/>
                  </a:cubicBezTo>
                  <a:cubicBezTo>
                    <a:pt x="46535" y="40442"/>
                    <a:pt x="45304" y="44865"/>
                    <a:pt x="37748" y="44865"/>
                  </a:cubicBezTo>
                  <a:cubicBezTo>
                    <a:pt x="37610" y="44865"/>
                    <a:pt x="37470" y="44864"/>
                    <a:pt x="37328" y="44861"/>
                  </a:cubicBezTo>
                  <a:cubicBezTo>
                    <a:pt x="36512" y="44861"/>
                    <a:pt x="35759" y="44798"/>
                    <a:pt x="35047" y="44735"/>
                  </a:cubicBezTo>
                  <a:cubicBezTo>
                    <a:pt x="34985" y="44714"/>
                    <a:pt x="34922" y="44714"/>
                    <a:pt x="34880" y="44714"/>
                  </a:cubicBezTo>
                  <a:cubicBezTo>
                    <a:pt x="31449" y="44400"/>
                    <a:pt x="29210" y="43584"/>
                    <a:pt x="27892" y="42894"/>
                  </a:cubicBezTo>
                  <a:cubicBezTo>
                    <a:pt x="27389" y="42643"/>
                    <a:pt x="27013" y="42203"/>
                    <a:pt x="26720" y="41722"/>
                  </a:cubicBezTo>
                  <a:cubicBezTo>
                    <a:pt x="26699" y="41701"/>
                    <a:pt x="26678" y="41659"/>
                    <a:pt x="26636" y="41638"/>
                  </a:cubicBezTo>
                  <a:cubicBezTo>
                    <a:pt x="26552" y="41534"/>
                    <a:pt x="24523" y="39086"/>
                    <a:pt x="26783" y="33771"/>
                  </a:cubicBezTo>
                  <a:cubicBezTo>
                    <a:pt x="28938" y="28666"/>
                    <a:pt x="34106" y="27850"/>
                    <a:pt x="34315" y="27808"/>
                  </a:cubicBezTo>
                  <a:cubicBezTo>
                    <a:pt x="34587" y="27766"/>
                    <a:pt x="34817" y="27599"/>
                    <a:pt x="34922" y="27347"/>
                  </a:cubicBezTo>
                  <a:cubicBezTo>
                    <a:pt x="34964" y="27285"/>
                    <a:pt x="37914" y="20757"/>
                    <a:pt x="42475" y="20275"/>
                  </a:cubicBezTo>
                  <a:cubicBezTo>
                    <a:pt x="42768" y="20254"/>
                    <a:pt x="43019" y="20066"/>
                    <a:pt x="43145" y="19794"/>
                  </a:cubicBezTo>
                  <a:cubicBezTo>
                    <a:pt x="43166" y="19732"/>
                    <a:pt x="45388" y="14309"/>
                    <a:pt x="50415" y="14309"/>
                  </a:cubicBezTo>
                  <a:cubicBezTo>
                    <a:pt x="50481" y="14309"/>
                    <a:pt x="50548" y="14310"/>
                    <a:pt x="50615" y="14312"/>
                  </a:cubicBezTo>
                  <a:cubicBezTo>
                    <a:pt x="50637" y="14315"/>
                    <a:pt x="50660" y="14316"/>
                    <a:pt x="50683" y="14316"/>
                  </a:cubicBezTo>
                  <a:cubicBezTo>
                    <a:pt x="51033" y="14316"/>
                    <a:pt x="51352" y="14017"/>
                    <a:pt x="51431" y="13663"/>
                  </a:cubicBezTo>
                  <a:cubicBezTo>
                    <a:pt x="51431" y="13622"/>
                    <a:pt x="51891" y="11048"/>
                    <a:pt x="55113" y="8160"/>
                  </a:cubicBezTo>
                  <a:cubicBezTo>
                    <a:pt x="57530" y="5980"/>
                    <a:pt x="60835" y="5110"/>
                    <a:pt x="63659" y="5110"/>
                  </a:cubicBezTo>
                  <a:close/>
                  <a:moveTo>
                    <a:pt x="54255" y="0"/>
                  </a:moveTo>
                  <a:cubicBezTo>
                    <a:pt x="53649" y="0"/>
                    <a:pt x="53042" y="105"/>
                    <a:pt x="52456" y="314"/>
                  </a:cubicBezTo>
                  <a:cubicBezTo>
                    <a:pt x="48208" y="1862"/>
                    <a:pt x="46137" y="2365"/>
                    <a:pt x="42287" y="2365"/>
                  </a:cubicBezTo>
                  <a:cubicBezTo>
                    <a:pt x="41785" y="2365"/>
                    <a:pt x="41220" y="2365"/>
                    <a:pt x="40571" y="2344"/>
                  </a:cubicBezTo>
                  <a:lnTo>
                    <a:pt x="40257" y="2344"/>
                  </a:lnTo>
                  <a:cubicBezTo>
                    <a:pt x="37182" y="2344"/>
                    <a:pt x="35487" y="3683"/>
                    <a:pt x="34734" y="4478"/>
                  </a:cubicBezTo>
                  <a:lnTo>
                    <a:pt x="33897" y="5378"/>
                  </a:lnTo>
                  <a:lnTo>
                    <a:pt x="32662" y="5231"/>
                  </a:lnTo>
                  <a:cubicBezTo>
                    <a:pt x="32160" y="5168"/>
                    <a:pt x="31344" y="5085"/>
                    <a:pt x="30402" y="5085"/>
                  </a:cubicBezTo>
                  <a:cubicBezTo>
                    <a:pt x="27787" y="5085"/>
                    <a:pt x="24188" y="5650"/>
                    <a:pt x="21907" y="8349"/>
                  </a:cubicBezTo>
                  <a:cubicBezTo>
                    <a:pt x="19501" y="11194"/>
                    <a:pt x="19166" y="13454"/>
                    <a:pt x="19292" y="14835"/>
                  </a:cubicBezTo>
                  <a:lnTo>
                    <a:pt x="19480" y="16802"/>
                  </a:lnTo>
                  <a:lnTo>
                    <a:pt x="17618" y="17388"/>
                  </a:lnTo>
                  <a:cubicBezTo>
                    <a:pt x="15693" y="17974"/>
                    <a:pt x="12324" y="19480"/>
                    <a:pt x="11153" y="22933"/>
                  </a:cubicBezTo>
                  <a:cubicBezTo>
                    <a:pt x="10127" y="25925"/>
                    <a:pt x="9772" y="27724"/>
                    <a:pt x="9667" y="28728"/>
                  </a:cubicBezTo>
                  <a:lnTo>
                    <a:pt x="9458" y="30340"/>
                  </a:lnTo>
                  <a:lnTo>
                    <a:pt x="7910" y="30779"/>
                  </a:lnTo>
                  <a:cubicBezTo>
                    <a:pt x="7366" y="30925"/>
                    <a:pt x="6612" y="31239"/>
                    <a:pt x="5985" y="31909"/>
                  </a:cubicBezTo>
                  <a:cubicBezTo>
                    <a:pt x="5231" y="32704"/>
                    <a:pt x="4855" y="33834"/>
                    <a:pt x="4876" y="35298"/>
                  </a:cubicBezTo>
                  <a:lnTo>
                    <a:pt x="4876" y="35905"/>
                  </a:lnTo>
                  <a:lnTo>
                    <a:pt x="4583" y="36449"/>
                  </a:lnTo>
                  <a:cubicBezTo>
                    <a:pt x="4101" y="37328"/>
                    <a:pt x="0" y="45279"/>
                    <a:pt x="2679" y="50426"/>
                  </a:cubicBezTo>
                  <a:cubicBezTo>
                    <a:pt x="4792" y="54464"/>
                    <a:pt x="7993" y="55322"/>
                    <a:pt x="9730" y="55469"/>
                  </a:cubicBezTo>
                  <a:lnTo>
                    <a:pt x="11111" y="55594"/>
                  </a:lnTo>
                  <a:lnTo>
                    <a:pt x="11697" y="56850"/>
                  </a:lnTo>
                  <a:cubicBezTo>
                    <a:pt x="12283" y="58084"/>
                    <a:pt x="13245" y="58837"/>
                    <a:pt x="14563" y="59047"/>
                  </a:cubicBezTo>
                  <a:cubicBezTo>
                    <a:pt x="15024" y="59130"/>
                    <a:pt x="15505" y="59172"/>
                    <a:pt x="16049" y="59172"/>
                  </a:cubicBezTo>
                  <a:cubicBezTo>
                    <a:pt x="17513" y="59172"/>
                    <a:pt x="18957" y="58879"/>
                    <a:pt x="19920" y="58649"/>
                  </a:cubicBezTo>
                  <a:lnTo>
                    <a:pt x="21782" y="58189"/>
                  </a:lnTo>
                  <a:lnTo>
                    <a:pt x="22661" y="59884"/>
                  </a:lnTo>
                  <a:cubicBezTo>
                    <a:pt x="23288" y="61139"/>
                    <a:pt x="24481" y="62834"/>
                    <a:pt x="26469" y="63713"/>
                  </a:cubicBezTo>
                  <a:cubicBezTo>
                    <a:pt x="27368" y="64110"/>
                    <a:pt x="28540" y="64319"/>
                    <a:pt x="29963" y="64319"/>
                  </a:cubicBezTo>
                  <a:cubicBezTo>
                    <a:pt x="31930" y="64319"/>
                    <a:pt x="33876" y="63943"/>
                    <a:pt x="34838" y="63713"/>
                  </a:cubicBezTo>
                  <a:lnTo>
                    <a:pt x="35822" y="63483"/>
                  </a:lnTo>
                  <a:lnTo>
                    <a:pt x="36680" y="64027"/>
                  </a:lnTo>
                  <a:cubicBezTo>
                    <a:pt x="36952" y="64194"/>
                    <a:pt x="37412" y="64445"/>
                    <a:pt x="38165" y="64759"/>
                  </a:cubicBezTo>
                  <a:lnTo>
                    <a:pt x="38312" y="64822"/>
                  </a:lnTo>
                  <a:lnTo>
                    <a:pt x="38500" y="64905"/>
                  </a:lnTo>
                  <a:cubicBezTo>
                    <a:pt x="39274" y="65198"/>
                    <a:pt x="40195" y="65491"/>
                    <a:pt x="41220" y="65784"/>
                  </a:cubicBezTo>
                  <a:cubicBezTo>
                    <a:pt x="43250" y="66328"/>
                    <a:pt x="45342" y="66621"/>
                    <a:pt x="47204" y="66872"/>
                  </a:cubicBezTo>
                  <a:cubicBezTo>
                    <a:pt x="49694" y="67207"/>
                    <a:pt x="51138" y="67437"/>
                    <a:pt x="52058" y="67960"/>
                  </a:cubicBezTo>
                  <a:cubicBezTo>
                    <a:pt x="52749" y="68379"/>
                    <a:pt x="54485" y="68776"/>
                    <a:pt x="56452" y="68776"/>
                  </a:cubicBezTo>
                  <a:cubicBezTo>
                    <a:pt x="57938" y="68776"/>
                    <a:pt x="60114" y="68546"/>
                    <a:pt x="61997" y="67437"/>
                  </a:cubicBezTo>
                  <a:cubicBezTo>
                    <a:pt x="64027" y="66265"/>
                    <a:pt x="64885" y="65491"/>
                    <a:pt x="65261" y="65052"/>
                  </a:cubicBezTo>
                  <a:lnTo>
                    <a:pt x="65973" y="64194"/>
                  </a:lnTo>
                  <a:lnTo>
                    <a:pt x="67082" y="64194"/>
                  </a:lnTo>
                  <a:cubicBezTo>
                    <a:pt x="68274" y="64173"/>
                    <a:pt x="70576" y="64006"/>
                    <a:pt x="72731" y="63064"/>
                  </a:cubicBezTo>
                  <a:cubicBezTo>
                    <a:pt x="74258" y="62395"/>
                    <a:pt x="75304" y="61411"/>
                    <a:pt x="76288" y="60470"/>
                  </a:cubicBezTo>
                  <a:cubicBezTo>
                    <a:pt x="77334" y="59465"/>
                    <a:pt x="78255" y="58607"/>
                    <a:pt x="79468" y="58524"/>
                  </a:cubicBezTo>
                  <a:cubicBezTo>
                    <a:pt x="80326" y="58461"/>
                    <a:pt x="80975" y="57875"/>
                    <a:pt x="81372" y="57415"/>
                  </a:cubicBezTo>
                  <a:lnTo>
                    <a:pt x="82063" y="56578"/>
                  </a:lnTo>
                  <a:lnTo>
                    <a:pt x="83151" y="56557"/>
                  </a:lnTo>
                  <a:cubicBezTo>
                    <a:pt x="84992" y="56515"/>
                    <a:pt x="89553" y="56055"/>
                    <a:pt x="92148" y="52791"/>
                  </a:cubicBezTo>
                  <a:cubicBezTo>
                    <a:pt x="94533" y="49778"/>
                    <a:pt x="93864" y="46388"/>
                    <a:pt x="93257" y="44651"/>
                  </a:cubicBezTo>
                  <a:lnTo>
                    <a:pt x="92818" y="43396"/>
                  </a:lnTo>
                  <a:lnTo>
                    <a:pt x="93634" y="42371"/>
                  </a:lnTo>
                  <a:cubicBezTo>
                    <a:pt x="94617" y="41094"/>
                    <a:pt x="96479" y="38479"/>
                    <a:pt x="97672" y="35508"/>
                  </a:cubicBezTo>
                  <a:cubicBezTo>
                    <a:pt x="99053" y="32118"/>
                    <a:pt x="99597" y="25736"/>
                    <a:pt x="95224" y="23016"/>
                  </a:cubicBezTo>
                  <a:lnTo>
                    <a:pt x="94115" y="22326"/>
                  </a:lnTo>
                  <a:lnTo>
                    <a:pt x="94073" y="21029"/>
                  </a:lnTo>
                  <a:cubicBezTo>
                    <a:pt x="94031" y="19689"/>
                    <a:pt x="93759" y="16363"/>
                    <a:pt x="91876" y="14354"/>
                  </a:cubicBezTo>
                  <a:cubicBezTo>
                    <a:pt x="90830" y="13245"/>
                    <a:pt x="89470" y="12701"/>
                    <a:pt x="87712" y="12701"/>
                  </a:cubicBezTo>
                  <a:lnTo>
                    <a:pt x="86268" y="12680"/>
                  </a:lnTo>
                  <a:lnTo>
                    <a:pt x="85599" y="11425"/>
                  </a:lnTo>
                  <a:cubicBezTo>
                    <a:pt x="85055" y="10441"/>
                    <a:pt x="83632" y="8140"/>
                    <a:pt x="81707" y="7721"/>
                  </a:cubicBezTo>
                  <a:cubicBezTo>
                    <a:pt x="80703" y="7491"/>
                    <a:pt x="79803" y="7407"/>
                    <a:pt x="79008" y="7344"/>
                  </a:cubicBezTo>
                  <a:cubicBezTo>
                    <a:pt x="77439" y="7198"/>
                    <a:pt x="76079" y="7072"/>
                    <a:pt x="74781" y="5964"/>
                  </a:cubicBezTo>
                  <a:cubicBezTo>
                    <a:pt x="74007" y="5315"/>
                    <a:pt x="72752" y="4917"/>
                    <a:pt x="71496" y="4917"/>
                  </a:cubicBezTo>
                  <a:cubicBezTo>
                    <a:pt x="70701" y="4917"/>
                    <a:pt x="69948" y="5085"/>
                    <a:pt x="69362" y="5399"/>
                  </a:cubicBezTo>
                  <a:lnTo>
                    <a:pt x="67939" y="6173"/>
                  </a:lnTo>
                  <a:lnTo>
                    <a:pt x="66684" y="5127"/>
                  </a:lnTo>
                  <a:cubicBezTo>
                    <a:pt x="65742" y="4373"/>
                    <a:pt x="64257" y="3432"/>
                    <a:pt x="62416" y="3432"/>
                  </a:cubicBezTo>
                  <a:cubicBezTo>
                    <a:pt x="62311" y="3432"/>
                    <a:pt x="62206" y="3453"/>
                    <a:pt x="62081" y="3453"/>
                  </a:cubicBezTo>
                  <a:lnTo>
                    <a:pt x="61056" y="3515"/>
                  </a:lnTo>
                  <a:lnTo>
                    <a:pt x="60302" y="2825"/>
                  </a:lnTo>
                  <a:cubicBezTo>
                    <a:pt x="59382" y="1967"/>
                    <a:pt x="56954" y="0"/>
                    <a:pt x="54255"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2"/>
            <p:cNvSpPr/>
            <p:nvPr/>
          </p:nvSpPr>
          <p:spPr>
            <a:xfrm>
              <a:off x="5971175" y="2215288"/>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5852950" y="2166638"/>
              <a:ext cx="25" cy="25"/>
            </a:xfrm>
            <a:custGeom>
              <a:avLst/>
              <a:gdLst/>
              <a:ahLst/>
              <a:cxnLst/>
              <a:rect l="l" t="t" r="r" b="b"/>
              <a:pathLst>
                <a:path w="1" h="1" extrusionOk="0">
                  <a:moveTo>
                    <a:pt x="1" y="1"/>
                  </a:moveTo>
                  <a:lnTo>
                    <a:pt x="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5842500" y="1866913"/>
              <a:ext cx="550" cy="1075"/>
            </a:xfrm>
            <a:custGeom>
              <a:avLst/>
              <a:gdLst/>
              <a:ahLst/>
              <a:cxnLst/>
              <a:rect l="l" t="t" r="r" b="b"/>
              <a:pathLst>
                <a:path w="22" h="43" extrusionOk="0">
                  <a:moveTo>
                    <a:pt x="0" y="0"/>
                  </a:moveTo>
                  <a:cubicBezTo>
                    <a:pt x="0" y="21"/>
                    <a:pt x="21" y="21"/>
                    <a:pt x="21" y="42"/>
                  </a:cubicBezTo>
                  <a:cubicBezTo>
                    <a:pt x="21" y="21"/>
                    <a:pt x="21" y="21"/>
                    <a:pt x="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p:nvPr/>
          </p:nvSpPr>
          <p:spPr>
            <a:xfrm>
              <a:off x="6543425" y="1472938"/>
              <a:ext cx="276750" cy="243350"/>
            </a:xfrm>
            <a:custGeom>
              <a:avLst/>
              <a:gdLst/>
              <a:ahLst/>
              <a:cxnLst/>
              <a:rect l="l" t="t" r="r" b="b"/>
              <a:pathLst>
                <a:path w="11070" h="9734" extrusionOk="0">
                  <a:moveTo>
                    <a:pt x="10617" y="1"/>
                  </a:moveTo>
                  <a:cubicBezTo>
                    <a:pt x="10557" y="1"/>
                    <a:pt x="10497" y="15"/>
                    <a:pt x="10442" y="46"/>
                  </a:cubicBezTo>
                  <a:cubicBezTo>
                    <a:pt x="6299" y="2117"/>
                    <a:pt x="5964" y="6155"/>
                    <a:pt x="5985" y="7620"/>
                  </a:cubicBezTo>
                  <a:cubicBezTo>
                    <a:pt x="5585" y="7547"/>
                    <a:pt x="5194" y="7515"/>
                    <a:pt x="4815" y="7515"/>
                  </a:cubicBezTo>
                  <a:cubicBezTo>
                    <a:pt x="2277" y="7515"/>
                    <a:pt x="301" y="8952"/>
                    <a:pt x="210" y="9043"/>
                  </a:cubicBezTo>
                  <a:cubicBezTo>
                    <a:pt x="43" y="9168"/>
                    <a:pt x="1" y="9419"/>
                    <a:pt x="126" y="9587"/>
                  </a:cubicBezTo>
                  <a:cubicBezTo>
                    <a:pt x="210" y="9691"/>
                    <a:pt x="336" y="9733"/>
                    <a:pt x="440" y="9733"/>
                  </a:cubicBezTo>
                  <a:cubicBezTo>
                    <a:pt x="524" y="9733"/>
                    <a:pt x="608" y="9712"/>
                    <a:pt x="691" y="9650"/>
                  </a:cubicBezTo>
                  <a:cubicBezTo>
                    <a:pt x="709" y="9632"/>
                    <a:pt x="2528" y="8299"/>
                    <a:pt x="4814" y="8299"/>
                  </a:cubicBezTo>
                  <a:cubicBezTo>
                    <a:pt x="5292" y="8299"/>
                    <a:pt x="5792" y="8358"/>
                    <a:pt x="6299" y="8499"/>
                  </a:cubicBezTo>
                  <a:cubicBezTo>
                    <a:pt x="6333" y="8510"/>
                    <a:pt x="6368" y="8515"/>
                    <a:pt x="6403" y="8515"/>
                  </a:cubicBezTo>
                  <a:cubicBezTo>
                    <a:pt x="6500" y="8515"/>
                    <a:pt x="6599" y="8476"/>
                    <a:pt x="6676" y="8415"/>
                  </a:cubicBezTo>
                  <a:cubicBezTo>
                    <a:pt x="6759" y="8331"/>
                    <a:pt x="6822" y="8206"/>
                    <a:pt x="6801" y="8059"/>
                  </a:cubicBezTo>
                  <a:cubicBezTo>
                    <a:pt x="6780" y="7871"/>
                    <a:pt x="6215" y="3038"/>
                    <a:pt x="10797" y="757"/>
                  </a:cubicBezTo>
                  <a:cubicBezTo>
                    <a:pt x="10986" y="652"/>
                    <a:pt x="11069" y="422"/>
                    <a:pt x="10965" y="234"/>
                  </a:cubicBezTo>
                  <a:cubicBezTo>
                    <a:pt x="10906" y="86"/>
                    <a:pt x="10762" y="1"/>
                    <a:pt x="10617"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2"/>
            <p:cNvSpPr/>
            <p:nvPr/>
          </p:nvSpPr>
          <p:spPr>
            <a:xfrm>
              <a:off x="6500025" y="2034238"/>
              <a:ext cx="950475" cy="455175"/>
            </a:xfrm>
            <a:custGeom>
              <a:avLst/>
              <a:gdLst/>
              <a:ahLst/>
              <a:cxnLst/>
              <a:rect l="l" t="t" r="r" b="b"/>
              <a:pathLst>
                <a:path w="38019" h="18207" extrusionOk="0">
                  <a:moveTo>
                    <a:pt x="35160" y="0"/>
                  </a:moveTo>
                  <a:cubicBezTo>
                    <a:pt x="35061" y="0"/>
                    <a:pt x="34961" y="37"/>
                    <a:pt x="34880" y="107"/>
                  </a:cubicBezTo>
                  <a:cubicBezTo>
                    <a:pt x="34712" y="254"/>
                    <a:pt x="34712" y="484"/>
                    <a:pt x="34859" y="652"/>
                  </a:cubicBezTo>
                  <a:cubicBezTo>
                    <a:pt x="36491" y="2451"/>
                    <a:pt x="36742" y="4376"/>
                    <a:pt x="35591" y="6071"/>
                  </a:cubicBezTo>
                  <a:cubicBezTo>
                    <a:pt x="34375" y="7832"/>
                    <a:pt x="31909" y="8956"/>
                    <a:pt x="29684" y="8956"/>
                  </a:cubicBezTo>
                  <a:cubicBezTo>
                    <a:pt x="29000" y="8956"/>
                    <a:pt x="28340" y="8850"/>
                    <a:pt x="27745" y="8623"/>
                  </a:cubicBezTo>
                  <a:cubicBezTo>
                    <a:pt x="25908" y="7914"/>
                    <a:pt x="24183" y="7565"/>
                    <a:pt x="22660" y="7565"/>
                  </a:cubicBezTo>
                  <a:cubicBezTo>
                    <a:pt x="20228" y="7565"/>
                    <a:pt x="18312" y="8456"/>
                    <a:pt x="17283" y="10193"/>
                  </a:cubicBezTo>
                  <a:cubicBezTo>
                    <a:pt x="15818" y="12599"/>
                    <a:pt x="11843" y="12976"/>
                    <a:pt x="11801" y="12976"/>
                  </a:cubicBezTo>
                  <a:cubicBezTo>
                    <a:pt x="11592" y="12996"/>
                    <a:pt x="11445" y="13143"/>
                    <a:pt x="11425" y="13352"/>
                  </a:cubicBezTo>
                  <a:cubicBezTo>
                    <a:pt x="11425" y="13373"/>
                    <a:pt x="11236" y="16219"/>
                    <a:pt x="7344" y="17202"/>
                  </a:cubicBezTo>
                  <a:cubicBezTo>
                    <a:pt x="6714" y="17356"/>
                    <a:pt x="6118" y="17421"/>
                    <a:pt x="5561" y="17421"/>
                  </a:cubicBezTo>
                  <a:cubicBezTo>
                    <a:pt x="2643" y="17421"/>
                    <a:pt x="799" y="15637"/>
                    <a:pt x="712" y="15549"/>
                  </a:cubicBezTo>
                  <a:cubicBezTo>
                    <a:pt x="641" y="15468"/>
                    <a:pt x="546" y="15431"/>
                    <a:pt x="447" y="15431"/>
                  </a:cubicBezTo>
                  <a:cubicBezTo>
                    <a:pt x="342" y="15431"/>
                    <a:pt x="233" y="15473"/>
                    <a:pt x="147" y="15549"/>
                  </a:cubicBezTo>
                  <a:cubicBezTo>
                    <a:pt x="0" y="15696"/>
                    <a:pt x="0" y="15947"/>
                    <a:pt x="147" y="16093"/>
                  </a:cubicBezTo>
                  <a:cubicBezTo>
                    <a:pt x="251" y="16198"/>
                    <a:pt x="2302" y="18206"/>
                    <a:pt x="5545" y="18206"/>
                  </a:cubicBezTo>
                  <a:cubicBezTo>
                    <a:pt x="6173" y="18206"/>
                    <a:pt x="6842" y="18144"/>
                    <a:pt x="7533" y="17955"/>
                  </a:cubicBezTo>
                  <a:cubicBezTo>
                    <a:pt x="11215" y="17035"/>
                    <a:pt x="12010" y="14628"/>
                    <a:pt x="12178" y="13729"/>
                  </a:cubicBezTo>
                  <a:cubicBezTo>
                    <a:pt x="13224" y="13582"/>
                    <a:pt x="16530" y="12955"/>
                    <a:pt x="17953" y="10590"/>
                  </a:cubicBezTo>
                  <a:cubicBezTo>
                    <a:pt x="18836" y="9114"/>
                    <a:pt x="20518" y="8353"/>
                    <a:pt x="22678" y="8353"/>
                  </a:cubicBezTo>
                  <a:cubicBezTo>
                    <a:pt x="24100" y="8353"/>
                    <a:pt x="25729" y="8683"/>
                    <a:pt x="27473" y="9356"/>
                  </a:cubicBezTo>
                  <a:cubicBezTo>
                    <a:pt x="28162" y="9622"/>
                    <a:pt x="28922" y="9747"/>
                    <a:pt x="29704" y="9747"/>
                  </a:cubicBezTo>
                  <a:cubicBezTo>
                    <a:pt x="32178" y="9747"/>
                    <a:pt x="34873" y="8497"/>
                    <a:pt x="36240" y="6510"/>
                  </a:cubicBezTo>
                  <a:cubicBezTo>
                    <a:pt x="37056" y="5338"/>
                    <a:pt x="38018" y="2953"/>
                    <a:pt x="35445" y="128"/>
                  </a:cubicBezTo>
                  <a:cubicBezTo>
                    <a:pt x="35369" y="42"/>
                    <a:pt x="35266" y="0"/>
                    <a:pt x="3516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2"/>
            <p:cNvSpPr/>
            <p:nvPr/>
          </p:nvSpPr>
          <p:spPr>
            <a:xfrm>
              <a:off x="6858850" y="1986113"/>
              <a:ext cx="272050" cy="203575"/>
            </a:xfrm>
            <a:custGeom>
              <a:avLst/>
              <a:gdLst/>
              <a:ahLst/>
              <a:cxnLst/>
              <a:rect l="l" t="t" r="r" b="b"/>
              <a:pathLst>
                <a:path w="10882" h="8143" extrusionOk="0">
                  <a:moveTo>
                    <a:pt x="10444" y="0"/>
                  </a:moveTo>
                  <a:cubicBezTo>
                    <a:pt x="10343" y="0"/>
                    <a:pt x="10245" y="42"/>
                    <a:pt x="10170" y="128"/>
                  </a:cubicBezTo>
                  <a:cubicBezTo>
                    <a:pt x="10107" y="170"/>
                    <a:pt x="9291" y="1070"/>
                    <a:pt x="8831" y="2472"/>
                  </a:cubicBezTo>
                  <a:cubicBezTo>
                    <a:pt x="2658" y="2828"/>
                    <a:pt x="210" y="7368"/>
                    <a:pt x="105" y="7577"/>
                  </a:cubicBezTo>
                  <a:cubicBezTo>
                    <a:pt x="1" y="7766"/>
                    <a:pt x="85" y="7996"/>
                    <a:pt x="273" y="8100"/>
                  </a:cubicBezTo>
                  <a:cubicBezTo>
                    <a:pt x="336" y="8142"/>
                    <a:pt x="398" y="8142"/>
                    <a:pt x="461" y="8142"/>
                  </a:cubicBezTo>
                  <a:cubicBezTo>
                    <a:pt x="608" y="8142"/>
                    <a:pt x="733" y="8079"/>
                    <a:pt x="796" y="7933"/>
                  </a:cubicBezTo>
                  <a:cubicBezTo>
                    <a:pt x="838" y="7891"/>
                    <a:pt x="3077" y="3727"/>
                    <a:pt x="8621" y="3288"/>
                  </a:cubicBezTo>
                  <a:lnTo>
                    <a:pt x="8621" y="3288"/>
                  </a:lnTo>
                  <a:cubicBezTo>
                    <a:pt x="8475" y="4020"/>
                    <a:pt x="8454" y="4836"/>
                    <a:pt x="8663" y="5736"/>
                  </a:cubicBezTo>
                  <a:cubicBezTo>
                    <a:pt x="8705" y="5924"/>
                    <a:pt x="8872" y="6050"/>
                    <a:pt x="9040" y="6050"/>
                  </a:cubicBezTo>
                  <a:cubicBezTo>
                    <a:pt x="9082" y="6050"/>
                    <a:pt x="9103" y="6050"/>
                    <a:pt x="9144" y="6029"/>
                  </a:cubicBezTo>
                  <a:cubicBezTo>
                    <a:pt x="9354" y="5987"/>
                    <a:pt x="9479" y="5778"/>
                    <a:pt x="9437" y="5548"/>
                  </a:cubicBezTo>
                  <a:cubicBezTo>
                    <a:pt x="9228" y="4669"/>
                    <a:pt x="9291" y="3853"/>
                    <a:pt x="9458" y="3141"/>
                  </a:cubicBezTo>
                  <a:cubicBezTo>
                    <a:pt x="9563" y="3079"/>
                    <a:pt x="9626" y="2953"/>
                    <a:pt x="9626" y="2828"/>
                  </a:cubicBezTo>
                  <a:cubicBezTo>
                    <a:pt x="9626" y="2786"/>
                    <a:pt x="9605" y="2744"/>
                    <a:pt x="9584" y="2723"/>
                  </a:cubicBezTo>
                  <a:cubicBezTo>
                    <a:pt x="10002" y="1468"/>
                    <a:pt x="10735" y="672"/>
                    <a:pt x="10735" y="652"/>
                  </a:cubicBezTo>
                  <a:cubicBezTo>
                    <a:pt x="10881" y="484"/>
                    <a:pt x="10881" y="254"/>
                    <a:pt x="10714" y="108"/>
                  </a:cubicBezTo>
                  <a:cubicBezTo>
                    <a:pt x="10633" y="37"/>
                    <a:pt x="10537" y="0"/>
                    <a:pt x="1044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2"/>
            <p:cNvSpPr/>
            <p:nvPr/>
          </p:nvSpPr>
          <p:spPr>
            <a:xfrm>
              <a:off x="6398550" y="1389013"/>
              <a:ext cx="938950" cy="573650"/>
            </a:xfrm>
            <a:custGeom>
              <a:avLst/>
              <a:gdLst/>
              <a:ahLst/>
              <a:cxnLst/>
              <a:rect l="l" t="t" r="r" b="b"/>
              <a:pathLst>
                <a:path w="37558" h="22946" extrusionOk="0">
                  <a:moveTo>
                    <a:pt x="35050" y="0"/>
                  </a:moveTo>
                  <a:cubicBezTo>
                    <a:pt x="32403" y="0"/>
                    <a:pt x="30502" y="2428"/>
                    <a:pt x="30486" y="2461"/>
                  </a:cubicBezTo>
                  <a:cubicBezTo>
                    <a:pt x="30339" y="2649"/>
                    <a:pt x="30381" y="2880"/>
                    <a:pt x="30549" y="3026"/>
                  </a:cubicBezTo>
                  <a:cubicBezTo>
                    <a:pt x="30611" y="3068"/>
                    <a:pt x="30716" y="3110"/>
                    <a:pt x="30779" y="3110"/>
                  </a:cubicBezTo>
                  <a:cubicBezTo>
                    <a:pt x="30904" y="3110"/>
                    <a:pt x="31030" y="3047"/>
                    <a:pt x="31093" y="2942"/>
                  </a:cubicBezTo>
                  <a:cubicBezTo>
                    <a:pt x="31176" y="2859"/>
                    <a:pt x="32160" y="1603"/>
                    <a:pt x="33624" y="1059"/>
                  </a:cubicBezTo>
                  <a:lnTo>
                    <a:pt x="33624" y="1059"/>
                  </a:lnTo>
                  <a:cubicBezTo>
                    <a:pt x="35507" y="5077"/>
                    <a:pt x="32725" y="7838"/>
                    <a:pt x="32201" y="8299"/>
                  </a:cubicBezTo>
                  <a:cubicBezTo>
                    <a:pt x="31867" y="8110"/>
                    <a:pt x="31532" y="7943"/>
                    <a:pt x="31113" y="7776"/>
                  </a:cubicBezTo>
                  <a:cubicBezTo>
                    <a:pt x="30265" y="7431"/>
                    <a:pt x="29459" y="7278"/>
                    <a:pt x="28695" y="7278"/>
                  </a:cubicBezTo>
                  <a:cubicBezTo>
                    <a:pt x="24915" y="7278"/>
                    <a:pt x="22141" y="11006"/>
                    <a:pt x="20191" y="13634"/>
                  </a:cubicBezTo>
                  <a:cubicBezTo>
                    <a:pt x="19375" y="14722"/>
                    <a:pt x="18664" y="15685"/>
                    <a:pt x="18120" y="16061"/>
                  </a:cubicBezTo>
                  <a:cubicBezTo>
                    <a:pt x="17120" y="16754"/>
                    <a:pt x="15611" y="16937"/>
                    <a:pt x="14293" y="16937"/>
                  </a:cubicBezTo>
                  <a:cubicBezTo>
                    <a:pt x="12824" y="16937"/>
                    <a:pt x="11593" y="16710"/>
                    <a:pt x="11571" y="16710"/>
                  </a:cubicBezTo>
                  <a:cubicBezTo>
                    <a:pt x="11544" y="16705"/>
                    <a:pt x="11517" y="16702"/>
                    <a:pt x="11491" y="16702"/>
                  </a:cubicBezTo>
                  <a:cubicBezTo>
                    <a:pt x="11315" y="16702"/>
                    <a:pt x="11165" y="16821"/>
                    <a:pt x="11110" y="17003"/>
                  </a:cubicBezTo>
                  <a:cubicBezTo>
                    <a:pt x="11110" y="17045"/>
                    <a:pt x="9918" y="21795"/>
                    <a:pt x="5859" y="22129"/>
                  </a:cubicBezTo>
                  <a:cubicBezTo>
                    <a:pt x="5613" y="22149"/>
                    <a:pt x="5379" y="22158"/>
                    <a:pt x="5155" y="22158"/>
                  </a:cubicBezTo>
                  <a:cubicBezTo>
                    <a:pt x="1725" y="22158"/>
                    <a:pt x="855" y="20031"/>
                    <a:pt x="816" y="19932"/>
                  </a:cubicBezTo>
                  <a:cubicBezTo>
                    <a:pt x="768" y="19772"/>
                    <a:pt x="622" y="19673"/>
                    <a:pt x="462" y="19673"/>
                  </a:cubicBezTo>
                  <a:cubicBezTo>
                    <a:pt x="413" y="19673"/>
                    <a:pt x="363" y="19683"/>
                    <a:pt x="314" y="19702"/>
                  </a:cubicBezTo>
                  <a:cubicBezTo>
                    <a:pt x="105" y="19765"/>
                    <a:pt x="0" y="19995"/>
                    <a:pt x="84" y="20204"/>
                  </a:cubicBezTo>
                  <a:cubicBezTo>
                    <a:pt x="126" y="20330"/>
                    <a:pt x="1172" y="22945"/>
                    <a:pt x="5147" y="22945"/>
                  </a:cubicBezTo>
                  <a:cubicBezTo>
                    <a:pt x="5398" y="22945"/>
                    <a:pt x="5649" y="22945"/>
                    <a:pt x="5921" y="22924"/>
                  </a:cubicBezTo>
                  <a:cubicBezTo>
                    <a:pt x="9834" y="22611"/>
                    <a:pt x="11382" y="18740"/>
                    <a:pt x="11780" y="17526"/>
                  </a:cubicBezTo>
                  <a:cubicBezTo>
                    <a:pt x="12272" y="17607"/>
                    <a:pt x="13212" y="17725"/>
                    <a:pt x="14285" y="17725"/>
                  </a:cubicBezTo>
                  <a:cubicBezTo>
                    <a:pt x="15722" y="17725"/>
                    <a:pt x="17398" y="17513"/>
                    <a:pt x="18559" y="16710"/>
                  </a:cubicBezTo>
                  <a:cubicBezTo>
                    <a:pt x="19229" y="16250"/>
                    <a:pt x="19940" y="15308"/>
                    <a:pt x="20819" y="14095"/>
                  </a:cubicBezTo>
                  <a:cubicBezTo>
                    <a:pt x="22758" y="11492"/>
                    <a:pt x="25309" y="8073"/>
                    <a:pt x="28704" y="8073"/>
                  </a:cubicBezTo>
                  <a:cubicBezTo>
                    <a:pt x="29376" y="8073"/>
                    <a:pt x="30081" y="8207"/>
                    <a:pt x="30821" y="8508"/>
                  </a:cubicBezTo>
                  <a:cubicBezTo>
                    <a:pt x="33101" y="9429"/>
                    <a:pt x="34064" y="10684"/>
                    <a:pt x="33562" y="12023"/>
                  </a:cubicBezTo>
                  <a:cubicBezTo>
                    <a:pt x="33112" y="13193"/>
                    <a:pt x="31564" y="14176"/>
                    <a:pt x="30394" y="14176"/>
                  </a:cubicBezTo>
                  <a:cubicBezTo>
                    <a:pt x="30203" y="14176"/>
                    <a:pt x="30022" y="14150"/>
                    <a:pt x="29858" y="14095"/>
                  </a:cubicBezTo>
                  <a:cubicBezTo>
                    <a:pt x="29814" y="14075"/>
                    <a:pt x="29767" y="14066"/>
                    <a:pt x="29721" y="14066"/>
                  </a:cubicBezTo>
                  <a:cubicBezTo>
                    <a:pt x="29570" y="14066"/>
                    <a:pt x="29420" y="14165"/>
                    <a:pt x="29356" y="14325"/>
                  </a:cubicBezTo>
                  <a:cubicBezTo>
                    <a:pt x="29293" y="14534"/>
                    <a:pt x="29398" y="14764"/>
                    <a:pt x="29607" y="14827"/>
                  </a:cubicBezTo>
                  <a:cubicBezTo>
                    <a:pt x="29863" y="14918"/>
                    <a:pt x="30141" y="14961"/>
                    <a:pt x="30429" y="14961"/>
                  </a:cubicBezTo>
                  <a:cubicBezTo>
                    <a:pt x="31928" y="14961"/>
                    <a:pt x="33715" y="13805"/>
                    <a:pt x="34294" y="12295"/>
                  </a:cubicBezTo>
                  <a:cubicBezTo>
                    <a:pt x="34545" y="11626"/>
                    <a:pt x="34817" y="10098"/>
                    <a:pt x="32892" y="8717"/>
                  </a:cubicBezTo>
                  <a:cubicBezTo>
                    <a:pt x="33729" y="7880"/>
                    <a:pt x="36219" y="4930"/>
                    <a:pt x="34398" y="850"/>
                  </a:cubicBezTo>
                  <a:cubicBezTo>
                    <a:pt x="34598" y="817"/>
                    <a:pt x="34805" y="798"/>
                    <a:pt x="35018" y="798"/>
                  </a:cubicBezTo>
                  <a:cubicBezTo>
                    <a:pt x="35609" y="798"/>
                    <a:pt x="36248" y="941"/>
                    <a:pt x="36909" y="1310"/>
                  </a:cubicBezTo>
                  <a:cubicBezTo>
                    <a:pt x="36965" y="1341"/>
                    <a:pt x="37027" y="1356"/>
                    <a:pt x="37088" y="1356"/>
                  </a:cubicBezTo>
                  <a:cubicBezTo>
                    <a:pt x="37234" y="1356"/>
                    <a:pt x="37380" y="1275"/>
                    <a:pt x="37453" y="1143"/>
                  </a:cubicBezTo>
                  <a:cubicBezTo>
                    <a:pt x="37558" y="955"/>
                    <a:pt x="37474" y="704"/>
                    <a:pt x="37286" y="599"/>
                  </a:cubicBezTo>
                  <a:cubicBezTo>
                    <a:pt x="36503" y="170"/>
                    <a:pt x="35750" y="0"/>
                    <a:pt x="3505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2"/>
            <p:cNvSpPr/>
            <p:nvPr/>
          </p:nvSpPr>
          <p:spPr>
            <a:xfrm>
              <a:off x="6969750" y="2455213"/>
              <a:ext cx="283550" cy="102725"/>
            </a:xfrm>
            <a:custGeom>
              <a:avLst/>
              <a:gdLst/>
              <a:ahLst/>
              <a:cxnLst/>
              <a:rect l="l" t="t" r="r" b="b"/>
              <a:pathLst>
                <a:path w="11342" h="4109" extrusionOk="0">
                  <a:moveTo>
                    <a:pt x="6710" y="0"/>
                  </a:moveTo>
                  <a:cubicBezTo>
                    <a:pt x="6591" y="0"/>
                    <a:pt x="6476" y="51"/>
                    <a:pt x="6403" y="154"/>
                  </a:cubicBezTo>
                  <a:cubicBezTo>
                    <a:pt x="4110" y="3206"/>
                    <a:pt x="949" y="3314"/>
                    <a:pt x="478" y="3314"/>
                  </a:cubicBezTo>
                  <a:cubicBezTo>
                    <a:pt x="442" y="3314"/>
                    <a:pt x="422" y="3313"/>
                    <a:pt x="419" y="3313"/>
                  </a:cubicBezTo>
                  <a:cubicBezTo>
                    <a:pt x="189" y="3313"/>
                    <a:pt x="22" y="3481"/>
                    <a:pt x="1" y="3690"/>
                  </a:cubicBezTo>
                  <a:cubicBezTo>
                    <a:pt x="1" y="3920"/>
                    <a:pt x="168" y="4108"/>
                    <a:pt x="377" y="4108"/>
                  </a:cubicBezTo>
                  <a:lnTo>
                    <a:pt x="503" y="4108"/>
                  </a:lnTo>
                  <a:cubicBezTo>
                    <a:pt x="1193" y="4108"/>
                    <a:pt x="4395" y="3941"/>
                    <a:pt x="6864" y="865"/>
                  </a:cubicBezTo>
                  <a:cubicBezTo>
                    <a:pt x="7453" y="1068"/>
                    <a:pt x="8934" y="1497"/>
                    <a:pt x="10380" y="1497"/>
                  </a:cubicBezTo>
                  <a:cubicBezTo>
                    <a:pt x="10576" y="1497"/>
                    <a:pt x="10772" y="1490"/>
                    <a:pt x="10965" y="1472"/>
                  </a:cubicBezTo>
                  <a:cubicBezTo>
                    <a:pt x="11174" y="1451"/>
                    <a:pt x="11341" y="1263"/>
                    <a:pt x="11320" y="1054"/>
                  </a:cubicBezTo>
                  <a:cubicBezTo>
                    <a:pt x="11301" y="856"/>
                    <a:pt x="11113" y="696"/>
                    <a:pt x="10917" y="696"/>
                  </a:cubicBezTo>
                  <a:cubicBezTo>
                    <a:pt x="10905" y="696"/>
                    <a:pt x="10893" y="697"/>
                    <a:pt x="10881" y="698"/>
                  </a:cubicBezTo>
                  <a:cubicBezTo>
                    <a:pt x="10717" y="713"/>
                    <a:pt x="10550" y="720"/>
                    <a:pt x="10382" y="720"/>
                  </a:cubicBezTo>
                  <a:cubicBezTo>
                    <a:pt x="8700" y="720"/>
                    <a:pt x="6883" y="28"/>
                    <a:pt x="6864" y="28"/>
                  </a:cubicBezTo>
                  <a:cubicBezTo>
                    <a:pt x="6813" y="9"/>
                    <a:pt x="6761" y="0"/>
                    <a:pt x="671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2"/>
            <p:cNvSpPr/>
            <p:nvPr/>
          </p:nvSpPr>
          <p:spPr>
            <a:xfrm>
              <a:off x="7526325" y="1499488"/>
              <a:ext cx="221800" cy="659850"/>
            </a:xfrm>
            <a:custGeom>
              <a:avLst/>
              <a:gdLst/>
              <a:ahLst/>
              <a:cxnLst/>
              <a:rect l="l" t="t" r="r" b="b"/>
              <a:pathLst>
                <a:path w="8872" h="26394" extrusionOk="0">
                  <a:moveTo>
                    <a:pt x="4260" y="0"/>
                  </a:moveTo>
                  <a:cubicBezTo>
                    <a:pt x="4121" y="0"/>
                    <a:pt x="3984" y="70"/>
                    <a:pt x="3913" y="197"/>
                  </a:cubicBezTo>
                  <a:cubicBezTo>
                    <a:pt x="2930" y="2018"/>
                    <a:pt x="733" y="3545"/>
                    <a:pt x="712" y="3566"/>
                  </a:cubicBezTo>
                  <a:cubicBezTo>
                    <a:pt x="586" y="3671"/>
                    <a:pt x="523" y="3817"/>
                    <a:pt x="544" y="3984"/>
                  </a:cubicBezTo>
                  <a:cubicBezTo>
                    <a:pt x="586" y="4152"/>
                    <a:pt x="712" y="4256"/>
                    <a:pt x="879" y="4277"/>
                  </a:cubicBezTo>
                  <a:cubicBezTo>
                    <a:pt x="2699" y="4549"/>
                    <a:pt x="4708" y="5930"/>
                    <a:pt x="5985" y="7772"/>
                  </a:cubicBezTo>
                  <a:cubicBezTo>
                    <a:pt x="6989" y="9194"/>
                    <a:pt x="8035" y="11559"/>
                    <a:pt x="7386" y="14676"/>
                  </a:cubicBezTo>
                  <a:cubicBezTo>
                    <a:pt x="6445" y="19217"/>
                    <a:pt x="2490" y="21016"/>
                    <a:pt x="942" y="21560"/>
                  </a:cubicBezTo>
                  <a:cubicBezTo>
                    <a:pt x="1026" y="19928"/>
                    <a:pt x="1402" y="18756"/>
                    <a:pt x="1402" y="18736"/>
                  </a:cubicBezTo>
                  <a:cubicBezTo>
                    <a:pt x="1465" y="18526"/>
                    <a:pt x="1339" y="18317"/>
                    <a:pt x="1151" y="18254"/>
                  </a:cubicBezTo>
                  <a:cubicBezTo>
                    <a:pt x="1110" y="18242"/>
                    <a:pt x="1069" y="18236"/>
                    <a:pt x="1028" y="18236"/>
                  </a:cubicBezTo>
                  <a:cubicBezTo>
                    <a:pt x="859" y="18236"/>
                    <a:pt x="700" y="18337"/>
                    <a:pt x="649" y="18505"/>
                  </a:cubicBezTo>
                  <a:cubicBezTo>
                    <a:pt x="607" y="18610"/>
                    <a:pt x="189" y="19991"/>
                    <a:pt x="126" y="21853"/>
                  </a:cubicBezTo>
                  <a:cubicBezTo>
                    <a:pt x="42" y="21958"/>
                    <a:pt x="0" y="22083"/>
                    <a:pt x="21" y="22230"/>
                  </a:cubicBezTo>
                  <a:cubicBezTo>
                    <a:pt x="42" y="22293"/>
                    <a:pt x="84" y="22334"/>
                    <a:pt x="126" y="22397"/>
                  </a:cubicBezTo>
                  <a:cubicBezTo>
                    <a:pt x="147" y="23548"/>
                    <a:pt x="314" y="24866"/>
                    <a:pt x="837" y="26143"/>
                  </a:cubicBezTo>
                  <a:cubicBezTo>
                    <a:pt x="900" y="26289"/>
                    <a:pt x="1047" y="26394"/>
                    <a:pt x="1193" y="26394"/>
                  </a:cubicBezTo>
                  <a:cubicBezTo>
                    <a:pt x="1256" y="26394"/>
                    <a:pt x="1298" y="26373"/>
                    <a:pt x="1339" y="26352"/>
                  </a:cubicBezTo>
                  <a:cubicBezTo>
                    <a:pt x="1549" y="26268"/>
                    <a:pt x="1653" y="26038"/>
                    <a:pt x="1570" y="25850"/>
                  </a:cubicBezTo>
                  <a:cubicBezTo>
                    <a:pt x="1109" y="24678"/>
                    <a:pt x="942" y="23485"/>
                    <a:pt x="921" y="22397"/>
                  </a:cubicBezTo>
                  <a:cubicBezTo>
                    <a:pt x="2365" y="21937"/>
                    <a:pt x="7093" y="20054"/>
                    <a:pt x="8161" y="14844"/>
                  </a:cubicBezTo>
                  <a:cubicBezTo>
                    <a:pt x="8872" y="11433"/>
                    <a:pt x="7721" y="8881"/>
                    <a:pt x="6633" y="7311"/>
                  </a:cubicBezTo>
                  <a:cubicBezTo>
                    <a:pt x="5399" y="5554"/>
                    <a:pt x="3620" y="4236"/>
                    <a:pt x="1842" y="3691"/>
                  </a:cubicBezTo>
                  <a:cubicBezTo>
                    <a:pt x="2637" y="3064"/>
                    <a:pt x="3892" y="1913"/>
                    <a:pt x="4604" y="574"/>
                  </a:cubicBezTo>
                  <a:cubicBezTo>
                    <a:pt x="4708" y="386"/>
                    <a:pt x="4645" y="155"/>
                    <a:pt x="4457" y="51"/>
                  </a:cubicBezTo>
                  <a:cubicBezTo>
                    <a:pt x="4396" y="17"/>
                    <a:pt x="4328" y="0"/>
                    <a:pt x="426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2"/>
            <p:cNvSpPr/>
            <p:nvPr/>
          </p:nvSpPr>
          <p:spPr>
            <a:xfrm>
              <a:off x="7315000" y="1734913"/>
              <a:ext cx="333750" cy="107425"/>
            </a:xfrm>
            <a:custGeom>
              <a:avLst/>
              <a:gdLst/>
              <a:ahLst/>
              <a:cxnLst/>
              <a:rect l="l" t="t" r="r" b="b"/>
              <a:pathLst>
                <a:path w="13350" h="4297" extrusionOk="0">
                  <a:moveTo>
                    <a:pt x="3015" y="0"/>
                  </a:moveTo>
                  <a:cubicBezTo>
                    <a:pt x="2703" y="0"/>
                    <a:pt x="2403" y="38"/>
                    <a:pt x="2113" y="112"/>
                  </a:cubicBezTo>
                  <a:cubicBezTo>
                    <a:pt x="712" y="468"/>
                    <a:pt x="126" y="1619"/>
                    <a:pt x="84" y="1681"/>
                  </a:cubicBezTo>
                  <a:cubicBezTo>
                    <a:pt x="0" y="1870"/>
                    <a:pt x="84" y="2100"/>
                    <a:pt x="272" y="2205"/>
                  </a:cubicBezTo>
                  <a:cubicBezTo>
                    <a:pt x="327" y="2235"/>
                    <a:pt x="386" y="2250"/>
                    <a:pt x="444" y="2250"/>
                  </a:cubicBezTo>
                  <a:cubicBezTo>
                    <a:pt x="584" y="2250"/>
                    <a:pt x="721" y="2164"/>
                    <a:pt x="795" y="2016"/>
                  </a:cubicBezTo>
                  <a:cubicBezTo>
                    <a:pt x="795" y="2016"/>
                    <a:pt x="1235" y="1158"/>
                    <a:pt x="2323" y="865"/>
                  </a:cubicBezTo>
                  <a:cubicBezTo>
                    <a:pt x="2546" y="808"/>
                    <a:pt x="2780" y="780"/>
                    <a:pt x="3024" y="780"/>
                  </a:cubicBezTo>
                  <a:cubicBezTo>
                    <a:pt x="3943" y="780"/>
                    <a:pt x="5003" y="1185"/>
                    <a:pt x="6194" y="1995"/>
                  </a:cubicBezTo>
                  <a:cubicBezTo>
                    <a:pt x="8997" y="3920"/>
                    <a:pt x="10943" y="4297"/>
                    <a:pt x="12031" y="4297"/>
                  </a:cubicBezTo>
                  <a:cubicBezTo>
                    <a:pt x="12680" y="4297"/>
                    <a:pt x="13015" y="4150"/>
                    <a:pt x="13057" y="4130"/>
                  </a:cubicBezTo>
                  <a:cubicBezTo>
                    <a:pt x="13245" y="4046"/>
                    <a:pt x="13349" y="3837"/>
                    <a:pt x="13266" y="3627"/>
                  </a:cubicBezTo>
                  <a:cubicBezTo>
                    <a:pt x="13204" y="3472"/>
                    <a:pt x="13061" y="3386"/>
                    <a:pt x="12906" y="3386"/>
                  </a:cubicBezTo>
                  <a:cubicBezTo>
                    <a:pt x="12852" y="3386"/>
                    <a:pt x="12797" y="3396"/>
                    <a:pt x="12743" y="3418"/>
                  </a:cubicBezTo>
                  <a:cubicBezTo>
                    <a:pt x="12736" y="3418"/>
                    <a:pt x="12503" y="3500"/>
                    <a:pt x="12040" y="3500"/>
                  </a:cubicBezTo>
                  <a:cubicBezTo>
                    <a:pt x="11135" y="3500"/>
                    <a:pt x="9347" y="3188"/>
                    <a:pt x="6633" y="1347"/>
                  </a:cubicBezTo>
                  <a:cubicBezTo>
                    <a:pt x="5316" y="452"/>
                    <a:pt x="4100" y="0"/>
                    <a:pt x="3015"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2"/>
            <p:cNvSpPr/>
            <p:nvPr/>
          </p:nvSpPr>
          <p:spPr>
            <a:xfrm>
              <a:off x="7437400" y="1245263"/>
              <a:ext cx="162700" cy="216800"/>
            </a:xfrm>
            <a:custGeom>
              <a:avLst/>
              <a:gdLst/>
              <a:ahLst/>
              <a:cxnLst/>
              <a:rect l="l" t="t" r="r" b="b"/>
              <a:pathLst>
                <a:path w="6508" h="8672" extrusionOk="0">
                  <a:moveTo>
                    <a:pt x="463" y="0"/>
                  </a:moveTo>
                  <a:cubicBezTo>
                    <a:pt x="384" y="0"/>
                    <a:pt x="303" y="24"/>
                    <a:pt x="230" y="72"/>
                  </a:cubicBezTo>
                  <a:cubicBezTo>
                    <a:pt x="63" y="176"/>
                    <a:pt x="0" y="428"/>
                    <a:pt x="126" y="616"/>
                  </a:cubicBezTo>
                  <a:cubicBezTo>
                    <a:pt x="147" y="637"/>
                    <a:pt x="1486" y="2645"/>
                    <a:pt x="1653" y="4277"/>
                  </a:cubicBezTo>
                  <a:cubicBezTo>
                    <a:pt x="1653" y="4466"/>
                    <a:pt x="1821" y="4612"/>
                    <a:pt x="2009" y="4633"/>
                  </a:cubicBezTo>
                  <a:cubicBezTo>
                    <a:pt x="2009" y="4633"/>
                    <a:pt x="3934" y="4884"/>
                    <a:pt x="5712" y="8462"/>
                  </a:cubicBezTo>
                  <a:cubicBezTo>
                    <a:pt x="5775" y="8588"/>
                    <a:pt x="5922" y="8671"/>
                    <a:pt x="6068" y="8671"/>
                  </a:cubicBezTo>
                  <a:cubicBezTo>
                    <a:pt x="6131" y="8671"/>
                    <a:pt x="6194" y="8671"/>
                    <a:pt x="6236" y="8630"/>
                  </a:cubicBezTo>
                  <a:cubicBezTo>
                    <a:pt x="6445" y="8546"/>
                    <a:pt x="6508" y="8295"/>
                    <a:pt x="6424" y="8106"/>
                  </a:cubicBezTo>
                  <a:cubicBezTo>
                    <a:pt x="4834" y="4926"/>
                    <a:pt x="3097" y="4131"/>
                    <a:pt x="2386" y="3922"/>
                  </a:cubicBezTo>
                  <a:cubicBezTo>
                    <a:pt x="2093" y="2164"/>
                    <a:pt x="837" y="260"/>
                    <a:pt x="775" y="176"/>
                  </a:cubicBezTo>
                  <a:cubicBezTo>
                    <a:pt x="710" y="60"/>
                    <a:pt x="590" y="0"/>
                    <a:pt x="463"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2"/>
            <p:cNvSpPr/>
            <p:nvPr/>
          </p:nvSpPr>
          <p:spPr>
            <a:xfrm>
              <a:off x="6994850" y="1291388"/>
              <a:ext cx="188350" cy="100575"/>
            </a:xfrm>
            <a:custGeom>
              <a:avLst/>
              <a:gdLst/>
              <a:ahLst/>
              <a:cxnLst/>
              <a:rect l="l" t="t" r="r" b="b"/>
              <a:pathLst>
                <a:path w="7534" h="4023" extrusionOk="0">
                  <a:moveTo>
                    <a:pt x="6001" y="1"/>
                  </a:moveTo>
                  <a:cubicBezTo>
                    <a:pt x="1866" y="1"/>
                    <a:pt x="106" y="3419"/>
                    <a:pt x="106" y="3458"/>
                  </a:cubicBezTo>
                  <a:cubicBezTo>
                    <a:pt x="1" y="3646"/>
                    <a:pt x="85" y="3876"/>
                    <a:pt x="273" y="3981"/>
                  </a:cubicBezTo>
                  <a:cubicBezTo>
                    <a:pt x="336" y="4002"/>
                    <a:pt x="399" y="4023"/>
                    <a:pt x="461" y="4023"/>
                  </a:cubicBezTo>
                  <a:cubicBezTo>
                    <a:pt x="587" y="4023"/>
                    <a:pt x="733" y="3939"/>
                    <a:pt x="796" y="3813"/>
                  </a:cubicBezTo>
                  <a:cubicBezTo>
                    <a:pt x="873" y="3680"/>
                    <a:pt x="2383" y="782"/>
                    <a:pt x="5984" y="782"/>
                  </a:cubicBezTo>
                  <a:cubicBezTo>
                    <a:pt x="6321" y="782"/>
                    <a:pt x="6677" y="808"/>
                    <a:pt x="7052" y="863"/>
                  </a:cubicBezTo>
                  <a:cubicBezTo>
                    <a:pt x="7067" y="865"/>
                    <a:pt x="7081" y="865"/>
                    <a:pt x="7096" y="865"/>
                  </a:cubicBezTo>
                  <a:cubicBezTo>
                    <a:pt x="7306" y="865"/>
                    <a:pt x="7473" y="724"/>
                    <a:pt x="7513" y="528"/>
                  </a:cubicBezTo>
                  <a:cubicBezTo>
                    <a:pt x="7533" y="319"/>
                    <a:pt x="7387" y="110"/>
                    <a:pt x="7178" y="89"/>
                  </a:cubicBezTo>
                  <a:cubicBezTo>
                    <a:pt x="6766" y="28"/>
                    <a:pt x="6374" y="1"/>
                    <a:pt x="6001"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2"/>
            <p:cNvSpPr/>
            <p:nvPr/>
          </p:nvSpPr>
          <p:spPr>
            <a:xfrm>
              <a:off x="7321800" y="2258663"/>
              <a:ext cx="111950" cy="237025"/>
            </a:xfrm>
            <a:custGeom>
              <a:avLst/>
              <a:gdLst/>
              <a:ahLst/>
              <a:cxnLst/>
              <a:rect l="l" t="t" r="r" b="b"/>
              <a:pathLst>
                <a:path w="4478" h="9481" extrusionOk="0">
                  <a:moveTo>
                    <a:pt x="3454" y="0"/>
                  </a:moveTo>
                  <a:cubicBezTo>
                    <a:pt x="3440" y="0"/>
                    <a:pt x="3425" y="1"/>
                    <a:pt x="3411" y="2"/>
                  </a:cubicBezTo>
                  <a:cubicBezTo>
                    <a:pt x="3202" y="44"/>
                    <a:pt x="3034" y="232"/>
                    <a:pt x="3076" y="462"/>
                  </a:cubicBezTo>
                  <a:cubicBezTo>
                    <a:pt x="3076" y="504"/>
                    <a:pt x="3662" y="5442"/>
                    <a:pt x="168" y="8790"/>
                  </a:cubicBezTo>
                  <a:cubicBezTo>
                    <a:pt x="0" y="8957"/>
                    <a:pt x="0" y="9208"/>
                    <a:pt x="147" y="9355"/>
                  </a:cubicBezTo>
                  <a:cubicBezTo>
                    <a:pt x="230" y="9439"/>
                    <a:pt x="335" y="9480"/>
                    <a:pt x="440" y="9480"/>
                  </a:cubicBezTo>
                  <a:cubicBezTo>
                    <a:pt x="523" y="9480"/>
                    <a:pt x="628" y="9439"/>
                    <a:pt x="712" y="9376"/>
                  </a:cubicBezTo>
                  <a:cubicBezTo>
                    <a:pt x="4478" y="5714"/>
                    <a:pt x="3871" y="567"/>
                    <a:pt x="3850" y="358"/>
                  </a:cubicBezTo>
                  <a:cubicBezTo>
                    <a:pt x="3831" y="142"/>
                    <a:pt x="3664" y="0"/>
                    <a:pt x="345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2"/>
            <p:cNvSpPr/>
            <p:nvPr/>
          </p:nvSpPr>
          <p:spPr>
            <a:xfrm>
              <a:off x="7814550" y="1626688"/>
              <a:ext cx="114575" cy="319750"/>
            </a:xfrm>
            <a:custGeom>
              <a:avLst/>
              <a:gdLst/>
              <a:ahLst/>
              <a:cxnLst/>
              <a:rect l="l" t="t" r="r" b="b"/>
              <a:pathLst>
                <a:path w="4583" h="12790" extrusionOk="0">
                  <a:moveTo>
                    <a:pt x="882" y="0"/>
                  </a:moveTo>
                  <a:cubicBezTo>
                    <a:pt x="780" y="0"/>
                    <a:pt x="680" y="37"/>
                    <a:pt x="607" y="110"/>
                  </a:cubicBezTo>
                  <a:cubicBezTo>
                    <a:pt x="461" y="277"/>
                    <a:pt x="461" y="528"/>
                    <a:pt x="607" y="675"/>
                  </a:cubicBezTo>
                  <a:cubicBezTo>
                    <a:pt x="649" y="696"/>
                    <a:pt x="3641" y="3709"/>
                    <a:pt x="1758" y="10258"/>
                  </a:cubicBezTo>
                  <a:cubicBezTo>
                    <a:pt x="607" y="11220"/>
                    <a:pt x="126" y="12162"/>
                    <a:pt x="105" y="12225"/>
                  </a:cubicBezTo>
                  <a:cubicBezTo>
                    <a:pt x="0" y="12434"/>
                    <a:pt x="84" y="12664"/>
                    <a:pt x="272" y="12748"/>
                  </a:cubicBezTo>
                  <a:cubicBezTo>
                    <a:pt x="335" y="12769"/>
                    <a:pt x="398" y="12790"/>
                    <a:pt x="461" y="12790"/>
                  </a:cubicBezTo>
                  <a:cubicBezTo>
                    <a:pt x="607" y="12790"/>
                    <a:pt x="733" y="12706"/>
                    <a:pt x="816" y="12560"/>
                  </a:cubicBezTo>
                  <a:cubicBezTo>
                    <a:pt x="816" y="12560"/>
                    <a:pt x="1737" y="10676"/>
                    <a:pt x="4269" y="9693"/>
                  </a:cubicBezTo>
                  <a:cubicBezTo>
                    <a:pt x="4478" y="9609"/>
                    <a:pt x="4583" y="9400"/>
                    <a:pt x="4499" y="9191"/>
                  </a:cubicBezTo>
                  <a:cubicBezTo>
                    <a:pt x="4435" y="9031"/>
                    <a:pt x="4297" y="8932"/>
                    <a:pt x="4142" y="8932"/>
                  </a:cubicBezTo>
                  <a:cubicBezTo>
                    <a:pt x="4095" y="8932"/>
                    <a:pt x="4046" y="8941"/>
                    <a:pt x="3997" y="8961"/>
                  </a:cubicBezTo>
                  <a:cubicBezTo>
                    <a:pt x="3536" y="9149"/>
                    <a:pt x="3118" y="9358"/>
                    <a:pt x="2762" y="9567"/>
                  </a:cubicBezTo>
                  <a:cubicBezTo>
                    <a:pt x="4227" y="3207"/>
                    <a:pt x="1298" y="236"/>
                    <a:pt x="1172" y="110"/>
                  </a:cubicBezTo>
                  <a:cubicBezTo>
                    <a:pt x="1088" y="37"/>
                    <a:pt x="984" y="0"/>
                    <a:pt x="88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2"/>
            <p:cNvSpPr/>
            <p:nvPr/>
          </p:nvSpPr>
          <p:spPr>
            <a:xfrm>
              <a:off x="5964900" y="1322163"/>
              <a:ext cx="478125" cy="621150"/>
            </a:xfrm>
            <a:custGeom>
              <a:avLst/>
              <a:gdLst/>
              <a:ahLst/>
              <a:cxnLst/>
              <a:rect l="l" t="t" r="r" b="b"/>
              <a:pathLst>
                <a:path w="19125" h="24846" extrusionOk="0">
                  <a:moveTo>
                    <a:pt x="17443" y="0"/>
                  </a:moveTo>
                  <a:cubicBezTo>
                    <a:pt x="16744" y="0"/>
                    <a:pt x="16083" y="224"/>
                    <a:pt x="15484" y="657"/>
                  </a:cubicBezTo>
                  <a:cubicBezTo>
                    <a:pt x="14061" y="1725"/>
                    <a:pt x="13245" y="3901"/>
                    <a:pt x="13412" y="6202"/>
                  </a:cubicBezTo>
                  <a:cubicBezTo>
                    <a:pt x="13663" y="9320"/>
                    <a:pt x="11257" y="11224"/>
                    <a:pt x="5713" y="14781"/>
                  </a:cubicBezTo>
                  <a:cubicBezTo>
                    <a:pt x="0" y="18463"/>
                    <a:pt x="1988" y="24510"/>
                    <a:pt x="2009" y="24573"/>
                  </a:cubicBezTo>
                  <a:cubicBezTo>
                    <a:pt x="2051" y="24741"/>
                    <a:pt x="2218" y="24845"/>
                    <a:pt x="2365" y="24845"/>
                  </a:cubicBezTo>
                  <a:cubicBezTo>
                    <a:pt x="2407" y="24845"/>
                    <a:pt x="2469" y="24845"/>
                    <a:pt x="2511" y="24824"/>
                  </a:cubicBezTo>
                  <a:cubicBezTo>
                    <a:pt x="2700" y="24761"/>
                    <a:pt x="2825" y="24531"/>
                    <a:pt x="2741" y="24322"/>
                  </a:cubicBezTo>
                  <a:cubicBezTo>
                    <a:pt x="2679" y="24092"/>
                    <a:pt x="942" y="18777"/>
                    <a:pt x="6131" y="15450"/>
                  </a:cubicBezTo>
                  <a:cubicBezTo>
                    <a:pt x="11487" y="11998"/>
                    <a:pt x="14500" y="9885"/>
                    <a:pt x="14207" y="6139"/>
                  </a:cubicBezTo>
                  <a:cubicBezTo>
                    <a:pt x="14061" y="4131"/>
                    <a:pt x="14752" y="2185"/>
                    <a:pt x="15965" y="1306"/>
                  </a:cubicBezTo>
                  <a:cubicBezTo>
                    <a:pt x="16419" y="966"/>
                    <a:pt x="16919" y="800"/>
                    <a:pt x="17450" y="800"/>
                  </a:cubicBezTo>
                  <a:cubicBezTo>
                    <a:pt x="17801" y="800"/>
                    <a:pt x="18165" y="872"/>
                    <a:pt x="18539" y="1013"/>
                  </a:cubicBezTo>
                  <a:cubicBezTo>
                    <a:pt x="18583" y="1033"/>
                    <a:pt x="18629" y="1042"/>
                    <a:pt x="18676" y="1042"/>
                  </a:cubicBezTo>
                  <a:cubicBezTo>
                    <a:pt x="18827" y="1042"/>
                    <a:pt x="18977" y="943"/>
                    <a:pt x="19041" y="783"/>
                  </a:cubicBezTo>
                  <a:cubicBezTo>
                    <a:pt x="19125" y="595"/>
                    <a:pt x="19020" y="365"/>
                    <a:pt x="18832" y="281"/>
                  </a:cubicBezTo>
                  <a:cubicBezTo>
                    <a:pt x="18357" y="93"/>
                    <a:pt x="17892" y="0"/>
                    <a:pt x="17443"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2"/>
            <p:cNvSpPr/>
            <p:nvPr/>
          </p:nvSpPr>
          <p:spPr>
            <a:xfrm>
              <a:off x="6171000" y="1206838"/>
              <a:ext cx="166875" cy="144325"/>
            </a:xfrm>
            <a:custGeom>
              <a:avLst/>
              <a:gdLst/>
              <a:ahLst/>
              <a:cxnLst/>
              <a:rect l="l" t="t" r="r" b="b"/>
              <a:pathLst>
                <a:path w="6675" h="5773" extrusionOk="0">
                  <a:moveTo>
                    <a:pt x="6231" y="1"/>
                  </a:moveTo>
                  <a:cubicBezTo>
                    <a:pt x="6191" y="1"/>
                    <a:pt x="6151" y="6"/>
                    <a:pt x="6110" y="19"/>
                  </a:cubicBezTo>
                  <a:cubicBezTo>
                    <a:pt x="3662" y="835"/>
                    <a:pt x="2762" y="3032"/>
                    <a:pt x="2511" y="3827"/>
                  </a:cubicBezTo>
                  <a:cubicBezTo>
                    <a:pt x="1067" y="3973"/>
                    <a:pt x="168" y="5103"/>
                    <a:pt x="126" y="5145"/>
                  </a:cubicBezTo>
                  <a:cubicBezTo>
                    <a:pt x="0" y="5312"/>
                    <a:pt x="21" y="5563"/>
                    <a:pt x="189" y="5689"/>
                  </a:cubicBezTo>
                  <a:cubicBezTo>
                    <a:pt x="272" y="5752"/>
                    <a:pt x="356" y="5773"/>
                    <a:pt x="440" y="5773"/>
                  </a:cubicBezTo>
                  <a:cubicBezTo>
                    <a:pt x="565" y="5773"/>
                    <a:pt x="670" y="5731"/>
                    <a:pt x="754" y="5626"/>
                  </a:cubicBezTo>
                  <a:cubicBezTo>
                    <a:pt x="754" y="5626"/>
                    <a:pt x="1570" y="4601"/>
                    <a:pt x="2804" y="4601"/>
                  </a:cubicBezTo>
                  <a:cubicBezTo>
                    <a:pt x="2992" y="4601"/>
                    <a:pt x="3160" y="4475"/>
                    <a:pt x="3202" y="4287"/>
                  </a:cubicBezTo>
                  <a:cubicBezTo>
                    <a:pt x="3202" y="4266"/>
                    <a:pt x="3829" y="1609"/>
                    <a:pt x="6361" y="772"/>
                  </a:cubicBezTo>
                  <a:cubicBezTo>
                    <a:pt x="6570" y="709"/>
                    <a:pt x="6675" y="479"/>
                    <a:pt x="6591" y="270"/>
                  </a:cubicBezTo>
                  <a:cubicBezTo>
                    <a:pt x="6541" y="101"/>
                    <a:pt x="6395" y="1"/>
                    <a:pt x="6231"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2"/>
            <p:cNvSpPr/>
            <p:nvPr/>
          </p:nvSpPr>
          <p:spPr>
            <a:xfrm>
              <a:off x="5868650" y="1982788"/>
              <a:ext cx="77975" cy="131575"/>
            </a:xfrm>
            <a:custGeom>
              <a:avLst/>
              <a:gdLst/>
              <a:ahLst/>
              <a:cxnLst/>
              <a:rect l="l" t="t" r="r" b="b"/>
              <a:pathLst>
                <a:path w="3119" h="5263" extrusionOk="0">
                  <a:moveTo>
                    <a:pt x="2662" y="0"/>
                  </a:moveTo>
                  <a:cubicBezTo>
                    <a:pt x="2583" y="0"/>
                    <a:pt x="2502" y="24"/>
                    <a:pt x="2428" y="73"/>
                  </a:cubicBezTo>
                  <a:cubicBezTo>
                    <a:pt x="0" y="1935"/>
                    <a:pt x="984" y="4948"/>
                    <a:pt x="984" y="4990"/>
                  </a:cubicBezTo>
                  <a:cubicBezTo>
                    <a:pt x="1047" y="5158"/>
                    <a:pt x="1193" y="5262"/>
                    <a:pt x="1360" y="5262"/>
                  </a:cubicBezTo>
                  <a:cubicBezTo>
                    <a:pt x="1402" y="5262"/>
                    <a:pt x="1444" y="5241"/>
                    <a:pt x="1486" y="5241"/>
                  </a:cubicBezTo>
                  <a:cubicBezTo>
                    <a:pt x="1695" y="5158"/>
                    <a:pt x="1800" y="4948"/>
                    <a:pt x="1737" y="4739"/>
                  </a:cubicBezTo>
                  <a:cubicBezTo>
                    <a:pt x="1695" y="4634"/>
                    <a:pt x="942" y="2207"/>
                    <a:pt x="2909" y="701"/>
                  </a:cubicBezTo>
                  <a:cubicBezTo>
                    <a:pt x="3076" y="575"/>
                    <a:pt x="3118" y="324"/>
                    <a:pt x="2992" y="157"/>
                  </a:cubicBezTo>
                  <a:cubicBezTo>
                    <a:pt x="2904" y="55"/>
                    <a:pt x="2784" y="0"/>
                    <a:pt x="266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62"/>
          <p:cNvGrpSpPr/>
          <p:nvPr/>
        </p:nvGrpSpPr>
        <p:grpSpPr>
          <a:xfrm>
            <a:off x="5193175" y="2466896"/>
            <a:ext cx="3941823" cy="2648094"/>
            <a:chOff x="5193175" y="2466896"/>
            <a:chExt cx="3941823" cy="2648094"/>
          </a:xfrm>
        </p:grpSpPr>
        <p:sp>
          <p:nvSpPr>
            <p:cNvPr id="823" name="Google Shape;823;p62"/>
            <p:cNvSpPr/>
            <p:nvPr/>
          </p:nvSpPr>
          <p:spPr>
            <a:xfrm flipH="1">
              <a:off x="8432050" y="3337576"/>
              <a:ext cx="27820" cy="41498"/>
            </a:xfrm>
            <a:custGeom>
              <a:avLst/>
              <a:gdLst/>
              <a:ahLst/>
              <a:cxnLst/>
              <a:rect l="l" t="t" r="r" b="b"/>
              <a:pathLst>
                <a:path w="1855" h="2767" extrusionOk="0">
                  <a:moveTo>
                    <a:pt x="0" y="1734"/>
                  </a:moveTo>
                  <a:cubicBezTo>
                    <a:pt x="547" y="2098"/>
                    <a:pt x="1033" y="2433"/>
                    <a:pt x="1520" y="2767"/>
                  </a:cubicBezTo>
                  <a:cubicBezTo>
                    <a:pt x="1854" y="1217"/>
                    <a:pt x="1520" y="396"/>
                    <a:pt x="1277" y="1"/>
                  </a:cubicBezTo>
                  <a:cubicBezTo>
                    <a:pt x="1033" y="214"/>
                    <a:pt x="578" y="822"/>
                    <a:pt x="0" y="1734"/>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2"/>
            <p:cNvSpPr/>
            <p:nvPr/>
          </p:nvSpPr>
          <p:spPr>
            <a:xfrm flipH="1">
              <a:off x="5202294" y="2958769"/>
              <a:ext cx="647337" cy="235686"/>
            </a:xfrm>
            <a:custGeom>
              <a:avLst/>
              <a:gdLst/>
              <a:ahLst/>
              <a:cxnLst/>
              <a:rect l="l" t="t" r="r" b="b"/>
              <a:pathLst>
                <a:path w="43163" h="15715" extrusionOk="0">
                  <a:moveTo>
                    <a:pt x="5016" y="15411"/>
                  </a:moveTo>
                  <a:cubicBezTo>
                    <a:pt x="4287" y="15441"/>
                    <a:pt x="4195" y="14347"/>
                    <a:pt x="4925" y="14256"/>
                  </a:cubicBezTo>
                  <a:lnTo>
                    <a:pt x="9575" y="13830"/>
                  </a:lnTo>
                  <a:lnTo>
                    <a:pt x="18299" y="11307"/>
                  </a:lnTo>
                  <a:lnTo>
                    <a:pt x="38451" y="5016"/>
                  </a:lnTo>
                  <a:cubicBezTo>
                    <a:pt x="41309" y="4134"/>
                    <a:pt x="43163" y="2766"/>
                    <a:pt x="42099" y="0"/>
                  </a:cubicBezTo>
                  <a:cubicBezTo>
                    <a:pt x="42099" y="0"/>
                    <a:pt x="42585" y="1915"/>
                    <a:pt x="39485" y="2979"/>
                  </a:cubicBezTo>
                  <a:cubicBezTo>
                    <a:pt x="36385" y="4073"/>
                    <a:pt x="274" y="14985"/>
                    <a:pt x="274" y="14985"/>
                  </a:cubicBezTo>
                  <a:cubicBezTo>
                    <a:pt x="274" y="14985"/>
                    <a:pt x="1" y="15198"/>
                    <a:pt x="31" y="15380"/>
                  </a:cubicBezTo>
                  <a:cubicBezTo>
                    <a:pt x="62" y="15593"/>
                    <a:pt x="214" y="15715"/>
                    <a:pt x="1034" y="15654"/>
                  </a:cubicBezTo>
                  <a:cubicBezTo>
                    <a:pt x="1885" y="15593"/>
                    <a:pt x="5016" y="15411"/>
                    <a:pt x="5016" y="1541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2"/>
            <p:cNvSpPr/>
            <p:nvPr/>
          </p:nvSpPr>
          <p:spPr>
            <a:xfrm flipH="1">
              <a:off x="5366396" y="2730837"/>
              <a:ext cx="542040" cy="321846"/>
            </a:xfrm>
            <a:custGeom>
              <a:avLst/>
              <a:gdLst/>
              <a:ahLst/>
              <a:cxnLst/>
              <a:rect l="l" t="t" r="r" b="b"/>
              <a:pathLst>
                <a:path w="36142" h="21460" extrusionOk="0">
                  <a:moveTo>
                    <a:pt x="7752" y="20518"/>
                  </a:moveTo>
                  <a:cubicBezTo>
                    <a:pt x="7174" y="20548"/>
                    <a:pt x="6688" y="20426"/>
                    <a:pt x="6353" y="20062"/>
                  </a:cubicBezTo>
                  <a:cubicBezTo>
                    <a:pt x="6141" y="19849"/>
                    <a:pt x="5928" y="19271"/>
                    <a:pt x="5776" y="18815"/>
                  </a:cubicBezTo>
                  <a:lnTo>
                    <a:pt x="3709" y="19818"/>
                  </a:lnTo>
                  <a:cubicBezTo>
                    <a:pt x="3040" y="20153"/>
                    <a:pt x="2524" y="19119"/>
                    <a:pt x="3192" y="18785"/>
                  </a:cubicBezTo>
                  <a:lnTo>
                    <a:pt x="5746" y="17569"/>
                  </a:lnTo>
                  <a:lnTo>
                    <a:pt x="6323" y="17296"/>
                  </a:lnTo>
                  <a:cubicBezTo>
                    <a:pt x="9575" y="15867"/>
                    <a:pt x="31065" y="6414"/>
                    <a:pt x="34226" y="4985"/>
                  </a:cubicBezTo>
                  <a:cubicBezTo>
                    <a:pt x="36141" y="4134"/>
                    <a:pt x="36141" y="1733"/>
                    <a:pt x="35199" y="0"/>
                  </a:cubicBezTo>
                  <a:cubicBezTo>
                    <a:pt x="35290" y="183"/>
                    <a:pt x="35959" y="2037"/>
                    <a:pt x="33163" y="3314"/>
                  </a:cubicBezTo>
                  <a:cubicBezTo>
                    <a:pt x="30245" y="4651"/>
                    <a:pt x="335" y="19818"/>
                    <a:pt x="335" y="19818"/>
                  </a:cubicBezTo>
                  <a:cubicBezTo>
                    <a:pt x="335" y="19818"/>
                    <a:pt x="1" y="20183"/>
                    <a:pt x="122" y="20578"/>
                  </a:cubicBezTo>
                  <a:cubicBezTo>
                    <a:pt x="274" y="21004"/>
                    <a:pt x="548" y="21460"/>
                    <a:pt x="1916" y="21277"/>
                  </a:cubicBezTo>
                  <a:cubicBezTo>
                    <a:pt x="3284" y="21095"/>
                    <a:pt x="7661" y="20518"/>
                    <a:pt x="7752" y="20518"/>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2"/>
            <p:cNvSpPr/>
            <p:nvPr/>
          </p:nvSpPr>
          <p:spPr>
            <a:xfrm flipH="1">
              <a:off x="6598126" y="3091422"/>
              <a:ext cx="93014" cy="83896"/>
            </a:xfrm>
            <a:custGeom>
              <a:avLst/>
              <a:gdLst/>
              <a:ahLst/>
              <a:cxnLst/>
              <a:rect l="l" t="t" r="r" b="b"/>
              <a:pathLst>
                <a:path w="6202" h="5594" extrusionOk="0">
                  <a:moveTo>
                    <a:pt x="5411" y="0"/>
                  </a:moveTo>
                  <a:cubicBezTo>
                    <a:pt x="5380" y="31"/>
                    <a:pt x="5350" y="31"/>
                    <a:pt x="5320" y="31"/>
                  </a:cubicBezTo>
                  <a:cubicBezTo>
                    <a:pt x="5107" y="183"/>
                    <a:pt x="3374" y="699"/>
                    <a:pt x="851" y="1399"/>
                  </a:cubicBezTo>
                  <a:lnTo>
                    <a:pt x="0" y="1611"/>
                  </a:lnTo>
                  <a:lnTo>
                    <a:pt x="6201" y="5593"/>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2"/>
            <p:cNvSpPr/>
            <p:nvPr/>
          </p:nvSpPr>
          <p:spPr>
            <a:xfrm flipH="1">
              <a:off x="5381904" y="3311151"/>
              <a:ext cx="1825721" cy="558432"/>
            </a:xfrm>
            <a:custGeom>
              <a:avLst/>
              <a:gdLst/>
              <a:ahLst/>
              <a:cxnLst/>
              <a:rect l="l" t="t" r="r" b="b"/>
              <a:pathLst>
                <a:path w="121735" h="37235" extrusionOk="0">
                  <a:moveTo>
                    <a:pt x="4073" y="17599"/>
                  </a:moveTo>
                  <a:cubicBezTo>
                    <a:pt x="2796" y="20000"/>
                    <a:pt x="1489" y="22371"/>
                    <a:pt x="213" y="24712"/>
                  </a:cubicBezTo>
                  <a:cubicBezTo>
                    <a:pt x="152" y="25016"/>
                    <a:pt x="61" y="25289"/>
                    <a:pt x="0" y="25593"/>
                  </a:cubicBezTo>
                  <a:cubicBezTo>
                    <a:pt x="1793" y="23921"/>
                    <a:pt x="6018" y="20061"/>
                    <a:pt x="7508" y="19636"/>
                  </a:cubicBezTo>
                  <a:cubicBezTo>
                    <a:pt x="10426" y="18845"/>
                    <a:pt x="16353" y="22766"/>
                    <a:pt x="17143" y="25654"/>
                  </a:cubicBezTo>
                  <a:cubicBezTo>
                    <a:pt x="17873" y="28207"/>
                    <a:pt x="16353" y="34165"/>
                    <a:pt x="15988" y="35502"/>
                  </a:cubicBezTo>
                  <a:cubicBezTo>
                    <a:pt x="16231" y="35836"/>
                    <a:pt x="16718" y="36444"/>
                    <a:pt x="17295" y="37235"/>
                  </a:cubicBezTo>
                  <a:cubicBezTo>
                    <a:pt x="23648" y="33344"/>
                    <a:pt x="49910" y="17174"/>
                    <a:pt x="54044" y="17052"/>
                  </a:cubicBezTo>
                  <a:cubicBezTo>
                    <a:pt x="57022" y="16961"/>
                    <a:pt x="65381" y="16353"/>
                    <a:pt x="73193" y="15684"/>
                  </a:cubicBezTo>
                  <a:cubicBezTo>
                    <a:pt x="80944" y="15046"/>
                    <a:pt x="88117" y="14347"/>
                    <a:pt x="88907" y="14104"/>
                  </a:cubicBezTo>
                  <a:cubicBezTo>
                    <a:pt x="90610" y="13617"/>
                    <a:pt x="93528" y="12979"/>
                    <a:pt x="93558" y="12979"/>
                  </a:cubicBezTo>
                  <a:lnTo>
                    <a:pt x="93588" y="12949"/>
                  </a:lnTo>
                  <a:cubicBezTo>
                    <a:pt x="97996" y="12249"/>
                    <a:pt x="103102" y="11885"/>
                    <a:pt x="107692" y="11550"/>
                  </a:cubicBezTo>
                  <a:cubicBezTo>
                    <a:pt x="111947" y="11246"/>
                    <a:pt x="115747" y="10973"/>
                    <a:pt x="118057" y="10517"/>
                  </a:cubicBezTo>
                  <a:cubicBezTo>
                    <a:pt x="119820" y="10152"/>
                    <a:pt x="121309" y="9240"/>
                    <a:pt x="121735" y="7964"/>
                  </a:cubicBezTo>
                  <a:cubicBezTo>
                    <a:pt x="121036" y="8511"/>
                    <a:pt x="120185" y="8876"/>
                    <a:pt x="119090" y="9028"/>
                  </a:cubicBezTo>
                  <a:cubicBezTo>
                    <a:pt x="116872" y="9301"/>
                    <a:pt x="95047" y="10395"/>
                    <a:pt x="94500" y="10152"/>
                  </a:cubicBezTo>
                  <a:cubicBezTo>
                    <a:pt x="93953" y="9939"/>
                    <a:pt x="93041" y="8480"/>
                    <a:pt x="92494" y="8876"/>
                  </a:cubicBezTo>
                  <a:cubicBezTo>
                    <a:pt x="91977" y="9301"/>
                    <a:pt x="89637" y="10882"/>
                    <a:pt x="85594" y="11155"/>
                  </a:cubicBezTo>
                  <a:cubicBezTo>
                    <a:pt x="81552" y="11398"/>
                    <a:pt x="58451" y="13222"/>
                    <a:pt x="54560" y="13101"/>
                  </a:cubicBezTo>
                  <a:cubicBezTo>
                    <a:pt x="50639" y="12949"/>
                    <a:pt x="48116" y="8328"/>
                    <a:pt x="48116" y="8328"/>
                  </a:cubicBezTo>
                  <a:lnTo>
                    <a:pt x="46931" y="8359"/>
                  </a:lnTo>
                  <a:cubicBezTo>
                    <a:pt x="46931" y="8359"/>
                    <a:pt x="45563" y="13465"/>
                    <a:pt x="44226" y="13800"/>
                  </a:cubicBezTo>
                  <a:cubicBezTo>
                    <a:pt x="42858" y="14134"/>
                    <a:pt x="38815" y="14468"/>
                    <a:pt x="36049" y="14681"/>
                  </a:cubicBezTo>
                  <a:cubicBezTo>
                    <a:pt x="33314" y="14863"/>
                    <a:pt x="31885" y="13313"/>
                    <a:pt x="32159" y="10699"/>
                  </a:cubicBezTo>
                  <a:cubicBezTo>
                    <a:pt x="32432" y="8055"/>
                    <a:pt x="34165" y="0"/>
                    <a:pt x="34165" y="0"/>
                  </a:cubicBezTo>
                  <a:lnTo>
                    <a:pt x="29241" y="9848"/>
                  </a:lnTo>
                  <a:cubicBezTo>
                    <a:pt x="27083" y="16718"/>
                    <a:pt x="20031" y="22675"/>
                    <a:pt x="17994" y="21672"/>
                  </a:cubicBezTo>
                  <a:cubicBezTo>
                    <a:pt x="15988" y="20669"/>
                    <a:pt x="14377" y="20882"/>
                    <a:pt x="13952" y="17508"/>
                  </a:cubicBezTo>
                  <a:cubicBezTo>
                    <a:pt x="13557" y="14134"/>
                    <a:pt x="12797" y="9058"/>
                    <a:pt x="12797" y="9058"/>
                  </a:cubicBezTo>
                  <a:lnTo>
                    <a:pt x="10547" y="11763"/>
                  </a:lnTo>
                  <a:cubicBezTo>
                    <a:pt x="9757" y="13526"/>
                    <a:pt x="8511" y="16019"/>
                    <a:pt x="6383" y="16809"/>
                  </a:cubicBezTo>
                  <a:cubicBezTo>
                    <a:pt x="5654" y="17052"/>
                    <a:pt x="4833" y="17356"/>
                    <a:pt x="4073" y="17599"/>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2"/>
            <p:cNvSpPr/>
            <p:nvPr/>
          </p:nvSpPr>
          <p:spPr>
            <a:xfrm flipH="1">
              <a:off x="7708601" y="4061026"/>
              <a:ext cx="241175" cy="279913"/>
            </a:xfrm>
            <a:custGeom>
              <a:avLst/>
              <a:gdLst/>
              <a:ahLst/>
              <a:cxnLst/>
              <a:rect l="l" t="t" r="r" b="b"/>
              <a:pathLst>
                <a:path w="16081" h="18664" extrusionOk="0">
                  <a:moveTo>
                    <a:pt x="16080" y="1"/>
                  </a:moveTo>
                  <a:cubicBezTo>
                    <a:pt x="13588" y="2584"/>
                    <a:pt x="7448" y="10457"/>
                    <a:pt x="5867" y="12493"/>
                  </a:cubicBezTo>
                  <a:cubicBezTo>
                    <a:pt x="6901" y="13192"/>
                    <a:pt x="9272" y="14925"/>
                    <a:pt x="11217" y="17357"/>
                  </a:cubicBezTo>
                  <a:cubicBezTo>
                    <a:pt x="10031" y="15624"/>
                    <a:pt x="10487" y="12676"/>
                    <a:pt x="11247" y="10852"/>
                  </a:cubicBezTo>
                  <a:cubicBezTo>
                    <a:pt x="11977" y="9028"/>
                    <a:pt x="16050" y="1"/>
                    <a:pt x="16080" y="1"/>
                  </a:cubicBezTo>
                  <a:close/>
                  <a:moveTo>
                    <a:pt x="2432" y="12919"/>
                  </a:moveTo>
                  <a:cubicBezTo>
                    <a:pt x="1065" y="13314"/>
                    <a:pt x="305" y="14621"/>
                    <a:pt x="1" y="15320"/>
                  </a:cubicBezTo>
                  <a:cubicBezTo>
                    <a:pt x="730" y="15746"/>
                    <a:pt x="2250" y="16810"/>
                    <a:pt x="3983" y="18664"/>
                  </a:cubicBezTo>
                  <a:lnTo>
                    <a:pt x="3983" y="18664"/>
                  </a:lnTo>
                  <a:cubicBezTo>
                    <a:pt x="3983" y="18664"/>
                    <a:pt x="3010" y="16779"/>
                    <a:pt x="2250" y="15138"/>
                  </a:cubicBezTo>
                  <a:cubicBezTo>
                    <a:pt x="1673" y="13922"/>
                    <a:pt x="2129" y="13223"/>
                    <a:pt x="2432" y="12919"/>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2"/>
            <p:cNvSpPr/>
            <p:nvPr/>
          </p:nvSpPr>
          <p:spPr>
            <a:xfrm flipH="1">
              <a:off x="6842480" y="4445772"/>
              <a:ext cx="1504804" cy="578963"/>
            </a:xfrm>
            <a:custGeom>
              <a:avLst/>
              <a:gdLst/>
              <a:ahLst/>
              <a:cxnLst/>
              <a:rect l="l" t="t" r="r" b="b"/>
              <a:pathLst>
                <a:path w="100337" h="38604" extrusionOk="0">
                  <a:moveTo>
                    <a:pt x="1916" y="20487"/>
                  </a:moveTo>
                  <a:cubicBezTo>
                    <a:pt x="2676" y="26597"/>
                    <a:pt x="3223" y="31703"/>
                    <a:pt x="3223" y="32585"/>
                  </a:cubicBezTo>
                  <a:cubicBezTo>
                    <a:pt x="3284" y="34469"/>
                    <a:pt x="1065" y="36931"/>
                    <a:pt x="1" y="37995"/>
                  </a:cubicBezTo>
                  <a:cubicBezTo>
                    <a:pt x="548" y="38269"/>
                    <a:pt x="1399" y="38603"/>
                    <a:pt x="2250" y="38481"/>
                  </a:cubicBezTo>
                  <a:cubicBezTo>
                    <a:pt x="3739" y="38299"/>
                    <a:pt x="31400" y="32068"/>
                    <a:pt x="35685" y="30609"/>
                  </a:cubicBezTo>
                  <a:cubicBezTo>
                    <a:pt x="39363" y="29363"/>
                    <a:pt x="43527" y="25077"/>
                    <a:pt x="44287" y="24287"/>
                  </a:cubicBezTo>
                  <a:cubicBezTo>
                    <a:pt x="44470" y="22980"/>
                    <a:pt x="45594" y="14499"/>
                    <a:pt x="44591" y="6840"/>
                  </a:cubicBezTo>
                  <a:cubicBezTo>
                    <a:pt x="44591" y="7022"/>
                    <a:pt x="44227" y="17508"/>
                    <a:pt x="41552" y="18116"/>
                  </a:cubicBezTo>
                  <a:cubicBezTo>
                    <a:pt x="38846" y="18724"/>
                    <a:pt x="14773" y="22676"/>
                    <a:pt x="9028" y="23101"/>
                  </a:cubicBezTo>
                  <a:cubicBezTo>
                    <a:pt x="3314" y="23496"/>
                    <a:pt x="1916" y="20487"/>
                    <a:pt x="1916" y="20487"/>
                  </a:cubicBezTo>
                  <a:close/>
                  <a:moveTo>
                    <a:pt x="45868" y="7934"/>
                  </a:moveTo>
                  <a:lnTo>
                    <a:pt x="45868" y="7934"/>
                  </a:lnTo>
                  <a:cubicBezTo>
                    <a:pt x="45868" y="7934"/>
                    <a:pt x="46932" y="12189"/>
                    <a:pt x="47813" y="13284"/>
                  </a:cubicBezTo>
                  <a:cubicBezTo>
                    <a:pt x="48695" y="14408"/>
                    <a:pt x="51704" y="14378"/>
                    <a:pt x="52768" y="10426"/>
                  </a:cubicBezTo>
                  <a:cubicBezTo>
                    <a:pt x="51521" y="16262"/>
                    <a:pt x="49607" y="22858"/>
                    <a:pt x="49272" y="24013"/>
                  </a:cubicBezTo>
                  <a:cubicBezTo>
                    <a:pt x="48786" y="24348"/>
                    <a:pt x="47145" y="25381"/>
                    <a:pt x="45442" y="24287"/>
                  </a:cubicBezTo>
                  <a:cubicBezTo>
                    <a:pt x="45686" y="22615"/>
                    <a:pt x="46597" y="15138"/>
                    <a:pt x="45868" y="7934"/>
                  </a:cubicBezTo>
                  <a:close/>
                  <a:moveTo>
                    <a:pt x="54288" y="8572"/>
                  </a:moveTo>
                  <a:cubicBezTo>
                    <a:pt x="53163" y="14469"/>
                    <a:pt x="51035" y="21946"/>
                    <a:pt x="50458" y="23983"/>
                  </a:cubicBezTo>
                  <a:cubicBezTo>
                    <a:pt x="52008" y="24499"/>
                    <a:pt x="56658" y="25867"/>
                    <a:pt x="59394" y="25320"/>
                  </a:cubicBezTo>
                  <a:cubicBezTo>
                    <a:pt x="61066" y="25016"/>
                    <a:pt x="66750" y="22524"/>
                    <a:pt x="72798" y="19606"/>
                  </a:cubicBezTo>
                  <a:cubicBezTo>
                    <a:pt x="79060" y="16597"/>
                    <a:pt x="85747" y="13132"/>
                    <a:pt x="88817" y="11156"/>
                  </a:cubicBezTo>
                  <a:cubicBezTo>
                    <a:pt x="89486" y="10761"/>
                    <a:pt x="90185" y="10305"/>
                    <a:pt x="90884" y="9879"/>
                  </a:cubicBezTo>
                  <a:cubicBezTo>
                    <a:pt x="95808" y="6809"/>
                    <a:pt x="99304" y="4621"/>
                    <a:pt x="100094" y="1247"/>
                  </a:cubicBezTo>
                  <a:cubicBezTo>
                    <a:pt x="100215" y="821"/>
                    <a:pt x="100276" y="426"/>
                    <a:pt x="100337" y="1"/>
                  </a:cubicBezTo>
                  <a:cubicBezTo>
                    <a:pt x="99000" y="2128"/>
                    <a:pt x="96538" y="4560"/>
                    <a:pt x="91978" y="6293"/>
                  </a:cubicBezTo>
                  <a:cubicBezTo>
                    <a:pt x="84957" y="8907"/>
                    <a:pt x="67510" y="16445"/>
                    <a:pt x="63528" y="17660"/>
                  </a:cubicBezTo>
                  <a:cubicBezTo>
                    <a:pt x="59576" y="18876"/>
                    <a:pt x="58148" y="17174"/>
                    <a:pt x="57661" y="16323"/>
                  </a:cubicBezTo>
                  <a:cubicBezTo>
                    <a:pt x="57205" y="15442"/>
                    <a:pt x="54288" y="8572"/>
                    <a:pt x="54288" y="8572"/>
                  </a:cubicBezTo>
                  <a:close/>
                  <a:moveTo>
                    <a:pt x="1916" y="20487"/>
                  </a:move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2"/>
            <p:cNvSpPr/>
            <p:nvPr/>
          </p:nvSpPr>
          <p:spPr>
            <a:xfrm flipH="1">
              <a:off x="7210354" y="3587855"/>
              <a:ext cx="360135" cy="354211"/>
            </a:xfrm>
            <a:custGeom>
              <a:avLst/>
              <a:gdLst/>
              <a:ahLst/>
              <a:cxnLst/>
              <a:rect l="l" t="t" r="r" b="b"/>
              <a:pathLst>
                <a:path w="24013" h="23618" extrusionOk="0">
                  <a:moveTo>
                    <a:pt x="22493" y="8754"/>
                  </a:moveTo>
                  <a:cubicBezTo>
                    <a:pt x="23526" y="5806"/>
                    <a:pt x="24013" y="2827"/>
                    <a:pt x="23830" y="0"/>
                  </a:cubicBezTo>
                  <a:cubicBezTo>
                    <a:pt x="23830" y="0"/>
                    <a:pt x="23891" y="3678"/>
                    <a:pt x="21064" y="6262"/>
                  </a:cubicBezTo>
                  <a:cubicBezTo>
                    <a:pt x="18997" y="8177"/>
                    <a:pt x="8602" y="14681"/>
                    <a:pt x="3283" y="17964"/>
                  </a:cubicBezTo>
                  <a:cubicBezTo>
                    <a:pt x="2219" y="19757"/>
                    <a:pt x="1520" y="20973"/>
                    <a:pt x="1520" y="20973"/>
                  </a:cubicBezTo>
                  <a:lnTo>
                    <a:pt x="0" y="23618"/>
                  </a:lnTo>
                  <a:lnTo>
                    <a:pt x="9088" y="17842"/>
                  </a:lnTo>
                  <a:cubicBezTo>
                    <a:pt x="9727" y="17417"/>
                    <a:pt x="10487" y="17052"/>
                    <a:pt x="11368" y="16627"/>
                  </a:cubicBezTo>
                  <a:cubicBezTo>
                    <a:pt x="13860" y="15411"/>
                    <a:pt x="17478" y="13617"/>
                    <a:pt x="22493" y="8754"/>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2"/>
            <p:cNvSpPr/>
            <p:nvPr/>
          </p:nvSpPr>
          <p:spPr>
            <a:xfrm flipH="1">
              <a:off x="6935930" y="3226805"/>
              <a:ext cx="160923" cy="392964"/>
            </a:xfrm>
            <a:custGeom>
              <a:avLst/>
              <a:gdLst/>
              <a:ahLst/>
              <a:cxnLst/>
              <a:rect l="l" t="t" r="r" b="b"/>
              <a:pathLst>
                <a:path w="10730" h="26202" extrusionOk="0">
                  <a:moveTo>
                    <a:pt x="9544" y="426"/>
                  </a:moveTo>
                  <a:cubicBezTo>
                    <a:pt x="9666" y="153"/>
                    <a:pt x="10000" y="1"/>
                    <a:pt x="10304" y="92"/>
                  </a:cubicBezTo>
                  <a:cubicBezTo>
                    <a:pt x="10578" y="214"/>
                    <a:pt x="10730" y="548"/>
                    <a:pt x="10639" y="852"/>
                  </a:cubicBezTo>
                  <a:lnTo>
                    <a:pt x="1186" y="25776"/>
                  </a:lnTo>
                  <a:cubicBezTo>
                    <a:pt x="1094" y="26050"/>
                    <a:pt x="760" y="26202"/>
                    <a:pt x="456" y="26111"/>
                  </a:cubicBezTo>
                  <a:cubicBezTo>
                    <a:pt x="152" y="25989"/>
                    <a:pt x="0" y="25655"/>
                    <a:pt x="122" y="2535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p:nvPr/>
          </p:nvSpPr>
          <p:spPr>
            <a:xfrm flipH="1">
              <a:off x="6675168" y="3250066"/>
              <a:ext cx="160938" cy="392964"/>
            </a:xfrm>
            <a:custGeom>
              <a:avLst/>
              <a:gdLst/>
              <a:ahLst/>
              <a:cxnLst/>
              <a:rect l="l" t="t" r="r" b="b"/>
              <a:pathLst>
                <a:path w="10731" h="26202" extrusionOk="0">
                  <a:moveTo>
                    <a:pt x="9545" y="426"/>
                  </a:moveTo>
                  <a:cubicBezTo>
                    <a:pt x="9666" y="152"/>
                    <a:pt x="10001" y="0"/>
                    <a:pt x="10274" y="91"/>
                  </a:cubicBezTo>
                  <a:cubicBezTo>
                    <a:pt x="10578" y="213"/>
                    <a:pt x="10730" y="547"/>
                    <a:pt x="10609" y="851"/>
                  </a:cubicBezTo>
                  <a:lnTo>
                    <a:pt x="1186" y="25775"/>
                  </a:lnTo>
                  <a:cubicBezTo>
                    <a:pt x="1095" y="26049"/>
                    <a:pt x="760" y="26201"/>
                    <a:pt x="456" y="26110"/>
                  </a:cubicBezTo>
                  <a:cubicBezTo>
                    <a:pt x="153" y="25988"/>
                    <a:pt x="1" y="25654"/>
                    <a:pt x="122" y="2535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2"/>
            <p:cNvSpPr/>
            <p:nvPr/>
          </p:nvSpPr>
          <p:spPr>
            <a:xfrm flipH="1">
              <a:off x="6041074" y="2889481"/>
              <a:ext cx="204701" cy="83881"/>
            </a:xfrm>
            <a:custGeom>
              <a:avLst/>
              <a:gdLst/>
              <a:ahLst/>
              <a:cxnLst/>
              <a:rect l="l" t="t" r="r" b="b"/>
              <a:pathLst>
                <a:path w="13649" h="5593" extrusionOk="0">
                  <a:moveTo>
                    <a:pt x="6232" y="1064"/>
                  </a:moveTo>
                  <a:cubicBezTo>
                    <a:pt x="4712" y="304"/>
                    <a:pt x="3588" y="304"/>
                    <a:pt x="3101" y="0"/>
                  </a:cubicBezTo>
                  <a:cubicBezTo>
                    <a:pt x="2007" y="1216"/>
                    <a:pt x="1" y="3708"/>
                    <a:pt x="183" y="5593"/>
                  </a:cubicBezTo>
                  <a:lnTo>
                    <a:pt x="13649" y="31"/>
                  </a:lnTo>
                  <a:cubicBezTo>
                    <a:pt x="12676" y="304"/>
                    <a:pt x="11795" y="517"/>
                    <a:pt x="11035" y="669"/>
                  </a:cubicBezTo>
                  <a:cubicBezTo>
                    <a:pt x="8846" y="1125"/>
                    <a:pt x="6506" y="1125"/>
                    <a:pt x="6506" y="1125"/>
                  </a:cubicBezTo>
                  <a:cubicBezTo>
                    <a:pt x="6414" y="1125"/>
                    <a:pt x="6323" y="1094"/>
                    <a:pt x="6232" y="1064"/>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2"/>
            <p:cNvSpPr/>
            <p:nvPr/>
          </p:nvSpPr>
          <p:spPr>
            <a:xfrm flipH="1">
              <a:off x="6005065" y="2959219"/>
              <a:ext cx="435347" cy="342828"/>
            </a:xfrm>
            <a:custGeom>
              <a:avLst/>
              <a:gdLst/>
              <a:ahLst/>
              <a:cxnLst/>
              <a:rect l="l" t="t" r="r" b="b"/>
              <a:pathLst>
                <a:path w="29028" h="22859" extrusionOk="0">
                  <a:moveTo>
                    <a:pt x="27873" y="548"/>
                  </a:moveTo>
                  <a:cubicBezTo>
                    <a:pt x="27873" y="244"/>
                    <a:pt x="28146" y="1"/>
                    <a:pt x="28450" y="1"/>
                  </a:cubicBezTo>
                  <a:cubicBezTo>
                    <a:pt x="28754" y="1"/>
                    <a:pt x="29028" y="274"/>
                    <a:pt x="28998" y="578"/>
                  </a:cubicBezTo>
                  <a:cubicBezTo>
                    <a:pt x="28998" y="639"/>
                    <a:pt x="28998" y="22737"/>
                    <a:pt x="578" y="22858"/>
                  </a:cubicBezTo>
                  <a:cubicBezTo>
                    <a:pt x="274" y="22858"/>
                    <a:pt x="0" y="22585"/>
                    <a:pt x="0" y="22281"/>
                  </a:cubicBezTo>
                  <a:cubicBezTo>
                    <a:pt x="0" y="21977"/>
                    <a:pt x="274" y="21703"/>
                    <a:pt x="578" y="21703"/>
                  </a:cubicBezTo>
                  <a:cubicBezTo>
                    <a:pt x="27873" y="21612"/>
                    <a:pt x="27873" y="609"/>
                    <a:pt x="27873" y="54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2"/>
            <p:cNvSpPr/>
            <p:nvPr/>
          </p:nvSpPr>
          <p:spPr>
            <a:xfrm flipH="1">
              <a:off x="6031040" y="3072735"/>
              <a:ext cx="91650" cy="323676"/>
            </a:xfrm>
            <a:custGeom>
              <a:avLst/>
              <a:gdLst/>
              <a:ahLst/>
              <a:cxnLst/>
              <a:rect l="l" t="t" r="r" b="b"/>
              <a:pathLst>
                <a:path w="6111" h="21582" extrusionOk="0">
                  <a:moveTo>
                    <a:pt x="4925" y="426"/>
                  </a:moveTo>
                  <a:cubicBezTo>
                    <a:pt x="5046" y="152"/>
                    <a:pt x="5350" y="0"/>
                    <a:pt x="5654" y="91"/>
                  </a:cubicBezTo>
                  <a:cubicBezTo>
                    <a:pt x="5958" y="213"/>
                    <a:pt x="6110" y="547"/>
                    <a:pt x="5989" y="821"/>
                  </a:cubicBezTo>
                  <a:cubicBezTo>
                    <a:pt x="5989" y="882"/>
                    <a:pt x="1308" y="13678"/>
                    <a:pt x="1156" y="21004"/>
                  </a:cubicBezTo>
                  <a:cubicBezTo>
                    <a:pt x="1156" y="21307"/>
                    <a:pt x="882" y="21581"/>
                    <a:pt x="578" y="21551"/>
                  </a:cubicBezTo>
                  <a:cubicBezTo>
                    <a:pt x="244" y="21551"/>
                    <a:pt x="1" y="21307"/>
                    <a:pt x="1" y="20973"/>
                  </a:cubicBezTo>
                  <a:cubicBezTo>
                    <a:pt x="153" y="13435"/>
                    <a:pt x="4925" y="487"/>
                    <a:pt x="4925" y="426"/>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2"/>
            <p:cNvSpPr/>
            <p:nvPr/>
          </p:nvSpPr>
          <p:spPr>
            <a:xfrm flipH="1">
              <a:off x="5193175" y="2466896"/>
              <a:ext cx="3941823" cy="2648094"/>
            </a:xfrm>
            <a:custGeom>
              <a:avLst/>
              <a:gdLst/>
              <a:ahLst/>
              <a:cxnLst/>
              <a:rect l="l" t="t" r="r" b="b"/>
              <a:pathLst>
                <a:path w="262832" h="176569" extrusionOk="0">
                  <a:moveTo>
                    <a:pt x="141826" y="51247"/>
                  </a:moveTo>
                  <a:lnTo>
                    <a:pt x="82707" y="61582"/>
                  </a:lnTo>
                  <a:lnTo>
                    <a:pt x="82676" y="61582"/>
                  </a:lnTo>
                  <a:lnTo>
                    <a:pt x="56141" y="66354"/>
                  </a:lnTo>
                  <a:cubicBezTo>
                    <a:pt x="56110" y="66354"/>
                    <a:pt x="56080" y="66354"/>
                    <a:pt x="56050" y="66354"/>
                  </a:cubicBezTo>
                  <a:lnTo>
                    <a:pt x="56019" y="66354"/>
                  </a:lnTo>
                  <a:cubicBezTo>
                    <a:pt x="55807" y="66354"/>
                    <a:pt x="53010" y="66324"/>
                    <a:pt x="48816" y="63649"/>
                  </a:cubicBezTo>
                  <a:cubicBezTo>
                    <a:pt x="48086" y="63193"/>
                    <a:pt x="47235" y="62646"/>
                    <a:pt x="46353" y="62068"/>
                  </a:cubicBezTo>
                  <a:cubicBezTo>
                    <a:pt x="45715" y="61643"/>
                    <a:pt x="45077" y="61217"/>
                    <a:pt x="44439" y="60761"/>
                  </a:cubicBezTo>
                  <a:cubicBezTo>
                    <a:pt x="43618" y="62129"/>
                    <a:pt x="42645" y="63892"/>
                    <a:pt x="41612" y="65898"/>
                  </a:cubicBezTo>
                  <a:cubicBezTo>
                    <a:pt x="39514" y="69941"/>
                    <a:pt x="37296" y="74895"/>
                    <a:pt x="35806" y="79272"/>
                  </a:cubicBezTo>
                  <a:cubicBezTo>
                    <a:pt x="33587" y="85929"/>
                    <a:pt x="35107" y="97601"/>
                    <a:pt x="36566" y="106172"/>
                  </a:cubicBezTo>
                  <a:lnTo>
                    <a:pt x="38815" y="107479"/>
                  </a:lnTo>
                  <a:lnTo>
                    <a:pt x="41338" y="108938"/>
                  </a:lnTo>
                  <a:cubicBezTo>
                    <a:pt x="43071" y="109941"/>
                    <a:pt x="44955" y="110640"/>
                    <a:pt x="46870" y="111127"/>
                  </a:cubicBezTo>
                  <a:cubicBezTo>
                    <a:pt x="46901" y="111127"/>
                    <a:pt x="46961" y="111127"/>
                    <a:pt x="46992" y="111127"/>
                  </a:cubicBezTo>
                  <a:lnTo>
                    <a:pt x="47022" y="111157"/>
                  </a:lnTo>
                  <a:cubicBezTo>
                    <a:pt x="57357" y="113619"/>
                    <a:pt x="69333" y="109516"/>
                    <a:pt x="69393" y="109485"/>
                  </a:cubicBezTo>
                  <a:lnTo>
                    <a:pt x="103437" y="97601"/>
                  </a:lnTo>
                  <a:lnTo>
                    <a:pt x="104865" y="95169"/>
                  </a:lnTo>
                  <a:cubicBezTo>
                    <a:pt x="104865" y="95108"/>
                    <a:pt x="113437" y="80427"/>
                    <a:pt x="115017" y="77266"/>
                  </a:cubicBezTo>
                  <a:cubicBezTo>
                    <a:pt x="115382" y="76537"/>
                    <a:pt x="115838" y="75503"/>
                    <a:pt x="116385" y="74318"/>
                  </a:cubicBezTo>
                  <a:cubicBezTo>
                    <a:pt x="118270" y="70153"/>
                    <a:pt x="120945" y="64257"/>
                    <a:pt x="122707" y="63770"/>
                  </a:cubicBezTo>
                  <a:cubicBezTo>
                    <a:pt x="123011" y="63679"/>
                    <a:pt x="123346" y="63710"/>
                    <a:pt x="123711" y="63831"/>
                  </a:cubicBezTo>
                  <a:cubicBezTo>
                    <a:pt x="124470" y="64135"/>
                    <a:pt x="125473" y="64925"/>
                    <a:pt x="126385" y="66141"/>
                  </a:cubicBezTo>
                  <a:cubicBezTo>
                    <a:pt x="127267" y="67327"/>
                    <a:pt x="128118" y="68968"/>
                    <a:pt x="128665" y="70974"/>
                  </a:cubicBezTo>
                  <a:cubicBezTo>
                    <a:pt x="129182" y="72889"/>
                    <a:pt x="129455" y="75138"/>
                    <a:pt x="129243" y="77661"/>
                  </a:cubicBezTo>
                  <a:cubicBezTo>
                    <a:pt x="131644" y="73315"/>
                    <a:pt x="133984" y="68907"/>
                    <a:pt x="136051" y="64652"/>
                  </a:cubicBezTo>
                  <a:cubicBezTo>
                    <a:pt x="138392" y="59910"/>
                    <a:pt x="140398" y="55351"/>
                    <a:pt x="141826" y="51247"/>
                  </a:cubicBezTo>
                  <a:close/>
                  <a:moveTo>
                    <a:pt x="30487" y="176568"/>
                  </a:moveTo>
                  <a:lnTo>
                    <a:pt x="26262" y="176568"/>
                  </a:lnTo>
                  <a:lnTo>
                    <a:pt x="51308" y="169517"/>
                  </a:lnTo>
                  <a:cubicBezTo>
                    <a:pt x="51885" y="169000"/>
                    <a:pt x="54651" y="166325"/>
                    <a:pt x="54621" y="164532"/>
                  </a:cubicBezTo>
                  <a:cubicBezTo>
                    <a:pt x="54591" y="163134"/>
                    <a:pt x="53162" y="150459"/>
                    <a:pt x="51642" y="140550"/>
                  </a:cubicBezTo>
                  <a:cubicBezTo>
                    <a:pt x="50761" y="134774"/>
                    <a:pt x="49910" y="129972"/>
                    <a:pt x="49302" y="129090"/>
                  </a:cubicBezTo>
                  <a:cubicBezTo>
                    <a:pt x="47873" y="126993"/>
                    <a:pt x="47053" y="126628"/>
                    <a:pt x="46840" y="126568"/>
                  </a:cubicBezTo>
                  <a:lnTo>
                    <a:pt x="0" y="127814"/>
                  </a:lnTo>
                  <a:lnTo>
                    <a:pt x="0" y="126659"/>
                  </a:lnTo>
                  <a:lnTo>
                    <a:pt x="46566" y="125443"/>
                  </a:lnTo>
                  <a:cubicBezTo>
                    <a:pt x="46931" y="124805"/>
                    <a:pt x="47964" y="123498"/>
                    <a:pt x="49849" y="123255"/>
                  </a:cubicBezTo>
                  <a:cubicBezTo>
                    <a:pt x="51885" y="123011"/>
                    <a:pt x="74743" y="121522"/>
                    <a:pt x="77904" y="121309"/>
                  </a:cubicBezTo>
                  <a:cubicBezTo>
                    <a:pt x="78391" y="120185"/>
                    <a:pt x="80153" y="116902"/>
                    <a:pt x="83862" y="118270"/>
                  </a:cubicBezTo>
                  <a:cubicBezTo>
                    <a:pt x="85351" y="116355"/>
                    <a:pt x="92616" y="106993"/>
                    <a:pt x="94774" y="104956"/>
                  </a:cubicBezTo>
                  <a:cubicBezTo>
                    <a:pt x="95807" y="104014"/>
                    <a:pt x="98847" y="101947"/>
                    <a:pt x="102221" y="99728"/>
                  </a:cubicBezTo>
                  <a:lnTo>
                    <a:pt x="102555" y="99120"/>
                  </a:lnTo>
                  <a:lnTo>
                    <a:pt x="69728" y="110580"/>
                  </a:lnTo>
                  <a:cubicBezTo>
                    <a:pt x="69697" y="110580"/>
                    <a:pt x="57813" y="114653"/>
                    <a:pt x="47205" y="112343"/>
                  </a:cubicBezTo>
                  <a:cubicBezTo>
                    <a:pt x="44621" y="120640"/>
                    <a:pt x="41156" y="120489"/>
                    <a:pt x="40274" y="120276"/>
                  </a:cubicBezTo>
                  <a:cubicBezTo>
                    <a:pt x="39849" y="120397"/>
                    <a:pt x="38755" y="120549"/>
                    <a:pt x="37387" y="119881"/>
                  </a:cubicBezTo>
                  <a:cubicBezTo>
                    <a:pt x="35989" y="119182"/>
                    <a:pt x="5441" y="106172"/>
                    <a:pt x="0" y="103862"/>
                  </a:cubicBezTo>
                  <a:lnTo>
                    <a:pt x="0" y="102616"/>
                  </a:lnTo>
                  <a:cubicBezTo>
                    <a:pt x="3860" y="104257"/>
                    <a:pt x="36444" y="118148"/>
                    <a:pt x="37903" y="118847"/>
                  </a:cubicBezTo>
                  <a:cubicBezTo>
                    <a:pt x="38299" y="119060"/>
                    <a:pt x="38663" y="119151"/>
                    <a:pt x="38967" y="119212"/>
                  </a:cubicBezTo>
                  <a:cubicBezTo>
                    <a:pt x="37751" y="117601"/>
                    <a:pt x="37022" y="114957"/>
                    <a:pt x="37022" y="114957"/>
                  </a:cubicBezTo>
                  <a:lnTo>
                    <a:pt x="37022" y="114896"/>
                  </a:lnTo>
                  <a:lnTo>
                    <a:pt x="37022" y="114896"/>
                  </a:lnTo>
                  <a:cubicBezTo>
                    <a:pt x="36870" y="114045"/>
                    <a:pt x="36688" y="113133"/>
                    <a:pt x="36505" y="112099"/>
                  </a:cubicBezTo>
                  <a:cubicBezTo>
                    <a:pt x="36201" y="110519"/>
                    <a:pt x="35837" y="108665"/>
                    <a:pt x="35502" y="106628"/>
                  </a:cubicBezTo>
                  <a:lnTo>
                    <a:pt x="35502" y="106628"/>
                  </a:lnTo>
                  <a:lnTo>
                    <a:pt x="35502" y="106598"/>
                  </a:lnTo>
                  <a:lnTo>
                    <a:pt x="35472" y="106598"/>
                  </a:lnTo>
                  <a:cubicBezTo>
                    <a:pt x="33982" y="97874"/>
                    <a:pt x="32402" y="85868"/>
                    <a:pt x="34712" y="78907"/>
                  </a:cubicBezTo>
                  <a:cubicBezTo>
                    <a:pt x="36201" y="74470"/>
                    <a:pt x="38451" y="69454"/>
                    <a:pt x="40578" y="65381"/>
                  </a:cubicBezTo>
                  <a:cubicBezTo>
                    <a:pt x="41673" y="63254"/>
                    <a:pt x="42767" y="61369"/>
                    <a:pt x="43739" y="59910"/>
                  </a:cubicBezTo>
                  <a:cubicBezTo>
                    <a:pt x="43739" y="59819"/>
                    <a:pt x="43770" y="59728"/>
                    <a:pt x="43831" y="59667"/>
                  </a:cubicBezTo>
                  <a:cubicBezTo>
                    <a:pt x="43861" y="59576"/>
                    <a:pt x="43922" y="59545"/>
                    <a:pt x="44013" y="59485"/>
                  </a:cubicBezTo>
                  <a:cubicBezTo>
                    <a:pt x="44621" y="58573"/>
                    <a:pt x="45198" y="57874"/>
                    <a:pt x="45624" y="57418"/>
                  </a:cubicBezTo>
                  <a:lnTo>
                    <a:pt x="0" y="14742"/>
                  </a:lnTo>
                  <a:lnTo>
                    <a:pt x="0" y="13192"/>
                  </a:lnTo>
                  <a:lnTo>
                    <a:pt x="46870" y="56992"/>
                  </a:lnTo>
                  <a:cubicBezTo>
                    <a:pt x="46870" y="56992"/>
                    <a:pt x="46901" y="57023"/>
                    <a:pt x="46901" y="57023"/>
                  </a:cubicBezTo>
                  <a:lnTo>
                    <a:pt x="46901" y="57023"/>
                  </a:lnTo>
                  <a:lnTo>
                    <a:pt x="46901" y="57023"/>
                  </a:lnTo>
                  <a:cubicBezTo>
                    <a:pt x="47113" y="57235"/>
                    <a:pt x="48329" y="58603"/>
                    <a:pt x="47569" y="61491"/>
                  </a:cubicBezTo>
                  <a:cubicBezTo>
                    <a:pt x="48208" y="61916"/>
                    <a:pt x="48816" y="62311"/>
                    <a:pt x="49423" y="62676"/>
                  </a:cubicBezTo>
                  <a:cubicBezTo>
                    <a:pt x="53192" y="65108"/>
                    <a:pt x="55655" y="65229"/>
                    <a:pt x="55989" y="65229"/>
                  </a:cubicBezTo>
                  <a:lnTo>
                    <a:pt x="82464" y="60457"/>
                  </a:lnTo>
                  <a:lnTo>
                    <a:pt x="82524" y="60457"/>
                  </a:lnTo>
                  <a:lnTo>
                    <a:pt x="142252" y="50001"/>
                  </a:lnTo>
                  <a:cubicBezTo>
                    <a:pt x="142495" y="49302"/>
                    <a:pt x="142890" y="48755"/>
                    <a:pt x="143285" y="48360"/>
                  </a:cubicBezTo>
                  <a:cubicBezTo>
                    <a:pt x="143924" y="47782"/>
                    <a:pt x="144623" y="47509"/>
                    <a:pt x="145018" y="47418"/>
                  </a:cubicBezTo>
                  <a:cubicBezTo>
                    <a:pt x="151127" y="45776"/>
                    <a:pt x="157480" y="44044"/>
                    <a:pt x="161918" y="42797"/>
                  </a:cubicBezTo>
                  <a:cubicBezTo>
                    <a:pt x="165413" y="41825"/>
                    <a:pt x="167815" y="41126"/>
                    <a:pt x="168058" y="41004"/>
                  </a:cubicBezTo>
                  <a:cubicBezTo>
                    <a:pt x="168149" y="40943"/>
                    <a:pt x="168240" y="40883"/>
                    <a:pt x="168331" y="40791"/>
                  </a:cubicBezTo>
                  <a:cubicBezTo>
                    <a:pt x="168392" y="40609"/>
                    <a:pt x="168544" y="40457"/>
                    <a:pt x="168727" y="40396"/>
                  </a:cubicBezTo>
                  <a:cubicBezTo>
                    <a:pt x="169182" y="39910"/>
                    <a:pt x="169699" y="39180"/>
                    <a:pt x="170246" y="38329"/>
                  </a:cubicBezTo>
                  <a:cubicBezTo>
                    <a:pt x="171280" y="36718"/>
                    <a:pt x="172313" y="34743"/>
                    <a:pt x="172982" y="33223"/>
                  </a:cubicBezTo>
                  <a:cubicBezTo>
                    <a:pt x="175079" y="28299"/>
                    <a:pt x="179608" y="24590"/>
                    <a:pt x="184168" y="20852"/>
                  </a:cubicBezTo>
                  <a:cubicBezTo>
                    <a:pt x="187693" y="17964"/>
                    <a:pt x="191219" y="15107"/>
                    <a:pt x="193529" y="11703"/>
                  </a:cubicBezTo>
                  <a:cubicBezTo>
                    <a:pt x="194593" y="10153"/>
                    <a:pt x="196083" y="7843"/>
                    <a:pt x="197299" y="5684"/>
                  </a:cubicBezTo>
                  <a:cubicBezTo>
                    <a:pt x="198180" y="4104"/>
                    <a:pt x="198909" y="2645"/>
                    <a:pt x="199244" y="1581"/>
                  </a:cubicBezTo>
                  <a:cubicBezTo>
                    <a:pt x="199274" y="1520"/>
                    <a:pt x="199305" y="1429"/>
                    <a:pt x="199365" y="1368"/>
                  </a:cubicBezTo>
                  <a:cubicBezTo>
                    <a:pt x="199517" y="1186"/>
                    <a:pt x="200612" y="0"/>
                    <a:pt x="202131" y="335"/>
                  </a:cubicBezTo>
                  <a:cubicBezTo>
                    <a:pt x="203043" y="517"/>
                    <a:pt x="204654" y="2341"/>
                    <a:pt x="205657" y="5077"/>
                  </a:cubicBezTo>
                  <a:cubicBezTo>
                    <a:pt x="206326" y="6931"/>
                    <a:pt x="206752" y="9271"/>
                    <a:pt x="206539" y="11824"/>
                  </a:cubicBezTo>
                  <a:cubicBezTo>
                    <a:pt x="206144" y="16262"/>
                    <a:pt x="201372" y="21642"/>
                    <a:pt x="198514" y="24834"/>
                  </a:cubicBezTo>
                  <a:cubicBezTo>
                    <a:pt x="197450" y="26049"/>
                    <a:pt x="196691" y="26931"/>
                    <a:pt x="196630" y="27113"/>
                  </a:cubicBezTo>
                  <a:lnTo>
                    <a:pt x="196630" y="27144"/>
                  </a:lnTo>
                  <a:cubicBezTo>
                    <a:pt x="196599" y="27265"/>
                    <a:pt x="196721" y="27296"/>
                    <a:pt x="197025" y="27356"/>
                  </a:cubicBezTo>
                  <a:cubicBezTo>
                    <a:pt x="197511" y="27478"/>
                    <a:pt x="198271" y="27660"/>
                    <a:pt x="199274" y="28147"/>
                  </a:cubicBezTo>
                  <a:cubicBezTo>
                    <a:pt x="199791" y="28116"/>
                    <a:pt x="201675" y="28086"/>
                    <a:pt x="203469" y="27721"/>
                  </a:cubicBezTo>
                  <a:cubicBezTo>
                    <a:pt x="204745" y="27448"/>
                    <a:pt x="207724" y="26688"/>
                    <a:pt x="212952" y="24894"/>
                  </a:cubicBezTo>
                  <a:cubicBezTo>
                    <a:pt x="216478" y="23709"/>
                    <a:pt x="220977" y="22068"/>
                    <a:pt x="226661" y="19849"/>
                  </a:cubicBezTo>
                  <a:cubicBezTo>
                    <a:pt x="233773" y="17083"/>
                    <a:pt x="238545" y="15502"/>
                    <a:pt x="241919" y="14773"/>
                  </a:cubicBezTo>
                  <a:cubicBezTo>
                    <a:pt x="245385" y="14013"/>
                    <a:pt x="247421" y="14134"/>
                    <a:pt x="248910" y="14712"/>
                  </a:cubicBezTo>
                  <a:cubicBezTo>
                    <a:pt x="250035" y="15168"/>
                    <a:pt x="250977" y="16201"/>
                    <a:pt x="251555" y="17417"/>
                  </a:cubicBezTo>
                  <a:cubicBezTo>
                    <a:pt x="251828" y="18086"/>
                    <a:pt x="252041" y="18785"/>
                    <a:pt x="252072" y="19484"/>
                  </a:cubicBezTo>
                  <a:cubicBezTo>
                    <a:pt x="252132" y="20214"/>
                    <a:pt x="252072" y="20913"/>
                    <a:pt x="251798" y="21581"/>
                  </a:cubicBezTo>
                  <a:cubicBezTo>
                    <a:pt x="251464" y="22463"/>
                    <a:pt x="250825" y="23192"/>
                    <a:pt x="249822" y="23648"/>
                  </a:cubicBezTo>
                  <a:cubicBezTo>
                    <a:pt x="246783" y="25016"/>
                    <a:pt x="225384" y="34408"/>
                    <a:pt x="221949" y="35928"/>
                  </a:cubicBezTo>
                  <a:cubicBezTo>
                    <a:pt x="222071" y="36293"/>
                    <a:pt x="222253" y="36809"/>
                    <a:pt x="222345" y="36901"/>
                  </a:cubicBezTo>
                  <a:cubicBezTo>
                    <a:pt x="222375" y="36931"/>
                    <a:pt x="222466" y="36961"/>
                    <a:pt x="222679" y="36961"/>
                  </a:cubicBezTo>
                  <a:cubicBezTo>
                    <a:pt x="223044" y="36961"/>
                    <a:pt x="223621" y="36840"/>
                    <a:pt x="224503" y="36506"/>
                  </a:cubicBezTo>
                  <a:cubicBezTo>
                    <a:pt x="225718" y="36050"/>
                    <a:pt x="235597" y="33466"/>
                    <a:pt x="244381" y="31460"/>
                  </a:cubicBezTo>
                  <a:cubicBezTo>
                    <a:pt x="249822" y="30214"/>
                    <a:pt x="254838" y="29211"/>
                    <a:pt x="257148" y="29059"/>
                  </a:cubicBezTo>
                  <a:cubicBezTo>
                    <a:pt x="257178" y="29059"/>
                    <a:pt x="257239" y="29059"/>
                    <a:pt x="257269" y="29089"/>
                  </a:cubicBezTo>
                  <a:cubicBezTo>
                    <a:pt x="257634" y="29119"/>
                    <a:pt x="261129" y="29545"/>
                    <a:pt x="262254" y="32372"/>
                  </a:cubicBezTo>
                  <a:cubicBezTo>
                    <a:pt x="262832" y="33892"/>
                    <a:pt x="262771" y="35199"/>
                    <a:pt x="262011" y="36354"/>
                  </a:cubicBezTo>
                  <a:cubicBezTo>
                    <a:pt x="261281" y="37417"/>
                    <a:pt x="259914" y="38268"/>
                    <a:pt x="257847" y="38907"/>
                  </a:cubicBezTo>
                  <a:lnTo>
                    <a:pt x="256023" y="39484"/>
                  </a:lnTo>
                  <a:cubicBezTo>
                    <a:pt x="250673" y="41126"/>
                    <a:pt x="239336" y="44621"/>
                    <a:pt x="237755" y="45168"/>
                  </a:cubicBezTo>
                  <a:cubicBezTo>
                    <a:pt x="237542" y="45259"/>
                    <a:pt x="237178" y="45351"/>
                    <a:pt x="236752" y="45503"/>
                  </a:cubicBezTo>
                  <a:lnTo>
                    <a:pt x="255993" y="42828"/>
                  </a:lnTo>
                  <a:cubicBezTo>
                    <a:pt x="256023" y="42828"/>
                    <a:pt x="256053" y="42828"/>
                    <a:pt x="256084" y="42828"/>
                  </a:cubicBezTo>
                  <a:cubicBezTo>
                    <a:pt x="256418" y="42797"/>
                    <a:pt x="259822" y="42797"/>
                    <a:pt x="260461" y="46293"/>
                  </a:cubicBezTo>
                  <a:cubicBezTo>
                    <a:pt x="260795" y="48056"/>
                    <a:pt x="260552" y="49332"/>
                    <a:pt x="259701" y="50336"/>
                  </a:cubicBezTo>
                  <a:cubicBezTo>
                    <a:pt x="258850" y="51308"/>
                    <a:pt x="257452" y="51977"/>
                    <a:pt x="255415" y="52554"/>
                  </a:cubicBezTo>
                  <a:cubicBezTo>
                    <a:pt x="253713" y="53041"/>
                    <a:pt x="247360" y="54439"/>
                    <a:pt x="240704" y="55898"/>
                  </a:cubicBezTo>
                  <a:cubicBezTo>
                    <a:pt x="233561" y="57509"/>
                    <a:pt x="226022" y="59181"/>
                    <a:pt x="223560" y="59849"/>
                  </a:cubicBezTo>
                  <a:cubicBezTo>
                    <a:pt x="224047" y="60062"/>
                    <a:pt x="224746" y="60244"/>
                    <a:pt x="225810" y="60214"/>
                  </a:cubicBezTo>
                  <a:lnTo>
                    <a:pt x="246722" y="59515"/>
                  </a:lnTo>
                  <a:lnTo>
                    <a:pt x="246752" y="59515"/>
                  </a:lnTo>
                  <a:cubicBezTo>
                    <a:pt x="248728" y="59606"/>
                    <a:pt x="250096" y="60396"/>
                    <a:pt x="250856" y="61430"/>
                  </a:cubicBezTo>
                  <a:cubicBezTo>
                    <a:pt x="251251" y="61977"/>
                    <a:pt x="251494" y="62615"/>
                    <a:pt x="251524" y="63284"/>
                  </a:cubicBezTo>
                  <a:cubicBezTo>
                    <a:pt x="251555" y="63922"/>
                    <a:pt x="251403" y="64591"/>
                    <a:pt x="251069" y="65199"/>
                  </a:cubicBezTo>
                  <a:cubicBezTo>
                    <a:pt x="250430" y="66415"/>
                    <a:pt x="249002" y="67479"/>
                    <a:pt x="246813" y="67935"/>
                  </a:cubicBezTo>
                  <a:cubicBezTo>
                    <a:pt x="244442" y="68390"/>
                    <a:pt x="240612" y="68664"/>
                    <a:pt x="236327" y="68998"/>
                  </a:cubicBezTo>
                  <a:cubicBezTo>
                    <a:pt x="231737" y="69302"/>
                    <a:pt x="226661" y="69698"/>
                    <a:pt x="222314" y="70366"/>
                  </a:cubicBezTo>
                  <a:cubicBezTo>
                    <a:pt x="222314" y="70366"/>
                    <a:pt x="219396" y="71005"/>
                    <a:pt x="217755" y="71491"/>
                  </a:cubicBezTo>
                  <a:cubicBezTo>
                    <a:pt x="216873" y="71764"/>
                    <a:pt x="209609" y="72464"/>
                    <a:pt x="201827" y="73102"/>
                  </a:cubicBezTo>
                  <a:cubicBezTo>
                    <a:pt x="194046" y="73771"/>
                    <a:pt x="185657" y="74409"/>
                    <a:pt x="182587" y="74470"/>
                  </a:cubicBezTo>
                  <a:cubicBezTo>
                    <a:pt x="181128" y="74530"/>
                    <a:pt x="176022" y="77084"/>
                    <a:pt x="169304" y="80883"/>
                  </a:cubicBezTo>
                  <a:cubicBezTo>
                    <a:pt x="162708" y="84622"/>
                    <a:pt x="154471" y="89576"/>
                    <a:pt x="146507" y="94470"/>
                  </a:cubicBezTo>
                  <a:cubicBezTo>
                    <a:pt x="148118" y="96750"/>
                    <a:pt x="150064" y="99789"/>
                    <a:pt x="150094" y="101461"/>
                  </a:cubicBezTo>
                  <a:cubicBezTo>
                    <a:pt x="150124" y="103801"/>
                    <a:pt x="149091" y="106871"/>
                    <a:pt x="148757" y="107814"/>
                  </a:cubicBezTo>
                  <a:cubicBezTo>
                    <a:pt x="149395" y="108756"/>
                    <a:pt x="151553" y="112191"/>
                    <a:pt x="151644" y="114318"/>
                  </a:cubicBezTo>
                  <a:cubicBezTo>
                    <a:pt x="151705" y="116233"/>
                    <a:pt x="150611" y="119485"/>
                    <a:pt x="150155" y="120701"/>
                  </a:cubicBezTo>
                  <a:cubicBezTo>
                    <a:pt x="151006" y="121157"/>
                    <a:pt x="152708" y="122221"/>
                    <a:pt x="153255" y="123802"/>
                  </a:cubicBezTo>
                  <a:cubicBezTo>
                    <a:pt x="153620" y="124744"/>
                    <a:pt x="153985" y="126112"/>
                    <a:pt x="154167" y="127753"/>
                  </a:cubicBezTo>
                  <a:cubicBezTo>
                    <a:pt x="154319" y="129425"/>
                    <a:pt x="154258" y="131340"/>
                    <a:pt x="153772" y="133467"/>
                  </a:cubicBezTo>
                  <a:cubicBezTo>
                    <a:pt x="152830" y="137297"/>
                    <a:pt x="149182" y="139577"/>
                    <a:pt x="144015" y="142799"/>
                  </a:cubicBezTo>
                  <a:cubicBezTo>
                    <a:pt x="143407" y="143194"/>
                    <a:pt x="142738" y="143589"/>
                    <a:pt x="141978" y="144075"/>
                  </a:cubicBezTo>
                  <a:cubicBezTo>
                    <a:pt x="138878" y="146051"/>
                    <a:pt x="132161" y="149547"/>
                    <a:pt x="125838" y="152556"/>
                  </a:cubicBezTo>
                  <a:cubicBezTo>
                    <a:pt x="119698" y="155535"/>
                    <a:pt x="113923" y="158057"/>
                    <a:pt x="112160" y="158392"/>
                  </a:cubicBezTo>
                  <a:cubicBezTo>
                    <a:pt x="108999" y="159000"/>
                    <a:pt x="103680" y="157358"/>
                    <a:pt x="102403" y="156933"/>
                  </a:cubicBezTo>
                  <a:cubicBezTo>
                    <a:pt x="101674" y="157419"/>
                    <a:pt x="99607" y="158574"/>
                    <a:pt x="97449" y="157237"/>
                  </a:cubicBezTo>
                  <a:cubicBezTo>
                    <a:pt x="96263" y="158453"/>
                    <a:pt x="92251" y="162404"/>
                    <a:pt x="88603" y="163620"/>
                  </a:cubicBezTo>
                  <a:cubicBezTo>
                    <a:pt x="86871" y="164228"/>
                    <a:pt x="81157" y="165626"/>
                    <a:pt x="74956" y="167085"/>
                  </a:cubicBezTo>
                  <a:cubicBezTo>
                    <a:pt x="65989" y="169213"/>
                    <a:pt x="55898" y="171431"/>
                    <a:pt x="54925" y="171553"/>
                  </a:cubicBezTo>
                  <a:cubicBezTo>
                    <a:pt x="53466" y="171735"/>
                    <a:pt x="52068" y="170976"/>
                    <a:pt x="51521" y="170641"/>
                  </a:cubicBezTo>
                  <a:close/>
                  <a:moveTo>
                    <a:pt x="169456" y="41308"/>
                  </a:moveTo>
                  <a:cubicBezTo>
                    <a:pt x="170003" y="40731"/>
                    <a:pt x="170611" y="39910"/>
                    <a:pt x="171219" y="38937"/>
                  </a:cubicBezTo>
                  <a:cubicBezTo>
                    <a:pt x="172283" y="37296"/>
                    <a:pt x="173347" y="35259"/>
                    <a:pt x="174015" y="33679"/>
                  </a:cubicBezTo>
                  <a:cubicBezTo>
                    <a:pt x="176022" y="29028"/>
                    <a:pt x="180459" y="25381"/>
                    <a:pt x="184897" y="21733"/>
                  </a:cubicBezTo>
                  <a:cubicBezTo>
                    <a:pt x="188484" y="18815"/>
                    <a:pt x="192070" y="15897"/>
                    <a:pt x="194472" y="12341"/>
                  </a:cubicBezTo>
                  <a:cubicBezTo>
                    <a:pt x="195536" y="10791"/>
                    <a:pt x="197055" y="8450"/>
                    <a:pt x="198302" y="6232"/>
                  </a:cubicBezTo>
                  <a:cubicBezTo>
                    <a:pt x="199183" y="4681"/>
                    <a:pt x="199913" y="3162"/>
                    <a:pt x="200277" y="2067"/>
                  </a:cubicBezTo>
                  <a:cubicBezTo>
                    <a:pt x="200490" y="1855"/>
                    <a:pt x="201098" y="1307"/>
                    <a:pt x="201888" y="1459"/>
                  </a:cubicBezTo>
                  <a:cubicBezTo>
                    <a:pt x="202527" y="1581"/>
                    <a:pt x="203712" y="3101"/>
                    <a:pt x="204563" y="5472"/>
                  </a:cubicBezTo>
                  <a:cubicBezTo>
                    <a:pt x="205201" y="7204"/>
                    <a:pt x="205597" y="9362"/>
                    <a:pt x="205384" y="11733"/>
                  </a:cubicBezTo>
                  <a:cubicBezTo>
                    <a:pt x="205049" y="15806"/>
                    <a:pt x="200399" y="21004"/>
                    <a:pt x="197663" y="24104"/>
                  </a:cubicBezTo>
                  <a:cubicBezTo>
                    <a:pt x="196599" y="25290"/>
                    <a:pt x="195809" y="26171"/>
                    <a:pt x="195566" y="26718"/>
                  </a:cubicBezTo>
                  <a:cubicBezTo>
                    <a:pt x="194958" y="27326"/>
                    <a:pt x="191371" y="31004"/>
                    <a:pt x="191706" y="33861"/>
                  </a:cubicBezTo>
                  <a:cubicBezTo>
                    <a:pt x="191736" y="34195"/>
                    <a:pt x="192010" y="34408"/>
                    <a:pt x="192314" y="34378"/>
                  </a:cubicBezTo>
                  <a:cubicBezTo>
                    <a:pt x="192648" y="34347"/>
                    <a:pt x="192861" y="34074"/>
                    <a:pt x="192830" y="33740"/>
                  </a:cubicBezTo>
                  <a:cubicBezTo>
                    <a:pt x="192618" y="31885"/>
                    <a:pt x="194654" y="29393"/>
                    <a:pt x="195748" y="28177"/>
                  </a:cubicBezTo>
                  <a:cubicBezTo>
                    <a:pt x="195961" y="28299"/>
                    <a:pt x="196295" y="28390"/>
                    <a:pt x="196751" y="28481"/>
                  </a:cubicBezTo>
                  <a:cubicBezTo>
                    <a:pt x="197207" y="28603"/>
                    <a:pt x="197937" y="28755"/>
                    <a:pt x="198879" y="29241"/>
                  </a:cubicBezTo>
                  <a:cubicBezTo>
                    <a:pt x="198970" y="29271"/>
                    <a:pt x="199061" y="29302"/>
                    <a:pt x="199122" y="29302"/>
                  </a:cubicBezTo>
                  <a:cubicBezTo>
                    <a:pt x="199153" y="29302"/>
                    <a:pt x="201463" y="29302"/>
                    <a:pt x="203682" y="28846"/>
                  </a:cubicBezTo>
                  <a:cubicBezTo>
                    <a:pt x="204989" y="28572"/>
                    <a:pt x="208028" y="27782"/>
                    <a:pt x="213317" y="25989"/>
                  </a:cubicBezTo>
                  <a:cubicBezTo>
                    <a:pt x="216843" y="24803"/>
                    <a:pt x="221372" y="23162"/>
                    <a:pt x="227056" y="20943"/>
                  </a:cubicBezTo>
                  <a:cubicBezTo>
                    <a:pt x="234108" y="18177"/>
                    <a:pt x="238849" y="16627"/>
                    <a:pt x="242163" y="15897"/>
                  </a:cubicBezTo>
                  <a:cubicBezTo>
                    <a:pt x="245354" y="15198"/>
                    <a:pt x="247178" y="15289"/>
                    <a:pt x="248485" y="15776"/>
                  </a:cubicBezTo>
                  <a:cubicBezTo>
                    <a:pt x="249336" y="16110"/>
                    <a:pt x="250035" y="16931"/>
                    <a:pt x="250491" y="17903"/>
                  </a:cubicBezTo>
                  <a:cubicBezTo>
                    <a:pt x="250734" y="18451"/>
                    <a:pt x="250886" y="19028"/>
                    <a:pt x="250917" y="19575"/>
                  </a:cubicBezTo>
                  <a:cubicBezTo>
                    <a:pt x="250977" y="20153"/>
                    <a:pt x="250917" y="20669"/>
                    <a:pt x="250734" y="21156"/>
                  </a:cubicBezTo>
                  <a:cubicBezTo>
                    <a:pt x="250491" y="21764"/>
                    <a:pt x="250035" y="22280"/>
                    <a:pt x="249336" y="22584"/>
                  </a:cubicBezTo>
                  <a:cubicBezTo>
                    <a:pt x="246205" y="24013"/>
                    <a:pt x="224715" y="33466"/>
                    <a:pt x="221433" y="34895"/>
                  </a:cubicBezTo>
                  <a:lnTo>
                    <a:pt x="221433" y="34895"/>
                  </a:lnTo>
                  <a:lnTo>
                    <a:pt x="221038" y="35077"/>
                  </a:lnTo>
                  <a:cubicBezTo>
                    <a:pt x="220977" y="35107"/>
                    <a:pt x="220946" y="35138"/>
                    <a:pt x="220886" y="35168"/>
                  </a:cubicBezTo>
                  <a:lnTo>
                    <a:pt x="218363" y="36384"/>
                  </a:lnTo>
                  <a:cubicBezTo>
                    <a:pt x="218059" y="36536"/>
                    <a:pt x="217937" y="36870"/>
                    <a:pt x="218089" y="37144"/>
                  </a:cubicBezTo>
                  <a:cubicBezTo>
                    <a:pt x="218211" y="37448"/>
                    <a:pt x="218576" y="37539"/>
                    <a:pt x="218849" y="37417"/>
                  </a:cubicBezTo>
                  <a:lnTo>
                    <a:pt x="220916" y="36414"/>
                  </a:lnTo>
                  <a:cubicBezTo>
                    <a:pt x="221068" y="36870"/>
                    <a:pt x="221281" y="37448"/>
                    <a:pt x="221493" y="37661"/>
                  </a:cubicBezTo>
                  <a:cubicBezTo>
                    <a:pt x="221706" y="37904"/>
                    <a:pt x="222041" y="38117"/>
                    <a:pt x="222679" y="38117"/>
                  </a:cubicBezTo>
                  <a:cubicBezTo>
                    <a:pt x="223165" y="38117"/>
                    <a:pt x="223864" y="37965"/>
                    <a:pt x="224898" y="37600"/>
                  </a:cubicBezTo>
                  <a:cubicBezTo>
                    <a:pt x="226083" y="37144"/>
                    <a:pt x="235901" y="34560"/>
                    <a:pt x="244625" y="32554"/>
                  </a:cubicBezTo>
                  <a:cubicBezTo>
                    <a:pt x="249974" y="31338"/>
                    <a:pt x="254898" y="30366"/>
                    <a:pt x="257178" y="30214"/>
                  </a:cubicBezTo>
                  <a:cubicBezTo>
                    <a:pt x="257543" y="30244"/>
                    <a:pt x="260339" y="30639"/>
                    <a:pt x="261160" y="32797"/>
                  </a:cubicBezTo>
                  <a:cubicBezTo>
                    <a:pt x="261616" y="33952"/>
                    <a:pt x="261585" y="34895"/>
                    <a:pt x="261069" y="35715"/>
                  </a:cubicBezTo>
                  <a:cubicBezTo>
                    <a:pt x="260491" y="36566"/>
                    <a:pt x="259306" y="37265"/>
                    <a:pt x="257512" y="37813"/>
                  </a:cubicBezTo>
                  <a:lnTo>
                    <a:pt x="255689" y="38390"/>
                  </a:lnTo>
                  <a:cubicBezTo>
                    <a:pt x="250309" y="40031"/>
                    <a:pt x="238971" y="43527"/>
                    <a:pt x="237390" y="44104"/>
                  </a:cubicBezTo>
                  <a:cubicBezTo>
                    <a:pt x="236843" y="44287"/>
                    <a:pt x="235476" y="44682"/>
                    <a:pt x="233804" y="45168"/>
                  </a:cubicBezTo>
                  <a:cubicBezTo>
                    <a:pt x="232071" y="45685"/>
                    <a:pt x="230187" y="46202"/>
                    <a:pt x="228636" y="46627"/>
                  </a:cubicBezTo>
                  <a:lnTo>
                    <a:pt x="223986" y="47053"/>
                  </a:lnTo>
                  <a:cubicBezTo>
                    <a:pt x="223682" y="47083"/>
                    <a:pt x="223439" y="47357"/>
                    <a:pt x="223469" y="47691"/>
                  </a:cubicBezTo>
                  <a:cubicBezTo>
                    <a:pt x="223500" y="47995"/>
                    <a:pt x="223773" y="48238"/>
                    <a:pt x="224108" y="48208"/>
                  </a:cubicBezTo>
                  <a:lnTo>
                    <a:pt x="228788" y="47752"/>
                  </a:lnTo>
                  <a:cubicBezTo>
                    <a:pt x="228788" y="47752"/>
                    <a:pt x="228819" y="47752"/>
                    <a:pt x="228849" y="47752"/>
                  </a:cubicBezTo>
                  <a:lnTo>
                    <a:pt x="256114" y="43952"/>
                  </a:lnTo>
                  <a:cubicBezTo>
                    <a:pt x="256418" y="43952"/>
                    <a:pt x="258880" y="43983"/>
                    <a:pt x="259336" y="46506"/>
                  </a:cubicBezTo>
                  <a:cubicBezTo>
                    <a:pt x="259610" y="47904"/>
                    <a:pt x="259427" y="48877"/>
                    <a:pt x="258819" y="49606"/>
                  </a:cubicBezTo>
                  <a:cubicBezTo>
                    <a:pt x="258151" y="50366"/>
                    <a:pt x="256935" y="50943"/>
                    <a:pt x="255111" y="51460"/>
                  </a:cubicBezTo>
                  <a:cubicBezTo>
                    <a:pt x="253379" y="51946"/>
                    <a:pt x="247087" y="53345"/>
                    <a:pt x="240460" y="54804"/>
                  </a:cubicBezTo>
                  <a:cubicBezTo>
                    <a:pt x="232162" y="56627"/>
                    <a:pt x="223378" y="58573"/>
                    <a:pt x="222375" y="59029"/>
                  </a:cubicBezTo>
                  <a:lnTo>
                    <a:pt x="222132" y="59120"/>
                  </a:lnTo>
                  <a:cubicBezTo>
                    <a:pt x="221828" y="59241"/>
                    <a:pt x="221706" y="59576"/>
                    <a:pt x="221828" y="59880"/>
                  </a:cubicBezTo>
                  <a:cubicBezTo>
                    <a:pt x="221858" y="59941"/>
                    <a:pt x="221889" y="60001"/>
                    <a:pt x="221949" y="60062"/>
                  </a:cubicBezTo>
                  <a:cubicBezTo>
                    <a:pt x="222162" y="60305"/>
                    <a:pt x="223287" y="61430"/>
                    <a:pt x="225840" y="61369"/>
                  </a:cubicBezTo>
                  <a:lnTo>
                    <a:pt x="246722" y="60670"/>
                  </a:lnTo>
                  <a:cubicBezTo>
                    <a:pt x="248272" y="60761"/>
                    <a:pt x="249366" y="61339"/>
                    <a:pt x="249913" y="62099"/>
                  </a:cubicBezTo>
                  <a:cubicBezTo>
                    <a:pt x="250187" y="62494"/>
                    <a:pt x="250339" y="62919"/>
                    <a:pt x="250369" y="63345"/>
                  </a:cubicBezTo>
                  <a:cubicBezTo>
                    <a:pt x="250400" y="63770"/>
                    <a:pt x="250278" y="64226"/>
                    <a:pt x="250065" y="64652"/>
                  </a:cubicBezTo>
                  <a:cubicBezTo>
                    <a:pt x="249549" y="65594"/>
                    <a:pt x="248394" y="66445"/>
                    <a:pt x="246600" y="66810"/>
                  </a:cubicBezTo>
                  <a:cubicBezTo>
                    <a:pt x="244260" y="67266"/>
                    <a:pt x="240460" y="67539"/>
                    <a:pt x="236235" y="67843"/>
                  </a:cubicBezTo>
                  <a:cubicBezTo>
                    <a:pt x="231646" y="68178"/>
                    <a:pt x="226509" y="68542"/>
                    <a:pt x="222101" y="69242"/>
                  </a:cubicBezTo>
                  <a:lnTo>
                    <a:pt x="222071" y="69272"/>
                  </a:lnTo>
                  <a:lnTo>
                    <a:pt x="222071" y="69272"/>
                  </a:lnTo>
                  <a:cubicBezTo>
                    <a:pt x="222071" y="69272"/>
                    <a:pt x="219153" y="69910"/>
                    <a:pt x="217420" y="70397"/>
                  </a:cubicBezTo>
                  <a:cubicBezTo>
                    <a:pt x="216630" y="70640"/>
                    <a:pt x="209457" y="71339"/>
                    <a:pt x="201706" y="71977"/>
                  </a:cubicBezTo>
                  <a:cubicBezTo>
                    <a:pt x="194624" y="72585"/>
                    <a:pt x="187086" y="73163"/>
                    <a:pt x="183529" y="73315"/>
                  </a:cubicBezTo>
                  <a:cubicBezTo>
                    <a:pt x="183499" y="73315"/>
                    <a:pt x="183468" y="73284"/>
                    <a:pt x="183408" y="73284"/>
                  </a:cubicBezTo>
                  <a:cubicBezTo>
                    <a:pt x="183408" y="73284"/>
                    <a:pt x="179183" y="72585"/>
                    <a:pt x="176508" y="64317"/>
                  </a:cubicBezTo>
                  <a:cubicBezTo>
                    <a:pt x="176417" y="64014"/>
                    <a:pt x="176082" y="63831"/>
                    <a:pt x="175809" y="63922"/>
                  </a:cubicBezTo>
                  <a:cubicBezTo>
                    <a:pt x="175505" y="64044"/>
                    <a:pt x="175322" y="64348"/>
                    <a:pt x="175444" y="64652"/>
                  </a:cubicBezTo>
                  <a:cubicBezTo>
                    <a:pt x="177177" y="70093"/>
                    <a:pt x="179669" y="72524"/>
                    <a:pt x="181371" y="73588"/>
                  </a:cubicBezTo>
                  <a:cubicBezTo>
                    <a:pt x="179000" y="74348"/>
                    <a:pt x="174411" y="76688"/>
                    <a:pt x="168727" y="79910"/>
                  </a:cubicBezTo>
                  <a:cubicBezTo>
                    <a:pt x="162009" y="83710"/>
                    <a:pt x="153772" y="88664"/>
                    <a:pt x="145839" y="93528"/>
                  </a:cubicBezTo>
                  <a:cubicBezTo>
                    <a:pt x="145231" y="92737"/>
                    <a:pt x="144744" y="92129"/>
                    <a:pt x="144501" y="91795"/>
                  </a:cubicBezTo>
                  <a:cubicBezTo>
                    <a:pt x="144866" y="90458"/>
                    <a:pt x="146386" y="84500"/>
                    <a:pt x="145687" y="81947"/>
                  </a:cubicBezTo>
                  <a:cubicBezTo>
                    <a:pt x="145595" y="81673"/>
                    <a:pt x="145474" y="81430"/>
                    <a:pt x="145352" y="81157"/>
                  </a:cubicBezTo>
                  <a:cubicBezTo>
                    <a:pt x="144592" y="79789"/>
                    <a:pt x="142951" y="78330"/>
                    <a:pt x="141158" y="77266"/>
                  </a:cubicBezTo>
                  <a:cubicBezTo>
                    <a:pt x="139364" y="76202"/>
                    <a:pt x="137358" y="75564"/>
                    <a:pt x="136021" y="75929"/>
                  </a:cubicBezTo>
                  <a:cubicBezTo>
                    <a:pt x="135838" y="75989"/>
                    <a:pt x="135656" y="76050"/>
                    <a:pt x="135504" y="76141"/>
                  </a:cubicBezTo>
                  <a:cubicBezTo>
                    <a:pt x="133863" y="77023"/>
                    <a:pt x="130489" y="80032"/>
                    <a:pt x="128513" y="81886"/>
                  </a:cubicBezTo>
                  <a:cubicBezTo>
                    <a:pt x="128574" y="81582"/>
                    <a:pt x="128665" y="81309"/>
                    <a:pt x="128726" y="81005"/>
                  </a:cubicBezTo>
                  <a:cubicBezTo>
                    <a:pt x="131613" y="75777"/>
                    <a:pt x="134531" y="70366"/>
                    <a:pt x="137085" y="65138"/>
                  </a:cubicBezTo>
                  <a:cubicBezTo>
                    <a:pt x="139668" y="59880"/>
                    <a:pt x="141857" y="54864"/>
                    <a:pt x="143316" y="50427"/>
                  </a:cubicBezTo>
                  <a:cubicBezTo>
                    <a:pt x="143498" y="49880"/>
                    <a:pt x="143802" y="49484"/>
                    <a:pt x="144076" y="49211"/>
                  </a:cubicBezTo>
                  <a:cubicBezTo>
                    <a:pt x="144532" y="48785"/>
                    <a:pt x="145018" y="48603"/>
                    <a:pt x="145291" y="48542"/>
                  </a:cubicBezTo>
                  <a:lnTo>
                    <a:pt x="145322" y="48542"/>
                  </a:lnTo>
                  <a:cubicBezTo>
                    <a:pt x="151310" y="46931"/>
                    <a:pt x="157632" y="45199"/>
                    <a:pt x="162222" y="43922"/>
                  </a:cubicBezTo>
                  <a:cubicBezTo>
                    <a:pt x="165231" y="43071"/>
                    <a:pt x="167480" y="42433"/>
                    <a:pt x="168301" y="42129"/>
                  </a:cubicBezTo>
                  <a:cubicBezTo>
                    <a:pt x="168362" y="44864"/>
                    <a:pt x="168939" y="51612"/>
                    <a:pt x="173590" y="54287"/>
                  </a:cubicBezTo>
                  <a:cubicBezTo>
                    <a:pt x="173863" y="54439"/>
                    <a:pt x="174228" y="54348"/>
                    <a:pt x="174380" y="54074"/>
                  </a:cubicBezTo>
                  <a:cubicBezTo>
                    <a:pt x="174532" y="53801"/>
                    <a:pt x="174441" y="53466"/>
                    <a:pt x="174167" y="53314"/>
                  </a:cubicBezTo>
                  <a:cubicBezTo>
                    <a:pt x="169456" y="50579"/>
                    <a:pt x="169395" y="42949"/>
                    <a:pt x="169456" y="41308"/>
                  </a:cubicBezTo>
                  <a:close/>
                  <a:moveTo>
                    <a:pt x="46536" y="60822"/>
                  </a:moveTo>
                  <a:cubicBezTo>
                    <a:pt x="46049" y="60488"/>
                    <a:pt x="45533" y="60153"/>
                    <a:pt x="45016" y="59789"/>
                  </a:cubicBezTo>
                  <a:cubicBezTo>
                    <a:pt x="45594" y="58877"/>
                    <a:pt x="46049" y="58269"/>
                    <a:pt x="46293" y="58086"/>
                  </a:cubicBezTo>
                  <a:cubicBezTo>
                    <a:pt x="46536" y="58451"/>
                    <a:pt x="46870" y="59272"/>
                    <a:pt x="46536" y="60822"/>
                  </a:cubicBezTo>
                  <a:close/>
                  <a:moveTo>
                    <a:pt x="40517" y="119182"/>
                  </a:moveTo>
                  <a:cubicBezTo>
                    <a:pt x="39271" y="118452"/>
                    <a:pt x="38268" y="115108"/>
                    <a:pt x="38147" y="114683"/>
                  </a:cubicBezTo>
                  <a:cubicBezTo>
                    <a:pt x="38025" y="113984"/>
                    <a:pt x="37843" y="113011"/>
                    <a:pt x="37630" y="111887"/>
                  </a:cubicBezTo>
                  <a:cubicBezTo>
                    <a:pt x="37387" y="110640"/>
                    <a:pt x="37113" y="109212"/>
                    <a:pt x="36840" y="107631"/>
                  </a:cubicBezTo>
                  <a:lnTo>
                    <a:pt x="38238" y="108452"/>
                  </a:lnTo>
                  <a:lnTo>
                    <a:pt x="40791" y="109911"/>
                  </a:lnTo>
                  <a:cubicBezTo>
                    <a:pt x="42463" y="110884"/>
                    <a:pt x="44256" y="111583"/>
                    <a:pt x="46110" y="112069"/>
                  </a:cubicBezTo>
                  <a:cubicBezTo>
                    <a:pt x="43648" y="119850"/>
                    <a:pt x="40882" y="119273"/>
                    <a:pt x="40517" y="119182"/>
                  </a:cubicBezTo>
                  <a:close/>
                  <a:moveTo>
                    <a:pt x="79029" y="121613"/>
                  </a:moveTo>
                  <a:cubicBezTo>
                    <a:pt x="79485" y="120580"/>
                    <a:pt x="80944" y="118209"/>
                    <a:pt x="83801" y="119455"/>
                  </a:cubicBezTo>
                  <a:cubicBezTo>
                    <a:pt x="84135" y="119668"/>
                    <a:pt x="87752" y="121887"/>
                    <a:pt x="90062" y="125321"/>
                  </a:cubicBezTo>
                  <a:cubicBezTo>
                    <a:pt x="90245" y="125595"/>
                    <a:pt x="90579" y="125656"/>
                    <a:pt x="90853" y="125504"/>
                  </a:cubicBezTo>
                  <a:cubicBezTo>
                    <a:pt x="91126" y="125321"/>
                    <a:pt x="91187" y="124957"/>
                    <a:pt x="91005" y="124683"/>
                  </a:cubicBezTo>
                  <a:cubicBezTo>
                    <a:pt x="88999" y="121704"/>
                    <a:pt x="86081" y="119577"/>
                    <a:pt x="84895" y="118786"/>
                  </a:cubicBezTo>
                  <a:cubicBezTo>
                    <a:pt x="86597" y="116598"/>
                    <a:pt x="93497" y="107722"/>
                    <a:pt x="95564" y="105807"/>
                  </a:cubicBezTo>
                  <a:cubicBezTo>
                    <a:pt x="97479" y="104045"/>
                    <a:pt x="106993" y="98026"/>
                    <a:pt x="111704" y="95017"/>
                  </a:cubicBezTo>
                  <a:cubicBezTo>
                    <a:pt x="112707" y="94379"/>
                    <a:pt x="113467" y="93892"/>
                    <a:pt x="114014" y="93528"/>
                  </a:cubicBezTo>
                  <a:cubicBezTo>
                    <a:pt x="114622" y="93163"/>
                    <a:pt x="115352" y="92798"/>
                    <a:pt x="116172" y="92403"/>
                  </a:cubicBezTo>
                  <a:cubicBezTo>
                    <a:pt x="118756" y="91126"/>
                    <a:pt x="122495" y="89272"/>
                    <a:pt x="127692" y="84227"/>
                  </a:cubicBezTo>
                  <a:cubicBezTo>
                    <a:pt x="127723" y="84196"/>
                    <a:pt x="133771" y="78391"/>
                    <a:pt x="136051" y="77144"/>
                  </a:cubicBezTo>
                  <a:cubicBezTo>
                    <a:pt x="136142" y="77114"/>
                    <a:pt x="136234" y="77053"/>
                    <a:pt x="136325" y="77023"/>
                  </a:cubicBezTo>
                  <a:cubicBezTo>
                    <a:pt x="137358" y="76749"/>
                    <a:pt x="139000" y="77327"/>
                    <a:pt x="140580" y="78269"/>
                  </a:cubicBezTo>
                  <a:cubicBezTo>
                    <a:pt x="142222" y="79211"/>
                    <a:pt x="143711" y="80518"/>
                    <a:pt x="144349" y="81673"/>
                  </a:cubicBezTo>
                  <a:cubicBezTo>
                    <a:pt x="144440" y="81886"/>
                    <a:pt x="144532" y="82069"/>
                    <a:pt x="144562" y="82251"/>
                  </a:cubicBezTo>
                  <a:cubicBezTo>
                    <a:pt x="145109" y="84227"/>
                    <a:pt x="144106" y="88756"/>
                    <a:pt x="143589" y="90762"/>
                  </a:cubicBezTo>
                  <a:cubicBezTo>
                    <a:pt x="142921" y="89971"/>
                    <a:pt x="141918" y="88664"/>
                    <a:pt x="141310" y="87236"/>
                  </a:cubicBezTo>
                  <a:cubicBezTo>
                    <a:pt x="141188" y="86932"/>
                    <a:pt x="140854" y="86810"/>
                    <a:pt x="140550" y="86932"/>
                  </a:cubicBezTo>
                  <a:cubicBezTo>
                    <a:pt x="140276" y="87053"/>
                    <a:pt x="140124" y="87388"/>
                    <a:pt x="140246" y="87692"/>
                  </a:cubicBezTo>
                  <a:cubicBezTo>
                    <a:pt x="141249" y="90063"/>
                    <a:pt x="143285" y="92129"/>
                    <a:pt x="143468" y="92312"/>
                  </a:cubicBezTo>
                  <a:cubicBezTo>
                    <a:pt x="143620" y="92494"/>
                    <a:pt x="144319" y="93376"/>
                    <a:pt x="145170" y="94561"/>
                  </a:cubicBezTo>
                  <a:lnTo>
                    <a:pt x="145200" y="94591"/>
                  </a:lnTo>
                  <a:cubicBezTo>
                    <a:pt x="145231" y="94622"/>
                    <a:pt x="145231" y="94652"/>
                    <a:pt x="145261" y="94683"/>
                  </a:cubicBezTo>
                  <a:cubicBezTo>
                    <a:pt x="146872" y="96871"/>
                    <a:pt x="148909" y="99972"/>
                    <a:pt x="148939" y="101491"/>
                  </a:cubicBezTo>
                  <a:cubicBezTo>
                    <a:pt x="148939" y="103254"/>
                    <a:pt x="148301" y="105534"/>
                    <a:pt x="147875" y="106780"/>
                  </a:cubicBezTo>
                  <a:cubicBezTo>
                    <a:pt x="146750" y="105503"/>
                    <a:pt x="144349" y="102859"/>
                    <a:pt x="143316" y="101582"/>
                  </a:cubicBezTo>
                  <a:cubicBezTo>
                    <a:pt x="143103" y="101339"/>
                    <a:pt x="142738" y="101279"/>
                    <a:pt x="142495" y="101491"/>
                  </a:cubicBezTo>
                  <a:cubicBezTo>
                    <a:pt x="142252" y="101674"/>
                    <a:pt x="142222" y="102038"/>
                    <a:pt x="142404" y="102282"/>
                  </a:cubicBezTo>
                  <a:cubicBezTo>
                    <a:pt x="143802" y="104014"/>
                    <a:pt x="147358" y="107905"/>
                    <a:pt x="147662" y="108239"/>
                  </a:cubicBezTo>
                  <a:cubicBezTo>
                    <a:pt x="147936" y="108634"/>
                    <a:pt x="150428" y="112343"/>
                    <a:pt x="150489" y="114349"/>
                  </a:cubicBezTo>
                  <a:cubicBezTo>
                    <a:pt x="150550" y="116020"/>
                    <a:pt x="149577" y="118938"/>
                    <a:pt x="149121" y="120185"/>
                  </a:cubicBezTo>
                  <a:cubicBezTo>
                    <a:pt x="148209" y="119668"/>
                    <a:pt x="146416" y="118634"/>
                    <a:pt x="145565" y="117753"/>
                  </a:cubicBezTo>
                  <a:cubicBezTo>
                    <a:pt x="145352" y="117540"/>
                    <a:pt x="144988" y="117540"/>
                    <a:pt x="144744" y="117753"/>
                  </a:cubicBezTo>
                  <a:cubicBezTo>
                    <a:pt x="144532" y="117966"/>
                    <a:pt x="144532" y="118330"/>
                    <a:pt x="144744" y="118574"/>
                  </a:cubicBezTo>
                  <a:cubicBezTo>
                    <a:pt x="146051" y="119911"/>
                    <a:pt x="149152" y="121492"/>
                    <a:pt x="149182" y="121522"/>
                  </a:cubicBezTo>
                  <a:cubicBezTo>
                    <a:pt x="149182" y="121522"/>
                    <a:pt x="149213" y="121522"/>
                    <a:pt x="149243" y="121522"/>
                  </a:cubicBezTo>
                  <a:cubicBezTo>
                    <a:pt x="149486" y="121644"/>
                    <a:pt x="151614" y="122647"/>
                    <a:pt x="152191" y="124166"/>
                  </a:cubicBezTo>
                  <a:cubicBezTo>
                    <a:pt x="152495" y="125078"/>
                    <a:pt x="152860" y="126355"/>
                    <a:pt x="153012" y="127875"/>
                  </a:cubicBezTo>
                  <a:cubicBezTo>
                    <a:pt x="153164" y="129425"/>
                    <a:pt x="153103" y="131218"/>
                    <a:pt x="152647" y="133194"/>
                  </a:cubicBezTo>
                  <a:cubicBezTo>
                    <a:pt x="151827" y="136568"/>
                    <a:pt x="148331" y="138756"/>
                    <a:pt x="143407" y="141826"/>
                  </a:cubicBezTo>
                  <a:cubicBezTo>
                    <a:pt x="142738" y="142252"/>
                    <a:pt x="142009" y="142708"/>
                    <a:pt x="141370" y="143133"/>
                  </a:cubicBezTo>
                  <a:cubicBezTo>
                    <a:pt x="138270" y="145079"/>
                    <a:pt x="131613" y="148544"/>
                    <a:pt x="125352" y="151553"/>
                  </a:cubicBezTo>
                  <a:cubicBezTo>
                    <a:pt x="119273" y="154471"/>
                    <a:pt x="113589" y="156963"/>
                    <a:pt x="111947" y="157298"/>
                  </a:cubicBezTo>
                  <a:cubicBezTo>
                    <a:pt x="109212" y="157814"/>
                    <a:pt x="104531" y="156446"/>
                    <a:pt x="102981" y="155930"/>
                  </a:cubicBezTo>
                  <a:cubicBezTo>
                    <a:pt x="103801" y="153164"/>
                    <a:pt x="107479" y="140185"/>
                    <a:pt x="107510" y="135018"/>
                  </a:cubicBezTo>
                  <a:cubicBezTo>
                    <a:pt x="107510" y="134683"/>
                    <a:pt x="107266" y="134440"/>
                    <a:pt x="106962" y="134440"/>
                  </a:cubicBezTo>
                  <a:cubicBezTo>
                    <a:pt x="106628" y="134440"/>
                    <a:pt x="106385" y="134683"/>
                    <a:pt x="106385" y="134987"/>
                  </a:cubicBezTo>
                  <a:cubicBezTo>
                    <a:pt x="106355" y="140276"/>
                    <a:pt x="102312" y="154228"/>
                    <a:pt x="101795" y="155960"/>
                  </a:cubicBezTo>
                  <a:cubicBezTo>
                    <a:pt x="101339" y="156325"/>
                    <a:pt x="99668" y="157328"/>
                    <a:pt x="97996" y="156234"/>
                  </a:cubicBezTo>
                  <a:cubicBezTo>
                    <a:pt x="98330" y="153832"/>
                    <a:pt x="100123" y="139273"/>
                    <a:pt x="96202" y="130914"/>
                  </a:cubicBezTo>
                  <a:cubicBezTo>
                    <a:pt x="96081" y="130641"/>
                    <a:pt x="95746" y="130519"/>
                    <a:pt x="95443" y="130641"/>
                  </a:cubicBezTo>
                  <a:cubicBezTo>
                    <a:pt x="95169" y="130762"/>
                    <a:pt x="95047" y="131127"/>
                    <a:pt x="95169" y="131401"/>
                  </a:cubicBezTo>
                  <a:cubicBezTo>
                    <a:pt x="99029" y="139668"/>
                    <a:pt x="97084" y="154471"/>
                    <a:pt x="96841" y="156234"/>
                  </a:cubicBezTo>
                  <a:cubicBezTo>
                    <a:pt x="96081" y="157024"/>
                    <a:pt x="91917" y="161310"/>
                    <a:pt x="88239" y="162556"/>
                  </a:cubicBezTo>
                  <a:cubicBezTo>
                    <a:pt x="86537" y="163134"/>
                    <a:pt x="80883" y="164532"/>
                    <a:pt x="74682" y="165991"/>
                  </a:cubicBezTo>
                  <a:cubicBezTo>
                    <a:pt x="65746" y="168088"/>
                    <a:pt x="55746" y="170337"/>
                    <a:pt x="54773" y="170428"/>
                  </a:cubicBezTo>
                  <a:cubicBezTo>
                    <a:pt x="53952" y="170550"/>
                    <a:pt x="53101" y="170216"/>
                    <a:pt x="52554" y="169942"/>
                  </a:cubicBezTo>
                  <a:cubicBezTo>
                    <a:pt x="53588" y="168878"/>
                    <a:pt x="55807" y="166447"/>
                    <a:pt x="55776" y="164532"/>
                  </a:cubicBezTo>
                  <a:cubicBezTo>
                    <a:pt x="55746" y="163103"/>
                    <a:pt x="54287" y="150337"/>
                    <a:pt x="52797" y="140398"/>
                  </a:cubicBezTo>
                  <a:cubicBezTo>
                    <a:pt x="51916" y="134470"/>
                    <a:pt x="50974" y="129516"/>
                    <a:pt x="50274" y="128452"/>
                  </a:cubicBezTo>
                  <a:cubicBezTo>
                    <a:pt x="49211" y="126902"/>
                    <a:pt x="48299" y="126142"/>
                    <a:pt x="47721" y="125777"/>
                  </a:cubicBezTo>
                  <a:cubicBezTo>
                    <a:pt x="48086" y="125291"/>
                    <a:pt x="48785" y="124562"/>
                    <a:pt x="50001" y="124410"/>
                  </a:cubicBezTo>
                  <a:cubicBezTo>
                    <a:pt x="52098" y="124166"/>
                    <a:pt x="76020" y="122586"/>
                    <a:pt x="78178" y="122464"/>
                  </a:cubicBezTo>
                  <a:cubicBezTo>
                    <a:pt x="79394" y="123103"/>
                    <a:pt x="88239" y="128483"/>
                    <a:pt x="90093" y="144927"/>
                  </a:cubicBezTo>
                  <a:cubicBezTo>
                    <a:pt x="90123" y="145231"/>
                    <a:pt x="90397" y="145474"/>
                    <a:pt x="90731" y="145413"/>
                  </a:cubicBezTo>
                  <a:cubicBezTo>
                    <a:pt x="91035" y="145382"/>
                    <a:pt x="91278" y="145109"/>
                    <a:pt x="91218" y="144805"/>
                  </a:cubicBezTo>
                  <a:cubicBezTo>
                    <a:pt x="89424" y="128847"/>
                    <a:pt x="81096" y="122859"/>
                    <a:pt x="79029" y="121613"/>
                  </a:cubicBezTo>
                  <a:close/>
                  <a:moveTo>
                    <a:pt x="126811" y="83497"/>
                  </a:moveTo>
                  <a:cubicBezTo>
                    <a:pt x="121796" y="88360"/>
                    <a:pt x="118178" y="90123"/>
                    <a:pt x="115686" y="91370"/>
                  </a:cubicBezTo>
                  <a:cubicBezTo>
                    <a:pt x="114774" y="91795"/>
                    <a:pt x="114045" y="92160"/>
                    <a:pt x="113406" y="92585"/>
                  </a:cubicBezTo>
                  <a:cubicBezTo>
                    <a:pt x="113072" y="92798"/>
                    <a:pt x="112191" y="93345"/>
                    <a:pt x="111096" y="94044"/>
                  </a:cubicBezTo>
                  <a:cubicBezTo>
                    <a:pt x="109303" y="95199"/>
                    <a:pt x="106811" y="96750"/>
                    <a:pt x="104318" y="98361"/>
                  </a:cubicBezTo>
                  <a:lnTo>
                    <a:pt x="104318" y="98361"/>
                  </a:lnTo>
                  <a:lnTo>
                    <a:pt x="104348" y="98330"/>
                  </a:lnTo>
                  <a:lnTo>
                    <a:pt x="105838" y="95716"/>
                  </a:lnTo>
                  <a:cubicBezTo>
                    <a:pt x="105868" y="95686"/>
                    <a:pt x="114440" y="80944"/>
                    <a:pt x="116020" y="77752"/>
                  </a:cubicBezTo>
                  <a:cubicBezTo>
                    <a:pt x="116385" y="77023"/>
                    <a:pt x="116871" y="75989"/>
                    <a:pt x="117419" y="74774"/>
                  </a:cubicBezTo>
                  <a:cubicBezTo>
                    <a:pt x="119212" y="70822"/>
                    <a:pt x="121765" y="65199"/>
                    <a:pt x="123011" y="64865"/>
                  </a:cubicBezTo>
                  <a:cubicBezTo>
                    <a:pt x="123072" y="64834"/>
                    <a:pt x="123163" y="64865"/>
                    <a:pt x="123315" y="64895"/>
                  </a:cubicBezTo>
                  <a:lnTo>
                    <a:pt x="123315" y="64895"/>
                  </a:lnTo>
                  <a:cubicBezTo>
                    <a:pt x="123893" y="65108"/>
                    <a:pt x="124683" y="65776"/>
                    <a:pt x="125443" y="66810"/>
                  </a:cubicBezTo>
                  <a:cubicBezTo>
                    <a:pt x="126264" y="67904"/>
                    <a:pt x="127024" y="69394"/>
                    <a:pt x="127540" y="71278"/>
                  </a:cubicBezTo>
                  <a:cubicBezTo>
                    <a:pt x="128239" y="73771"/>
                    <a:pt x="128483" y="76962"/>
                    <a:pt x="127632" y="80640"/>
                  </a:cubicBezTo>
                  <a:cubicBezTo>
                    <a:pt x="127632" y="80640"/>
                    <a:pt x="127632" y="80670"/>
                    <a:pt x="127632" y="80701"/>
                  </a:cubicBezTo>
                  <a:cubicBezTo>
                    <a:pt x="127419" y="81582"/>
                    <a:pt x="127145" y="82524"/>
                    <a:pt x="126811" y="83497"/>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6" name="Google Shape;1476;p76"/>
          <p:cNvSpPr txBox="1">
            <a:spLocks noGrp="1"/>
          </p:cNvSpPr>
          <p:nvPr>
            <p:ph type="ctrTitle"/>
          </p:nvPr>
        </p:nvSpPr>
        <p:spPr>
          <a:xfrm>
            <a:off x="713225" y="359450"/>
            <a:ext cx="7713900" cy="57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切片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(Slice)</a:t>
            </a:r>
            <a:endParaRPr sz="3200" dirty="0">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F9DEDFE5-631F-9C4F-8DD0-3F4F821BB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25676" y="1185274"/>
            <a:ext cx="3883068" cy="2789178"/>
          </a:xfrm>
          <a:prstGeom prst="rect">
            <a:avLst/>
          </a:prstGeom>
          <a:noFill/>
          <a:ln>
            <a:noFill/>
          </a:ln>
        </p:spPr>
      </p:pic>
      <p:pic>
        <p:nvPicPr>
          <p:cNvPr id="12" name="圖片 11">
            <a:extLst>
              <a:ext uri="{FF2B5EF4-FFF2-40B4-BE49-F238E27FC236}">
                <a16:creationId xmlns:a16="http://schemas.microsoft.com/office/drawing/2014/main" id="{FF0DF1E3-2B8A-3FA6-71E7-7DA154B1F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935257" y="1185274"/>
            <a:ext cx="3920322" cy="2772952"/>
          </a:xfrm>
          <a:prstGeom prst="rect">
            <a:avLst/>
          </a:prstGeom>
          <a:noFill/>
          <a:ln>
            <a:noFill/>
          </a:ln>
        </p:spPr>
      </p:pic>
      <p:sp>
        <p:nvSpPr>
          <p:cNvPr id="13" name="Google Shape;963;p65">
            <a:extLst>
              <a:ext uri="{FF2B5EF4-FFF2-40B4-BE49-F238E27FC236}">
                <a16:creationId xmlns:a16="http://schemas.microsoft.com/office/drawing/2014/main" id="{D9A27C07-43DD-51DA-8912-5B1589DB6582}"/>
              </a:ext>
            </a:extLst>
          </p:cNvPr>
          <p:cNvSpPr txBox="1">
            <a:spLocks/>
          </p:cNvSpPr>
          <p:nvPr/>
        </p:nvSpPr>
        <p:spPr>
          <a:xfrm flipH="1">
            <a:off x="987110" y="3948894"/>
            <a:ext cx="2560200"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400"/>
            </a:pP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中風者的年齡</a:t>
            </a:r>
          </a:p>
        </p:txBody>
      </p:sp>
      <p:sp>
        <p:nvSpPr>
          <p:cNvPr id="14" name="Google Shape;963;p65">
            <a:extLst>
              <a:ext uri="{FF2B5EF4-FFF2-40B4-BE49-F238E27FC236}">
                <a16:creationId xmlns:a16="http://schemas.microsoft.com/office/drawing/2014/main" id="{D4F14B3E-C277-7980-3D13-9417B48B92F4}"/>
              </a:ext>
            </a:extLst>
          </p:cNvPr>
          <p:cNvSpPr txBox="1">
            <a:spLocks/>
          </p:cNvSpPr>
          <p:nvPr/>
        </p:nvSpPr>
        <p:spPr>
          <a:xfrm flipH="1">
            <a:off x="5615318" y="3948894"/>
            <a:ext cx="2560200"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400"/>
            </a:pPr>
            <a:r>
              <a:rPr lang="zh-TW" altLang="en-US"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無</a:t>
            </a: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中風者的年齡</a:t>
            </a:r>
          </a:p>
        </p:txBody>
      </p:sp>
    </p:spTree>
    <p:extLst>
      <p:ext uri="{BB962C8B-B14F-4D97-AF65-F5344CB8AC3E}">
        <p14:creationId xmlns:p14="http://schemas.microsoft.com/office/powerpoint/2010/main" val="365467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6" name="Google Shape;1476;p76"/>
          <p:cNvSpPr txBox="1">
            <a:spLocks noGrp="1"/>
          </p:cNvSpPr>
          <p:nvPr>
            <p:ph type="ctrTitle"/>
          </p:nvPr>
        </p:nvSpPr>
        <p:spPr>
          <a:xfrm>
            <a:off x="713225" y="359450"/>
            <a:ext cx="7713900" cy="573900"/>
          </a:xfrm>
          <a:prstGeom prst="rect">
            <a:avLst/>
          </a:prstGeom>
        </p:spPr>
        <p:txBody>
          <a:bodyPr spcFirstLastPara="1" wrap="square" lIns="91425" tIns="91425" rIns="91425" bIns="91425" anchor="t" anchorCtr="0">
            <a:noAutofit/>
          </a:bodyPr>
          <a:lstStyle/>
          <a:p>
            <a:r>
              <a:rPr lang="zh-TW" altLang="zh-TW" dirty="0">
                <a:latin typeface="微軟正黑體" panose="020B0604030504040204" pitchFamily="34" charset="-120"/>
                <a:ea typeface="微軟正黑體" panose="020B0604030504040204" pitchFamily="34" charset="-120"/>
                <a:cs typeface="Times New Roman" panose="02020603050405020304" pitchFamily="18" charset="0"/>
              </a:rPr>
              <a:t>切片</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(Slice)</a:t>
            </a:r>
            <a:endParaRPr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11" name="圖片 10">
            <a:extLst>
              <a:ext uri="{FF2B5EF4-FFF2-40B4-BE49-F238E27FC236}">
                <a16:creationId xmlns:a16="http://schemas.microsoft.com/office/drawing/2014/main" id="{F9DEDFE5-631F-9C4F-8DD0-3F4F821BB088}"/>
              </a:ext>
            </a:extLst>
          </p:cNvPr>
          <p:cNvPicPr>
            <a:picLocks noChangeAspect="1"/>
          </p:cNvPicPr>
          <p:nvPr/>
        </p:nvPicPr>
        <p:blipFill>
          <a:blip r:embed="rId3"/>
          <a:srcRect/>
          <a:stretch/>
        </p:blipFill>
        <p:spPr bwMode="auto">
          <a:xfrm>
            <a:off x="329212" y="1185274"/>
            <a:ext cx="3875996" cy="2789178"/>
          </a:xfrm>
          <a:prstGeom prst="rect">
            <a:avLst/>
          </a:prstGeom>
          <a:noFill/>
          <a:ln>
            <a:noFill/>
          </a:ln>
        </p:spPr>
      </p:pic>
      <p:pic>
        <p:nvPicPr>
          <p:cNvPr id="12" name="圖片 11">
            <a:extLst>
              <a:ext uri="{FF2B5EF4-FFF2-40B4-BE49-F238E27FC236}">
                <a16:creationId xmlns:a16="http://schemas.microsoft.com/office/drawing/2014/main" id="{FF0DF1E3-2B8A-3FA6-71E7-7DA154B1FD93}"/>
              </a:ext>
            </a:extLst>
          </p:cNvPr>
          <p:cNvPicPr>
            <a:picLocks noChangeAspect="1"/>
          </p:cNvPicPr>
          <p:nvPr/>
        </p:nvPicPr>
        <p:blipFill>
          <a:blip r:embed="rId4"/>
          <a:srcRect/>
          <a:stretch/>
        </p:blipFill>
        <p:spPr bwMode="auto">
          <a:xfrm>
            <a:off x="4937618" y="1185274"/>
            <a:ext cx="3915600" cy="2772952"/>
          </a:xfrm>
          <a:prstGeom prst="rect">
            <a:avLst/>
          </a:prstGeom>
          <a:noFill/>
          <a:ln>
            <a:noFill/>
          </a:ln>
        </p:spPr>
      </p:pic>
      <p:sp>
        <p:nvSpPr>
          <p:cNvPr id="13" name="Google Shape;963;p65">
            <a:extLst>
              <a:ext uri="{FF2B5EF4-FFF2-40B4-BE49-F238E27FC236}">
                <a16:creationId xmlns:a16="http://schemas.microsoft.com/office/drawing/2014/main" id="{D9A27C07-43DD-51DA-8912-5B1589DB6582}"/>
              </a:ext>
            </a:extLst>
          </p:cNvPr>
          <p:cNvSpPr txBox="1">
            <a:spLocks/>
          </p:cNvSpPr>
          <p:nvPr/>
        </p:nvSpPr>
        <p:spPr>
          <a:xfrm flipH="1">
            <a:off x="1341253" y="3958226"/>
            <a:ext cx="2560200"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400"/>
            </a:pP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中風者的</a:t>
            </a:r>
            <a:r>
              <a:rPr lang="zh-TW" altLang="en-US"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性別</a:t>
            </a:r>
            <a:endParaRPr lang="en-US"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endParaRPr>
          </a:p>
        </p:txBody>
      </p:sp>
      <p:sp>
        <p:nvSpPr>
          <p:cNvPr id="14" name="Google Shape;963;p65">
            <a:extLst>
              <a:ext uri="{FF2B5EF4-FFF2-40B4-BE49-F238E27FC236}">
                <a16:creationId xmlns:a16="http://schemas.microsoft.com/office/drawing/2014/main" id="{D4F14B3E-C277-7980-3D13-9417B48B92F4}"/>
              </a:ext>
            </a:extLst>
          </p:cNvPr>
          <p:cNvSpPr txBox="1">
            <a:spLocks/>
          </p:cNvSpPr>
          <p:nvPr/>
        </p:nvSpPr>
        <p:spPr>
          <a:xfrm flipH="1">
            <a:off x="5866925" y="3949401"/>
            <a:ext cx="2560200"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400"/>
            </a:pPr>
            <a:r>
              <a:rPr lang="zh-TW" altLang="en-US"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無</a:t>
            </a: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中風者的</a:t>
            </a:r>
            <a:r>
              <a:rPr lang="zh-TW" altLang="en-US"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性別</a:t>
            </a:r>
            <a:endPar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sym typeface="Barlow Semi Condensed"/>
            </a:endParaRPr>
          </a:p>
        </p:txBody>
      </p:sp>
    </p:spTree>
    <p:extLst>
      <p:ext uri="{BB962C8B-B14F-4D97-AF65-F5344CB8AC3E}">
        <p14:creationId xmlns:p14="http://schemas.microsoft.com/office/powerpoint/2010/main" val="424501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6" name="Google Shape;1476;p76"/>
          <p:cNvSpPr txBox="1">
            <a:spLocks noGrp="1"/>
          </p:cNvSpPr>
          <p:nvPr>
            <p:ph type="ctrTitle"/>
          </p:nvPr>
        </p:nvSpPr>
        <p:spPr>
          <a:xfrm>
            <a:off x="713225" y="359450"/>
            <a:ext cx="7713900" cy="573900"/>
          </a:xfrm>
          <a:prstGeom prst="rect">
            <a:avLst/>
          </a:prstGeom>
        </p:spPr>
        <p:txBody>
          <a:bodyPr spcFirstLastPara="1" wrap="square" lIns="91425" tIns="91425" rIns="91425" bIns="91425" anchor="t" anchorCtr="0">
            <a:noAutofit/>
          </a:bodyPr>
          <a:lstStyle/>
          <a:p>
            <a:pPr marL="0" lvl="0" indent="0">
              <a:buFont typeface="Arial"/>
              <a:buNone/>
            </a:pPr>
            <a:r>
              <a:rPr lang="zh-TW" altLang="zh-TW" dirty="0">
                <a:latin typeface="微軟正黑體" panose="020B0604030504040204" pitchFamily="34" charset="-120"/>
                <a:ea typeface="微軟正黑體" panose="020B0604030504040204" pitchFamily="34" charset="-120"/>
                <a:cs typeface="Times New Roman" panose="02020603050405020304" pitchFamily="18" charset="0"/>
                <a:sym typeface="Arial"/>
              </a:rPr>
              <a:t>切片</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sym typeface="Arial"/>
              </a:rPr>
              <a:t>(Slice)</a:t>
            </a:r>
            <a:endParaRPr dirty="0">
              <a:latin typeface="微軟正黑體" panose="020B0604030504040204" pitchFamily="34" charset="-120"/>
              <a:ea typeface="微軟正黑體" panose="020B0604030504040204" pitchFamily="34" charset="-120"/>
              <a:cs typeface="Times New Roman" panose="02020603050405020304" pitchFamily="18" charset="0"/>
              <a:sym typeface="Arial"/>
            </a:endParaRPr>
          </a:p>
        </p:txBody>
      </p:sp>
      <p:pic>
        <p:nvPicPr>
          <p:cNvPr id="11" name="圖片 10">
            <a:extLst>
              <a:ext uri="{FF2B5EF4-FFF2-40B4-BE49-F238E27FC236}">
                <a16:creationId xmlns:a16="http://schemas.microsoft.com/office/drawing/2014/main" id="{F9DEDFE5-631F-9C4F-8DD0-3F4F821BB088}"/>
              </a:ext>
            </a:extLst>
          </p:cNvPr>
          <p:cNvPicPr>
            <a:picLocks noChangeAspect="1"/>
          </p:cNvPicPr>
          <p:nvPr/>
        </p:nvPicPr>
        <p:blipFill>
          <a:blip r:embed="rId3"/>
          <a:srcRect/>
          <a:stretch/>
        </p:blipFill>
        <p:spPr bwMode="auto">
          <a:xfrm>
            <a:off x="325865" y="1185274"/>
            <a:ext cx="3882689" cy="2789178"/>
          </a:xfrm>
          <a:prstGeom prst="rect">
            <a:avLst/>
          </a:prstGeom>
          <a:noFill/>
          <a:ln>
            <a:noFill/>
          </a:ln>
        </p:spPr>
      </p:pic>
      <p:pic>
        <p:nvPicPr>
          <p:cNvPr id="12" name="圖片 11">
            <a:extLst>
              <a:ext uri="{FF2B5EF4-FFF2-40B4-BE49-F238E27FC236}">
                <a16:creationId xmlns:a16="http://schemas.microsoft.com/office/drawing/2014/main" id="{FF0DF1E3-2B8A-3FA6-71E7-7DA154B1FD93}"/>
              </a:ext>
            </a:extLst>
          </p:cNvPr>
          <p:cNvPicPr>
            <a:picLocks noChangeAspect="1"/>
          </p:cNvPicPr>
          <p:nvPr/>
        </p:nvPicPr>
        <p:blipFill>
          <a:blip r:embed="rId4"/>
          <a:srcRect/>
          <a:stretch/>
        </p:blipFill>
        <p:spPr bwMode="auto">
          <a:xfrm>
            <a:off x="4935257" y="1185995"/>
            <a:ext cx="3920322" cy="2771509"/>
          </a:xfrm>
          <a:prstGeom prst="rect">
            <a:avLst/>
          </a:prstGeom>
          <a:noFill/>
          <a:ln>
            <a:noFill/>
          </a:ln>
        </p:spPr>
      </p:pic>
      <p:sp>
        <p:nvSpPr>
          <p:cNvPr id="13" name="Google Shape;963;p65">
            <a:extLst>
              <a:ext uri="{FF2B5EF4-FFF2-40B4-BE49-F238E27FC236}">
                <a16:creationId xmlns:a16="http://schemas.microsoft.com/office/drawing/2014/main" id="{D9A27C07-43DD-51DA-8912-5B1589DB6582}"/>
              </a:ext>
            </a:extLst>
          </p:cNvPr>
          <p:cNvSpPr txBox="1">
            <a:spLocks/>
          </p:cNvSpPr>
          <p:nvPr/>
        </p:nvSpPr>
        <p:spPr>
          <a:xfrm flipH="1">
            <a:off x="770833" y="3974452"/>
            <a:ext cx="2992752"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07060" indent="-302260" algn="ctr">
              <a:buSzPts val="2400"/>
            </a:pP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rPr>
              <a:t>中風者是否患有高血壓</a:t>
            </a:r>
          </a:p>
        </p:txBody>
      </p:sp>
      <p:sp>
        <p:nvSpPr>
          <p:cNvPr id="14" name="Google Shape;963;p65">
            <a:extLst>
              <a:ext uri="{FF2B5EF4-FFF2-40B4-BE49-F238E27FC236}">
                <a16:creationId xmlns:a16="http://schemas.microsoft.com/office/drawing/2014/main" id="{D4F14B3E-C277-7980-3D13-9417B48B92F4}"/>
              </a:ext>
            </a:extLst>
          </p:cNvPr>
          <p:cNvSpPr txBox="1">
            <a:spLocks/>
          </p:cNvSpPr>
          <p:nvPr/>
        </p:nvSpPr>
        <p:spPr>
          <a:xfrm flipH="1">
            <a:off x="5233831" y="3974452"/>
            <a:ext cx="3323173"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07060" indent="-302260" algn="ctr">
              <a:buSzPts val="2400"/>
            </a:pP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rPr>
              <a:t>無中風者是否患有高血壓</a:t>
            </a:r>
          </a:p>
        </p:txBody>
      </p:sp>
    </p:spTree>
    <p:extLst>
      <p:ext uri="{BB962C8B-B14F-4D97-AF65-F5344CB8AC3E}">
        <p14:creationId xmlns:p14="http://schemas.microsoft.com/office/powerpoint/2010/main" val="293541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6" name="Google Shape;1476;p76"/>
          <p:cNvSpPr txBox="1">
            <a:spLocks noGrp="1"/>
          </p:cNvSpPr>
          <p:nvPr>
            <p:ph type="ctrTitle"/>
          </p:nvPr>
        </p:nvSpPr>
        <p:spPr>
          <a:xfrm>
            <a:off x="713225" y="359450"/>
            <a:ext cx="7713900" cy="573900"/>
          </a:xfrm>
          <a:prstGeom prst="rect">
            <a:avLst/>
          </a:prstGeom>
        </p:spPr>
        <p:txBody>
          <a:bodyPr spcFirstLastPara="1" wrap="square" lIns="91425" tIns="91425" rIns="91425" bIns="91425" anchor="t" anchorCtr="0">
            <a:noAutofit/>
          </a:bodyPr>
          <a:lstStyle/>
          <a:p>
            <a:pPr marL="0" lvl="0" indent="0">
              <a:buFont typeface="Arial"/>
              <a:buNone/>
            </a:pPr>
            <a:r>
              <a:rPr lang="zh-TW" altLang="zh-TW" dirty="0">
                <a:latin typeface="微軟正黑體" panose="020B0604030504040204" pitchFamily="34" charset="-120"/>
                <a:ea typeface="微軟正黑體" panose="020B0604030504040204" pitchFamily="34" charset="-120"/>
                <a:cs typeface="Times New Roman" panose="02020603050405020304" pitchFamily="18" charset="0"/>
                <a:sym typeface="Arial"/>
              </a:rPr>
              <a:t>切片</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sym typeface="Arial"/>
              </a:rPr>
              <a:t>(Slice)</a:t>
            </a:r>
            <a:endParaRPr dirty="0">
              <a:latin typeface="微軟正黑體" panose="020B0604030504040204" pitchFamily="34" charset="-120"/>
              <a:ea typeface="微軟正黑體" panose="020B0604030504040204" pitchFamily="34" charset="-120"/>
              <a:cs typeface="Times New Roman" panose="02020603050405020304" pitchFamily="18" charset="0"/>
              <a:sym typeface="Arial"/>
            </a:endParaRPr>
          </a:p>
        </p:txBody>
      </p:sp>
      <p:pic>
        <p:nvPicPr>
          <p:cNvPr id="11" name="圖片 10">
            <a:extLst>
              <a:ext uri="{FF2B5EF4-FFF2-40B4-BE49-F238E27FC236}">
                <a16:creationId xmlns:a16="http://schemas.microsoft.com/office/drawing/2014/main" id="{F9DEDFE5-631F-9C4F-8DD0-3F4F821BB088}"/>
              </a:ext>
            </a:extLst>
          </p:cNvPr>
          <p:cNvPicPr>
            <a:picLocks noChangeAspect="1"/>
          </p:cNvPicPr>
          <p:nvPr/>
        </p:nvPicPr>
        <p:blipFill>
          <a:blip r:embed="rId3"/>
          <a:srcRect/>
          <a:stretch/>
        </p:blipFill>
        <p:spPr bwMode="auto">
          <a:xfrm>
            <a:off x="325865" y="1185274"/>
            <a:ext cx="3882689" cy="2789178"/>
          </a:xfrm>
          <a:prstGeom prst="rect">
            <a:avLst/>
          </a:prstGeom>
          <a:noFill/>
          <a:ln>
            <a:noFill/>
          </a:ln>
        </p:spPr>
      </p:pic>
      <p:pic>
        <p:nvPicPr>
          <p:cNvPr id="12" name="圖片 11">
            <a:extLst>
              <a:ext uri="{FF2B5EF4-FFF2-40B4-BE49-F238E27FC236}">
                <a16:creationId xmlns:a16="http://schemas.microsoft.com/office/drawing/2014/main" id="{FF0DF1E3-2B8A-3FA6-71E7-7DA154B1FD93}"/>
              </a:ext>
            </a:extLst>
          </p:cNvPr>
          <p:cNvPicPr>
            <a:picLocks noChangeAspect="1"/>
          </p:cNvPicPr>
          <p:nvPr/>
        </p:nvPicPr>
        <p:blipFill>
          <a:blip r:embed="rId4"/>
          <a:srcRect/>
          <a:stretch/>
        </p:blipFill>
        <p:spPr bwMode="auto">
          <a:xfrm>
            <a:off x="4935257" y="1185995"/>
            <a:ext cx="3920322" cy="2771509"/>
          </a:xfrm>
          <a:prstGeom prst="rect">
            <a:avLst/>
          </a:prstGeom>
          <a:noFill/>
          <a:ln>
            <a:noFill/>
          </a:ln>
        </p:spPr>
      </p:pic>
      <p:sp>
        <p:nvSpPr>
          <p:cNvPr id="13" name="Google Shape;963;p65">
            <a:extLst>
              <a:ext uri="{FF2B5EF4-FFF2-40B4-BE49-F238E27FC236}">
                <a16:creationId xmlns:a16="http://schemas.microsoft.com/office/drawing/2014/main" id="{D9A27C07-43DD-51DA-8912-5B1589DB6582}"/>
              </a:ext>
            </a:extLst>
          </p:cNvPr>
          <p:cNvSpPr txBox="1">
            <a:spLocks/>
          </p:cNvSpPr>
          <p:nvPr/>
        </p:nvSpPr>
        <p:spPr>
          <a:xfrm flipH="1">
            <a:off x="756766" y="3969015"/>
            <a:ext cx="3020885"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07060" indent="-302260" algn="ctr">
              <a:buSzPts val="2400"/>
            </a:pP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rPr>
              <a:t>中風者是否患有心臟病</a:t>
            </a:r>
          </a:p>
        </p:txBody>
      </p:sp>
      <p:sp>
        <p:nvSpPr>
          <p:cNvPr id="14" name="Google Shape;963;p65">
            <a:extLst>
              <a:ext uri="{FF2B5EF4-FFF2-40B4-BE49-F238E27FC236}">
                <a16:creationId xmlns:a16="http://schemas.microsoft.com/office/drawing/2014/main" id="{D4F14B3E-C277-7980-3D13-9417B48B92F4}"/>
              </a:ext>
            </a:extLst>
          </p:cNvPr>
          <p:cNvSpPr txBox="1">
            <a:spLocks/>
          </p:cNvSpPr>
          <p:nvPr/>
        </p:nvSpPr>
        <p:spPr>
          <a:xfrm flipH="1">
            <a:off x="5384975" y="3975275"/>
            <a:ext cx="3020885" cy="64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07060" indent="-302260" algn="ctr">
              <a:buSzPts val="2400"/>
            </a:pPr>
            <a:r>
              <a:rPr lang="zh-TW" altLang="zh-TW" sz="1800" b="1" dirty="0">
                <a:solidFill>
                  <a:schemeClr val="dk1"/>
                </a:solidFill>
                <a:latin typeface="微軟正黑體" panose="020B0604030504040204" pitchFamily="34" charset="-120"/>
                <a:ea typeface="微軟正黑體" panose="020B0604030504040204" pitchFamily="34" charset="-120"/>
                <a:cs typeface="Times New Roman" panose="02020603050405020304" pitchFamily="18" charset="0"/>
              </a:rPr>
              <a:t>無中風者是否患有心臟病</a:t>
            </a:r>
          </a:p>
        </p:txBody>
      </p:sp>
    </p:spTree>
    <p:extLst>
      <p:ext uri="{BB962C8B-B14F-4D97-AF65-F5344CB8AC3E}">
        <p14:creationId xmlns:p14="http://schemas.microsoft.com/office/powerpoint/2010/main" val="319118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8" name="Google Shape;1358;p71"/>
          <p:cNvSpPr txBox="1">
            <a:spLocks noGrp="1"/>
          </p:cNvSpPr>
          <p:nvPr>
            <p:ph type="ctrTitle"/>
          </p:nvPr>
        </p:nvSpPr>
        <p:spPr>
          <a:xfrm>
            <a:off x="715050" y="310025"/>
            <a:ext cx="7713900" cy="652072"/>
          </a:xfrm>
          <a:prstGeom prst="rect">
            <a:avLst/>
          </a:prstGeom>
        </p:spPr>
        <p:txBody>
          <a:bodyPr spcFirstLastPara="1" wrap="square" lIns="91425" tIns="91425" rIns="91425" bIns="91425" anchor="t" anchorCtr="0">
            <a:noAutofit/>
          </a:bodyPr>
          <a:lstStyle/>
          <a:p>
            <a:pPr lvl="0"/>
            <a:r>
              <a:rPr lang="zh-TW" altLang="en-US" b="1" kern="100" dirty="0">
                <a:effectLst/>
                <a:latin typeface="微軟正黑體" panose="020B0604030504040204" pitchFamily="34" charset="-120"/>
                <a:ea typeface="微軟正黑體" panose="020B0604030504040204" pitchFamily="34" charset="-120"/>
                <a:cs typeface="Times New Roman" panose="02020603050405020304" pitchFamily="18" charset="0"/>
              </a:rPr>
              <a:t>切丁</a:t>
            </a:r>
            <a:r>
              <a:rPr lang="en-US"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rPr>
              <a:t>(Dice)</a:t>
            </a:r>
            <a:endParaRPr lang="zh-TW"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副標題 2">
            <a:extLst>
              <a:ext uri="{FF2B5EF4-FFF2-40B4-BE49-F238E27FC236}">
                <a16:creationId xmlns:a16="http://schemas.microsoft.com/office/drawing/2014/main" id="{0A4B1538-CC96-3D37-3A49-46DD70959F25}"/>
              </a:ext>
            </a:extLst>
          </p:cNvPr>
          <p:cNvSpPr>
            <a:spLocks noGrp="1"/>
          </p:cNvSpPr>
          <p:nvPr>
            <p:ph type="subTitle" idx="1"/>
          </p:nvPr>
        </p:nvSpPr>
        <p:spPr>
          <a:xfrm>
            <a:off x="732668" y="4287962"/>
            <a:ext cx="3322654" cy="463778"/>
          </a:xfrm>
        </p:spPr>
        <p:txBody>
          <a:bodyPr/>
          <a:lstStyle/>
          <a:p>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女性</a:t>
            </a:r>
            <a:r>
              <a:rPr lang="en-US"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BMI</a:t>
            </a:r>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指數對中風的影響</a:t>
            </a:r>
          </a:p>
          <a:p>
            <a:endParaRPr lang="zh-TW" altLang="en-US" dirty="0"/>
          </a:p>
        </p:txBody>
      </p:sp>
      <p:sp>
        <p:nvSpPr>
          <p:cNvPr id="9" name="副標題 8">
            <a:extLst>
              <a:ext uri="{FF2B5EF4-FFF2-40B4-BE49-F238E27FC236}">
                <a16:creationId xmlns:a16="http://schemas.microsoft.com/office/drawing/2014/main" id="{D0B231D7-6013-ACFA-D59D-E7AB29A0E842}"/>
              </a:ext>
            </a:extLst>
          </p:cNvPr>
          <p:cNvSpPr>
            <a:spLocks noGrp="1"/>
          </p:cNvSpPr>
          <p:nvPr>
            <p:ph type="subTitle" idx="2"/>
          </p:nvPr>
        </p:nvSpPr>
        <p:spPr>
          <a:xfrm>
            <a:off x="5150459" y="4287961"/>
            <a:ext cx="3180042" cy="463779"/>
          </a:xfrm>
        </p:spPr>
        <p:txBody>
          <a:bodyPr/>
          <a:lstStyle/>
          <a:p>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男性</a:t>
            </a:r>
            <a:r>
              <a:rPr lang="en-US"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BMI</a:t>
            </a:r>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指數對中風的影響</a:t>
            </a:r>
          </a:p>
          <a:p>
            <a:endParaRPr lang="zh-TW" altLang="en-US" dirty="0"/>
          </a:p>
        </p:txBody>
      </p:sp>
      <p:pic>
        <p:nvPicPr>
          <p:cNvPr id="23" name="圖片 22">
            <a:extLst>
              <a:ext uri="{FF2B5EF4-FFF2-40B4-BE49-F238E27FC236}">
                <a16:creationId xmlns:a16="http://schemas.microsoft.com/office/drawing/2014/main" id="{3158CE0A-6FAC-71CA-5BF1-3FDC0996EE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30918" y="962097"/>
            <a:ext cx="3526155" cy="3329940"/>
          </a:xfrm>
          <a:prstGeom prst="rect">
            <a:avLst/>
          </a:prstGeom>
          <a:noFill/>
          <a:ln>
            <a:noFill/>
          </a:ln>
        </p:spPr>
      </p:pic>
      <p:pic>
        <p:nvPicPr>
          <p:cNvPr id="24" name="圖片 23">
            <a:extLst>
              <a:ext uri="{FF2B5EF4-FFF2-40B4-BE49-F238E27FC236}">
                <a16:creationId xmlns:a16="http://schemas.microsoft.com/office/drawing/2014/main" id="{2D143C1C-4877-7800-7131-A058E99346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986928" y="915987"/>
            <a:ext cx="3507105" cy="3311525"/>
          </a:xfrm>
          <a:prstGeom prst="rect">
            <a:avLst/>
          </a:prstGeom>
          <a:noFill/>
          <a:ln>
            <a:noFill/>
          </a:ln>
        </p:spPr>
      </p:pic>
    </p:spTree>
    <p:extLst>
      <p:ext uri="{BB962C8B-B14F-4D97-AF65-F5344CB8AC3E}">
        <p14:creationId xmlns:p14="http://schemas.microsoft.com/office/powerpoint/2010/main" val="42156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8" name="Google Shape;1358;p71"/>
          <p:cNvSpPr txBox="1">
            <a:spLocks noGrp="1"/>
          </p:cNvSpPr>
          <p:nvPr>
            <p:ph type="ctrTitle"/>
          </p:nvPr>
        </p:nvSpPr>
        <p:spPr>
          <a:xfrm>
            <a:off x="715050" y="382268"/>
            <a:ext cx="7713900" cy="579829"/>
          </a:xfrm>
          <a:prstGeom prst="rect">
            <a:avLst/>
          </a:prstGeom>
        </p:spPr>
        <p:txBody>
          <a:bodyPr spcFirstLastPara="1" wrap="square" lIns="91425" tIns="91425" rIns="91425" bIns="91425" anchor="t" anchorCtr="0">
            <a:noAutofit/>
          </a:bodyPr>
          <a:lstStyle/>
          <a:p>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切丁</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(Dice)</a:t>
            </a:r>
            <a:endPar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副標題 2">
            <a:extLst>
              <a:ext uri="{FF2B5EF4-FFF2-40B4-BE49-F238E27FC236}">
                <a16:creationId xmlns:a16="http://schemas.microsoft.com/office/drawing/2014/main" id="{0A4B1538-CC96-3D37-3A49-46DD70959F25}"/>
              </a:ext>
            </a:extLst>
          </p:cNvPr>
          <p:cNvSpPr>
            <a:spLocks noGrp="1"/>
          </p:cNvSpPr>
          <p:nvPr>
            <p:ph type="subTitle" idx="1"/>
          </p:nvPr>
        </p:nvSpPr>
        <p:spPr>
          <a:xfrm>
            <a:off x="732668" y="4292037"/>
            <a:ext cx="3322654" cy="463778"/>
          </a:xfrm>
        </p:spPr>
        <p:txBody>
          <a:bodyPr/>
          <a:lstStyle/>
          <a:p>
            <a:pPr indent="0">
              <a:buClr>
                <a:schemeClr val="lt1"/>
              </a:buClr>
              <a:buSzPts val="2400"/>
            </a:pPr>
            <a:r>
              <a:rPr lang="zh-TW" altLang="zh-TW" sz="1800" b="1" kern="100" dirty="0">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女性職業對中風的影響</a:t>
            </a:r>
          </a:p>
          <a:p>
            <a:endParaRPr lang="zh-TW" altLang="en-US" dirty="0"/>
          </a:p>
        </p:txBody>
      </p:sp>
      <p:sp>
        <p:nvSpPr>
          <p:cNvPr id="9" name="副標題 8">
            <a:extLst>
              <a:ext uri="{FF2B5EF4-FFF2-40B4-BE49-F238E27FC236}">
                <a16:creationId xmlns:a16="http://schemas.microsoft.com/office/drawing/2014/main" id="{D0B231D7-6013-ACFA-D59D-E7AB29A0E842}"/>
              </a:ext>
            </a:extLst>
          </p:cNvPr>
          <p:cNvSpPr>
            <a:spLocks noGrp="1"/>
          </p:cNvSpPr>
          <p:nvPr>
            <p:ph type="subTitle" idx="2"/>
          </p:nvPr>
        </p:nvSpPr>
        <p:spPr>
          <a:xfrm>
            <a:off x="5150459" y="4287961"/>
            <a:ext cx="3180042" cy="463779"/>
          </a:xfrm>
        </p:spPr>
        <p:txBody>
          <a:bodyPr/>
          <a:lstStyle/>
          <a:p>
            <a:pPr indent="0">
              <a:buClr>
                <a:schemeClr val="lt1"/>
              </a:buClr>
              <a:buSzPts val="2400"/>
            </a:pPr>
            <a:r>
              <a:rPr lang="zh-TW" altLang="zh-TW" sz="1800" b="1" kern="100" dirty="0">
                <a:latin typeface="微軟正黑體" panose="020B0604030504040204" pitchFamily="34" charset="-120"/>
                <a:ea typeface="微軟正黑體" panose="020B0604030504040204" pitchFamily="34" charset="-120"/>
                <a:cs typeface="Times New Roman" panose="02020603050405020304" pitchFamily="18" charset="0"/>
                <a:sym typeface="Barlow Semi Condensed"/>
              </a:rPr>
              <a:t>男性職業對中風的影響</a:t>
            </a:r>
          </a:p>
          <a:p>
            <a:endParaRPr lang="zh-TW" altLang="en-US" dirty="0"/>
          </a:p>
        </p:txBody>
      </p:sp>
      <p:pic>
        <p:nvPicPr>
          <p:cNvPr id="23" name="圖片 22">
            <a:extLst>
              <a:ext uri="{FF2B5EF4-FFF2-40B4-BE49-F238E27FC236}">
                <a16:creationId xmlns:a16="http://schemas.microsoft.com/office/drawing/2014/main" id="{3158CE0A-6FAC-71CA-5BF1-3FDC0996EE11}"/>
              </a:ext>
            </a:extLst>
          </p:cNvPr>
          <p:cNvPicPr>
            <a:picLocks noChangeAspect="1"/>
          </p:cNvPicPr>
          <p:nvPr/>
        </p:nvPicPr>
        <p:blipFill>
          <a:blip r:embed="rId3"/>
          <a:srcRect/>
          <a:stretch/>
        </p:blipFill>
        <p:spPr bwMode="auto">
          <a:xfrm>
            <a:off x="632012" y="962097"/>
            <a:ext cx="3523967" cy="3329940"/>
          </a:xfrm>
          <a:prstGeom prst="rect">
            <a:avLst/>
          </a:prstGeom>
          <a:noFill/>
          <a:ln>
            <a:noFill/>
          </a:ln>
        </p:spPr>
      </p:pic>
      <p:pic>
        <p:nvPicPr>
          <p:cNvPr id="24" name="圖片 23">
            <a:extLst>
              <a:ext uri="{FF2B5EF4-FFF2-40B4-BE49-F238E27FC236}">
                <a16:creationId xmlns:a16="http://schemas.microsoft.com/office/drawing/2014/main" id="{2D143C1C-4877-7800-7131-A058E9934606}"/>
              </a:ext>
            </a:extLst>
          </p:cNvPr>
          <p:cNvPicPr>
            <a:picLocks noChangeAspect="1"/>
          </p:cNvPicPr>
          <p:nvPr/>
        </p:nvPicPr>
        <p:blipFill>
          <a:blip r:embed="rId3"/>
          <a:srcRect/>
          <a:stretch/>
        </p:blipFill>
        <p:spPr bwMode="auto">
          <a:xfrm>
            <a:off x="4988241" y="915987"/>
            <a:ext cx="3504479" cy="3311525"/>
          </a:xfrm>
          <a:prstGeom prst="rect">
            <a:avLst/>
          </a:prstGeom>
          <a:noFill/>
          <a:ln>
            <a:noFill/>
          </a:ln>
        </p:spPr>
      </p:pic>
    </p:spTree>
    <p:extLst>
      <p:ext uri="{BB962C8B-B14F-4D97-AF65-F5344CB8AC3E}">
        <p14:creationId xmlns:p14="http://schemas.microsoft.com/office/powerpoint/2010/main" val="51180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8" name="Google Shape;1358;p71"/>
          <p:cNvSpPr txBox="1">
            <a:spLocks noGrp="1"/>
          </p:cNvSpPr>
          <p:nvPr>
            <p:ph type="ctrTitle"/>
          </p:nvPr>
        </p:nvSpPr>
        <p:spPr>
          <a:xfrm>
            <a:off x="715050" y="323875"/>
            <a:ext cx="7713900" cy="592112"/>
          </a:xfrm>
          <a:prstGeom prst="rect">
            <a:avLst/>
          </a:prstGeom>
        </p:spPr>
        <p:txBody>
          <a:bodyPr spcFirstLastPara="1" wrap="square" lIns="91425" tIns="91425" rIns="91425" bIns="91425" anchor="t" anchorCtr="0">
            <a:noAutofit/>
          </a:bodyPr>
          <a:lstStyle/>
          <a:p>
            <a:pPr lvl="0"/>
            <a:r>
              <a:rPr lang="zh-TW" altLang="en-US" b="1" kern="100" dirty="0">
                <a:effectLst/>
                <a:latin typeface="Arial" panose="020B0604020202020204" pitchFamily="34" charset="0"/>
                <a:ea typeface="標楷體" panose="03000509000000000000" pitchFamily="65" charset="-120"/>
                <a:cs typeface="Times New Roman" panose="02020603050405020304" pitchFamily="18" charset="0"/>
              </a:rPr>
              <a:t>切丁</a:t>
            </a:r>
            <a:r>
              <a:rPr lang="en-US" altLang="zh-TW" b="1" kern="100" dirty="0">
                <a:effectLst/>
                <a:latin typeface="Arial" panose="020B0604020202020204" pitchFamily="34" charset="0"/>
                <a:ea typeface="標楷體" panose="03000509000000000000" pitchFamily="65" charset="-120"/>
                <a:cs typeface="Times New Roman" panose="02020603050405020304" pitchFamily="18" charset="0"/>
              </a:rPr>
              <a:t>(Dice)</a:t>
            </a:r>
            <a:endParaRPr lang="zh-TW" altLang="zh-TW" b="1" kern="100" dirty="0">
              <a:effectLst/>
              <a:latin typeface="Cambria" panose="02040503050406030204" pitchFamily="18" charset="0"/>
              <a:ea typeface="新細明體" panose="02020500000000000000" pitchFamily="18" charset="-120"/>
              <a:cs typeface="Times New Roman" panose="02020603050405020304" pitchFamily="18" charset="0"/>
            </a:endParaRPr>
          </a:p>
        </p:txBody>
      </p:sp>
      <p:sp>
        <p:nvSpPr>
          <p:cNvPr id="3" name="副標題 2">
            <a:extLst>
              <a:ext uri="{FF2B5EF4-FFF2-40B4-BE49-F238E27FC236}">
                <a16:creationId xmlns:a16="http://schemas.microsoft.com/office/drawing/2014/main" id="{0A4B1538-CC96-3D37-3A49-46DD70959F25}"/>
              </a:ext>
            </a:extLst>
          </p:cNvPr>
          <p:cNvSpPr>
            <a:spLocks noGrp="1"/>
          </p:cNvSpPr>
          <p:nvPr>
            <p:ph type="subTitle" idx="1"/>
          </p:nvPr>
        </p:nvSpPr>
        <p:spPr>
          <a:xfrm>
            <a:off x="97435" y="4245297"/>
            <a:ext cx="3710066" cy="463778"/>
          </a:xfrm>
        </p:spPr>
        <p:txBody>
          <a:bodyPr/>
          <a:lstStyle/>
          <a:p>
            <a:pPr indent="304800"/>
            <a:r>
              <a:rPr lang="zh-TW" altLang="zh-TW" sz="1800" b="1" kern="100" dirty="0">
                <a:latin typeface="微軟正黑體" panose="020B0604030504040204" pitchFamily="34" charset="-120"/>
                <a:ea typeface="微軟正黑體" panose="020B0604030504040204" pitchFamily="34" charset="-120"/>
                <a:cs typeface="Times New Roman" panose="02020603050405020304" pitchFamily="18" charset="0"/>
              </a:rPr>
              <a:t>女性平均血糖對中風的影響</a:t>
            </a:r>
          </a:p>
          <a:p>
            <a:endParaRPr lang="zh-TW" altLang="en-US" dirty="0"/>
          </a:p>
        </p:txBody>
      </p:sp>
      <p:sp>
        <p:nvSpPr>
          <p:cNvPr id="9" name="副標題 8">
            <a:extLst>
              <a:ext uri="{FF2B5EF4-FFF2-40B4-BE49-F238E27FC236}">
                <a16:creationId xmlns:a16="http://schemas.microsoft.com/office/drawing/2014/main" id="{D0B231D7-6013-ACFA-D59D-E7AB29A0E842}"/>
              </a:ext>
            </a:extLst>
          </p:cNvPr>
          <p:cNvSpPr>
            <a:spLocks noGrp="1"/>
          </p:cNvSpPr>
          <p:nvPr>
            <p:ph type="subTitle" idx="2"/>
          </p:nvPr>
        </p:nvSpPr>
        <p:spPr>
          <a:xfrm>
            <a:off x="4453416" y="4245927"/>
            <a:ext cx="3710066" cy="463779"/>
          </a:xfrm>
        </p:spPr>
        <p:txBody>
          <a:bodyPr/>
          <a:lstStyle/>
          <a:p>
            <a:pPr indent="304800"/>
            <a:r>
              <a:rPr lang="zh-TW" altLang="zh-TW" sz="1800" b="1" kern="100" dirty="0">
                <a:latin typeface="微軟正黑體" panose="020B0604030504040204" pitchFamily="34" charset="-120"/>
                <a:ea typeface="微軟正黑體" panose="020B0604030504040204" pitchFamily="34" charset="-120"/>
                <a:cs typeface="Times New Roman" panose="02020603050405020304" pitchFamily="18" charset="0"/>
              </a:rPr>
              <a:t>男性平均血糖對中風的影響</a:t>
            </a:r>
          </a:p>
          <a:p>
            <a:endParaRPr lang="zh-TW" altLang="en-US" dirty="0"/>
          </a:p>
        </p:txBody>
      </p:sp>
      <p:pic>
        <p:nvPicPr>
          <p:cNvPr id="23" name="圖片 22">
            <a:extLst>
              <a:ext uri="{FF2B5EF4-FFF2-40B4-BE49-F238E27FC236}">
                <a16:creationId xmlns:a16="http://schemas.microsoft.com/office/drawing/2014/main" id="{3158CE0A-6FAC-71CA-5BF1-3FDC0996EE11}"/>
              </a:ext>
            </a:extLst>
          </p:cNvPr>
          <p:cNvPicPr>
            <a:picLocks noChangeAspect="1"/>
          </p:cNvPicPr>
          <p:nvPr/>
        </p:nvPicPr>
        <p:blipFill>
          <a:blip r:embed="rId3"/>
          <a:srcRect/>
          <a:stretch/>
        </p:blipFill>
        <p:spPr bwMode="auto">
          <a:xfrm>
            <a:off x="632011" y="915987"/>
            <a:ext cx="3523967" cy="3329940"/>
          </a:xfrm>
          <a:prstGeom prst="rect">
            <a:avLst/>
          </a:prstGeom>
          <a:noFill/>
          <a:ln>
            <a:noFill/>
          </a:ln>
        </p:spPr>
      </p:pic>
      <p:pic>
        <p:nvPicPr>
          <p:cNvPr id="24" name="圖片 23">
            <a:extLst>
              <a:ext uri="{FF2B5EF4-FFF2-40B4-BE49-F238E27FC236}">
                <a16:creationId xmlns:a16="http://schemas.microsoft.com/office/drawing/2014/main" id="{2D143C1C-4877-7800-7131-A058E9934606}"/>
              </a:ext>
            </a:extLst>
          </p:cNvPr>
          <p:cNvPicPr>
            <a:picLocks noChangeAspect="1"/>
          </p:cNvPicPr>
          <p:nvPr/>
        </p:nvPicPr>
        <p:blipFill>
          <a:blip r:embed="rId3"/>
          <a:srcRect/>
          <a:stretch/>
        </p:blipFill>
        <p:spPr bwMode="auto">
          <a:xfrm>
            <a:off x="4988024" y="915987"/>
            <a:ext cx="3504479" cy="3311525"/>
          </a:xfrm>
          <a:prstGeom prst="rect">
            <a:avLst/>
          </a:prstGeom>
          <a:noFill/>
          <a:ln>
            <a:noFill/>
          </a:ln>
        </p:spPr>
      </p:pic>
    </p:spTree>
    <p:extLst>
      <p:ext uri="{BB962C8B-B14F-4D97-AF65-F5344CB8AC3E}">
        <p14:creationId xmlns:p14="http://schemas.microsoft.com/office/powerpoint/2010/main" val="425216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6" name="Google Shape;1476;p76"/>
          <p:cNvSpPr txBox="1">
            <a:spLocks noGrp="1"/>
          </p:cNvSpPr>
          <p:nvPr>
            <p:ph type="ctrTitle"/>
          </p:nvPr>
        </p:nvSpPr>
        <p:spPr>
          <a:xfrm>
            <a:off x="713225" y="359450"/>
            <a:ext cx="7713900" cy="573900"/>
          </a:xfrm>
          <a:prstGeom prst="rect">
            <a:avLst/>
          </a:prstGeom>
        </p:spPr>
        <p:txBody>
          <a:bodyPr spcFirstLastPara="1" wrap="square" lIns="91425" tIns="91425" rIns="91425" bIns="91425" anchor="t" anchorCtr="0">
            <a:noAutofit/>
          </a:bodyPr>
          <a:lstStyle/>
          <a:p>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向上截取</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(Roll-Up)                   </a:t>
            </a:r>
            <a:r>
              <a:rPr lang="zh-TW"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rPr>
              <a:t>向下擷取</a:t>
            </a:r>
            <a:r>
              <a:rPr lang="en-US"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rPr>
              <a:t>(Drill-Down)</a:t>
            </a:r>
            <a:endParaRPr lang="en-US" sz="3200" dirty="0">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F9DEDFE5-631F-9C4F-8DD0-3F4F821BB088}"/>
              </a:ext>
            </a:extLst>
          </p:cNvPr>
          <p:cNvPicPr>
            <a:picLocks noChangeAspect="1"/>
          </p:cNvPicPr>
          <p:nvPr/>
        </p:nvPicPr>
        <p:blipFill>
          <a:blip r:embed="rId3"/>
          <a:srcRect/>
          <a:stretch/>
        </p:blipFill>
        <p:spPr bwMode="auto">
          <a:xfrm>
            <a:off x="275414" y="1426036"/>
            <a:ext cx="4137318" cy="2364180"/>
          </a:xfrm>
          <a:prstGeom prst="rect">
            <a:avLst/>
          </a:prstGeom>
          <a:noFill/>
          <a:ln>
            <a:noFill/>
          </a:ln>
        </p:spPr>
      </p:pic>
      <p:pic>
        <p:nvPicPr>
          <p:cNvPr id="12" name="圖片 11">
            <a:extLst>
              <a:ext uri="{FF2B5EF4-FFF2-40B4-BE49-F238E27FC236}">
                <a16:creationId xmlns:a16="http://schemas.microsoft.com/office/drawing/2014/main" id="{FF0DF1E3-2B8A-3FA6-71E7-7DA154B1FD93}"/>
              </a:ext>
            </a:extLst>
          </p:cNvPr>
          <p:cNvPicPr>
            <a:picLocks noChangeAspect="1"/>
          </p:cNvPicPr>
          <p:nvPr/>
        </p:nvPicPr>
        <p:blipFill>
          <a:blip r:embed="rId4"/>
          <a:srcRect/>
          <a:stretch/>
        </p:blipFill>
        <p:spPr bwMode="auto">
          <a:xfrm>
            <a:off x="4570175" y="1462412"/>
            <a:ext cx="4519746" cy="2291428"/>
          </a:xfrm>
          <a:prstGeom prst="rect">
            <a:avLst/>
          </a:prstGeom>
          <a:noFill/>
          <a:ln>
            <a:noFill/>
          </a:ln>
        </p:spPr>
      </p:pic>
      <p:sp>
        <p:nvSpPr>
          <p:cNvPr id="13" name="Google Shape;963;p65">
            <a:extLst>
              <a:ext uri="{FF2B5EF4-FFF2-40B4-BE49-F238E27FC236}">
                <a16:creationId xmlns:a16="http://schemas.microsoft.com/office/drawing/2014/main" id="{D9A27C07-43DD-51DA-8912-5B1589DB6582}"/>
              </a:ext>
            </a:extLst>
          </p:cNvPr>
          <p:cNvSpPr txBox="1">
            <a:spLocks/>
          </p:cNvSpPr>
          <p:nvPr/>
        </p:nvSpPr>
        <p:spPr>
          <a:xfrm flipH="1">
            <a:off x="467194" y="3950940"/>
            <a:ext cx="3358163" cy="4638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04800"/>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男性與女性的</a:t>
            </a:r>
            <a:r>
              <a:rPr lang="zh-TW" altLang="zh-TW" sz="1800" kern="100" dirty="0">
                <a:solidFill>
                  <a:srgbClr val="C00000"/>
                </a:solidFill>
                <a:effectLst/>
                <a:latin typeface="微軟正黑體" panose="020B0604030504040204" pitchFamily="34" charset="-120"/>
                <a:ea typeface="微軟正黑體" panose="020B0604030504040204" pitchFamily="34" charset="-120"/>
                <a:cs typeface="Courier New" panose="02070309020205020404" pitchFamily="49" charset="0"/>
              </a:rPr>
              <a:t>中風比率</a:t>
            </a:r>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分布</a:t>
            </a:r>
          </a:p>
        </p:txBody>
      </p:sp>
      <p:sp>
        <p:nvSpPr>
          <p:cNvPr id="14" name="Google Shape;963;p65">
            <a:extLst>
              <a:ext uri="{FF2B5EF4-FFF2-40B4-BE49-F238E27FC236}">
                <a16:creationId xmlns:a16="http://schemas.microsoft.com/office/drawing/2014/main" id="{D4F14B3E-C277-7980-3D13-9417B48B92F4}"/>
              </a:ext>
            </a:extLst>
          </p:cNvPr>
          <p:cNvSpPr txBox="1">
            <a:spLocks/>
          </p:cNvSpPr>
          <p:nvPr/>
        </p:nvSpPr>
        <p:spPr>
          <a:xfrm flipH="1">
            <a:off x="4570175" y="3933039"/>
            <a:ext cx="3741419" cy="499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04800"/>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男性與女性的</a:t>
            </a:r>
            <a:r>
              <a:rPr lang="zh-TW" altLang="zh-TW" sz="1800" kern="100" dirty="0">
                <a:solidFill>
                  <a:srgbClr val="FF0000"/>
                </a:solidFill>
                <a:effectLst/>
                <a:latin typeface="微軟正黑體" panose="020B0604030504040204" pitchFamily="34" charset="-120"/>
                <a:ea typeface="微軟正黑體" panose="020B0604030504040204" pitchFamily="34" charset="-120"/>
                <a:cs typeface="Courier New" panose="02070309020205020404" pitchFamily="49" charset="0"/>
              </a:rPr>
              <a:t>抽菸</a:t>
            </a:r>
            <a:r>
              <a:rPr lang="zh-TW" altLang="zh-TW" sz="1800" kern="100" dirty="0">
                <a:solidFill>
                  <a:srgbClr val="C00000"/>
                </a:solidFill>
                <a:effectLst/>
                <a:latin typeface="微軟正黑體" panose="020B0604030504040204" pitchFamily="34" charset="-120"/>
                <a:ea typeface="微軟正黑體" panose="020B0604030504040204" pitchFamily="34" charset="-120"/>
                <a:cs typeface="Courier New" panose="02070309020205020404" pitchFamily="49" charset="0"/>
              </a:rPr>
              <a:t>中風比率</a:t>
            </a:r>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分布</a:t>
            </a:r>
          </a:p>
        </p:txBody>
      </p:sp>
      <p:sp>
        <p:nvSpPr>
          <p:cNvPr id="7" name="文字方塊 2">
            <a:extLst>
              <a:ext uri="{FF2B5EF4-FFF2-40B4-BE49-F238E27FC236}">
                <a16:creationId xmlns:a16="http://schemas.microsoft.com/office/drawing/2014/main" id="{4F5087B1-8788-809E-746E-CB2A32201D05}"/>
              </a:ext>
            </a:extLst>
          </p:cNvPr>
          <p:cNvSpPr txBox="1">
            <a:spLocks noChangeArrowheads="1"/>
          </p:cNvSpPr>
          <p:nvPr/>
        </p:nvSpPr>
        <p:spPr bwMode="auto">
          <a:xfrm>
            <a:off x="5368554" y="1785657"/>
            <a:ext cx="1691978" cy="300412"/>
          </a:xfrm>
          <a:prstGeom prst="rect">
            <a:avLst/>
          </a:prstGeom>
          <a:noFill/>
          <a:ln w="9525">
            <a:noFill/>
            <a:miter lim="800000"/>
            <a:headEnd/>
            <a:tailEnd/>
          </a:ln>
        </p:spPr>
        <p:txBody>
          <a:bodyPr rot="0" vert="horz" wrap="square" lIns="91440" tIns="45720" rIns="91440" bIns="45720" anchor="t" anchorCtr="0">
            <a:noAutofit/>
          </a:bodyPr>
          <a:lstStyle/>
          <a:p>
            <a:r>
              <a:rPr lang="en-US" sz="1200" kern="0">
                <a:solidFill>
                  <a:srgbClr val="000000"/>
                </a:solidFill>
                <a:effectLst/>
                <a:latin typeface="Arial" panose="020B0604020202020204" pitchFamily="34" charset="0"/>
                <a:ea typeface="標楷體" panose="03000509000000000000" pitchFamily="65" charset="-120"/>
                <a:cs typeface="Courier New" panose="02070309020205020404" pitchFamily="49" charset="0"/>
              </a:rPr>
              <a:t>[14, 29, 25, 21]</a:t>
            </a:r>
            <a:endParaRPr lang="zh-TW" sz="1200" kern="100">
              <a:effectLst/>
              <a:latin typeface="Times New Roman" panose="02020603050405020304" pitchFamily="18" charset="0"/>
              <a:ea typeface="新細明體" panose="02020500000000000000" pitchFamily="18" charset="-120"/>
              <a:cs typeface="新細明體" panose="02020500000000000000" pitchFamily="18" charset="-120"/>
            </a:endParaRPr>
          </a:p>
        </p:txBody>
      </p:sp>
      <p:sp>
        <p:nvSpPr>
          <p:cNvPr id="8" name="文字方塊 2">
            <a:extLst>
              <a:ext uri="{FF2B5EF4-FFF2-40B4-BE49-F238E27FC236}">
                <a16:creationId xmlns:a16="http://schemas.microsoft.com/office/drawing/2014/main" id="{8B028D83-C9D5-E2AE-F037-AD577FE1C645}"/>
              </a:ext>
            </a:extLst>
          </p:cNvPr>
          <p:cNvSpPr txBox="1">
            <a:spLocks noChangeArrowheads="1"/>
          </p:cNvSpPr>
          <p:nvPr/>
        </p:nvSpPr>
        <p:spPr bwMode="auto">
          <a:xfrm>
            <a:off x="5019574" y="3052831"/>
            <a:ext cx="2937113" cy="309303"/>
          </a:xfrm>
          <a:prstGeom prst="rect">
            <a:avLst/>
          </a:prstGeom>
          <a:noFill/>
          <a:ln w="9525">
            <a:noFill/>
            <a:miter lim="800000"/>
            <a:headEnd/>
            <a:tailEnd/>
          </a:ln>
        </p:spPr>
        <p:txBody>
          <a:bodyPr rot="0" vert="horz" wrap="square" lIns="91440" tIns="45720" rIns="91440" bIns="45720" anchor="t" anchorCtr="0">
            <a:noAutofit/>
          </a:bodyPr>
          <a:lstStyle/>
          <a:p>
            <a:pPr indent="533400"/>
            <a:r>
              <a:rPr lang="en-US" sz="1200" kern="0" dirty="0">
                <a:effectLst/>
                <a:latin typeface="Arial" panose="020B0604020202020204" pitchFamily="34" charset="0"/>
                <a:ea typeface="標楷體" panose="03000509000000000000" pitchFamily="65" charset="-120"/>
                <a:cs typeface="Courier New" panose="02070309020205020404" pitchFamily="49" charset="0"/>
              </a:rPr>
              <a:t>796     430             1144      407</a:t>
            </a:r>
            <a:endParaRPr lang="zh-TW" sz="1200" kern="100" dirty="0">
              <a:effectLst/>
              <a:latin typeface="Times New Roman" panose="02020603050405020304" pitchFamily="18" charset="0"/>
              <a:ea typeface="新細明體" panose="02020500000000000000" pitchFamily="18" charset="-120"/>
              <a:cs typeface="新細明體" panose="02020500000000000000" pitchFamily="18" charset="-120"/>
            </a:endParaRPr>
          </a:p>
        </p:txBody>
      </p:sp>
      <p:sp>
        <p:nvSpPr>
          <p:cNvPr id="9" name="文字方塊 2">
            <a:extLst>
              <a:ext uri="{FF2B5EF4-FFF2-40B4-BE49-F238E27FC236}">
                <a16:creationId xmlns:a16="http://schemas.microsoft.com/office/drawing/2014/main" id="{DE725BBC-513E-76F6-6958-42E965AD175C}"/>
              </a:ext>
            </a:extLst>
          </p:cNvPr>
          <p:cNvSpPr txBox="1">
            <a:spLocks noChangeArrowheads="1"/>
          </p:cNvSpPr>
          <p:nvPr/>
        </p:nvSpPr>
        <p:spPr bwMode="auto">
          <a:xfrm>
            <a:off x="5380070" y="2615986"/>
            <a:ext cx="1510213" cy="309303"/>
          </a:xfrm>
          <a:prstGeom prst="rect">
            <a:avLst/>
          </a:prstGeom>
          <a:noFill/>
          <a:ln w="9525">
            <a:noFill/>
            <a:miter lim="800000"/>
            <a:headEnd/>
            <a:tailEnd/>
          </a:ln>
        </p:spPr>
        <p:txBody>
          <a:bodyPr rot="0" vert="horz" wrap="square" lIns="91440" tIns="45720" rIns="91440" bIns="45720" anchor="t" anchorCtr="0">
            <a:noAutofit/>
          </a:bodyPr>
          <a:lstStyle/>
          <a:p>
            <a:pPr indent="76200"/>
            <a:r>
              <a:rPr lang="en-US" sz="1200" kern="0">
                <a:solidFill>
                  <a:srgbClr val="000000"/>
                </a:solidFill>
                <a:effectLst/>
                <a:latin typeface="Arial" panose="020B0604020202020204" pitchFamily="34" charset="0"/>
                <a:ea typeface="標楷體" panose="03000509000000000000" pitchFamily="65" charset="-120"/>
                <a:cs typeface="Courier New" panose="02070309020205020404" pitchFamily="49" charset="0"/>
              </a:rPr>
              <a:t>[15, 28, 59, 18]</a:t>
            </a:r>
            <a:endParaRPr lang="zh-TW" sz="1200" kern="100">
              <a:effectLst/>
              <a:latin typeface="Times New Roman" panose="02020603050405020304" pitchFamily="18" charset="0"/>
              <a:ea typeface="新細明體" panose="02020500000000000000" pitchFamily="18" charset="-120"/>
              <a:cs typeface="新細明體" panose="02020500000000000000" pitchFamily="18" charset="-120"/>
            </a:endParaRPr>
          </a:p>
        </p:txBody>
      </p:sp>
      <p:sp>
        <p:nvSpPr>
          <p:cNvPr id="10" name="文字方塊 2">
            <a:extLst>
              <a:ext uri="{FF2B5EF4-FFF2-40B4-BE49-F238E27FC236}">
                <a16:creationId xmlns:a16="http://schemas.microsoft.com/office/drawing/2014/main" id="{778AA62D-DBCA-9543-426C-20E0E3322182}"/>
              </a:ext>
            </a:extLst>
          </p:cNvPr>
          <p:cNvSpPr txBox="1">
            <a:spLocks noChangeArrowheads="1"/>
          </p:cNvSpPr>
          <p:nvPr/>
        </p:nvSpPr>
        <p:spPr bwMode="auto">
          <a:xfrm>
            <a:off x="5019574" y="2179142"/>
            <a:ext cx="2164262" cy="309302"/>
          </a:xfrm>
          <a:prstGeom prst="rect">
            <a:avLst/>
          </a:prstGeom>
          <a:noFill/>
          <a:ln w="9525">
            <a:noFill/>
            <a:miter lim="800000"/>
            <a:headEnd/>
            <a:tailEnd/>
          </a:ln>
        </p:spPr>
        <p:txBody>
          <a:bodyPr rot="0" vert="horz" wrap="square" lIns="91440" tIns="45720" rIns="91440" bIns="45720" anchor="t" anchorCtr="0">
            <a:noAutofit/>
          </a:bodyPr>
          <a:lstStyle/>
          <a:p>
            <a:pPr indent="381000"/>
            <a:r>
              <a:rPr lang="en-US" sz="1200" kern="0" dirty="0">
                <a:effectLst/>
                <a:latin typeface="Arial" panose="020B0604020202020204" pitchFamily="34" charset="0"/>
                <a:ea typeface="標楷體" panose="03000509000000000000" pitchFamily="65" charset="-120"/>
                <a:cs typeface="Courier New" panose="02070309020205020404" pitchFamily="49" charset="0"/>
              </a:rPr>
              <a:t>658   349       624   291</a:t>
            </a:r>
            <a:endParaRPr lang="zh-TW" sz="1200" kern="100" dirty="0">
              <a:effectLst/>
              <a:latin typeface="Times New Roman" panose="02020603050405020304" pitchFamily="18" charset="0"/>
              <a:ea typeface="新細明體" panose="02020500000000000000" pitchFamily="18" charset="-120"/>
              <a:cs typeface="新細明體" panose="02020500000000000000" pitchFamily="18" charset="-120"/>
            </a:endParaRPr>
          </a:p>
        </p:txBody>
      </p:sp>
    </p:spTree>
    <p:extLst>
      <p:ext uri="{BB962C8B-B14F-4D97-AF65-F5344CB8AC3E}">
        <p14:creationId xmlns:p14="http://schemas.microsoft.com/office/powerpoint/2010/main" val="240785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6" name="Google Shape;1476;p76"/>
          <p:cNvSpPr txBox="1">
            <a:spLocks noGrp="1"/>
          </p:cNvSpPr>
          <p:nvPr>
            <p:ph type="ctrTitle"/>
          </p:nvPr>
        </p:nvSpPr>
        <p:spPr>
          <a:xfrm>
            <a:off x="713225" y="359450"/>
            <a:ext cx="7713900" cy="573900"/>
          </a:xfrm>
          <a:prstGeom prst="rect">
            <a:avLst/>
          </a:prstGeom>
        </p:spPr>
        <p:txBody>
          <a:bodyPr spcFirstLastPara="1" wrap="square" lIns="91425" tIns="91425" rIns="91425" bIns="91425" anchor="t" anchorCtr="0">
            <a:noAutofit/>
          </a:bodyPr>
          <a:lstStyle/>
          <a:p>
            <a:r>
              <a:rPr lang="zh-TW"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rPr>
              <a:t>轉軸</a:t>
            </a:r>
            <a:r>
              <a:rPr lang="en-US"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rPr>
              <a:t>(Pivot)</a:t>
            </a:r>
            <a:br>
              <a:rPr lang="zh-TW" altLang="zh-TW" sz="1800" b="1" kern="100" dirty="0">
                <a:effectLst/>
                <a:latin typeface="Cambria" panose="02040503050406030204" pitchFamily="18" charset="0"/>
                <a:ea typeface="新細明體" panose="02020500000000000000" pitchFamily="18" charset="-120"/>
                <a:cs typeface="Times New Roman" panose="02020603050405020304" pitchFamily="18" charset="0"/>
              </a:rPr>
            </a:br>
            <a:endParaRPr lang="en-US" dirty="0"/>
          </a:p>
        </p:txBody>
      </p:sp>
      <p:pic>
        <p:nvPicPr>
          <p:cNvPr id="11" name="圖片 10">
            <a:extLst>
              <a:ext uri="{FF2B5EF4-FFF2-40B4-BE49-F238E27FC236}">
                <a16:creationId xmlns:a16="http://schemas.microsoft.com/office/drawing/2014/main" id="{F9DEDFE5-631F-9C4F-8DD0-3F4F821BB088}"/>
              </a:ext>
            </a:extLst>
          </p:cNvPr>
          <p:cNvPicPr>
            <a:picLocks noChangeAspect="1"/>
          </p:cNvPicPr>
          <p:nvPr/>
        </p:nvPicPr>
        <p:blipFill>
          <a:blip r:embed="rId3"/>
          <a:srcRect/>
          <a:stretch/>
        </p:blipFill>
        <p:spPr bwMode="auto">
          <a:xfrm>
            <a:off x="232440" y="1400288"/>
            <a:ext cx="4069538" cy="2342924"/>
          </a:xfrm>
          <a:prstGeom prst="rect">
            <a:avLst/>
          </a:prstGeom>
          <a:noFill/>
          <a:ln>
            <a:noFill/>
          </a:ln>
        </p:spPr>
      </p:pic>
      <p:pic>
        <p:nvPicPr>
          <p:cNvPr id="12" name="圖片 11">
            <a:extLst>
              <a:ext uri="{FF2B5EF4-FFF2-40B4-BE49-F238E27FC236}">
                <a16:creationId xmlns:a16="http://schemas.microsoft.com/office/drawing/2014/main" id="{FF0DF1E3-2B8A-3FA6-71E7-7DA154B1FD93}"/>
              </a:ext>
            </a:extLst>
          </p:cNvPr>
          <p:cNvPicPr>
            <a:picLocks noChangeAspect="1"/>
          </p:cNvPicPr>
          <p:nvPr/>
        </p:nvPicPr>
        <p:blipFill>
          <a:blip r:embed="rId4"/>
          <a:srcRect/>
          <a:stretch/>
        </p:blipFill>
        <p:spPr bwMode="auto">
          <a:xfrm>
            <a:off x="4842023" y="1461541"/>
            <a:ext cx="3860450" cy="2220418"/>
          </a:xfrm>
          <a:prstGeom prst="rect">
            <a:avLst/>
          </a:prstGeom>
          <a:noFill/>
          <a:ln>
            <a:noFill/>
          </a:ln>
        </p:spPr>
      </p:pic>
      <p:sp>
        <p:nvSpPr>
          <p:cNvPr id="13" name="Google Shape;963;p65">
            <a:extLst>
              <a:ext uri="{FF2B5EF4-FFF2-40B4-BE49-F238E27FC236}">
                <a16:creationId xmlns:a16="http://schemas.microsoft.com/office/drawing/2014/main" id="{D9A27C07-43DD-51DA-8912-5B1589DB6582}"/>
              </a:ext>
            </a:extLst>
          </p:cNvPr>
          <p:cNvSpPr txBox="1">
            <a:spLocks/>
          </p:cNvSpPr>
          <p:nvPr/>
        </p:nvSpPr>
        <p:spPr>
          <a:xfrm flipH="1">
            <a:off x="2167818" y="4025300"/>
            <a:ext cx="4804714" cy="573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04800"/>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男性與女性的</a:t>
            </a:r>
            <a:r>
              <a:rPr lang="zh-TW" altLang="zh-TW" sz="1800" kern="100" dirty="0">
                <a:solidFill>
                  <a:srgbClr val="FF0000"/>
                </a:solidFill>
                <a:effectLst/>
                <a:latin typeface="微軟正黑體" panose="020B0604030504040204" pitchFamily="34" charset="-120"/>
                <a:ea typeface="微軟正黑體" panose="020B0604030504040204" pitchFamily="34" charset="-120"/>
                <a:cs typeface="Courier New" panose="02070309020205020404" pitchFamily="49" charset="0"/>
              </a:rPr>
              <a:t>居住環境</a:t>
            </a:r>
            <a:r>
              <a:rPr lang="zh-TW" altLang="zh-TW" sz="1800" kern="100" dirty="0">
                <a:effectLst/>
                <a:latin typeface="微軟正黑體" panose="020B0604030504040204" pitchFamily="34" charset="-120"/>
                <a:ea typeface="微軟正黑體" panose="020B0604030504040204" pitchFamily="34" charset="-120"/>
                <a:cs typeface="Courier New" panose="02070309020205020404" pitchFamily="49" charset="0"/>
              </a:rPr>
              <a:t>對是否中風的影響</a:t>
            </a:r>
          </a:p>
        </p:txBody>
      </p:sp>
      <p:sp>
        <p:nvSpPr>
          <p:cNvPr id="16" name="文字方塊 2">
            <a:extLst>
              <a:ext uri="{FF2B5EF4-FFF2-40B4-BE49-F238E27FC236}">
                <a16:creationId xmlns:a16="http://schemas.microsoft.com/office/drawing/2014/main" id="{F5444C4A-1F68-237E-A490-2935B6AB7C8E}"/>
              </a:ext>
            </a:extLst>
          </p:cNvPr>
          <p:cNvSpPr txBox="1">
            <a:spLocks noChangeArrowheads="1"/>
          </p:cNvSpPr>
          <p:nvPr/>
        </p:nvSpPr>
        <p:spPr bwMode="auto">
          <a:xfrm>
            <a:off x="5432759" y="1921504"/>
            <a:ext cx="1425242" cy="298047"/>
          </a:xfrm>
          <a:prstGeom prst="rect">
            <a:avLst/>
          </a:prstGeom>
          <a:noFill/>
          <a:ln w="9525">
            <a:noFill/>
            <a:miter lim="800000"/>
            <a:headEnd/>
            <a:tailEnd/>
          </a:ln>
        </p:spPr>
        <p:txBody>
          <a:bodyPr rot="0" vert="horz" wrap="square" lIns="91440" tIns="45720" rIns="91440" bIns="45720" anchor="t" anchorCtr="0">
            <a:no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solidFill>
                  <a:srgbClr val="000000"/>
                </a:solidFill>
                <a:effectLst/>
                <a:latin typeface="Arial" panose="020B0604020202020204" pitchFamily="34" charset="0"/>
                <a:ea typeface="標楷體" panose="03000509000000000000" pitchFamily="65" charset="-120"/>
                <a:cs typeface="Courier New" panose="02070309020205020404" pitchFamily="49" charset="0"/>
              </a:rPr>
              <a:t>[57, 63, 43, 46]</a:t>
            </a:r>
            <a:endParaRPr lang="zh-TW" sz="1200" kern="100" dirty="0">
              <a:effectLst/>
              <a:latin typeface="Times New Roman" panose="02020603050405020304" pitchFamily="18" charset="0"/>
              <a:ea typeface="新細明體" panose="02020500000000000000" pitchFamily="18" charset="-120"/>
              <a:cs typeface="新細明體" panose="02020500000000000000" pitchFamily="18" charset="-120"/>
            </a:endParaRPr>
          </a:p>
        </p:txBody>
      </p:sp>
      <p:sp>
        <p:nvSpPr>
          <p:cNvPr id="17" name="文字方塊 2">
            <a:extLst>
              <a:ext uri="{FF2B5EF4-FFF2-40B4-BE49-F238E27FC236}">
                <a16:creationId xmlns:a16="http://schemas.microsoft.com/office/drawing/2014/main" id="{94CCF5DC-E473-6C84-DF4A-F7AF54CA0CA5}"/>
              </a:ext>
            </a:extLst>
          </p:cNvPr>
          <p:cNvSpPr txBox="1">
            <a:spLocks noChangeArrowheads="1"/>
          </p:cNvSpPr>
          <p:nvPr/>
        </p:nvSpPr>
        <p:spPr bwMode="auto">
          <a:xfrm>
            <a:off x="4842023" y="2804660"/>
            <a:ext cx="3438525" cy="298047"/>
          </a:xfrm>
          <a:prstGeom prst="rect">
            <a:avLst/>
          </a:prstGeom>
          <a:noFill/>
          <a:ln w="9525">
            <a:noFill/>
            <a:miter lim="800000"/>
            <a:headEnd/>
            <a:tailEnd/>
          </a:ln>
        </p:spPr>
        <p:txBody>
          <a:bodyPr rot="0" vert="horz" wrap="square" lIns="91440" tIns="45720" rIns="91440" bIns="45720" anchor="t" anchorCtr="0">
            <a:noAutofit/>
          </a:bodyPr>
          <a:lstStyle/>
          <a:p>
            <a:pPr indent="1219200"/>
            <a:r>
              <a:rPr lang="en-US" sz="1200" kern="0" dirty="0">
                <a:effectLst/>
                <a:latin typeface="Arial" panose="020B0604020202020204" pitchFamily="34" charset="0"/>
                <a:ea typeface="標楷體" panose="03000509000000000000" pitchFamily="65" charset="-120"/>
                <a:cs typeface="Courier New" panose="02070309020205020404" pitchFamily="49" charset="0"/>
              </a:rPr>
              <a:t>1365  1412       953   969</a:t>
            </a:r>
            <a:endParaRPr lang="zh-TW" sz="1200" kern="100" dirty="0">
              <a:effectLst/>
              <a:latin typeface="Times New Roman" panose="02020603050405020304" pitchFamily="18" charset="0"/>
              <a:ea typeface="新細明體" panose="02020500000000000000" pitchFamily="18" charset="-120"/>
              <a:cs typeface="新細明體" panose="02020500000000000000" pitchFamily="18" charset="-120"/>
            </a:endParaRPr>
          </a:p>
        </p:txBody>
      </p:sp>
      <p:sp>
        <p:nvSpPr>
          <p:cNvPr id="2" name="箭號: 向下 1">
            <a:extLst>
              <a:ext uri="{FF2B5EF4-FFF2-40B4-BE49-F238E27FC236}">
                <a16:creationId xmlns:a16="http://schemas.microsoft.com/office/drawing/2014/main" id="{6B6E225F-36F9-CEAE-F5AE-13309E740F4B}"/>
              </a:ext>
            </a:extLst>
          </p:cNvPr>
          <p:cNvSpPr/>
          <p:nvPr/>
        </p:nvSpPr>
        <p:spPr>
          <a:xfrm rot="16200000">
            <a:off x="4227226" y="2306271"/>
            <a:ext cx="397040" cy="530957"/>
          </a:xfrm>
          <a:prstGeom prst="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5720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8" name="Google Shape;848;p64"/>
          <p:cNvSpPr txBox="1">
            <a:spLocks noGrp="1"/>
          </p:cNvSpPr>
          <p:nvPr>
            <p:ph type="ctrTitle"/>
          </p:nvPr>
        </p:nvSpPr>
        <p:spPr>
          <a:xfrm flipH="1">
            <a:off x="4318237" y="1331552"/>
            <a:ext cx="4620151" cy="3514375"/>
          </a:xfrm>
          <a:prstGeom prst="rect">
            <a:avLst/>
          </a:prstGeom>
        </p:spPr>
        <p:txBody>
          <a:bodyPr spcFirstLastPara="1" wrap="square" lIns="91425" tIns="91425" rIns="91425" bIns="91425" anchor="b" anchorCtr="0">
            <a:noAutofit/>
          </a:bodyPr>
          <a:lstStyle/>
          <a:p>
            <a:pPr lvl="0" indent="449263" algn="l"/>
            <a:r>
              <a:rPr lang="zh-TW" altLang="zh-TW" sz="1800" kern="100" dirty="0">
                <a:effectLst/>
                <a:latin typeface="微軟正黑體" panose="020B0604030504040204" pitchFamily="34" charset="-120"/>
                <a:ea typeface="微軟正黑體" panose="020B0604030504040204" pitchFamily="34" charset="-120"/>
              </a:rPr>
              <a:t>結合上述的分析資料，我們發現有些欄位像是心臟病和居住環境對重風的影響的關係比較小，而其他欄位像是年齡、高血壓、</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BMI</a:t>
            </a:r>
            <a:r>
              <a:rPr lang="zh-TW" altLang="zh-TW" sz="1800" kern="100" dirty="0">
                <a:effectLst/>
                <a:latin typeface="微軟正黑體" panose="020B0604030504040204" pitchFamily="34" charset="-120"/>
                <a:ea typeface="微軟正黑體" panose="020B0604030504040204" pitchFamily="34" charset="-120"/>
              </a:rPr>
              <a:t>值、職業、平均血糖和抽菸，就可以比較明顯看出影響的大小。</a:t>
            </a:r>
            <a:br>
              <a:rPr lang="en-US" altLang="zh-TW" sz="1800" kern="100" dirty="0">
                <a:effectLst/>
                <a:latin typeface="微軟正黑體" panose="020B0604030504040204" pitchFamily="34" charset="-120"/>
                <a:ea typeface="微軟正黑體" panose="020B0604030504040204" pitchFamily="34" charset="-120"/>
              </a:rPr>
            </a:br>
            <a:br>
              <a:rPr lang="zh-TW" altLang="zh-TW" sz="1800" kern="100" dirty="0">
                <a:effectLst/>
                <a:latin typeface="微軟正黑體" panose="020B0604030504040204" pitchFamily="34" charset="-120"/>
                <a:ea typeface="微軟正黑體" panose="020B0604030504040204" pitchFamily="34" charset="-120"/>
              </a:rPr>
            </a:br>
            <a:r>
              <a:rPr lang="zh-TW" altLang="zh-TW" sz="1800" kern="100" dirty="0">
                <a:effectLst/>
                <a:latin typeface="微軟正黑體" panose="020B0604030504040204" pitchFamily="34" charset="-120"/>
                <a:ea typeface="微軟正黑體" panose="020B0604030504040204" pitchFamily="34" charset="-120"/>
              </a:rPr>
              <a:t>經事實證明</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1800" kern="100" dirty="0">
                <a:effectLst/>
                <a:latin typeface="微軟正黑體" panose="020B0604030504040204" pitchFamily="34" charset="-120"/>
                <a:ea typeface="微軟正黑體" panose="020B0604030504040204" pitchFamily="34" charset="-120"/>
              </a:rPr>
              <a:t>中風常發生於中年以後的男性、肥胖、高血壓或糖尿病控制不良、工作忙碌、心情緊張、盛怒爭吵、用力解便者。在做完以上分析以及看完這些數據後，發現不能單看單看一個決定，各個因數都會在有中風的影響占一點比例，更包括一些生活上的因數。</a:t>
            </a:r>
          </a:p>
        </p:txBody>
      </p:sp>
      <p:grpSp>
        <p:nvGrpSpPr>
          <p:cNvPr id="849" name="Google Shape;849;p64"/>
          <p:cNvGrpSpPr/>
          <p:nvPr/>
        </p:nvGrpSpPr>
        <p:grpSpPr>
          <a:xfrm>
            <a:off x="1158225" y="1015355"/>
            <a:ext cx="2973437" cy="3338123"/>
            <a:chOff x="1158225" y="1243955"/>
            <a:chExt cx="2973437" cy="3338123"/>
          </a:xfrm>
        </p:grpSpPr>
        <p:grpSp>
          <p:nvGrpSpPr>
            <p:cNvPr id="850" name="Google Shape;850;p64"/>
            <p:cNvGrpSpPr/>
            <p:nvPr/>
          </p:nvGrpSpPr>
          <p:grpSpPr>
            <a:xfrm flipH="1">
              <a:off x="2707966" y="1243955"/>
              <a:ext cx="1423697" cy="3337606"/>
              <a:chOff x="7164717" y="1668932"/>
              <a:chExt cx="997546" cy="2338569"/>
            </a:xfrm>
          </p:grpSpPr>
          <p:sp>
            <p:nvSpPr>
              <p:cNvPr id="851" name="Google Shape;851;p64"/>
              <p:cNvSpPr/>
              <p:nvPr/>
            </p:nvSpPr>
            <p:spPr>
              <a:xfrm>
                <a:off x="7164717" y="1668932"/>
                <a:ext cx="997546" cy="2338569"/>
              </a:xfrm>
              <a:custGeom>
                <a:avLst/>
                <a:gdLst/>
                <a:ahLst/>
                <a:cxnLst/>
                <a:rect l="l" t="t" r="r" b="b"/>
                <a:pathLst>
                  <a:path w="23385" h="54822" extrusionOk="0">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7291066" y="3415047"/>
                <a:ext cx="7678" cy="18428"/>
              </a:xfrm>
              <a:custGeom>
                <a:avLst/>
                <a:gdLst/>
                <a:ahLst/>
                <a:cxnLst/>
                <a:rect l="l" t="t" r="r" b="b"/>
                <a:pathLst>
                  <a:path w="180" h="432" extrusionOk="0">
                    <a:moveTo>
                      <a:pt x="1" y="0"/>
                    </a:moveTo>
                    <a:lnTo>
                      <a:pt x="179" y="432"/>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7706970" y="3942670"/>
                <a:ext cx="11475" cy="7038"/>
              </a:xfrm>
              <a:custGeom>
                <a:avLst/>
                <a:gdLst/>
                <a:ahLst/>
                <a:cxnLst/>
                <a:rect l="l" t="t" r="r" b="b"/>
                <a:pathLst>
                  <a:path w="269" h="165" extrusionOk="0">
                    <a:moveTo>
                      <a:pt x="0" y="0"/>
                    </a:moveTo>
                    <a:cubicBezTo>
                      <a:pt x="90" y="60"/>
                      <a:pt x="179" y="120"/>
                      <a:pt x="268" y="164"/>
                    </a:cubicBezTo>
                    <a:cubicBezTo>
                      <a:pt x="179" y="120"/>
                      <a:pt x="90" y="6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7333595" y="3513457"/>
                <a:ext cx="7038" cy="11475"/>
              </a:xfrm>
              <a:custGeom>
                <a:avLst/>
                <a:gdLst/>
                <a:ahLst/>
                <a:cxnLst/>
                <a:rect l="l" t="t" r="r" b="b"/>
                <a:pathLst>
                  <a:path w="165" h="269" extrusionOk="0">
                    <a:moveTo>
                      <a:pt x="1" y="0"/>
                    </a:moveTo>
                    <a:cubicBezTo>
                      <a:pt x="60" y="90"/>
                      <a:pt x="105" y="179"/>
                      <a:pt x="165" y="268"/>
                    </a:cubicBezTo>
                    <a:cubicBezTo>
                      <a:pt x="105" y="179"/>
                      <a:pt x="60" y="90"/>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p:nvPr/>
            </p:nvSpPr>
            <p:spPr>
              <a:xfrm>
                <a:off x="7723478" y="3952182"/>
                <a:ext cx="11475" cy="7038"/>
              </a:xfrm>
              <a:custGeom>
                <a:avLst/>
                <a:gdLst/>
                <a:ahLst/>
                <a:cxnLst/>
                <a:rect l="l" t="t" r="r" b="b"/>
                <a:pathLst>
                  <a:path w="269" h="165" extrusionOk="0">
                    <a:moveTo>
                      <a:pt x="0" y="1"/>
                    </a:moveTo>
                    <a:cubicBezTo>
                      <a:pt x="90" y="60"/>
                      <a:pt x="179" y="120"/>
                      <a:pt x="268" y="164"/>
                    </a:cubicBezTo>
                    <a:cubicBezTo>
                      <a:pt x="179" y="120"/>
                      <a:pt x="90" y="60"/>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4"/>
              <p:cNvSpPr/>
              <p:nvPr/>
            </p:nvSpPr>
            <p:spPr>
              <a:xfrm>
                <a:off x="7430127" y="3651878"/>
                <a:ext cx="4479" cy="11475"/>
              </a:xfrm>
              <a:custGeom>
                <a:avLst/>
                <a:gdLst/>
                <a:ahLst/>
                <a:cxnLst/>
                <a:rect l="l" t="t" r="r" b="b"/>
                <a:pathLst>
                  <a:path w="105" h="269" extrusionOk="0">
                    <a:moveTo>
                      <a:pt x="0" y="0"/>
                    </a:moveTo>
                    <a:cubicBezTo>
                      <a:pt x="30" y="89"/>
                      <a:pt x="60" y="179"/>
                      <a:pt x="105" y="268"/>
                    </a:cubicBezTo>
                    <a:cubicBezTo>
                      <a:pt x="60" y="179"/>
                      <a:pt x="30" y="89"/>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4"/>
              <p:cNvSpPr/>
              <p:nvPr/>
            </p:nvSpPr>
            <p:spPr>
              <a:xfrm>
                <a:off x="7652966" y="1778773"/>
                <a:ext cx="11475" cy="9555"/>
              </a:xfrm>
              <a:custGeom>
                <a:avLst/>
                <a:gdLst/>
                <a:ahLst/>
                <a:cxnLst/>
                <a:rect l="l" t="t" r="r" b="b"/>
                <a:pathLst>
                  <a:path w="269" h="224" extrusionOk="0">
                    <a:moveTo>
                      <a:pt x="269" y="1"/>
                    </a:moveTo>
                    <a:cubicBezTo>
                      <a:pt x="180" y="75"/>
                      <a:pt x="90" y="149"/>
                      <a:pt x="1" y="224"/>
                    </a:cubicBezTo>
                    <a:cubicBezTo>
                      <a:pt x="90" y="149"/>
                      <a:pt x="180" y="75"/>
                      <a:pt x="2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4"/>
              <p:cNvSpPr/>
              <p:nvPr/>
            </p:nvSpPr>
            <p:spPr>
              <a:xfrm>
                <a:off x="7286630" y="2485469"/>
                <a:ext cx="7038" cy="11475"/>
              </a:xfrm>
              <a:custGeom>
                <a:avLst/>
                <a:gdLst/>
                <a:ahLst/>
                <a:cxnLst/>
                <a:rect l="l" t="t" r="r" b="b"/>
                <a:pathLst>
                  <a:path w="165" h="269" extrusionOk="0">
                    <a:moveTo>
                      <a:pt x="164" y="1"/>
                    </a:moveTo>
                    <a:lnTo>
                      <a:pt x="0" y="2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4"/>
              <p:cNvSpPr/>
              <p:nvPr/>
            </p:nvSpPr>
            <p:spPr>
              <a:xfrm>
                <a:off x="7258690" y="2548985"/>
                <a:ext cx="4479" cy="11432"/>
              </a:xfrm>
              <a:custGeom>
                <a:avLst/>
                <a:gdLst/>
                <a:ahLst/>
                <a:cxnLst/>
                <a:rect l="l" t="t" r="r" b="b"/>
                <a:pathLst>
                  <a:path w="105" h="268" extrusionOk="0">
                    <a:moveTo>
                      <a:pt x="105" y="0"/>
                    </a:moveTo>
                    <a:cubicBezTo>
                      <a:pt x="75" y="89"/>
                      <a:pt x="30" y="179"/>
                      <a:pt x="1" y="268"/>
                    </a:cubicBezTo>
                    <a:cubicBezTo>
                      <a:pt x="30" y="179"/>
                      <a:pt x="75" y="89"/>
                      <a:pt x="1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4"/>
              <p:cNvSpPr/>
              <p:nvPr/>
            </p:nvSpPr>
            <p:spPr>
              <a:xfrm>
                <a:off x="7411060" y="2084196"/>
                <a:ext cx="5119" cy="12115"/>
              </a:xfrm>
              <a:custGeom>
                <a:avLst/>
                <a:gdLst/>
                <a:ahLst/>
                <a:cxnLst/>
                <a:rect l="l" t="t" r="r" b="b"/>
                <a:pathLst>
                  <a:path w="120" h="284" extrusionOk="0">
                    <a:moveTo>
                      <a:pt x="120" y="0"/>
                    </a:moveTo>
                    <a:cubicBezTo>
                      <a:pt x="75" y="90"/>
                      <a:pt x="46" y="179"/>
                      <a:pt x="1" y="283"/>
                    </a:cubicBezTo>
                    <a:cubicBezTo>
                      <a:pt x="46" y="179"/>
                      <a:pt x="75" y="90"/>
                      <a:pt x="12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4"/>
              <p:cNvSpPr/>
              <p:nvPr/>
            </p:nvSpPr>
            <p:spPr>
              <a:xfrm>
                <a:off x="7387598" y="2196554"/>
                <a:ext cx="5119" cy="11475"/>
              </a:xfrm>
              <a:custGeom>
                <a:avLst/>
                <a:gdLst/>
                <a:ahLst/>
                <a:cxnLst/>
                <a:rect l="l" t="t" r="r" b="b"/>
                <a:pathLst>
                  <a:path w="120" h="269" extrusionOk="0">
                    <a:moveTo>
                      <a:pt x="119" y="1"/>
                    </a:moveTo>
                    <a:cubicBezTo>
                      <a:pt x="75" y="90"/>
                      <a:pt x="45" y="180"/>
                      <a:pt x="0" y="269"/>
                    </a:cubicBezTo>
                    <a:cubicBezTo>
                      <a:pt x="45" y="180"/>
                      <a:pt x="75" y="90"/>
                      <a:pt x="1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4"/>
              <p:cNvSpPr/>
              <p:nvPr/>
            </p:nvSpPr>
            <p:spPr>
              <a:xfrm>
                <a:off x="7329159" y="2417517"/>
                <a:ext cx="7038" cy="9598"/>
              </a:xfrm>
              <a:custGeom>
                <a:avLst/>
                <a:gdLst/>
                <a:ahLst/>
                <a:cxnLst/>
                <a:rect l="l" t="t" r="r" b="b"/>
                <a:pathLst>
                  <a:path w="165" h="225" extrusionOk="0">
                    <a:moveTo>
                      <a:pt x="164" y="1"/>
                    </a:moveTo>
                    <a:cubicBezTo>
                      <a:pt x="105" y="75"/>
                      <a:pt x="45" y="150"/>
                      <a:pt x="1" y="224"/>
                    </a:cubicBezTo>
                    <a:cubicBezTo>
                      <a:pt x="45" y="150"/>
                      <a:pt x="105" y="75"/>
                      <a:pt x="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7885360" y="3588362"/>
                <a:ext cx="23547" cy="26064"/>
              </a:xfrm>
              <a:custGeom>
                <a:avLst/>
                <a:gdLst/>
                <a:ahLst/>
                <a:cxnLst/>
                <a:rect l="l" t="t" r="r" b="b"/>
                <a:pathLst>
                  <a:path w="552" h="611" extrusionOk="0">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4"/>
              <p:cNvSpPr/>
              <p:nvPr/>
            </p:nvSpPr>
            <p:spPr>
              <a:xfrm>
                <a:off x="7494880" y="3748368"/>
                <a:ext cx="28623" cy="28623"/>
              </a:xfrm>
              <a:custGeom>
                <a:avLst/>
                <a:gdLst/>
                <a:ahLst/>
                <a:cxnLst/>
                <a:rect l="l" t="t" r="r" b="b"/>
                <a:pathLst>
                  <a:path w="671" h="671" extrusionOk="0">
                    <a:moveTo>
                      <a:pt x="1" y="1"/>
                    </a:moveTo>
                    <a:cubicBezTo>
                      <a:pt x="224" y="224"/>
                      <a:pt x="447" y="447"/>
                      <a:pt x="670" y="670"/>
                    </a:cubicBezTo>
                    <a:cubicBezTo>
                      <a:pt x="447" y="447"/>
                      <a:pt x="224" y="224"/>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4"/>
              <p:cNvSpPr/>
              <p:nvPr/>
            </p:nvSpPr>
            <p:spPr>
              <a:xfrm>
                <a:off x="7868212" y="3990275"/>
                <a:ext cx="21670" cy="1962"/>
              </a:xfrm>
              <a:custGeom>
                <a:avLst/>
                <a:gdLst/>
                <a:ahLst/>
                <a:cxnLst/>
                <a:rect l="l" t="t" r="r" b="b"/>
                <a:pathLst>
                  <a:path w="508" h="46" extrusionOk="0">
                    <a:moveTo>
                      <a:pt x="1" y="1"/>
                    </a:moveTo>
                    <a:cubicBezTo>
                      <a:pt x="165" y="16"/>
                      <a:pt x="343" y="31"/>
                      <a:pt x="507" y="45"/>
                    </a:cubicBezTo>
                    <a:cubicBezTo>
                      <a:pt x="343" y="31"/>
                      <a:pt x="165" y="16"/>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4"/>
              <p:cNvSpPr/>
              <p:nvPr/>
            </p:nvSpPr>
            <p:spPr>
              <a:xfrm>
                <a:off x="8087297" y="3898221"/>
                <a:ext cx="6996" cy="13992"/>
              </a:xfrm>
              <a:custGeom>
                <a:avLst/>
                <a:gdLst/>
                <a:ahLst/>
                <a:cxnLst/>
                <a:rect l="l" t="t" r="r" b="b"/>
                <a:pathLst>
                  <a:path w="164" h="328" extrusionOk="0">
                    <a:moveTo>
                      <a:pt x="0" y="328"/>
                    </a:moveTo>
                    <a:cubicBezTo>
                      <a:pt x="45" y="224"/>
                      <a:pt x="104" y="120"/>
                      <a:pt x="164" y="1"/>
                    </a:cubicBezTo>
                    <a:cubicBezTo>
                      <a:pt x="104" y="120"/>
                      <a:pt x="45" y="224"/>
                      <a:pt x="0" y="32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4"/>
              <p:cNvSpPr/>
              <p:nvPr/>
            </p:nvSpPr>
            <p:spPr>
              <a:xfrm>
                <a:off x="8084738" y="2635323"/>
                <a:ext cx="7038" cy="12115"/>
              </a:xfrm>
              <a:custGeom>
                <a:avLst/>
                <a:gdLst/>
                <a:ahLst/>
                <a:cxnLst/>
                <a:rect l="l" t="t" r="r" b="b"/>
                <a:pathLst>
                  <a:path w="165" h="284" extrusionOk="0">
                    <a:moveTo>
                      <a:pt x="1" y="283"/>
                    </a:moveTo>
                    <a:cubicBezTo>
                      <a:pt x="60" y="194"/>
                      <a:pt x="105" y="105"/>
                      <a:pt x="164" y="0"/>
                    </a:cubicBezTo>
                    <a:cubicBezTo>
                      <a:pt x="105" y="105"/>
                      <a:pt x="60" y="194"/>
                      <a:pt x="1" y="28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4"/>
              <p:cNvSpPr/>
              <p:nvPr/>
            </p:nvSpPr>
            <p:spPr>
              <a:xfrm>
                <a:off x="8072666" y="2654348"/>
                <a:ext cx="7038" cy="9598"/>
              </a:xfrm>
              <a:custGeom>
                <a:avLst/>
                <a:gdLst/>
                <a:ahLst/>
                <a:cxnLst/>
                <a:rect l="l" t="t" r="r" b="b"/>
                <a:pathLst>
                  <a:path w="165" h="225" extrusionOk="0">
                    <a:moveTo>
                      <a:pt x="1" y="224"/>
                    </a:moveTo>
                    <a:cubicBezTo>
                      <a:pt x="60" y="150"/>
                      <a:pt x="120" y="75"/>
                      <a:pt x="165" y="1"/>
                    </a:cubicBezTo>
                    <a:cubicBezTo>
                      <a:pt x="120" y="75"/>
                      <a:pt x="60" y="150"/>
                      <a:pt x="1" y="2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4"/>
              <p:cNvSpPr/>
              <p:nvPr/>
            </p:nvSpPr>
            <p:spPr>
              <a:xfrm>
                <a:off x="8072666" y="3921725"/>
                <a:ext cx="7678" cy="8915"/>
              </a:xfrm>
              <a:custGeom>
                <a:avLst/>
                <a:gdLst/>
                <a:ahLst/>
                <a:cxnLst/>
                <a:rect l="l" t="t" r="r" b="b"/>
                <a:pathLst>
                  <a:path w="180" h="209" extrusionOk="0">
                    <a:moveTo>
                      <a:pt x="1" y="209"/>
                    </a:moveTo>
                    <a:cubicBezTo>
                      <a:pt x="60" y="149"/>
                      <a:pt x="120" y="75"/>
                      <a:pt x="179" y="0"/>
                    </a:cubicBezTo>
                    <a:cubicBezTo>
                      <a:pt x="120" y="75"/>
                      <a:pt x="60" y="149"/>
                      <a:pt x="1" y="20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4"/>
              <p:cNvSpPr/>
              <p:nvPr/>
            </p:nvSpPr>
            <p:spPr>
              <a:xfrm>
                <a:off x="8094251" y="3358527"/>
                <a:ext cx="7038" cy="8915"/>
              </a:xfrm>
              <a:custGeom>
                <a:avLst/>
                <a:gdLst/>
                <a:ahLst/>
                <a:cxnLst/>
                <a:rect l="l" t="t" r="r" b="b"/>
                <a:pathLst>
                  <a:path w="165" h="209" extrusionOk="0">
                    <a:moveTo>
                      <a:pt x="1" y="209"/>
                    </a:moveTo>
                    <a:cubicBezTo>
                      <a:pt x="60" y="134"/>
                      <a:pt x="105" y="75"/>
                      <a:pt x="165" y="0"/>
                    </a:cubicBezTo>
                    <a:cubicBezTo>
                      <a:pt x="105" y="75"/>
                      <a:pt x="60" y="134"/>
                      <a:pt x="1" y="20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4"/>
              <p:cNvSpPr/>
              <p:nvPr/>
            </p:nvSpPr>
            <p:spPr>
              <a:xfrm>
                <a:off x="7258050" y="2769308"/>
                <a:ext cx="798804" cy="1149918"/>
              </a:xfrm>
              <a:custGeom>
                <a:avLst/>
                <a:gdLst/>
                <a:ahLst/>
                <a:cxnLst/>
                <a:rect l="l" t="t" r="r" b="b"/>
                <a:pathLst>
                  <a:path w="18726" h="26957" extrusionOk="0">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4"/>
              <p:cNvSpPr/>
              <p:nvPr/>
            </p:nvSpPr>
            <p:spPr>
              <a:xfrm>
                <a:off x="7342510" y="2034032"/>
                <a:ext cx="692758" cy="1040715"/>
              </a:xfrm>
              <a:custGeom>
                <a:avLst/>
                <a:gdLst/>
                <a:ahLst/>
                <a:cxnLst/>
                <a:rect l="l" t="t" r="r" b="b"/>
                <a:pathLst>
                  <a:path w="16240" h="24397" extrusionOk="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7575544" y="1791485"/>
                <a:ext cx="318140" cy="747999"/>
              </a:xfrm>
              <a:custGeom>
                <a:avLst/>
                <a:gdLst/>
                <a:ahLst/>
                <a:cxnLst/>
                <a:rect l="l" t="t" r="r" b="b"/>
                <a:pathLst>
                  <a:path w="7458" h="17535" extrusionOk="0">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p:nvPr/>
            </p:nvSpPr>
            <p:spPr>
              <a:xfrm>
                <a:off x="7831399" y="2118492"/>
                <a:ext cx="211496" cy="606419"/>
              </a:xfrm>
              <a:custGeom>
                <a:avLst/>
                <a:gdLst/>
                <a:ahLst/>
                <a:cxnLst/>
                <a:rect l="l" t="t" r="r" b="b"/>
                <a:pathLst>
                  <a:path w="4958" h="14216" extrusionOk="0">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4"/>
              <p:cNvSpPr/>
              <p:nvPr/>
            </p:nvSpPr>
            <p:spPr>
              <a:xfrm>
                <a:off x="7534892" y="1809273"/>
                <a:ext cx="178479" cy="323856"/>
              </a:xfrm>
              <a:custGeom>
                <a:avLst/>
                <a:gdLst/>
                <a:ahLst/>
                <a:cxnLst/>
                <a:rect l="l" t="t" r="r" b="b"/>
                <a:pathLst>
                  <a:path w="4184" h="7592" extrusionOk="0">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4"/>
              <p:cNvSpPr/>
              <p:nvPr/>
            </p:nvSpPr>
            <p:spPr>
              <a:xfrm>
                <a:off x="7273278" y="2637839"/>
                <a:ext cx="156894" cy="148022"/>
              </a:xfrm>
              <a:custGeom>
                <a:avLst/>
                <a:gdLst/>
                <a:ahLst/>
                <a:cxnLst/>
                <a:rect l="l" t="t" r="r" b="b"/>
                <a:pathLst>
                  <a:path w="3678" h="3470" extrusionOk="0">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4"/>
              <p:cNvSpPr/>
              <p:nvPr/>
            </p:nvSpPr>
            <p:spPr>
              <a:xfrm>
                <a:off x="7924093" y="1952770"/>
                <a:ext cx="99733" cy="50805"/>
              </a:xfrm>
              <a:custGeom>
                <a:avLst/>
                <a:gdLst/>
                <a:ahLst/>
                <a:cxnLst/>
                <a:rect l="l" t="t" r="r" b="b"/>
                <a:pathLst>
                  <a:path w="2338" h="1191" extrusionOk="0">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4"/>
              <p:cNvSpPr/>
              <p:nvPr/>
            </p:nvSpPr>
            <p:spPr>
              <a:xfrm>
                <a:off x="7572345" y="2879789"/>
                <a:ext cx="122598" cy="60360"/>
              </a:xfrm>
              <a:custGeom>
                <a:avLst/>
                <a:gdLst/>
                <a:ahLst/>
                <a:cxnLst/>
                <a:rect l="l" t="t" r="r" b="b"/>
                <a:pathLst>
                  <a:path w="2874" h="1415" extrusionOk="0">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4"/>
              <p:cNvSpPr/>
              <p:nvPr/>
            </p:nvSpPr>
            <p:spPr>
              <a:xfrm>
                <a:off x="7534892" y="2994707"/>
                <a:ext cx="12115" cy="12712"/>
              </a:xfrm>
              <a:custGeom>
                <a:avLst/>
                <a:gdLst/>
                <a:ahLst/>
                <a:cxnLst/>
                <a:rect l="l" t="t" r="r" b="b"/>
                <a:pathLst>
                  <a:path w="284" h="298" extrusionOk="0">
                    <a:moveTo>
                      <a:pt x="283" y="298"/>
                    </a:moveTo>
                    <a:cubicBezTo>
                      <a:pt x="179" y="194"/>
                      <a:pt x="90" y="104"/>
                      <a:pt x="0" y="0"/>
                    </a:cubicBezTo>
                    <a:cubicBezTo>
                      <a:pt x="90" y="104"/>
                      <a:pt x="179" y="194"/>
                      <a:pt x="283" y="29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4"/>
              <p:cNvSpPr/>
              <p:nvPr/>
            </p:nvSpPr>
            <p:spPr>
              <a:xfrm>
                <a:off x="7267562" y="3067735"/>
                <a:ext cx="4522" cy="19708"/>
              </a:xfrm>
              <a:custGeom>
                <a:avLst/>
                <a:gdLst/>
                <a:ahLst/>
                <a:cxnLst/>
                <a:rect l="l" t="t" r="r" b="b"/>
                <a:pathLst>
                  <a:path w="106" h="462" extrusionOk="0">
                    <a:moveTo>
                      <a:pt x="105" y="461"/>
                    </a:moveTo>
                    <a:cubicBezTo>
                      <a:pt x="75" y="298"/>
                      <a:pt x="46" y="149"/>
                      <a:pt x="1" y="0"/>
                    </a:cubicBezTo>
                    <a:cubicBezTo>
                      <a:pt x="46" y="149"/>
                      <a:pt x="75" y="298"/>
                      <a:pt x="105" y="46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4"/>
              <p:cNvSpPr/>
              <p:nvPr/>
            </p:nvSpPr>
            <p:spPr>
              <a:xfrm>
                <a:off x="7797743" y="3145157"/>
                <a:ext cx="19111" cy="1962"/>
              </a:xfrm>
              <a:custGeom>
                <a:avLst/>
                <a:gdLst/>
                <a:ahLst/>
                <a:cxnLst/>
                <a:rect l="l" t="t" r="r" b="b"/>
                <a:pathLst>
                  <a:path w="448" h="46" extrusionOk="0">
                    <a:moveTo>
                      <a:pt x="447" y="46"/>
                    </a:moveTo>
                    <a:cubicBezTo>
                      <a:pt x="298" y="31"/>
                      <a:pt x="150" y="16"/>
                      <a:pt x="1" y="1"/>
                    </a:cubicBezTo>
                    <a:cubicBezTo>
                      <a:pt x="150" y="16"/>
                      <a:pt x="298" y="31"/>
                      <a:pt x="447" y="4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4"/>
              <p:cNvSpPr/>
              <p:nvPr/>
            </p:nvSpPr>
            <p:spPr>
              <a:xfrm>
                <a:off x="7739346" y="2762312"/>
                <a:ext cx="7038" cy="14632"/>
              </a:xfrm>
              <a:custGeom>
                <a:avLst/>
                <a:gdLst/>
                <a:ahLst/>
                <a:cxnLst/>
                <a:rect l="l" t="t" r="r" b="b"/>
                <a:pathLst>
                  <a:path w="165" h="343" extrusionOk="0">
                    <a:moveTo>
                      <a:pt x="164" y="343"/>
                    </a:moveTo>
                    <a:cubicBezTo>
                      <a:pt x="105" y="224"/>
                      <a:pt x="45" y="119"/>
                      <a:pt x="0" y="0"/>
                    </a:cubicBezTo>
                    <a:cubicBezTo>
                      <a:pt x="45" y="119"/>
                      <a:pt x="105" y="224"/>
                      <a:pt x="164" y="34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4"/>
              <p:cNvSpPr/>
              <p:nvPr/>
            </p:nvSpPr>
            <p:spPr>
              <a:xfrm>
                <a:off x="7340591" y="2771825"/>
                <a:ext cx="17191" cy="2602"/>
              </a:xfrm>
              <a:custGeom>
                <a:avLst/>
                <a:gdLst/>
                <a:ahLst/>
                <a:cxnLst/>
                <a:rect l="l" t="t" r="r" b="b"/>
                <a:pathLst>
                  <a:path w="403" h="61" extrusionOk="0">
                    <a:moveTo>
                      <a:pt x="403" y="1"/>
                    </a:moveTo>
                    <a:cubicBezTo>
                      <a:pt x="269" y="16"/>
                      <a:pt x="135" y="30"/>
                      <a:pt x="1" y="60"/>
                    </a:cubicBezTo>
                    <a:cubicBezTo>
                      <a:pt x="135" y="30"/>
                      <a:pt x="269" y="16"/>
                      <a:pt x="40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4"/>
              <p:cNvSpPr/>
              <p:nvPr/>
            </p:nvSpPr>
            <p:spPr>
              <a:xfrm>
                <a:off x="7486008" y="3515973"/>
                <a:ext cx="17831" cy="1962"/>
              </a:xfrm>
              <a:custGeom>
                <a:avLst/>
                <a:gdLst/>
                <a:ahLst/>
                <a:cxnLst/>
                <a:rect l="l" t="t" r="r" b="b"/>
                <a:pathLst>
                  <a:path w="418" h="46" extrusionOk="0">
                    <a:moveTo>
                      <a:pt x="417" y="1"/>
                    </a:moveTo>
                    <a:cubicBezTo>
                      <a:pt x="283" y="16"/>
                      <a:pt x="134" y="31"/>
                      <a:pt x="0" y="45"/>
                    </a:cubicBezTo>
                    <a:cubicBezTo>
                      <a:pt x="134" y="31"/>
                      <a:pt x="283" y="16"/>
                      <a:pt x="4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4"/>
              <p:cNvSpPr/>
              <p:nvPr/>
            </p:nvSpPr>
            <p:spPr>
              <a:xfrm>
                <a:off x="7699974" y="3192165"/>
                <a:ext cx="13992" cy="1962"/>
              </a:xfrm>
              <a:custGeom>
                <a:avLst/>
                <a:gdLst/>
                <a:ahLst/>
                <a:cxnLst/>
                <a:rect l="l" t="t" r="r" b="b"/>
                <a:pathLst>
                  <a:path w="328" h="46" extrusionOk="0">
                    <a:moveTo>
                      <a:pt x="328" y="0"/>
                    </a:moveTo>
                    <a:cubicBezTo>
                      <a:pt x="224" y="15"/>
                      <a:pt x="105" y="30"/>
                      <a:pt x="0" y="45"/>
                    </a:cubicBezTo>
                    <a:cubicBezTo>
                      <a:pt x="105" y="30"/>
                      <a:pt x="224" y="15"/>
                      <a:pt x="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4"/>
              <p:cNvSpPr/>
              <p:nvPr/>
            </p:nvSpPr>
            <p:spPr>
              <a:xfrm>
                <a:off x="7661881" y="3651878"/>
                <a:ext cx="14632" cy="2559"/>
              </a:xfrm>
              <a:custGeom>
                <a:avLst/>
                <a:gdLst/>
                <a:ahLst/>
                <a:cxnLst/>
                <a:rect l="l" t="t" r="r" b="b"/>
                <a:pathLst>
                  <a:path w="343" h="60" extrusionOk="0">
                    <a:moveTo>
                      <a:pt x="343" y="60"/>
                    </a:moveTo>
                    <a:cubicBezTo>
                      <a:pt x="224" y="45"/>
                      <a:pt x="119" y="15"/>
                      <a:pt x="0" y="0"/>
                    </a:cubicBezTo>
                    <a:cubicBezTo>
                      <a:pt x="119" y="15"/>
                      <a:pt x="224" y="45"/>
                      <a:pt x="343" y="6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4"/>
              <p:cNvSpPr/>
              <p:nvPr/>
            </p:nvSpPr>
            <p:spPr>
              <a:xfrm>
                <a:off x="7376166" y="2767388"/>
                <a:ext cx="13992" cy="1962"/>
              </a:xfrm>
              <a:custGeom>
                <a:avLst/>
                <a:gdLst/>
                <a:ahLst/>
                <a:cxnLst/>
                <a:rect l="l" t="t" r="r" b="b"/>
                <a:pathLst>
                  <a:path w="328" h="46" extrusionOk="0">
                    <a:moveTo>
                      <a:pt x="328" y="0"/>
                    </a:moveTo>
                    <a:cubicBezTo>
                      <a:pt x="223" y="15"/>
                      <a:pt x="104" y="30"/>
                      <a:pt x="0" y="45"/>
                    </a:cubicBezTo>
                    <a:cubicBezTo>
                      <a:pt x="104" y="30"/>
                      <a:pt x="223" y="15"/>
                      <a:pt x="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4"/>
              <p:cNvSpPr/>
              <p:nvPr/>
            </p:nvSpPr>
            <p:spPr>
              <a:xfrm>
                <a:off x="7359658" y="2769905"/>
                <a:ext cx="14632" cy="1962"/>
              </a:xfrm>
              <a:custGeom>
                <a:avLst/>
                <a:gdLst/>
                <a:ahLst/>
                <a:cxnLst/>
                <a:rect l="l" t="t" r="r" b="b"/>
                <a:pathLst>
                  <a:path w="343" h="46" extrusionOk="0">
                    <a:moveTo>
                      <a:pt x="343" y="1"/>
                    </a:moveTo>
                    <a:cubicBezTo>
                      <a:pt x="223" y="16"/>
                      <a:pt x="104" y="31"/>
                      <a:pt x="0" y="46"/>
                    </a:cubicBezTo>
                    <a:cubicBezTo>
                      <a:pt x="104" y="31"/>
                      <a:pt x="223" y="16"/>
                      <a:pt x="34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4"/>
              <p:cNvSpPr/>
              <p:nvPr/>
            </p:nvSpPr>
            <p:spPr>
              <a:xfrm>
                <a:off x="7957749" y="3724864"/>
                <a:ext cx="12115" cy="4522"/>
              </a:xfrm>
              <a:custGeom>
                <a:avLst/>
                <a:gdLst/>
                <a:ahLst/>
                <a:cxnLst/>
                <a:rect l="l" t="t" r="r" b="b"/>
                <a:pathLst>
                  <a:path w="284" h="106" extrusionOk="0">
                    <a:moveTo>
                      <a:pt x="284" y="1"/>
                    </a:moveTo>
                    <a:cubicBezTo>
                      <a:pt x="194" y="31"/>
                      <a:pt x="90" y="75"/>
                      <a:pt x="1" y="105"/>
                    </a:cubicBezTo>
                    <a:cubicBezTo>
                      <a:pt x="90" y="75"/>
                      <a:pt x="194" y="31"/>
                      <a:pt x="2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4"/>
              <p:cNvSpPr/>
              <p:nvPr/>
            </p:nvSpPr>
            <p:spPr>
              <a:xfrm>
                <a:off x="7476495" y="3236614"/>
                <a:ext cx="5119" cy="11475"/>
              </a:xfrm>
              <a:custGeom>
                <a:avLst/>
                <a:gdLst/>
                <a:ahLst/>
                <a:cxnLst/>
                <a:rect l="l" t="t" r="r" b="b"/>
                <a:pathLst>
                  <a:path w="120" h="269" extrusionOk="0">
                    <a:moveTo>
                      <a:pt x="119" y="0"/>
                    </a:moveTo>
                    <a:cubicBezTo>
                      <a:pt x="89" y="90"/>
                      <a:pt x="45" y="179"/>
                      <a:pt x="0" y="268"/>
                    </a:cubicBezTo>
                    <a:cubicBezTo>
                      <a:pt x="45" y="179"/>
                      <a:pt x="89" y="90"/>
                      <a:pt x="1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4"/>
              <p:cNvSpPr/>
              <p:nvPr/>
            </p:nvSpPr>
            <p:spPr>
              <a:xfrm>
                <a:off x="7873331" y="2333099"/>
                <a:ext cx="7636" cy="8915"/>
              </a:xfrm>
              <a:custGeom>
                <a:avLst/>
                <a:gdLst/>
                <a:ahLst/>
                <a:cxnLst/>
                <a:rect l="l" t="t" r="r" b="b"/>
                <a:pathLst>
                  <a:path w="179" h="209" extrusionOk="0">
                    <a:moveTo>
                      <a:pt x="179" y="0"/>
                    </a:moveTo>
                    <a:cubicBezTo>
                      <a:pt x="119" y="60"/>
                      <a:pt x="60" y="134"/>
                      <a:pt x="0" y="209"/>
                    </a:cubicBezTo>
                    <a:cubicBezTo>
                      <a:pt x="60" y="134"/>
                      <a:pt x="119" y="60"/>
                      <a:pt x="1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4"/>
              <p:cNvSpPr/>
              <p:nvPr/>
            </p:nvSpPr>
            <p:spPr>
              <a:xfrm>
                <a:off x="7852344" y="3126132"/>
                <a:ext cx="14674" cy="2559"/>
              </a:xfrm>
              <a:custGeom>
                <a:avLst/>
                <a:gdLst/>
                <a:ahLst/>
                <a:cxnLst/>
                <a:rect l="l" t="t" r="r" b="b"/>
                <a:pathLst>
                  <a:path w="344" h="60" extrusionOk="0">
                    <a:moveTo>
                      <a:pt x="343" y="0"/>
                    </a:moveTo>
                    <a:cubicBezTo>
                      <a:pt x="224" y="30"/>
                      <a:pt x="120" y="45"/>
                      <a:pt x="1" y="60"/>
                    </a:cubicBezTo>
                    <a:cubicBezTo>
                      <a:pt x="120" y="45"/>
                      <a:pt x="224" y="30"/>
                      <a:pt x="3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4"/>
              <p:cNvSpPr/>
              <p:nvPr/>
            </p:nvSpPr>
            <p:spPr>
              <a:xfrm>
                <a:off x="7880284" y="3121696"/>
                <a:ext cx="14674" cy="2559"/>
              </a:xfrm>
              <a:custGeom>
                <a:avLst/>
                <a:gdLst/>
                <a:ahLst/>
                <a:cxnLst/>
                <a:rect l="l" t="t" r="r" b="b"/>
                <a:pathLst>
                  <a:path w="344" h="60" extrusionOk="0">
                    <a:moveTo>
                      <a:pt x="343" y="0"/>
                    </a:moveTo>
                    <a:cubicBezTo>
                      <a:pt x="239" y="15"/>
                      <a:pt x="120" y="30"/>
                      <a:pt x="1" y="60"/>
                    </a:cubicBezTo>
                    <a:cubicBezTo>
                      <a:pt x="120" y="30"/>
                      <a:pt x="239" y="15"/>
                      <a:pt x="3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4"/>
              <p:cNvSpPr/>
              <p:nvPr/>
            </p:nvSpPr>
            <p:spPr>
              <a:xfrm>
                <a:off x="7549481" y="3581366"/>
                <a:ext cx="5119" cy="12115"/>
              </a:xfrm>
              <a:custGeom>
                <a:avLst/>
                <a:gdLst/>
                <a:ahLst/>
                <a:cxnLst/>
                <a:rect l="l" t="t" r="r" b="b"/>
                <a:pathLst>
                  <a:path w="120" h="284" extrusionOk="0">
                    <a:moveTo>
                      <a:pt x="1" y="1"/>
                    </a:moveTo>
                    <a:cubicBezTo>
                      <a:pt x="45" y="90"/>
                      <a:pt x="75" y="180"/>
                      <a:pt x="120" y="284"/>
                    </a:cubicBezTo>
                    <a:cubicBezTo>
                      <a:pt x="75" y="180"/>
                      <a:pt x="45" y="90"/>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4"/>
              <p:cNvSpPr/>
              <p:nvPr/>
            </p:nvSpPr>
            <p:spPr>
              <a:xfrm>
                <a:off x="7526020" y="2347048"/>
                <a:ext cx="64157" cy="95297"/>
              </a:xfrm>
              <a:custGeom>
                <a:avLst/>
                <a:gdLst/>
                <a:ahLst/>
                <a:cxnLst/>
                <a:rect l="l" t="t" r="r" b="b"/>
                <a:pathLst>
                  <a:path w="1504" h="2234" extrusionOk="0">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p:nvPr/>
            </p:nvSpPr>
            <p:spPr>
              <a:xfrm>
                <a:off x="7725355" y="2536913"/>
                <a:ext cx="5119" cy="11475"/>
              </a:xfrm>
              <a:custGeom>
                <a:avLst/>
                <a:gdLst/>
                <a:ahLst/>
                <a:cxnLst/>
                <a:rect l="l" t="t" r="r" b="b"/>
                <a:pathLst>
                  <a:path w="120" h="269" extrusionOk="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4"/>
              <p:cNvSpPr/>
              <p:nvPr/>
            </p:nvSpPr>
            <p:spPr>
              <a:xfrm>
                <a:off x="7732990" y="2515329"/>
                <a:ext cx="1322" cy="22267"/>
              </a:xfrm>
              <a:custGeom>
                <a:avLst/>
                <a:gdLst/>
                <a:ahLst/>
                <a:cxnLst/>
                <a:rect l="l" t="t" r="r" b="b"/>
                <a:pathLst>
                  <a:path w="31" h="522" extrusionOk="0">
                    <a:moveTo>
                      <a:pt x="0" y="0"/>
                    </a:moveTo>
                    <a:cubicBezTo>
                      <a:pt x="15" y="15"/>
                      <a:pt x="30" y="15"/>
                      <a:pt x="30" y="30"/>
                    </a:cubicBezTo>
                    <a:cubicBezTo>
                      <a:pt x="30" y="194"/>
                      <a:pt x="15" y="357"/>
                      <a:pt x="0" y="521"/>
                    </a:cubicBezTo>
                    <a:cubicBezTo>
                      <a:pt x="0" y="342"/>
                      <a:pt x="0" y="179"/>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4"/>
              <p:cNvSpPr/>
              <p:nvPr/>
            </p:nvSpPr>
            <p:spPr>
              <a:xfrm>
                <a:off x="7728554" y="2302599"/>
                <a:ext cx="1322" cy="9555"/>
              </a:xfrm>
              <a:custGeom>
                <a:avLst/>
                <a:gdLst/>
                <a:ahLst/>
                <a:cxnLst/>
                <a:rect l="l" t="t" r="r" b="b"/>
                <a:pathLst>
                  <a:path w="31" h="224" extrusionOk="0">
                    <a:moveTo>
                      <a:pt x="30" y="1"/>
                    </a:moveTo>
                    <a:lnTo>
                      <a:pt x="30" y="224"/>
                    </a:lnTo>
                    <a:lnTo>
                      <a:pt x="0" y="224"/>
                    </a:lnTo>
                    <a:lnTo>
                      <a:pt x="0" y="1"/>
                    </a:lnTo>
                    <a:cubicBezTo>
                      <a:pt x="0" y="1"/>
                      <a:pt x="15" y="1"/>
                      <a:pt x="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4"/>
              <p:cNvSpPr/>
              <p:nvPr/>
            </p:nvSpPr>
            <p:spPr>
              <a:xfrm>
                <a:off x="7915860" y="2213702"/>
                <a:ext cx="3839" cy="7678"/>
              </a:xfrm>
              <a:custGeom>
                <a:avLst/>
                <a:gdLst/>
                <a:ahLst/>
                <a:cxnLst/>
                <a:rect l="l" t="t" r="r" b="b"/>
                <a:pathLst>
                  <a:path w="90" h="180" extrusionOk="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64"/>
            <p:cNvGrpSpPr/>
            <p:nvPr/>
          </p:nvGrpSpPr>
          <p:grpSpPr>
            <a:xfrm>
              <a:off x="1158225" y="1244472"/>
              <a:ext cx="1423697" cy="3337606"/>
              <a:chOff x="7164717" y="1668932"/>
              <a:chExt cx="997546" cy="2338569"/>
            </a:xfrm>
          </p:grpSpPr>
          <p:sp>
            <p:nvSpPr>
              <p:cNvPr id="901" name="Google Shape;901;p64"/>
              <p:cNvSpPr/>
              <p:nvPr/>
            </p:nvSpPr>
            <p:spPr>
              <a:xfrm>
                <a:off x="7164717" y="1668932"/>
                <a:ext cx="997546" cy="2338569"/>
              </a:xfrm>
              <a:custGeom>
                <a:avLst/>
                <a:gdLst/>
                <a:ahLst/>
                <a:cxnLst/>
                <a:rect l="l" t="t" r="r" b="b"/>
                <a:pathLst>
                  <a:path w="23385" h="54822" extrusionOk="0">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4"/>
              <p:cNvSpPr/>
              <p:nvPr/>
            </p:nvSpPr>
            <p:spPr>
              <a:xfrm>
                <a:off x="7291066" y="3415047"/>
                <a:ext cx="7678" cy="18428"/>
              </a:xfrm>
              <a:custGeom>
                <a:avLst/>
                <a:gdLst/>
                <a:ahLst/>
                <a:cxnLst/>
                <a:rect l="l" t="t" r="r" b="b"/>
                <a:pathLst>
                  <a:path w="180" h="432" extrusionOk="0">
                    <a:moveTo>
                      <a:pt x="1" y="0"/>
                    </a:moveTo>
                    <a:lnTo>
                      <a:pt x="179" y="432"/>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4"/>
              <p:cNvSpPr/>
              <p:nvPr/>
            </p:nvSpPr>
            <p:spPr>
              <a:xfrm>
                <a:off x="7706970" y="3942670"/>
                <a:ext cx="11475" cy="7038"/>
              </a:xfrm>
              <a:custGeom>
                <a:avLst/>
                <a:gdLst/>
                <a:ahLst/>
                <a:cxnLst/>
                <a:rect l="l" t="t" r="r" b="b"/>
                <a:pathLst>
                  <a:path w="269" h="165" extrusionOk="0">
                    <a:moveTo>
                      <a:pt x="0" y="0"/>
                    </a:moveTo>
                    <a:cubicBezTo>
                      <a:pt x="90" y="60"/>
                      <a:pt x="179" y="120"/>
                      <a:pt x="268" y="164"/>
                    </a:cubicBezTo>
                    <a:cubicBezTo>
                      <a:pt x="179" y="120"/>
                      <a:pt x="90" y="6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4"/>
              <p:cNvSpPr/>
              <p:nvPr/>
            </p:nvSpPr>
            <p:spPr>
              <a:xfrm>
                <a:off x="7333595" y="3513457"/>
                <a:ext cx="7038" cy="11475"/>
              </a:xfrm>
              <a:custGeom>
                <a:avLst/>
                <a:gdLst/>
                <a:ahLst/>
                <a:cxnLst/>
                <a:rect l="l" t="t" r="r" b="b"/>
                <a:pathLst>
                  <a:path w="165" h="269" extrusionOk="0">
                    <a:moveTo>
                      <a:pt x="1" y="0"/>
                    </a:moveTo>
                    <a:cubicBezTo>
                      <a:pt x="60" y="90"/>
                      <a:pt x="105" y="179"/>
                      <a:pt x="165" y="268"/>
                    </a:cubicBezTo>
                    <a:cubicBezTo>
                      <a:pt x="105" y="179"/>
                      <a:pt x="60" y="90"/>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4"/>
              <p:cNvSpPr/>
              <p:nvPr/>
            </p:nvSpPr>
            <p:spPr>
              <a:xfrm>
                <a:off x="7723478" y="3952182"/>
                <a:ext cx="11475" cy="7038"/>
              </a:xfrm>
              <a:custGeom>
                <a:avLst/>
                <a:gdLst/>
                <a:ahLst/>
                <a:cxnLst/>
                <a:rect l="l" t="t" r="r" b="b"/>
                <a:pathLst>
                  <a:path w="269" h="165" extrusionOk="0">
                    <a:moveTo>
                      <a:pt x="0" y="1"/>
                    </a:moveTo>
                    <a:cubicBezTo>
                      <a:pt x="90" y="60"/>
                      <a:pt x="179" y="120"/>
                      <a:pt x="268" y="164"/>
                    </a:cubicBezTo>
                    <a:cubicBezTo>
                      <a:pt x="179" y="120"/>
                      <a:pt x="90" y="60"/>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4"/>
              <p:cNvSpPr/>
              <p:nvPr/>
            </p:nvSpPr>
            <p:spPr>
              <a:xfrm>
                <a:off x="7430127" y="3651878"/>
                <a:ext cx="4479" cy="11475"/>
              </a:xfrm>
              <a:custGeom>
                <a:avLst/>
                <a:gdLst/>
                <a:ahLst/>
                <a:cxnLst/>
                <a:rect l="l" t="t" r="r" b="b"/>
                <a:pathLst>
                  <a:path w="105" h="269" extrusionOk="0">
                    <a:moveTo>
                      <a:pt x="0" y="0"/>
                    </a:moveTo>
                    <a:cubicBezTo>
                      <a:pt x="30" y="89"/>
                      <a:pt x="60" y="179"/>
                      <a:pt x="105" y="268"/>
                    </a:cubicBezTo>
                    <a:cubicBezTo>
                      <a:pt x="60" y="179"/>
                      <a:pt x="30" y="89"/>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4"/>
              <p:cNvSpPr/>
              <p:nvPr/>
            </p:nvSpPr>
            <p:spPr>
              <a:xfrm>
                <a:off x="7652966" y="1778773"/>
                <a:ext cx="11475" cy="9555"/>
              </a:xfrm>
              <a:custGeom>
                <a:avLst/>
                <a:gdLst/>
                <a:ahLst/>
                <a:cxnLst/>
                <a:rect l="l" t="t" r="r" b="b"/>
                <a:pathLst>
                  <a:path w="269" h="224" extrusionOk="0">
                    <a:moveTo>
                      <a:pt x="269" y="1"/>
                    </a:moveTo>
                    <a:cubicBezTo>
                      <a:pt x="180" y="75"/>
                      <a:pt x="90" y="149"/>
                      <a:pt x="1" y="224"/>
                    </a:cubicBezTo>
                    <a:cubicBezTo>
                      <a:pt x="90" y="149"/>
                      <a:pt x="180" y="75"/>
                      <a:pt x="2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4"/>
              <p:cNvSpPr/>
              <p:nvPr/>
            </p:nvSpPr>
            <p:spPr>
              <a:xfrm>
                <a:off x="7286630" y="2485469"/>
                <a:ext cx="7038" cy="11475"/>
              </a:xfrm>
              <a:custGeom>
                <a:avLst/>
                <a:gdLst/>
                <a:ahLst/>
                <a:cxnLst/>
                <a:rect l="l" t="t" r="r" b="b"/>
                <a:pathLst>
                  <a:path w="165" h="269" extrusionOk="0">
                    <a:moveTo>
                      <a:pt x="164" y="1"/>
                    </a:moveTo>
                    <a:lnTo>
                      <a:pt x="0" y="2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4"/>
              <p:cNvSpPr/>
              <p:nvPr/>
            </p:nvSpPr>
            <p:spPr>
              <a:xfrm>
                <a:off x="7258690" y="2548985"/>
                <a:ext cx="4479" cy="11432"/>
              </a:xfrm>
              <a:custGeom>
                <a:avLst/>
                <a:gdLst/>
                <a:ahLst/>
                <a:cxnLst/>
                <a:rect l="l" t="t" r="r" b="b"/>
                <a:pathLst>
                  <a:path w="105" h="268" extrusionOk="0">
                    <a:moveTo>
                      <a:pt x="105" y="0"/>
                    </a:moveTo>
                    <a:cubicBezTo>
                      <a:pt x="75" y="89"/>
                      <a:pt x="30" y="179"/>
                      <a:pt x="1" y="268"/>
                    </a:cubicBezTo>
                    <a:cubicBezTo>
                      <a:pt x="30" y="179"/>
                      <a:pt x="75" y="89"/>
                      <a:pt x="1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4"/>
              <p:cNvSpPr/>
              <p:nvPr/>
            </p:nvSpPr>
            <p:spPr>
              <a:xfrm>
                <a:off x="7411060" y="2084196"/>
                <a:ext cx="5119" cy="12115"/>
              </a:xfrm>
              <a:custGeom>
                <a:avLst/>
                <a:gdLst/>
                <a:ahLst/>
                <a:cxnLst/>
                <a:rect l="l" t="t" r="r" b="b"/>
                <a:pathLst>
                  <a:path w="120" h="284" extrusionOk="0">
                    <a:moveTo>
                      <a:pt x="120" y="0"/>
                    </a:moveTo>
                    <a:cubicBezTo>
                      <a:pt x="75" y="90"/>
                      <a:pt x="46" y="179"/>
                      <a:pt x="1" y="283"/>
                    </a:cubicBezTo>
                    <a:cubicBezTo>
                      <a:pt x="46" y="179"/>
                      <a:pt x="75" y="90"/>
                      <a:pt x="12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4"/>
              <p:cNvSpPr/>
              <p:nvPr/>
            </p:nvSpPr>
            <p:spPr>
              <a:xfrm>
                <a:off x="7387598" y="2196554"/>
                <a:ext cx="5119" cy="11475"/>
              </a:xfrm>
              <a:custGeom>
                <a:avLst/>
                <a:gdLst/>
                <a:ahLst/>
                <a:cxnLst/>
                <a:rect l="l" t="t" r="r" b="b"/>
                <a:pathLst>
                  <a:path w="120" h="269" extrusionOk="0">
                    <a:moveTo>
                      <a:pt x="119" y="1"/>
                    </a:moveTo>
                    <a:cubicBezTo>
                      <a:pt x="75" y="90"/>
                      <a:pt x="45" y="180"/>
                      <a:pt x="0" y="269"/>
                    </a:cubicBezTo>
                    <a:cubicBezTo>
                      <a:pt x="45" y="180"/>
                      <a:pt x="75" y="90"/>
                      <a:pt x="1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4"/>
              <p:cNvSpPr/>
              <p:nvPr/>
            </p:nvSpPr>
            <p:spPr>
              <a:xfrm>
                <a:off x="7329159" y="2417517"/>
                <a:ext cx="7038" cy="9598"/>
              </a:xfrm>
              <a:custGeom>
                <a:avLst/>
                <a:gdLst/>
                <a:ahLst/>
                <a:cxnLst/>
                <a:rect l="l" t="t" r="r" b="b"/>
                <a:pathLst>
                  <a:path w="165" h="225" extrusionOk="0">
                    <a:moveTo>
                      <a:pt x="164" y="1"/>
                    </a:moveTo>
                    <a:cubicBezTo>
                      <a:pt x="105" y="75"/>
                      <a:pt x="45" y="150"/>
                      <a:pt x="1" y="224"/>
                    </a:cubicBezTo>
                    <a:cubicBezTo>
                      <a:pt x="45" y="150"/>
                      <a:pt x="105" y="75"/>
                      <a:pt x="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4"/>
              <p:cNvSpPr/>
              <p:nvPr/>
            </p:nvSpPr>
            <p:spPr>
              <a:xfrm>
                <a:off x="7885360" y="3588362"/>
                <a:ext cx="23547" cy="26064"/>
              </a:xfrm>
              <a:custGeom>
                <a:avLst/>
                <a:gdLst/>
                <a:ahLst/>
                <a:cxnLst/>
                <a:rect l="l" t="t" r="r" b="b"/>
                <a:pathLst>
                  <a:path w="552" h="611" extrusionOk="0">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4"/>
              <p:cNvSpPr/>
              <p:nvPr/>
            </p:nvSpPr>
            <p:spPr>
              <a:xfrm>
                <a:off x="7494880" y="3748368"/>
                <a:ext cx="28623" cy="28623"/>
              </a:xfrm>
              <a:custGeom>
                <a:avLst/>
                <a:gdLst/>
                <a:ahLst/>
                <a:cxnLst/>
                <a:rect l="l" t="t" r="r" b="b"/>
                <a:pathLst>
                  <a:path w="671" h="671" extrusionOk="0">
                    <a:moveTo>
                      <a:pt x="1" y="1"/>
                    </a:moveTo>
                    <a:cubicBezTo>
                      <a:pt x="224" y="224"/>
                      <a:pt x="447" y="447"/>
                      <a:pt x="670" y="670"/>
                    </a:cubicBezTo>
                    <a:cubicBezTo>
                      <a:pt x="447" y="447"/>
                      <a:pt x="224" y="224"/>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4"/>
              <p:cNvSpPr/>
              <p:nvPr/>
            </p:nvSpPr>
            <p:spPr>
              <a:xfrm>
                <a:off x="7868212" y="3990275"/>
                <a:ext cx="21670" cy="1962"/>
              </a:xfrm>
              <a:custGeom>
                <a:avLst/>
                <a:gdLst/>
                <a:ahLst/>
                <a:cxnLst/>
                <a:rect l="l" t="t" r="r" b="b"/>
                <a:pathLst>
                  <a:path w="508" h="46" extrusionOk="0">
                    <a:moveTo>
                      <a:pt x="1" y="1"/>
                    </a:moveTo>
                    <a:cubicBezTo>
                      <a:pt x="165" y="16"/>
                      <a:pt x="343" y="31"/>
                      <a:pt x="507" y="45"/>
                    </a:cubicBezTo>
                    <a:cubicBezTo>
                      <a:pt x="343" y="31"/>
                      <a:pt x="165" y="16"/>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4"/>
              <p:cNvSpPr/>
              <p:nvPr/>
            </p:nvSpPr>
            <p:spPr>
              <a:xfrm>
                <a:off x="8087297" y="3898221"/>
                <a:ext cx="6996" cy="13992"/>
              </a:xfrm>
              <a:custGeom>
                <a:avLst/>
                <a:gdLst/>
                <a:ahLst/>
                <a:cxnLst/>
                <a:rect l="l" t="t" r="r" b="b"/>
                <a:pathLst>
                  <a:path w="164" h="328" extrusionOk="0">
                    <a:moveTo>
                      <a:pt x="0" y="328"/>
                    </a:moveTo>
                    <a:cubicBezTo>
                      <a:pt x="45" y="224"/>
                      <a:pt x="104" y="120"/>
                      <a:pt x="164" y="1"/>
                    </a:cubicBezTo>
                    <a:cubicBezTo>
                      <a:pt x="104" y="120"/>
                      <a:pt x="45" y="224"/>
                      <a:pt x="0" y="32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4"/>
              <p:cNvSpPr/>
              <p:nvPr/>
            </p:nvSpPr>
            <p:spPr>
              <a:xfrm>
                <a:off x="8084738" y="2635323"/>
                <a:ext cx="7038" cy="12115"/>
              </a:xfrm>
              <a:custGeom>
                <a:avLst/>
                <a:gdLst/>
                <a:ahLst/>
                <a:cxnLst/>
                <a:rect l="l" t="t" r="r" b="b"/>
                <a:pathLst>
                  <a:path w="165" h="284" extrusionOk="0">
                    <a:moveTo>
                      <a:pt x="1" y="283"/>
                    </a:moveTo>
                    <a:cubicBezTo>
                      <a:pt x="60" y="194"/>
                      <a:pt x="105" y="105"/>
                      <a:pt x="164" y="0"/>
                    </a:cubicBezTo>
                    <a:cubicBezTo>
                      <a:pt x="105" y="105"/>
                      <a:pt x="60" y="194"/>
                      <a:pt x="1" y="28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4"/>
              <p:cNvSpPr/>
              <p:nvPr/>
            </p:nvSpPr>
            <p:spPr>
              <a:xfrm>
                <a:off x="8072666" y="2654348"/>
                <a:ext cx="7038" cy="9598"/>
              </a:xfrm>
              <a:custGeom>
                <a:avLst/>
                <a:gdLst/>
                <a:ahLst/>
                <a:cxnLst/>
                <a:rect l="l" t="t" r="r" b="b"/>
                <a:pathLst>
                  <a:path w="165" h="225" extrusionOk="0">
                    <a:moveTo>
                      <a:pt x="1" y="224"/>
                    </a:moveTo>
                    <a:cubicBezTo>
                      <a:pt x="60" y="150"/>
                      <a:pt x="120" y="75"/>
                      <a:pt x="165" y="1"/>
                    </a:cubicBezTo>
                    <a:cubicBezTo>
                      <a:pt x="120" y="75"/>
                      <a:pt x="60" y="150"/>
                      <a:pt x="1" y="2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8072666" y="3921725"/>
                <a:ext cx="7678" cy="8915"/>
              </a:xfrm>
              <a:custGeom>
                <a:avLst/>
                <a:gdLst/>
                <a:ahLst/>
                <a:cxnLst/>
                <a:rect l="l" t="t" r="r" b="b"/>
                <a:pathLst>
                  <a:path w="180" h="209" extrusionOk="0">
                    <a:moveTo>
                      <a:pt x="1" y="209"/>
                    </a:moveTo>
                    <a:cubicBezTo>
                      <a:pt x="60" y="149"/>
                      <a:pt x="120" y="75"/>
                      <a:pt x="179" y="0"/>
                    </a:cubicBezTo>
                    <a:cubicBezTo>
                      <a:pt x="120" y="75"/>
                      <a:pt x="60" y="149"/>
                      <a:pt x="1" y="20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8094251" y="3358527"/>
                <a:ext cx="7038" cy="8915"/>
              </a:xfrm>
              <a:custGeom>
                <a:avLst/>
                <a:gdLst/>
                <a:ahLst/>
                <a:cxnLst/>
                <a:rect l="l" t="t" r="r" b="b"/>
                <a:pathLst>
                  <a:path w="165" h="209" extrusionOk="0">
                    <a:moveTo>
                      <a:pt x="1" y="209"/>
                    </a:moveTo>
                    <a:cubicBezTo>
                      <a:pt x="60" y="134"/>
                      <a:pt x="105" y="75"/>
                      <a:pt x="165" y="0"/>
                    </a:cubicBezTo>
                    <a:cubicBezTo>
                      <a:pt x="105" y="75"/>
                      <a:pt x="60" y="134"/>
                      <a:pt x="1" y="20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4"/>
              <p:cNvSpPr/>
              <p:nvPr/>
            </p:nvSpPr>
            <p:spPr>
              <a:xfrm>
                <a:off x="7258050" y="2769308"/>
                <a:ext cx="798804" cy="1149918"/>
              </a:xfrm>
              <a:custGeom>
                <a:avLst/>
                <a:gdLst/>
                <a:ahLst/>
                <a:cxnLst/>
                <a:rect l="l" t="t" r="r" b="b"/>
                <a:pathLst>
                  <a:path w="18726" h="26957" extrusionOk="0">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4"/>
              <p:cNvSpPr/>
              <p:nvPr/>
            </p:nvSpPr>
            <p:spPr>
              <a:xfrm>
                <a:off x="7342510" y="2034032"/>
                <a:ext cx="692758" cy="1040715"/>
              </a:xfrm>
              <a:custGeom>
                <a:avLst/>
                <a:gdLst/>
                <a:ahLst/>
                <a:cxnLst/>
                <a:rect l="l" t="t" r="r" b="b"/>
                <a:pathLst>
                  <a:path w="16240" h="24397" extrusionOk="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4"/>
              <p:cNvSpPr/>
              <p:nvPr/>
            </p:nvSpPr>
            <p:spPr>
              <a:xfrm>
                <a:off x="7575544" y="1791485"/>
                <a:ext cx="318140" cy="747999"/>
              </a:xfrm>
              <a:custGeom>
                <a:avLst/>
                <a:gdLst/>
                <a:ahLst/>
                <a:cxnLst/>
                <a:rect l="l" t="t" r="r" b="b"/>
                <a:pathLst>
                  <a:path w="7458" h="17535" extrusionOk="0">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4"/>
              <p:cNvSpPr/>
              <p:nvPr/>
            </p:nvSpPr>
            <p:spPr>
              <a:xfrm>
                <a:off x="7831399" y="2118492"/>
                <a:ext cx="211496" cy="606419"/>
              </a:xfrm>
              <a:custGeom>
                <a:avLst/>
                <a:gdLst/>
                <a:ahLst/>
                <a:cxnLst/>
                <a:rect l="l" t="t" r="r" b="b"/>
                <a:pathLst>
                  <a:path w="4958" h="14216" extrusionOk="0">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4"/>
              <p:cNvSpPr/>
              <p:nvPr/>
            </p:nvSpPr>
            <p:spPr>
              <a:xfrm>
                <a:off x="7534892" y="1809273"/>
                <a:ext cx="178479" cy="323856"/>
              </a:xfrm>
              <a:custGeom>
                <a:avLst/>
                <a:gdLst/>
                <a:ahLst/>
                <a:cxnLst/>
                <a:rect l="l" t="t" r="r" b="b"/>
                <a:pathLst>
                  <a:path w="4184" h="7592" extrusionOk="0">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4"/>
              <p:cNvSpPr/>
              <p:nvPr/>
            </p:nvSpPr>
            <p:spPr>
              <a:xfrm>
                <a:off x="7273278" y="2637839"/>
                <a:ext cx="156894" cy="148022"/>
              </a:xfrm>
              <a:custGeom>
                <a:avLst/>
                <a:gdLst/>
                <a:ahLst/>
                <a:cxnLst/>
                <a:rect l="l" t="t" r="r" b="b"/>
                <a:pathLst>
                  <a:path w="3678" h="3470" extrusionOk="0">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4"/>
              <p:cNvSpPr/>
              <p:nvPr/>
            </p:nvSpPr>
            <p:spPr>
              <a:xfrm>
                <a:off x="7924093" y="1952770"/>
                <a:ext cx="99733" cy="50805"/>
              </a:xfrm>
              <a:custGeom>
                <a:avLst/>
                <a:gdLst/>
                <a:ahLst/>
                <a:cxnLst/>
                <a:rect l="l" t="t" r="r" b="b"/>
                <a:pathLst>
                  <a:path w="2338" h="1191" extrusionOk="0">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4"/>
              <p:cNvSpPr/>
              <p:nvPr/>
            </p:nvSpPr>
            <p:spPr>
              <a:xfrm>
                <a:off x="7572345" y="2879789"/>
                <a:ext cx="122598" cy="60360"/>
              </a:xfrm>
              <a:custGeom>
                <a:avLst/>
                <a:gdLst/>
                <a:ahLst/>
                <a:cxnLst/>
                <a:rect l="l" t="t" r="r" b="b"/>
                <a:pathLst>
                  <a:path w="2874" h="1415" extrusionOk="0">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4"/>
              <p:cNvSpPr/>
              <p:nvPr/>
            </p:nvSpPr>
            <p:spPr>
              <a:xfrm>
                <a:off x="7534892" y="2994707"/>
                <a:ext cx="12115" cy="12712"/>
              </a:xfrm>
              <a:custGeom>
                <a:avLst/>
                <a:gdLst/>
                <a:ahLst/>
                <a:cxnLst/>
                <a:rect l="l" t="t" r="r" b="b"/>
                <a:pathLst>
                  <a:path w="284" h="298" extrusionOk="0">
                    <a:moveTo>
                      <a:pt x="283" y="298"/>
                    </a:moveTo>
                    <a:cubicBezTo>
                      <a:pt x="179" y="194"/>
                      <a:pt x="90" y="104"/>
                      <a:pt x="0" y="0"/>
                    </a:cubicBezTo>
                    <a:cubicBezTo>
                      <a:pt x="90" y="104"/>
                      <a:pt x="179" y="194"/>
                      <a:pt x="283" y="29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4"/>
              <p:cNvSpPr/>
              <p:nvPr/>
            </p:nvSpPr>
            <p:spPr>
              <a:xfrm>
                <a:off x="7267562" y="3067735"/>
                <a:ext cx="4522" cy="19708"/>
              </a:xfrm>
              <a:custGeom>
                <a:avLst/>
                <a:gdLst/>
                <a:ahLst/>
                <a:cxnLst/>
                <a:rect l="l" t="t" r="r" b="b"/>
                <a:pathLst>
                  <a:path w="106" h="462" extrusionOk="0">
                    <a:moveTo>
                      <a:pt x="105" y="461"/>
                    </a:moveTo>
                    <a:cubicBezTo>
                      <a:pt x="75" y="298"/>
                      <a:pt x="46" y="149"/>
                      <a:pt x="1" y="0"/>
                    </a:cubicBezTo>
                    <a:cubicBezTo>
                      <a:pt x="46" y="149"/>
                      <a:pt x="75" y="298"/>
                      <a:pt x="105" y="46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4"/>
              <p:cNvSpPr/>
              <p:nvPr/>
            </p:nvSpPr>
            <p:spPr>
              <a:xfrm>
                <a:off x="7797743" y="3145157"/>
                <a:ext cx="19111" cy="1962"/>
              </a:xfrm>
              <a:custGeom>
                <a:avLst/>
                <a:gdLst/>
                <a:ahLst/>
                <a:cxnLst/>
                <a:rect l="l" t="t" r="r" b="b"/>
                <a:pathLst>
                  <a:path w="448" h="46" extrusionOk="0">
                    <a:moveTo>
                      <a:pt x="447" y="46"/>
                    </a:moveTo>
                    <a:cubicBezTo>
                      <a:pt x="298" y="31"/>
                      <a:pt x="150" y="16"/>
                      <a:pt x="1" y="1"/>
                    </a:cubicBezTo>
                    <a:cubicBezTo>
                      <a:pt x="150" y="16"/>
                      <a:pt x="298" y="31"/>
                      <a:pt x="447" y="4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4"/>
              <p:cNvSpPr/>
              <p:nvPr/>
            </p:nvSpPr>
            <p:spPr>
              <a:xfrm>
                <a:off x="7739346" y="2762312"/>
                <a:ext cx="7038" cy="14632"/>
              </a:xfrm>
              <a:custGeom>
                <a:avLst/>
                <a:gdLst/>
                <a:ahLst/>
                <a:cxnLst/>
                <a:rect l="l" t="t" r="r" b="b"/>
                <a:pathLst>
                  <a:path w="165" h="343" extrusionOk="0">
                    <a:moveTo>
                      <a:pt x="164" y="343"/>
                    </a:moveTo>
                    <a:cubicBezTo>
                      <a:pt x="105" y="224"/>
                      <a:pt x="45" y="119"/>
                      <a:pt x="0" y="0"/>
                    </a:cubicBezTo>
                    <a:cubicBezTo>
                      <a:pt x="45" y="119"/>
                      <a:pt x="105" y="224"/>
                      <a:pt x="164" y="34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4"/>
              <p:cNvSpPr/>
              <p:nvPr/>
            </p:nvSpPr>
            <p:spPr>
              <a:xfrm>
                <a:off x="7340591" y="2771825"/>
                <a:ext cx="17191" cy="2602"/>
              </a:xfrm>
              <a:custGeom>
                <a:avLst/>
                <a:gdLst/>
                <a:ahLst/>
                <a:cxnLst/>
                <a:rect l="l" t="t" r="r" b="b"/>
                <a:pathLst>
                  <a:path w="403" h="61" extrusionOk="0">
                    <a:moveTo>
                      <a:pt x="403" y="1"/>
                    </a:moveTo>
                    <a:cubicBezTo>
                      <a:pt x="269" y="16"/>
                      <a:pt x="135" y="30"/>
                      <a:pt x="1" y="60"/>
                    </a:cubicBezTo>
                    <a:cubicBezTo>
                      <a:pt x="135" y="30"/>
                      <a:pt x="269" y="16"/>
                      <a:pt x="40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4"/>
              <p:cNvSpPr/>
              <p:nvPr/>
            </p:nvSpPr>
            <p:spPr>
              <a:xfrm>
                <a:off x="7486008" y="3515973"/>
                <a:ext cx="17831" cy="1962"/>
              </a:xfrm>
              <a:custGeom>
                <a:avLst/>
                <a:gdLst/>
                <a:ahLst/>
                <a:cxnLst/>
                <a:rect l="l" t="t" r="r" b="b"/>
                <a:pathLst>
                  <a:path w="418" h="46" extrusionOk="0">
                    <a:moveTo>
                      <a:pt x="417" y="1"/>
                    </a:moveTo>
                    <a:cubicBezTo>
                      <a:pt x="283" y="16"/>
                      <a:pt x="134" y="31"/>
                      <a:pt x="0" y="45"/>
                    </a:cubicBezTo>
                    <a:cubicBezTo>
                      <a:pt x="134" y="31"/>
                      <a:pt x="283" y="16"/>
                      <a:pt x="4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4"/>
              <p:cNvSpPr/>
              <p:nvPr/>
            </p:nvSpPr>
            <p:spPr>
              <a:xfrm>
                <a:off x="7699974" y="3192165"/>
                <a:ext cx="13992" cy="1962"/>
              </a:xfrm>
              <a:custGeom>
                <a:avLst/>
                <a:gdLst/>
                <a:ahLst/>
                <a:cxnLst/>
                <a:rect l="l" t="t" r="r" b="b"/>
                <a:pathLst>
                  <a:path w="328" h="46" extrusionOk="0">
                    <a:moveTo>
                      <a:pt x="328" y="0"/>
                    </a:moveTo>
                    <a:cubicBezTo>
                      <a:pt x="224" y="15"/>
                      <a:pt x="105" y="30"/>
                      <a:pt x="0" y="45"/>
                    </a:cubicBezTo>
                    <a:cubicBezTo>
                      <a:pt x="105" y="30"/>
                      <a:pt x="224" y="15"/>
                      <a:pt x="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4"/>
              <p:cNvSpPr/>
              <p:nvPr/>
            </p:nvSpPr>
            <p:spPr>
              <a:xfrm>
                <a:off x="7661881" y="3651878"/>
                <a:ext cx="14632" cy="2559"/>
              </a:xfrm>
              <a:custGeom>
                <a:avLst/>
                <a:gdLst/>
                <a:ahLst/>
                <a:cxnLst/>
                <a:rect l="l" t="t" r="r" b="b"/>
                <a:pathLst>
                  <a:path w="343" h="60" extrusionOk="0">
                    <a:moveTo>
                      <a:pt x="343" y="60"/>
                    </a:moveTo>
                    <a:cubicBezTo>
                      <a:pt x="224" y="45"/>
                      <a:pt x="119" y="15"/>
                      <a:pt x="0" y="0"/>
                    </a:cubicBezTo>
                    <a:cubicBezTo>
                      <a:pt x="119" y="15"/>
                      <a:pt x="224" y="45"/>
                      <a:pt x="343" y="6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7376166" y="2767388"/>
                <a:ext cx="13992" cy="1962"/>
              </a:xfrm>
              <a:custGeom>
                <a:avLst/>
                <a:gdLst/>
                <a:ahLst/>
                <a:cxnLst/>
                <a:rect l="l" t="t" r="r" b="b"/>
                <a:pathLst>
                  <a:path w="328" h="46" extrusionOk="0">
                    <a:moveTo>
                      <a:pt x="328" y="0"/>
                    </a:moveTo>
                    <a:cubicBezTo>
                      <a:pt x="223" y="15"/>
                      <a:pt x="104" y="30"/>
                      <a:pt x="0" y="45"/>
                    </a:cubicBezTo>
                    <a:cubicBezTo>
                      <a:pt x="104" y="30"/>
                      <a:pt x="223" y="15"/>
                      <a:pt x="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p:nvPr/>
            </p:nvSpPr>
            <p:spPr>
              <a:xfrm>
                <a:off x="7359658" y="2769905"/>
                <a:ext cx="14632" cy="1962"/>
              </a:xfrm>
              <a:custGeom>
                <a:avLst/>
                <a:gdLst/>
                <a:ahLst/>
                <a:cxnLst/>
                <a:rect l="l" t="t" r="r" b="b"/>
                <a:pathLst>
                  <a:path w="343" h="46" extrusionOk="0">
                    <a:moveTo>
                      <a:pt x="343" y="1"/>
                    </a:moveTo>
                    <a:cubicBezTo>
                      <a:pt x="223" y="16"/>
                      <a:pt x="104" y="31"/>
                      <a:pt x="0" y="46"/>
                    </a:cubicBezTo>
                    <a:cubicBezTo>
                      <a:pt x="104" y="31"/>
                      <a:pt x="223" y="16"/>
                      <a:pt x="34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4"/>
              <p:cNvSpPr/>
              <p:nvPr/>
            </p:nvSpPr>
            <p:spPr>
              <a:xfrm>
                <a:off x="7957749" y="3724864"/>
                <a:ext cx="12115" cy="4522"/>
              </a:xfrm>
              <a:custGeom>
                <a:avLst/>
                <a:gdLst/>
                <a:ahLst/>
                <a:cxnLst/>
                <a:rect l="l" t="t" r="r" b="b"/>
                <a:pathLst>
                  <a:path w="284" h="106" extrusionOk="0">
                    <a:moveTo>
                      <a:pt x="284" y="1"/>
                    </a:moveTo>
                    <a:cubicBezTo>
                      <a:pt x="194" y="31"/>
                      <a:pt x="90" y="75"/>
                      <a:pt x="1" y="105"/>
                    </a:cubicBezTo>
                    <a:cubicBezTo>
                      <a:pt x="90" y="75"/>
                      <a:pt x="194" y="31"/>
                      <a:pt x="2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7476495" y="3236614"/>
                <a:ext cx="5119" cy="11475"/>
              </a:xfrm>
              <a:custGeom>
                <a:avLst/>
                <a:gdLst/>
                <a:ahLst/>
                <a:cxnLst/>
                <a:rect l="l" t="t" r="r" b="b"/>
                <a:pathLst>
                  <a:path w="120" h="269" extrusionOk="0">
                    <a:moveTo>
                      <a:pt x="119" y="0"/>
                    </a:moveTo>
                    <a:cubicBezTo>
                      <a:pt x="89" y="90"/>
                      <a:pt x="45" y="179"/>
                      <a:pt x="0" y="268"/>
                    </a:cubicBezTo>
                    <a:cubicBezTo>
                      <a:pt x="45" y="179"/>
                      <a:pt x="89" y="90"/>
                      <a:pt x="1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7873331" y="2333099"/>
                <a:ext cx="7636" cy="8915"/>
              </a:xfrm>
              <a:custGeom>
                <a:avLst/>
                <a:gdLst/>
                <a:ahLst/>
                <a:cxnLst/>
                <a:rect l="l" t="t" r="r" b="b"/>
                <a:pathLst>
                  <a:path w="179" h="209" extrusionOk="0">
                    <a:moveTo>
                      <a:pt x="179" y="0"/>
                    </a:moveTo>
                    <a:cubicBezTo>
                      <a:pt x="119" y="60"/>
                      <a:pt x="60" y="134"/>
                      <a:pt x="0" y="209"/>
                    </a:cubicBezTo>
                    <a:cubicBezTo>
                      <a:pt x="60" y="134"/>
                      <a:pt x="119" y="60"/>
                      <a:pt x="1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7852344" y="3126132"/>
                <a:ext cx="14674" cy="2559"/>
              </a:xfrm>
              <a:custGeom>
                <a:avLst/>
                <a:gdLst/>
                <a:ahLst/>
                <a:cxnLst/>
                <a:rect l="l" t="t" r="r" b="b"/>
                <a:pathLst>
                  <a:path w="344" h="60" extrusionOk="0">
                    <a:moveTo>
                      <a:pt x="343" y="0"/>
                    </a:moveTo>
                    <a:cubicBezTo>
                      <a:pt x="224" y="30"/>
                      <a:pt x="120" y="45"/>
                      <a:pt x="1" y="60"/>
                    </a:cubicBezTo>
                    <a:cubicBezTo>
                      <a:pt x="120" y="45"/>
                      <a:pt x="224" y="30"/>
                      <a:pt x="3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7880284" y="3121696"/>
                <a:ext cx="14674" cy="2559"/>
              </a:xfrm>
              <a:custGeom>
                <a:avLst/>
                <a:gdLst/>
                <a:ahLst/>
                <a:cxnLst/>
                <a:rect l="l" t="t" r="r" b="b"/>
                <a:pathLst>
                  <a:path w="344" h="60" extrusionOk="0">
                    <a:moveTo>
                      <a:pt x="343" y="0"/>
                    </a:moveTo>
                    <a:cubicBezTo>
                      <a:pt x="239" y="15"/>
                      <a:pt x="120" y="30"/>
                      <a:pt x="1" y="60"/>
                    </a:cubicBezTo>
                    <a:cubicBezTo>
                      <a:pt x="120" y="30"/>
                      <a:pt x="239" y="15"/>
                      <a:pt x="3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7549481" y="3581366"/>
                <a:ext cx="5119" cy="12115"/>
              </a:xfrm>
              <a:custGeom>
                <a:avLst/>
                <a:gdLst/>
                <a:ahLst/>
                <a:cxnLst/>
                <a:rect l="l" t="t" r="r" b="b"/>
                <a:pathLst>
                  <a:path w="120" h="284" extrusionOk="0">
                    <a:moveTo>
                      <a:pt x="1" y="1"/>
                    </a:moveTo>
                    <a:cubicBezTo>
                      <a:pt x="45" y="90"/>
                      <a:pt x="75" y="180"/>
                      <a:pt x="120" y="284"/>
                    </a:cubicBezTo>
                    <a:cubicBezTo>
                      <a:pt x="75" y="180"/>
                      <a:pt x="45" y="90"/>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4"/>
              <p:cNvSpPr/>
              <p:nvPr/>
            </p:nvSpPr>
            <p:spPr>
              <a:xfrm>
                <a:off x="7526020" y="2347048"/>
                <a:ext cx="64157" cy="95297"/>
              </a:xfrm>
              <a:custGeom>
                <a:avLst/>
                <a:gdLst/>
                <a:ahLst/>
                <a:cxnLst/>
                <a:rect l="l" t="t" r="r" b="b"/>
                <a:pathLst>
                  <a:path w="1504" h="2234" extrusionOk="0">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4"/>
              <p:cNvSpPr/>
              <p:nvPr/>
            </p:nvSpPr>
            <p:spPr>
              <a:xfrm>
                <a:off x="7725355" y="2536913"/>
                <a:ext cx="5119" cy="11475"/>
              </a:xfrm>
              <a:custGeom>
                <a:avLst/>
                <a:gdLst/>
                <a:ahLst/>
                <a:cxnLst/>
                <a:rect l="l" t="t" r="r" b="b"/>
                <a:pathLst>
                  <a:path w="120" h="269" extrusionOk="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4"/>
              <p:cNvSpPr/>
              <p:nvPr/>
            </p:nvSpPr>
            <p:spPr>
              <a:xfrm>
                <a:off x="7732990" y="2515329"/>
                <a:ext cx="1322" cy="22267"/>
              </a:xfrm>
              <a:custGeom>
                <a:avLst/>
                <a:gdLst/>
                <a:ahLst/>
                <a:cxnLst/>
                <a:rect l="l" t="t" r="r" b="b"/>
                <a:pathLst>
                  <a:path w="31" h="522" extrusionOk="0">
                    <a:moveTo>
                      <a:pt x="0" y="0"/>
                    </a:moveTo>
                    <a:cubicBezTo>
                      <a:pt x="15" y="15"/>
                      <a:pt x="30" y="15"/>
                      <a:pt x="30" y="30"/>
                    </a:cubicBezTo>
                    <a:cubicBezTo>
                      <a:pt x="30" y="194"/>
                      <a:pt x="15" y="357"/>
                      <a:pt x="0" y="521"/>
                    </a:cubicBezTo>
                    <a:cubicBezTo>
                      <a:pt x="0" y="342"/>
                      <a:pt x="0" y="179"/>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7728554" y="2302599"/>
                <a:ext cx="1322" cy="9555"/>
              </a:xfrm>
              <a:custGeom>
                <a:avLst/>
                <a:gdLst/>
                <a:ahLst/>
                <a:cxnLst/>
                <a:rect l="l" t="t" r="r" b="b"/>
                <a:pathLst>
                  <a:path w="31" h="224" extrusionOk="0">
                    <a:moveTo>
                      <a:pt x="30" y="1"/>
                    </a:moveTo>
                    <a:lnTo>
                      <a:pt x="30" y="224"/>
                    </a:lnTo>
                    <a:lnTo>
                      <a:pt x="0" y="224"/>
                    </a:lnTo>
                    <a:lnTo>
                      <a:pt x="0" y="1"/>
                    </a:lnTo>
                    <a:cubicBezTo>
                      <a:pt x="0" y="1"/>
                      <a:pt x="15" y="1"/>
                      <a:pt x="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7915860" y="2213702"/>
                <a:ext cx="3839" cy="7678"/>
              </a:xfrm>
              <a:custGeom>
                <a:avLst/>
                <a:gdLst/>
                <a:ahLst/>
                <a:cxnLst/>
                <a:rect l="l" t="t" r="r" b="b"/>
                <a:pathLst>
                  <a:path w="90" h="180" extrusionOk="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副標題 2">
            <a:extLst>
              <a:ext uri="{FF2B5EF4-FFF2-40B4-BE49-F238E27FC236}">
                <a16:creationId xmlns:a16="http://schemas.microsoft.com/office/drawing/2014/main" id="{D8C5DAD9-63E1-A0B9-1FFE-A9E3F8C5F810}"/>
              </a:ext>
            </a:extLst>
          </p:cNvPr>
          <p:cNvSpPr>
            <a:spLocks noGrp="1"/>
          </p:cNvSpPr>
          <p:nvPr>
            <p:ph type="subTitle" idx="1"/>
          </p:nvPr>
        </p:nvSpPr>
        <p:spPr>
          <a:xfrm flipH="1">
            <a:off x="4685614" y="515120"/>
            <a:ext cx="3693300" cy="579162"/>
          </a:xfrm>
        </p:spPr>
        <p:txBody>
          <a:bodyPr/>
          <a:lstStyle/>
          <a:p>
            <a:pPr algn="ctr"/>
            <a:r>
              <a:rPr lang="zh-TW" altLang="en-US" sz="2400" b="1" kern="100" dirty="0">
                <a:latin typeface="微軟正黑體" panose="020B0604030504040204" pitchFamily="34" charset="-120"/>
                <a:ea typeface="微軟正黑體" panose="020B0604030504040204" pitchFamily="34" charset="-120"/>
                <a:sym typeface="Barlow Semi Condensed"/>
              </a:rPr>
              <a:t>結論</a:t>
            </a:r>
          </a:p>
        </p:txBody>
      </p:sp>
    </p:spTree>
    <p:extLst>
      <p:ext uri="{BB962C8B-B14F-4D97-AF65-F5344CB8AC3E}">
        <p14:creationId xmlns:p14="http://schemas.microsoft.com/office/powerpoint/2010/main" val="350832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70"/>
        <p:cNvGrpSpPr/>
        <p:nvPr/>
      </p:nvGrpSpPr>
      <p:grpSpPr>
        <a:xfrm>
          <a:off x="0" y="0"/>
          <a:ext cx="0" cy="0"/>
          <a:chOff x="0" y="0"/>
          <a:chExt cx="0" cy="0"/>
        </a:xfrm>
      </p:grpSpPr>
      <p:sp>
        <p:nvSpPr>
          <p:cNvPr id="971" name="Google Shape;971;p66"/>
          <p:cNvSpPr txBox="1">
            <a:spLocks noGrp="1"/>
          </p:cNvSpPr>
          <p:nvPr>
            <p:ph type="title"/>
          </p:nvPr>
        </p:nvSpPr>
        <p:spPr>
          <a:xfrm>
            <a:off x="713229" y="1555600"/>
            <a:ext cx="3429000" cy="16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ea typeface="微軟正黑體" panose="020B0604030504040204" pitchFamily="34" charset="-120"/>
              </a:rPr>
              <a:t>背景介紹</a:t>
            </a:r>
            <a:endParaRPr dirty="0">
              <a:ea typeface="微軟正黑體" panose="020B0604030504040204" pitchFamily="34" charset="-120"/>
            </a:endParaRPr>
          </a:p>
        </p:txBody>
      </p:sp>
      <p:sp>
        <p:nvSpPr>
          <p:cNvPr id="973" name="Google Shape;973;p66"/>
          <p:cNvSpPr/>
          <p:nvPr/>
        </p:nvSpPr>
        <p:spPr>
          <a:xfrm>
            <a:off x="4905950" y="4072875"/>
            <a:ext cx="41700" cy="117600"/>
          </a:xfrm>
          <a:custGeom>
            <a:avLst/>
            <a:gdLst/>
            <a:ahLst/>
            <a:cxnLst/>
            <a:rect l="l" t="t" r="r" b="b"/>
            <a:pathLst>
              <a:path w="1668" h="4704" extrusionOk="0">
                <a:moveTo>
                  <a:pt x="0" y="0"/>
                </a:moveTo>
                <a:lnTo>
                  <a:pt x="0" y="4703"/>
                </a:lnTo>
                <a:lnTo>
                  <a:pt x="1668" y="4703"/>
                </a:lnTo>
                <a:lnTo>
                  <a:pt x="1668"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6"/>
          <p:cNvSpPr/>
          <p:nvPr/>
        </p:nvSpPr>
        <p:spPr>
          <a:xfrm>
            <a:off x="4981825" y="4072875"/>
            <a:ext cx="41725" cy="117600"/>
          </a:xfrm>
          <a:custGeom>
            <a:avLst/>
            <a:gdLst/>
            <a:ahLst/>
            <a:cxnLst/>
            <a:rect l="l" t="t" r="r" b="b"/>
            <a:pathLst>
              <a:path w="1669" h="4704" extrusionOk="0">
                <a:moveTo>
                  <a:pt x="1" y="0"/>
                </a:moveTo>
                <a:lnTo>
                  <a:pt x="1" y="4703"/>
                </a:lnTo>
                <a:lnTo>
                  <a:pt x="1668" y="4703"/>
                </a:lnTo>
                <a:lnTo>
                  <a:pt x="1668"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6"/>
          <p:cNvSpPr/>
          <p:nvPr/>
        </p:nvSpPr>
        <p:spPr>
          <a:xfrm>
            <a:off x="5058550" y="4072875"/>
            <a:ext cx="40875" cy="117600"/>
          </a:xfrm>
          <a:custGeom>
            <a:avLst/>
            <a:gdLst/>
            <a:ahLst/>
            <a:cxnLst/>
            <a:rect l="l" t="t" r="r" b="b"/>
            <a:pathLst>
              <a:path w="1635" h="4704" extrusionOk="0">
                <a:moveTo>
                  <a:pt x="0" y="0"/>
                </a:moveTo>
                <a:lnTo>
                  <a:pt x="0"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6"/>
          <p:cNvSpPr/>
          <p:nvPr/>
        </p:nvSpPr>
        <p:spPr>
          <a:xfrm>
            <a:off x="5134425" y="4072875"/>
            <a:ext cx="41725" cy="117600"/>
          </a:xfrm>
          <a:custGeom>
            <a:avLst/>
            <a:gdLst/>
            <a:ahLst/>
            <a:cxnLst/>
            <a:rect l="l" t="t" r="r" b="b"/>
            <a:pathLst>
              <a:path w="1669" h="4704" extrusionOk="0">
                <a:moveTo>
                  <a:pt x="1" y="0"/>
                </a:moveTo>
                <a:lnTo>
                  <a:pt x="1" y="4703"/>
                </a:lnTo>
                <a:lnTo>
                  <a:pt x="1669" y="4703"/>
                </a:lnTo>
                <a:lnTo>
                  <a:pt x="166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6"/>
          <p:cNvSpPr/>
          <p:nvPr/>
        </p:nvSpPr>
        <p:spPr>
          <a:xfrm>
            <a:off x="5210325" y="4072875"/>
            <a:ext cx="41725" cy="117600"/>
          </a:xfrm>
          <a:custGeom>
            <a:avLst/>
            <a:gdLst/>
            <a:ahLst/>
            <a:cxnLst/>
            <a:rect l="l" t="t" r="r" b="b"/>
            <a:pathLst>
              <a:path w="1669" h="4704" extrusionOk="0">
                <a:moveTo>
                  <a:pt x="0" y="0"/>
                </a:moveTo>
                <a:lnTo>
                  <a:pt x="0" y="4703"/>
                </a:lnTo>
                <a:lnTo>
                  <a:pt x="1668" y="4703"/>
                </a:lnTo>
                <a:lnTo>
                  <a:pt x="1668"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6"/>
          <p:cNvSpPr/>
          <p:nvPr/>
        </p:nvSpPr>
        <p:spPr>
          <a:xfrm>
            <a:off x="5287050" y="4072875"/>
            <a:ext cx="40875" cy="117600"/>
          </a:xfrm>
          <a:custGeom>
            <a:avLst/>
            <a:gdLst/>
            <a:ahLst/>
            <a:cxnLst/>
            <a:rect l="l" t="t" r="r" b="b"/>
            <a:pathLst>
              <a:path w="1635" h="4704" extrusionOk="0">
                <a:moveTo>
                  <a:pt x="0" y="0"/>
                </a:moveTo>
                <a:lnTo>
                  <a:pt x="0"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6"/>
          <p:cNvSpPr/>
          <p:nvPr/>
        </p:nvSpPr>
        <p:spPr>
          <a:xfrm>
            <a:off x="5362925" y="4072875"/>
            <a:ext cx="41725" cy="117600"/>
          </a:xfrm>
          <a:custGeom>
            <a:avLst/>
            <a:gdLst/>
            <a:ahLst/>
            <a:cxnLst/>
            <a:rect l="l" t="t" r="r" b="b"/>
            <a:pathLst>
              <a:path w="1669" h="4704" extrusionOk="0">
                <a:moveTo>
                  <a:pt x="1" y="0"/>
                </a:moveTo>
                <a:lnTo>
                  <a:pt x="1" y="4703"/>
                </a:lnTo>
                <a:lnTo>
                  <a:pt x="1669" y="4703"/>
                </a:lnTo>
                <a:lnTo>
                  <a:pt x="166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6"/>
          <p:cNvSpPr/>
          <p:nvPr/>
        </p:nvSpPr>
        <p:spPr>
          <a:xfrm>
            <a:off x="5439650" y="4072875"/>
            <a:ext cx="40900" cy="117600"/>
          </a:xfrm>
          <a:custGeom>
            <a:avLst/>
            <a:gdLst/>
            <a:ahLst/>
            <a:cxnLst/>
            <a:rect l="l" t="t" r="r" b="b"/>
            <a:pathLst>
              <a:path w="1636" h="4704" extrusionOk="0">
                <a:moveTo>
                  <a:pt x="1" y="0"/>
                </a:moveTo>
                <a:lnTo>
                  <a:pt x="1"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6"/>
          <p:cNvSpPr/>
          <p:nvPr/>
        </p:nvSpPr>
        <p:spPr>
          <a:xfrm>
            <a:off x="5515550" y="4072875"/>
            <a:ext cx="40875" cy="117600"/>
          </a:xfrm>
          <a:custGeom>
            <a:avLst/>
            <a:gdLst/>
            <a:ahLst/>
            <a:cxnLst/>
            <a:rect l="l" t="t" r="r" b="b"/>
            <a:pathLst>
              <a:path w="1635" h="4704" extrusionOk="0">
                <a:moveTo>
                  <a:pt x="0" y="0"/>
                </a:moveTo>
                <a:lnTo>
                  <a:pt x="0"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6"/>
          <p:cNvSpPr/>
          <p:nvPr/>
        </p:nvSpPr>
        <p:spPr>
          <a:xfrm>
            <a:off x="5591425" y="4072875"/>
            <a:ext cx="41725" cy="117600"/>
          </a:xfrm>
          <a:custGeom>
            <a:avLst/>
            <a:gdLst/>
            <a:ahLst/>
            <a:cxnLst/>
            <a:rect l="l" t="t" r="r" b="b"/>
            <a:pathLst>
              <a:path w="1669" h="4704" extrusionOk="0">
                <a:moveTo>
                  <a:pt x="1" y="0"/>
                </a:moveTo>
                <a:lnTo>
                  <a:pt x="1" y="4703"/>
                </a:lnTo>
                <a:lnTo>
                  <a:pt x="1668" y="4703"/>
                </a:lnTo>
                <a:lnTo>
                  <a:pt x="1668"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6"/>
          <p:cNvSpPr/>
          <p:nvPr/>
        </p:nvSpPr>
        <p:spPr>
          <a:xfrm>
            <a:off x="5668150" y="4072875"/>
            <a:ext cx="40875" cy="117600"/>
          </a:xfrm>
          <a:custGeom>
            <a:avLst/>
            <a:gdLst/>
            <a:ahLst/>
            <a:cxnLst/>
            <a:rect l="l" t="t" r="r" b="b"/>
            <a:pathLst>
              <a:path w="1635" h="4704" extrusionOk="0">
                <a:moveTo>
                  <a:pt x="0" y="0"/>
                </a:moveTo>
                <a:lnTo>
                  <a:pt x="0"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6"/>
          <p:cNvSpPr/>
          <p:nvPr/>
        </p:nvSpPr>
        <p:spPr>
          <a:xfrm>
            <a:off x="5744025" y="4072875"/>
            <a:ext cx="40900" cy="117600"/>
          </a:xfrm>
          <a:custGeom>
            <a:avLst/>
            <a:gdLst/>
            <a:ahLst/>
            <a:cxnLst/>
            <a:rect l="l" t="t" r="r" b="b"/>
            <a:pathLst>
              <a:path w="1636" h="4704" extrusionOk="0">
                <a:moveTo>
                  <a:pt x="1" y="0"/>
                </a:moveTo>
                <a:lnTo>
                  <a:pt x="1"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a:off x="5819925" y="4072875"/>
            <a:ext cx="41725" cy="117600"/>
          </a:xfrm>
          <a:custGeom>
            <a:avLst/>
            <a:gdLst/>
            <a:ahLst/>
            <a:cxnLst/>
            <a:rect l="l" t="t" r="r" b="b"/>
            <a:pathLst>
              <a:path w="1669" h="4704" extrusionOk="0">
                <a:moveTo>
                  <a:pt x="0" y="0"/>
                </a:moveTo>
                <a:lnTo>
                  <a:pt x="0" y="4703"/>
                </a:lnTo>
                <a:lnTo>
                  <a:pt x="1668" y="4703"/>
                </a:lnTo>
                <a:lnTo>
                  <a:pt x="1668"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a:off x="5896650" y="4072875"/>
            <a:ext cx="40875" cy="117600"/>
          </a:xfrm>
          <a:custGeom>
            <a:avLst/>
            <a:gdLst/>
            <a:ahLst/>
            <a:cxnLst/>
            <a:rect l="l" t="t" r="r" b="b"/>
            <a:pathLst>
              <a:path w="1635" h="4704" extrusionOk="0">
                <a:moveTo>
                  <a:pt x="0" y="0"/>
                </a:moveTo>
                <a:lnTo>
                  <a:pt x="0"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a:off x="5972525" y="4072875"/>
            <a:ext cx="40900" cy="117600"/>
          </a:xfrm>
          <a:custGeom>
            <a:avLst/>
            <a:gdLst/>
            <a:ahLst/>
            <a:cxnLst/>
            <a:rect l="l" t="t" r="r" b="b"/>
            <a:pathLst>
              <a:path w="1636" h="4704" extrusionOk="0">
                <a:moveTo>
                  <a:pt x="1" y="0"/>
                </a:moveTo>
                <a:lnTo>
                  <a:pt x="1"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a:off x="6049250" y="4072875"/>
            <a:ext cx="40900" cy="117600"/>
          </a:xfrm>
          <a:custGeom>
            <a:avLst/>
            <a:gdLst/>
            <a:ahLst/>
            <a:cxnLst/>
            <a:rect l="l" t="t" r="r" b="b"/>
            <a:pathLst>
              <a:path w="1636" h="4704" extrusionOk="0">
                <a:moveTo>
                  <a:pt x="1" y="0"/>
                </a:moveTo>
                <a:lnTo>
                  <a:pt x="1"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a:off x="6125150" y="4072875"/>
            <a:ext cx="40875" cy="117600"/>
          </a:xfrm>
          <a:custGeom>
            <a:avLst/>
            <a:gdLst/>
            <a:ahLst/>
            <a:cxnLst/>
            <a:rect l="l" t="t" r="r" b="b"/>
            <a:pathLst>
              <a:path w="1635" h="4704" extrusionOk="0">
                <a:moveTo>
                  <a:pt x="0" y="0"/>
                </a:moveTo>
                <a:lnTo>
                  <a:pt x="0" y="4703"/>
                </a:lnTo>
                <a:lnTo>
                  <a:pt x="1635" y="4703"/>
                </a:lnTo>
                <a:lnTo>
                  <a:pt x="1635"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4905950" y="4232975"/>
            <a:ext cx="41700" cy="117600"/>
          </a:xfrm>
          <a:custGeom>
            <a:avLst/>
            <a:gdLst/>
            <a:ahLst/>
            <a:cxnLst/>
            <a:rect l="l" t="t" r="r" b="b"/>
            <a:pathLst>
              <a:path w="1668" h="4704" extrusionOk="0">
                <a:moveTo>
                  <a:pt x="0" y="1"/>
                </a:moveTo>
                <a:lnTo>
                  <a:pt x="0" y="4704"/>
                </a:lnTo>
                <a:lnTo>
                  <a:pt x="1668" y="4704"/>
                </a:lnTo>
                <a:lnTo>
                  <a:pt x="1668"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4981825" y="4232975"/>
            <a:ext cx="41725" cy="117600"/>
          </a:xfrm>
          <a:custGeom>
            <a:avLst/>
            <a:gdLst/>
            <a:ahLst/>
            <a:cxnLst/>
            <a:rect l="l" t="t" r="r" b="b"/>
            <a:pathLst>
              <a:path w="1669" h="4704" extrusionOk="0">
                <a:moveTo>
                  <a:pt x="1" y="1"/>
                </a:moveTo>
                <a:lnTo>
                  <a:pt x="1" y="4704"/>
                </a:lnTo>
                <a:lnTo>
                  <a:pt x="1668" y="4704"/>
                </a:lnTo>
                <a:lnTo>
                  <a:pt x="1668"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5058550" y="4232975"/>
            <a:ext cx="40875" cy="117600"/>
          </a:xfrm>
          <a:custGeom>
            <a:avLst/>
            <a:gdLst/>
            <a:ahLst/>
            <a:cxnLst/>
            <a:rect l="l" t="t" r="r" b="b"/>
            <a:pathLst>
              <a:path w="1635" h="4704" extrusionOk="0">
                <a:moveTo>
                  <a:pt x="0" y="1"/>
                </a:moveTo>
                <a:lnTo>
                  <a:pt x="0"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5134425" y="4232975"/>
            <a:ext cx="41725" cy="117600"/>
          </a:xfrm>
          <a:custGeom>
            <a:avLst/>
            <a:gdLst/>
            <a:ahLst/>
            <a:cxnLst/>
            <a:rect l="l" t="t" r="r" b="b"/>
            <a:pathLst>
              <a:path w="1669" h="4704" extrusionOk="0">
                <a:moveTo>
                  <a:pt x="1" y="1"/>
                </a:moveTo>
                <a:lnTo>
                  <a:pt x="1" y="4704"/>
                </a:lnTo>
                <a:lnTo>
                  <a:pt x="1669" y="4704"/>
                </a:lnTo>
                <a:lnTo>
                  <a:pt x="1669"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5210325" y="4232975"/>
            <a:ext cx="41725" cy="117600"/>
          </a:xfrm>
          <a:custGeom>
            <a:avLst/>
            <a:gdLst/>
            <a:ahLst/>
            <a:cxnLst/>
            <a:rect l="l" t="t" r="r" b="b"/>
            <a:pathLst>
              <a:path w="1669" h="4704" extrusionOk="0">
                <a:moveTo>
                  <a:pt x="0" y="1"/>
                </a:moveTo>
                <a:lnTo>
                  <a:pt x="0" y="4704"/>
                </a:lnTo>
                <a:lnTo>
                  <a:pt x="1668" y="4704"/>
                </a:lnTo>
                <a:lnTo>
                  <a:pt x="1668"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a:off x="5287050" y="4232975"/>
            <a:ext cx="40875" cy="117600"/>
          </a:xfrm>
          <a:custGeom>
            <a:avLst/>
            <a:gdLst/>
            <a:ahLst/>
            <a:cxnLst/>
            <a:rect l="l" t="t" r="r" b="b"/>
            <a:pathLst>
              <a:path w="1635" h="4704" extrusionOk="0">
                <a:moveTo>
                  <a:pt x="0" y="1"/>
                </a:moveTo>
                <a:lnTo>
                  <a:pt x="0"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a:off x="5362925" y="4232975"/>
            <a:ext cx="41725" cy="117600"/>
          </a:xfrm>
          <a:custGeom>
            <a:avLst/>
            <a:gdLst/>
            <a:ahLst/>
            <a:cxnLst/>
            <a:rect l="l" t="t" r="r" b="b"/>
            <a:pathLst>
              <a:path w="1669" h="4704" extrusionOk="0">
                <a:moveTo>
                  <a:pt x="1" y="1"/>
                </a:moveTo>
                <a:lnTo>
                  <a:pt x="1" y="4704"/>
                </a:lnTo>
                <a:lnTo>
                  <a:pt x="1669" y="4704"/>
                </a:lnTo>
                <a:lnTo>
                  <a:pt x="1669"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a:off x="5439650" y="4232975"/>
            <a:ext cx="40900" cy="117600"/>
          </a:xfrm>
          <a:custGeom>
            <a:avLst/>
            <a:gdLst/>
            <a:ahLst/>
            <a:cxnLst/>
            <a:rect l="l" t="t" r="r" b="b"/>
            <a:pathLst>
              <a:path w="1636" h="4704" extrusionOk="0">
                <a:moveTo>
                  <a:pt x="1" y="1"/>
                </a:moveTo>
                <a:lnTo>
                  <a:pt x="1"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6"/>
          <p:cNvSpPr/>
          <p:nvPr/>
        </p:nvSpPr>
        <p:spPr>
          <a:xfrm>
            <a:off x="5515550" y="4232975"/>
            <a:ext cx="40875" cy="117600"/>
          </a:xfrm>
          <a:custGeom>
            <a:avLst/>
            <a:gdLst/>
            <a:ahLst/>
            <a:cxnLst/>
            <a:rect l="l" t="t" r="r" b="b"/>
            <a:pathLst>
              <a:path w="1635" h="4704" extrusionOk="0">
                <a:moveTo>
                  <a:pt x="0" y="1"/>
                </a:moveTo>
                <a:lnTo>
                  <a:pt x="0"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6"/>
          <p:cNvSpPr/>
          <p:nvPr/>
        </p:nvSpPr>
        <p:spPr>
          <a:xfrm>
            <a:off x="5591425" y="4232975"/>
            <a:ext cx="41725" cy="117600"/>
          </a:xfrm>
          <a:custGeom>
            <a:avLst/>
            <a:gdLst/>
            <a:ahLst/>
            <a:cxnLst/>
            <a:rect l="l" t="t" r="r" b="b"/>
            <a:pathLst>
              <a:path w="1669" h="4704" extrusionOk="0">
                <a:moveTo>
                  <a:pt x="1" y="1"/>
                </a:moveTo>
                <a:lnTo>
                  <a:pt x="1" y="4704"/>
                </a:lnTo>
                <a:lnTo>
                  <a:pt x="1668" y="4704"/>
                </a:lnTo>
                <a:lnTo>
                  <a:pt x="1668"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6"/>
          <p:cNvSpPr/>
          <p:nvPr/>
        </p:nvSpPr>
        <p:spPr>
          <a:xfrm>
            <a:off x="5668150" y="4232975"/>
            <a:ext cx="40875" cy="117600"/>
          </a:xfrm>
          <a:custGeom>
            <a:avLst/>
            <a:gdLst/>
            <a:ahLst/>
            <a:cxnLst/>
            <a:rect l="l" t="t" r="r" b="b"/>
            <a:pathLst>
              <a:path w="1635" h="4704" extrusionOk="0">
                <a:moveTo>
                  <a:pt x="0" y="1"/>
                </a:moveTo>
                <a:lnTo>
                  <a:pt x="0"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6"/>
          <p:cNvSpPr/>
          <p:nvPr/>
        </p:nvSpPr>
        <p:spPr>
          <a:xfrm>
            <a:off x="5744025" y="4232975"/>
            <a:ext cx="40900" cy="117600"/>
          </a:xfrm>
          <a:custGeom>
            <a:avLst/>
            <a:gdLst/>
            <a:ahLst/>
            <a:cxnLst/>
            <a:rect l="l" t="t" r="r" b="b"/>
            <a:pathLst>
              <a:path w="1636" h="4704" extrusionOk="0">
                <a:moveTo>
                  <a:pt x="1" y="1"/>
                </a:moveTo>
                <a:lnTo>
                  <a:pt x="1"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6"/>
          <p:cNvSpPr/>
          <p:nvPr/>
        </p:nvSpPr>
        <p:spPr>
          <a:xfrm>
            <a:off x="5819925" y="4232975"/>
            <a:ext cx="41725" cy="117600"/>
          </a:xfrm>
          <a:custGeom>
            <a:avLst/>
            <a:gdLst/>
            <a:ahLst/>
            <a:cxnLst/>
            <a:rect l="l" t="t" r="r" b="b"/>
            <a:pathLst>
              <a:path w="1669" h="4704" extrusionOk="0">
                <a:moveTo>
                  <a:pt x="0" y="1"/>
                </a:moveTo>
                <a:lnTo>
                  <a:pt x="0" y="4704"/>
                </a:lnTo>
                <a:lnTo>
                  <a:pt x="1668" y="4704"/>
                </a:lnTo>
                <a:lnTo>
                  <a:pt x="1668"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6"/>
          <p:cNvSpPr/>
          <p:nvPr/>
        </p:nvSpPr>
        <p:spPr>
          <a:xfrm>
            <a:off x="5896650" y="4232975"/>
            <a:ext cx="40875" cy="117600"/>
          </a:xfrm>
          <a:custGeom>
            <a:avLst/>
            <a:gdLst/>
            <a:ahLst/>
            <a:cxnLst/>
            <a:rect l="l" t="t" r="r" b="b"/>
            <a:pathLst>
              <a:path w="1635" h="4704" extrusionOk="0">
                <a:moveTo>
                  <a:pt x="0" y="1"/>
                </a:moveTo>
                <a:lnTo>
                  <a:pt x="0"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6"/>
          <p:cNvSpPr/>
          <p:nvPr/>
        </p:nvSpPr>
        <p:spPr>
          <a:xfrm>
            <a:off x="5972525" y="4232975"/>
            <a:ext cx="40900" cy="117600"/>
          </a:xfrm>
          <a:custGeom>
            <a:avLst/>
            <a:gdLst/>
            <a:ahLst/>
            <a:cxnLst/>
            <a:rect l="l" t="t" r="r" b="b"/>
            <a:pathLst>
              <a:path w="1636" h="4704" extrusionOk="0">
                <a:moveTo>
                  <a:pt x="1" y="1"/>
                </a:moveTo>
                <a:lnTo>
                  <a:pt x="1"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6"/>
          <p:cNvSpPr/>
          <p:nvPr/>
        </p:nvSpPr>
        <p:spPr>
          <a:xfrm>
            <a:off x="6049250" y="4232975"/>
            <a:ext cx="40900" cy="117600"/>
          </a:xfrm>
          <a:custGeom>
            <a:avLst/>
            <a:gdLst/>
            <a:ahLst/>
            <a:cxnLst/>
            <a:rect l="l" t="t" r="r" b="b"/>
            <a:pathLst>
              <a:path w="1636" h="4704" extrusionOk="0">
                <a:moveTo>
                  <a:pt x="1" y="1"/>
                </a:moveTo>
                <a:lnTo>
                  <a:pt x="1"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6"/>
          <p:cNvSpPr/>
          <p:nvPr/>
        </p:nvSpPr>
        <p:spPr>
          <a:xfrm>
            <a:off x="6125150" y="4232975"/>
            <a:ext cx="40875" cy="117600"/>
          </a:xfrm>
          <a:custGeom>
            <a:avLst/>
            <a:gdLst/>
            <a:ahLst/>
            <a:cxnLst/>
            <a:rect l="l" t="t" r="r" b="b"/>
            <a:pathLst>
              <a:path w="1635" h="4704" extrusionOk="0">
                <a:moveTo>
                  <a:pt x="0" y="1"/>
                </a:moveTo>
                <a:lnTo>
                  <a:pt x="0" y="4704"/>
                </a:lnTo>
                <a:lnTo>
                  <a:pt x="1635" y="4704"/>
                </a:lnTo>
                <a:lnTo>
                  <a:pt x="1635"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 name="Google Shape;1007;p66"/>
          <p:cNvGrpSpPr/>
          <p:nvPr/>
        </p:nvGrpSpPr>
        <p:grpSpPr>
          <a:xfrm>
            <a:off x="5915025" y="95250"/>
            <a:ext cx="3308195" cy="5210119"/>
            <a:chOff x="6067425" y="95250"/>
            <a:chExt cx="3308195" cy="5210119"/>
          </a:xfrm>
        </p:grpSpPr>
        <p:sp>
          <p:nvSpPr>
            <p:cNvPr id="1008" name="Google Shape;1008;p66"/>
            <p:cNvSpPr/>
            <p:nvPr/>
          </p:nvSpPr>
          <p:spPr>
            <a:xfrm>
              <a:off x="6209418" y="2318951"/>
              <a:ext cx="354981" cy="310444"/>
            </a:xfrm>
            <a:custGeom>
              <a:avLst/>
              <a:gdLst/>
              <a:ahLst/>
              <a:cxnLst/>
              <a:rect l="l" t="t" r="r" b="b"/>
              <a:pathLst>
                <a:path w="11703" h="10244" extrusionOk="0">
                  <a:moveTo>
                    <a:pt x="1733" y="0"/>
                  </a:moveTo>
                  <a:cubicBezTo>
                    <a:pt x="1733" y="0"/>
                    <a:pt x="152" y="2128"/>
                    <a:pt x="0" y="2797"/>
                  </a:cubicBezTo>
                  <a:cubicBezTo>
                    <a:pt x="0" y="2797"/>
                    <a:pt x="2645" y="4043"/>
                    <a:pt x="5168" y="5654"/>
                  </a:cubicBezTo>
                  <a:cubicBezTo>
                    <a:pt x="7691" y="7265"/>
                    <a:pt x="11368" y="10243"/>
                    <a:pt x="11368" y="10243"/>
                  </a:cubicBezTo>
                  <a:lnTo>
                    <a:pt x="11703" y="8876"/>
                  </a:lnTo>
                  <a:cubicBezTo>
                    <a:pt x="11703" y="8876"/>
                    <a:pt x="6414" y="6079"/>
                    <a:pt x="4894" y="4529"/>
                  </a:cubicBezTo>
                  <a:cubicBezTo>
                    <a:pt x="3374" y="2948"/>
                    <a:pt x="1733" y="0"/>
                    <a:pt x="173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6"/>
            <p:cNvSpPr/>
            <p:nvPr/>
          </p:nvSpPr>
          <p:spPr>
            <a:xfrm>
              <a:off x="6755249" y="3398585"/>
              <a:ext cx="1315703" cy="187042"/>
            </a:xfrm>
            <a:custGeom>
              <a:avLst/>
              <a:gdLst/>
              <a:ahLst/>
              <a:cxnLst/>
              <a:rect l="l" t="t" r="r" b="b"/>
              <a:pathLst>
                <a:path w="43376" h="6172" extrusionOk="0">
                  <a:moveTo>
                    <a:pt x="43375" y="1"/>
                  </a:moveTo>
                  <a:lnTo>
                    <a:pt x="43375" y="1"/>
                  </a:lnTo>
                  <a:cubicBezTo>
                    <a:pt x="43375" y="1"/>
                    <a:pt x="38512" y="2372"/>
                    <a:pt x="23770" y="2797"/>
                  </a:cubicBezTo>
                  <a:cubicBezTo>
                    <a:pt x="22129" y="2844"/>
                    <a:pt x="20561" y="2865"/>
                    <a:pt x="19070" y="2865"/>
                  </a:cubicBezTo>
                  <a:cubicBezTo>
                    <a:pt x="7142" y="2865"/>
                    <a:pt x="153" y="1521"/>
                    <a:pt x="153" y="1521"/>
                  </a:cubicBezTo>
                  <a:lnTo>
                    <a:pt x="153" y="1521"/>
                  </a:lnTo>
                  <a:cubicBezTo>
                    <a:pt x="852" y="2584"/>
                    <a:pt x="1" y="6171"/>
                    <a:pt x="1" y="6171"/>
                  </a:cubicBezTo>
                  <a:cubicBezTo>
                    <a:pt x="1" y="6171"/>
                    <a:pt x="9606" y="3952"/>
                    <a:pt x="19971" y="3831"/>
                  </a:cubicBezTo>
                  <a:cubicBezTo>
                    <a:pt x="30336" y="3739"/>
                    <a:pt x="43163" y="2463"/>
                    <a:pt x="43163" y="2463"/>
                  </a:cubicBezTo>
                  <a:lnTo>
                    <a:pt x="4337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6"/>
            <p:cNvSpPr/>
            <p:nvPr/>
          </p:nvSpPr>
          <p:spPr>
            <a:xfrm>
              <a:off x="7382224" y="4029218"/>
              <a:ext cx="160459" cy="144131"/>
            </a:xfrm>
            <a:custGeom>
              <a:avLst/>
              <a:gdLst/>
              <a:ahLst/>
              <a:cxnLst/>
              <a:rect l="l" t="t" r="r" b="b"/>
              <a:pathLst>
                <a:path w="5290" h="4756" extrusionOk="0">
                  <a:moveTo>
                    <a:pt x="1969" y="0"/>
                  </a:moveTo>
                  <a:cubicBezTo>
                    <a:pt x="1304" y="0"/>
                    <a:pt x="619" y="52"/>
                    <a:pt x="1" y="196"/>
                  </a:cubicBezTo>
                  <a:cubicBezTo>
                    <a:pt x="1" y="196"/>
                    <a:pt x="1369" y="2354"/>
                    <a:pt x="1642" y="3996"/>
                  </a:cubicBezTo>
                  <a:cubicBezTo>
                    <a:pt x="2372" y="561"/>
                    <a:pt x="2341" y="318"/>
                    <a:pt x="2341" y="318"/>
                  </a:cubicBezTo>
                  <a:lnTo>
                    <a:pt x="3405" y="318"/>
                  </a:lnTo>
                  <a:lnTo>
                    <a:pt x="3922" y="4755"/>
                  </a:lnTo>
                  <a:lnTo>
                    <a:pt x="5290" y="348"/>
                  </a:lnTo>
                  <a:cubicBezTo>
                    <a:pt x="5290" y="348"/>
                    <a:pt x="3692" y="0"/>
                    <a:pt x="196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6"/>
            <p:cNvSpPr/>
            <p:nvPr/>
          </p:nvSpPr>
          <p:spPr>
            <a:xfrm>
              <a:off x="6837303" y="4785019"/>
              <a:ext cx="89481" cy="180557"/>
            </a:xfrm>
            <a:custGeom>
              <a:avLst/>
              <a:gdLst/>
              <a:ahLst/>
              <a:cxnLst/>
              <a:rect l="l" t="t" r="r" b="b"/>
              <a:pathLst>
                <a:path w="2950" h="5958" fill="none" extrusionOk="0">
                  <a:moveTo>
                    <a:pt x="1" y="0"/>
                  </a:moveTo>
                  <a:cubicBezTo>
                    <a:pt x="1004" y="2006"/>
                    <a:pt x="1977" y="3982"/>
                    <a:pt x="2949" y="5958"/>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6"/>
            <p:cNvSpPr/>
            <p:nvPr/>
          </p:nvSpPr>
          <p:spPr>
            <a:xfrm>
              <a:off x="7036476" y="4865151"/>
              <a:ext cx="41525" cy="154768"/>
            </a:xfrm>
            <a:custGeom>
              <a:avLst/>
              <a:gdLst/>
              <a:ahLst/>
              <a:cxnLst/>
              <a:rect l="l" t="t" r="r" b="b"/>
              <a:pathLst>
                <a:path w="1369" h="5107" fill="none" extrusionOk="0">
                  <a:moveTo>
                    <a:pt x="1368" y="0"/>
                  </a:moveTo>
                  <a:cubicBezTo>
                    <a:pt x="912" y="1703"/>
                    <a:pt x="456" y="3405"/>
                    <a:pt x="0" y="5107"/>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6"/>
            <p:cNvSpPr/>
            <p:nvPr/>
          </p:nvSpPr>
          <p:spPr>
            <a:xfrm>
              <a:off x="7039237" y="4951739"/>
              <a:ext cx="73799" cy="148343"/>
            </a:xfrm>
            <a:custGeom>
              <a:avLst/>
              <a:gdLst/>
              <a:ahLst/>
              <a:cxnLst/>
              <a:rect l="l" t="t" r="r" b="b"/>
              <a:pathLst>
                <a:path w="2433" h="4895" fill="none" extrusionOk="0">
                  <a:moveTo>
                    <a:pt x="2432" y="1"/>
                  </a:moveTo>
                  <a:lnTo>
                    <a:pt x="1" y="4894"/>
                  </a:ln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6"/>
            <p:cNvSpPr/>
            <p:nvPr/>
          </p:nvSpPr>
          <p:spPr>
            <a:xfrm>
              <a:off x="7805444" y="4817235"/>
              <a:ext cx="71008" cy="108734"/>
            </a:xfrm>
            <a:custGeom>
              <a:avLst/>
              <a:gdLst/>
              <a:ahLst/>
              <a:cxnLst/>
              <a:rect l="l" t="t" r="r" b="b"/>
              <a:pathLst>
                <a:path w="2341" h="3588" fill="none" extrusionOk="0">
                  <a:moveTo>
                    <a:pt x="0" y="1"/>
                  </a:moveTo>
                  <a:cubicBezTo>
                    <a:pt x="791" y="1186"/>
                    <a:pt x="1581" y="2402"/>
                    <a:pt x="2341" y="3588"/>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6"/>
            <p:cNvSpPr/>
            <p:nvPr/>
          </p:nvSpPr>
          <p:spPr>
            <a:xfrm>
              <a:off x="7856163" y="4967408"/>
              <a:ext cx="17532" cy="25820"/>
            </a:xfrm>
            <a:custGeom>
              <a:avLst/>
              <a:gdLst/>
              <a:ahLst/>
              <a:cxnLst/>
              <a:rect l="l" t="t" r="r" b="b"/>
              <a:pathLst>
                <a:path w="578" h="852" fill="none" extrusionOk="0">
                  <a:moveTo>
                    <a:pt x="0" y="0"/>
                  </a:moveTo>
                  <a:cubicBezTo>
                    <a:pt x="183" y="304"/>
                    <a:pt x="365" y="578"/>
                    <a:pt x="578" y="85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6"/>
            <p:cNvSpPr/>
            <p:nvPr/>
          </p:nvSpPr>
          <p:spPr>
            <a:xfrm>
              <a:off x="8049785" y="4881729"/>
              <a:ext cx="38735" cy="149252"/>
            </a:xfrm>
            <a:custGeom>
              <a:avLst/>
              <a:gdLst/>
              <a:ahLst/>
              <a:cxnLst/>
              <a:rect l="l" t="t" r="r" b="b"/>
              <a:pathLst>
                <a:path w="1277" h="4925" fill="none" extrusionOk="0">
                  <a:moveTo>
                    <a:pt x="1277" y="1"/>
                  </a:moveTo>
                  <a:cubicBezTo>
                    <a:pt x="851" y="1642"/>
                    <a:pt x="426" y="3283"/>
                    <a:pt x="0" y="4925"/>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6"/>
            <p:cNvSpPr/>
            <p:nvPr/>
          </p:nvSpPr>
          <p:spPr>
            <a:xfrm>
              <a:off x="8045174" y="5004261"/>
              <a:ext cx="50746" cy="172284"/>
            </a:xfrm>
            <a:custGeom>
              <a:avLst/>
              <a:gdLst/>
              <a:ahLst/>
              <a:cxnLst/>
              <a:rect l="l" t="t" r="r" b="b"/>
              <a:pathLst>
                <a:path w="1673" h="5685" fill="none" extrusionOk="0">
                  <a:moveTo>
                    <a:pt x="1672" y="0"/>
                  </a:moveTo>
                  <a:cubicBezTo>
                    <a:pt x="1125" y="1885"/>
                    <a:pt x="547" y="3800"/>
                    <a:pt x="0" y="5684"/>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6"/>
            <p:cNvSpPr/>
            <p:nvPr/>
          </p:nvSpPr>
          <p:spPr>
            <a:xfrm>
              <a:off x="7130512" y="1356273"/>
              <a:ext cx="368843" cy="127160"/>
            </a:xfrm>
            <a:custGeom>
              <a:avLst/>
              <a:gdLst/>
              <a:ahLst/>
              <a:cxnLst/>
              <a:rect l="l" t="t" r="r" b="b"/>
              <a:pathLst>
                <a:path w="12160" h="4196" extrusionOk="0">
                  <a:moveTo>
                    <a:pt x="1" y="1"/>
                  </a:moveTo>
                  <a:lnTo>
                    <a:pt x="639" y="4195"/>
                  </a:lnTo>
                  <a:cubicBezTo>
                    <a:pt x="639" y="4195"/>
                    <a:pt x="2280" y="3314"/>
                    <a:pt x="6414" y="3192"/>
                  </a:cubicBezTo>
                  <a:cubicBezTo>
                    <a:pt x="6681" y="3184"/>
                    <a:pt x="6937" y="3181"/>
                    <a:pt x="7183" y="3181"/>
                  </a:cubicBezTo>
                  <a:cubicBezTo>
                    <a:pt x="10749" y="3181"/>
                    <a:pt x="12159" y="3952"/>
                    <a:pt x="12159" y="3952"/>
                  </a:cubicBezTo>
                  <a:lnTo>
                    <a:pt x="11582" y="62"/>
                  </a:lnTo>
                  <a:cubicBezTo>
                    <a:pt x="11582" y="62"/>
                    <a:pt x="11156" y="2189"/>
                    <a:pt x="6627" y="2554"/>
                  </a:cubicBezTo>
                  <a:cubicBezTo>
                    <a:pt x="6345" y="2579"/>
                    <a:pt x="6071" y="2590"/>
                    <a:pt x="5807" y="2590"/>
                  </a:cubicBezTo>
                  <a:cubicBezTo>
                    <a:pt x="1870" y="2590"/>
                    <a:pt x="1" y="1"/>
                    <a:pt x="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6"/>
            <p:cNvSpPr/>
            <p:nvPr/>
          </p:nvSpPr>
          <p:spPr>
            <a:xfrm>
              <a:off x="6687028" y="2367776"/>
              <a:ext cx="68248" cy="159374"/>
            </a:xfrm>
            <a:custGeom>
              <a:avLst/>
              <a:gdLst/>
              <a:ahLst/>
              <a:cxnLst/>
              <a:rect l="l" t="t" r="r" b="b"/>
              <a:pathLst>
                <a:path w="2250" h="5259" extrusionOk="0">
                  <a:moveTo>
                    <a:pt x="700" y="0"/>
                  </a:moveTo>
                  <a:lnTo>
                    <a:pt x="0" y="5259"/>
                  </a:lnTo>
                  <a:lnTo>
                    <a:pt x="0" y="5259"/>
                  </a:lnTo>
                  <a:lnTo>
                    <a:pt x="2250" y="3465"/>
                  </a:lnTo>
                  <a:lnTo>
                    <a:pt x="7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6"/>
            <p:cNvSpPr/>
            <p:nvPr/>
          </p:nvSpPr>
          <p:spPr>
            <a:xfrm>
              <a:off x="7387775" y="1993755"/>
              <a:ext cx="6461" cy="128978"/>
            </a:xfrm>
            <a:custGeom>
              <a:avLst/>
              <a:gdLst/>
              <a:ahLst/>
              <a:cxnLst/>
              <a:rect l="l" t="t" r="r" b="b"/>
              <a:pathLst>
                <a:path w="213" h="4256" fill="none" extrusionOk="0">
                  <a:moveTo>
                    <a:pt x="0" y="0"/>
                  </a:moveTo>
                  <a:lnTo>
                    <a:pt x="213" y="4256"/>
                  </a:ln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6"/>
            <p:cNvSpPr/>
            <p:nvPr/>
          </p:nvSpPr>
          <p:spPr>
            <a:xfrm>
              <a:off x="6067425" y="2323558"/>
              <a:ext cx="490537" cy="784839"/>
            </a:xfrm>
            <a:custGeom>
              <a:avLst/>
              <a:gdLst/>
              <a:ahLst/>
              <a:cxnLst/>
              <a:rect l="l" t="t" r="r" b="b"/>
              <a:pathLst>
                <a:path w="16172" h="25898" fill="none" extrusionOk="0">
                  <a:moveTo>
                    <a:pt x="16171" y="25897"/>
                  </a:moveTo>
                  <a:cubicBezTo>
                    <a:pt x="12280" y="23162"/>
                    <a:pt x="3648" y="16930"/>
                    <a:pt x="2554" y="14742"/>
                  </a:cubicBezTo>
                  <a:cubicBezTo>
                    <a:pt x="1" y="9757"/>
                    <a:pt x="6414" y="0"/>
                    <a:pt x="6414" y="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6"/>
            <p:cNvSpPr/>
            <p:nvPr/>
          </p:nvSpPr>
          <p:spPr>
            <a:xfrm>
              <a:off x="6726675" y="197688"/>
              <a:ext cx="1065823" cy="1125558"/>
            </a:xfrm>
            <a:custGeom>
              <a:avLst/>
              <a:gdLst/>
              <a:ahLst/>
              <a:cxnLst/>
              <a:rect l="l" t="t" r="r" b="b"/>
              <a:pathLst>
                <a:path w="35138" h="37141" extrusionOk="0">
                  <a:moveTo>
                    <a:pt x="17374" y="0"/>
                  </a:moveTo>
                  <a:cubicBezTo>
                    <a:pt x="14292" y="0"/>
                    <a:pt x="11046" y="1075"/>
                    <a:pt x="9514" y="4338"/>
                  </a:cubicBezTo>
                  <a:cubicBezTo>
                    <a:pt x="4590" y="6617"/>
                    <a:pt x="5259" y="12453"/>
                    <a:pt x="5259" y="12453"/>
                  </a:cubicBezTo>
                  <a:cubicBezTo>
                    <a:pt x="5259" y="12453"/>
                    <a:pt x="1216" y="12484"/>
                    <a:pt x="608" y="19201"/>
                  </a:cubicBezTo>
                  <a:cubicBezTo>
                    <a:pt x="0" y="25919"/>
                    <a:pt x="4590" y="28229"/>
                    <a:pt x="4590" y="28229"/>
                  </a:cubicBezTo>
                  <a:lnTo>
                    <a:pt x="4925" y="28411"/>
                  </a:lnTo>
                  <a:cubicBezTo>
                    <a:pt x="4925" y="28411"/>
                    <a:pt x="4742" y="27317"/>
                    <a:pt x="5137" y="26071"/>
                  </a:cubicBezTo>
                  <a:cubicBezTo>
                    <a:pt x="5563" y="24824"/>
                    <a:pt x="6140" y="24216"/>
                    <a:pt x="7204" y="24004"/>
                  </a:cubicBezTo>
                  <a:cubicBezTo>
                    <a:pt x="7296" y="23982"/>
                    <a:pt x="7385" y="23972"/>
                    <a:pt x="7470" y="23972"/>
                  </a:cubicBezTo>
                  <a:cubicBezTo>
                    <a:pt x="8346" y="23972"/>
                    <a:pt x="8876" y="25007"/>
                    <a:pt x="8876" y="25007"/>
                  </a:cubicBezTo>
                  <a:lnTo>
                    <a:pt x="10001" y="31511"/>
                  </a:lnTo>
                  <a:lnTo>
                    <a:pt x="10092" y="33305"/>
                  </a:lnTo>
                  <a:cubicBezTo>
                    <a:pt x="10092" y="33305"/>
                    <a:pt x="10213" y="33305"/>
                    <a:pt x="9119" y="33821"/>
                  </a:cubicBezTo>
                  <a:cubicBezTo>
                    <a:pt x="8965" y="33896"/>
                    <a:pt x="8804" y="33929"/>
                    <a:pt x="8641" y="33929"/>
                  </a:cubicBezTo>
                  <a:cubicBezTo>
                    <a:pt x="7687" y="33929"/>
                    <a:pt x="6688" y="32818"/>
                    <a:pt x="6688" y="32818"/>
                  </a:cubicBezTo>
                  <a:lnTo>
                    <a:pt x="6688" y="32818"/>
                  </a:lnTo>
                  <a:cubicBezTo>
                    <a:pt x="6688" y="32818"/>
                    <a:pt x="6992" y="34399"/>
                    <a:pt x="8207" y="36040"/>
                  </a:cubicBezTo>
                  <a:cubicBezTo>
                    <a:pt x="8873" y="36933"/>
                    <a:pt x="10006" y="37141"/>
                    <a:pt x="10918" y="37141"/>
                  </a:cubicBezTo>
                  <a:cubicBezTo>
                    <a:pt x="11714" y="37141"/>
                    <a:pt x="12341" y="36983"/>
                    <a:pt x="12341" y="36983"/>
                  </a:cubicBezTo>
                  <a:lnTo>
                    <a:pt x="10426" y="33669"/>
                  </a:lnTo>
                  <a:lnTo>
                    <a:pt x="10305" y="33031"/>
                  </a:lnTo>
                  <a:lnTo>
                    <a:pt x="10183" y="32302"/>
                  </a:lnTo>
                  <a:lnTo>
                    <a:pt x="10092" y="31754"/>
                  </a:lnTo>
                  <a:lnTo>
                    <a:pt x="8937" y="24976"/>
                  </a:lnTo>
                  <a:lnTo>
                    <a:pt x="8998" y="20113"/>
                  </a:lnTo>
                  <a:cubicBezTo>
                    <a:pt x="8998" y="20113"/>
                    <a:pt x="9697" y="19292"/>
                    <a:pt x="11368" y="17225"/>
                  </a:cubicBezTo>
                  <a:cubicBezTo>
                    <a:pt x="12576" y="15683"/>
                    <a:pt x="15410" y="15045"/>
                    <a:pt x="18301" y="15045"/>
                  </a:cubicBezTo>
                  <a:cubicBezTo>
                    <a:pt x="19341" y="15045"/>
                    <a:pt x="20388" y="15127"/>
                    <a:pt x="21369" y="15280"/>
                  </a:cubicBezTo>
                  <a:cubicBezTo>
                    <a:pt x="25107" y="15858"/>
                    <a:pt x="28086" y="20113"/>
                    <a:pt x="28086" y="20113"/>
                  </a:cubicBezTo>
                  <a:cubicBezTo>
                    <a:pt x="28086" y="20113"/>
                    <a:pt x="28268" y="20478"/>
                    <a:pt x="28329" y="23821"/>
                  </a:cubicBezTo>
                  <a:cubicBezTo>
                    <a:pt x="28360" y="23821"/>
                    <a:pt x="28390" y="23791"/>
                    <a:pt x="28420" y="23760"/>
                  </a:cubicBezTo>
                  <a:cubicBezTo>
                    <a:pt x="28481" y="23669"/>
                    <a:pt x="28542" y="23578"/>
                    <a:pt x="28603" y="23517"/>
                  </a:cubicBezTo>
                  <a:cubicBezTo>
                    <a:pt x="29137" y="22796"/>
                    <a:pt x="29953" y="21817"/>
                    <a:pt x="30927" y="21817"/>
                  </a:cubicBezTo>
                  <a:cubicBezTo>
                    <a:pt x="31061" y="21817"/>
                    <a:pt x="31198" y="21835"/>
                    <a:pt x="31338" y="21876"/>
                  </a:cubicBezTo>
                  <a:cubicBezTo>
                    <a:pt x="32341" y="22149"/>
                    <a:pt x="32645" y="23365"/>
                    <a:pt x="32797" y="24247"/>
                  </a:cubicBezTo>
                  <a:cubicBezTo>
                    <a:pt x="32919" y="24885"/>
                    <a:pt x="32980" y="25523"/>
                    <a:pt x="32919" y="26192"/>
                  </a:cubicBezTo>
                  <a:cubicBezTo>
                    <a:pt x="32858" y="26891"/>
                    <a:pt x="32706" y="27560"/>
                    <a:pt x="32433" y="28229"/>
                  </a:cubicBezTo>
                  <a:cubicBezTo>
                    <a:pt x="32189" y="28867"/>
                    <a:pt x="31855" y="29505"/>
                    <a:pt x="31430" y="30083"/>
                  </a:cubicBezTo>
                  <a:cubicBezTo>
                    <a:pt x="31095" y="30569"/>
                    <a:pt x="30700" y="31025"/>
                    <a:pt x="30123" y="31268"/>
                  </a:cubicBezTo>
                  <a:cubicBezTo>
                    <a:pt x="29814" y="31408"/>
                    <a:pt x="29493" y="31471"/>
                    <a:pt x="29171" y="31471"/>
                  </a:cubicBezTo>
                  <a:cubicBezTo>
                    <a:pt x="28794" y="31471"/>
                    <a:pt x="28416" y="31385"/>
                    <a:pt x="28056" y="31238"/>
                  </a:cubicBezTo>
                  <a:cubicBezTo>
                    <a:pt x="27691" y="33761"/>
                    <a:pt x="27113" y="35007"/>
                    <a:pt x="27113" y="35007"/>
                  </a:cubicBezTo>
                  <a:cubicBezTo>
                    <a:pt x="27574" y="35302"/>
                    <a:pt x="28001" y="35434"/>
                    <a:pt x="28403" y="35434"/>
                  </a:cubicBezTo>
                  <a:cubicBezTo>
                    <a:pt x="30076" y="35434"/>
                    <a:pt x="31334" y="33152"/>
                    <a:pt x="32828" y="30751"/>
                  </a:cubicBezTo>
                  <a:cubicBezTo>
                    <a:pt x="34682" y="27773"/>
                    <a:pt x="35138" y="24642"/>
                    <a:pt x="34773" y="20812"/>
                  </a:cubicBezTo>
                  <a:cubicBezTo>
                    <a:pt x="34378" y="16982"/>
                    <a:pt x="33740" y="15554"/>
                    <a:pt x="28998" y="11298"/>
                  </a:cubicBezTo>
                  <a:cubicBezTo>
                    <a:pt x="28299" y="6435"/>
                    <a:pt x="26384" y="3395"/>
                    <a:pt x="23618" y="1572"/>
                  </a:cubicBezTo>
                  <a:cubicBezTo>
                    <a:pt x="22353" y="733"/>
                    <a:pt x="19919" y="0"/>
                    <a:pt x="17374"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6"/>
            <p:cNvSpPr/>
            <p:nvPr/>
          </p:nvSpPr>
          <p:spPr>
            <a:xfrm>
              <a:off x="6669495" y="2018637"/>
              <a:ext cx="137406" cy="899968"/>
            </a:xfrm>
            <a:custGeom>
              <a:avLst/>
              <a:gdLst/>
              <a:ahLst/>
              <a:cxnLst/>
              <a:rect l="l" t="t" r="r" b="b"/>
              <a:pathLst>
                <a:path w="4530" h="29697" fill="none" extrusionOk="0">
                  <a:moveTo>
                    <a:pt x="1" y="0"/>
                  </a:moveTo>
                  <a:cubicBezTo>
                    <a:pt x="1" y="0"/>
                    <a:pt x="92" y="10395"/>
                    <a:pt x="2889" y="15137"/>
                  </a:cubicBezTo>
                  <a:cubicBezTo>
                    <a:pt x="4530" y="21551"/>
                    <a:pt x="4287" y="22979"/>
                    <a:pt x="4287" y="22979"/>
                  </a:cubicBezTo>
                  <a:lnTo>
                    <a:pt x="3405" y="29697"/>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6"/>
            <p:cNvSpPr/>
            <p:nvPr/>
          </p:nvSpPr>
          <p:spPr>
            <a:xfrm>
              <a:off x="6228772" y="1526690"/>
              <a:ext cx="1687245" cy="1075009"/>
            </a:xfrm>
            <a:custGeom>
              <a:avLst/>
              <a:gdLst/>
              <a:ahLst/>
              <a:cxnLst/>
              <a:rect l="l" t="t" r="r" b="b"/>
              <a:pathLst>
                <a:path w="55625" h="35473" fill="none" extrusionOk="0">
                  <a:moveTo>
                    <a:pt x="55625" y="3223"/>
                  </a:moveTo>
                  <a:lnTo>
                    <a:pt x="49424" y="1034"/>
                  </a:lnTo>
                  <a:cubicBezTo>
                    <a:pt x="49424" y="1034"/>
                    <a:pt x="47266" y="183"/>
                    <a:pt x="46324" y="487"/>
                  </a:cubicBezTo>
                  <a:cubicBezTo>
                    <a:pt x="45594" y="1794"/>
                    <a:pt x="38026" y="15898"/>
                    <a:pt x="38026" y="15898"/>
                  </a:cubicBezTo>
                  <a:lnTo>
                    <a:pt x="26384" y="1"/>
                  </a:lnTo>
                  <a:lnTo>
                    <a:pt x="22950" y="2311"/>
                  </a:lnTo>
                  <a:cubicBezTo>
                    <a:pt x="22950" y="2311"/>
                    <a:pt x="14287" y="6779"/>
                    <a:pt x="13193" y="8755"/>
                  </a:cubicBezTo>
                  <a:cubicBezTo>
                    <a:pt x="10305" y="11156"/>
                    <a:pt x="609" y="22615"/>
                    <a:pt x="609" y="22615"/>
                  </a:cubicBezTo>
                  <a:cubicBezTo>
                    <a:pt x="609" y="22615"/>
                    <a:pt x="1" y="27813"/>
                    <a:pt x="5533" y="31643"/>
                  </a:cubicBezTo>
                  <a:cubicBezTo>
                    <a:pt x="11065" y="35473"/>
                    <a:pt x="12615" y="35381"/>
                    <a:pt x="12615" y="35381"/>
                  </a:cubicBezTo>
                  <a:lnTo>
                    <a:pt x="17235" y="31308"/>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6"/>
            <p:cNvSpPr/>
            <p:nvPr/>
          </p:nvSpPr>
          <p:spPr>
            <a:xfrm>
              <a:off x="6557016" y="2871664"/>
              <a:ext cx="579957" cy="385995"/>
            </a:xfrm>
            <a:custGeom>
              <a:avLst/>
              <a:gdLst/>
              <a:ahLst/>
              <a:cxnLst/>
              <a:rect l="l" t="t" r="r" b="b"/>
              <a:pathLst>
                <a:path w="19120" h="12737" fill="none" extrusionOk="0">
                  <a:moveTo>
                    <a:pt x="4469" y="1368"/>
                  </a:moveTo>
                  <a:cubicBezTo>
                    <a:pt x="4986" y="2159"/>
                    <a:pt x="5320" y="2706"/>
                    <a:pt x="5320" y="2706"/>
                  </a:cubicBezTo>
                  <a:lnTo>
                    <a:pt x="8815" y="456"/>
                  </a:lnTo>
                  <a:cubicBezTo>
                    <a:pt x="8815" y="456"/>
                    <a:pt x="10609" y="0"/>
                    <a:pt x="11034" y="396"/>
                  </a:cubicBezTo>
                  <a:lnTo>
                    <a:pt x="14621" y="274"/>
                  </a:lnTo>
                  <a:cubicBezTo>
                    <a:pt x="14621" y="274"/>
                    <a:pt x="15989" y="213"/>
                    <a:pt x="16566" y="791"/>
                  </a:cubicBezTo>
                  <a:cubicBezTo>
                    <a:pt x="17113" y="1399"/>
                    <a:pt x="19120" y="2250"/>
                    <a:pt x="19120" y="2250"/>
                  </a:cubicBezTo>
                  <a:cubicBezTo>
                    <a:pt x="19120" y="2250"/>
                    <a:pt x="19089" y="3405"/>
                    <a:pt x="18268" y="3344"/>
                  </a:cubicBezTo>
                  <a:cubicBezTo>
                    <a:pt x="17509" y="3162"/>
                    <a:pt x="15198" y="2280"/>
                    <a:pt x="15198" y="2280"/>
                  </a:cubicBezTo>
                  <a:lnTo>
                    <a:pt x="11095" y="2463"/>
                  </a:lnTo>
                  <a:lnTo>
                    <a:pt x="15016" y="2797"/>
                  </a:lnTo>
                  <a:cubicBezTo>
                    <a:pt x="15016" y="2797"/>
                    <a:pt x="15898" y="2918"/>
                    <a:pt x="16202" y="3222"/>
                  </a:cubicBezTo>
                  <a:cubicBezTo>
                    <a:pt x="16536" y="3557"/>
                    <a:pt x="17509" y="4712"/>
                    <a:pt x="18451" y="5198"/>
                  </a:cubicBezTo>
                  <a:cubicBezTo>
                    <a:pt x="18998" y="5532"/>
                    <a:pt x="18177" y="6292"/>
                    <a:pt x="17265" y="6080"/>
                  </a:cubicBezTo>
                  <a:cubicBezTo>
                    <a:pt x="16354" y="5867"/>
                    <a:pt x="15138" y="4803"/>
                    <a:pt x="14317" y="4742"/>
                  </a:cubicBezTo>
                  <a:cubicBezTo>
                    <a:pt x="13466" y="4651"/>
                    <a:pt x="9970" y="4803"/>
                    <a:pt x="9970" y="4803"/>
                  </a:cubicBezTo>
                  <a:cubicBezTo>
                    <a:pt x="9970" y="4803"/>
                    <a:pt x="12980" y="5654"/>
                    <a:pt x="13618" y="5928"/>
                  </a:cubicBezTo>
                  <a:cubicBezTo>
                    <a:pt x="14226" y="6171"/>
                    <a:pt x="15381" y="6931"/>
                    <a:pt x="15381" y="6931"/>
                  </a:cubicBezTo>
                  <a:cubicBezTo>
                    <a:pt x="15381" y="6931"/>
                    <a:pt x="16384" y="7630"/>
                    <a:pt x="16961" y="7660"/>
                  </a:cubicBezTo>
                  <a:cubicBezTo>
                    <a:pt x="17083" y="8390"/>
                    <a:pt x="16657" y="8876"/>
                    <a:pt x="15259" y="8815"/>
                  </a:cubicBezTo>
                  <a:cubicBezTo>
                    <a:pt x="13861" y="8754"/>
                    <a:pt x="12828" y="7995"/>
                    <a:pt x="12828" y="7995"/>
                  </a:cubicBezTo>
                  <a:lnTo>
                    <a:pt x="8907" y="7539"/>
                  </a:lnTo>
                  <a:lnTo>
                    <a:pt x="12615" y="8663"/>
                  </a:lnTo>
                  <a:lnTo>
                    <a:pt x="14317" y="9849"/>
                  </a:lnTo>
                  <a:cubicBezTo>
                    <a:pt x="14317" y="9849"/>
                    <a:pt x="14773" y="11399"/>
                    <a:pt x="15563" y="11885"/>
                  </a:cubicBezTo>
                  <a:cubicBezTo>
                    <a:pt x="15381" y="12736"/>
                    <a:pt x="14226" y="12615"/>
                    <a:pt x="13618" y="12159"/>
                  </a:cubicBezTo>
                  <a:cubicBezTo>
                    <a:pt x="13010" y="11703"/>
                    <a:pt x="12493" y="10700"/>
                    <a:pt x="12493" y="10700"/>
                  </a:cubicBezTo>
                  <a:lnTo>
                    <a:pt x="9788" y="10305"/>
                  </a:lnTo>
                  <a:lnTo>
                    <a:pt x="7995" y="10335"/>
                  </a:lnTo>
                  <a:cubicBezTo>
                    <a:pt x="3709" y="10548"/>
                    <a:pt x="1885" y="9119"/>
                    <a:pt x="1885" y="9119"/>
                  </a:cubicBezTo>
                  <a:cubicBezTo>
                    <a:pt x="1885" y="9119"/>
                    <a:pt x="1156" y="8602"/>
                    <a:pt x="1" y="781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6"/>
            <p:cNvSpPr/>
            <p:nvPr/>
          </p:nvSpPr>
          <p:spPr>
            <a:xfrm>
              <a:off x="6531202" y="2598990"/>
              <a:ext cx="161369" cy="314142"/>
            </a:xfrm>
            <a:custGeom>
              <a:avLst/>
              <a:gdLst/>
              <a:ahLst/>
              <a:cxnLst/>
              <a:rect l="l" t="t" r="r" b="b"/>
              <a:pathLst>
                <a:path w="5320" h="10366" fill="none" extrusionOk="0">
                  <a:moveTo>
                    <a:pt x="1338" y="0"/>
                  </a:moveTo>
                  <a:lnTo>
                    <a:pt x="1" y="2371"/>
                  </a:lnTo>
                  <a:cubicBezTo>
                    <a:pt x="1" y="2371"/>
                    <a:pt x="335" y="2523"/>
                    <a:pt x="1581" y="4469"/>
                  </a:cubicBezTo>
                  <a:cubicBezTo>
                    <a:pt x="2402" y="5776"/>
                    <a:pt x="4256" y="8663"/>
                    <a:pt x="5320" y="1036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6"/>
            <p:cNvSpPr/>
            <p:nvPr/>
          </p:nvSpPr>
          <p:spPr>
            <a:xfrm>
              <a:off x="6628938" y="2949978"/>
              <a:ext cx="87631" cy="133584"/>
            </a:xfrm>
            <a:custGeom>
              <a:avLst/>
              <a:gdLst/>
              <a:ahLst/>
              <a:cxnLst/>
              <a:rect l="l" t="t" r="r" b="b"/>
              <a:pathLst>
                <a:path w="2889" h="4408" fill="none" extrusionOk="0">
                  <a:moveTo>
                    <a:pt x="2888" y="0"/>
                  </a:moveTo>
                  <a:cubicBezTo>
                    <a:pt x="2888" y="0"/>
                    <a:pt x="760" y="1277"/>
                    <a:pt x="1" y="440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6"/>
            <p:cNvSpPr/>
            <p:nvPr/>
          </p:nvSpPr>
          <p:spPr>
            <a:xfrm>
              <a:off x="6758010" y="2799805"/>
              <a:ext cx="170620" cy="128069"/>
            </a:xfrm>
            <a:custGeom>
              <a:avLst/>
              <a:gdLst/>
              <a:ahLst/>
              <a:cxnLst/>
              <a:rect l="l" t="t" r="r" b="b"/>
              <a:pathLst>
                <a:path w="5625" h="4226" fill="none" extrusionOk="0">
                  <a:moveTo>
                    <a:pt x="1" y="4226"/>
                  </a:moveTo>
                  <a:cubicBezTo>
                    <a:pt x="1" y="4226"/>
                    <a:pt x="2007" y="2037"/>
                    <a:pt x="2433" y="1733"/>
                  </a:cubicBezTo>
                  <a:cubicBezTo>
                    <a:pt x="2858" y="1429"/>
                    <a:pt x="3831" y="1125"/>
                    <a:pt x="3831" y="1125"/>
                  </a:cubicBezTo>
                  <a:cubicBezTo>
                    <a:pt x="3831" y="1125"/>
                    <a:pt x="4499" y="730"/>
                    <a:pt x="4439" y="1"/>
                  </a:cubicBezTo>
                  <a:cubicBezTo>
                    <a:pt x="5138" y="244"/>
                    <a:pt x="5624" y="1490"/>
                    <a:pt x="4773" y="249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6"/>
            <p:cNvSpPr/>
            <p:nvPr/>
          </p:nvSpPr>
          <p:spPr>
            <a:xfrm>
              <a:off x="6265658" y="2153110"/>
              <a:ext cx="399236" cy="393359"/>
            </a:xfrm>
            <a:custGeom>
              <a:avLst/>
              <a:gdLst/>
              <a:ahLst/>
              <a:cxnLst/>
              <a:rect l="l" t="t" r="r" b="b"/>
              <a:pathLst>
                <a:path w="13162" h="12980" fill="none" extrusionOk="0">
                  <a:moveTo>
                    <a:pt x="1247" y="1"/>
                  </a:moveTo>
                  <a:cubicBezTo>
                    <a:pt x="1247" y="1"/>
                    <a:pt x="1" y="9272"/>
                    <a:pt x="13162" y="1298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6"/>
            <p:cNvSpPr/>
            <p:nvPr/>
          </p:nvSpPr>
          <p:spPr>
            <a:xfrm>
              <a:off x="6930428" y="1558028"/>
              <a:ext cx="797563" cy="579432"/>
            </a:xfrm>
            <a:custGeom>
              <a:avLst/>
              <a:gdLst/>
              <a:ahLst/>
              <a:cxnLst/>
              <a:rect l="l" t="t" r="r" b="b"/>
              <a:pathLst>
                <a:path w="26294" h="19120" fill="none" extrusionOk="0">
                  <a:moveTo>
                    <a:pt x="1" y="882"/>
                  </a:moveTo>
                  <a:lnTo>
                    <a:pt x="14135" y="19119"/>
                  </a:lnTo>
                  <a:lnTo>
                    <a:pt x="16202" y="19058"/>
                  </a:lnTo>
                  <a:lnTo>
                    <a:pt x="26293" y="0"/>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6"/>
            <p:cNvSpPr/>
            <p:nvPr/>
          </p:nvSpPr>
          <p:spPr>
            <a:xfrm>
              <a:off x="6996830" y="769464"/>
              <a:ext cx="608531" cy="667862"/>
            </a:xfrm>
            <a:custGeom>
              <a:avLst/>
              <a:gdLst/>
              <a:ahLst/>
              <a:cxnLst/>
              <a:rect l="l" t="t" r="r" b="b"/>
              <a:pathLst>
                <a:path w="20062" h="22038" fill="none" extrusionOk="0">
                  <a:moveTo>
                    <a:pt x="0" y="1004"/>
                  </a:moveTo>
                  <a:cubicBezTo>
                    <a:pt x="0" y="1004"/>
                    <a:pt x="92" y="8846"/>
                    <a:pt x="1064" y="13284"/>
                  </a:cubicBezTo>
                  <a:cubicBezTo>
                    <a:pt x="2067" y="17752"/>
                    <a:pt x="5776" y="21946"/>
                    <a:pt x="10578" y="22007"/>
                  </a:cubicBezTo>
                  <a:cubicBezTo>
                    <a:pt x="15411" y="22038"/>
                    <a:pt x="18907" y="17235"/>
                    <a:pt x="19484" y="10700"/>
                  </a:cubicBezTo>
                  <a:cubicBezTo>
                    <a:pt x="20062" y="4165"/>
                    <a:pt x="19089" y="1"/>
                    <a:pt x="19089"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6"/>
            <p:cNvSpPr/>
            <p:nvPr/>
          </p:nvSpPr>
          <p:spPr>
            <a:xfrm>
              <a:off x="7580457" y="818289"/>
              <a:ext cx="162309" cy="367569"/>
            </a:xfrm>
            <a:custGeom>
              <a:avLst/>
              <a:gdLst/>
              <a:ahLst/>
              <a:cxnLst/>
              <a:rect l="l" t="t" r="r" b="b"/>
              <a:pathLst>
                <a:path w="5351" h="12129" fill="none" extrusionOk="0">
                  <a:moveTo>
                    <a:pt x="153" y="3314"/>
                  </a:moveTo>
                  <a:cubicBezTo>
                    <a:pt x="153" y="3314"/>
                    <a:pt x="1855" y="1"/>
                    <a:pt x="3588" y="1460"/>
                  </a:cubicBezTo>
                  <a:cubicBezTo>
                    <a:pt x="5351" y="2949"/>
                    <a:pt x="4925" y="5533"/>
                    <a:pt x="4165" y="7964"/>
                  </a:cubicBezTo>
                  <a:cubicBezTo>
                    <a:pt x="3405" y="10366"/>
                    <a:pt x="943" y="12129"/>
                    <a:pt x="1" y="10548"/>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6"/>
            <p:cNvSpPr/>
            <p:nvPr/>
          </p:nvSpPr>
          <p:spPr>
            <a:xfrm>
              <a:off x="6848375" y="904877"/>
              <a:ext cx="190882" cy="356508"/>
            </a:xfrm>
            <a:custGeom>
              <a:avLst/>
              <a:gdLst/>
              <a:ahLst/>
              <a:cxnLst/>
              <a:rect l="l" t="t" r="r" b="b"/>
              <a:pathLst>
                <a:path w="6293" h="11764" fill="none" extrusionOk="0">
                  <a:moveTo>
                    <a:pt x="5107" y="1885"/>
                  </a:moveTo>
                  <a:cubicBezTo>
                    <a:pt x="5107" y="1885"/>
                    <a:pt x="4043" y="1"/>
                    <a:pt x="2432" y="852"/>
                  </a:cubicBezTo>
                  <a:cubicBezTo>
                    <a:pt x="821" y="1703"/>
                    <a:pt x="1" y="6262"/>
                    <a:pt x="2463" y="9028"/>
                  </a:cubicBezTo>
                  <a:cubicBezTo>
                    <a:pt x="4925" y="11764"/>
                    <a:pt x="6293" y="9971"/>
                    <a:pt x="6293" y="997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6"/>
            <p:cNvSpPr/>
            <p:nvPr/>
          </p:nvSpPr>
          <p:spPr>
            <a:xfrm>
              <a:off x="7028165" y="966613"/>
              <a:ext cx="547684" cy="222954"/>
            </a:xfrm>
            <a:custGeom>
              <a:avLst/>
              <a:gdLst/>
              <a:ahLst/>
              <a:cxnLst/>
              <a:rect l="l" t="t" r="r" b="b"/>
              <a:pathLst>
                <a:path w="18056" h="7357" fill="none" extrusionOk="0">
                  <a:moveTo>
                    <a:pt x="1" y="7356"/>
                  </a:moveTo>
                  <a:cubicBezTo>
                    <a:pt x="1" y="7356"/>
                    <a:pt x="2980" y="0"/>
                    <a:pt x="9636" y="0"/>
                  </a:cubicBezTo>
                  <a:cubicBezTo>
                    <a:pt x="16323" y="0"/>
                    <a:pt x="18056" y="5137"/>
                    <a:pt x="18056" y="513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6"/>
            <p:cNvSpPr/>
            <p:nvPr/>
          </p:nvSpPr>
          <p:spPr>
            <a:xfrm>
              <a:off x="7533439" y="817380"/>
              <a:ext cx="74709" cy="234924"/>
            </a:xfrm>
            <a:custGeom>
              <a:avLst/>
              <a:gdLst/>
              <a:ahLst/>
              <a:cxnLst/>
              <a:rect l="l" t="t" r="r" b="b"/>
              <a:pathLst>
                <a:path w="2463" h="7752" fill="none" extrusionOk="0">
                  <a:moveTo>
                    <a:pt x="2463" y="0"/>
                  </a:moveTo>
                  <a:lnTo>
                    <a:pt x="1" y="7751"/>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6"/>
            <p:cNvSpPr/>
            <p:nvPr/>
          </p:nvSpPr>
          <p:spPr>
            <a:xfrm>
              <a:off x="6971015" y="897512"/>
              <a:ext cx="113413" cy="199013"/>
            </a:xfrm>
            <a:custGeom>
              <a:avLst/>
              <a:gdLst/>
              <a:ahLst/>
              <a:cxnLst/>
              <a:rect l="l" t="t" r="r" b="b"/>
              <a:pathLst>
                <a:path w="3739" h="6567" fill="none" extrusionOk="0">
                  <a:moveTo>
                    <a:pt x="0" y="1"/>
                  </a:moveTo>
                  <a:lnTo>
                    <a:pt x="3739" y="6566"/>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6"/>
            <p:cNvSpPr/>
            <p:nvPr/>
          </p:nvSpPr>
          <p:spPr>
            <a:xfrm>
              <a:off x="7002350" y="640507"/>
              <a:ext cx="586418" cy="173193"/>
            </a:xfrm>
            <a:custGeom>
              <a:avLst/>
              <a:gdLst/>
              <a:ahLst/>
              <a:cxnLst/>
              <a:rect l="l" t="t" r="r" b="b"/>
              <a:pathLst>
                <a:path w="19333" h="5715" fill="none" extrusionOk="0">
                  <a:moveTo>
                    <a:pt x="1" y="5350"/>
                  </a:moveTo>
                  <a:cubicBezTo>
                    <a:pt x="1" y="5350"/>
                    <a:pt x="1369" y="2432"/>
                    <a:pt x="4104" y="1459"/>
                  </a:cubicBezTo>
                  <a:cubicBezTo>
                    <a:pt x="6870" y="517"/>
                    <a:pt x="12007" y="0"/>
                    <a:pt x="13952" y="1186"/>
                  </a:cubicBezTo>
                  <a:cubicBezTo>
                    <a:pt x="15898" y="2371"/>
                    <a:pt x="19332" y="5715"/>
                    <a:pt x="19332" y="571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6"/>
            <p:cNvSpPr/>
            <p:nvPr/>
          </p:nvSpPr>
          <p:spPr>
            <a:xfrm>
              <a:off x="6930428" y="619322"/>
              <a:ext cx="668468" cy="229379"/>
            </a:xfrm>
            <a:custGeom>
              <a:avLst/>
              <a:gdLst/>
              <a:ahLst/>
              <a:cxnLst/>
              <a:rect l="l" t="t" r="r" b="b"/>
              <a:pathLst>
                <a:path w="22038" h="7569" fill="none" extrusionOk="0">
                  <a:moveTo>
                    <a:pt x="22038" y="4955"/>
                  </a:moveTo>
                  <a:cubicBezTo>
                    <a:pt x="22038" y="4955"/>
                    <a:pt x="19545" y="3739"/>
                    <a:pt x="16323" y="0"/>
                  </a:cubicBezTo>
                  <a:cubicBezTo>
                    <a:pt x="16323" y="0"/>
                    <a:pt x="11035" y="1338"/>
                    <a:pt x="5837" y="0"/>
                  </a:cubicBezTo>
                  <a:cubicBezTo>
                    <a:pt x="4408" y="1429"/>
                    <a:pt x="2129" y="6140"/>
                    <a:pt x="1" y="756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6"/>
            <p:cNvSpPr/>
            <p:nvPr/>
          </p:nvSpPr>
          <p:spPr>
            <a:xfrm>
              <a:off x="6950722" y="817380"/>
              <a:ext cx="23993" cy="98582"/>
            </a:xfrm>
            <a:custGeom>
              <a:avLst/>
              <a:gdLst/>
              <a:ahLst/>
              <a:cxnLst/>
              <a:rect l="l" t="t" r="r" b="b"/>
              <a:pathLst>
                <a:path w="791" h="3253" fill="none" extrusionOk="0">
                  <a:moveTo>
                    <a:pt x="517" y="0"/>
                  </a:moveTo>
                  <a:cubicBezTo>
                    <a:pt x="517" y="0"/>
                    <a:pt x="791" y="2067"/>
                    <a:pt x="1" y="325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6"/>
            <p:cNvSpPr/>
            <p:nvPr/>
          </p:nvSpPr>
          <p:spPr>
            <a:xfrm>
              <a:off x="7065051" y="1369184"/>
              <a:ext cx="86690" cy="201740"/>
            </a:xfrm>
            <a:custGeom>
              <a:avLst/>
              <a:gdLst/>
              <a:ahLst/>
              <a:cxnLst/>
              <a:rect l="l" t="t" r="r" b="b"/>
              <a:pathLst>
                <a:path w="2858" h="6657" fill="none" extrusionOk="0">
                  <a:moveTo>
                    <a:pt x="2341" y="0"/>
                  </a:moveTo>
                  <a:cubicBezTo>
                    <a:pt x="2341" y="0"/>
                    <a:pt x="2858" y="3131"/>
                    <a:pt x="2432" y="4499"/>
                  </a:cubicBezTo>
                  <a:cubicBezTo>
                    <a:pt x="2007" y="5867"/>
                    <a:pt x="1" y="6657"/>
                    <a:pt x="1" y="665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6"/>
            <p:cNvSpPr/>
            <p:nvPr/>
          </p:nvSpPr>
          <p:spPr>
            <a:xfrm>
              <a:off x="7484571" y="1366426"/>
              <a:ext cx="127275" cy="206347"/>
            </a:xfrm>
            <a:custGeom>
              <a:avLst/>
              <a:gdLst/>
              <a:ahLst/>
              <a:cxnLst/>
              <a:rect l="l" t="t" r="r" b="b"/>
              <a:pathLst>
                <a:path w="4196" h="6809" fill="none" extrusionOk="0">
                  <a:moveTo>
                    <a:pt x="1" y="0"/>
                  </a:moveTo>
                  <a:cubicBezTo>
                    <a:pt x="1" y="0"/>
                    <a:pt x="457" y="3678"/>
                    <a:pt x="943" y="4772"/>
                  </a:cubicBezTo>
                  <a:cubicBezTo>
                    <a:pt x="1429" y="5866"/>
                    <a:pt x="4195" y="6809"/>
                    <a:pt x="4195" y="680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6"/>
            <p:cNvSpPr/>
            <p:nvPr/>
          </p:nvSpPr>
          <p:spPr>
            <a:xfrm>
              <a:off x="6298843" y="2604506"/>
              <a:ext cx="232377" cy="66368"/>
            </a:xfrm>
            <a:custGeom>
              <a:avLst/>
              <a:gdLst/>
              <a:ahLst/>
              <a:cxnLst/>
              <a:rect l="l" t="t" r="r" b="b"/>
              <a:pathLst>
                <a:path w="7661" h="2190" fill="none" extrusionOk="0">
                  <a:moveTo>
                    <a:pt x="7661" y="2189"/>
                  </a:moveTo>
                  <a:cubicBezTo>
                    <a:pt x="7661" y="2189"/>
                    <a:pt x="5107" y="1"/>
                    <a:pt x="1" y="106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6"/>
            <p:cNvSpPr/>
            <p:nvPr/>
          </p:nvSpPr>
          <p:spPr>
            <a:xfrm>
              <a:off x="6760800" y="3178433"/>
              <a:ext cx="1295410" cy="227530"/>
            </a:xfrm>
            <a:custGeom>
              <a:avLst/>
              <a:gdLst/>
              <a:ahLst/>
              <a:cxnLst/>
              <a:rect l="l" t="t" r="r" b="b"/>
              <a:pathLst>
                <a:path w="42707" h="7508" fill="none" extrusionOk="0">
                  <a:moveTo>
                    <a:pt x="0" y="0"/>
                  </a:moveTo>
                  <a:lnTo>
                    <a:pt x="0" y="5532"/>
                  </a:lnTo>
                  <a:cubicBezTo>
                    <a:pt x="0" y="5532"/>
                    <a:pt x="6870" y="7508"/>
                    <a:pt x="22067" y="6809"/>
                  </a:cubicBezTo>
                  <a:cubicBezTo>
                    <a:pt x="37235" y="6110"/>
                    <a:pt x="42706" y="3253"/>
                    <a:pt x="42706" y="325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6"/>
            <p:cNvSpPr/>
            <p:nvPr/>
          </p:nvSpPr>
          <p:spPr>
            <a:xfrm>
              <a:off x="6760800" y="3346093"/>
              <a:ext cx="1312912" cy="141888"/>
            </a:xfrm>
            <a:custGeom>
              <a:avLst/>
              <a:gdLst/>
              <a:ahLst/>
              <a:cxnLst/>
              <a:rect l="l" t="t" r="r" b="b"/>
              <a:pathLst>
                <a:path w="43284" h="4682" fill="none" extrusionOk="0">
                  <a:moveTo>
                    <a:pt x="0" y="0"/>
                  </a:moveTo>
                  <a:lnTo>
                    <a:pt x="0" y="3253"/>
                  </a:lnTo>
                  <a:cubicBezTo>
                    <a:pt x="0" y="3253"/>
                    <a:pt x="8511" y="4681"/>
                    <a:pt x="23192" y="4468"/>
                  </a:cubicBezTo>
                  <a:cubicBezTo>
                    <a:pt x="37904" y="4256"/>
                    <a:pt x="43284" y="1550"/>
                    <a:pt x="43284" y="155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6"/>
            <p:cNvSpPr/>
            <p:nvPr/>
          </p:nvSpPr>
          <p:spPr>
            <a:xfrm>
              <a:off x="6689788" y="3457563"/>
              <a:ext cx="82080" cy="1780570"/>
            </a:xfrm>
            <a:custGeom>
              <a:avLst/>
              <a:gdLst/>
              <a:ahLst/>
              <a:cxnLst/>
              <a:rect l="l" t="t" r="r" b="b"/>
              <a:pathLst>
                <a:path w="2706" h="58755" fill="none" extrusionOk="0">
                  <a:moveTo>
                    <a:pt x="2706" y="0"/>
                  </a:moveTo>
                  <a:lnTo>
                    <a:pt x="1855" y="9362"/>
                  </a:lnTo>
                  <a:cubicBezTo>
                    <a:pt x="1855" y="9362"/>
                    <a:pt x="1551" y="15471"/>
                    <a:pt x="1855" y="18329"/>
                  </a:cubicBezTo>
                  <a:cubicBezTo>
                    <a:pt x="1703" y="21307"/>
                    <a:pt x="1004" y="42007"/>
                    <a:pt x="1004" y="42007"/>
                  </a:cubicBezTo>
                  <a:cubicBezTo>
                    <a:pt x="1004" y="42007"/>
                    <a:pt x="1" y="46353"/>
                    <a:pt x="852" y="48907"/>
                  </a:cubicBezTo>
                  <a:cubicBezTo>
                    <a:pt x="852" y="53010"/>
                    <a:pt x="365" y="58755"/>
                    <a:pt x="365" y="5875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6"/>
            <p:cNvSpPr/>
            <p:nvPr/>
          </p:nvSpPr>
          <p:spPr>
            <a:xfrm>
              <a:off x="7348128" y="4003820"/>
              <a:ext cx="215755" cy="43336"/>
            </a:xfrm>
            <a:custGeom>
              <a:avLst/>
              <a:gdLst/>
              <a:ahLst/>
              <a:cxnLst/>
              <a:rect l="l" t="t" r="r" b="b"/>
              <a:pathLst>
                <a:path w="7113" h="1430" fill="none" extrusionOk="0">
                  <a:moveTo>
                    <a:pt x="0" y="1156"/>
                  </a:moveTo>
                  <a:cubicBezTo>
                    <a:pt x="0" y="1156"/>
                    <a:pt x="4408" y="1"/>
                    <a:pt x="7113" y="142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6"/>
            <p:cNvSpPr/>
            <p:nvPr/>
          </p:nvSpPr>
          <p:spPr>
            <a:xfrm>
              <a:off x="7365631" y="4016731"/>
              <a:ext cx="133736" cy="38699"/>
            </a:xfrm>
            <a:custGeom>
              <a:avLst/>
              <a:gdLst/>
              <a:ahLst/>
              <a:cxnLst/>
              <a:rect l="l" t="t" r="r" b="b"/>
              <a:pathLst>
                <a:path w="4409" h="1277" fill="none" extrusionOk="0">
                  <a:moveTo>
                    <a:pt x="1" y="1277"/>
                  </a:moveTo>
                  <a:cubicBezTo>
                    <a:pt x="1" y="1277"/>
                    <a:pt x="2068" y="0"/>
                    <a:pt x="4408" y="36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6"/>
            <p:cNvSpPr/>
            <p:nvPr/>
          </p:nvSpPr>
          <p:spPr>
            <a:xfrm>
              <a:off x="7483661" y="4032370"/>
              <a:ext cx="185332" cy="1160681"/>
            </a:xfrm>
            <a:custGeom>
              <a:avLst/>
              <a:gdLst/>
              <a:ahLst/>
              <a:cxnLst/>
              <a:rect l="l" t="t" r="r" b="b"/>
              <a:pathLst>
                <a:path w="6110" h="38300" fill="none" extrusionOk="0">
                  <a:moveTo>
                    <a:pt x="0" y="1"/>
                  </a:moveTo>
                  <a:lnTo>
                    <a:pt x="2706" y="18573"/>
                  </a:lnTo>
                  <a:cubicBezTo>
                    <a:pt x="2706" y="18573"/>
                    <a:pt x="3070" y="24105"/>
                    <a:pt x="3557" y="26445"/>
                  </a:cubicBezTo>
                  <a:cubicBezTo>
                    <a:pt x="4347" y="31977"/>
                    <a:pt x="6110" y="38299"/>
                    <a:pt x="6110" y="3829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6"/>
            <p:cNvSpPr/>
            <p:nvPr/>
          </p:nvSpPr>
          <p:spPr>
            <a:xfrm>
              <a:off x="7266985" y="4034218"/>
              <a:ext cx="182571" cy="1229747"/>
            </a:xfrm>
            <a:custGeom>
              <a:avLst/>
              <a:gdLst/>
              <a:ahLst/>
              <a:cxnLst/>
              <a:rect l="l" t="t" r="r" b="b"/>
              <a:pathLst>
                <a:path w="6019" h="40579" fill="none" extrusionOk="0">
                  <a:moveTo>
                    <a:pt x="6019" y="1"/>
                  </a:moveTo>
                  <a:lnTo>
                    <a:pt x="2250" y="21977"/>
                  </a:lnTo>
                  <a:cubicBezTo>
                    <a:pt x="2250" y="21977"/>
                    <a:pt x="1338" y="28299"/>
                    <a:pt x="547" y="30153"/>
                  </a:cubicBezTo>
                  <a:cubicBezTo>
                    <a:pt x="1064" y="35746"/>
                    <a:pt x="0" y="40579"/>
                    <a:pt x="0" y="4057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6"/>
            <p:cNvSpPr/>
            <p:nvPr/>
          </p:nvSpPr>
          <p:spPr>
            <a:xfrm>
              <a:off x="7384984" y="3632587"/>
              <a:ext cx="149418" cy="370327"/>
            </a:xfrm>
            <a:custGeom>
              <a:avLst/>
              <a:gdLst/>
              <a:ahLst/>
              <a:cxnLst/>
              <a:rect l="l" t="t" r="r" b="b"/>
              <a:pathLst>
                <a:path w="4926" h="12220" fill="none" extrusionOk="0">
                  <a:moveTo>
                    <a:pt x="3466" y="0"/>
                  </a:moveTo>
                  <a:cubicBezTo>
                    <a:pt x="3314" y="0"/>
                    <a:pt x="1" y="730"/>
                    <a:pt x="1" y="730"/>
                  </a:cubicBezTo>
                  <a:lnTo>
                    <a:pt x="1065" y="7052"/>
                  </a:lnTo>
                  <a:lnTo>
                    <a:pt x="578" y="12219"/>
                  </a:lnTo>
                  <a:cubicBezTo>
                    <a:pt x="578" y="12219"/>
                    <a:pt x="3709" y="11794"/>
                    <a:pt x="4408" y="12128"/>
                  </a:cubicBezTo>
                  <a:cubicBezTo>
                    <a:pt x="4408" y="8055"/>
                    <a:pt x="4925" y="5350"/>
                    <a:pt x="4925" y="5350"/>
                  </a:cubicBezTo>
                  <a:lnTo>
                    <a:pt x="3740" y="1003"/>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6"/>
            <p:cNvSpPr/>
            <p:nvPr/>
          </p:nvSpPr>
          <p:spPr>
            <a:xfrm>
              <a:off x="6738657" y="3458472"/>
              <a:ext cx="150328" cy="535217"/>
            </a:xfrm>
            <a:custGeom>
              <a:avLst/>
              <a:gdLst/>
              <a:ahLst/>
              <a:cxnLst/>
              <a:rect l="l" t="t" r="r" b="b"/>
              <a:pathLst>
                <a:path w="4956" h="17661" fill="none" extrusionOk="0">
                  <a:moveTo>
                    <a:pt x="4955" y="0"/>
                  </a:moveTo>
                  <a:cubicBezTo>
                    <a:pt x="4955" y="0"/>
                    <a:pt x="4773" y="7417"/>
                    <a:pt x="4165" y="11095"/>
                  </a:cubicBezTo>
                  <a:cubicBezTo>
                    <a:pt x="3587" y="14773"/>
                    <a:pt x="1" y="17660"/>
                    <a:pt x="1" y="1766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6"/>
            <p:cNvSpPr/>
            <p:nvPr/>
          </p:nvSpPr>
          <p:spPr>
            <a:xfrm>
              <a:off x="6739567" y="3469534"/>
              <a:ext cx="187212" cy="592311"/>
            </a:xfrm>
            <a:custGeom>
              <a:avLst/>
              <a:gdLst/>
              <a:ahLst/>
              <a:cxnLst/>
              <a:rect l="l" t="t" r="r" b="b"/>
              <a:pathLst>
                <a:path w="6172" h="19545" fill="none" extrusionOk="0">
                  <a:moveTo>
                    <a:pt x="6171" y="0"/>
                  </a:moveTo>
                  <a:cubicBezTo>
                    <a:pt x="6171" y="0"/>
                    <a:pt x="5472" y="10365"/>
                    <a:pt x="4955" y="12949"/>
                  </a:cubicBezTo>
                  <a:cubicBezTo>
                    <a:pt x="4439" y="15532"/>
                    <a:pt x="1" y="19545"/>
                    <a:pt x="1" y="1954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6"/>
            <p:cNvSpPr/>
            <p:nvPr/>
          </p:nvSpPr>
          <p:spPr>
            <a:xfrm>
              <a:off x="8011049" y="3412405"/>
              <a:ext cx="68248" cy="379540"/>
            </a:xfrm>
            <a:custGeom>
              <a:avLst/>
              <a:gdLst/>
              <a:ahLst/>
              <a:cxnLst/>
              <a:rect l="l" t="t" r="r" b="b"/>
              <a:pathLst>
                <a:path w="2250" h="12524" fill="none" extrusionOk="0">
                  <a:moveTo>
                    <a:pt x="1" y="1"/>
                  </a:moveTo>
                  <a:cubicBezTo>
                    <a:pt x="365" y="3162"/>
                    <a:pt x="700" y="6232"/>
                    <a:pt x="1368" y="9484"/>
                  </a:cubicBezTo>
                  <a:lnTo>
                    <a:pt x="1368" y="9727"/>
                  </a:lnTo>
                  <a:cubicBezTo>
                    <a:pt x="1551" y="10730"/>
                    <a:pt x="1794" y="11673"/>
                    <a:pt x="2250" y="1252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6"/>
            <p:cNvSpPr/>
            <p:nvPr/>
          </p:nvSpPr>
          <p:spPr>
            <a:xfrm>
              <a:off x="7973252" y="3427134"/>
              <a:ext cx="124485" cy="472576"/>
            </a:xfrm>
            <a:custGeom>
              <a:avLst/>
              <a:gdLst/>
              <a:ahLst/>
              <a:cxnLst/>
              <a:rect l="l" t="t" r="r" b="b"/>
              <a:pathLst>
                <a:path w="4104" h="15594" fill="none" extrusionOk="0">
                  <a:moveTo>
                    <a:pt x="0" y="1"/>
                  </a:moveTo>
                  <a:cubicBezTo>
                    <a:pt x="487" y="3345"/>
                    <a:pt x="1064" y="6597"/>
                    <a:pt x="1672" y="10062"/>
                  </a:cubicBezTo>
                  <a:cubicBezTo>
                    <a:pt x="1855" y="11035"/>
                    <a:pt x="2037" y="11977"/>
                    <a:pt x="2341" y="12950"/>
                  </a:cubicBezTo>
                  <a:cubicBezTo>
                    <a:pt x="2432" y="13162"/>
                    <a:pt x="2523" y="13466"/>
                    <a:pt x="2675" y="13679"/>
                  </a:cubicBezTo>
                  <a:lnTo>
                    <a:pt x="2797" y="13831"/>
                  </a:lnTo>
                  <a:cubicBezTo>
                    <a:pt x="3131" y="14500"/>
                    <a:pt x="3648" y="15016"/>
                    <a:pt x="4104" y="1559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6"/>
            <p:cNvSpPr/>
            <p:nvPr/>
          </p:nvSpPr>
          <p:spPr>
            <a:xfrm>
              <a:off x="7396996" y="836716"/>
              <a:ext cx="39675" cy="78338"/>
            </a:xfrm>
            <a:custGeom>
              <a:avLst/>
              <a:gdLst/>
              <a:ahLst/>
              <a:cxnLst/>
              <a:rect l="l" t="t" r="r" b="b"/>
              <a:pathLst>
                <a:path w="1308" h="2585" extrusionOk="0">
                  <a:moveTo>
                    <a:pt x="669" y="1"/>
                  </a:moveTo>
                  <a:cubicBezTo>
                    <a:pt x="304" y="1"/>
                    <a:pt x="0" y="578"/>
                    <a:pt x="0" y="1277"/>
                  </a:cubicBezTo>
                  <a:cubicBezTo>
                    <a:pt x="0" y="2007"/>
                    <a:pt x="304" y="2584"/>
                    <a:pt x="669" y="2584"/>
                  </a:cubicBezTo>
                  <a:cubicBezTo>
                    <a:pt x="1034" y="2584"/>
                    <a:pt x="1307" y="2007"/>
                    <a:pt x="1307" y="1277"/>
                  </a:cubicBezTo>
                  <a:cubicBezTo>
                    <a:pt x="1307" y="578"/>
                    <a:pt x="1034" y="1"/>
                    <a:pt x="66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6"/>
            <p:cNvSpPr/>
            <p:nvPr/>
          </p:nvSpPr>
          <p:spPr>
            <a:xfrm>
              <a:off x="7146195" y="849627"/>
              <a:ext cx="40585" cy="77399"/>
            </a:xfrm>
            <a:custGeom>
              <a:avLst/>
              <a:gdLst/>
              <a:ahLst/>
              <a:cxnLst/>
              <a:rect l="l" t="t" r="r" b="b"/>
              <a:pathLst>
                <a:path w="1338" h="2554" extrusionOk="0">
                  <a:moveTo>
                    <a:pt x="669" y="0"/>
                  </a:moveTo>
                  <a:cubicBezTo>
                    <a:pt x="304" y="0"/>
                    <a:pt x="0" y="578"/>
                    <a:pt x="0" y="1277"/>
                  </a:cubicBezTo>
                  <a:cubicBezTo>
                    <a:pt x="0" y="1976"/>
                    <a:pt x="304" y="2553"/>
                    <a:pt x="669" y="2553"/>
                  </a:cubicBezTo>
                  <a:cubicBezTo>
                    <a:pt x="1034" y="2553"/>
                    <a:pt x="1338" y="1976"/>
                    <a:pt x="1338" y="1277"/>
                  </a:cubicBezTo>
                  <a:cubicBezTo>
                    <a:pt x="1338" y="578"/>
                    <a:pt x="1034" y="0"/>
                    <a:pt x="66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6"/>
            <p:cNvSpPr/>
            <p:nvPr/>
          </p:nvSpPr>
          <p:spPr>
            <a:xfrm>
              <a:off x="7305691" y="776829"/>
              <a:ext cx="52597" cy="189800"/>
            </a:xfrm>
            <a:custGeom>
              <a:avLst/>
              <a:gdLst/>
              <a:ahLst/>
              <a:cxnLst/>
              <a:rect l="l" t="t" r="r" b="b"/>
              <a:pathLst>
                <a:path w="1734" h="6263" fill="none" extrusionOk="0">
                  <a:moveTo>
                    <a:pt x="1734" y="1"/>
                  </a:moveTo>
                  <a:cubicBezTo>
                    <a:pt x="730" y="700"/>
                    <a:pt x="92" y="1855"/>
                    <a:pt x="31" y="3071"/>
                  </a:cubicBezTo>
                  <a:cubicBezTo>
                    <a:pt x="1" y="4287"/>
                    <a:pt x="578" y="5503"/>
                    <a:pt x="1551" y="626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6"/>
            <p:cNvSpPr/>
            <p:nvPr/>
          </p:nvSpPr>
          <p:spPr>
            <a:xfrm>
              <a:off x="7384984" y="754735"/>
              <a:ext cx="79350" cy="31335"/>
            </a:xfrm>
            <a:custGeom>
              <a:avLst/>
              <a:gdLst/>
              <a:ahLst/>
              <a:cxnLst/>
              <a:rect l="l" t="t" r="r" b="b"/>
              <a:pathLst>
                <a:path w="2616" h="1034" fill="none" extrusionOk="0">
                  <a:moveTo>
                    <a:pt x="1" y="456"/>
                  </a:moveTo>
                  <a:cubicBezTo>
                    <a:pt x="1" y="456"/>
                    <a:pt x="1673" y="0"/>
                    <a:pt x="2615" y="103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6"/>
            <p:cNvSpPr/>
            <p:nvPr/>
          </p:nvSpPr>
          <p:spPr>
            <a:xfrm>
              <a:off x="7092716" y="763009"/>
              <a:ext cx="130945" cy="50700"/>
            </a:xfrm>
            <a:custGeom>
              <a:avLst/>
              <a:gdLst/>
              <a:ahLst/>
              <a:cxnLst/>
              <a:rect l="l" t="t" r="r" b="b"/>
              <a:pathLst>
                <a:path w="4317" h="1673" fill="none" extrusionOk="0">
                  <a:moveTo>
                    <a:pt x="4317" y="852"/>
                  </a:moveTo>
                  <a:cubicBezTo>
                    <a:pt x="4317" y="852"/>
                    <a:pt x="1460" y="1"/>
                    <a:pt x="1" y="167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6"/>
            <p:cNvSpPr/>
            <p:nvPr/>
          </p:nvSpPr>
          <p:spPr>
            <a:xfrm>
              <a:off x="6903704" y="968462"/>
              <a:ext cx="102372" cy="196225"/>
            </a:xfrm>
            <a:custGeom>
              <a:avLst/>
              <a:gdLst/>
              <a:ahLst/>
              <a:cxnLst/>
              <a:rect l="l" t="t" r="r" b="b"/>
              <a:pathLst>
                <a:path w="3375" h="6475" fill="none" extrusionOk="0">
                  <a:moveTo>
                    <a:pt x="0" y="730"/>
                  </a:moveTo>
                  <a:cubicBezTo>
                    <a:pt x="456" y="152"/>
                    <a:pt x="1368" y="0"/>
                    <a:pt x="1976" y="395"/>
                  </a:cubicBezTo>
                  <a:cubicBezTo>
                    <a:pt x="2584" y="790"/>
                    <a:pt x="2827" y="1702"/>
                    <a:pt x="2493" y="2341"/>
                  </a:cubicBezTo>
                  <a:cubicBezTo>
                    <a:pt x="2280" y="2736"/>
                    <a:pt x="1885" y="3040"/>
                    <a:pt x="1885" y="3465"/>
                  </a:cubicBezTo>
                  <a:cubicBezTo>
                    <a:pt x="1885" y="3921"/>
                    <a:pt x="2250" y="4256"/>
                    <a:pt x="2614" y="4529"/>
                  </a:cubicBezTo>
                  <a:cubicBezTo>
                    <a:pt x="2979" y="4803"/>
                    <a:pt x="3344" y="5107"/>
                    <a:pt x="3374" y="5563"/>
                  </a:cubicBezTo>
                  <a:cubicBezTo>
                    <a:pt x="3374" y="5988"/>
                    <a:pt x="3010" y="6353"/>
                    <a:pt x="2584" y="6414"/>
                  </a:cubicBezTo>
                  <a:cubicBezTo>
                    <a:pt x="2159" y="6474"/>
                    <a:pt x="1703" y="6292"/>
                    <a:pt x="1399" y="5988"/>
                  </a:cubicBezTo>
                  <a:cubicBezTo>
                    <a:pt x="1095" y="5684"/>
                    <a:pt x="882" y="5319"/>
                    <a:pt x="669" y="492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6"/>
            <p:cNvSpPr/>
            <p:nvPr/>
          </p:nvSpPr>
          <p:spPr>
            <a:xfrm>
              <a:off x="7604451" y="884632"/>
              <a:ext cx="82080" cy="210953"/>
            </a:xfrm>
            <a:custGeom>
              <a:avLst/>
              <a:gdLst/>
              <a:ahLst/>
              <a:cxnLst/>
              <a:rect l="l" t="t" r="r" b="b"/>
              <a:pathLst>
                <a:path w="2706" h="6961" fill="none" extrusionOk="0">
                  <a:moveTo>
                    <a:pt x="2705" y="335"/>
                  </a:moveTo>
                  <a:cubicBezTo>
                    <a:pt x="2158" y="0"/>
                    <a:pt x="1368" y="91"/>
                    <a:pt x="912" y="578"/>
                  </a:cubicBezTo>
                  <a:cubicBezTo>
                    <a:pt x="456" y="1034"/>
                    <a:pt x="395" y="1824"/>
                    <a:pt x="760" y="2371"/>
                  </a:cubicBezTo>
                  <a:cubicBezTo>
                    <a:pt x="1003" y="2736"/>
                    <a:pt x="1398" y="3009"/>
                    <a:pt x="1490" y="3405"/>
                  </a:cubicBezTo>
                  <a:cubicBezTo>
                    <a:pt x="1550" y="3769"/>
                    <a:pt x="1368" y="4134"/>
                    <a:pt x="1125" y="4408"/>
                  </a:cubicBezTo>
                  <a:cubicBezTo>
                    <a:pt x="882" y="4651"/>
                    <a:pt x="578" y="4864"/>
                    <a:pt x="335" y="5167"/>
                  </a:cubicBezTo>
                  <a:cubicBezTo>
                    <a:pt x="122" y="5411"/>
                    <a:pt x="0" y="5715"/>
                    <a:pt x="0" y="6019"/>
                  </a:cubicBezTo>
                  <a:cubicBezTo>
                    <a:pt x="31" y="6322"/>
                    <a:pt x="183" y="6657"/>
                    <a:pt x="486" y="6778"/>
                  </a:cubicBezTo>
                  <a:cubicBezTo>
                    <a:pt x="882" y="6961"/>
                    <a:pt x="1398" y="6687"/>
                    <a:pt x="1672" y="6322"/>
                  </a:cubicBezTo>
                  <a:cubicBezTo>
                    <a:pt x="1945" y="5958"/>
                    <a:pt x="2067" y="5532"/>
                    <a:pt x="2037" y="5076"/>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6"/>
            <p:cNvSpPr/>
            <p:nvPr/>
          </p:nvSpPr>
          <p:spPr>
            <a:xfrm>
              <a:off x="7047548" y="339284"/>
              <a:ext cx="103282" cy="132645"/>
            </a:xfrm>
            <a:custGeom>
              <a:avLst/>
              <a:gdLst/>
              <a:ahLst/>
              <a:cxnLst/>
              <a:rect l="l" t="t" r="r" b="b"/>
              <a:pathLst>
                <a:path w="3405" h="4377" fill="none" extrusionOk="0">
                  <a:moveTo>
                    <a:pt x="0" y="0"/>
                  </a:moveTo>
                  <a:cubicBezTo>
                    <a:pt x="1429" y="1185"/>
                    <a:pt x="2614" y="2705"/>
                    <a:pt x="3404" y="437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6"/>
            <p:cNvSpPr/>
            <p:nvPr/>
          </p:nvSpPr>
          <p:spPr>
            <a:xfrm>
              <a:off x="6926758" y="593531"/>
              <a:ext cx="93151" cy="41488"/>
            </a:xfrm>
            <a:custGeom>
              <a:avLst/>
              <a:gdLst/>
              <a:ahLst/>
              <a:cxnLst/>
              <a:rect l="l" t="t" r="r" b="b"/>
              <a:pathLst>
                <a:path w="3071" h="1369" fill="none" extrusionOk="0">
                  <a:moveTo>
                    <a:pt x="0" y="0"/>
                  </a:moveTo>
                  <a:cubicBezTo>
                    <a:pt x="730" y="912"/>
                    <a:pt x="1915" y="1368"/>
                    <a:pt x="3070" y="1216"/>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6"/>
            <p:cNvSpPr/>
            <p:nvPr/>
          </p:nvSpPr>
          <p:spPr>
            <a:xfrm>
              <a:off x="7436643" y="529037"/>
              <a:ext cx="149388" cy="77399"/>
            </a:xfrm>
            <a:custGeom>
              <a:avLst/>
              <a:gdLst/>
              <a:ahLst/>
              <a:cxnLst/>
              <a:rect l="l" t="t" r="r" b="b"/>
              <a:pathLst>
                <a:path w="4925" h="2554" fill="none" extrusionOk="0">
                  <a:moveTo>
                    <a:pt x="4924" y="1"/>
                  </a:moveTo>
                  <a:cubicBezTo>
                    <a:pt x="3830" y="1581"/>
                    <a:pt x="1915" y="2554"/>
                    <a:pt x="0" y="252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6"/>
            <p:cNvSpPr/>
            <p:nvPr/>
          </p:nvSpPr>
          <p:spPr>
            <a:xfrm>
              <a:off x="6797656" y="843171"/>
              <a:ext cx="77500" cy="32275"/>
            </a:xfrm>
            <a:custGeom>
              <a:avLst/>
              <a:gdLst/>
              <a:ahLst/>
              <a:cxnLst/>
              <a:rect l="l" t="t" r="r" b="b"/>
              <a:pathLst>
                <a:path w="2555" h="1065" fill="none" extrusionOk="0">
                  <a:moveTo>
                    <a:pt x="1" y="0"/>
                  </a:moveTo>
                  <a:cubicBezTo>
                    <a:pt x="214" y="456"/>
                    <a:pt x="639" y="791"/>
                    <a:pt x="1126" y="943"/>
                  </a:cubicBezTo>
                  <a:cubicBezTo>
                    <a:pt x="1612" y="1064"/>
                    <a:pt x="2129" y="973"/>
                    <a:pt x="2554" y="70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6"/>
            <p:cNvSpPr/>
            <p:nvPr/>
          </p:nvSpPr>
          <p:spPr>
            <a:xfrm>
              <a:off x="8055306" y="2998803"/>
              <a:ext cx="30454" cy="160283"/>
            </a:xfrm>
            <a:custGeom>
              <a:avLst/>
              <a:gdLst/>
              <a:ahLst/>
              <a:cxnLst/>
              <a:rect l="l" t="t" r="r" b="b"/>
              <a:pathLst>
                <a:path w="1004" h="5289" fill="none" extrusionOk="0">
                  <a:moveTo>
                    <a:pt x="1" y="0"/>
                  </a:moveTo>
                  <a:cubicBezTo>
                    <a:pt x="274" y="1641"/>
                    <a:pt x="913" y="5198"/>
                    <a:pt x="1004" y="528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p:cNvSpPr/>
            <p:nvPr/>
          </p:nvSpPr>
          <p:spPr>
            <a:xfrm>
              <a:off x="7959420" y="2320769"/>
              <a:ext cx="17563" cy="272684"/>
            </a:xfrm>
            <a:custGeom>
              <a:avLst/>
              <a:gdLst/>
              <a:ahLst/>
              <a:cxnLst/>
              <a:rect l="l" t="t" r="r" b="b"/>
              <a:pathLst>
                <a:path w="579" h="8998" fill="none" extrusionOk="0">
                  <a:moveTo>
                    <a:pt x="426" y="1"/>
                  </a:moveTo>
                  <a:cubicBezTo>
                    <a:pt x="365" y="1673"/>
                    <a:pt x="274" y="3344"/>
                    <a:pt x="1" y="5016"/>
                  </a:cubicBezTo>
                  <a:cubicBezTo>
                    <a:pt x="152" y="6354"/>
                    <a:pt x="365" y="7691"/>
                    <a:pt x="578" y="8998"/>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p:cNvSpPr/>
            <p:nvPr/>
          </p:nvSpPr>
          <p:spPr>
            <a:xfrm>
              <a:off x="7993546" y="2316163"/>
              <a:ext cx="130005" cy="137282"/>
            </a:xfrm>
            <a:custGeom>
              <a:avLst/>
              <a:gdLst/>
              <a:ahLst/>
              <a:cxnLst/>
              <a:rect l="l" t="t" r="r" b="b"/>
              <a:pathLst>
                <a:path w="4286" h="4530" fill="none" extrusionOk="0">
                  <a:moveTo>
                    <a:pt x="0" y="1"/>
                  </a:moveTo>
                  <a:lnTo>
                    <a:pt x="1733" y="4256"/>
                  </a:lnTo>
                  <a:cubicBezTo>
                    <a:pt x="1733" y="4256"/>
                    <a:pt x="3131" y="4530"/>
                    <a:pt x="4286" y="340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p:cNvSpPr/>
            <p:nvPr/>
          </p:nvSpPr>
          <p:spPr>
            <a:xfrm>
              <a:off x="8028582" y="2367776"/>
              <a:ext cx="66398" cy="25820"/>
            </a:xfrm>
            <a:custGeom>
              <a:avLst/>
              <a:gdLst/>
              <a:ahLst/>
              <a:cxnLst/>
              <a:rect l="l" t="t" r="r" b="b"/>
              <a:pathLst>
                <a:path w="2189" h="852" fill="none" extrusionOk="0">
                  <a:moveTo>
                    <a:pt x="0" y="790"/>
                  </a:moveTo>
                  <a:cubicBezTo>
                    <a:pt x="0" y="790"/>
                    <a:pt x="1125" y="851"/>
                    <a:pt x="2189" y="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6"/>
            <p:cNvSpPr/>
            <p:nvPr/>
          </p:nvSpPr>
          <p:spPr>
            <a:xfrm>
              <a:off x="7202434" y="2483822"/>
              <a:ext cx="237898" cy="36881"/>
            </a:xfrm>
            <a:custGeom>
              <a:avLst/>
              <a:gdLst/>
              <a:ahLst/>
              <a:cxnLst/>
              <a:rect l="l" t="t" r="r" b="b"/>
              <a:pathLst>
                <a:path w="7843" h="1217" fill="none" extrusionOk="0">
                  <a:moveTo>
                    <a:pt x="1" y="1217"/>
                  </a:moveTo>
                  <a:cubicBezTo>
                    <a:pt x="2523" y="366"/>
                    <a:pt x="5198" y="1"/>
                    <a:pt x="7843" y="18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6"/>
            <p:cNvSpPr/>
            <p:nvPr/>
          </p:nvSpPr>
          <p:spPr>
            <a:xfrm>
              <a:off x="7245781" y="2507795"/>
              <a:ext cx="189032" cy="42397"/>
            </a:xfrm>
            <a:custGeom>
              <a:avLst/>
              <a:gdLst/>
              <a:ahLst/>
              <a:cxnLst/>
              <a:rect l="l" t="t" r="r" b="b"/>
              <a:pathLst>
                <a:path w="6232" h="1399" fill="none" extrusionOk="0">
                  <a:moveTo>
                    <a:pt x="0" y="1398"/>
                  </a:moveTo>
                  <a:cubicBezTo>
                    <a:pt x="1915" y="456"/>
                    <a:pt x="4073" y="0"/>
                    <a:pt x="6231" y="15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6"/>
            <p:cNvSpPr/>
            <p:nvPr/>
          </p:nvSpPr>
          <p:spPr>
            <a:xfrm>
              <a:off x="6633549" y="2131016"/>
              <a:ext cx="50746" cy="137282"/>
            </a:xfrm>
            <a:custGeom>
              <a:avLst/>
              <a:gdLst/>
              <a:ahLst/>
              <a:cxnLst/>
              <a:rect l="l" t="t" r="r" b="b"/>
              <a:pathLst>
                <a:path w="1673" h="4530" fill="none" extrusionOk="0">
                  <a:moveTo>
                    <a:pt x="0" y="0"/>
                  </a:moveTo>
                  <a:cubicBezTo>
                    <a:pt x="61" y="1642"/>
                    <a:pt x="669" y="3253"/>
                    <a:pt x="1672" y="452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6"/>
            <p:cNvSpPr/>
            <p:nvPr/>
          </p:nvSpPr>
          <p:spPr>
            <a:xfrm>
              <a:off x="6546885" y="2908517"/>
              <a:ext cx="139257" cy="206347"/>
            </a:xfrm>
            <a:custGeom>
              <a:avLst/>
              <a:gdLst/>
              <a:ahLst/>
              <a:cxnLst/>
              <a:rect l="l" t="t" r="r" b="b"/>
              <a:pathLst>
                <a:path w="4591" h="6809" fill="none" extrusionOk="0">
                  <a:moveTo>
                    <a:pt x="395" y="6809"/>
                  </a:moveTo>
                  <a:cubicBezTo>
                    <a:pt x="0" y="5320"/>
                    <a:pt x="61" y="3648"/>
                    <a:pt x="791" y="2310"/>
                  </a:cubicBezTo>
                  <a:cubicBezTo>
                    <a:pt x="1550" y="943"/>
                    <a:pt x="3070" y="0"/>
                    <a:pt x="4590" y="18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6"/>
            <p:cNvSpPr/>
            <p:nvPr/>
          </p:nvSpPr>
          <p:spPr>
            <a:xfrm>
              <a:off x="8075599" y="2448817"/>
              <a:ext cx="83930" cy="281897"/>
            </a:xfrm>
            <a:custGeom>
              <a:avLst/>
              <a:gdLst/>
              <a:ahLst/>
              <a:cxnLst/>
              <a:rect l="l" t="t" r="r" b="b"/>
              <a:pathLst>
                <a:path w="2767" h="9302" fill="none" extrusionOk="0">
                  <a:moveTo>
                    <a:pt x="0" y="1"/>
                  </a:moveTo>
                  <a:lnTo>
                    <a:pt x="2766" y="9302"/>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6"/>
            <p:cNvSpPr/>
            <p:nvPr/>
          </p:nvSpPr>
          <p:spPr>
            <a:xfrm>
              <a:off x="7173859" y="1088205"/>
              <a:ext cx="308876" cy="77399"/>
            </a:xfrm>
            <a:custGeom>
              <a:avLst/>
              <a:gdLst/>
              <a:ahLst/>
              <a:cxnLst/>
              <a:rect l="l" t="t" r="r" b="b"/>
              <a:pathLst>
                <a:path w="10183" h="2554" fill="none" extrusionOk="0">
                  <a:moveTo>
                    <a:pt x="0" y="2554"/>
                  </a:moveTo>
                  <a:cubicBezTo>
                    <a:pt x="2979" y="609"/>
                    <a:pt x="6779" y="1"/>
                    <a:pt x="10183" y="91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6"/>
            <p:cNvSpPr/>
            <p:nvPr/>
          </p:nvSpPr>
          <p:spPr>
            <a:xfrm>
              <a:off x="7186751" y="1185855"/>
              <a:ext cx="311666" cy="53458"/>
            </a:xfrm>
            <a:custGeom>
              <a:avLst/>
              <a:gdLst/>
              <a:ahLst/>
              <a:cxnLst/>
              <a:rect l="l" t="t" r="r" b="b"/>
              <a:pathLst>
                <a:path w="10275" h="1764" fill="none" extrusionOk="0">
                  <a:moveTo>
                    <a:pt x="1" y="1764"/>
                  </a:moveTo>
                  <a:cubicBezTo>
                    <a:pt x="1460" y="760"/>
                    <a:pt x="3344" y="669"/>
                    <a:pt x="5077" y="669"/>
                  </a:cubicBezTo>
                  <a:cubicBezTo>
                    <a:pt x="6840" y="669"/>
                    <a:pt x="8694" y="730"/>
                    <a:pt x="10275"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6"/>
            <p:cNvSpPr/>
            <p:nvPr/>
          </p:nvSpPr>
          <p:spPr>
            <a:xfrm>
              <a:off x="6827171" y="2049035"/>
              <a:ext cx="320888" cy="58064"/>
            </a:xfrm>
            <a:custGeom>
              <a:avLst/>
              <a:gdLst/>
              <a:ahLst/>
              <a:cxnLst/>
              <a:rect l="l" t="t" r="r" b="b"/>
              <a:pathLst>
                <a:path w="10579" h="1916" fill="none" extrusionOk="0">
                  <a:moveTo>
                    <a:pt x="1" y="0"/>
                  </a:moveTo>
                  <a:lnTo>
                    <a:pt x="10578" y="0"/>
                  </a:lnTo>
                  <a:lnTo>
                    <a:pt x="10578" y="1915"/>
                  </a:lnTo>
                  <a:lnTo>
                    <a:pt x="1" y="1915"/>
                  </a:lnTo>
                  <a:close/>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6"/>
            <p:cNvSpPr/>
            <p:nvPr/>
          </p:nvSpPr>
          <p:spPr>
            <a:xfrm>
              <a:off x="8073749" y="3241988"/>
              <a:ext cx="1301871" cy="208407"/>
            </a:xfrm>
            <a:custGeom>
              <a:avLst/>
              <a:gdLst/>
              <a:ahLst/>
              <a:cxnLst/>
              <a:rect l="l" t="t" r="r" b="b"/>
              <a:pathLst>
                <a:path w="42920" h="6877" extrusionOk="0">
                  <a:moveTo>
                    <a:pt x="42311" y="0"/>
                  </a:moveTo>
                  <a:cubicBezTo>
                    <a:pt x="42311" y="0"/>
                    <a:pt x="33497" y="4134"/>
                    <a:pt x="21885" y="4651"/>
                  </a:cubicBezTo>
                  <a:cubicBezTo>
                    <a:pt x="20222" y="4724"/>
                    <a:pt x="18672" y="4757"/>
                    <a:pt x="17229" y="4757"/>
                  </a:cubicBezTo>
                  <a:cubicBezTo>
                    <a:pt x="4930" y="4757"/>
                    <a:pt x="426" y="2371"/>
                    <a:pt x="426" y="2371"/>
                  </a:cubicBezTo>
                  <a:lnTo>
                    <a:pt x="1" y="3557"/>
                  </a:lnTo>
                  <a:cubicBezTo>
                    <a:pt x="1" y="3557"/>
                    <a:pt x="5265" y="6877"/>
                    <a:pt x="16192" y="6877"/>
                  </a:cubicBezTo>
                  <a:cubicBezTo>
                    <a:pt x="17636" y="6877"/>
                    <a:pt x="19179" y="6819"/>
                    <a:pt x="20822" y="6688"/>
                  </a:cubicBezTo>
                  <a:cubicBezTo>
                    <a:pt x="34895" y="5593"/>
                    <a:pt x="42919" y="1551"/>
                    <a:pt x="42919" y="1551"/>
                  </a:cubicBezTo>
                  <a:lnTo>
                    <a:pt x="423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6"/>
            <p:cNvSpPr/>
            <p:nvPr/>
          </p:nvSpPr>
          <p:spPr>
            <a:xfrm>
              <a:off x="7595229" y="2153110"/>
              <a:ext cx="355891" cy="199013"/>
            </a:xfrm>
            <a:custGeom>
              <a:avLst/>
              <a:gdLst/>
              <a:ahLst/>
              <a:cxnLst/>
              <a:rect l="l" t="t" r="r" b="b"/>
              <a:pathLst>
                <a:path w="11733" h="6567" extrusionOk="0">
                  <a:moveTo>
                    <a:pt x="395" y="1"/>
                  </a:moveTo>
                  <a:lnTo>
                    <a:pt x="0" y="852"/>
                  </a:lnTo>
                  <a:cubicBezTo>
                    <a:pt x="0" y="852"/>
                    <a:pt x="1003" y="3162"/>
                    <a:pt x="3708" y="4834"/>
                  </a:cubicBezTo>
                  <a:cubicBezTo>
                    <a:pt x="6414" y="6475"/>
                    <a:pt x="10943" y="6566"/>
                    <a:pt x="10943" y="6566"/>
                  </a:cubicBezTo>
                  <a:lnTo>
                    <a:pt x="11733" y="5351"/>
                  </a:lnTo>
                  <a:lnTo>
                    <a:pt x="11733" y="5351"/>
                  </a:lnTo>
                  <a:cubicBezTo>
                    <a:pt x="11733" y="5351"/>
                    <a:pt x="11693" y="5351"/>
                    <a:pt x="11619" y="5351"/>
                  </a:cubicBezTo>
                  <a:cubicBezTo>
                    <a:pt x="10915" y="5351"/>
                    <a:pt x="7104" y="5277"/>
                    <a:pt x="4712" y="3709"/>
                  </a:cubicBezTo>
                  <a:cubicBezTo>
                    <a:pt x="2067" y="2007"/>
                    <a:pt x="395" y="1"/>
                    <a:pt x="39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6"/>
            <p:cNvSpPr/>
            <p:nvPr/>
          </p:nvSpPr>
          <p:spPr>
            <a:xfrm>
              <a:off x="7864444" y="2320769"/>
              <a:ext cx="213935" cy="382328"/>
            </a:xfrm>
            <a:custGeom>
              <a:avLst/>
              <a:gdLst/>
              <a:ahLst/>
              <a:cxnLst/>
              <a:rect l="l" t="t" r="r" b="b"/>
              <a:pathLst>
                <a:path w="7053" h="12616" fill="none" extrusionOk="0">
                  <a:moveTo>
                    <a:pt x="7053" y="12615"/>
                  </a:moveTo>
                  <a:cubicBezTo>
                    <a:pt x="5776" y="11430"/>
                    <a:pt x="396" y="4986"/>
                    <a:pt x="1" y="4499"/>
                  </a:cubicBezTo>
                  <a:cubicBezTo>
                    <a:pt x="1217" y="2311"/>
                    <a:pt x="2858" y="1"/>
                    <a:pt x="2858"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6"/>
            <p:cNvSpPr/>
            <p:nvPr/>
          </p:nvSpPr>
          <p:spPr>
            <a:xfrm>
              <a:off x="7442164" y="2162323"/>
              <a:ext cx="531092" cy="759049"/>
            </a:xfrm>
            <a:custGeom>
              <a:avLst/>
              <a:gdLst/>
              <a:ahLst/>
              <a:cxnLst/>
              <a:rect l="l" t="t" r="r" b="b"/>
              <a:pathLst>
                <a:path w="17509" h="25047" fill="none" extrusionOk="0">
                  <a:moveTo>
                    <a:pt x="5320" y="1"/>
                  </a:moveTo>
                  <a:cubicBezTo>
                    <a:pt x="5320" y="1"/>
                    <a:pt x="3496" y="2949"/>
                    <a:pt x="1794" y="5806"/>
                  </a:cubicBezTo>
                  <a:cubicBezTo>
                    <a:pt x="61" y="8664"/>
                    <a:pt x="1" y="11156"/>
                    <a:pt x="1308" y="13041"/>
                  </a:cubicBezTo>
                  <a:cubicBezTo>
                    <a:pt x="2311" y="14500"/>
                    <a:pt x="12554" y="21612"/>
                    <a:pt x="17508" y="2504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6"/>
            <p:cNvSpPr/>
            <p:nvPr/>
          </p:nvSpPr>
          <p:spPr>
            <a:xfrm>
              <a:off x="7588768" y="2390779"/>
              <a:ext cx="275692" cy="67277"/>
            </a:xfrm>
            <a:custGeom>
              <a:avLst/>
              <a:gdLst/>
              <a:ahLst/>
              <a:cxnLst/>
              <a:rect l="l" t="t" r="r" b="b"/>
              <a:pathLst>
                <a:path w="9089" h="2220" fill="none" extrusionOk="0">
                  <a:moveTo>
                    <a:pt x="9089" y="2220"/>
                  </a:moveTo>
                  <a:cubicBezTo>
                    <a:pt x="9089" y="2220"/>
                    <a:pt x="4256" y="1"/>
                    <a:pt x="0" y="170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6"/>
            <p:cNvSpPr/>
            <p:nvPr/>
          </p:nvSpPr>
          <p:spPr>
            <a:xfrm>
              <a:off x="8236946" y="978584"/>
              <a:ext cx="125425" cy="108734"/>
            </a:xfrm>
            <a:custGeom>
              <a:avLst/>
              <a:gdLst/>
              <a:ahLst/>
              <a:cxnLst/>
              <a:rect l="l" t="t" r="r" b="b"/>
              <a:pathLst>
                <a:path w="4135" h="3588" extrusionOk="0">
                  <a:moveTo>
                    <a:pt x="2341" y="1"/>
                  </a:moveTo>
                  <a:cubicBezTo>
                    <a:pt x="2341" y="1"/>
                    <a:pt x="2250" y="153"/>
                    <a:pt x="1612" y="456"/>
                  </a:cubicBezTo>
                  <a:cubicBezTo>
                    <a:pt x="1434" y="541"/>
                    <a:pt x="1243" y="571"/>
                    <a:pt x="1059" y="571"/>
                  </a:cubicBezTo>
                  <a:cubicBezTo>
                    <a:pt x="581" y="571"/>
                    <a:pt x="153" y="365"/>
                    <a:pt x="153" y="365"/>
                  </a:cubicBezTo>
                  <a:lnTo>
                    <a:pt x="153" y="365"/>
                  </a:lnTo>
                  <a:cubicBezTo>
                    <a:pt x="153" y="365"/>
                    <a:pt x="1" y="2554"/>
                    <a:pt x="4134" y="3587"/>
                  </a:cubicBezTo>
                  <a:lnTo>
                    <a:pt x="234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6"/>
            <p:cNvSpPr/>
            <p:nvPr/>
          </p:nvSpPr>
          <p:spPr>
            <a:xfrm>
              <a:off x="8102324" y="95250"/>
              <a:ext cx="956141" cy="945031"/>
            </a:xfrm>
            <a:custGeom>
              <a:avLst/>
              <a:gdLst/>
              <a:ahLst/>
              <a:cxnLst/>
              <a:rect l="l" t="t" r="r" b="b"/>
              <a:pathLst>
                <a:path w="31522" h="31184" extrusionOk="0">
                  <a:moveTo>
                    <a:pt x="11058" y="0"/>
                  </a:moveTo>
                  <a:cubicBezTo>
                    <a:pt x="10439" y="0"/>
                    <a:pt x="9819" y="74"/>
                    <a:pt x="9211" y="240"/>
                  </a:cubicBezTo>
                  <a:cubicBezTo>
                    <a:pt x="4104" y="1608"/>
                    <a:pt x="3010" y="6775"/>
                    <a:pt x="3253" y="10089"/>
                  </a:cubicBezTo>
                  <a:cubicBezTo>
                    <a:pt x="2068" y="11000"/>
                    <a:pt x="1" y="12733"/>
                    <a:pt x="1" y="16563"/>
                  </a:cubicBezTo>
                  <a:cubicBezTo>
                    <a:pt x="1" y="20362"/>
                    <a:pt x="2341" y="20393"/>
                    <a:pt x="2341" y="20393"/>
                  </a:cubicBezTo>
                  <a:lnTo>
                    <a:pt x="3770" y="19876"/>
                  </a:lnTo>
                  <a:cubicBezTo>
                    <a:pt x="3770" y="19876"/>
                    <a:pt x="4955" y="19967"/>
                    <a:pt x="5594" y="20666"/>
                  </a:cubicBezTo>
                  <a:cubicBezTo>
                    <a:pt x="5350" y="19876"/>
                    <a:pt x="5563" y="17627"/>
                    <a:pt x="5563" y="17627"/>
                  </a:cubicBezTo>
                  <a:cubicBezTo>
                    <a:pt x="5563" y="17627"/>
                    <a:pt x="8962" y="14739"/>
                    <a:pt x="15551" y="14739"/>
                  </a:cubicBezTo>
                  <a:cubicBezTo>
                    <a:pt x="15586" y="14739"/>
                    <a:pt x="15620" y="14739"/>
                    <a:pt x="15655" y="14739"/>
                  </a:cubicBezTo>
                  <a:cubicBezTo>
                    <a:pt x="22342" y="14739"/>
                    <a:pt x="23345" y="15408"/>
                    <a:pt x="23345" y="15408"/>
                  </a:cubicBezTo>
                  <a:lnTo>
                    <a:pt x="23618" y="20058"/>
                  </a:lnTo>
                  <a:lnTo>
                    <a:pt x="23953" y="19846"/>
                  </a:lnTo>
                  <a:cubicBezTo>
                    <a:pt x="23953" y="19846"/>
                    <a:pt x="24302" y="17578"/>
                    <a:pt x="25473" y="17578"/>
                  </a:cubicBezTo>
                  <a:cubicBezTo>
                    <a:pt x="25596" y="17578"/>
                    <a:pt x="25727" y="17602"/>
                    <a:pt x="25868" y="17657"/>
                  </a:cubicBezTo>
                  <a:cubicBezTo>
                    <a:pt x="27357" y="18265"/>
                    <a:pt x="27904" y="19997"/>
                    <a:pt x="28086" y="21183"/>
                  </a:cubicBezTo>
                  <a:cubicBezTo>
                    <a:pt x="28238" y="22368"/>
                    <a:pt x="27752" y="25864"/>
                    <a:pt x="27327" y="26685"/>
                  </a:cubicBezTo>
                  <a:cubicBezTo>
                    <a:pt x="26901" y="27475"/>
                    <a:pt x="25442" y="27536"/>
                    <a:pt x="25442" y="27536"/>
                  </a:cubicBezTo>
                  <a:lnTo>
                    <a:pt x="23892" y="26685"/>
                  </a:lnTo>
                  <a:lnTo>
                    <a:pt x="23892" y="26685"/>
                  </a:lnTo>
                  <a:cubicBezTo>
                    <a:pt x="23953" y="28356"/>
                    <a:pt x="23831" y="29906"/>
                    <a:pt x="23314" y="31183"/>
                  </a:cubicBezTo>
                  <a:cubicBezTo>
                    <a:pt x="27235" y="29967"/>
                    <a:pt x="27448" y="26806"/>
                    <a:pt x="27448" y="26806"/>
                  </a:cubicBezTo>
                  <a:cubicBezTo>
                    <a:pt x="27448" y="26806"/>
                    <a:pt x="31521" y="24800"/>
                    <a:pt x="31156" y="19116"/>
                  </a:cubicBezTo>
                  <a:cubicBezTo>
                    <a:pt x="30822" y="13402"/>
                    <a:pt x="27904" y="12551"/>
                    <a:pt x="27904" y="12551"/>
                  </a:cubicBezTo>
                  <a:cubicBezTo>
                    <a:pt x="27904" y="12551"/>
                    <a:pt x="27509" y="9237"/>
                    <a:pt x="25624" y="6289"/>
                  </a:cubicBezTo>
                  <a:cubicBezTo>
                    <a:pt x="24342" y="4262"/>
                    <a:pt x="22285" y="3938"/>
                    <a:pt x="21102" y="3938"/>
                  </a:cubicBezTo>
                  <a:cubicBezTo>
                    <a:pt x="20546" y="3938"/>
                    <a:pt x="20184" y="4009"/>
                    <a:pt x="20184" y="4009"/>
                  </a:cubicBezTo>
                  <a:cubicBezTo>
                    <a:pt x="20184" y="4009"/>
                    <a:pt x="15632" y="0"/>
                    <a:pt x="11058"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6"/>
            <p:cNvSpPr/>
            <p:nvPr/>
          </p:nvSpPr>
          <p:spPr>
            <a:xfrm>
              <a:off x="8718257" y="1164670"/>
              <a:ext cx="133706" cy="231227"/>
            </a:xfrm>
            <a:custGeom>
              <a:avLst/>
              <a:gdLst/>
              <a:ahLst/>
              <a:cxnLst/>
              <a:rect l="l" t="t" r="r" b="b"/>
              <a:pathLst>
                <a:path w="4408" h="7630" fill="none" extrusionOk="0">
                  <a:moveTo>
                    <a:pt x="4408" y="7630"/>
                  </a:moveTo>
                  <a:cubicBezTo>
                    <a:pt x="3860" y="7265"/>
                    <a:pt x="1611" y="5654"/>
                    <a:pt x="912" y="3861"/>
                  </a:cubicBezTo>
                  <a:cubicBezTo>
                    <a:pt x="91" y="1855"/>
                    <a:pt x="0" y="0"/>
                    <a:pt x="0" y="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6"/>
            <p:cNvSpPr/>
            <p:nvPr/>
          </p:nvSpPr>
          <p:spPr>
            <a:xfrm>
              <a:off x="8851939" y="1366426"/>
              <a:ext cx="234228" cy="57125"/>
            </a:xfrm>
            <a:custGeom>
              <a:avLst/>
              <a:gdLst/>
              <a:ahLst/>
              <a:cxnLst/>
              <a:rect l="l" t="t" r="r" b="b"/>
              <a:pathLst>
                <a:path w="7722" h="1885" fill="none" extrusionOk="0">
                  <a:moveTo>
                    <a:pt x="7721" y="1885"/>
                  </a:moveTo>
                  <a:lnTo>
                    <a:pt x="730" y="0"/>
                  </a:lnTo>
                  <a:lnTo>
                    <a:pt x="92" y="1034"/>
                  </a:lnTo>
                  <a:cubicBezTo>
                    <a:pt x="92" y="1034"/>
                    <a:pt x="61" y="1003"/>
                    <a:pt x="1" y="97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6"/>
            <p:cNvSpPr/>
            <p:nvPr/>
          </p:nvSpPr>
          <p:spPr>
            <a:xfrm>
              <a:off x="7579547" y="1359031"/>
              <a:ext cx="803993" cy="980124"/>
            </a:xfrm>
            <a:custGeom>
              <a:avLst/>
              <a:gdLst/>
              <a:ahLst/>
              <a:cxnLst/>
              <a:rect l="l" t="t" r="r" b="b"/>
              <a:pathLst>
                <a:path w="26506" h="32342" fill="none" extrusionOk="0">
                  <a:moveTo>
                    <a:pt x="26506" y="1338"/>
                  </a:moveTo>
                  <a:lnTo>
                    <a:pt x="26445" y="1430"/>
                  </a:lnTo>
                  <a:lnTo>
                    <a:pt x="25259" y="1"/>
                  </a:lnTo>
                  <a:lnTo>
                    <a:pt x="22250" y="1399"/>
                  </a:lnTo>
                  <a:lnTo>
                    <a:pt x="22250" y="2311"/>
                  </a:lnTo>
                  <a:cubicBezTo>
                    <a:pt x="22250" y="2311"/>
                    <a:pt x="17144" y="3496"/>
                    <a:pt x="14590" y="5320"/>
                  </a:cubicBezTo>
                  <a:cubicBezTo>
                    <a:pt x="12068" y="7174"/>
                    <a:pt x="10487" y="9150"/>
                    <a:pt x="10487" y="9150"/>
                  </a:cubicBezTo>
                  <a:lnTo>
                    <a:pt x="0" y="24865"/>
                  </a:lnTo>
                  <a:cubicBezTo>
                    <a:pt x="0" y="24865"/>
                    <a:pt x="3526" y="32342"/>
                    <a:pt x="15259" y="31734"/>
                  </a:cubicBezTo>
                  <a:cubicBezTo>
                    <a:pt x="14134" y="30427"/>
                    <a:pt x="12554" y="26840"/>
                    <a:pt x="13587" y="23740"/>
                  </a:cubicBezTo>
                  <a:cubicBezTo>
                    <a:pt x="14651" y="20609"/>
                    <a:pt x="16110" y="18481"/>
                    <a:pt x="15776" y="15898"/>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6"/>
            <p:cNvSpPr/>
            <p:nvPr/>
          </p:nvSpPr>
          <p:spPr>
            <a:xfrm>
              <a:off x="8383551" y="1158215"/>
              <a:ext cx="71008" cy="241379"/>
            </a:xfrm>
            <a:custGeom>
              <a:avLst/>
              <a:gdLst/>
              <a:ahLst/>
              <a:cxnLst/>
              <a:rect l="l" t="t" r="r" b="b"/>
              <a:pathLst>
                <a:path w="2341" h="7965" fill="none" extrusionOk="0">
                  <a:moveTo>
                    <a:pt x="2219" y="1"/>
                  </a:moveTo>
                  <a:cubicBezTo>
                    <a:pt x="2219" y="1"/>
                    <a:pt x="2341" y="3131"/>
                    <a:pt x="1794" y="4621"/>
                  </a:cubicBezTo>
                  <a:cubicBezTo>
                    <a:pt x="1338" y="5897"/>
                    <a:pt x="244" y="7569"/>
                    <a:pt x="1" y="796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6"/>
            <p:cNvSpPr/>
            <p:nvPr/>
          </p:nvSpPr>
          <p:spPr>
            <a:xfrm>
              <a:off x="7997216" y="1769906"/>
              <a:ext cx="46136" cy="175951"/>
            </a:xfrm>
            <a:custGeom>
              <a:avLst/>
              <a:gdLst/>
              <a:ahLst/>
              <a:cxnLst/>
              <a:rect l="l" t="t" r="r" b="b"/>
              <a:pathLst>
                <a:path w="1521" h="5806" fill="none" extrusionOk="0">
                  <a:moveTo>
                    <a:pt x="1" y="0"/>
                  </a:moveTo>
                  <a:cubicBezTo>
                    <a:pt x="1" y="0"/>
                    <a:pt x="1521" y="2918"/>
                    <a:pt x="1490" y="5806"/>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6"/>
            <p:cNvSpPr/>
            <p:nvPr/>
          </p:nvSpPr>
          <p:spPr>
            <a:xfrm>
              <a:off x="8090342" y="2681880"/>
              <a:ext cx="398326" cy="112432"/>
            </a:xfrm>
            <a:custGeom>
              <a:avLst/>
              <a:gdLst/>
              <a:ahLst/>
              <a:cxnLst/>
              <a:rect l="l" t="t" r="r" b="b"/>
              <a:pathLst>
                <a:path w="13132" h="3710" fill="none" extrusionOk="0">
                  <a:moveTo>
                    <a:pt x="8086" y="2250"/>
                  </a:moveTo>
                  <a:lnTo>
                    <a:pt x="10305" y="2585"/>
                  </a:lnTo>
                  <a:cubicBezTo>
                    <a:pt x="10305" y="2585"/>
                    <a:pt x="11460" y="3405"/>
                    <a:pt x="12037" y="3557"/>
                  </a:cubicBezTo>
                  <a:cubicBezTo>
                    <a:pt x="12645" y="3709"/>
                    <a:pt x="12980" y="3618"/>
                    <a:pt x="13132" y="2828"/>
                  </a:cubicBezTo>
                  <a:cubicBezTo>
                    <a:pt x="12736" y="2554"/>
                    <a:pt x="11733" y="1034"/>
                    <a:pt x="11673" y="1034"/>
                  </a:cubicBezTo>
                  <a:cubicBezTo>
                    <a:pt x="11612" y="1034"/>
                    <a:pt x="8056" y="62"/>
                    <a:pt x="7448" y="31"/>
                  </a:cubicBezTo>
                  <a:cubicBezTo>
                    <a:pt x="6870" y="1"/>
                    <a:pt x="2858" y="1855"/>
                    <a:pt x="2372" y="1886"/>
                  </a:cubicBezTo>
                  <a:cubicBezTo>
                    <a:pt x="1916" y="1886"/>
                    <a:pt x="1703" y="2068"/>
                    <a:pt x="1703" y="2068"/>
                  </a:cubicBezTo>
                  <a:cubicBezTo>
                    <a:pt x="1703" y="2068"/>
                    <a:pt x="973" y="1399"/>
                    <a:pt x="1" y="48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6"/>
            <p:cNvSpPr/>
            <p:nvPr/>
          </p:nvSpPr>
          <p:spPr>
            <a:xfrm>
              <a:off x="7633026" y="2044428"/>
              <a:ext cx="365143" cy="206347"/>
            </a:xfrm>
            <a:custGeom>
              <a:avLst/>
              <a:gdLst/>
              <a:ahLst/>
              <a:cxnLst/>
              <a:rect l="l" t="t" r="r" b="b"/>
              <a:pathLst>
                <a:path w="12038" h="6809" fill="none" extrusionOk="0">
                  <a:moveTo>
                    <a:pt x="0" y="0"/>
                  </a:moveTo>
                  <a:cubicBezTo>
                    <a:pt x="0" y="0"/>
                    <a:pt x="3952" y="6809"/>
                    <a:pt x="12037" y="623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6"/>
            <p:cNvSpPr/>
            <p:nvPr/>
          </p:nvSpPr>
          <p:spPr>
            <a:xfrm>
              <a:off x="8124468" y="2401841"/>
              <a:ext cx="64578" cy="319657"/>
            </a:xfrm>
            <a:custGeom>
              <a:avLst/>
              <a:gdLst/>
              <a:ahLst/>
              <a:cxnLst/>
              <a:rect l="l" t="t" r="r" b="b"/>
              <a:pathLst>
                <a:path w="2129" h="10548" fill="none" extrusionOk="0">
                  <a:moveTo>
                    <a:pt x="0" y="1"/>
                  </a:moveTo>
                  <a:cubicBezTo>
                    <a:pt x="61" y="2676"/>
                    <a:pt x="1581" y="6809"/>
                    <a:pt x="2128" y="10548"/>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6"/>
            <p:cNvSpPr/>
            <p:nvPr/>
          </p:nvSpPr>
          <p:spPr>
            <a:xfrm>
              <a:off x="8060857" y="3023654"/>
              <a:ext cx="1299990" cy="376782"/>
            </a:xfrm>
            <a:custGeom>
              <a:avLst/>
              <a:gdLst/>
              <a:ahLst/>
              <a:cxnLst/>
              <a:rect l="l" t="t" r="r" b="b"/>
              <a:pathLst>
                <a:path w="42858" h="12433" fill="none" extrusionOk="0">
                  <a:moveTo>
                    <a:pt x="2614" y="1"/>
                  </a:moveTo>
                  <a:cubicBezTo>
                    <a:pt x="2614" y="1"/>
                    <a:pt x="578" y="6141"/>
                    <a:pt x="0" y="8876"/>
                  </a:cubicBezTo>
                  <a:cubicBezTo>
                    <a:pt x="2219" y="11065"/>
                    <a:pt x="10547" y="12433"/>
                    <a:pt x="22462" y="11885"/>
                  </a:cubicBezTo>
                  <a:cubicBezTo>
                    <a:pt x="34347" y="11338"/>
                    <a:pt x="42858" y="7144"/>
                    <a:pt x="42858" y="714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6"/>
            <p:cNvSpPr/>
            <p:nvPr/>
          </p:nvSpPr>
          <p:spPr>
            <a:xfrm>
              <a:off x="8254479" y="1400491"/>
              <a:ext cx="718243" cy="514033"/>
            </a:xfrm>
            <a:custGeom>
              <a:avLst/>
              <a:gdLst/>
              <a:ahLst/>
              <a:cxnLst/>
              <a:rect l="l" t="t" r="r" b="b"/>
              <a:pathLst>
                <a:path w="23679" h="16962" fill="none" extrusionOk="0">
                  <a:moveTo>
                    <a:pt x="0" y="913"/>
                  </a:moveTo>
                  <a:cubicBezTo>
                    <a:pt x="0" y="913"/>
                    <a:pt x="9757" y="13588"/>
                    <a:pt x="13921" y="16961"/>
                  </a:cubicBezTo>
                  <a:cubicBezTo>
                    <a:pt x="18025" y="11399"/>
                    <a:pt x="23678" y="1"/>
                    <a:pt x="23678"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6"/>
            <p:cNvSpPr/>
            <p:nvPr/>
          </p:nvSpPr>
          <p:spPr>
            <a:xfrm>
              <a:off x="8345754" y="1359031"/>
              <a:ext cx="522781" cy="384146"/>
            </a:xfrm>
            <a:custGeom>
              <a:avLst/>
              <a:gdLst/>
              <a:ahLst/>
              <a:cxnLst/>
              <a:rect l="l" t="t" r="r" b="b"/>
              <a:pathLst>
                <a:path w="17235" h="12676" fill="none" extrusionOk="0">
                  <a:moveTo>
                    <a:pt x="17235" y="578"/>
                  </a:moveTo>
                  <a:cubicBezTo>
                    <a:pt x="17235" y="578"/>
                    <a:pt x="12706" y="8208"/>
                    <a:pt x="10517" y="12676"/>
                  </a:cubicBezTo>
                  <a:cubicBezTo>
                    <a:pt x="5715" y="6566"/>
                    <a:pt x="0" y="1"/>
                    <a:pt x="0"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6"/>
            <p:cNvSpPr/>
            <p:nvPr/>
          </p:nvSpPr>
          <p:spPr>
            <a:xfrm>
              <a:off x="8261850" y="558526"/>
              <a:ext cx="570736" cy="639284"/>
            </a:xfrm>
            <a:custGeom>
              <a:avLst/>
              <a:gdLst/>
              <a:ahLst/>
              <a:cxnLst/>
              <a:rect l="l" t="t" r="r" b="b"/>
              <a:pathLst>
                <a:path w="18816" h="21095" fill="none" extrusionOk="0">
                  <a:moveTo>
                    <a:pt x="304" y="2158"/>
                  </a:moveTo>
                  <a:cubicBezTo>
                    <a:pt x="304" y="2158"/>
                    <a:pt x="0" y="7356"/>
                    <a:pt x="1216" y="12645"/>
                  </a:cubicBezTo>
                  <a:cubicBezTo>
                    <a:pt x="2371" y="17751"/>
                    <a:pt x="5593" y="21095"/>
                    <a:pt x="11216" y="20821"/>
                  </a:cubicBezTo>
                  <a:cubicBezTo>
                    <a:pt x="16809" y="20548"/>
                    <a:pt x="18481" y="16687"/>
                    <a:pt x="18633" y="11885"/>
                  </a:cubicBezTo>
                  <a:cubicBezTo>
                    <a:pt x="18815" y="7082"/>
                    <a:pt x="18025" y="0"/>
                    <a:pt x="18025" y="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6"/>
            <p:cNvSpPr/>
            <p:nvPr/>
          </p:nvSpPr>
          <p:spPr>
            <a:xfrm>
              <a:off x="8827034" y="584318"/>
              <a:ext cx="140166" cy="385964"/>
            </a:xfrm>
            <a:custGeom>
              <a:avLst/>
              <a:gdLst/>
              <a:ahLst/>
              <a:cxnLst/>
              <a:rect l="l" t="t" r="r" b="b"/>
              <a:pathLst>
                <a:path w="4621" h="12736" fill="none" extrusionOk="0">
                  <a:moveTo>
                    <a:pt x="1" y="3860"/>
                  </a:moveTo>
                  <a:cubicBezTo>
                    <a:pt x="1" y="3860"/>
                    <a:pt x="1125" y="0"/>
                    <a:pt x="2888" y="1976"/>
                  </a:cubicBezTo>
                  <a:cubicBezTo>
                    <a:pt x="4621" y="3952"/>
                    <a:pt x="4621" y="7265"/>
                    <a:pt x="3648" y="10000"/>
                  </a:cubicBezTo>
                  <a:cubicBezTo>
                    <a:pt x="2645" y="12736"/>
                    <a:pt x="183" y="10669"/>
                    <a:pt x="183" y="1066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6"/>
            <p:cNvSpPr/>
            <p:nvPr/>
          </p:nvSpPr>
          <p:spPr>
            <a:xfrm>
              <a:off x="8132749" y="677361"/>
              <a:ext cx="173381" cy="337143"/>
            </a:xfrm>
            <a:custGeom>
              <a:avLst/>
              <a:gdLst/>
              <a:ahLst/>
              <a:cxnLst/>
              <a:rect l="l" t="t" r="r" b="b"/>
              <a:pathLst>
                <a:path w="5716" h="11125" fill="none" extrusionOk="0">
                  <a:moveTo>
                    <a:pt x="4256" y="1338"/>
                  </a:moveTo>
                  <a:cubicBezTo>
                    <a:pt x="4256" y="1338"/>
                    <a:pt x="3253" y="0"/>
                    <a:pt x="1703" y="1338"/>
                  </a:cubicBezTo>
                  <a:cubicBezTo>
                    <a:pt x="122" y="2675"/>
                    <a:pt x="1" y="6322"/>
                    <a:pt x="1460" y="8511"/>
                  </a:cubicBezTo>
                  <a:cubicBezTo>
                    <a:pt x="2949" y="10699"/>
                    <a:pt x="5290" y="11125"/>
                    <a:pt x="5715" y="975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6"/>
            <p:cNvSpPr/>
            <p:nvPr/>
          </p:nvSpPr>
          <p:spPr>
            <a:xfrm>
              <a:off x="8328221" y="812773"/>
              <a:ext cx="497908" cy="185164"/>
            </a:xfrm>
            <a:custGeom>
              <a:avLst/>
              <a:gdLst/>
              <a:ahLst/>
              <a:cxnLst/>
              <a:rect l="l" t="t" r="r" b="b"/>
              <a:pathLst>
                <a:path w="16415" h="6110" fill="none" extrusionOk="0">
                  <a:moveTo>
                    <a:pt x="1" y="6110"/>
                  </a:moveTo>
                  <a:cubicBezTo>
                    <a:pt x="1" y="6110"/>
                    <a:pt x="1156" y="1429"/>
                    <a:pt x="7721" y="730"/>
                  </a:cubicBezTo>
                  <a:cubicBezTo>
                    <a:pt x="14256" y="0"/>
                    <a:pt x="16414" y="3739"/>
                    <a:pt x="16414" y="373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6"/>
            <p:cNvSpPr/>
            <p:nvPr/>
          </p:nvSpPr>
          <p:spPr>
            <a:xfrm>
              <a:off x="8249869" y="534553"/>
              <a:ext cx="600220" cy="119796"/>
            </a:xfrm>
            <a:custGeom>
              <a:avLst/>
              <a:gdLst/>
              <a:ahLst/>
              <a:cxnLst/>
              <a:rect l="l" t="t" r="r" b="b"/>
              <a:pathLst>
                <a:path w="19788" h="3953" fill="none" extrusionOk="0">
                  <a:moveTo>
                    <a:pt x="0" y="3952"/>
                  </a:moveTo>
                  <a:cubicBezTo>
                    <a:pt x="0" y="3952"/>
                    <a:pt x="2310" y="700"/>
                    <a:pt x="9544" y="366"/>
                  </a:cubicBezTo>
                  <a:cubicBezTo>
                    <a:pt x="16748" y="1"/>
                    <a:pt x="19788" y="1338"/>
                    <a:pt x="19788" y="1338"/>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6"/>
            <p:cNvSpPr/>
            <p:nvPr/>
          </p:nvSpPr>
          <p:spPr>
            <a:xfrm>
              <a:off x="8213892" y="471908"/>
              <a:ext cx="664797" cy="214681"/>
            </a:xfrm>
            <a:custGeom>
              <a:avLst/>
              <a:gdLst/>
              <a:ahLst/>
              <a:cxnLst/>
              <a:rect l="l" t="t" r="r" b="b"/>
              <a:pathLst>
                <a:path w="21917" h="7084" fill="none" extrusionOk="0">
                  <a:moveTo>
                    <a:pt x="335" y="7083"/>
                  </a:moveTo>
                  <a:cubicBezTo>
                    <a:pt x="183" y="6627"/>
                    <a:pt x="1" y="5807"/>
                    <a:pt x="457" y="4925"/>
                  </a:cubicBezTo>
                  <a:cubicBezTo>
                    <a:pt x="1125" y="3648"/>
                    <a:pt x="5016" y="548"/>
                    <a:pt x="10913" y="275"/>
                  </a:cubicBezTo>
                  <a:cubicBezTo>
                    <a:pt x="16779" y="1"/>
                    <a:pt x="21035" y="1430"/>
                    <a:pt x="21490" y="2250"/>
                  </a:cubicBezTo>
                  <a:cubicBezTo>
                    <a:pt x="21916" y="3041"/>
                    <a:pt x="21399" y="5168"/>
                    <a:pt x="21399" y="5168"/>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6"/>
            <p:cNvSpPr/>
            <p:nvPr/>
          </p:nvSpPr>
          <p:spPr>
            <a:xfrm>
              <a:off x="8291335" y="2731644"/>
              <a:ext cx="204714" cy="151101"/>
            </a:xfrm>
            <a:custGeom>
              <a:avLst/>
              <a:gdLst/>
              <a:ahLst/>
              <a:cxnLst/>
              <a:rect l="l" t="t" r="r" b="b"/>
              <a:pathLst>
                <a:path w="6749" h="4986" fill="none" extrusionOk="0">
                  <a:moveTo>
                    <a:pt x="1" y="2888"/>
                  </a:moveTo>
                  <a:lnTo>
                    <a:pt x="4135" y="3313"/>
                  </a:lnTo>
                  <a:cubicBezTo>
                    <a:pt x="4135" y="3313"/>
                    <a:pt x="5624" y="4894"/>
                    <a:pt x="5928" y="4924"/>
                  </a:cubicBezTo>
                  <a:cubicBezTo>
                    <a:pt x="6202" y="4985"/>
                    <a:pt x="6536" y="4985"/>
                    <a:pt x="6749" y="4317"/>
                  </a:cubicBezTo>
                  <a:cubicBezTo>
                    <a:pt x="6506" y="3891"/>
                    <a:pt x="5807" y="2918"/>
                    <a:pt x="5807" y="2918"/>
                  </a:cubicBezTo>
                  <a:cubicBezTo>
                    <a:pt x="5807" y="2918"/>
                    <a:pt x="4712" y="1520"/>
                    <a:pt x="4226" y="1216"/>
                  </a:cubicBezTo>
                  <a:cubicBezTo>
                    <a:pt x="3709" y="882"/>
                    <a:pt x="366" y="547"/>
                    <a:pt x="366" y="547"/>
                  </a:cubicBezTo>
                  <a:lnTo>
                    <a:pt x="1" y="0"/>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6"/>
            <p:cNvSpPr/>
            <p:nvPr/>
          </p:nvSpPr>
          <p:spPr>
            <a:xfrm>
              <a:off x="8064527" y="2738100"/>
              <a:ext cx="81170" cy="119765"/>
            </a:xfrm>
            <a:custGeom>
              <a:avLst/>
              <a:gdLst/>
              <a:ahLst/>
              <a:cxnLst/>
              <a:rect l="l" t="t" r="r" b="b"/>
              <a:pathLst>
                <a:path w="2676" h="3952" fill="none" extrusionOk="0">
                  <a:moveTo>
                    <a:pt x="2675" y="0"/>
                  </a:moveTo>
                  <a:cubicBezTo>
                    <a:pt x="2675" y="0"/>
                    <a:pt x="700" y="1398"/>
                    <a:pt x="1" y="395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6"/>
            <p:cNvSpPr/>
            <p:nvPr/>
          </p:nvSpPr>
          <p:spPr>
            <a:xfrm>
              <a:off x="7974162" y="2800745"/>
              <a:ext cx="520961" cy="223863"/>
            </a:xfrm>
            <a:custGeom>
              <a:avLst/>
              <a:gdLst/>
              <a:ahLst/>
              <a:cxnLst/>
              <a:rect l="l" t="t" r="r" b="b"/>
              <a:pathLst>
                <a:path w="17175" h="7387" fill="none" extrusionOk="0">
                  <a:moveTo>
                    <a:pt x="1" y="4772"/>
                  </a:moveTo>
                  <a:cubicBezTo>
                    <a:pt x="1551" y="5836"/>
                    <a:pt x="2524" y="6505"/>
                    <a:pt x="2524" y="6505"/>
                  </a:cubicBezTo>
                  <a:cubicBezTo>
                    <a:pt x="2524" y="6505"/>
                    <a:pt x="4743" y="7386"/>
                    <a:pt x="6019" y="7204"/>
                  </a:cubicBezTo>
                  <a:cubicBezTo>
                    <a:pt x="7296" y="7021"/>
                    <a:pt x="10487" y="5654"/>
                    <a:pt x="10487" y="5654"/>
                  </a:cubicBezTo>
                  <a:lnTo>
                    <a:pt x="13405" y="5350"/>
                  </a:lnTo>
                  <a:cubicBezTo>
                    <a:pt x="13405" y="5350"/>
                    <a:pt x="15077" y="6261"/>
                    <a:pt x="15624" y="6596"/>
                  </a:cubicBezTo>
                  <a:cubicBezTo>
                    <a:pt x="16171" y="6930"/>
                    <a:pt x="16749" y="6018"/>
                    <a:pt x="16323" y="5532"/>
                  </a:cubicBezTo>
                  <a:cubicBezTo>
                    <a:pt x="15928" y="5046"/>
                    <a:pt x="13922" y="3556"/>
                    <a:pt x="13922" y="3556"/>
                  </a:cubicBezTo>
                  <a:lnTo>
                    <a:pt x="10943" y="3344"/>
                  </a:lnTo>
                  <a:cubicBezTo>
                    <a:pt x="10305" y="3100"/>
                    <a:pt x="10731" y="2857"/>
                    <a:pt x="10731" y="2857"/>
                  </a:cubicBezTo>
                  <a:lnTo>
                    <a:pt x="13709" y="2979"/>
                  </a:lnTo>
                  <a:cubicBezTo>
                    <a:pt x="13709" y="2979"/>
                    <a:pt x="15047" y="4225"/>
                    <a:pt x="15746" y="4468"/>
                  </a:cubicBezTo>
                  <a:cubicBezTo>
                    <a:pt x="16415" y="4711"/>
                    <a:pt x="17114" y="4651"/>
                    <a:pt x="17174" y="3739"/>
                  </a:cubicBezTo>
                  <a:cubicBezTo>
                    <a:pt x="16354" y="3313"/>
                    <a:pt x="14408" y="1064"/>
                    <a:pt x="14408" y="1064"/>
                  </a:cubicBezTo>
                  <a:lnTo>
                    <a:pt x="13132" y="851"/>
                  </a:lnTo>
                  <a:lnTo>
                    <a:pt x="10305" y="608"/>
                  </a:lnTo>
                  <a:lnTo>
                    <a:pt x="10031" y="0"/>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6"/>
            <p:cNvSpPr/>
            <p:nvPr/>
          </p:nvSpPr>
          <p:spPr>
            <a:xfrm>
              <a:off x="8056246" y="3310149"/>
              <a:ext cx="201013" cy="1995221"/>
            </a:xfrm>
            <a:custGeom>
              <a:avLst/>
              <a:gdLst/>
              <a:ahLst/>
              <a:cxnLst/>
              <a:rect l="l" t="t" r="r" b="b"/>
              <a:pathLst>
                <a:path w="6627" h="65838" fill="none" extrusionOk="0">
                  <a:moveTo>
                    <a:pt x="821" y="1"/>
                  </a:moveTo>
                  <a:cubicBezTo>
                    <a:pt x="821" y="1"/>
                    <a:pt x="0" y="4499"/>
                    <a:pt x="547" y="12554"/>
                  </a:cubicBezTo>
                  <a:cubicBezTo>
                    <a:pt x="1094" y="20639"/>
                    <a:pt x="5927" y="39637"/>
                    <a:pt x="5927" y="39637"/>
                  </a:cubicBezTo>
                  <a:lnTo>
                    <a:pt x="6383" y="42615"/>
                  </a:lnTo>
                  <a:cubicBezTo>
                    <a:pt x="6383" y="42615"/>
                    <a:pt x="3678" y="53375"/>
                    <a:pt x="6626" y="65838"/>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6"/>
            <p:cNvSpPr/>
            <p:nvPr/>
          </p:nvSpPr>
          <p:spPr>
            <a:xfrm>
              <a:off x="8706275" y="3715477"/>
              <a:ext cx="182571" cy="35033"/>
            </a:xfrm>
            <a:custGeom>
              <a:avLst/>
              <a:gdLst/>
              <a:ahLst/>
              <a:cxnLst/>
              <a:rect l="l" t="t" r="r" b="b"/>
              <a:pathLst>
                <a:path w="6019" h="1156" fill="none" extrusionOk="0">
                  <a:moveTo>
                    <a:pt x="6018" y="1"/>
                  </a:moveTo>
                  <a:cubicBezTo>
                    <a:pt x="6018" y="1"/>
                    <a:pt x="3131" y="305"/>
                    <a:pt x="0" y="1156"/>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6"/>
            <p:cNvSpPr/>
            <p:nvPr/>
          </p:nvSpPr>
          <p:spPr>
            <a:xfrm>
              <a:off x="8671208" y="3738511"/>
              <a:ext cx="106073" cy="1539252"/>
            </a:xfrm>
            <a:custGeom>
              <a:avLst/>
              <a:gdLst/>
              <a:ahLst/>
              <a:cxnLst/>
              <a:rect l="l" t="t" r="r" b="b"/>
              <a:pathLst>
                <a:path w="3497" h="50792" fill="none" extrusionOk="0">
                  <a:moveTo>
                    <a:pt x="3496" y="1"/>
                  </a:moveTo>
                  <a:cubicBezTo>
                    <a:pt x="3496" y="1"/>
                    <a:pt x="2858" y="14560"/>
                    <a:pt x="2220" y="20396"/>
                  </a:cubicBezTo>
                  <a:cubicBezTo>
                    <a:pt x="1612" y="26232"/>
                    <a:pt x="974" y="26931"/>
                    <a:pt x="974" y="26931"/>
                  </a:cubicBezTo>
                  <a:cubicBezTo>
                    <a:pt x="974" y="26931"/>
                    <a:pt x="1156" y="28998"/>
                    <a:pt x="882" y="30184"/>
                  </a:cubicBezTo>
                  <a:cubicBezTo>
                    <a:pt x="1065" y="35472"/>
                    <a:pt x="1" y="50792"/>
                    <a:pt x="1" y="5079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6"/>
            <p:cNvSpPr/>
            <p:nvPr/>
          </p:nvSpPr>
          <p:spPr>
            <a:xfrm>
              <a:off x="8788328" y="3738511"/>
              <a:ext cx="106042" cy="1539252"/>
            </a:xfrm>
            <a:custGeom>
              <a:avLst/>
              <a:gdLst/>
              <a:ahLst/>
              <a:cxnLst/>
              <a:rect l="l" t="t" r="r" b="b"/>
              <a:pathLst>
                <a:path w="3496" h="50792" fill="none" extrusionOk="0">
                  <a:moveTo>
                    <a:pt x="0" y="1"/>
                  </a:moveTo>
                  <a:cubicBezTo>
                    <a:pt x="0" y="1"/>
                    <a:pt x="608" y="14560"/>
                    <a:pt x="1246" y="20396"/>
                  </a:cubicBezTo>
                  <a:cubicBezTo>
                    <a:pt x="1885" y="26232"/>
                    <a:pt x="2493" y="26931"/>
                    <a:pt x="2493" y="26931"/>
                  </a:cubicBezTo>
                  <a:cubicBezTo>
                    <a:pt x="2493" y="26931"/>
                    <a:pt x="2310" y="28998"/>
                    <a:pt x="2584" y="30184"/>
                  </a:cubicBezTo>
                  <a:cubicBezTo>
                    <a:pt x="2401" y="35472"/>
                    <a:pt x="3496" y="50792"/>
                    <a:pt x="3496" y="5079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6"/>
            <p:cNvSpPr/>
            <p:nvPr/>
          </p:nvSpPr>
          <p:spPr>
            <a:xfrm>
              <a:off x="8082971" y="3347911"/>
              <a:ext cx="191792" cy="1928913"/>
            </a:xfrm>
            <a:custGeom>
              <a:avLst/>
              <a:gdLst/>
              <a:ahLst/>
              <a:cxnLst/>
              <a:rect l="l" t="t" r="r" b="b"/>
              <a:pathLst>
                <a:path w="6323" h="63650" fill="none" extrusionOk="0">
                  <a:moveTo>
                    <a:pt x="3314" y="1"/>
                  </a:moveTo>
                  <a:cubicBezTo>
                    <a:pt x="3314" y="1"/>
                    <a:pt x="1885" y="7965"/>
                    <a:pt x="1" y="10670"/>
                  </a:cubicBezTo>
                  <a:cubicBezTo>
                    <a:pt x="1824" y="18725"/>
                    <a:pt x="5776" y="37175"/>
                    <a:pt x="5776" y="37175"/>
                  </a:cubicBezTo>
                  <a:lnTo>
                    <a:pt x="6323" y="41339"/>
                  </a:lnTo>
                  <a:cubicBezTo>
                    <a:pt x="6323" y="41339"/>
                    <a:pt x="4925" y="47844"/>
                    <a:pt x="5107" y="52707"/>
                  </a:cubicBezTo>
                  <a:cubicBezTo>
                    <a:pt x="5320" y="57540"/>
                    <a:pt x="6201" y="63649"/>
                    <a:pt x="6201" y="6364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6"/>
            <p:cNvSpPr/>
            <p:nvPr/>
          </p:nvSpPr>
          <p:spPr>
            <a:xfrm>
              <a:off x="8744071" y="3484264"/>
              <a:ext cx="93151" cy="248743"/>
            </a:xfrm>
            <a:custGeom>
              <a:avLst/>
              <a:gdLst/>
              <a:ahLst/>
              <a:cxnLst/>
              <a:rect l="l" t="t" r="r" b="b"/>
              <a:pathLst>
                <a:path w="3071" h="8208" fill="none" extrusionOk="0">
                  <a:moveTo>
                    <a:pt x="0" y="365"/>
                  </a:moveTo>
                  <a:lnTo>
                    <a:pt x="2918" y="1"/>
                  </a:lnTo>
                  <a:lnTo>
                    <a:pt x="2888" y="3496"/>
                  </a:lnTo>
                  <a:lnTo>
                    <a:pt x="3070" y="7660"/>
                  </a:lnTo>
                  <a:lnTo>
                    <a:pt x="91" y="8207"/>
                  </a:lnTo>
                  <a:lnTo>
                    <a:pt x="426" y="3861"/>
                  </a:lnTo>
                  <a:close/>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6"/>
            <p:cNvSpPr/>
            <p:nvPr/>
          </p:nvSpPr>
          <p:spPr>
            <a:xfrm>
              <a:off x="8098653" y="3356216"/>
              <a:ext cx="133706" cy="371236"/>
            </a:xfrm>
            <a:custGeom>
              <a:avLst/>
              <a:gdLst/>
              <a:ahLst/>
              <a:cxnLst/>
              <a:rect l="l" t="t" r="r" b="b"/>
              <a:pathLst>
                <a:path w="4408" h="12250" fill="none" extrusionOk="0">
                  <a:moveTo>
                    <a:pt x="4408" y="1"/>
                  </a:moveTo>
                  <a:cubicBezTo>
                    <a:pt x="4408" y="1"/>
                    <a:pt x="3709" y="8390"/>
                    <a:pt x="0" y="1225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6"/>
            <p:cNvSpPr/>
            <p:nvPr/>
          </p:nvSpPr>
          <p:spPr>
            <a:xfrm>
              <a:off x="8535676" y="2301433"/>
              <a:ext cx="210265" cy="67277"/>
            </a:xfrm>
            <a:custGeom>
              <a:avLst/>
              <a:gdLst/>
              <a:ahLst/>
              <a:cxnLst/>
              <a:rect l="l" t="t" r="r" b="b"/>
              <a:pathLst>
                <a:path w="6932" h="2220" fill="none" extrusionOk="0">
                  <a:moveTo>
                    <a:pt x="1" y="2219"/>
                  </a:moveTo>
                  <a:cubicBezTo>
                    <a:pt x="1" y="2219"/>
                    <a:pt x="3436" y="1"/>
                    <a:pt x="6931" y="82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6"/>
            <p:cNvSpPr/>
            <p:nvPr/>
          </p:nvSpPr>
          <p:spPr>
            <a:xfrm>
              <a:off x="8589155" y="2329983"/>
              <a:ext cx="173381" cy="38730"/>
            </a:xfrm>
            <a:custGeom>
              <a:avLst/>
              <a:gdLst/>
              <a:ahLst/>
              <a:cxnLst/>
              <a:rect l="l" t="t" r="r" b="b"/>
              <a:pathLst>
                <a:path w="5716" h="1278" fill="none" extrusionOk="0">
                  <a:moveTo>
                    <a:pt x="1" y="335"/>
                  </a:moveTo>
                  <a:cubicBezTo>
                    <a:pt x="1" y="335"/>
                    <a:pt x="3557" y="1"/>
                    <a:pt x="5715" y="127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6"/>
            <p:cNvSpPr/>
            <p:nvPr/>
          </p:nvSpPr>
          <p:spPr>
            <a:xfrm>
              <a:off x="8080210" y="3135124"/>
              <a:ext cx="1274208" cy="199922"/>
            </a:xfrm>
            <a:custGeom>
              <a:avLst/>
              <a:gdLst/>
              <a:ahLst/>
              <a:cxnLst/>
              <a:rect l="l" t="t" r="r" b="b"/>
              <a:pathLst>
                <a:path w="42008" h="6597" fill="none" extrusionOk="0">
                  <a:moveTo>
                    <a:pt x="0" y="2858"/>
                  </a:moveTo>
                  <a:cubicBezTo>
                    <a:pt x="0" y="2858"/>
                    <a:pt x="9423" y="6596"/>
                    <a:pt x="24347" y="4833"/>
                  </a:cubicBezTo>
                  <a:cubicBezTo>
                    <a:pt x="39241" y="3071"/>
                    <a:pt x="42007" y="1"/>
                    <a:pt x="42007"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6"/>
            <p:cNvSpPr/>
            <p:nvPr/>
          </p:nvSpPr>
          <p:spPr>
            <a:xfrm>
              <a:off x="8253539" y="704061"/>
              <a:ext cx="113444" cy="220196"/>
            </a:xfrm>
            <a:custGeom>
              <a:avLst/>
              <a:gdLst/>
              <a:ahLst/>
              <a:cxnLst/>
              <a:rect l="l" t="t" r="r" b="b"/>
              <a:pathLst>
                <a:path w="3740" h="7266" fill="none" extrusionOk="0">
                  <a:moveTo>
                    <a:pt x="1" y="1"/>
                  </a:moveTo>
                  <a:cubicBezTo>
                    <a:pt x="1" y="1"/>
                    <a:pt x="2007" y="2463"/>
                    <a:pt x="3739" y="7265"/>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6"/>
            <p:cNvSpPr/>
            <p:nvPr/>
          </p:nvSpPr>
          <p:spPr>
            <a:xfrm>
              <a:off x="8761574" y="653388"/>
              <a:ext cx="72889" cy="217438"/>
            </a:xfrm>
            <a:custGeom>
              <a:avLst/>
              <a:gdLst/>
              <a:ahLst/>
              <a:cxnLst/>
              <a:rect l="l" t="t" r="r" b="b"/>
              <a:pathLst>
                <a:path w="2403" h="7175" fill="none" extrusionOk="0">
                  <a:moveTo>
                    <a:pt x="2402" y="1"/>
                  </a:moveTo>
                  <a:cubicBezTo>
                    <a:pt x="2402" y="1"/>
                    <a:pt x="669" y="2980"/>
                    <a:pt x="1" y="717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6"/>
            <p:cNvSpPr/>
            <p:nvPr/>
          </p:nvSpPr>
          <p:spPr>
            <a:xfrm>
              <a:off x="8662017" y="657085"/>
              <a:ext cx="42435" cy="82005"/>
            </a:xfrm>
            <a:custGeom>
              <a:avLst/>
              <a:gdLst/>
              <a:ahLst/>
              <a:cxnLst/>
              <a:rect l="l" t="t" r="r" b="b"/>
              <a:pathLst>
                <a:path w="1399" h="2706" extrusionOk="0">
                  <a:moveTo>
                    <a:pt x="699" y="0"/>
                  </a:moveTo>
                  <a:cubicBezTo>
                    <a:pt x="334" y="0"/>
                    <a:pt x="0" y="608"/>
                    <a:pt x="0" y="1338"/>
                  </a:cubicBezTo>
                  <a:cubicBezTo>
                    <a:pt x="0" y="2098"/>
                    <a:pt x="334" y="2706"/>
                    <a:pt x="699" y="2706"/>
                  </a:cubicBezTo>
                  <a:cubicBezTo>
                    <a:pt x="1094" y="2706"/>
                    <a:pt x="1398" y="2098"/>
                    <a:pt x="1398" y="1338"/>
                  </a:cubicBezTo>
                  <a:cubicBezTo>
                    <a:pt x="1398" y="608"/>
                    <a:pt x="1094" y="0"/>
                    <a:pt x="69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6"/>
            <p:cNvSpPr/>
            <p:nvPr/>
          </p:nvSpPr>
          <p:spPr>
            <a:xfrm>
              <a:off x="8419497" y="673663"/>
              <a:ext cx="42465" cy="82005"/>
            </a:xfrm>
            <a:custGeom>
              <a:avLst/>
              <a:gdLst/>
              <a:ahLst/>
              <a:cxnLst/>
              <a:rect l="l" t="t" r="r" b="b"/>
              <a:pathLst>
                <a:path w="1400" h="2706" extrusionOk="0">
                  <a:moveTo>
                    <a:pt x="700" y="1"/>
                  </a:moveTo>
                  <a:cubicBezTo>
                    <a:pt x="305" y="1"/>
                    <a:pt x="1" y="609"/>
                    <a:pt x="1" y="1338"/>
                  </a:cubicBezTo>
                  <a:cubicBezTo>
                    <a:pt x="1" y="2098"/>
                    <a:pt x="305" y="2706"/>
                    <a:pt x="700" y="2706"/>
                  </a:cubicBezTo>
                  <a:cubicBezTo>
                    <a:pt x="1065" y="2706"/>
                    <a:pt x="1399" y="2098"/>
                    <a:pt x="1399" y="1338"/>
                  </a:cubicBezTo>
                  <a:cubicBezTo>
                    <a:pt x="1399" y="578"/>
                    <a:pt x="1065" y="1"/>
                    <a:pt x="70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6"/>
            <p:cNvSpPr/>
            <p:nvPr/>
          </p:nvSpPr>
          <p:spPr>
            <a:xfrm>
              <a:off x="8575323" y="621171"/>
              <a:ext cx="59967" cy="216499"/>
            </a:xfrm>
            <a:custGeom>
              <a:avLst/>
              <a:gdLst/>
              <a:ahLst/>
              <a:cxnLst/>
              <a:rect l="l" t="t" r="r" b="b"/>
              <a:pathLst>
                <a:path w="1977" h="7144" fill="none" extrusionOk="0">
                  <a:moveTo>
                    <a:pt x="1977" y="0"/>
                  </a:moveTo>
                  <a:cubicBezTo>
                    <a:pt x="1338" y="213"/>
                    <a:pt x="791" y="669"/>
                    <a:pt x="457" y="1277"/>
                  </a:cubicBezTo>
                  <a:cubicBezTo>
                    <a:pt x="122" y="1854"/>
                    <a:pt x="1" y="2553"/>
                    <a:pt x="153" y="3222"/>
                  </a:cubicBezTo>
                  <a:cubicBezTo>
                    <a:pt x="487" y="4620"/>
                    <a:pt x="1855" y="5714"/>
                    <a:pt x="1825" y="7143"/>
                  </a:cubicBezTo>
                </a:path>
              </a:pathLst>
            </a:custGeom>
            <a:solidFill>
              <a:schemeClr val="dk1"/>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6"/>
            <p:cNvSpPr/>
            <p:nvPr/>
          </p:nvSpPr>
          <p:spPr>
            <a:xfrm>
              <a:off x="8661077" y="615625"/>
              <a:ext cx="60877" cy="10182"/>
            </a:xfrm>
            <a:custGeom>
              <a:avLst/>
              <a:gdLst/>
              <a:ahLst/>
              <a:cxnLst/>
              <a:rect l="l" t="t" r="r" b="b"/>
              <a:pathLst>
                <a:path w="2007" h="336" fill="none" extrusionOk="0">
                  <a:moveTo>
                    <a:pt x="1" y="153"/>
                  </a:moveTo>
                  <a:cubicBezTo>
                    <a:pt x="669" y="1"/>
                    <a:pt x="1368" y="92"/>
                    <a:pt x="2007" y="335"/>
                  </a:cubicBezTo>
                </a:path>
              </a:pathLst>
            </a:custGeom>
            <a:solidFill>
              <a:schemeClr val="dk1"/>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6"/>
            <p:cNvSpPr/>
            <p:nvPr/>
          </p:nvSpPr>
          <p:spPr>
            <a:xfrm>
              <a:off x="8404754" y="617474"/>
              <a:ext cx="97762" cy="30426"/>
            </a:xfrm>
            <a:custGeom>
              <a:avLst/>
              <a:gdLst/>
              <a:ahLst/>
              <a:cxnLst/>
              <a:rect l="l" t="t" r="r" b="b"/>
              <a:pathLst>
                <a:path w="3223" h="1004" fill="none" extrusionOk="0">
                  <a:moveTo>
                    <a:pt x="3223" y="487"/>
                  </a:moveTo>
                  <a:cubicBezTo>
                    <a:pt x="2189" y="0"/>
                    <a:pt x="852" y="213"/>
                    <a:pt x="1" y="1004"/>
                  </a:cubicBezTo>
                </a:path>
              </a:pathLst>
            </a:custGeom>
            <a:solidFill>
              <a:schemeClr val="dk1"/>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6"/>
            <p:cNvSpPr/>
            <p:nvPr/>
          </p:nvSpPr>
          <p:spPr>
            <a:xfrm>
              <a:off x="7971402" y="2695700"/>
              <a:ext cx="122665" cy="246895"/>
            </a:xfrm>
            <a:custGeom>
              <a:avLst/>
              <a:gdLst/>
              <a:ahLst/>
              <a:cxnLst/>
              <a:rect l="l" t="t" r="r" b="b"/>
              <a:pathLst>
                <a:path w="4044" h="8147" fill="none" extrusionOk="0">
                  <a:moveTo>
                    <a:pt x="122" y="8147"/>
                  </a:moveTo>
                  <a:cubicBezTo>
                    <a:pt x="31" y="7752"/>
                    <a:pt x="1" y="7326"/>
                    <a:pt x="1" y="6931"/>
                  </a:cubicBezTo>
                  <a:cubicBezTo>
                    <a:pt x="61" y="5351"/>
                    <a:pt x="548" y="3800"/>
                    <a:pt x="1429" y="2493"/>
                  </a:cubicBezTo>
                  <a:cubicBezTo>
                    <a:pt x="2098" y="1490"/>
                    <a:pt x="3010" y="639"/>
                    <a:pt x="4043" y="1"/>
                  </a:cubicBezTo>
                </a:path>
              </a:pathLst>
            </a:custGeom>
            <a:solidFill>
              <a:schemeClr val="dk1"/>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6"/>
            <p:cNvSpPr/>
            <p:nvPr/>
          </p:nvSpPr>
          <p:spPr>
            <a:xfrm>
              <a:off x="7972342" y="2107983"/>
              <a:ext cx="161369" cy="300323"/>
            </a:xfrm>
            <a:custGeom>
              <a:avLst/>
              <a:gdLst/>
              <a:ahLst/>
              <a:cxnLst/>
              <a:rect l="l" t="t" r="r" b="b"/>
              <a:pathLst>
                <a:path w="5320" h="9910" fill="none" extrusionOk="0">
                  <a:moveTo>
                    <a:pt x="365" y="1"/>
                  </a:moveTo>
                  <a:cubicBezTo>
                    <a:pt x="0" y="3952"/>
                    <a:pt x="2097" y="7569"/>
                    <a:pt x="5319" y="990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6"/>
            <p:cNvSpPr/>
            <p:nvPr/>
          </p:nvSpPr>
          <p:spPr>
            <a:xfrm>
              <a:off x="8618670" y="235178"/>
              <a:ext cx="86690" cy="117008"/>
            </a:xfrm>
            <a:custGeom>
              <a:avLst/>
              <a:gdLst/>
              <a:ahLst/>
              <a:cxnLst/>
              <a:rect l="l" t="t" r="r" b="b"/>
              <a:pathLst>
                <a:path w="2858" h="3861" fill="none" extrusionOk="0">
                  <a:moveTo>
                    <a:pt x="2858" y="0"/>
                  </a:moveTo>
                  <a:cubicBezTo>
                    <a:pt x="1520" y="912"/>
                    <a:pt x="487" y="2310"/>
                    <a:pt x="0" y="386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6"/>
            <p:cNvSpPr/>
            <p:nvPr/>
          </p:nvSpPr>
          <p:spPr>
            <a:xfrm>
              <a:off x="8614059" y="290459"/>
              <a:ext cx="104222" cy="109643"/>
            </a:xfrm>
            <a:custGeom>
              <a:avLst/>
              <a:gdLst/>
              <a:ahLst/>
              <a:cxnLst/>
              <a:rect l="l" t="t" r="r" b="b"/>
              <a:pathLst>
                <a:path w="3436" h="3618" fill="none" extrusionOk="0">
                  <a:moveTo>
                    <a:pt x="244" y="3617"/>
                  </a:moveTo>
                  <a:cubicBezTo>
                    <a:pt x="0" y="3192"/>
                    <a:pt x="244" y="2644"/>
                    <a:pt x="517" y="2249"/>
                  </a:cubicBezTo>
                  <a:cubicBezTo>
                    <a:pt x="1247" y="1246"/>
                    <a:pt x="2280" y="456"/>
                    <a:pt x="3435" y="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6"/>
            <p:cNvSpPr/>
            <p:nvPr/>
          </p:nvSpPr>
          <p:spPr>
            <a:xfrm>
              <a:off x="8233276" y="402838"/>
              <a:ext cx="133706" cy="31335"/>
            </a:xfrm>
            <a:custGeom>
              <a:avLst/>
              <a:gdLst/>
              <a:ahLst/>
              <a:cxnLst/>
              <a:rect l="l" t="t" r="r" b="b"/>
              <a:pathLst>
                <a:path w="4408" h="1034" fill="none" extrusionOk="0">
                  <a:moveTo>
                    <a:pt x="0" y="0"/>
                  </a:moveTo>
                  <a:cubicBezTo>
                    <a:pt x="1520" y="92"/>
                    <a:pt x="3009" y="456"/>
                    <a:pt x="4407" y="1034"/>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6"/>
            <p:cNvSpPr/>
            <p:nvPr/>
          </p:nvSpPr>
          <p:spPr>
            <a:xfrm>
              <a:off x="8354036" y="403747"/>
              <a:ext cx="56267" cy="22153"/>
            </a:xfrm>
            <a:custGeom>
              <a:avLst/>
              <a:gdLst/>
              <a:ahLst/>
              <a:cxnLst/>
              <a:rect l="l" t="t" r="r" b="b"/>
              <a:pathLst>
                <a:path w="1855" h="731" fill="none" extrusionOk="0">
                  <a:moveTo>
                    <a:pt x="1855" y="730"/>
                  </a:moveTo>
                  <a:cubicBezTo>
                    <a:pt x="1247" y="487"/>
                    <a:pt x="609" y="244"/>
                    <a:pt x="1"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6"/>
            <p:cNvSpPr/>
            <p:nvPr/>
          </p:nvSpPr>
          <p:spPr>
            <a:xfrm>
              <a:off x="8903567" y="501397"/>
              <a:ext cx="27694" cy="25820"/>
            </a:xfrm>
            <a:custGeom>
              <a:avLst/>
              <a:gdLst/>
              <a:ahLst/>
              <a:cxnLst/>
              <a:rect l="l" t="t" r="r" b="b"/>
              <a:pathLst>
                <a:path w="913" h="852" fill="none" extrusionOk="0">
                  <a:moveTo>
                    <a:pt x="913" y="1"/>
                  </a:moveTo>
                  <a:cubicBezTo>
                    <a:pt x="609" y="305"/>
                    <a:pt x="305" y="578"/>
                    <a:pt x="1" y="852"/>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6"/>
            <p:cNvSpPr/>
            <p:nvPr/>
          </p:nvSpPr>
          <p:spPr>
            <a:xfrm>
              <a:off x="8436120" y="914090"/>
              <a:ext cx="256340" cy="88460"/>
            </a:xfrm>
            <a:custGeom>
              <a:avLst/>
              <a:gdLst/>
              <a:ahLst/>
              <a:cxnLst/>
              <a:rect l="l" t="t" r="r" b="b"/>
              <a:pathLst>
                <a:path w="8451" h="2919" fill="none" extrusionOk="0">
                  <a:moveTo>
                    <a:pt x="0" y="2919"/>
                  </a:moveTo>
                  <a:cubicBezTo>
                    <a:pt x="2249" y="882"/>
                    <a:pt x="5502" y="1"/>
                    <a:pt x="8450" y="60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6"/>
            <p:cNvSpPr/>
            <p:nvPr/>
          </p:nvSpPr>
          <p:spPr>
            <a:xfrm>
              <a:off x="8449952" y="1030167"/>
              <a:ext cx="279362" cy="38730"/>
            </a:xfrm>
            <a:custGeom>
              <a:avLst/>
              <a:gdLst/>
              <a:ahLst/>
              <a:cxnLst/>
              <a:rect l="l" t="t" r="r" b="b"/>
              <a:pathLst>
                <a:path w="9210" h="1278" fill="none" extrusionOk="0">
                  <a:moveTo>
                    <a:pt x="0" y="1034"/>
                  </a:moveTo>
                  <a:cubicBezTo>
                    <a:pt x="3100" y="1277"/>
                    <a:pt x="6231" y="913"/>
                    <a:pt x="9210" y="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6"/>
            <p:cNvSpPr/>
            <p:nvPr/>
          </p:nvSpPr>
          <p:spPr>
            <a:xfrm>
              <a:off x="8846418" y="677361"/>
              <a:ext cx="80229" cy="215559"/>
            </a:xfrm>
            <a:custGeom>
              <a:avLst/>
              <a:gdLst/>
              <a:ahLst/>
              <a:cxnLst/>
              <a:rect l="l" t="t" r="r" b="b"/>
              <a:pathLst>
                <a:path w="2645" h="7113" fill="none" extrusionOk="0">
                  <a:moveTo>
                    <a:pt x="1733" y="0"/>
                  </a:moveTo>
                  <a:cubicBezTo>
                    <a:pt x="1186" y="122"/>
                    <a:pt x="730" y="547"/>
                    <a:pt x="578" y="1064"/>
                  </a:cubicBezTo>
                  <a:cubicBezTo>
                    <a:pt x="395" y="1611"/>
                    <a:pt x="517" y="2219"/>
                    <a:pt x="882" y="2645"/>
                  </a:cubicBezTo>
                  <a:cubicBezTo>
                    <a:pt x="1064" y="2857"/>
                    <a:pt x="1307" y="3040"/>
                    <a:pt x="1398" y="3313"/>
                  </a:cubicBezTo>
                  <a:cubicBezTo>
                    <a:pt x="1490" y="3648"/>
                    <a:pt x="1307" y="3982"/>
                    <a:pt x="1064" y="4225"/>
                  </a:cubicBezTo>
                  <a:cubicBezTo>
                    <a:pt x="821" y="4468"/>
                    <a:pt x="517" y="4651"/>
                    <a:pt x="335" y="4924"/>
                  </a:cubicBezTo>
                  <a:cubicBezTo>
                    <a:pt x="0" y="5380"/>
                    <a:pt x="0" y="6079"/>
                    <a:pt x="365" y="6505"/>
                  </a:cubicBezTo>
                  <a:cubicBezTo>
                    <a:pt x="699" y="6930"/>
                    <a:pt x="1368" y="7113"/>
                    <a:pt x="1885" y="6839"/>
                  </a:cubicBezTo>
                  <a:cubicBezTo>
                    <a:pt x="2401" y="6566"/>
                    <a:pt x="2645" y="5927"/>
                    <a:pt x="2462" y="5411"/>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6"/>
            <p:cNvSpPr/>
            <p:nvPr/>
          </p:nvSpPr>
          <p:spPr>
            <a:xfrm>
              <a:off x="8184408" y="729853"/>
              <a:ext cx="88541" cy="220196"/>
            </a:xfrm>
            <a:custGeom>
              <a:avLst/>
              <a:gdLst/>
              <a:ahLst/>
              <a:cxnLst/>
              <a:rect l="l" t="t" r="r" b="b"/>
              <a:pathLst>
                <a:path w="2919" h="7266" fill="none" extrusionOk="0">
                  <a:moveTo>
                    <a:pt x="0" y="1642"/>
                  </a:moveTo>
                  <a:cubicBezTo>
                    <a:pt x="122" y="1186"/>
                    <a:pt x="274" y="730"/>
                    <a:pt x="638" y="426"/>
                  </a:cubicBezTo>
                  <a:cubicBezTo>
                    <a:pt x="973" y="122"/>
                    <a:pt x="1520" y="1"/>
                    <a:pt x="1885" y="274"/>
                  </a:cubicBezTo>
                  <a:cubicBezTo>
                    <a:pt x="2219" y="548"/>
                    <a:pt x="2280" y="1065"/>
                    <a:pt x="2128" y="1460"/>
                  </a:cubicBezTo>
                  <a:cubicBezTo>
                    <a:pt x="2006" y="1855"/>
                    <a:pt x="1733" y="2220"/>
                    <a:pt x="1489" y="2584"/>
                  </a:cubicBezTo>
                  <a:cubicBezTo>
                    <a:pt x="1277" y="2949"/>
                    <a:pt x="1094" y="3375"/>
                    <a:pt x="1185" y="3800"/>
                  </a:cubicBezTo>
                  <a:cubicBezTo>
                    <a:pt x="1307" y="4287"/>
                    <a:pt x="1763" y="4621"/>
                    <a:pt x="2128" y="4925"/>
                  </a:cubicBezTo>
                  <a:cubicBezTo>
                    <a:pt x="2462" y="5259"/>
                    <a:pt x="2796" y="5624"/>
                    <a:pt x="2857" y="6110"/>
                  </a:cubicBezTo>
                  <a:cubicBezTo>
                    <a:pt x="2918" y="6566"/>
                    <a:pt x="2675" y="7083"/>
                    <a:pt x="2219" y="7205"/>
                  </a:cubicBezTo>
                  <a:cubicBezTo>
                    <a:pt x="1854" y="7265"/>
                    <a:pt x="1489" y="7053"/>
                    <a:pt x="1277" y="6779"/>
                  </a:cubicBezTo>
                  <a:cubicBezTo>
                    <a:pt x="1064" y="6505"/>
                    <a:pt x="942" y="6171"/>
                    <a:pt x="851" y="5837"/>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6"/>
            <p:cNvSpPr/>
            <p:nvPr/>
          </p:nvSpPr>
          <p:spPr>
            <a:xfrm>
              <a:off x="8659227" y="1738568"/>
              <a:ext cx="12952" cy="123463"/>
            </a:xfrm>
            <a:custGeom>
              <a:avLst/>
              <a:gdLst/>
              <a:ahLst/>
              <a:cxnLst/>
              <a:rect l="l" t="t" r="r" b="b"/>
              <a:pathLst>
                <a:path w="427" h="4074" fill="none" extrusionOk="0">
                  <a:moveTo>
                    <a:pt x="1" y="1"/>
                  </a:moveTo>
                  <a:lnTo>
                    <a:pt x="426" y="4074"/>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6"/>
            <p:cNvSpPr/>
            <p:nvPr/>
          </p:nvSpPr>
          <p:spPr>
            <a:xfrm>
              <a:off x="8537526" y="4668003"/>
              <a:ext cx="53507" cy="65428"/>
            </a:xfrm>
            <a:custGeom>
              <a:avLst/>
              <a:gdLst/>
              <a:ahLst/>
              <a:cxnLst/>
              <a:rect l="l" t="t" r="r" b="b"/>
              <a:pathLst>
                <a:path w="1764" h="2159" fill="none" extrusionOk="0">
                  <a:moveTo>
                    <a:pt x="1764" y="1"/>
                  </a:moveTo>
                  <a:cubicBezTo>
                    <a:pt x="1186" y="730"/>
                    <a:pt x="578" y="1460"/>
                    <a:pt x="1" y="2159"/>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6"/>
            <p:cNvSpPr/>
            <p:nvPr/>
          </p:nvSpPr>
          <p:spPr>
            <a:xfrm>
              <a:off x="8544897" y="4609055"/>
              <a:ext cx="24933" cy="74641"/>
            </a:xfrm>
            <a:custGeom>
              <a:avLst/>
              <a:gdLst/>
              <a:ahLst/>
              <a:cxnLst/>
              <a:rect l="l" t="t" r="r" b="b"/>
              <a:pathLst>
                <a:path w="822" h="2463" fill="none" extrusionOk="0">
                  <a:moveTo>
                    <a:pt x="821" y="1"/>
                  </a:moveTo>
                  <a:cubicBezTo>
                    <a:pt x="791" y="882"/>
                    <a:pt x="518" y="1763"/>
                    <a:pt x="1" y="246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6"/>
            <p:cNvSpPr/>
            <p:nvPr/>
          </p:nvSpPr>
          <p:spPr>
            <a:xfrm>
              <a:off x="8967208" y="4611813"/>
              <a:ext cx="56267" cy="91218"/>
            </a:xfrm>
            <a:custGeom>
              <a:avLst/>
              <a:gdLst/>
              <a:ahLst/>
              <a:cxnLst/>
              <a:rect l="l" t="t" r="r" b="b"/>
              <a:pathLst>
                <a:path w="1855" h="3010" fill="none" extrusionOk="0">
                  <a:moveTo>
                    <a:pt x="0" y="1"/>
                  </a:moveTo>
                  <a:cubicBezTo>
                    <a:pt x="608" y="1004"/>
                    <a:pt x="1216" y="2007"/>
                    <a:pt x="1854" y="301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6"/>
            <p:cNvSpPr/>
            <p:nvPr/>
          </p:nvSpPr>
          <p:spPr>
            <a:xfrm>
              <a:off x="8995783" y="4712221"/>
              <a:ext cx="45195" cy="52549"/>
            </a:xfrm>
            <a:custGeom>
              <a:avLst/>
              <a:gdLst/>
              <a:ahLst/>
              <a:cxnLst/>
              <a:rect l="l" t="t" r="r" b="b"/>
              <a:pathLst>
                <a:path w="1490" h="1734" fill="none" extrusionOk="0">
                  <a:moveTo>
                    <a:pt x="0" y="1"/>
                  </a:moveTo>
                  <a:cubicBezTo>
                    <a:pt x="335" y="670"/>
                    <a:pt x="851" y="1277"/>
                    <a:pt x="1490" y="1733"/>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6"/>
            <p:cNvSpPr/>
            <p:nvPr/>
          </p:nvSpPr>
          <p:spPr>
            <a:xfrm>
              <a:off x="8716406" y="3724691"/>
              <a:ext cx="212995" cy="79248"/>
            </a:xfrm>
            <a:custGeom>
              <a:avLst/>
              <a:gdLst/>
              <a:ahLst/>
              <a:cxnLst/>
              <a:rect l="l" t="t" r="r" b="b"/>
              <a:pathLst>
                <a:path w="7022" h="2615" fill="none" extrusionOk="0">
                  <a:moveTo>
                    <a:pt x="0" y="2615"/>
                  </a:moveTo>
                  <a:cubicBezTo>
                    <a:pt x="304" y="1764"/>
                    <a:pt x="943" y="1034"/>
                    <a:pt x="1763" y="578"/>
                  </a:cubicBezTo>
                  <a:cubicBezTo>
                    <a:pt x="2554" y="153"/>
                    <a:pt x="3496" y="1"/>
                    <a:pt x="4408" y="183"/>
                  </a:cubicBezTo>
                  <a:cubicBezTo>
                    <a:pt x="5380" y="396"/>
                    <a:pt x="6201" y="943"/>
                    <a:pt x="7022" y="1490"/>
                  </a:cubicBez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6"/>
            <p:cNvSpPr/>
            <p:nvPr/>
          </p:nvSpPr>
          <p:spPr>
            <a:xfrm>
              <a:off x="8248018" y="1812275"/>
              <a:ext cx="30" cy="70974"/>
            </a:xfrm>
            <a:custGeom>
              <a:avLst/>
              <a:gdLst/>
              <a:ahLst/>
              <a:cxnLst/>
              <a:rect l="l" t="t" r="r" b="b"/>
              <a:pathLst>
                <a:path w="1" h="2342" fill="none" extrusionOk="0">
                  <a:moveTo>
                    <a:pt x="0" y="1"/>
                  </a:moveTo>
                  <a:lnTo>
                    <a:pt x="0" y="2341"/>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6"/>
            <p:cNvSpPr/>
            <p:nvPr/>
          </p:nvSpPr>
          <p:spPr>
            <a:xfrm>
              <a:off x="8292276" y="1807668"/>
              <a:ext cx="7401" cy="75581"/>
            </a:xfrm>
            <a:custGeom>
              <a:avLst/>
              <a:gdLst/>
              <a:ahLst/>
              <a:cxnLst/>
              <a:rect l="l" t="t" r="r" b="b"/>
              <a:pathLst>
                <a:path w="244" h="2494" fill="none" extrusionOk="0">
                  <a:moveTo>
                    <a:pt x="0" y="1"/>
                  </a:moveTo>
                  <a:lnTo>
                    <a:pt x="244" y="2493"/>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6"/>
            <p:cNvSpPr/>
            <p:nvPr/>
          </p:nvSpPr>
          <p:spPr>
            <a:xfrm>
              <a:off x="8116156" y="1859251"/>
              <a:ext cx="336569" cy="196225"/>
            </a:xfrm>
            <a:custGeom>
              <a:avLst/>
              <a:gdLst/>
              <a:ahLst/>
              <a:cxnLst/>
              <a:rect l="l" t="t" r="r" b="b"/>
              <a:pathLst>
                <a:path w="11096" h="6475" fill="none" extrusionOk="0">
                  <a:moveTo>
                    <a:pt x="4195" y="1"/>
                  </a:moveTo>
                  <a:lnTo>
                    <a:pt x="274" y="821"/>
                  </a:lnTo>
                  <a:lnTo>
                    <a:pt x="1" y="6475"/>
                  </a:lnTo>
                  <a:lnTo>
                    <a:pt x="11095" y="5958"/>
                  </a:lnTo>
                  <a:lnTo>
                    <a:pt x="10548" y="92"/>
                  </a:lnTo>
                  <a:lnTo>
                    <a:pt x="6050" y="1"/>
                  </a:lnTo>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6"/>
            <p:cNvSpPr/>
            <p:nvPr/>
          </p:nvSpPr>
          <p:spPr>
            <a:xfrm>
              <a:off x="8720077" y="3714689"/>
              <a:ext cx="126365" cy="306656"/>
            </a:xfrm>
            <a:custGeom>
              <a:avLst/>
              <a:gdLst/>
              <a:ahLst/>
              <a:cxnLst/>
              <a:rect l="l" t="t" r="r" b="b"/>
              <a:pathLst>
                <a:path w="4166" h="10119" extrusionOk="0">
                  <a:moveTo>
                    <a:pt x="2907" y="1"/>
                  </a:moveTo>
                  <a:cubicBezTo>
                    <a:pt x="1615" y="1"/>
                    <a:pt x="1" y="878"/>
                    <a:pt x="1" y="878"/>
                  </a:cubicBezTo>
                  <a:cubicBezTo>
                    <a:pt x="1" y="878"/>
                    <a:pt x="518" y="1607"/>
                    <a:pt x="183" y="2033"/>
                  </a:cubicBezTo>
                  <a:cubicBezTo>
                    <a:pt x="1582" y="3340"/>
                    <a:pt x="1338" y="10118"/>
                    <a:pt x="1338" y="10118"/>
                  </a:cubicBezTo>
                  <a:lnTo>
                    <a:pt x="2037" y="817"/>
                  </a:lnTo>
                  <a:cubicBezTo>
                    <a:pt x="2037" y="817"/>
                    <a:pt x="2220" y="1486"/>
                    <a:pt x="2706" y="7291"/>
                  </a:cubicBezTo>
                  <a:cubicBezTo>
                    <a:pt x="3010" y="4373"/>
                    <a:pt x="4165" y="513"/>
                    <a:pt x="4165" y="513"/>
                  </a:cubicBezTo>
                  <a:cubicBezTo>
                    <a:pt x="3874" y="136"/>
                    <a:pt x="3415" y="1"/>
                    <a:pt x="29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6"/>
            <p:cNvSpPr/>
            <p:nvPr/>
          </p:nvSpPr>
          <p:spPr>
            <a:xfrm>
              <a:off x="8442550" y="1158215"/>
              <a:ext cx="295075" cy="111492"/>
            </a:xfrm>
            <a:custGeom>
              <a:avLst/>
              <a:gdLst/>
              <a:ahLst/>
              <a:cxnLst/>
              <a:rect l="l" t="t" r="r" b="b"/>
              <a:pathLst>
                <a:path w="9728" h="3679" extrusionOk="0">
                  <a:moveTo>
                    <a:pt x="9120" y="1"/>
                  </a:moveTo>
                  <a:cubicBezTo>
                    <a:pt x="9120" y="1"/>
                    <a:pt x="8937" y="578"/>
                    <a:pt x="5259" y="1034"/>
                  </a:cubicBezTo>
                  <a:cubicBezTo>
                    <a:pt x="5089" y="1053"/>
                    <a:pt x="4910" y="1061"/>
                    <a:pt x="4726" y="1061"/>
                  </a:cubicBezTo>
                  <a:cubicBezTo>
                    <a:pt x="2781" y="1061"/>
                    <a:pt x="244" y="122"/>
                    <a:pt x="244" y="122"/>
                  </a:cubicBezTo>
                  <a:lnTo>
                    <a:pt x="1" y="3679"/>
                  </a:lnTo>
                  <a:cubicBezTo>
                    <a:pt x="1" y="3679"/>
                    <a:pt x="2584" y="2068"/>
                    <a:pt x="5442" y="1976"/>
                  </a:cubicBezTo>
                  <a:cubicBezTo>
                    <a:pt x="5546" y="1973"/>
                    <a:pt x="5648" y="1972"/>
                    <a:pt x="5749" y="1972"/>
                  </a:cubicBezTo>
                  <a:cubicBezTo>
                    <a:pt x="8429" y="1972"/>
                    <a:pt x="9727" y="3101"/>
                    <a:pt x="9727" y="3101"/>
                  </a:cubicBezTo>
                  <a:lnTo>
                    <a:pt x="912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66"/>
          <p:cNvGrpSpPr/>
          <p:nvPr/>
        </p:nvGrpSpPr>
        <p:grpSpPr>
          <a:xfrm>
            <a:off x="6670730" y="2147772"/>
            <a:ext cx="355409" cy="242949"/>
            <a:chOff x="5837600" y="1320725"/>
            <a:chExt cx="1830118" cy="1251023"/>
          </a:xfrm>
        </p:grpSpPr>
        <p:sp>
          <p:nvSpPr>
            <p:cNvPr id="1145" name="Google Shape;1145;p66"/>
            <p:cNvSpPr/>
            <p:nvPr/>
          </p:nvSpPr>
          <p:spPr>
            <a:xfrm>
              <a:off x="6153626" y="1387402"/>
              <a:ext cx="1514092" cy="1184346"/>
            </a:xfrm>
            <a:custGeom>
              <a:avLst/>
              <a:gdLst/>
              <a:ahLst/>
              <a:cxnLst/>
              <a:rect l="l" t="t" r="r" b="b"/>
              <a:pathLst>
                <a:path w="80494" h="62972" extrusionOk="0">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6"/>
            <p:cNvSpPr/>
            <p:nvPr/>
          </p:nvSpPr>
          <p:spPr>
            <a:xfrm>
              <a:off x="5837600" y="1320725"/>
              <a:ext cx="1119740" cy="1084967"/>
            </a:xfrm>
            <a:custGeom>
              <a:avLst/>
              <a:gdLst/>
              <a:ahLst/>
              <a:cxnLst/>
              <a:rect l="l" t="t" r="r" b="b"/>
              <a:pathLst>
                <a:path w="59529" h="57688" extrusionOk="0">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66"/>
          <p:cNvSpPr txBox="1">
            <a:spLocks noGrp="1"/>
          </p:cNvSpPr>
          <p:nvPr>
            <p:ph type="title" idx="2"/>
          </p:nvPr>
        </p:nvSpPr>
        <p:spPr>
          <a:xfrm>
            <a:off x="713229" y="315950"/>
            <a:ext cx="9918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1"/>
        <p:cNvGrpSpPr/>
        <p:nvPr/>
      </p:nvGrpSpPr>
      <p:grpSpPr>
        <a:xfrm>
          <a:off x="0" y="0"/>
          <a:ext cx="0" cy="0"/>
          <a:chOff x="0" y="0"/>
          <a:chExt cx="0" cy="0"/>
        </a:xfrm>
      </p:grpSpPr>
      <p:grpSp>
        <p:nvGrpSpPr>
          <p:cNvPr id="1612" name="Google Shape;1612;p80"/>
          <p:cNvGrpSpPr/>
          <p:nvPr/>
        </p:nvGrpSpPr>
        <p:grpSpPr>
          <a:xfrm flipH="1">
            <a:off x="1437994" y="377227"/>
            <a:ext cx="6420421" cy="4388838"/>
            <a:chOff x="5837600" y="1320725"/>
            <a:chExt cx="1830118" cy="1251023"/>
          </a:xfrm>
        </p:grpSpPr>
        <p:sp>
          <p:nvSpPr>
            <p:cNvPr id="1613" name="Google Shape;1613;p80"/>
            <p:cNvSpPr/>
            <p:nvPr/>
          </p:nvSpPr>
          <p:spPr>
            <a:xfrm>
              <a:off x="6153626" y="1387402"/>
              <a:ext cx="1514092" cy="1184346"/>
            </a:xfrm>
            <a:custGeom>
              <a:avLst/>
              <a:gdLst/>
              <a:ahLst/>
              <a:cxnLst/>
              <a:rect l="l" t="t" r="r" b="b"/>
              <a:pathLst>
                <a:path w="80494" h="62972" extrusionOk="0">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0"/>
            <p:cNvSpPr/>
            <p:nvPr/>
          </p:nvSpPr>
          <p:spPr>
            <a:xfrm>
              <a:off x="5837600" y="1320725"/>
              <a:ext cx="1119740" cy="1084967"/>
            </a:xfrm>
            <a:custGeom>
              <a:avLst/>
              <a:gdLst/>
              <a:ahLst/>
              <a:cxnLst/>
              <a:rect l="l" t="t" r="r" b="b"/>
              <a:pathLst>
                <a:path w="59529" h="57688" extrusionOk="0">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5" name="Google Shape;1615;p80"/>
          <p:cNvSpPr txBox="1">
            <a:spLocks noGrp="1"/>
          </p:cNvSpPr>
          <p:nvPr>
            <p:ph type="title"/>
          </p:nvPr>
        </p:nvSpPr>
        <p:spPr>
          <a:xfrm>
            <a:off x="1305000" y="1328250"/>
            <a:ext cx="6534000" cy="27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7200" dirty="0">
                <a:latin typeface="微軟正黑體" panose="020B0604030504040204" pitchFamily="34" charset="-120"/>
                <a:ea typeface="微軟正黑體" panose="020B0604030504040204" pitchFamily="34" charset="-120"/>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0"/>
        <p:cNvGrpSpPr/>
        <p:nvPr/>
      </p:nvGrpSpPr>
      <p:grpSpPr>
        <a:xfrm>
          <a:off x="0" y="0"/>
          <a:ext cx="0" cy="0"/>
          <a:chOff x="0" y="0"/>
          <a:chExt cx="0" cy="0"/>
        </a:xfrm>
      </p:grpSpPr>
      <p:sp>
        <p:nvSpPr>
          <p:cNvPr id="841" name="Google Shape;841;p63"/>
          <p:cNvSpPr txBox="1">
            <a:spLocks noGrp="1"/>
          </p:cNvSpPr>
          <p:nvPr>
            <p:ph type="ctrTitle"/>
          </p:nvPr>
        </p:nvSpPr>
        <p:spPr>
          <a:xfrm>
            <a:off x="716726" y="359450"/>
            <a:ext cx="4396500" cy="51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資料背景</a:t>
            </a:r>
            <a:endParaRPr lang="en-US" dirty="0">
              <a:latin typeface="微軟正黑體" panose="020B0604030504040204" pitchFamily="34" charset="-120"/>
              <a:ea typeface="微軟正黑體" panose="020B0604030504040204" pitchFamily="34" charset="-120"/>
            </a:endParaRPr>
          </a:p>
        </p:txBody>
      </p:sp>
      <p:sp>
        <p:nvSpPr>
          <p:cNvPr id="842" name="Google Shape;842;p63"/>
          <p:cNvSpPr txBox="1">
            <a:spLocks noGrp="1"/>
          </p:cNvSpPr>
          <p:nvPr>
            <p:ph type="body" idx="1"/>
          </p:nvPr>
        </p:nvSpPr>
        <p:spPr>
          <a:xfrm>
            <a:off x="1381428" y="1281661"/>
            <a:ext cx="6653300" cy="3297836"/>
          </a:xfrm>
          <a:prstGeom prst="rect">
            <a:avLst/>
          </a:prstGeom>
        </p:spPr>
        <p:txBody>
          <a:bodyPr spcFirstLastPara="1" wrap="square" lIns="91425" tIns="91425" rIns="91425" bIns="91425" numCol="2" anchor="ctr" anchorCtr="0">
            <a:noAutofit/>
          </a:bodyPr>
          <a:lstStyle/>
          <a:p>
            <a:pPr marL="285750" lvl="0" indent="-285750" rtl="0">
              <a:spcBef>
                <a:spcPts val="0"/>
              </a:spcBef>
              <a:spcAft>
                <a:spcPts val="0"/>
              </a:spcAft>
              <a:buClr>
                <a:schemeClr val="hlink"/>
              </a:buClr>
              <a:buSzPts val="1100"/>
              <a:buFont typeface="Wingdings" panose="05000000000000000000" pitchFamily="2" charset="2"/>
              <a:buChar char="p"/>
            </a:pPr>
            <a:r>
              <a:rPr lang="zh-TW" altLang="en-US" dirty="0">
                <a:solidFill>
                  <a:srgbClr val="FFFFFF"/>
                </a:solidFill>
                <a:latin typeface="微軟正黑體" panose="020B0604030504040204" pitchFamily="34" charset="-120"/>
                <a:ea typeface="微軟正黑體" panose="020B0604030504040204" pitchFamily="34" charset="-120"/>
              </a:rPr>
              <a:t>分析的資料為</a:t>
            </a:r>
            <a:r>
              <a:rPr lang="en-US" altLang="zh-TW" dirty="0">
                <a:solidFill>
                  <a:srgbClr val="FFFFFF"/>
                </a:solidFill>
                <a:latin typeface="微軟正黑體" panose="020B0604030504040204" pitchFamily="34" charset="-120"/>
                <a:ea typeface="微軟正黑體" panose="020B0604030504040204" pitchFamily="34" charset="-120"/>
              </a:rPr>
              <a:t>Kaggle</a:t>
            </a:r>
            <a:r>
              <a:rPr lang="zh-TW" altLang="en-US" dirty="0">
                <a:solidFill>
                  <a:srgbClr val="FFFFFF"/>
                </a:solidFill>
                <a:latin typeface="微軟正黑體" panose="020B0604030504040204" pitchFamily="34" charset="-120"/>
                <a:ea typeface="微軟正黑體" panose="020B0604030504040204" pitchFamily="34" charset="-120"/>
              </a:rPr>
              <a:t>上找的</a:t>
            </a:r>
            <a:r>
              <a:rPr lang="en-US" altLang="zh-TW" dirty="0">
                <a:solidFill>
                  <a:srgbClr val="FFFFFF"/>
                </a:solidFill>
                <a:latin typeface="微軟正黑體" panose="020B0604030504040204" pitchFamily="34" charset="-120"/>
                <a:ea typeface="微軟正黑體" panose="020B0604030504040204" pitchFamily="34" charset="-120"/>
              </a:rPr>
              <a:t>:</a:t>
            </a:r>
            <a:r>
              <a:rPr lang="zh-TW" altLang="en-US" dirty="0">
                <a:solidFill>
                  <a:srgbClr val="FFFFFF"/>
                </a:solidFill>
                <a:latin typeface="微軟正黑體" panose="020B0604030504040204" pitchFamily="34" charset="-120"/>
                <a:ea typeface="微軟正黑體" panose="020B0604030504040204" pitchFamily="34" charset="-120"/>
              </a:rPr>
              <a:t>中風預測</a:t>
            </a:r>
            <a:endParaRPr lang="en-US" altLang="zh-TW" dirty="0">
              <a:solidFill>
                <a:srgbClr val="FFFFFF"/>
              </a:solidFill>
              <a:latin typeface="微軟正黑體" panose="020B0604030504040204" pitchFamily="34" charset="-120"/>
              <a:ea typeface="微軟正黑體" panose="020B0604030504040204" pitchFamily="34" charset="-120"/>
            </a:endParaRPr>
          </a:p>
          <a:p>
            <a:pPr marL="0" lvl="0" indent="0" rtl="0">
              <a:spcBef>
                <a:spcPts val="0"/>
              </a:spcBef>
              <a:spcAft>
                <a:spcPts val="0"/>
              </a:spcAft>
              <a:buClr>
                <a:schemeClr val="hlink"/>
              </a:buClr>
              <a:buSzPts val="1100"/>
              <a:buFont typeface="Arial"/>
              <a:buNone/>
            </a:pPr>
            <a:r>
              <a:rPr lang="en-US" dirty="0">
                <a:solidFill>
                  <a:srgbClr val="FFFFFF"/>
                </a:solidFill>
                <a:latin typeface="微軟正黑體" panose="020B0604030504040204" pitchFamily="34" charset="-120"/>
                <a:ea typeface="微軟正黑體" panose="020B0604030504040204" pitchFamily="34" charset="-120"/>
                <a:hlinkClick r:id="rId3"/>
              </a:rPr>
              <a:t>https://www.kaggle.com/datasets/fedesoriano/stroke-prediction-dataset</a:t>
            </a:r>
            <a:endParaRPr lang="en-US" dirty="0">
              <a:solidFill>
                <a:srgbClr val="FFFFFF"/>
              </a:solidFill>
              <a:latin typeface="微軟正黑體" panose="020B0604030504040204" pitchFamily="34" charset="-120"/>
              <a:ea typeface="微軟正黑體" panose="020B0604030504040204" pitchFamily="34" charset="-120"/>
            </a:endParaRPr>
          </a:p>
          <a:p>
            <a:pPr marL="0" lvl="0" indent="0" rtl="0">
              <a:spcBef>
                <a:spcPts val="0"/>
              </a:spcBef>
              <a:spcAft>
                <a:spcPts val="0"/>
              </a:spcAft>
              <a:buClr>
                <a:schemeClr val="hlink"/>
              </a:buClr>
              <a:buSzPts val="1100"/>
              <a:buFont typeface="Arial"/>
              <a:buNone/>
            </a:pPr>
            <a:endParaRPr lang="en-US" dirty="0">
              <a:solidFill>
                <a:srgbClr val="FFFFFF"/>
              </a:solidFill>
              <a:latin typeface="微軟正黑體" panose="020B0604030504040204" pitchFamily="34" charset="-120"/>
              <a:ea typeface="微軟正黑體" panose="020B0604030504040204" pitchFamily="34" charset="-120"/>
            </a:endParaRPr>
          </a:p>
          <a:p>
            <a:pPr marL="285750" indent="-285750">
              <a:buClr>
                <a:schemeClr val="hlink"/>
              </a:buClr>
              <a:buSzPts val="1100"/>
              <a:buFont typeface="Wingdings" panose="05000000000000000000" pitchFamily="2" charset="2"/>
              <a:buChar char="p"/>
            </a:pPr>
            <a:r>
              <a:rPr lang="zh-TW" altLang="en-US" dirty="0">
                <a:solidFill>
                  <a:srgbClr val="FFFFFF"/>
                </a:solidFill>
                <a:latin typeface="微軟正黑體" panose="020B0604030504040204" pitchFamily="34" charset="-120"/>
                <a:ea typeface="微軟正黑體" panose="020B0604030504040204" pitchFamily="34" charset="-120"/>
              </a:rPr>
              <a:t>分析各個欄位對中風的影響</a:t>
            </a:r>
            <a:endParaRPr lang="en-US" altLang="zh-TW" dirty="0">
              <a:solidFill>
                <a:srgbClr val="FFFFFF"/>
              </a:solidFill>
              <a:latin typeface="微軟正黑體" panose="020B0604030504040204" pitchFamily="34" charset="-120"/>
              <a:ea typeface="微軟正黑體" panose="020B0604030504040204" pitchFamily="34" charset="-120"/>
            </a:endParaRPr>
          </a:p>
          <a:p>
            <a:pPr marL="285750" indent="-285750">
              <a:buClr>
                <a:schemeClr val="hlink"/>
              </a:buClr>
              <a:buSzPts val="1100"/>
              <a:buFont typeface="Wingdings" panose="05000000000000000000" pitchFamily="2" charset="2"/>
              <a:buChar char="p"/>
            </a:pPr>
            <a:endParaRPr lang="en-US" altLang="zh-TW" dirty="0">
              <a:solidFill>
                <a:srgbClr val="FFFFFF"/>
              </a:solidFill>
              <a:latin typeface="微軟正黑體" panose="020B0604030504040204" pitchFamily="34" charset="-120"/>
              <a:ea typeface="微軟正黑體" panose="020B0604030504040204" pitchFamily="34" charset="-120"/>
            </a:endParaRPr>
          </a:p>
          <a:p>
            <a:pPr marL="285750" indent="-285750">
              <a:buClr>
                <a:schemeClr val="hlink"/>
              </a:buClr>
              <a:buSzPts val="1100"/>
              <a:buFont typeface="Wingdings" panose="05000000000000000000" pitchFamily="2" charset="2"/>
              <a:buChar char="p"/>
            </a:pPr>
            <a:r>
              <a:rPr lang="zh-TW" altLang="en-US" dirty="0">
                <a:solidFill>
                  <a:srgbClr val="FFFFFF"/>
                </a:solidFill>
                <a:latin typeface="微軟正黑體" panose="020B0604030504040204" pitchFamily="34" charset="-120"/>
                <a:ea typeface="微軟正黑體" panose="020B0604030504040204" pitchFamily="34" charset="-120"/>
              </a:rPr>
              <a:t>各表單的資料量：</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受訪資料：</a:t>
            </a:r>
            <a:r>
              <a:rPr lang="en-US" altLang="zh-TW" dirty="0">
                <a:solidFill>
                  <a:srgbClr val="FFFFFF"/>
                </a:solidFill>
                <a:latin typeface="微軟正黑體" panose="020B0604030504040204" pitchFamily="34" charset="-120"/>
                <a:ea typeface="微軟正黑體" panose="020B0604030504040204" pitchFamily="34" charset="-120"/>
              </a:rPr>
              <a:t>4907</a:t>
            </a:r>
            <a:r>
              <a:rPr lang="zh-TW" altLang="en-US" dirty="0">
                <a:solidFill>
                  <a:srgbClr val="FFFFFF"/>
                </a:solidFill>
                <a:latin typeface="微軟正黑體" panose="020B0604030504040204" pitchFamily="34" charset="-120"/>
                <a:ea typeface="微軟正黑體" panose="020B0604030504040204" pitchFamily="34" charset="-120"/>
              </a:rPr>
              <a:t>筆	</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年齡：</a:t>
            </a:r>
            <a:r>
              <a:rPr lang="en-US" altLang="zh-TW" dirty="0">
                <a:solidFill>
                  <a:srgbClr val="FFFFFF"/>
                </a:solidFill>
                <a:latin typeface="微軟正黑體" panose="020B0604030504040204" pitchFamily="34" charset="-120"/>
                <a:ea typeface="微軟正黑體" panose="020B0604030504040204" pitchFamily="34" charset="-120"/>
              </a:rPr>
              <a:t>4</a:t>
            </a:r>
            <a:r>
              <a:rPr lang="zh-TW" altLang="en-US" dirty="0">
                <a:solidFill>
                  <a:srgbClr val="FFFFFF"/>
                </a:solidFill>
                <a:latin typeface="微軟正黑體" panose="020B0604030504040204" pitchFamily="34" charset="-120"/>
                <a:ea typeface="微軟正黑體" panose="020B0604030504040204" pitchFamily="34" charset="-120"/>
              </a:rPr>
              <a:t>筆</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性別：</a:t>
            </a:r>
            <a:r>
              <a:rPr lang="en-US" altLang="zh-TW" dirty="0">
                <a:solidFill>
                  <a:srgbClr val="FFFFFF"/>
                </a:solidFill>
                <a:latin typeface="微軟正黑體" panose="020B0604030504040204" pitchFamily="34" charset="-120"/>
                <a:ea typeface="微軟正黑體" panose="020B0604030504040204" pitchFamily="34" charset="-120"/>
              </a:rPr>
              <a:t>2</a:t>
            </a:r>
            <a:r>
              <a:rPr lang="zh-TW" altLang="en-US" dirty="0">
                <a:solidFill>
                  <a:srgbClr val="FFFFFF"/>
                </a:solidFill>
                <a:latin typeface="微軟正黑體" panose="020B0604030504040204" pitchFamily="34" charset="-120"/>
                <a:ea typeface="微軟正黑體" panose="020B0604030504040204" pitchFamily="34" charset="-120"/>
              </a:rPr>
              <a:t>筆</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高血壓：</a:t>
            </a:r>
            <a:r>
              <a:rPr lang="en-US" altLang="zh-TW" dirty="0">
                <a:solidFill>
                  <a:srgbClr val="FFFFFF"/>
                </a:solidFill>
                <a:latin typeface="微軟正黑體" panose="020B0604030504040204" pitchFamily="34" charset="-120"/>
                <a:ea typeface="微軟正黑體" panose="020B0604030504040204" pitchFamily="34" charset="-120"/>
              </a:rPr>
              <a:t>2</a:t>
            </a:r>
            <a:r>
              <a:rPr lang="zh-TW" altLang="en-US" dirty="0">
                <a:solidFill>
                  <a:srgbClr val="FFFFFF"/>
                </a:solidFill>
                <a:latin typeface="微軟正黑體" panose="020B0604030504040204" pitchFamily="34" charset="-120"/>
                <a:ea typeface="微軟正黑體" panose="020B0604030504040204" pitchFamily="34" charset="-120"/>
              </a:rPr>
              <a:t>筆</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心臟病：</a:t>
            </a:r>
            <a:r>
              <a:rPr lang="en-US" altLang="zh-TW" dirty="0">
                <a:solidFill>
                  <a:srgbClr val="FFFFFF"/>
                </a:solidFill>
                <a:latin typeface="微軟正黑體" panose="020B0604030504040204" pitchFamily="34" charset="-120"/>
                <a:ea typeface="微軟正黑體" panose="020B0604030504040204" pitchFamily="34" charset="-120"/>
              </a:rPr>
              <a:t>2</a:t>
            </a:r>
            <a:r>
              <a:rPr lang="zh-TW" altLang="en-US" dirty="0">
                <a:solidFill>
                  <a:srgbClr val="FFFFFF"/>
                </a:solidFill>
                <a:latin typeface="微軟正黑體" panose="020B0604030504040204" pitchFamily="34" charset="-120"/>
                <a:ea typeface="微軟正黑體" panose="020B0604030504040204" pitchFamily="34" charset="-120"/>
              </a:rPr>
              <a:t>筆</a:t>
            </a:r>
          </a:p>
          <a:p>
            <a:pPr marL="742950" lvl="1" indent="-285750">
              <a:buClr>
                <a:schemeClr val="hlink"/>
              </a:buClr>
              <a:buSzPts val="1100"/>
            </a:pPr>
            <a:r>
              <a:rPr lang="en-US" altLang="zh-TW" dirty="0">
                <a:solidFill>
                  <a:srgbClr val="FFFFFF"/>
                </a:solidFill>
                <a:latin typeface="微軟正黑體" panose="020B0604030504040204" pitchFamily="34" charset="-120"/>
                <a:ea typeface="微軟正黑體" panose="020B0604030504040204" pitchFamily="34" charset="-120"/>
              </a:rPr>
              <a:t>BNI</a:t>
            </a:r>
            <a:r>
              <a:rPr lang="zh-TW" altLang="en-US" dirty="0">
                <a:solidFill>
                  <a:srgbClr val="FFFFFF"/>
                </a:solidFill>
                <a:latin typeface="微軟正黑體" panose="020B0604030504040204" pitchFamily="34" charset="-120"/>
                <a:ea typeface="微軟正黑體" panose="020B0604030504040204" pitchFamily="34" charset="-120"/>
              </a:rPr>
              <a:t>值：</a:t>
            </a:r>
            <a:r>
              <a:rPr lang="en-US" altLang="zh-TW" dirty="0">
                <a:solidFill>
                  <a:srgbClr val="FFFFFF"/>
                </a:solidFill>
                <a:latin typeface="微軟正黑體" panose="020B0604030504040204" pitchFamily="34" charset="-120"/>
                <a:ea typeface="微軟正黑體" panose="020B0604030504040204" pitchFamily="34" charset="-120"/>
              </a:rPr>
              <a:t>4</a:t>
            </a:r>
            <a:r>
              <a:rPr lang="zh-TW" altLang="en-US" dirty="0">
                <a:solidFill>
                  <a:srgbClr val="FFFFFF"/>
                </a:solidFill>
                <a:latin typeface="微軟正黑體" panose="020B0604030504040204" pitchFamily="34" charset="-120"/>
                <a:ea typeface="微軟正黑體" panose="020B0604030504040204" pitchFamily="34" charset="-120"/>
              </a:rPr>
              <a:t>筆</a:t>
            </a:r>
            <a:endParaRPr lang="en-US" altLang="zh-TW" dirty="0">
              <a:solidFill>
                <a:srgbClr val="FFFFFF"/>
              </a:solidFill>
              <a:latin typeface="微軟正黑體" panose="020B0604030504040204" pitchFamily="34" charset="-120"/>
              <a:ea typeface="微軟正黑體" panose="020B0604030504040204" pitchFamily="34" charset="-120"/>
            </a:endParaRP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中風：</a:t>
            </a:r>
            <a:r>
              <a:rPr lang="en-US" altLang="zh-TW" dirty="0">
                <a:solidFill>
                  <a:srgbClr val="FFFFFF"/>
                </a:solidFill>
                <a:latin typeface="微軟正黑體" panose="020B0604030504040204" pitchFamily="34" charset="-120"/>
                <a:ea typeface="微軟正黑體" panose="020B0604030504040204" pitchFamily="34" charset="-120"/>
              </a:rPr>
              <a:t>2</a:t>
            </a:r>
            <a:r>
              <a:rPr lang="zh-TW" altLang="en-US" dirty="0">
                <a:solidFill>
                  <a:srgbClr val="FFFFFF"/>
                </a:solidFill>
                <a:latin typeface="微軟正黑體" panose="020B0604030504040204" pitchFamily="34" charset="-120"/>
                <a:ea typeface="微軟正黑體" panose="020B0604030504040204" pitchFamily="34" charset="-120"/>
              </a:rPr>
              <a:t>筆</a:t>
            </a:r>
            <a:endParaRPr lang="en-US" altLang="zh-TW" dirty="0">
              <a:solidFill>
                <a:srgbClr val="FFFFFF"/>
              </a:solidFill>
              <a:latin typeface="微軟正黑體" panose="020B0604030504040204" pitchFamily="34" charset="-120"/>
              <a:ea typeface="微軟正黑體" panose="020B0604030504040204" pitchFamily="34" charset="-120"/>
            </a:endParaRPr>
          </a:p>
          <a:p>
            <a:pPr marL="457200" lvl="1" indent="0">
              <a:buClr>
                <a:schemeClr val="hlink"/>
              </a:buClr>
              <a:buSzPts val="1100"/>
              <a:buNone/>
            </a:pPr>
            <a:endParaRPr lang="en-US" altLang="zh-TW" dirty="0">
              <a:solidFill>
                <a:srgbClr val="FFFFFF"/>
              </a:solidFill>
              <a:latin typeface="微軟正黑體" panose="020B0604030504040204" pitchFamily="34" charset="-120"/>
              <a:ea typeface="微軟正黑體" panose="020B0604030504040204" pitchFamily="34" charset="-120"/>
            </a:endParaRPr>
          </a:p>
          <a:p>
            <a:pPr marL="457200" lvl="1" indent="0">
              <a:buClr>
                <a:schemeClr val="hlink"/>
              </a:buClr>
              <a:buSzPts val="1100"/>
              <a:buNone/>
            </a:pPr>
            <a:endParaRPr lang="en-US" altLang="zh-TW" dirty="0">
              <a:solidFill>
                <a:srgbClr val="FFFFFF"/>
              </a:solidFill>
              <a:latin typeface="微軟正黑體" panose="020B0604030504040204" pitchFamily="34" charset="-120"/>
              <a:ea typeface="微軟正黑體" panose="020B0604030504040204" pitchFamily="34" charset="-120"/>
            </a:endParaRPr>
          </a:p>
          <a:p>
            <a:pPr marL="457200" lvl="1" indent="0">
              <a:buClr>
                <a:schemeClr val="hlink"/>
              </a:buClr>
              <a:buSzPts val="1100"/>
              <a:buNone/>
            </a:pPr>
            <a:endParaRPr lang="en-US" altLang="zh-TW" dirty="0">
              <a:solidFill>
                <a:srgbClr val="FFFFFF"/>
              </a:solidFill>
              <a:latin typeface="微軟正黑體" panose="020B0604030504040204" pitchFamily="34" charset="-120"/>
              <a:ea typeface="微軟正黑體" panose="020B0604030504040204" pitchFamily="34" charset="-120"/>
            </a:endParaRPr>
          </a:p>
          <a:p>
            <a:pPr marL="457200" lvl="1" indent="0">
              <a:buClr>
                <a:schemeClr val="hlink"/>
              </a:buClr>
              <a:buSzPts val="1100"/>
              <a:buNone/>
            </a:pPr>
            <a:endParaRPr lang="en-US" altLang="zh-TW" dirty="0">
              <a:solidFill>
                <a:srgbClr val="FFFFFF"/>
              </a:solidFill>
              <a:latin typeface="微軟正黑體" panose="020B0604030504040204" pitchFamily="34" charset="-120"/>
              <a:ea typeface="微軟正黑體" panose="020B0604030504040204" pitchFamily="34" charset="-120"/>
            </a:endParaRPr>
          </a:p>
          <a:p>
            <a:pPr marL="457200" lvl="1" indent="0">
              <a:buClr>
                <a:schemeClr val="hlink"/>
              </a:buClr>
              <a:buSzPts val="1100"/>
              <a:buNone/>
            </a:pPr>
            <a:endParaRPr lang="en-US" altLang="zh-TW" dirty="0">
              <a:solidFill>
                <a:srgbClr val="FFFFFF"/>
              </a:solidFill>
              <a:latin typeface="微軟正黑體" panose="020B0604030504040204" pitchFamily="34" charset="-120"/>
              <a:ea typeface="微軟正黑體" panose="020B0604030504040204" pitchFamily="34" charset="-120"/>
            </a:endParaRPr>
          </a:p>
          <a:p>
            <a:pPr marL="457200" lvl="1" indent="0">
              <a:buClr>
                <a:schemeClr val="hlink"/>
              </a:buClr>
              <a:buSzPts val="1100"/>
              <a:buNone/>
            </a:pPr>
            <a:endParaRPr lang="en-US" altLang="zh-TW" dirty="0">
              <a:solidFill>
                <a:srgbClr val="FFFFFF"/>
              </a:solidFill>
              <a:latin typeface="微軟正黑體" panose="020B0604030504040204" pitchFamily="34" charset="-120"/>
              <a:ea typeface="微軟正黑體" panose="020B0604030504040204" pitchFamily="34" charset="-120"/>
            </a:endParaRPr>
          </a:p>
          <a:p>
            <a:pPr marL="457200" lvl="1" indent="0">
              <a:buClr>
                <a:schemeClr val="hlink"/>
              </a:buClr>
              <a:buSzPts val="1100"/>
              <a:buNone/>
            </a:pPr>
            <a:r>
              <a:rPr lang="zh-TW" altLang="en-US" dirty="0">
                <a:solidFill>
                  <a:srgbClr val="FFFFFF"/>
                </a:solidFill>
                <a:latin typeface="微軟正黑體" panose="020B0604030504040204" pitchFamily="34" charset="-120"/>
                <a:ea typeface="微軟正黑體" panose="020B0604030504040204" pitchFamily="34" charset="-120"/>
              </a:rPr>
              <a:t>	</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工作類型：</a:t>
            </a:r>
            <a:r>
              <a:rPr lang="en-US" altLang="zh-TW" dirty="0">
                <a:solidFill>
                  <a:srgbClr val="FFFFFF"/>
                </a:solidFill>
                <a:latin typeface="微軟正黑體" panose="020B0604030504040204" pitchFamily="34" charset="-120"/>
                <a:ea typeface="微軟正黑體" panose="020B0604030504040204" pitchFamily="34" charset="-120"/>
              </a:rPr>
              <a:t>5</a:t>
            </a:r>
            <a:r>
              <a:rPr lang="zh-TW" altLang="en-US" dirty="0">
                <a:solidFill>
                  <a:srgbClr val="FFFFFF"/>
                </a:solidFill>
                <a:latin typeface="微軟正黑體" panose="020B0604030504040204" pitchFamily="34" charset="-120"/>
                <a:ea typeface="微軟正黑體" panose="020B0604030504040204" pitchFamily="34" charset="-120"/>
              </a:rPr>
              <a:t>筆	</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結婚：</a:t>
            </a:r>
            <a:r>
              <a:rPr lang="en-US" altLang="zh-TW" dirty="0">
                <a:solidFill>
                  <a:srgbClr val="FFFFFF"/>
                </a:solidFill>
                <a:latin typeface="微軟正黑體" panose="020B0604030504040204" pitchFamily="34" charset="-120"/>
                <a:ea typeface="微軟正黑體" panose="020B0604030504040204" pitchFamily="34" charset="-120"/>
              </a:rPr>
              <a:t>2</a:t>
            </a:r>
            <a:r>
              <a:rPr lang="zh-TW" altLang="en-US" dirty="0">
                <a:solidFill>
                  <a:srgbClr val="FFFFFF"/>
                </a:solidFill>
                <a:latin typeface="微軟正黑體" panose="020B0604030504040204" pitchFamily="34" charset="-120"/>
                <a:ea typeface="微軟正黑體" panose="020B0604030504040204" pitchFamily="34" charset="-120"/>
              </a:rPr>
              <a:t>筆	</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居住環境：</a:t>
            </a:r>
            <a:r>
              <a:rPr lang="en-US" altLang="zh-TW" dirty="0">
                <a:solidFill>
                  <a:srgbClr val="FFFFFF"/>
                </a:solidFill>
                <a:latin typeface="微軟正黑體" panose="020B0604030504040204" pitchFamily="34" charset="-120"/>
                <a:ea typeface="微軟正黑體" panose="020B0604030504040204" pitchFamily="34" charset="-120"/>
              </a:rPr>
              <a:t>2</a:t>
            </a:r>
            <a:r>
              <a:rPr lang="zh-TW" altLang="en-US" dirty="0">
                <a:solidFill>
                  <a:srgbClr val="FFFFFF"/>
                </a:solidFill>
                <a:latin typeface="微軟正黑體" panose="020B0604030504040204" pitchFamily="34" charset="-120"/>
                <a:ea typeface="微軟正黑體" panose="020B0604030504040204" pitchFamily="34" charset="-120"/>
              </a:rPr>
              <a:t>筆</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抽菸：</a:t>
            </a:r>
            <a:r>
              <a:rPr lang="en-US" altLang="zh-TW" dirty="0">
                <a:solidFill>
                  <a:srgbClr val="FFFFFF"/>
                </a:solidFill>
                <a:latin typeface="微軟正黑體" panose="020B0604030504040204" pitchFamily="34" charset="-120"/>
                <a:ea typeface="微軟正黑體" panose="020B0604030504040204" pitchFamily="34" charset="-120"/>
              </a:rPr>
              <a:t>4</a:t>
            </a:r>
            <a:r>
              <a:rPr lang="zh-TW" altLang="en-US" dirty="0">
                <a:solidFill>
                  <a:srgbClr val="FFFFFF"/>
                </a:solidFill>
                <a:latin typeface="微軟正黑體" panose="020B0604030504040204" pitchFamily="34" charset="-120"/>
                <a:ea typeface="微軟正黑體" panose="020B0604030504040204" pitchFamily="34" charset="-120"/>
              </a:rPr>
              <a:t>筆</a:t>
            </a:r>
          </a:p>
          <a:p>
            <a:pPr marL="742950" lvl="1" indent="-285750">
              <a:buClr>
                <a:schemeClr val="hlink"/>
              </a:buClr>
              <a:buSzPts val="1100"/>
            </a:pPr>
            <a:r>
              <a:rPr lang="zh-TW" altLang="en-US" dirty="0">
                <a:solidFill>
                  <a:srgbClr val="FFFFFF"/>
                </a:solidFill>
                <a:latin typeface="微軟正黑體" panose="020B0604030504040204" pitchFamily="34" charset="-120"/>
                <a:ea typeface="微軟正黑體" panose="020B0604030504040204" pitchFamily="34" charset="-120"/>
              </a:rPr>
              <a:t>平均血糖：</a:t>
            </a:r>
            <a:r>
              <a:rPr lang="en-US" altLang="zh-TW" dirty="0">
                <a:solidFill>
                  <a:srgbClr val="FFFFFF"/>
                </a:solidFill>
                <a:latin typeface="微軟正黑體" panose="020B0604030504040204" pitchFamily="34" charset="-120"/>
                <a:ea typeface="微軟正黑體" panose="020B0604030504040204" pitchFamily="34" charset="-120"/>
              </a:rPr>
              <a:t>4</a:t>
            </a:r>
            <a:r>
              <a:rPr lang="zh-TW" altLang="en-US" dirty="0">
                <a:solidFill>
                  <a:srgbClr val="FFFFFF"/>
                </a:solidFill>
                <a:latin typeface="微軟正黑體" panose="020B0604030504040204" pitchFamily="34" charset="-120"/>
                <a:ea typeface="微軟正黑體" panose="020B0604030504040204" pitchFamily="34" charset="-120"/>
              </a:rPr>
              <a:t>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82"/>
        <p:cNvGrpSpPr/>
        <p:nvPr/>
      </p:nvGrpSpPr>
      <p:grpSpPr>
        <a:xfrm>
          <a:off x="0" y="0"/>
          <a:ext cx="0" cy="0"/>
          <a:chOff x="0" y="0"/>
          <a:chExt cx="0" cy="0"/>
        </a:xfrm>
      </p:grpSpPr>
      <p:sp>
        <p:nvSpPr>
          <p:cNvPr id="1183" name="Google Shape;1183;p69"/>
          <p:cNvSpPr txBox="1">
            <a:spLocks noGrp="1"/>
          </p:cNvSpPr>
          <p:nvPr>
            <p:ph type="title"/>
          </p:nvPr>
        </p:nvSpPr>
        <p:spPr>
          <a:xfrm>
            <a:off x="5024950" y="1555600"/>
            <a:ext cx="3402300" cy="16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zh-TW" altLang="en-US" dirty="0">
                <a:ea typeface="微軟正黑體" panose="020B0604030504040204" pitchFamily="34" charset="-120"/>
              </a:rPr>
              <a:t>資料整理</a:t>
            </a:r>
            <a:endParaRPr dirty="0">
              <a:ea typeface="微軟正黑體" panose="020B0604030504040204" pitchFamily="34" charset="-120"/>
            </a:endParaRPr>
          </a:p>
        </p:txBody>
      </p:sp>
      <p:grpSp>
        <p:nvGrpSpPr>
          <p:cNvPr id="1185" name="Google Shape;1185;p69"/>
          <p:cNvGrpSpPr/>
          <p:nvPr/>
        </p:nvGrpSpPr>
        <p:grpSpPr>
          <a:xfrm flipH="1">
            <a:off x="1108620" y="95255"/>
            <a:ext cx="2715313" cy="5442132"/>
            <a:chOff x="674037" y="197776"/>
            <a:chExt cx="3276989" cy="6567864"/>
          </a:xfrm>
        </p:grpSpPr>
        <p:grpSp>
          <p:nvGrpSpPr>
            <p:cNvPr id="1186" name="Google Shape;1186;p69"/>
            <p:cNvGrpSpPr/>
            <p:nvPr/>
          </p:nvGrpSpPr>
          <p:grpSpPr>
            <a:xfrm>
              <a:off x="1251754" y="1820553"/>
              <a:ext cx="1999481" cy="2400504"/>
              <a:chOff x="1251754" y="1820553"/>
              <a:chExt cx="1999481" cy="2400504"/>
            </a:xfrm>
          </p:grpSpPr>
          <p:sp>
            <p:nvSpPr>
              <p:cNvPr id="1187" name="Google Shape;1187;p69"/>
              <p:cNvSpPr/>
              <p:nvPr/>
            </p:nvSpPr>
            <p:spPr>
              <a:xfrm>
                <a:off x="1739979" y="3030676"/>
                <a:ext cx="349980" cy="134890"/>
              </a:xfrm>
              <a:custGeom>
                <a:avLst/>
                <a:gdLst/>
                <a:ahLst/>
                <a:cxnLst/>
                <a:rect l="l" t="t" r="r" b="b"/>
                <a:pathLst>
                  <a:path w="9151" h="3527" extrusionOk="0">
                    <a:moveTo>
                      <a:pt x="548" y="0"/>
                    </a:moveTo>
                    <a:lnTo>
                      <a:pt x="1" y="3526"/>
                    </a:lnTo>
                    <a:cubicBezTo>
                      <a:pt x="1" y="3526"/>
                      <a:pt x="4666" y="2576"/>
                      <a:pt x="7628" y="2576"/>
                    </a:cubicBezTo>
                    <a:cubicBezTo>
                      <a:pt x="8220" y="2576"/>
                      <a:pt x="8745" y="2614"/>
                      <a:pt x="9150" y="2706"/>
                    </a:cubicBezTo>
                    <a:cubicBezTo>
                      <a:pt x="4621" y="1247"/>
                      <a:pt x="548" y="0"/>
                      <a:pt x="54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69"/>
              <p:cNvGrpSpPr/>
              <p:nvPr/>
            </p:nvGrpSpPr>
            <p:grpSpPr>
              <a:xfrm>
                <a:off x="1251754" y="1820553"/>
                <a:ext cx="1999481" cy="2400504"/>
                <a:chOff x="721381" y="1421444"/>
                <a:chExt cx="1504954" cy="1806792"/>
              </a:xfrm>
            </p:grpSpPr>
            <p:sp>
              <p:nvSpPr>
                <p:cNvPr id="1189" name="Google Shape;1189;p69"/>
                <p:cNvSpPr/>
                <p:nvPr/>
              </p:nvSpPr>
              <p:spPr>
                <a:xfrm>
                  <a:off x="721381" y="2324514"/>
                  <a:ext cx="1353557" cy="325270"/>
                </a:xfrm>
                <a:custGeom>
                  <a:avLst/>
                  <a:gdLst/>
                  <a:ahLst/>
                  <a:cxnLst/>
                  <a:rect l="l" t="t" r="r" b="b"/>
                  <a:pathLst>
                    <a:path w="47023" h="11300" extrusionOk="0">
                      <a:moveTo>
                        <a:pt x="12919" y="0"/>
                      </a:moveTo>
                      <a:cubicBezTo>
                        <a:pt x="12919" y="0"/>
                        <a:pt x="6050" y="5502"/>
                        <a:pt x="1" y="8906"/>
                      </a:cubicBezTo>
                      <a:lnTo>
                        <a:pt x="5198" y="8177"/>
                      </a:lnTo>
                      <a:cubicBezTo>
                        <a:pt x="5198" y="8177"/>
                        <a:pt x="7205" y="5684"/>
                        <a:pt x="8968" y="4742"/>
                      </a:cubicBezTo>
                      <a:cubicBezTo>
                        <a:pt x="10624" y="3857"/>
                        <a:pt x="12521" y="3830"/>
                        <a:pt x="12745" y="3830"/>
                      </a:cubicBezTo>
                      <a:cubicBezTo>
                        <a:pt x="12759" y="3830"/>
                        <a:pt x="12767" y="3830"/>
                        <a:pt x="12767" y="3830"/>
                      </a:cubicBezTo>
                      <a:lnTo>
                        <a:pt x="13496" y="639"/>
                      </a:lnTo>
                      <a:cubicBezTo>
                        <a:pt x="13496" y="639"/>
                        <a:pt x="33922" y="6262"/>
                        <a:pt x="38512" y="9119"/>
                      </a:cubicBezTo>
                      <a:cubicBezTo>
                        <a:pt x="41158" y="10792"/>
                        <a:pt x="43289" y="11299"/>
                        <a:pt x="44893" y="11299"/>
                      </a:cubicBezTo>
                      <a:cubicBezTo>
                        <a:pt x="45591" y="11299"/>
                        <a:pt x="46190" y="11203"/>
                        <a:pt x="46689" y="11064"/>
                      </a:cubicBezTo>
                      <a:cubicBezTo>
                        <a:pt x="46445" y="10882"/>
                        <a:pt x="46324" y="10608"/>
                        <a:pt x="46385" y="10274"/>
                      </a:cubicBezTo>
                      <a:cubicBezTo>
                        <a:pt x="46445" y="9970"/>
                        <a:pt x="46719" y="9757"/>
                        <a:pt x="47023" y="9697"/>
                      </a:cubicBezTo>
                      <a:lnTo>
                        <a:pt x="12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9"/>
                <p:cNvSpPr/>
                <p:nvPr/>
              </p:nvSpPr>
              <p:spPr>
                <a:xfrm>
                  <a:off x="1831689" y="1421444"/>
                  <a:ext cx="80540" cy="84887"/>
                </a:xfrm>
                <a:custGeom>
                  <a:avLst/>
                  <a:gdLst/>
                  <a:ahLst/>
                  <a:cxnLst/>
                  <a:rect l="l" t="t" r="r" b="b"/>
                  <a:pathLst>
                    <a:path w="2798" h="2949" extrusionOk="0">
                      <a:moveTo>
                        <a:pt x="700" y="1"/>
                      </a:moveTo>
                      <a:lnTo>
                        <a:pt x="1" y="2280"/>
                      </a:lnTo>
                      <a:cubicBezTo>
                        <a:pt x="1" y="2280"/>
                        <a:pt x="70" y="2277"/>
                        <a:pt x="189" y="2277"/>
                      </a:cubicBezTo>
                      <a:cubicBezTo>
                        <a:pt x="684" y="2277"/>
                        <a:pt x="2037" y="2336"/>
                        <a:pt x="2797" y="2949"/>
                      </a:cubicBezTo>
                      <a:cubicBezTo>
                        <a:pt x="1825" y="1794"/>
                        <a:pt x="700" y="1"/>
                        <a:pt x="70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9"/>
                <p:cNvSpPr/>
                <p:nvPr/>
              </p:nvSpPr>
              <p:spPr>
                <a:xfrm>
                  <a:off x="2120435" y="1504576"/>
                  <a:ext cx="105900" cy="103252"/>
                </a:xfrm>
                <a:custGeom>
                  <a:avLst/>
                  <a:gdLst/>
                  <a:ahLst/>
                  <a:cxnLst/>
                  <a:rect l="l" t="t" r="r" b="b"/>
                  <a:pathLst>
                    <a:path w="3679" h="3587" extrusionOk="0">
                      <a:moveTo>
                        <a:pt x="3678" y="0"/>
                      </a:moveTo>
                      <a:lnTo>
                        <a:pt x="3678" y="0"/>
                      </a:lnTo>
                      <a:cubicBezTo>
                        <a:pt x="3678" y="0"/>
                        <a:pt x="2067" y="973"/>
                        <a:pt x="0" y="1793"/>
                      </a:cubicBezTo>
                      <a:cubicBezTo>
                        <a:pt x="2098" y="2097"/>
                        <a:pt x="2827" y="3587"/>
                        <a:pt x="2827" y="3587"/>
                      </a:cubicBezTo>
                      <a:lnTo>
                        <a:pt x="3678"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9"/>
                <p:cNvSpPr/>
                <p:nvPr/>
              </p:nvSpPr>
              <p:spPr>
                <a:xfrm>
                  <a:off x="996137" y="2717245"/>
                  <a:ext cx="94501" cy="510991"/>
                </a:xfrm>
                <a:custGeom>
                  <a:avLst/>
                  <a:gdLst/>
                  <a:ahLst/>
                  <a:cxnLst/>
                  <a:rect l="l" t="t" r="r" b="b"/>
                  <a:pathLst>
                    <a:path w="3283" h="17752" extrusionOk="0">
                      <a:moveTo>
                        <a:pt x="1976" y="0"/>
                      </a:moveTo>
                      <a:lnTo>
                        <a:pt x="43" y="17363"/>
                      </a:lnTo>
                      <a:lnTo>
                        <a:pt x="43" y="17363"/>
                      </a:lnTo>
                      <a:cubicBezTo>
                        <a:pt x="182" y="16290"/>
                        <a:pt x="694" y="13370"/>
                        <a:pt x="2176" y="13370"/>
                      </a:cubicBezTo>
                      <a:cubicBezTo>
                        <a:pt x="2401" y="13370"/>
                        <a:pt x="2647" y="13437"/>
                        <a:pt x="2918" y="13587"/>
                      </a:cubicBezTo>
                      <a:cubicBezTo>
                        <a:pt x="3222" y="9423"/>
                        <a:pt x="3283" y="8724"/>
                        <a:pt x="3283" y="8724"/>
                      </a:cubicBezTo>
                      <a:lnTo>
                        <a:pt x="1976" y="0"/>
                      </a:lnTo>
                      <a:close/>
                      <a:moveTo>
                        <a:pt x="43" y="17363"/>
                      </a:moveTo>
                      <a:cubicBezTo>
                        <a:pt x="12" y="17604"/>
                        <a:pt x="0" y="17751"/>
                        <a:pt x="0" y="17751"/>
                      </a:cubicBezTo>
                      <a:lnTo>
                        <a:pt x="43" y="17363"/>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9"/>
                <p:cNvSpPr/>
                <p:nvPr/>
              </p:nvSpPr>
              <p:spPr>
                <a:xfrm>
                  <a:off x="1332091" y="1669919"/>
                  <a:ext cx="179417" cy="98905"/>
                </a:xfrm>
                <a:custGeom>
                  <a:avLst/>
                  <a:gdLst/>
                  <a:ahLst/>
                  <a:cxnLst/>
                  <a:rect l="l" t="t" r="r" b="b"/>
                  <a:pathLst>
                    <a:path w="6233" h="3436" extrusionOk="0">
                      <a:moveTo>
                        <a:pt x="3223" y="1"/>
                      </a:moveTo>
                      <a:lnTo>
                        <a:pt x="1" y="1126"/>
                      </a:lnTo>
                      <a:lnTo>
                        <a:pt x="5959" y="3436"/>
                      </a:lnTo>
                      <a:lnTo>
                        <a:pt x="6232" y="2919"/>
                      </a:lnTo>
                      <a:cubicBezTo>
                        <a:pt x="6232" y="2919"/>
                        <a:pt x="5928" y="2341"/>
                        <a:pt x="5867" y="1581"/>
                      </a:cubicBezTo>
                      <a:cubicBezTo>
                        <a:pt x="4925" y="1429"/>
                        <a:pt x="3223" y="1"/>
                        <a:pt x="3223"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9"/>
                <p:cNvSpPr/>
                <p:nvPr/>
              </p:nvSpPr>
              <p:spPr>
                <a:xfrm>
                  <a:off x="1473859" y="1745164"/>
                  <a:ext cx="84023" cy="189031"/>
                </a:xfrm>
                <a:custGeom>
                  <a:avLst/>
                  <a:gdLst/>
                  <a:ahLst/>
                  <a:cxnLst/>
                  <a:rect l="l" t="t" r="r" b="b"/>
                  <a:pathLst>
                    <a:path w="2919" h="6567" extrusionOk="0">
                      <a:moveTo>
                        <a:pt x="1155" y="1"/>
                      </a:moveTo>
                      <a:lnTo>
                        <a:pt x="0" y="123"/>
                      </a:lnTo>
                      <a:cubicBezTo>
                        <a:pt x="0" y="123"/>
                        <a:pt x="1337" y="1521"/>
                        <a:pt x="1793" y="3010"/>
                      </a:cubicBezTo>
                      <a:cubicBezTo>
                        <a:pt x="2280" y="4499"/>
                        <a:pt x="2189" y="6566"/>
                        <a:pt x="2189" y="6566"/>
                      </a:cubicBezTo>
                      <a:lnTo>
                        <a:pt x="2796" y="5077"/>
                      </a:lnTo>
                      <a:lnTo>
                        <a:pt x="2918" y="3101"/>
                      </a:lnTo>
                      <a:lnTo>
                        <a:pt x="11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5" name="Google Shape;1195;p69"/>
            <p:cNvGrpSpPr/>
            <p:nvPr/>
          </p:nvGrpSpPr>
          <p:grpSpPr>
            <a:xfrm>
              <a:off x="674037" y="197776"/>
              <a:ext cx="3276989" cy="6567864"/>
              <a:chOff x="286550" y="200025"/>
              <a:chExt cx="2466498" cy="4943448"/>
            </a:xfrm>
          </p:grpSpPr>
          <p:sp>
            <p:nvSpPr>
              <p:cNvPr id="1196" name="Google Shape;1196;p69"/>
              <p:cNvSpPr/>
              <p:nvPr/>
            </p:nvSpPr>
            <p:spPr>
              <a:xfrm>
                <a:off x="1097606" y="220146"/>
                <a:ext cx="713120" cy="487359"/>
              </a:xfrm>
              <a:custGeom>
                <a:avLst/>
                <a:gdLst/>
                <a:ahLst/>
                <a:cxnLst/>
                <a:rect l="l" t="t" r="r" b="b"/>
                <a:pathLst>
                  <a:path w="24774" h="16931" extrusionOk="0">
                    <a:moveTo>
                      <a:pt x="17691" y="0"/>
                    </a:moveTo>
                    <a:cubicBezTo>
                      <a:pt x="17691" y="0"/>
                      <a:pt x="16111" y="0"/>
                      <a:pt x="14895" y="578"/>
                    </a:cubicBezTo>
                    <a:lnTo>
                      <a:pt x="13709" y="1125"/>
                    </a:lnTo>
                    <a:cubicBezTo>
                      <a:pt x="13709" y="1125"/>
                      <a:pt x="7691" y="3800"/>
                      <a:pt x="6262" y="4742"/>
                    </a:cubicBezTo>
                    <a:cubicBezTo>
                      <a:pt x="4834" y="5654"/>
                      <a:pt x="3557" y="5958"/>
                      <a:pt x="2737" y="8876"/>
                    </a:cubicBezTo>
                    <a:cubicBezTo>
                      <a:pt x="1946" y="11794"/>
                      <a:pt x="1" y="16475"/>
                      <a:pt x="1" y="16475"/>
                    </a:cubicBezTo>
                    <a:lnTo>
                      <a:pt x="518" y="16931"/>
                    </a:lnTo>
                    <a:lnTo>
                      <a:pt x="10457" y="15776"/>
                    </a:lnTo>
                    <a:lnTo>
                      <a:pt x="10457" y="14803"/>
                    </a:lnTo>
                    <a:lnTo>
                      <a:pt x="12646" y="14286"/>
                    </a:lnTo>
                    <a:cubicBezTo>
                      <a:pt x="12646" y="14286"/>
                      <a:pt x="14469" y="15533"/>
                      <a:pt x="15776" y="15776"/>
                    </a:cubicBezTo>
                    <a:cubicBezTo>
                      <a:pt x="15839" y="15786"/>
                      <a:pt x="15902" y="15791"/>
                      <a:pt x="15967" y="15791"/>
                    </a:cubicBezTo>
                    <a:cubicBezTo>
                      <a:pt x="17264" y="15791"/>
                      <a:pt x="19029" y="13861"/>
                      <a:pt x="19029" y="13861"/>
                    </a:cubicBezTo>
                    <a:cubicBezTo>
                      <a:pt x="19029" y="13861"/>
                      <a:pt x="19251" y="14204"/>
                      <a:pt x="19701" y="14204"/>
                    </a:cubicBezTo>
                    <a:cubicBezTo>
                      <a:pt x="20032" y="14204"/>
                      <a:pt x="20486" y="14018"/>
                      <a:pt x="21065" y="13374"/>
                    </a:cubicBezTo>
                    <a:cubicBezTo>
                      <a:pt x="22433" y="11885"/>
                      <a:pt x="21491" y="11368"/>
                      <a:pt x="21491" y="11368"/>
                    </a:cubicBezTo>
                    <a:lnTo>
                      <a:pt x="23649" y="10396"/>
                    </a:lnTo>
                    <a:lnTo>
                      <a:pt x="24044" y="6080"/>
                    </a:lnTo>
                    <a:cubicBezTo>
                      <a:pt x="24044" y="6080"/>
                      <a:pt x="24773" y="5228"/>
                      <a:pt x="24530" y="4590"/>
                    </a:cubicBezTo>
                    <a:cubicBezTo>
                      <a:pt x="24287" y="3921"/>
                      <a:pt x="17691" y="0"/>
                      <a:pt x="17691"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9"/>
              <p:cNvSpPr/>
              <p:nvPr/>
            </p:nvSpPr>
            <p:spPr>
              <a:xfrm>
                <a:off x="2551783" y="4410254"/>
                <a:ext cx="201265" cy="708744"/>
              </a:xfrm>
              <a:custGeom>
                <a:avLst/>
                <a:gdLst/>
                <a:ahLst/>
                <a:cxnLst/>
                <a:rect l="l" t="t" r="r" b="b"/>
                <a:pathLst>
                  <a:path w="6992" h="24622" fill="none" extrusionOk="0">
                    <a:moveTo>
                      <a:pt x="2463" y="1"/>
                    </a:moveTo>
                    <a:cubicBezTo>
                      <a:pt x="2463" y="1"/>
                      <a:pt x="1" y="8785"/>
                      <a:pt x="5928" y="18086"/>
                    </a:cubicBezTo>
                    <a:lnTo>
                      <a:pt x="6992" y="24621"/>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9"/>
              <p:cNvSpPr/>
              <p:nvPr/>
            </p:nvSpPr>
            <p:spPr>
              <a:xfrm>
                <a:off x="1371469" y="1487449"/>
                <a:ext cx="494382" cy="563092"/>
              </a:xfrm>
              <a:custGeom>
                <a:avLst/>
                <a:gdLst/>
                <a:ahLst/>
                <a:cxnLst/>
                <a:rect l="l" t="t" r="r" b="b"/>
                <a:pathLst>
                  <a:path w="17175" h="19562" extrusionOk="0">
                    <a:moveTo>
                      <a:pt x="9997" y="0"/>
                    </a:moveTo>
                    <a:cubicBezTo>
                      <a:pt x="7056" y="0"/>
                      <a:pt x="3922" y="1142"/>
                      <a:pt x="3922" y="1142"/>
                    </a:cubicBezTo>
                    <a:lnTo>
                      <a:pt x="1065" y="1294"/>
                    </a:lnTo>
                    <a:cubicBezTo>
                      <a:pt x="1065" y="1294"/>
                      <a:pt x="1" y="3209"/>
                      <a:pt x="1369" y="5489"/>
                    </a:cubicBezTo>
                    <a:cubicBezTo>
                      <a:pt x="2767" y="7768"/>
                      <a:pt x="4560" y="7920"/>
                      <a:pt x="4560" y="7920"/>
                    </a:cubicBezTo>
                    <a:cubicBezTo>
                      <a:pt x="4560" y="7920"/>
                      <a:pt x="4834" y="9714"/>
                      <a:pt x="5624" y="10686"/>
                    </a:cubicBezTo>
                    <a:cubicBezTo>
                      <a:pt x="6414" y="11690"/>
                      <a:pt x="6353" y="12632"/>
                      <a:pt x="6353" y="12632"/>
                    </a:cubicBezTo>
                    <a:cubicBezTo>
                      <a:pt x="6353" y="12632"/>
                      <a:pt x="6080" y="15094"/>
                      <a:pt x="5867" y="16188"/>
                    </a:cubicBezTo>
                    <a:cubicBezTo>
                      <a:pt x="5624" y="17282"/>
                      <a:pt x="5776" y="18559"/>
                      <a:pt x="6353" y="18681"/>
                    </a:cubicBezTo>
                    <a:cubicBezTo>
                      <a:pt x="6425" y="18692"/>
                      <a:pt x="6489" y="18698"/>
                      <a:pt x="6547" y="18698"/>
                    </a:cubicBezTo>
                    <a:cubicBezTo>
                      <a:pt x="6930" y="18698"/>
                      <a:pt x="7022" y="18468"/>
                      <a:pt x="7022" y="18468"/>
                    </a:cubicBezTo>
                    <a:lnTo>
                      <a:pt x="8208" y="16370"/>
                    </a:lnTo>
                    <a:lnTo>
                      <a:pt x="8208" y="16370"/>
                    </a:lnTo>
                    <a:cubicBezTo>
                      <a:pt x="8208" y="16371"/>
                      <a:pt x="7873" y="18984"/>
                      <a:pt x="8299" y="19258"/>
                    </a:cubicBezTo>
                    <a:cubicBezTo>
                      <a:pt x="8724" y="19501"/>
                      <a:pt x="8968" y="19562"/>
                      <a:pt x="8968" y="19562"/>
                    </a:cubicBezTo>
                    <a:lnTo>
                      <a:pt x="9879" y="18133"/>
                    </a:lnTo>
                    <a:cubicBezTo>
                      <a:pt x="9879" y="18133"/>
                      <a:pt x="10275" y="19106"/>
                      <a:pt x="10548" y="19167"/>
                    </a:cubicBezTo>
                    <a:cubicBezTo>
                      <a:pt x="10564" y="19172"/>
                      <a:pt x="10579" y="19174"/>
                      <a:pt x="10594" y="19174"/>
                    </a:cubicBezTo>
                    <a:cubicBezTo>
                      <a:pt x="10842" y="19174"/>
                      <a:pt x="11004" y="18498"/>
                      <a:pt x="11004" y="18498"/>
                    </a:cubicBezTo>
                    <a:cubicBezTo>
                      <a:pt x="11004" y="18498"/>
                      <a:pt x="11825" y="19136"/>
                      <a:pt x="12189" y="19258"/>
                    </a:cubicBezTo>
                    <a:cubicBezTo>
                      <a:pt x="12219" y="19267"/>
                      <a:pt x="12249" y="19271"/>
                      <a:pt x="12280" y="19271"/>
                    </a:cubicBezTo>
                    <a:cubicBezTo>
                      <a:pt x="12671" y="19271"/>
                      <a:pt x="13193" y="18620"/>
                      <a:pt x="13193" y="18620"/>
                    </a:cubicBezTo>
                    <a:cubicBezTo>
                      <a:pt x="13193" y="18620"/>
                      <a:pt x="15442" y="16492"/>
                      <a:pt x="16262" y="14395"/>
                    </a:cubicBezTo>
                    <a:cubicBezTo>
                      <a:pt x="17083" y="12267"/>
                      <a:pt x="17174" y="10109"/>
                      <a:pt x="17174" y="10109"/>
                    </a:cubicBezTo>
                    <a:lnTo>
                      <a:pt x="15320" y="3300"/>
                    </a:lnTo>
                    <a:cubicBezTo>
                      <a:pt x="15320" y="3300"/>
                      <a:pt x="13679" y="230"/>
                      <a:pt x="10609" y="18"/>
                    </a:cubicBezTo>
                    <a:cubicBezTo>
                      <a:pt x="10407" y="6"/>
                      <a:pt x="10202" y="0"/>
                      <a:pt x="9997"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9"/>
              <p:cNvSpPr/>
              <p:nvPr/>
            </p:nvSpPr>
            <p:spPr>
              <a:xfrm>
                <a:off x="1828206" y="755611"/>
                <a:ext cx="77892" cy="456760"/>
              </a:xfrm>
              <a:custGeom>
                <a:avLst/>
                <a:gdLst/>
                <a:ahLst/>
                <a:cxnLst/>
                <a:rect l="l" t="t" r="r" b="b"/>
                <a:pathLst>
                  <a:path w="2706" h="15868" fill="none" extrusionOk="0">
                    <a:moveTo>
                      <a:pt x="152" y="15867"/>
                    </a:moveTo>
                    <a:cubicBezTo>
                      <a:pt x="0" y="11794"/>
                      <a:pt x="699" y="7356"/>
                      <a:pt x="1520" y="4074"/>
                    </a:cubicBezTo>
                    <a:lnTo>
                      <a:pt x="2706" y="1"/>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9"/>
              <p:cNvSpPr/>
              <p:nvPr/>
            </p:nvSpPr>
            <p:spPr>
              <a:xfrm>
                <a:off x="2341794" y="953337"/>
                <a:ext cx="173257" cy="395506"/>
              </a:xfrm>
              <a:custGeom>
                <a:avLst/>
                <a:gdLst/>
                <a:ahLst/>
                <a:cxnLst/>
                <a:rect l="l" t="t" r="r" b="b"/>
                <a:pathLst>
                  <a:path w="6019" h="13740" fill="none" extrusionOk="0">
                    <a:moveTo>
                      <a:pt x="6019" y="1"/>
                    </a:moveTo>
                    <a:cubicBezTo>
                      <a:pt x="6019" y="1"/>
                      <a:pt x="5472" y="2706"/>
                      <a:pt x="3557" y="7509"/>
                    </a:cubicBezTo>
                    <a:cubicBezTo>
                      <a:pt x="2888" y="9180"/>
                      <a:pt x="1642" y="11521"/>
                      <a:pt x="1" y="13740"/>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9"/>
              <p:cNvSpPr/>
              <p:nvPr/>
            </p:nvSpPr>
            <p:spPr>
              <a:xfrm>
                <a:off x="2371558" y="1018968"/>
                <a:ext cx="216118" cy="312375"/>
              </a:xfrm>
              <a:custGeom>
                <a:avLst/>
                <a:gdLst/>
                <a:ahLst/>
                <a:cxnLst/>
                <a:rect l="l" t="t" r="r" b="b"/>
                <a:pathLst>
                  <a:path w="7508" h="10852" fill="none" extrusionOk="0">
                    <a:moveTo>
                      <a:pt x="4073" y="943"/>
                    </a:moveTo>
                    <a:cubicBezTo>
                      <a:pt x="4073" y="943"/>
                      <a:pt x="6018" y="1"/>
                      <a:pt x="6748" y="1703"/>
                    </a:cubicBezTo>
                    <a:cubicBezTo>
                      <a:pt x="7508" y="3405"/>
                      <a:pt x="6322" y="7873"/>
                      <a:pt x="4529" y="9362"/>
                    </a:cubicBezTo>
                    <a:cubicBezTo>
                      <a:pt x="2705" y="10852"/>
                      <a:pt x="0" y="10517"/>
                      <a:pt x="0" y="10517"/>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9"/>
              <p:cNvSpPr/>
              <p:nvPr/>
            </p:nvSpPr>
            <p:spPr>
              <a:xfrm>
                <a:off x="1703969" y="829100"/>
                <a:ext cx="170637" cy="306272"/>
              </a:xfrm>
              <a:custGeom>
                <a:avLst/>
                <a:gdLst/>
                <a:ahLst/>
                <a:cxnLst/>
                <a:rect l="l" t="t" r="r" b="b"/>
                <a:pathLst>
                  <a:path w="5928" h="10640" fill="none" extrusionOk="0">
                    <a:moveTo>
                      <a:pt x="5927" y="1217"/>
                    </a:moveTo>
                    <a:cubicBezTo>
                      <a:pt x="5927" y="1217"/>
                      <a:pt x="4499" y="1"/>
                      <a:pt x="2553" y="730"/>
                    </a:cubicBezTo>
                    <a:cubicBezTo>
                      <a:pt x="578" y="1490"/>
                      <a:pt x="0" y="6049"/>
                      <a:pt x="851" y="7812"/>
                    </a:cubicBezTo>
                    <a:cubicBezTo>
                      <a:pt x="1702" y="9575"/>
                      <a:pt x="4438" y="10639"/>
                      <a:pt x="4438" y="10639"/>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9"/>
              <p:cNvSpPr/>
              <p:nvPr/>
            </p:nvSpPr>
            <p:spPr>
              <a:xfrm>
                <a:off x="1854458" y="767873"/>
                <a:ext cx="115514" cy="184627"/>
              </a:xfrm>
              <a:custGeom>
                <a:avLst/>
                <a:gdLst/>
                <a:ahLst/>
                <a:cxnLst/>
                <a:rect l="l" t="t" r="r" b="b"/>
                <a:pathLst>
                  <a:path w="4013" h="6414" fill="none" extrusionOk="0">
                    <a:moveTo>
                      <a:pt x="4012" y="0"/>
                    </a:moveTo>
                    <a:cubicBezTo>
                      <a:pt x="4012" y="0"/>
                      <a:pt x="2219" y="5167"/>
                      <a:pt x="0" y="6414"/>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9"/>
              <p:cNvSpPr/>
              <p:nvPr/>
            </p:nvSpPr>
            <p:spPr>
              <a:xfrm>
                <a:off x="2430165" y="914851"/>
                <a:ext cx="32412" cy="206504"/>
              </a:xfrm>
              <a:custGeom>
                <a:avLst/>
                <a:gdLst/>
                <a:ahLst/>
                <a:cxnLst/>
                <a:rect l="l" t="t" r="r" b="b"/>
                <a:pathLst>
                  <a:path w="1126" h="7174" fill="none" extrusionOk="0">
                    <a:moveTo>
                      <a:pt x="305" y="1"/>
                    </a:moveTo>
                    <a:cubicBezTo>
                      <a:pt x="305" y="1"/>
                      <a:pt x="1" y="5046"/>
                      <a:pt x="1125" y="7174"/>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9"/>
              <p:cNvSpPr/>
              <p:nvPr/>
            </p:nvSpPr>
            <p:spPr>
              <a:xfrm>
                <a:off x="1883330" y="466865"/>
                <a:ext cx="714847" cy="551262"/>
              </a:xfrm>
              <a:custGeom>
                <a:avLst/>
                <a:gdLst/>
                <a:ahLst/>
                <a:cxnLst/>
                <a:rect l="l" t="t" r="r" b="b"/>
                <a:pathLst>
                  <a:path w="24834" h="19151" fill="none" extrusionOk="0">
                    <a:moveTo>
                      <a:pt x="0" y="11369"/>
                    </a:moveTo>
                    <a:cubicBezTo>
                      <a:pt x="0" y="11369"/>
                      <a:pt x="426" y="8208"/>
                      <a:pt x="1003" y="5320"/>
                    </a:cubicBezTo>
                    <a:cubicBezTo>
                      <a:pt x="1581" y="2463"/>
                      <a:pt x="4408" y="214"/>
                      <a:pt x="6596" y="123"/>
                    </a:cubicBezTo>
                    <a:cubicBezTo>
                      <a:pt x="8754" y="1"/>
                      <a:pt x="16536" y="335"/>
                      <a:pt x="20457" y="2341"/>
                    </a:cubicBezTo>
                    <a:cubicBezTo>
                      <a:pt x="24347" y="4378"/>
                      <a:pt x="24834" y="7752"/>
                      <a:pt x="24621" y="10032"/>
                    </a:cubicBezTo>
                    <a:cubicBezTo>
                      <a:pt x="24408" y="12311"/>
                      <a:pt x="23223" y="16445"/>
                      <a:pt x="23010" y="17296"/>
                    </a:cubicBezTo>
                    <a:cubicBezTo>
                      <a:pt x="22797" y="18147"/>
                      <a:pt x="21612" y="19150"/>
                      <a:pt x="21612" y="19150"/>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9"/>
              <p:cNvSpPr/>
              <p:nvPr/>
            </p:nvSpPr>
            <p:spPr>
              <a:xfrm>
                <a:off x="1894700" y="469970"/>
                <a:ext cx="707852" cy="498168"/>
              </a:xfrm>
              <a:custGeom>
                <a:avLst/>
                <a:gdLst/>
                <a:ahLst/>
                <a:cxnLst/>
                <a:rect l="l" t="t" r="r" b="b"/>
                <a:pathLst>
                  <a:path w="24591" h="17128" extrusionOk="0">
                    <a:moveTo>
                      <a:pt x="7127" y="0"/>
                    </a:moveTo>
                    <a:cubicBezTo>
                      <a:pt x="6810" y="0"/>
                      <a:pt x="6539" y="6"/>
                      <a:pt x="6323" y="15"/>
                    </a:cubicBezTo>
                    <a:cubicBezTo>
                      <a:pt x="4165" y="136"/>
                      <a:pt x="1338" y="2355"/>
                      <a:pt x="760" y="5243"/>
                    </a:cubicBezTo>
                    <a:cubicBezTo>
                      <a:pt x="456" y="6793"/>
                      <a:pt x="183" y="8434"/>
                      <a:pt x="0" y="9620"/>
                    </a:cubicBezTo>
                    <a:cubicBezTo>
                      <a:pt x="1763" y="9711"/>
                      <a:pt x="3496" y="10075"/>
                      <a:pt x="5259" y="10471"/>
                    </a:cubicBezTo>
                    <a:cubicBezTo>
                      <a:pt x="6140" y="10653"/>
                      <a:pt x="7052" y="10835"/>
                      <a:pt x="7934" y="11109"/>
                    </a:cubicBezTo>
                    <a:cubicBezTo>
                      <a:pt x="8724" y="11383"/>
                      <a:pt x="9514" y="11717"/>
                      <a:pt x="10305" y="12051"/>
                    </a:cubicBezTo>
                    <a:cubicBezTo>
                      <a:pt x="11976" y="12781"/>
                      <a:pt x="13739" y="13297"/>
                      <a:pt x="15502" y="13845"/>
                    </a:cubicBezTo>
                    <a:cubicBezTo>
                      <a:pt x="17113" y="14361"/>
                      <a:pt x="18694" y="14939"/>
                      <a:pt x="20214" y="15668"/>
                    </a:cubicBezTo>
                    <a:cubicBezTo>
                      <a:pt x="21095" y="16063"/>
                      <a:pt x="22007" y="16550"/>
                      <a:pt x="22797" y="17127"/>
                    </a:cubicBezTo>
                    <a:cubicBezTo>
                      <a:pt x="23040" y="16094"/>
                      <a:pt x="24165" y="12142"/>
                      <a:pt x="24378" y="9924"/>
                    </a:cubicBezTo>
                    <a:cubicBezTo>
                      <a:pt x="24591" y="7644"/>
                      <a:pt x="24104" y="4270"/>
                      <a:pt x="20214" y="2264"/>
                    </a:cubicBezTo>
                    <a:cubicBezTo>
                      <a:pt x="16680" y="429"/>
                      <a:pt x="10012" y="0"/>
                      <a:pt x="7127"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9"/>
              <p:cNvSpPr/>
              <p:nvPr/>
            </p:nvSpPr>
            <p:spPr>
              <a:xfrm>
                <a:off x="1890325" y="748616"/>
                <a:ext cx="655348" cy="216147"/>
              </a:xfrm>
              <a:custGeom>
                <a:avLst/>
                <a:gdLst/>
                <a:ahLst/>
                <a:cxnLst/>
                <a:rect l="l" t="t" r="r" b="b"/>
                <a:pathLst>
                  <a:path w="22767" h="7509" fill="none" extrusionOk="0">
                    <a:moveTo>
                      <a:pt x="0" y="0"/>
                    </a:moveTo>
                    <a:cubicBezTo>
                      <a:pt x="0" y="0"/>
                      <a:pt x="5684" y="882"/>
                      <a:pt x="12311" y="3070"/>
                    </a:cubicBezTo>
                    <a:cubicBezTo>
                      <a:pt x="18937" y="5228"/>
                      <a:pt x="22767" y="7508"/>
                      <a:pt x="22767" y="7508"/>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9"/>
              <p:cNvSpPr/>
              <p:nvPr/>
            </p:nvSpPr>
            <p:spPr>
              <a:xfrm>
                <a:off x="1551723" y="345247"/>
                <a:ext cx="27144" cy="91911"/>
              </a:xfrm>
              <a:custGeom>
                <a:avLst/>
                <a:gdLst/>
                <a:ahLst/>
                <a:cxnLst/>
                <a:rect l="l" t="t" r="r" b="b"/>
                <a:pathLst>
                  <a:path w="943" h="3193" fill="none" extrusionOk="0">
                    <a:moveTo>
                      <a:pt x="183" y="1"/>
                    </a:moveTo>
                    <a:cubicBezTo>
                      <a:pt x="183" y="1"/>
                      <a:pt x="0" y="1916"/>
                      <a:pt x="943" y="3193"/>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9"/>
              <p:cNvSpPr/>
              <p:nvPr/>
            </p:nvSpPr>
            <p:spPr>
              <a:xfrm>
                <a:off x="1389863" y="394268"/>
                <a:ext cx="334251" cy="279128"/>
              </a:xfrm>
              <a:custGeom>
                <a:avLst/>
                <a:gdLst/>
                <a:ahLst/>
                <a:cxnLst/>
                <a:rect l="l" t="t" r="r" b="b"/>
                <a:pathLst>
                  <a:path w="11612" h="9697" fill="none" extrusionOk="0">
                    <a:moveTo>
                      <a:pt x="4407" y="0"/>
                    </a:moveTo>
                    <a:lnTo>
                      <a:pt x="10456" y="4286"/>
                    </a:lnTo>
                    <a:cubicBezTo>
                      <a:pt x="10456" y="4286"/>
                      <a:pt x="11611" y="5259"/>
                      <a:pt x="11581" y="6110"/>
                    </a:cubicBezTo>
                    <a:cubicBezTo>
                      <a:pt x="11550" y="6961"/>
                      <a:pt x="10517" y="7751"/>
                      <a:pt x="10031" y="7812"/>
                    </a:cubicBezTo>
                    <a:cubicBezTo>
                      <a:pt x="9514" y="7873"/>
                      <a:pt x="3648" y="7599"/>
                      <a:pt x="3648" y="7599"/>
                    </a:cubicBezTo>
                    <a:cubicBezTo>
                      <a:pt x="3648" y="7599"/>
                      <a:pt x="2432" y="8541"/>
                      <a:pt x="0" y="8967"/>
                    </a:cubicBezTo>
                    <a:lnTo>
                      <a:pt x="0" y="9696"/>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9"/>
              <p:cNvSpPr/>
              <p:nvPr/>
            </p:nvSpPr>
            <p:spPr>
              <a:xfrm>
                <a:off x="1097606" y="200025"/>
                <a:ext cx="718358" cy="506616"/>
              </a:xfrm>
              <a:custGeom>
                <a:avLst/>
                <a:gdLst/>
                <a:ahLst/>
                <a:cxnLst/>
                <a:rect l="l" t="t" r="r" b="b"/>
                <a:pathLst>
                  <a:path w="24956" h="17600" fill="none" extrusionOk="0">
                    <a:moveTo>
                      <a:pt x="20731" y="11156"/>
                    </a:moveTo>
                    <a:lnTo>
                      <a:pt x="23679" y="7508"/>
                    </a:lnTo>
                    <a:lnTo>
                      <a:pt x="24317" y="6627"/>
                    </a:lnTo>
                    <a:cubicBezTo>
                      <a:pt x="24956" y="5745"/>
                      <a:pt x="24682" y="5350"/>
                      <a:pt x="24074" y="4833"/>
                    </a:cubicBezTo>
                    <a:cubicBezTo>
                      <a:pt x="23466" y="4286"/>
                      <a:pt x="20062" y="2189"/>
                      <a:pt x="18512" y="1095"/>
                    </a:cubicBezTo>
                    <a:cubicBezTo>
                      <a:pt x="16962" y="0"/>
                      <a:pt x="15533" y="973"/>
                      <a:pt x="15533" y="973"/>
                    </a:cubicBezTo>
                    <a:lnTo>
                      <a:pt x="6536" y="5228"/>
                    </a:lnTo>
                    <a:cubicBezTo>
                      <a:pt x="6536" y="5228"/>
                      <a:pt x="4348" y="6961"/>
                      <a:pt x="3192" y="8693"/>
                    </a:cubicBezTo>
                    <a:cubicBezTo>
                      <a:pt x="2068" y="10426"/>
                      <a:pt x="1" y="17599"/>
                      <a:pt x="1" y="17599"/>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9"/>
              <p:cNvSpPr/>
              <p:nvPr/>
            </p:nvSpPr>
            <p:spPr>
              <a:xfrm>
                <a:off x="1587590" y="382006"/>
                <a:ext cx="73517" cy="55152"/>
              </a:xfrm>
              <a:custGeom>
                <a:avLst/>
                <a:gdLst/>
                <a:ahLst/>
                <a:cxnLst/>
                <a:rect l="l" t="t" r="r" b="b"/>
                <a:pathLst>
                  <a:path w="2554" h="1916" fill="none" extrusionOk="0">
                    <a:moveTo>
                      <a:pt x="1" y="1916"/>
                    </a:moveTo>
                    <a:cubicBezTo>
                      <a:pt x="1" y="1916"/>
                      <a:pt x="1064" y="335"/>
                      <a:pt x="2554" y="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9"/>
              <p:cNvSpPr/>
              <p:nvPr/>
            </p:nvSpPr>
            <p:spPr>
              <a:xfrm>
                <a:off x="1452845" y="619111"/>
                <a:ext cx="197753" cy="62147"/>
              </a:xfrm>
              <a:custGeom>
                <a:avLst/>
                <a:gdLst/>
                <a:ahLst/>
                <a:cxnLst/>
                <a:rect l="l" t="t" r="r" b="b"/>
                <a:pathLst>
                  <a:path w="6870" h="2159" fill="none" extrusionOk="0">
                    <a:moveTo>
                      <a:pt x="1" y="548"/>
                    </a:moveTo>
                    <a:cubicBezTo>
                      <a:pt x="1" y="548"/>
                      <a:pt x="1824" y="1581"/>
                      <a:pt x="3071" y="1885"/>
                    </a:cubicBezTo>
                    <a:cubicBezTo>
                      <a:pt x="4317" y="2159"/>
                      <a:pt x="6870" y="1"/>
                      <a:pt x="6870" y="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9"/>
              <p:cNvSpPr/>
              <p:nvPr/>
            </p:nvSpPr>
            <p:spPr>
              <a:xfrm>
                <a:off x="1716202" y="390756"/>
                <a:ext cx="81404" cy="156648"/>
              </a:xfrm>
              <a:custGeom>
                <a:avLst/>
                <a:gdLst/>
                <a:ahLst/>
                <a:cxnLst/>
                <a:rect l="l" t="t" r="r" b="b"/>
                <a:pathLst>
                  <a:path w="2828" h="5442" fill="none" extrusionOk="0">
                    <a:moveTo>
                      <a:pt x="2827" y="1"/>
                    </a:moveTo>
                    <a:cubicBezTo>
                      <a:pt x="2827" y="1"/>
                      <a:pt x="2584" y="2949"/>
                      <a:pt x="2432" y="3982"/>
                    </a:cubicBezTo>
                    <a:cubicBezTo>
                      <a:pt x="2280" y="5016"/>
                      <a:pt x="1" y="5441"/>
                      <a:pt x="1" y="544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9"/>
              <p:cNvSpPr/>
              <p:nvPr/>
            </p:nvSpPr>
            <p:spPr>
              <a:xfrm>
                <a:off x="514904" y="664176"/>
                <a:ext cx="1644026" cy="1968664"/>
              </a:xfrm>
              <a:custGeom>
                <a:avLst/>
                <a:gdLst/>
                <a:ahLst/>
                <a:cxnLst/>
                <a:rect l="l" t="t" r="r" b="b"/>
                <a:pathLst>
                  <a:path w="57114" h="68392" fill="none" extrusionOk="0">
                    <a:moveTo>
                      <a:pt x="34287" y="38391"/>
                    </a:moveTo>
                    <a:cubicBezTo>
                      <a:pt x="34287" y="38391"/>
                      <a:pt x="28816" y="36324"/>
                      <a:pt x="24986" y="34105"/>
                    </a:cubicBezTo>
                    <a:cubicBezTo>
                      <a:pt x="24226" y="31217"/>
                      <a:pt x="23162" y="31156"/>
                      <a:pt x="23162" y="31156"/>
                    </a:cubicBezTo>
                    <a:lnTo>
                      <a:pt x="29241" y="10335"/>
                    </a:lnTo>
                    <a:lnTo>
                      <a:pt x="30822" y="8816"/>
                    </a:lnTo>
                    <a:cubicBezTo>
                      <a:pt x="30822" y="8816"/>
                      <a:pt x="31308" y="7752"/>
                      <a:pt x="31977" y="5351"/>
                    </a:cubicBezTo>
                    <a:cubicBezTo>
                      <a:pt x="32645" y="2980"/>
                      <a:pt x="32797" y="791"/>
                      <a:pt x="32797" y="791"/>
                    </a:cubicBezTo>
                    <a:cubicBezTo>
                      <a:pt x="32797" y="791"/>
                      <a:pt x="30092" y="1"/>
                      <a:pt x="23314" y="1065"/>
                    </a:cubicBezTo>
                    <a:cubicBezTo>
                      <a:pt x="16536" y="2129"/>
                      <a:pt x="14651" y="3132"/>
                      <a:pt x="14651" y="3132"/>
                    </a:cubicBezTo>
                    <a:cubicBezTo>
                      <a:pt x="13648" y="5472"/>
                      <a:pt x="13283" y="7752"/>
                      <a:pt x="13405" y="9940"/>
                    </a:cubicBezTo>
                    <a:lnTo>
                      <a:pt x="3253" y="35685"/>
                    </a:lnTo>
                    <a:cubicBezTo>
                      <a:pt x="3253" y="35685"/>
                      <a:pt x="1703" y="38147"/>
                      <a:pt x="851" y="40792"/>
                    </a:cubicBezTo>
                    <a:cubicBezTo>
                      <a:pt x="0" y="43467"/>
                      <a:pt x="548" y="49485"/>
                      <a:pt x="3891" y="52525"/>
                    </a:cubicBezTo>
                    <a:cubicBezTo>
                      <a:pt x="7235" y="55564"/>
                      <a:pt x="50579" y="65048"/>
                      <a:pt x="57114" y="6839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9"/>
              <p:cNvSpPr/>
              <p:nvPr/>
            </p:nvSpPr>
            <p:spPr>
              <a:xfrm>
                <a:off x="1857941" y="2534372"/>
                <a:ext cx="262519" cy="162779"/>
              </a:xfrm>
              <a:custGeom>
                <a:avLst/>
                <a:gdLst/>
                <a:ahLst/>
                <a:cxnLst/>
                <a:rect l="l" t="t" r="r" b="b"/>
                <a:pathLst>
                  <a:path w="9120" h="5655" fill="none" extrusionOk="0">
                    <a:moveTo>
                      <a:pt x="1" y="1"/>
                    </a:moveTo>
                    <a:cubicBezTo>
                      <a:pt x="1" y="1"/>
                      <a:pt x="7661" y="3648"/>
                      <a:pt x="9119" y="5654"/>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9"/>
              <p:cNvSpPr/>
              <p:nvPr/>
            </p:nvSpPr>
            <p:spPr>
              <a:xfrm>
                <a:off x="1866692" y="1808175"/>
                <a:ext cx="605492" cy="282640"/>
              </a:xfrm>
              <a:custGeom>
                <a:avLst/>
                <a:gdLst/>
                <a:ahLst/>
                <a:cxnLst/>
                <a:rect l="l" t="t" r="r" b="b"/>
                <a:pathLst>
                  <a:path w="21035" h="9819" fill="none" extrusionOk="0">
                    <a:moveTo>
                      <a:pt x="1" y="0"/>
                    </a:moveTo>
                    <a:cubicBezTo>
                      <a:pt x="1" y="0"/>
                      <a:pt x="10730" y="639"/>
                      <a:pt x="13192" y="943"/>
                    </a:cubicBezTo>
                    <a:cubicBezTo>
                      <a:pt x="15655" y="1277"/>
                      <a:pt x="19758" y="4712"/>
                      <a:pt x="21035" y="9818"/>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9"/>
              <p:cNvSpPr/>
              <p:nvPr/>
            </p:nvSpPr>
            <p:spPr>
              <a:xfrm>
                <a:off x="1977804" y="1676943"/>
                <a:ext cx="330768" cy="157512"/>
              </a:xfrm>
              <a:custGeom>
                <a:avLst/>
                <a:gdLst/>
                <a:ahLst/>
                <a:cxnLst/>
                <a:rect l="l" t="t" r="r" b="b"/>
                <a:pathLst>
                  <a:path w="11491" h="5472" fill="none" extrusionOk="0">
                    <a:moveTo>
                      <a:pt x="1" y="4559"/>
                    </a:moveTo>
                    <a:cubicBezTo>
                      <a:pt x="1" y="4559"/>
                      <a:pt x="7357" y="243"/>
                      <a:pt x="8816" y="122"/>
                    </a:cubicBezTo>
                    <a:cubicBezTo>
                      <a:pt x="10244" y="0"/>
                      <a:pt x="10852" y="1155"/>
                      <a:pt x="11126" y="1824"/>
                    </a:cubicBezTo>
                    <a:cubicBezTo>
                      <a:pt x="11399" y="2493"/>
                      <a:pt x="11491" y="4316"/>
                      <a:pt x="11491" y="4316"/>
                    </a:cubicBezTo>
                    <a:cubicBezTo>
                      <a:pt x="11491" y="4316"/>
                      <a:pt x="11156" y="5137"/>
                      <a:pt x="8998" y="547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9"/>
              <p:cNvSpPr/>
              <p:nvPr/>
            </p:nvSpPr>
            <p:spPr>
              <a:xfrm>
                <a:off x="2188685" y="1504576"/>
                <a:ext cx="37651" cy="175876"/>
              </a:xfrm>
              <a:custGeom>
                <a:avLst/>
                <a:gdLst/>
                <a:ahLst/>
                <a:cxnLst/>
                <a:rect l="l" t="t" r="r" b="b"/>
                <a:pathLst>
                  <a:path w="1308" h="6110" fill="none" extrusionOk="0">
                    <a:moveTo>
                      <a:pt x="1307" y="0"/>
                    </a:moveTo>
                    <a:cubicBezTo>
                      <a:pt x="669" y="1733"/>
                      <a:pt x="0" y="4347"/>
                      <a:pt x="882" y="6110"/>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9"/>
              <p:cNvSpPr/>
              <p:nvPr/>
            </p:nvSpPr>
            <p:spPr>
              <a:xfrm>
                <a:off x="2308547" y="1788054"/>
                <a:ext cx="426997" cy="3245163"/>
              </a:xfrm>
              <a:custGeom>
                <a:avLst/>
                <a:gdLst/>
                <a:ahLst/>
                <a:cxnLst/>
                <a:rect l="l" t="t" r="r" b="b"/>
                <a:pathLst>
                  <a:path w="14834" h="112738" fill="none" extrusionOk="0">
                    <a:moveTo>
                      <a:pt x="1" y="0"/>
                    </a:moveTo>
                    <a:cubicBezTo>
                      <a:pt x="1" y="0"/>
                      <a:pt x="4317" y="3800"/>
                      <a:pt x="7174" y="7721"/>
                    </a:cubicBezTo>
                    <a:cubicBezTo>
                      <a:pt x="10062" y="11642"/>
                      <a:pt x="10761" y="15137"/>
                      <a:pt x="9575" y="21855"/>
                    </a:cubicBezTo>
                    <a:cubicBezTo>
                      <a:pt x="8390" y="28542"/>
                      <a:pt x="1186" y="47691"/>
                      <a:pt x="1186" y="47691"/>
                    </a:cubicBezTo>
                    <a:cubicBezTo>
                      <a:pt x="1186" y="47691"/>
                      <a:pt x="2189" y="54226"/>
                      <a:pt x="1551" y="57083"/>
                    </a:cubicBezTo>
                    <a:cubicBezTo>
                      <a:pt x="3678" y="65381"/>
                      <a:pt x="14104" y="92737"/>
                      <a:pt x="14834" y="112737"/>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9"/>
              <p:cNvSpPr/>
              <p:nvPr/>
            </p:nvSpPr>
            <p:spPr>
              <a:xfrm>
                <a:off x="1055608" y="1560564"/>
                <a:ext cx="126021" cy="43782"/>
              </a:xfrm>
              <a:custGeom>
                <a:avLst/>
                <a:gdLst/>
                <a:ahLst/>
                <a:cxnLst/>
                <a:rect l="l" t="t" r="r" b="b"/>
                <a:pathLst>
                  <a:path w="4378" h="1521" fill="none" extrusionOk="0">
                    <a:moveTo>
                      <a:pt x="4378" y="0"/>
                    </a:moveTo>
                    <a:cubicBezTo>
                      <a:pt x="4378" y="0"/>
                      <a:pt x="3527" y="1247"/>
                      <a:pt x="1" y="1520"/>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9"/>
              <p:cNvSpPr/>
              <p:nvPr/>
            </p:nvSpPr>
            <p:spPr>
              <a:xfrm>
                <a:off x="1157997" y="1645423"/>
                <a:ext cx="82268" cy="120782"/>
              </a:xfrm>
              <a:custGeom>
                <a:avLst/>
                <a:gdLst/>
                <a:ahLst/>
                <a:cxnLst/>
                <a:rect l="l" t="t" r="r" b="b"/>
                <a:pathLst>
                  <a:path w="2858" h="4196" fill="none" extrusionOk="0">
                    <a:moveTo>
                      <a:pt x="2645" y="1"/>
                    </a:moveTo>
                    <a:cubicBezTo>
                      <a:pt x="2645" y="1"/>
                      <a:pt x="2857" y="1764"/>
                      <a:pt x="0" y="4195"/>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9"/>
              <p:cNvSpPr/>
              <p:nvPr/>
            </p:nvSpPr>
            <p:spPr>
              <a:xfrm>
                <a:off x="1311106" y="2404895"/>
                <a:ext cx="181144" cy="2686936"/>
              </a:xfrm>
              <a:custGeom>
                <a:avLst/>
                <a:gdLst/>
                <a:ahLst/>
                <a:cxnLst/>
                <a:rect l="l" t="t" r="r" b="b"/>
                <a:pathLst>
                  <a:path w="6293" h="93345" fill="none" extrusionOk="0">
                    <a:moveTo>
                      <a:pt x="2159" y="0"/>
                    </a:moveTo>
                    <a:cubicBezTo>
                      <a:pt x="2159" y="0"/>
                      <a:pt x="0" y="36627"/>
                      <a:pt x="1490" y="55138"/>
                    </a:cubicBezTo>
                    <a:cubicBezTo>
                      <a:pt x="2979" y="73649"/>
                      <a:pt x="6292" y="93345"/>
                      <a:pt x="6292" y="93345"/>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9"/>
              <p:cNvSpPr/>
              <p:nvPr/>
            </p:nvSpPr>
            <p:spPr>
              <a:xfrm>
                <a:off x="2072306" y="3160827"/>
                <a:ext cx="270378" cy="420894"/>
              </a:xfrm>
              <a:custGeom>
                <a:avLst/>
                <a:gdLst/>
                <a:ahLst/>
                <a:cxnLst/>
                <a:rect l="l" t="t" r="r" b="b"/>
                <a:pathLst>
                  <a:path w="9393" h="14622" fill="none" extrusionOk="0">
                    <a:moveTo>
                      <a:pt x="9393" y="1"/>
                    </a:moveTo>
                    <a:cubicBezTo>
                      <a:pt x="9393" y="1"/>
                      <a:pt x="5898" y="7904"/>
                      <a:pt x="1" y="1462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9"/>
              <p:cNvSpPr/>
              <p:nvPr/>
            </p:nvSpPr>
            <p:spPr>
              <a:xfrm>
                <a:off x="2308547" y="3431208"/>
                <a:ext cx="44646" cy="423485"/>
              </a:xfrm>
              <a:custGeom>
                <a:avLst/>
                <a:gdLst/>
                <a:ahLst/>
                <a:cxnLst/>
                <a:rect l="l" t="t" r="r" b="b"/>
                <a:pathLst>
                  <a:path w="1551" h="14712" fill="none" extrusionOk="0">
                    <a:moveTo>
                      <a:pt x="1551" y="0"/>
                    </a:moveTo>
                    <a:cubicBezTo>
                      <a:pt x="1551" y="0"/>
                      <a:pt x="1" y="9149"/>
                      <a:pt x="396" y="14712"/>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1398614" y="2481004"/>
                <a:ext cx="280884" cy="1027193"/>
              </a:xfrm>
              <a:custGeom>
                <a:avLst/>
                <a:gdLst/>
                <a:ahLst/>
                <a:cxnLst/>
                <a:rect l="l" t="t" r="r" b="b"/>
                <a:pathLst>
                  <a:path w="9758" h="35685" fill="none" extrusionOk="0">
                    <a:moveTo>
                      <a:pt x="9240" y="1"/>
                    </a:moveTo>
                    <a:lnTo>
                      <a:pt x="5836" y="5259"/>
                    </a:lnTo>
                    <a:lnTo>
                      <a:pt x="9757" y="15016"/>
                    </a:lnTo>
                    <a:cubicBezTo>
                      <a:pt x="9757" y="15016"/>
                      <a:pt x="1125" y="27539"/>
                      <a:pt x="0" y="35685"/>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625152" y="2495886"/>
                <a:ext cx="253740" cy="2647587"/>
              </a:xfrm>
              <a:custGeom>
                <a:avLst/>
                <a:gdLst/>
                <a:ahLst/>
                <a:cxnLst/>
                <a:rect l="l" t="t" r="r" b="b"/>
                <a:pathLst>
                  <a:path w="8815" h="91978" fill="none" extrusionOk="0">
                    <a:moveTo>
                      <a:pt x="8815" y="0"/>
                    </a:moveTo>
                    <a:cubicBezTo>
                      <a:pt x="8481" y="13891"/>
                      <a:pt x="7934" y="41825"/>
                      <a:pt x="8724" y="44834"/>
                    </a:cubicBezTo>
                    <a:cubicBezTo>
                      <a:pt x="8511" y="50366"/>
                      <a:pt x="7295" y="55351"/>
                      <a:pt x="7295" y="55351"/>
                    </a:cubicBezTo>
                    <a:cubicBezTo>
                      <a:pt x="7295" y="55351"/>
                      <a:pt x="0" y="81248"/>
                      <a:pt x="426" y="91977"/>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9"/>
              <p:cNvSpPr/>
              <p:nvPr/>
            </p:nvSpPr>
            <p:spPr>
              <a:xfrm>
                <a:off x="941013" y="2334889"/>
                <a:ext cx="169745" cy="2067511"/>
              </a:xfrm>
              <a:custGeom>
                <a:avLst/>
                <a:gdLst/>
                <a:ahLst/>
                <a:cxnLst/>
                <a:rect l="l" t="t" r="r" b="b"/>
                <a:pathLst>
                  <a:path w="5897" h="71826" fill="none" extrusionOk="0">
                    <a:moveTo>
                      <a:pt x="5897" y="1"/>
                    </a:moveTo>
                    <a:cubicBezTo>
                      <a:pt x="5897" y="1"/>
                      <a:pt x="3496" y="13587"/>
                      <a:pt x="2006" y="29788"/>
                    </a:cubicBezTo>
                    <a:cubicBezTo>
                      <a:pt x="0" y="51582"/>
                      <a:pt x="61" y="71825"/>
                      <a:pt x="61" y="71825"/>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9"/>
              <p:cNvSpPr/>
              <p:nvPr/>
            </p:nvSpPr>
            <p:spPr>
              <a:xfrm>
                <a:off x="1006615" y="2667360"/>
                <a:ext cx="349133" cy="1344806"/>
              </a:xfrm>
              <a:custGeom>
                <a:avLst/>
                <a:gdLst/>
                <a:ahLst/>
                <a:cxnLst/>
                <a:rect l="l" t="t" r="r" b="b"/>
                <a:pathLst>
                  <a:path w="12129" h="46719" fill="none" extrusionOk="0">
                    <a:moveTo>
                      <a:pt x="1855" y="1"/>
                    </a:moveTo>
                    <a:lnTo>
                      <a:pt x="2919" y="10457"/>
                    </a:lnTo>
                    <a:cubicBezTo>
                      <a:pt x="2919" y="10457"/>
                      <a:pt x="2554" y="13436"/>
                      <a:pt x="2372" y="19089"/>
                    </a:cubicBezTo>
                    <a:cubicBezTo>
                      <a:pt x="2189" y="24743"/>
                      <a:pt x="1490" y="35199"/>
                      <a:pt x="1186" y="36476"/>
                    </a:cubicBezTo>
                    <a:cubicBezTo>
                      <a:pt x="852" y="37752"/>
                      <a:pt x="1" y="40214"/>
                      <a:pt x="1186" y="41764"/>
                    </a:cubicBezTo>
                    <a:cubicBezTo>
                      <a:pt x="2341" y="43284"/>
                      <a:pt x="8907" y="46354"/>
                      <a:pt x="12129" y="46719"/>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717006" y="3869551"/>
                <a:ext cx="323774" cy="1252925"/>
              </a:xfrm>
              <a:custGeom>
                <a:avLst/>
                <a:gdLst/>
                <a:ahLst/>
                <a:cxnLst/>
                <a:rect l="l" t="t" r="r" b="b"/>
                <a:pathLst>
                  <a:path w="11248" h="43527" fill="none" extrusionOk="0">
                    <a:moveTo>
                      <a:pt x="11247" y="0"/>
                    </a:moveTo>
                    <a:lnTo>
                      <a:pt x="11247" y="10730"/>
                    </a:lnTo>
                    <a:cubicBezTo>
                      <a:pt x="8846" y="16870"/>
                      <a:pt x="639" y="34894"/>
                      <a:pt x="1" y="43527"/>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1605955" y="4270271"/>
                <a:ext cx="563495" cy="58664"/>
              </a:xfrm>
              <a:custGeom>
                <a:avLst/>
                <a:gdLst/>
                <a:ahLst/>
                <a:cxnLst/>
                <a:rect l="l" t="t" r="r" b="b"/>
                <a:pathLst>
                  <a:path w="19576" h="2038" fill="none" extrusionOk="0">
                    <a:moveTo>
                      <a:pt x="1" y="1"/>
                    </a:moveTo>
                    <a:cubicBezTo>
                      <a:pt x="1" y="1"/>
                      <a:pt x="6050" y="2037"/>
                      <a:pt x="19576" y="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1598096" y="4296524"/>
                <a:ext cx="606356" cy="242370"/>
              </a:xfrm>
              <a:custGeom>
                <a:avLst/>
                <a:gdLst/>
                <a:ahLst/>
                <a:cxnLst/>
                <a:rect l="l" t="t" r="r" b="b"/>
                <a:pathLst>
                  <a:path w="21065" h="8420" fill="none" extrusionOk="0">
                    <a:moveTo>
                      <a:pt x="0" y="639"/>
                    </a:moveTo>
                    <a:lnTo>
                      <a:pt x="1064" y="5168"/>
                    </a:lnTo>
                    <a:lnTo>
                      <a:pt x="13192" y="8420"/>
                    </a:lnTo>
                    <a:lnTo>
                      <a:pt x="21064" y="3769"/>
                    </a:lnTo>
                    <a:lnTo>
                      <a:pt x="20153" y="0"/>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9"/>
              <p:cNvSpPr/>
              <p:nvPr/>
            </p:nvSpPr>
            <p:spPr>
              <a:xfrm>
                <a:off x="286550" y="2043524"/>
                <a:ext cx="588855" cy="689487"/>
              </a:xfrm>
              <a:custGeom>
                <a:avLst/>
                <a:gdLst/>
                <a:ahLst/>
                <a:cxnLst/>
                <a:rect l="l" t="t" r="r" b="b"/>
                <a:pathLst>
                  <a:path w="20457" h="23953" fill="none" extrusionOk="0">
                    <a:moveTo>
                      <a:pt x="9088" y="1"/>
                    </a:moveTo>
                    <a:cubicBezTo>
                      <a:pt x="9088" y="1"/>
                      <a:pt x="2705" y="5168"/>
                      <a:pt x="1338" y="8846"/>
                    </a:cubicBezTo>
                    <a:cubicBezTo>
                      <a:pt x="0" y="12493"/>
                      <a:pt x="760" y="20427"/>
                      <a:pt x="2523" y="22190"/>
                    </a:cubicBezTo>
                    <a:cubicBezTo>
                      <a:pt x="3648" y="23314"/>
                      <a:pt x="8085" y="23953"/>
                      <a:pt x="11216" y="23709"/>
                    </a:cubicBezTo>
                    <a:cubicBezTo>
                      <a:pt x="12675" y="23588"/>
                      <a:pt x="14104" y="23345"/>
                      <a:pt x="15380" y="22615"/>
                    </a:cubicBezTo>
                    <a:lnTo>
                      <a:pt x="20456" y="19880"/>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9"/>
              <p:cNvSpPr/>
              <p:nvPr/>
            </p:nvSpPr>
            <p:spPr>
              <a:xfrm>
                <a:off x="700397" y="2329650"/>
                <a:ext cx="392858" cy="250257"/>
              </a:xfrm>
              <a:custGeom>
                <a:avLst/>
                <a:gdLst/>
                <a:ahLst/>
                <a:cxnLst/>
                <a:rect l="l" t="t" r="r" b="b"/>
                <a:pathLst>
                  <a:path w="13648" h="8694" fill="none" extrusionOk="0">
                    <a:moveTo>
                      <a:pt x="13648" y="0"/>
                    </a:moveTo>
                    <a:cubicBezTo>
                      <a:pt x="13648" y="0"/>
                      <a:pt x="7751" y="6049"/>
                      <a:pt x="0" y="8693"/>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1205234" y="1465198"/>
                <a:ext cx="324637" cy="113758"/>
              </a:xfrm>
              <a:custGeom>
                <a:avLst/>
                <a:gdLst/>
                <a:ahLst/>
                <a:cxnLst/>
                <a:rect l="l" t="t" r="r" b="b"/>
                <a:pathLst>
                  <a:path w="11278" h="3952" fill="none" extrusionOk="0">
                    <a:moveTo>
                      <a:pt x="11277" y="1216"/>
                    </a:moveTo>
                    <a:cubicBezTo>
                      <a:pt x="11277" y="1216"/>
                      <a:pt x="9119" y="0"/>
                      <a:pt x="7721" y="0"/>
                    </a:cubicBezTo>
                    <a:cubicBezTo>
                      <a:pt x="6353" y="0"/>
                      <a:pt x="5928" y="578"/>
                      <a:pt x="5928" y="578"/>
                    </a:cubicBezTo>
                    <a:lnTo>
                      <a:pt x="2463" y="2706"/>
                    </a:lnTo>
                    <a:lnTo>
                      <a:pt x="1" y="3952"/>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1485229" y="1633189"/>
                <a:ext cx="140010" cy="389375"/>
              </a:xfrm>
              <a:custGeom>
                <a:avLst/>
                <a:gdLst/>
                <a:ahLst/>
                <a:cxnLst/>
                <a:rect l="l" t="t" r="r" b="b"/>
                <a:pathLst>
                  <a:path w="4864" h="13527" fill="none" extrusionOk="0">
                    <a:moveTo>
                      <a:pt x="0" y="0"/>
                    </a:moveTo>
                    <a:cubicBezTo>
                      <a:pt x="0" y="0"/>
                      <a:pt x="243" y="3678"/>
                      <a:pt x="1672" y="5623"/>
                    </a:cubicBezTo>
                    <a:cubicBezTo>
                      <a:pt x="1946" y="6231"/>
                      <a:pt x="2432" y="7204"/>
                      <a:pt x="2432" y="7204"/>
                    </a:cubicBezTo>
                    <a:lnTo>
                      <a:pt x="2432" y="9210"/>
                    </a:lnTo>
                    <a:cubicBezTo>
                      <a:pt x="2432" y="9210"/>
                      <a:pt x="1277" y="12128"/>
                      <a:pt x="2128" y="13283"/>
                    </a:cubicBezTo>
                    <a:cubicBezTo>
                      <a:pt x="2736" y="13526"/>
                      <a:pt x="3070" y="13405"/>
                      <a:pt x="3070" y="13405"/>
                    </a:cubicBezTo>
                    <a:lnTo>
                      <a:pt x="4742" y="9058"/>
                    </a:lnTo>
                    <a:cubicBezTo>
                      <a:pt x="4742" y="9058"/>
                      <a:pt x="4864" y="7295"/>
                      <a:pt x="4742" y="6475"/>
                    </a:cubicBezTo>
                    <a:cubicBezTo>
                      <a:pt x="4620" y="5684"/>
                      <a:pt x="4377" y="3557"/>
                      <a:pt x="4377" y="3557"/>
                    </a:cubicBezTo>
                    <a:lnTo>
                      <a:pt x="4803" y="2584"/>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9"/>
              <p:cNvSpPr/>
              <p:nvPr/>
            </p:nvSpPr>
            <p:spPr>
              <a:xfrm>
                <a:off x="1598096" y="1712809"/>
                <a:ext cx="215254" cy="337734"/>
              </a:xfrm>
              <a:custGeom>
                <a:avLst/>
                <a:gdLst/>
                <a:ahLst/>
                <a:cxnLst/>
                <a:rect l="l" t="t" r="r" b="b"/>
                <a:pathLst>
                  <a:path w="7478" h="11733" fill="none" extrusionOk="0">
                    <a:moveTo>
                      <a:pt x="7326" y="0"/>
                    </a:moveTo>
                    <a:cubicBezTo>
                      <a:pt x="7326" y="0"/>
                      <a:pt x="6961" y="517"/>
                      <a:pt x="6991" y="1034"/>
                    </a:cubicBezTo>
                    <a:cubicBezTo>
                      <a:pt x="7022" y="1520"/>
                      <a:pt x="7478" y="3222"/>
                      <a:pt x="6991" y="4225"/>
                    </a:cubicBezTo>
                    <a:cubicBezTo>
                      <a:pt x="6505" y="5198"/>
                      <a:pt x="2949" y="11429"/>
                      <a:pt x="2949" y="11429"/>
                    </a:cubicBezTo>
                    <a:cubicBezTo>
                      <a:pt x="2949" y="11429"/>
                      <a:pt x="2067" y="11338"/>
                      <a:pt x="1946" y="10517"/>
                    </a:cubicBezTo>
                    <a:cubicBezTo>
                      <a:pt x="1550" y="11186"/>
                      <a:pt x="1125" y="11733"/>
                      <a:pt x="1125" y="11733"/>
                    </a:cubicBezTo>
                    <a:cubicBezTo>
                      <a:pt x="1125" y="11733"/>
                      <a:pt x="0" y="11672"/>
                      <a:pt x="61" y="10213"/>
                    </a:cubicBezTo>
                    <a:cubicBezTo>
                      <a:pt x="91" y="8754"/>
                      <a:pt x="912" y="6778"/>
                      <a:pt x="912" y="6778"/>
                    </a:cubicBezTo>
                    <a:lnTo>
                      <a:pt x="973" y="3617"/>
                    </a:lnTo>
                    <a:lnTo>
                      <a:pt x="517" y="1550"/>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9"/>
              <p:cNvSpPr/>
              <p:nvPr/>
            </p:nvSpPr>
            <p:spPr>
              <a:xfrm>
                <a:off x="1654084" y="1712809"/>
                <a:ext cx="69142" cy="302761"/>
              </a:xfrm>
              <a:custGeom>
                <a:avLst/>
                <a:gdLst/>
                <a:ahLst/>
                <a:cxnLst/>
                <a:rect l="l" t="t" r="r" b="b"/>
                <a:pathLst>
                  <a:path w="2402" h="10518" fill="none" extrusionOk="0">
                    <a:moveTo>
                      <a:pt x="2402" y="0"/>
                    </a:moveTo>
                    <a:cubicBezTo>
                      <a:pt x="2402" y="0"/>
                      <a:pt x="1976" y="1003"/>
                      <a:pt x="2098" y="1520"/>
                    </a:cubicBezTo>
                    <a:cubicBezTo>
                      <a:pt x="2219" y="2006"/>
                      <a:pt x="2219" y="3769"/>
                      <a:pt x="2219" y="3769"/>
                    </a:cubicBezTo>
                    <a:lnTo>
                      <a:pt x="1" y="10517"/>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9"/>
              <p:cNvSpPr/>
              <p:nvPr/>
            </p:nvSpPr>
            <p:spPr>
              <a:xfrm>
                <a:off x="1410848" y="1479188"/>
                <a:ext cx="461136" cy="562632"/>
              </a:xfrm>
              <a:custGeom>
                <a:avLst/>
                <a:gdLst/>
                <a:ahLst/>
                <a:cxnLst/>
                <a:rect l="l" t="t" r="r" b="b"/>
                <a:pathLst>
                  <a:path w="16020" h="19546" fill="none" extrusionOk="0">
                    <a:moveTo>
                      <a:pt x="1" y="1764"/>
                    </a:moveTo>
                    <a:cubicBezTo>
                      <a:pt x="1" y="1764"/>
                      <a:pt x="973" y="1672"/>
                      <a:pt x="1916" y="1581"/>
                    </a:cubicBezTo>
                    <a:cubicBezTo>
                      <a:pt x="2888" y="1460"/>
                      <a:pt x="4621" y="517"/>
                      <a:pt x="6566" y="517"/>
                    </a:cubicBezTo>
                    <a:cubicBezTo>
                      <a:pt x="8481" y="517"/>
                      <a:pt x="9119" y="1"/>
                      <a:pt x="10669" y="609"/>
                    </a:cubicBezTo>
                    <a:cubicBezTo>
                      <a:pt x="12858" y="1460"/>
                      <a:pt x="13922" y="3466"/>
                      <a:pt x="13922" y="3466"/>
                    </a:cubicBezTo>
                    <a:cubicBezTo>
                      <a:pt x="13922" y="3466"/>
                      <a:pt x="16019" y="9332"/>
                      <a:pt x="15806" y="11004"/>
                    </a:cubicBezTo>
                    <a:cubicBezTo>
                      <a:pt x="15806" y="11004"/>
                      <a:pt x="15594" y="13618"/>
                      <a:pt x="14499" y="15472"/>
                    </a:cubicBezTo>
                    <a:cubicBezTo>
                      <a:pt x="13284" y="17539"/>
                      <a:pt x="11156" y="18937"/>
                      <a:pt x="11065" y="19545"/>
                    </a:cubicBezTo>
                    <a:cubicBezTo>
                      <a:pt x="10214" y="19515"/>
                      <a:pt x="10062" y="18785"/>
                      <a:pt x="10062" y="18785"/>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9"/>
              <p:cNvSpPr/>
              <p:nvPr/>
            </p:nvSpPr>
            <p:spPr>
              <a:xfrm>
                <a:off x="1388107" y="1500201"/>
                <a:ext cx="109383" cy="215254"/>
              </a:xfrm>
              <a:custGeom>
                <a:avLst/>
                <a:gdLst/>
                <a:ahLst/>
                <a:cxnLst/>
                <a:rect l="l" t="t" r="r" b="b"/>
                <a:pathLst>
                  <a:path w="3800" h="7478" fill="none" extrusionOk="0">
                    <a:moveTo>
                      <a:pt x="973" y="0"/>
                    </a:moveTo>
                    <a:cubicBezTo>
                      <a:pt x="973" y="0"/>
                      <a:pt x="0" y="669"/>
                      <a:pt x="365" y="3465"/>
                    </a:cubicBezTo>
                    <a:cubicBezTo>
                      <a:pt x="760" y="6262"/>
                      <a:pt x="2554" y="7295"/>
                      <a:pt x="3800" y="7477"/>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9"/>
              <p:cNvSpPr/>
              <p:nvPr/>
            </p:nvSpPr>
            <p:spPr>
              <a:xfrm>
                <a:off x="1794959" y="1421444"/>
                <a:ext cx="56908" cy="103281"/>
              </a:xfrm>
              <a:custGeom>
                <a:avLst/>
                <a:gdLst/>
                <a:ahLst/>
                <a:cxnLst/>
                <a:rect l="l" t="t" r="r" b="b"/>
                <a:pathLst>
                  <a:path w="1977" h="3588" fill="none" extrusionOk="0">
                    <a:moveTo>
                      <a:pt x="1976" y="1"/>
                    </a:moveTo>
                    <a:cubicBezTo>
                      <a:pt x="1642" y="1247"/>
                      <a:pt x="1064" y="2858"/>
                      <a:pt x="0" y="3587"/>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9"/>
              <p:cNvSpPr/>
              <p:nvPr/>
            </p:nvSpPr>
            <p:spPr>
              <a:xfrm>
                <a:off x="2242917" y="1008461"/>
                <a:ext cx="123401" cy="48157"/>
              </a:xfrm>
              <a:custGeom>
                <a:avLst/>
                <a:gdLst/>
                <a:ahLst/>
                <a:cxnLst/>
                <a:rect l="l" t="t" r="r" b="b"/>
                <a:pathLst>
                  <a:path w="4287" h="1673" fill="none" extrusionOk="0">
                    <a:moveTo>
                      <a:pt x="1" y="487"/>
                    </a:moveTo>
                    <a:cubicBezTo>
                      <a:pt x="639" y="1"/>
                      <a:pt x="1855" y="31"/>
                      <a:pt x="2615" y="335"/>
                    </a:cubicBezTo>
                    <a:cubicBezTo>
                      <a:pt x="3375" y="639"/>
                      <a:pt x="3679" y="1125"/>
                      <a:pt x="4287" y="1673"/>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9"/>
              <p:cNvSpPr/>
              <p:nvPr/>
            </p:nvSpPr>
            <p:spPr>
              <a:xfrm>
                <a:off x="1980452" y="920090"/>
                <a:ext cx="121645" cy="62147"/>
              </a:xfrm>
              <a:custGeom>
                <a:avLst/>
                <a:gdLst/>
                <a:ahLst/>
                <a:cxnLst/>
                <a:rect l="l" t="t" r="r" b="b"/>
                <a:pathLst>
                  <a:path w="4226" h="2159" fill="none" extrusionOk="0">
                    <a:moveTo>
                      <a:pt x="4225" y="2159"/>
                    </a:moveTo>
                    <a:cubicBezTo>
                      <a:pt x="3860" y="1399"/>
                      <a:pt x="3222" y="761"/>
                      <a:pt x="2462" y="426"/>
                    </a:cubicBezTo>
                    <a:cubicBezTo>
                      <a:pt x="1702" y="62"/>
                      <a:pt x="790" y="1"/>
                      <a:pt x="0" y="244"/>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9"/>
              <p:cNvSpPr/>
              <p:nvPr/>
            </p:nvSpPr>
            <p:spPr>
              <a:xfrm>
                <a:off x="2238541" y="1055986"/>
                <a:ext cx="45538" cy="66608"/>
              </a:xfrm>
              <a:custGeom>
                <a:avLst/>
                <a:gdLst/>
                <a:ahLst/>
                <a:cxnLst/>
                <a:rect l="l" t="t" r="r" b="b"/>
                <a:pathLst>
                  <a:path w="1582" h="2314" extrusionOk="0">
                    <a:moveTo>
                      <a:pt x="1047" y="1"/>
                    </a:moveTo>
                    <a:cubicBezTo>
                      <a:pt x="757" y="1"/>
                      <a:pt x="402" y="399"/>
                      <a:pt x="214" y="964"/>
                    </a:cubicBezTo>
                    <a:cubicBezTo>
                      <a:pt x="1" y="1602"/>
                      <a:pt x="92" y="2210"/>
                      <a:pt x="426" y="2301"/>
                    </a:cubicBezTo>
                    <a:cubicBezTo>
                      <a:pt x="454" y="2310"/>
                      <a:pt x="483" y="2314"/>
                      <a:pt x="512" y="2314"/>
                    </a:cubicBezTo>
                    <a:cubicBezTo>
                      <a:pt x="806" y="2314"/>
                      <a:pt x="1175" y="1909"/>
                      <a:pt x="1369" y="1329"/>
                    </a:cubicBezTo>
                    <a:cubicBezTo>
                      <a:pt x="1581" y="721"/>
                      <a:pt x="1490" y="113"/>
                      <a:pt x="1156" y="22"/>
                    </a:cubicBezTo>
                    <a:cubicBezTo>
                      <a:pt x="1121" y="8"/>
                      <a:pt x="1084" y="1"/>
                      <a:pt x="104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9"/>
              <p:cNvSpPr/>
              <p:nvPr/>
            </p:nvSpPr>
            <p:spPr>
              <a:xfrm>
                <a:off x="2028552" y="994126"/>
                <a:ext cx="44674" cy="66580"/>
              </a:xfrm>
              <a:custGeom>
                <a:avLst/>
                <a:gdLst/>
                <a:ahLst/>
                <a:cxnLst/>
                <a:rect l="l" t="t" r="r" b="b"/>
                <a:pathLst>
                  <a:path w="1552" h="2313" extrusionOk="0">
                    <a:moveTo>
                      <a:pt x="1070" y="0"/>
                    </a:moveTo>
                    <a:cubicBezTo>
                      <a:pt x="776" y="0"/>
                      <a:pt x="407" y="402"/>
                      <a:pt x="214" y="955"/>
                    </a:cubicBezTo>
                    <a:cubicBezTo>
                      <a:pt x="1" y="1593"/>
                      <a:pt x="92" y="2201"/>
                      <a:pt x="396" y="2292"/>
                    </a:cubicBezTo>
                    <a:cubicBezTo>
                      <a:pt x="431" y="2306"/>
                      <a:pt x="468" y="2313"/>
                      <a:pt x="505" y="2313"/>
                    </a:cubicBezTo>
                    <a:cubicBezTo>
                      <a:pt x="795" y="2313"/>
                      <a:pt x="1150" y="1915"/>
                      <a:pt x="1338" y="1350"/>
                    </a:cubicBezTo>
                    <a:cubicBezTo>
                      <a:pt x="1551" y="712"/>
                      <a:pt x="1460" y="104"/>
                      <a:pt x="1156" y="13"/>
                    </a:cubicBezTo>
                    <a:cubicBezTo>
                      <a:pt x="1128" y="4"/>
                      <a:pt x="1100" y="0"/>
                      <a:pt x="107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9"/>
              <p:cNvSpPr/>
              <p:nvPr/>
            </p:nvSpPr>
            <p:spPr>
              <a:xfrm>
                <a:off x="2164189" y="1027718"/>
                <a:ext cx="54260" cy="118134"/>
              </a:xfrm>
              <a:custGeom>
                <a:avLst/>
                <a:gdLst/>
                <a:ahLst/>
                <a:cxnLst/>
                <a:rect l="l" t="t" r="r" b="b"/>
                <a:pathLst>
                  <a:path w="1885" h="4104" fill="none" extrusionOk="0">
                    <a:moveTo>
                      <a:pt x="0" y="4104"/>
                    </a:moveTo>
                    <a:cubicBezTo>
                      <a:pt x="91" y="2919"/>
                      <a:pt x="122" y="2767"/>
                      <a:pt x="335" y="2128"/>
                    </a:cubicBezTo>
                    <a:cubicBezTo>
                      <a:pt x="730" y="882"/>
                      <a:pt x="1885" y="1"/>
                      <a:pt x="1885" y="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9"/>
              <p:cNvSpPr/>
              <p:nvPr/>
            </p:nvSpPr>
            <p:spPr>
              <a:xfrm>
                <a:off x="1815080" y="1210592"/>
                <a:ext cx="29" cy="29"/>
              </a:xfrm>
              <a:custGeom>
                <a:avLst/>
                <a:gdLst/>
                <a:ahLst/>
                <a:cxnLst/>
                <a:rect l="l" t="t" r="r" b="b"/>
                <a:pathLst>
                  <a:path w="1" h="1" fill="none" extrusionOk="0">
                    <a:moveTo>
                      <a:pt x="0" y="0"/>
                    </a:moveTo>
                    <a:close/>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9"/>
              <p:cNvSpPr/>
              <p:nvPr/>
            </p:nvSpPr>
            <p:spPr>
              <a:xfrm>
                <a:off x="1809841" y="1114333"/>
                <a:ext cx="539863" cy="479501"/>
              </a:xfrm>
              <a:custGeom>
                <a:avLst/>
                <a:gdLst/>
                <a:ahLst/>
                <a:cxnLst/>
                <a:rect l="l" t="t" r="r" b="b"/>
                <a:pathLst>
                  <a:path w="18755" h="16658" fill="none" extrusionOk="0">
                    <a:moveTo>
                      <a:pt x="61" y="4803"/>
                    </a:moveTo>
                    <a:cubicBezTo>
                      <a:pt x="0" y="4165"/>
                      <a:pt x="365" y="3587"/>
                      <a:pt x="942" y="3344"/>
                    </a:cubicBezTo>
                    <a:cubicBezTo>
                      <a:pt x="3404" y="2341"/>
                      <a:pt x="10000" y="1"/>
                      <a:pt x="13222" y="1642"/>
                    </a:cubicBezTo>
                    <a:cubicBezTo>
                      <a:pt x="16414" y="3253"/>
                      <a:pt x="18085" y="7052"/>
                      <a:pt x="18602" y="8511"/>
                    </a:cubicBezTo>
                    <a:cubicBezTo>
                      <a:pt x="18754" y="8876"/>
                      <a:pt x="18693" y="9302"/>
                      <a:pt x="18450" y="9636"/>
                    </a:cubicBezTo>
                    <a:cubicBezTo>
                      <a:pt x="17113" y="11308"/>
                      <a:pt x="12462" y="16657"/>
                      <a:pt x="7113" y="15502"/>
                    </a:cubicBezTo>
                    <a:cubicBezTo>
                      <a:pt x="1520" y="14287"/>
                      <a:pt x="426" y="7934"/>
                      <a:pt x="61" y="4803"/>
                    </a:cubicBezTo>
                    <a:close/>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9"/>
              <p:cNvSpPr/>
              <p:nvPr/>
            </p:nvSpPr>
            <p:spPr>
              <a:xfrm>
                <a:off x="1803710" y="901725"/>
                <a:ext cx="42890" cy="42890"/>
              </a:xfrm>
              <a:custGeom>
                <a:avLst/>
                <a:gdLst/>
                <a:ahLst/>
                <a:cxnLst/>
                <a:rect l="l" t="t" r="r" b="b"/>
                <a:pathLst>
                  <a:path w="1490" h="1490" fill="none" extrusionOk="0">
                    <a:moveTo>
                      <a:pt x="0" y="1"/>
                    </a:moveTo>
                    <a:cubicBezTo>
                      <a:pt x="395" y="1"/>
                      <a:pt x="791" y="153"/>
                      <a:pt x="1064" y="426"/>
                    </a:cubicBezTo>
                    <a:cubicBezTo>
                      <a:pt x="1338" y="700"/>
                      <a:pt x="1490" y="1095"/>
                      <a:pt x="1490" y="1490"/>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9"/>
              <p:cNvSpPr/>
              <p:nvPr/>
            </p:nvSpPr>
            <p:spPr>
              <a:xfrm>
                <a:off x="2455554" y="1107339"/>
                <a:ext cx="65630" cy="24525"/>
              </a:xfrm>
              <a:custGeom>
                <a:avLst/>
                <a:gdLst/>
                <a:ahLst/>
                <a:cxnLst/>
                <a:rect l="l" t="t" r="r" b="b"/>
                <a:pathLst>
                  <a:path w="2280" h="852" fill="none" extrusionOk="0">
                    <a:moveTo>
                      <a:pt x="0" y="852"/>
                    </a:moveTo>
                    <a:cubicBezTo>
                      <a:pt x="334" y="578"/>
                      <a:pt x="669" y="335"/>
                      <a:pt x="1064" y="183"/>
                    </a:cubicBezTo>
                    <a:cubicBezTo>
                      <a:pt x="1459" y="31"/>
                      <a:pt x="1915" y="1"/>
                      <a:pt x="2280" y="183"/>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9"/>
              <p:cNvSpPr/>
              <p:nvPr/>
            </p:nvSpPr>
            <p:spPr>
              <a:xfrm>
                <a:off x="2409181" y="1158087"/>
                <a:ext cx="59499" cy="84023"/>
              </a:xfrm>
              <a:custGeom>
                <a:avLst/>
                <a:gdLst/>
                <a:ahLst/>
                <a:cxnLst/>
                <a:rect l="l" t="t" r="r" b="b"/>
                <a:pathLst>
                  <a:path w="2067" h="2919" fill="none" extrusionOk="0">
                    <a:moveTo>
                      <a:pt x="1459" y="0"/>
                    </a:moveTo>
                    <a:cubicBezTo>
                      <a:pt x="1368" y="365"/>
                      <a:pt x="1429" y="760"/>
                      <a:pt x="1611" y="1095"/>
                    </a:cubicBezTo>
                    <a:cubicBezTo>
                      <a:pt x="1763" y="1399"/>
                      <a:pt x="2067" y="1703"/>
                      <a:pt x="2006" y="2037"/>
                    </a:cubicBezTo>
                    <a:cubicBezTo>
                      <a:pt x="1976" y="2311"/>
                      <a:pt x="1733" y="2493"/>
                      <a:pt x="1520" y="2584"/>
                    </a:cubicBezTo>
                    <a:cubicBezTo>
                      <a:pt x="1064" y="2827"/>
                      <a:pt x="517" y="2918"/>
                      <a:pt x="0" y="2827"/>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9"/>
              <p:cNvSpPr/>
              <p:nvPr/>
            </p:nvSpPr>
            <p:spPr>
              <a:xfrm>
                <a:off x="1808085" y="972594"/>
                <a:ext cx="33275" cy="62147"/>
              </a:xfrm>
              <a:custGeom>
                <a:avLst/>
                <a:gdLst/>
                <a:ahLst/>
                <a:cxnLst/>
                <a:rect l="l" t="t" r="r" b="b"/>
                <a:pathLst>
                  <a:path w="1156" h="2159" fill="none" extrusionOk="0">
                    <a:moveTo>
                      <a:pt x="1155" y="1"/>
                    </a:moveTo>
                    <a:cubicBezTo>
                      <a:pt x="730" y="122"/>
                      <a:pt x="274" y="274"/>
                      <a:pt x="122" y="669"/>
                    </a:cubicBezTo>
                    <a:cubicBezTo>
                      <a:pt x="0" y="943"/>
                      <a:pt x="61" y="1247"/>
                      <a:pt x="183" y="1490"/>
                    </a:cubicBezTo>
                    <a:cubicBezTo>
                      <a:pt x="335" y="1764"/>
                      <a:pt x="517" y="1976"/>
                      <a:pt x="730" y="2159"/>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9"/>
              <p:cNvSpPr/>
              <p:nvPr/>
            </p:nvSpPr>
            <p:spPr>
              <a:xfrm>
                <a:off x="1945449" y="707482"/>
                <a:ext cx="575729" cy="178525"/>
              </a:xfrm>
              <a:custGeom>
                <a:avLst/>
                <a:gdLst/>
                <a:ahLst/>
                <a:cxnLst/>
                <a:rect l="l" t="t" r="r" b="b"/>
                <a:pathLst>
                  <a:path w="20001" h="6202" fill="none" extrusionOk="0">
                    <a:moveTo>
                      <a:pt x="0" y="1"/>
                    </a:moveTo>
                    <a:cubicBezTo>
                      <a:pt x="0" y="1"/>
                      <a:pt x="14378" y="487"/>
                      <a:pt x="20001" y="6201"/>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9"/>
              <p:cNvSpPr/>
              <p:nvPr/>
            </p:nvSpPr>
            <p:spPr>
              <a:xfrm>
                <a:off x="1255983" y="4829369"/>
                <a:ext cx="190758" cy="247637"/>
              </a:xfrm>
              <a:custGeom>
                <a:avLst/>
                <a:gdLst/>
                <a:ahLst/>
                <a:cxnLst/>
                <a:rect l="l" t="t" r="r" b="b"/>
                <a:pathLst>
                  <a:path w="6627" h="8603" fill="none" extrusionOk="0">
                    <a:moveTo>
                      <a:pt x="1" y="0"/>
                    </a:moveTo>
                    <a:cubicBezTo>
                      <a:pt x="1" y="0"/>
                      <a:pt x="3770" y="1277"/>
                      <a:pt x="4955" y="3253"/>
                    </a:cubicBezTo>
                    <a:cubicBezTo>
                      <a:pt x="6171" y="5259"/>
                      <a:pt x="6627" y="8602"/>
                      <a:pt x="6627" y="8602"/>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9"/>
              <p:cNvSpPr/>
              <p:nvPr/>
            </p:nvSpPr>
            <p:spPr>
              <a:xfrm>
                <a:off x="1290986" y="4737486"/>
                <a:ext cx="116378" cy="202157"/>
              </a:xfrm>
              <a:custGeom>
                <a:avLst/>
                <a:gdLst/>
                <a:ahLst/>
                <a:cxnLst/>
                <a:rect l="l" t="t" r="r" b="b"/>
                <a:pathLst>
                  <a:path w="4043" h="7023" fill="none" extrusionOk="0">
                    <a:moveTo>
                      <a:pt x="0" y="1"/>
                    </a:moveTo>
                    <a:cubicBezTo>
                      <a:pt x="0" y="1"/>
                      <a:pt x="3162" y="2919"/>
                      <a:pt x="4043" y="7022"/>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9"/>
              <p:cNvSpPr/>
              <p:nvPr/>
            </p:nvSpPr>
            <p:spPr>
              <a:xfrm>
                <a:off x="1246368" y="1578929"/>
                <a:ext cx="18394" cy="77029"/>
              </a:xfrm>
              <a:custGeom>
                <a:avLst/>
                <a:gdLst/>
                <a:ahLst/>
                <a:cxnLst/>
                <a:rect l="l" t="t" r="r" b="b"/>
                <a:pathLst>
                  <a:path w="639" h="2676" fill="none" extrusionOk="0">
                    <a:moveTo>
                      <a:pt x="335" y="1"/>
                    </a:moveTo>
                    <a:cubicBezTo>
                      <a:pt x="335" y="1"/>
                      <a:pt x="0" y="1703"/>
                      <a:pt x="639" y="2676"/>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9"/>
              <p:cNvSpPr/>
              <p:nvPr/>
            </p:nvSpPr>
            <p:spPr>
              <a:xfrm>
                <a:off x="1869316" y="885351"/>
                <a:ext cx="21036" cy="325258"/>
              </a:xfrm>
              <a:custGeom>
                <a:avLst/>
                <a:gdLst/>
                <a:ahLst/>
                <a:cxnLst/>
                <a:rect l="l" t="t" r="r" b="b"/>
                <a:pathLst>
                  <a:path w="731" h="13163" fill="none" extrusionOk="0">
                    <a:moveTo>
                      <a:pt x="1" y="1"/>
                    </a:moveTo>
                    <a:lnTo>
                      <a:pt x="730" y="13162"/>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9"/>
              <p:cNvSpPr/>
              <p:nvPr/>
            </p:nvSpPr>
            <p:spPr>
              <a:xfrm>
                <a:off x="2305038" y="1112564"/>
                <a:ext cx="159491" cy="202161"/>
              </a:xfrm>
              <a:custGeom>
                <a:avLst/>
                <a:gdLst/>
                <a:ahLst/>
                <a:cxnLst/>
                <a:rect l="l" t="t" r="r" b="b"/>
                <a:pathLst>
                  <a:path w="7296" h="10214" fill="none" extrusionOk="0">
                    <a:moveTo>
                      <a:pt x="7296" y="0"/>
                    </a:moveTo>
                    <a:lnTo>
                      <a:pt x="1" y="10213"/>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9"/>
              <p:cNvSpPr/>
              <p:nvPr/>
            </p:nvSpPr>
            <p:spPr>
              <a:xfrm>
                <a:off x="900743" y="878092"/>
                <a:ext cx="385892" cy="71790"/>
              </a:xfrm>
              <a:custGeom>
                <a:avLst/>
                <a:gdLst/>
                <a:ahLst/>
                <a:cxnLst/>
                <a:rect l="l" t="t" r="r" b="b"/>
                <a:pathLst>
                  <a:path w="13406" h="2494" fill="none" extrusionOk="0">
                    <a:moveTo>
                      <a:pt x="1" y="2493"/>
                    </a:moveTo>
                    <a:cubicBezTo>
                      <a:pt x="1" y="2493"/>
                      <a:pt x="8937" y="1"/>
                      <a:pt x="13405" y="1916"/>
                    </a:cubicBez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9"/>
              <p:cNvSpPr/>
              <p:nvPr/>
            </p:nvSpPr>
            <p:spPr>
              <a:xfrm>
                <a:off x="1105493" y="651494"/>
                <a:ext cx="293146" cy="56908"/>
              </a:xfrm>
              <a:custGeom>
                <a:avLst/>
                <a:gdLst/>
                <a:ahLst/>
                <a:cxnLst/>
                <a:rect l="l" t="t" r="r" b="b"/>
                <a:pathLst>
                  <a:path w="10184" h="1977" extrusionOk="0">
                    <a:moveTo>
                      <a:pt x="10183" y="0"/>
                    </a:moveTo>
                    <a:lnTo>
                      <a:pt x="0" y="1976"/>
                    </a:lnTo>
                    <a:lnTo>
                      <a:pt x="0" y="1976"/>
                    </a:lnTo>
                    <a:lnTo>
                      <a:pt x="8998" y="943"/>
                    </a:lnTo>
                    <a:lnTo>
                      <a:pt x="9879" y="365"/>
                    </a:lnTo>
                    <a:lnTo>
                      <a:pt x="10183"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9"/>
              <p:cNvSpPr/>
              <p:nvPr/>
            </p:nvSpPr>
            <p:spPr>
              <a:xfrm>
                <a:off x="1040755" y="3869551"/>
                <a:ext cx="255496" cy="129504"/>
              </a:xfrm>
              <a:custGeom>
                <a:avLst/>
                <a:gdLst/>
                <a:ahLst/>
                <a:cxnLst/>
                <a:rect l="l" t="t" r="r" b="b"/>
                <a:pathLst>
                  <a:path w="8876" h="4499" extrusionOk="0">
                    <a:moveTo>
                      <a:pt x="0" y="0"/>
                    </a:moveTo>
                    <a:lnTo>
                      <a:pt x="0" y="3921"/>
                    </a:lnTo>
                    <a:cubicBezTo>
                      <a:pt x="0" y="3921"/>
                      <a:pt x="5806" y="3952"/>
                      <a:pt x="8876" y="4499"/>
                    </a:cubicBezTo>
                    <a:cubicBezTo>
                      <a:pt x="1885" y="1946"/>
                      <a:pt x="0" y="0"/>
                      <a:pt x="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9"/>
              <p:cNvSpPr/>
              <p:nvPr/>
            </p:nvSpPr>
            <p:spPr>
              <a:xfrm>
                <a:off x="1298844" y="4775109"/>
                <a:ext cx="147897" cy="280884"/>
              </a:xfrm>
              <a:custGeom>
                <a:avLst/>
                <a:gdLst/>
                <a:ahLst/>
                <a:cxnLst/>
                <a:rect l="l" t="t" r="r" b="b"/>
                <a:pathLst>
                  <a:path w="5138" h="9758" extrusionOk="0">
                    <a:moveTo>
                      <a:pt x="913" y="1"/>
                    </a:moveTo>
                    <a:cubicBezTo>
                      <a:pt x="913" y="1"/>
                      <a:pt x="1581" y="1551"/>
                      <a:pt x="1" y="2493"/>
                    </a:cubicBezTo>
                    <a:cubicBezTo>
                      <a:pt x="822" y="4074"/>
                      <a:pt x="1065" y="5259"/>
                      <a:pt x="1065" y="5259"/>
                    </a:cubicBezTo>
                    <a:lnTo>
                      <a:pt x="5138" y="9758"/>
                    </a:lnTo>
                    <a:cubicBezTo>
                      <a:pt x="5138" y="9758"/>
                      <a:pt x="3344" y="2159"/>
                      <a:pt x="913"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9"/>
              <p:cNvSpPr/>
              <p:nvPr/>
            </p:nvSpPr>
            <p:spPr>
              <a:xfrm>
                <a:off x="1809841" y="1145249"/>
                <a:ext cx="539863" cy="420002"/>
              </a:xfrm>
              <a:custGeom>
                <a:avLst/>
                <a:gdLst/>
                <a:ahLst/>
                <a:cxnLst/>
                <a:rect l="l" t="t" r="r" b="b"/>
                <a:pathLst>
                  <a:path w="18755" h="14591" extrusionOk="0">
                    <a:moveTo>
                      <a:pt x="10333" y="0"/>
                    </a:moveTo>
                    <a:cubicBezTo>
                      <a:pt x="6996" y="0"/>
                      <a:pt x="2797" y="1515"/>
                      <a:pt x="942" y="2270"/>
                    </a:cubicBezTo>
                    <a:cubicBezTo>
                      <a:pt x="365" y="2513"/>
                      <a:pt x="0" y="3091"/>
                      <a:pt x="61" y="3729"/>
                    </a:cubicBezTo>
                    <a:cubicBezTo>
                      <a:pt x="426" y="6860"/>
                      <a:pt x="1520" y="13213"/>
                      <a:pt x="7113" y="14428"/>
                    </a:cubicBezTo>
                    <a:cubicBezTo>
                      <a:pt x="7626" y="14539"/>
                      <a:pt x="8133" y="14590"/>
                      <a:pt x="8632" y="14590"/>
                    </a:cubicBezTo>
                    <a:cubicBezTo>
                      <a:pt x="13325" y="14590"/>
                      <a:pt x="17241" y="10073"/>
                      <a:pt x="18450" y="8562"/>
                    </a:cubicBezTo>
                    <a:cubicBezTo>
                      <a:pt x="18693" y="8228"/>
                      <a:pt x="18754" y="7802"/>
                      <a:pt x="18602" y="7437"/>
                    </a:cubicBezTo>
                    <a:cubicBezTo>
                      <a:pt x="18085" y="5978"/>
                      <a:pt x="16414" y="2179"/>
                      <a:pt x="13222" y="568"/>
                    </a:cubicBezTo>
                    <a:cubicBezTo>
                      <a:pt x="12427" y="163"/>
                      <a:pt x="11426" y="0"/>
                      <a:pt x="1033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9"/>
              <p:cNvSpPr/>
              <p:nvPr/>
            </p:nvSpPr>
            <p:spPr>
              <a:xfrm>
                <a:off x="1276996" y="4389270"/>
                <a:ext cx="74380" cy="385863"/>
              </a:xfrm>
              <a:custGeom>
                <a:avLst/>
                <a:gdLst/>
                <a:ahLst/>
                <a:cxnLst/>
                <a:rect l="l" t="t" r="r" b="b"/>
                <a:pathLst>
                  <a:path w="2584" h="13405" fill="none" extrusionOk="0">
                    <a:moveTo>
                      <a:pt x="2584" y="456"/>
                    </a:moveTo>
                    <a:lnTo>
                      <a:pt x="1185" y="122"/>
                    </a:lnTo>
                    <a:cubicBezTo>
                      <a:pt x="638" y="0"/>
                      <a:pt x="122" y="456"/>
                      <a:pt x="213" y="1034"/>
                    </a:cubicBezTo>
                    <a:cubicBezTo>
                      <a:pt x="486" y="2554"/>
                      <a:pt x="790" y="5137"/>
                      <a:pt x="486" y="6809"/>
                    </a:cubicBezTo>
                    <a:cubicBezTo>
                      <a:pt x="0" y="9271"/>
                      <a:pt x="669" y="11672"/>
                      <a:pt x="669" y="11672"/>
                    </a:cubicBezTo>
                    <a:lnTo>
                      <a:pt x="1672" y="13405"/>
                    </a:lnTo>
                  </a:path>
                </a:pathLst>
              </a:custGeom>
              <a:solidFill>
                <a:schemeClr val="accent5"/>
              </a:solidFill>
              <a:ln w="19050"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4" name="Google Shape;1264;p69"/>
          <p:cNvGrpSpPr/>
          <p:nvPr/>
        </p:nvGrpSpPr>
        <p:grpSpPr>
          <a:xfrm rot="-5400000" flipH="1">
            <a:off x="1615042" y="2142554"/>
            <a:ext cx="509871" cy="348535"/>
            <a:chOff x="5837600" y="1320725"/>
            <a:chExt cx="1830118" cy="1251023"/>
          </a:xfrm>
        </p:grpSpPr>
        <p:sp>
          <p:nvSpPr>
            <p:cNvPr id="1265" name="Google Shape;1265;p69"/>
            <p:cNvSpPr/>
            <p:nvPr/>
          </p:nvSpPr>
          <p:spPr>
            <a:xfrm>
              <a:off x="6153626" y="1387402"/>
              <a:ext cx="1514092" cy="1184346"/>
            </a:xfrm>
            <a:custGeom>
              <a:avLst/>
              <a:gdLst/>
              <a:ahLst/>
              <a:cxnLst/>
              <a:rect l="l" t="t" r="r" b="b"/>
              <a:pathLst>
                <a:path w="80494" h="62972" extrusionOk="0">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9"/>
            <p:cNvSpPr/>
            <p:nvPr/>
          </p:nvSpPr>
          <p:spPr>
            <a:xfrm>
              <a:off x="5837600" y="1320725"/>
              <a:ext cx="1119740" cy="1084967"/>
            </a:xfrm>
            <a:custGeom>
              <a:avLst/>
              <a:gdLst/>
              <a:ahLst/>
              <a:cxnLst/>
              <a:rect l="l" t="t" r="r" b="b"/>
              <a:pathLst>
                <a:path w="59529" h="57688" extrusionOk="0">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7" name="Google Shape;1267;p69"/>
          <p:cNvSpPr txBox="1">
            <a:spLocks noGrp="1"/>
          </p:cNvSpPr>
          <p:nvPr>
            <p:ph type="title" idx="2"/>
          </p:nvPr>
        </p:nvSpPr>
        <p:spPr>
          <a:xfrm>
            <a:off x="6323650" y="315950"/>
            <a:ext cx="2103600" cy="97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46"/>
        <p:cNvGrpSpPr/>
        <p:nvPr/>
      </p:nvGrpSpPr>
      <p:grpSpPr>
        <a:xfrm>
          <a:off x="0" y="0"/>
          <a:ext cx="0" cy="0"/>
          <a:chOff x="0" y="0"/>
          <a:chExt cx="0" cy="0"/>
        </a:xfrm>
      </p:grpSpPr>
      <p:sp>
        <p:nvSpPr>
          <p:cNvPr id="5" name="標題 4">
            <a:extLst>
              <a:ext uri="{FF2B5EF4-FFF2-40B4-BE49-F238E27FC236}">
                <a16:creationId xmlns:a16="http://schemas.microsoft.com/office/drawing/2014/main" id="{D3E6F0AD-2B14-9463-1F53-FC7E4E91E694}"/>
              </a:ext>
            </a:extLst>
          </p:cNvPr>
          <p:cNvSpPr>
            <a:spLocks noGrp="1"/>
          </p:cNvSpPr>
          <p:nvPr>
            <p:ph type="ctrTitle"/>
          </p:nvPr>
        </p:nvSpPr>
        <p:spPr>
          <a:xfrm flipH="1">
            <a:off x="2714670" y="449705"/>
            <a:ext cx="3714660" cy="519895"/>
          </a:xfrm>
        </p:spPr>
        <p:txBody>
          <a:bodyPr/>
          <a:lstStyle/>
          <a:p>
            <a:pPr algn="ctr"/>
            <a:r>
              <a:rPr lang="zh-TW" altLang="en-US" sz="2400" dirty="0">
                <a:ea typeface="微軟正黑體" panose="020B0604030504040204" pitchFamily="34" charset="-120"/>
              </a:rPr>
              <a:t>原始的資料</a:t>
            </a:r>
          </a:p>
        </p:txBody>
      </p:sp>
      <p:pic>
        <p:nvPicPr>
          <p:cNvPr id="109" name="圖片 108">
            <a:extLst>
              <a:ext uri="{FF2B5EF4-FFF2-40B4-BE49-F238E27FC236}">
                <a16:creationId xmlns:a16="http://schemas.microsoft.com/office/drawing/2014/main" id="{BBACA110-1B6D-1B83-ED86-6669BB4EB6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2894" y="1057825"/>
            <a:ext cx="4758212" cy="36359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5" name="標題 4">
            <a:extLst>
              <a:ext uri="{FF2B5EF4-FFF2-40B4-BE49-F238E27FC236}">
                <a16:creationId xmlns:a16="http://schemas.microsoft.com/office/drawing/2014/main" id="{D3E6F0AD-2B14-9463-1F53-FC7E4E91E694}"/>
              </a:ext>
            </a:extLst>
          </p:cNvPr>
          <p:cNvSpPr>
            <a:spLocks noGrp="1"/>
          </p:cNvSpPr>
          <p:nvPr>
            <p:ph type="ctrTitle"/>
          </p:nvPr>
        </p:nvSpPr>
        <p:spPr>
          <a:xfrm flipH="1">
            <a:off x="1934845" y="400832"/>
            <a:ext cx="5274310" cy="481085"/>
          </a:xfrm>
        </p:spPr>
        <p:txBody>
          <a:bodyPr/>
          <a:lstStyle/>
          <a:p>
            <a:pPr marL="607060" indent="-607060" algn="ctr"/>
            <a:r>
              <a:rPr lang="zh-TW" altLang="zh-TW" sz="2400" dirty="0">
                <a:ea typeface="微軟正黑體" panose="020B0604030504040204" pitchFamily="34" charset="-120"/>
              </a:rPr>
              <a:t>整理後</a:t>
            </a:r>
          </a:p>
        </p:txBody>
      </p:sp>
      <p:pic>
        <p:nvPicPr>
          <p:cNvPr id="4" name="圖片 3">
            <a:extLst>
              <a:ext uri="{FF2B5EF4-FFF2-40B4-BE49-F238E27FC236}">
                <a16:creationId xmlns:a16="http://schemas.microsoft.com/office/drawing/2014/main" id="{9F69922E-459B-FC78-4CC6-F2F87B2AA4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4510" y="1240077"/>
            <a:ext cx="6334980" cy="2663346"/>
          </a:xfrm>
          <a:prstGeom prst="rect">
            <a:avLst/>
          </a:prstGeom>
          <a:noFill/>
          <a:ln>
            <a:noFill/>
          </a:ln>
        </p:spPr>
      </p:pic>
      <p:sp>
        <p:nvSpPr>
          <p:cNvPr id="6" name="標題 4">
            <a:extLst>
              <a:ext uri="{FF2B5EF4-FFF2-40B4-BE49-F238E27FC236}">
                <a16:creationId xmlns:a16="http://schemas.microsoft.com/office/drawing/2014/main" id="{600F6E62-90CA-E1F0-8F2B-FCC770ECD571}"/>
              </a:ext>
            </a:extLst>
          </p:cNvPr>
          <p:cNvSpPr txBox="1">
            <a:spLocks/>
          </p:cNvSpPr>
          <p:nvPr/>
        </p:nvSpPr>
        <p:spPr>
          <a:xfrm flipH="1">
            <a:off x="1934845" y="4013824"/>
            <a:ext cx="5274310" cy="8644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Barlow Semi Condensed"/>
              <a:buNone/>
              <a:defRPr sz="6000" b="1" i="0" u="none" strike="noStrike" cap="none">
                <a:solidFill>
                  <a:schemeClr val="lt1"/>
                </a:solidFill>
                <a:latin typeface="Barlow Semi Condensed"/>
                <a:ea typeface="Barlow Semi Condensed"/>
                <a:cs typeface="Barlow Semi Condensed"/>
                <a:sym typeface="Barlow Semi Condensed"/>
              </a:defRPr>
            </a:lvl1pPr>
            <a:lvl2pPr marR="0" lvl="1"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2pPr>
            <a:lvl3pPr marR="0" lvl="2"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3pPr>
            <a:lvl4pPr marR="0" lvl="3"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4pPr>
            <a:lvl5pPr marR="0" lvl="4"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5pPr>
            <a:lvl6pPr marR="0" lvl="5"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6pPr>
            <a:lvl7pPr marR="0" lvl="6"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7pPr>
            <a:lvl8pPr marR="0" lvl="7"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8pPr>
            <a:lvl9pPr marR="0" lvl="8" algn="r" rtl="0">
              <a:lnSpc>
                <a:spcPct val="100000"/>
              </a:lnSpc>
              <a:spcBef>
                <a:spcPts val="0"/>
              </a:spcBef>
              <a:spcAft>
                <a:spcPts val="0"/>
              </a:spcAft>
              <a:buClr>
                <a:schemeClr val="lt1"/>
              </a:buClr>
              <a:buSzPts val="2400"/>
              <a:buFont typeface="Barlow Semi Condensed"/>
              <a:buNone/>
              <a:defRPr sz="2400" b="1" i="0" u="none" strike="noStrike" cap="none">
                <a:solidFill>
                  <a:schemeClr val="lt1"/>
                </a:solidFill>
                <a:latin typeface="Barlow Semi Condensed"/>
                <a:ea typeface="Barlow Semi Condensed"/>
                <a:cs typeface="Barlow Semi Condensed"/>
                <a:sym typeface="Barlow Semi Condensed"/>
              </a:defRPr>
            </a:lvl9pPr>
          </a:lstStyle>
          <a:p>
            <a:pPr marL="607060" indent="-607060" algn="ctr"/>
            <a:br>
              <a:rPr lang="en-US" altLang="zh-TW" sz="800" kern="100" dirty="0">
                <a:latin typeface="Arial" panose="020B0604020202020204" pitchFamily="34" charset="0"/>
                <a:ea typeface="標楷體" panose="03000509000000000000" pitchFamily="65" charset="-120"/>
              </a:rPr>
            </a:br>
            <a:r>
              <a:rPr lang="zh-TW" altLang="zh-TW" sz="1800" dirty="0">
                <a:ea typeface="微軟正黑體" panose="020B0604030504040204" pitchFamily="34" charset="-120"/>
              </a:rPr>
              <a:t>把個人</a:t>
            </a:r>
            <a:r>
              <a:rPr lang="en-US" altLang="zh-TW" sz="1800" dirty="0">
                <a:ea typeface="微軟正黑體" panose="020B0604030504040204" pitchFamily="34" charset="-120"/>
              </a:rPr>
              <a:t>id</a:t>
            </a:r>
            <a:r>
              <a:rPr lang="zh-TW" altLang="zh-TW" sz="1800" dirty="0">
                <a:ea typeface="微軟正黑體" panose="020B0604030504040204" pitchFamily="34" charset="-120"/>
              </a:rPr>
              <a:t>編碼刪掉，新增</a:t>
            </a:r>
            <a:r>
              <a:rPr lang="en-US" altLang="zh-TW" sz="1800" dirty="0">
                <a:ea typeface="微軟正黑體" panose="020B0604030504040204" pitchFamily="34" charset="-120"/>
              </a:rPr>
              <a:t>index</a:t>
            </a:r>
            <a:r>
              <a:rPr lang="zh-TW" altLang="zh-TW" sz="1800" dirty="0">
                <a:ea typeface="微軟正黑體" panose="020B0604030504040204" pitchFamily="34" charset="-120"/>
              </a:rPr>
              <a:t>重新編號從</a:t>
            </a:r>
            <a:r>
              <a:rPr lang="en-US" altLang="zh-TW" sz="1800" dirty="0">
                <a:ea typeface="微軟正黑體" panose="020B0604030504040204" pitchFamily="34" charset="-120"/>
              </a:rPr>
              <a:t>1~4907</a:t>
            </a:r>
            <a:r>
              <a:rPr lang="zh-TW" altLang="zh-TW" sz="1800" dirty="0">
                <a:ea typeface="微軟正黑體" panose="020B0604030504040204" pitchFamily="34" charset="-120"/>
              </a:rPr>
              <a:t>。再將所有欄位轉換為數值表示。</a:t>
            </a:r>
          </a:p>
        </p:txBody>
      </p:sp>
    </p:spTree>
    <p:extLst>
      <p:ext uri="{BB962C8B-B14F-4D97-AF65-F5344CB8AC3E}">
        <p14:creationId xmlns:p14="http://schemas.microsoft.com/office/powerpoint/2010/main" val="361106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5" name="標題 4">
            <a:extLst>
              <a:ext uri="{FF2B5EF4-FFF2-40B4-BE49-F238E27FC236}">
                <a16:creationId xmlns:a16="http://schemas.microsoft.com/office/drawing/2014/main" id="{D3E6F0AD-2B14-9463-1F53-FC7E4E91E694}"/>
              </a:ext>
            </a:extLst>
          </p:cNvPr>
          <p:cNvSpPr>
            <a:spLocks noGrp="1"/>
          </p:cNvSpPr>
          <p:nvPr>
            <p:ph type="ctrTitle"/>
          </p:nvPr>
        </p:nvSpPr>
        <p:spPr>
          <a:xfrm flipH="1">
            <a:off x="1934845" y="400832"/>
            <a:ext cx="5274310" cy="481085"/>
          </a:xfrm>
        </p:spPr>
        <p:txBody>
          <a:bodyPr/>
          <a:lstStyle/>
          <a:p>
            <a:pPr marL="607060" indent="-607060" algn="ctr"/>
            <a:r>
              <a:rPr lang="en-US" altLang="zh-TW" sz="24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Star Schema</a:t>
            </a:r>
            <a:endParaRPr lang="zh-TW" altLang="zh-TW" sz="2400" kern="100" dirty="0">
              <a:effectLst/>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9F69922E-459B-FC78-4CC6-F2F87B2AA486}"/>
              </a:ext>
            </a:extLst>
          </p:cNvPr>
          <p:cNvPicPr>
            <a:picLocks noChangeAspect="1"/>
          </p:cNvPicPr>
          <p:nvPr/>
        </p:nvPicPr>
        <p:blipFill>
          <a:blip r:embed="rId3"/>
          <a:srcRect/>
          <a:stretch/>
        </p:blipFill>
        <p:spPr bwMode="auto">
          <a:xfrm>
            <a:off x="2292262" y="1116172"/>
            <a:ext cx="4559476" cy="3626496"/>
          </a:xfrm>
          <a:prstGeom prst="rect">
            <a:avLst/>
          </a:prstGeom>
          <a:noFill/>
          <a:ln>
            <a:noFill/>
          </a:ln>
        </p:spPr>
      </p:pic>
    </p:spTree>
    <p:extLst>
      <p:ext uri="{BB962C8B-B14F-4D97-AF65-F5344CB8AC3E}">
        <p14:creationId xmlns:p14="http://schemas.microsoft.com/office/powerpoint/2010/main" val="37784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5" name="標題 4">
            <a:extLst>
              <a:ext uri="{FF2B5EF4-FFF2-40B4-BE49-F238E27FC236}">
                <a16:creationId xmlns:a16="http://schemas.microsoft.com/office/drawing/2014/main" id="{D3E6F0AD-2B14-9463-1F53-FC7E4E91E694}"/>
              </a:ext>
            </a:extLst>
          </p:cNvPr>
          <p:cNvSpPr>
            <a:spLocks noGrp="1"/>
          </p:cNvSpPr>
          <p:nvPr>
            <p:ph type="ctrTitle"/>
          </p:nvPr>
        </p:nvSpPr>
        <p:spPr>
          <a:xfrm flipH="1">
            <a:off x="1934845" y="400832"/>
            <a:ext cx="5274310" cy="481085"/>
          </a:xfrm>
        </p:spPr>
        <p:txBody>
          <a:bodyPr/>
          <a:lstStyle/>
          <a:p>
            <a:pPr marL="607060" indent="-607060" algn="ctr"/>
            <a:r>
              <a:rPr lang="en-US" altLang="zh-TW" sz="24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Cube</a:t>
            </a:r>
            <a:endParaRPr lang="zh-TW" altLang="zh-TW" sz="1800" kern="100" dirty="0">
              <a:effectLst/>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9F69922E-459B-FC78-4CC6-F2F87B2AA486}"/>
              </a:ext>
            </a:extLst>
          </p:cNvPr>
          <p:cNvPicPr>
            <a:picLocks noChangeAspect="1"/>
          </p:cNvPicPr>
          <p:nvPr/>
        </p:nvPicPr>
        <p:blipFill>
          <a:blip r:embed="rId3"/>
          <a:srcRect/>
          <a:stretch/>
        </p:blipFill>
        <p:spPr bwMode="auto">
          <a:xfrm>
            <a:off x="3092326" y="977235"/>
            <a:ext cx="2959348" cy="3690482"/>
          </a:xfrm>
          <a:prstGeom prst="rect">
            <a:avLst/>
          </a:prstGeom>
          <a:noFill/>
          <a:ln>
            <a:noFill/>
          </a:ln>
        </p:spPr>
      </p:pic>
    </p:spTree>
    <p:extLst>
      <p:ext uri="{BB962C8B-B14F-4D97-AF65-F5344CB8AC3E}">
        <p14:creationId xmlns:p14="http://schemas.microsoft.com/office/powerpoint/2010/main" val="247636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63"/>
        <p:cNvGrpSpPr/>
        <p:nvPr/>
      </p:nvGrpSpPr>
      <p:grpSpPr>
        <a:xfrm>
          <a:off x="0" y="0"/>
          <a:ext cx="0" cy="0"/>
          <a:chOff x="0" y="0"/>
          <a:chExt cx="0" cy="0"/>
        </a:xfrm>
      </p:grpSpPr>
      <p:sp>
        <p:nvSpPr>
          <p:cNvPr id="1564" name="Google Shape;1564;p79"/>
          <p:cNvSpPr txBox="1">
            <a:spLocks noGrp="1"/>
          </p:cNvSpPr>
          <p:nvPr>
            <p:ph type="title" idx="2"/>
          </p:nvPr>
        </p:nvSpPr>
        <p:spPr>
          <a:xfrm>
            <a:off x="713229" y="315950"/>
            <a:ext cx="9918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1566" name="Google Shape;1566;p79"/>
          <p:cNvGrpSpPr/>
          <p:nvPr/>
        </p:nvGrpSpPr>
        <p:grpSpPr>
          <a:xfrm>
            <a:off x="5587457" y="465342"/>
            <a:ext cx="3655029" cy="4947515"/>
            <a:chOff x="2640400" y="1412900"/>
            <a:chExt cx="2546825" cy="3447200"/>
          </a:xfrm>
        </p:grpSpPr>
        <p:sp>
          <p:nvSpPr>
            <p:cNvPr id="1567" name="Google Shape;1567;p79"/>
            <p:cNvSpPr/>
            <p:nvPr/>
          </p:nvSpPr>
          <p:spPr>
            <a:xfrm>
              <a:off x="4460850" y="4501175"/>
              <a:ext cx="707200" cy="303550"/>
            </a:xfrm>
            <a:custGeom>
              <a:avLst/>
              <a:gdLst/>
              <a:ahLst/>
              <a:cxnLst/>
              <a:rect l="l" t="t" r="r" b="b"/>
              <a:pathLst>
                <a:path w="28288" h="12142" extrusionOk="0">
                  <a:moveTo>
                    <a:pt x="20315" y="0"/>
                  </a:moveTo>
                  <a:cubicBezTo>
                    <a:pt x="17080" y="2102"/>
                    <a:pt x="13610" y="3936"/>
                    <a:pt x="10275" y="5871"/>
                  </a:cubicBezTo>
                  <a:cubicBezTo>
                    <a:pt x="6872" y="7872"/>
                    <a:pt x="3470" y="9907"/>
                    <a:pt x="1" y="11809"/>
                  </a:cubicBezTo>
                  <a:cubicBezTo>
                    <a:pt x="2269" y="11708"/>
                    <a:pt x="4504" y="11675"/>
                    <a:pt x="6739" y="11675"/>
                  </a:cubicBezTo>
                  <a:cubicBezTo>
                    <a:pt x="10442" y="11708"/>
                    <a:pt x="14111" y="11842"/>
                    <a:pt x="17780" y="11909"/>
                  </a:cubicBezTo>
                  <a:cubicBezTo>
                    <a:pt x="19049" y="11950"/>
                    <a:pt x="20713" y="12141"/>
                    <a:pt x="22370" y="12141"/>
                  </a:cubicBezTo>
                  <a:cubicBezTo>
                    <a:pt x="24765" y="12141"/>
                    <a:pt x="27144" y="11741"/>
                    <a:pt x="28288" y="9907"/>
                  </a:cubicBezTo>
                  <a:lnTo>
                    <a:pt x="27954" y="9840"/>
                  </a:lnTo>
                  <a:cubicBezTo>
                    <a:pt x="27620" y="9774"/>
                    <a:pt x="27687" y="9373"/>
                    <a:pt x="27954" y="9273"/>
                  </a:cubicBezTo>
                  <a:cubicBezTo>
                    <a:pt x="25185" y="6371"/>
                    <a:pt x="22650" y="3236"/>
                    <a:pt x="2031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9"/>
            <p:cNvSpPr/>
            <p:nvPr/>
          </p:nvSpPr>
          <p:spPr>
            <a:xfrm>
              <a:off x="4679025" y="4335250"/>
              <a:ext cx="70300" cy="86150"/>
            </a:xfrm>
            <a:custGeom>
              <a:avLst/>
              <a:gdLst/>
              <a:ahLst/>
              <a:cxnLst/>
              <a:rect l="l" t="t" r="r" b="b"/>
              <a:pathLst>
                <a:path w="2812" h="3446" extrusionOk="0">
                  <a:moveTo>
                    <a:pt x="2495" y="0"/>
                  </a:moveTo>
                  <a:cubicBezTo>
                    <a:pt x="2446" y="0"/>
                    <a:pt x="2394" y="20"/>
                    <a:pt x="2348" y="66"/>
                  </a:cubicBezTo>
                  <a:cubicBezTo>
                    <a:pt x="1881" y="466"/>
                    <a:pt x="1481" y="1000"/>
                    <a:pt x="1181" y="1567"/>
                  </a:cubicBezTo>
                  <a:cubicBezTo>
                    <a:pt x="881" y="1433"/>
                    <a:pt x="580" y="1300"/>
                    <a:pt x="314" y="1166"/>
                  </a:cubicBezTo>
                  <a:cubicBezTo>
                    <a:pt x="289" y="1158"/>
                    <a:pt x="266" y="1155"/>
                    <a:pt x="244" y="1155"/>
                  </a:cubicBezTo>
                  <a:cubicBezTo>
                    <a:pt x="85" y="1155"/>
                    <a:pt x="0" y="1345"/>
                    <a:pt x="147" y="1433"/>
                  </a:cubicBezTo>
                  <a:cubicBezTo>
                    <a:pt x="447" y="1600"/>
                    <a:pt x="714" y="1767"/>
                    <a:pt x="1014" y="1900"/>
                  </a:cubicBezTo>
                  <a:cubicBezTo>
                    <a:pt x="814" y="2367"/>
                    <a:pt x="647" y="2834"/>
                    <a:pt x="580" y="3268"/>
                  </a:cubicBezTo>
                  <a:cubicBezTo>
                    <a:pt x="580" y="3357"/>
                    <a:pt x="669" y="3446"/>
                    <a:pt x="748" y="3446"/>
                  </a:cubicBezTo>
                  <a:cubicBezTo>
                    <a:pt x="788" y="3446"/>
                    <a:pt x="825" y="3424"/>
                    <a:pt x="847" y="3368"/>
                  </a:cubicBezTo>
                  <a:cubicBezTo>
                    <a:pt x="1047" y="2968"/>
                    <a:pt x="1214" y="2534"/>
                    <a:pt x="1414" y="2134"/>
                  </a:cubicBezTo>
                  <a:cubicBezTo>
                    <a:pt x="1748" y="2301"/>
                    <a:pt x="2048" y="2467"/>
                    <a:pt x="2382" y="2634"/>
                  </a:cubicBezTo>
                  <a:cubicBezTo>
                    <a:pt x="2414" y="2653"/>
                    <a:pt x="2447" y="2661"/>
                    <a:pt x="2478" y="2661"/>
                  </a:cubicBezTo>
                  <a:cubicBezTo>
                    <a:pt x="2671" y="2661"/>
                    <a:pt x="2811" y="2349"/>
                    <a:pt x="2582" y="2234"/>
                  </a:cubicBezTo>
                  <a:cubicBezTo>
                    <a:pt x="2282" y="2100"/>
                    <a:pt x="1948" y="1934"/>
                    <a:pt x="1614" y="1767"/>
                  </a:cubicBezTo>
                  <a:cubicBezTo>
                    <a:pt x="1915" y="1267"/>
                    <a:pt x="2315" y="866"/>
                    <a:pt x="2682" y="399"/>
                  </a:cubicBezTo>
                  <a:cubicBezTo>
                    <a:pt x="2810" y="219"/>
                    <a:pt x="2662" y="0"/>
                    <a:pt x="249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9"/>
            <p:cNvSpPr/>
            <p:nvPr/>
          </p:nvSpPr>
          <p:spPr>
            <a:xfrm>
              <a:off x="4621800" y="4301225"/>
              <a:ext cx="177650" cy="160775"/>
            </a:xfrm>
            <a:custGeom>
              <a:avLst/>
              <a:gdLst/>
              <a:ahLst/>
              <a:cxnLst/>
              <a:rect l="l" t="t" r="r" b="b"/>
              <a:pathLst>
                <a:path w="7106" h="6431" extrusionOk="0">
                  <a:moveTo>
                    <a:pt x="4004" y="614"/>
                  </a:moveTo>
                  <a:cubicBezTo>
                    <a:pt x="4812" y="614"/>
                    <a:pt x="5550" y="1052"/>
                    <a:pt x="5905" y="2094"/>
                  </a:cubicBezTo>
                  <a:cubicBezTo>
                    <a:pt x="6339" y="3361"/>
                    <a:pt x="5872" y="4829"/>
                    <a:pt x="4671" y="5496"/>
                  </a:cubicBezTo>
                  <a:cubicBezTo>
                    <a:pt x="4269" y="5727"/>
                    <a:pt x="3828" y="5837"/>
                    <a:pt x="3393" y="5837"/>
                  </a:cubicBezTo>
                  <a:cubicBezTo>
                    <a:pt x="2384" y="5837"/>
                    <a:pt x="1408" y="5244"/>
                    <a:pt x="1035" y="4195"/>
                  </a:cubicBezTo>
                  <a:cubicBezTo>
                    <a:pt x="534" y="2761"/>
                    <a:pt x="1502" y="1660"/>
                    <a:pt x="2703" y="1060"/>
                  </a:cubicBezTo>
                  <a:cubicBezTo>
                    <a:pt x="2769" y="1060"/>
                    <a:pt x="2769" y="993"/>
                    <a:pt x="2769" y="926"/>
                  </a:cubicBezTo>
                  <a:cubicBezTo>
                    <a:pt x="3172" y="725"/>
                    <a:pt x="3597" y="614"/>
                    <a:pt x="4004" y="614"/>
                  </a:cubicBezTo>
                  <a:close/>
                  <a:moveTo>
                    <a:pt x="4003" y="1"/>
                  </a:moveTo>
                  <a:cubicBezTo>
                    <a:pt x="3135" y="1"/>
                    <a:pt x="2229" y="417"/>
                    <a:pt x="1568" y="1160"/>
                  </a:cubicBezTo>
                  <a:cubicBezTo>
                    <a:pt x="468" y="1860"/>
                    <a:pt x="1" y="3395"/>
                    <a:pt x="601" y="4662"/>
                  </a:cubicBezTo>
                  <a:cubicBezTo>
                    <a:pt x="1126" y="5780"/>
                    <a:pt x="2244" y="6430"/>
                    <a:pt x="3400" y="6430"/>
                  </a:cubicBezTo>
                  <a:cubicBezTo>
                    <a:pt x="3934" y="6430"/>
                    <a:pt x="4476" y="6292"/>
                    <a:pt x="4971" y="5997"/>
                  </a:cubicBezTo>
                  <a:cubicBezTo>
                    <a:pt x="6605" y="5063"/>
                    <a:pt x="7106" y="3028"/>
                    <a:pt x="6238" y="1393"/>
                  </a:cubicBezTo>
                  <a:cubicBezTo>
                    <a:pt x="5733" y="433"/>
                    <a:pt x="4888" y="1"/>
                    <a:pt x="4003"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9"/>
            <p:cNvSpPr/>
            <p:nvPr/>
          </p:nvSpPr>
          <p:spPr>
            <a:xfrm>
              <a:off x="4555400" y="3230975"/>
              <a:ext cx="87275" cy="16750"/>
            </a:xfrm>
            <a:custGeom>
              <a:avLst/>
              <a:gdLst/>
              <a:ahLst/>
              <a:cxnLst/>
              <a:rect l="l" t="t" r="r" b="b"/>
              <a:pathLst>
                <a:path w="3491" h="670" extrusionOk="0">
                  <a:moveTo>
                    <a:pt x="122" y="1"/>
                  </a:moveTo>
                  <a:cubicBezTo>
                    <a:pt x="17" y="1"/>
                    <a:pt x="0" y="144"/>
                    <a:pt x="122" y="205"/>
                  </a:cubicBezTo>
                  <a:cubicBezTo>
                    <a:pt x="837" y="501"/>
                    <a:pt x="1663" y="670"/>
                    <a:pt x="2476" y="670"/>
                  </a:cubicBezTo>
                  <a:cubicBezTo>
                    <a:pt x="2762" y="670"/>
                    <a:pt x="3046" y="649"/>
                    <a:pt x="3324" y="605"/>
                  </a:cubicBezTo>
                  <a:cubicBezTo>
                    <a:pt x="3491" y="572"/>
                    <a:pt x="3457" y="272"/>
                    <a:pt x="3290" y="272"/>
                  </a:cubicBezTo>
                  <a:cubicBezTo>
                    <a:pt x="3031" y="288"/>
                    <a:pt x="2778" y="296"/>
                    <a:pt x="2530" y="296"/>
                  </a:cubicBezTo>
                  <a:cubicBezTo>
                    <a:pt x="1727" y="296"/>
                    <a:pt x="970" y="209"/>
                    <a:pt x="155" y="5"/>
                  </a:cubicBezTo>
                  <a:cubicBezTo>
                    <a:pt x="143" y="2"/>
                    <a:pt x="132" y="1"/>
                    <a:pt x="12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9"/>
            <p:cNvSpPr/>
            <p:nvPr/>
          </p:nvSpPr>
          <p:spPr>
            <a:xfrm>
              <a:off x="4170650" y="3638875"/>
              <a:ext cx="1700" cy="875"/>
            </a:xfrm>
            <a:custGeom>
              <a:avLst/>
              <a:gdLst/>
              <a:ahLst/>
              <a:cxnLst/>
              <a:rect l="l" t="t" r="r" b="b"/>
              <a:pathLst>
                <a:path w="68" h="35" extrusionOk="0">
                  <a:moveTo>
                    <a:pt x="0" y="1"/>
                  </a:moveTo>
                  <a:cubicBezTo>
                    <a:pt x="34" y="34"/>
                    <a:pt x="34" y="34"/>
                    <a:pt x="67" y="34"/>
                  </a:cubicBezTo>
                  <a:lnTo>
                    <a:pt x="67"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9"/>
            <p:cNvSpPr/>
            <p:nvPr/>
          </p:nvSpPr>
          <p:spPr>
            <a:xfrm>
              <a:off x="3940475" y="3639725"/>
              <a:ext cx="75100" cy="5225"/>
            </a:xfrm>
            <a:custGeom>
              <a:avLst/>
              <a:gdLst/>
              <a:ahLst/>
              <a:cxnLst/>
              <a:rect l="l" t="t" r="r" b="b"/>
              <a:pathLst>
                <a:path w="3004" h="209" extrusionOk="0">
                  <a:moveTo>
                    <a:pt x="1" y="0"/>
                  </a:moveTo>
                  <a:cubicBezTo>
                    <a:pt x="368" y="100"/>
                    <a:pt x="768" y="167"/>
                    <a:pt x="1168" y="200"/>
                  </a:cubicBezTo>
                  <a:cubicBezTo>
                    <a:pt x="1280" y="206"/>
                    <a:pt x="1389" y="209"/>
                    <a:pt x="1497" y="209"/>
                  </a:cubicBezTo>
                  <a:cubicBezTo>
                    <a:pt x="2035" y="209"/>
                    <a:pt x="2530" y="139"/>
                    <a:pt x="300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9"/>
            <p:cNvSpPr/>
            <p:nvPr/>
          </p:nvSpPr>
          <p:spPr>
            <a:xfrm>
              <a:off x="3768700" y="3639725"/>
              <a:ext cx="17525" cy="12525"/>
            </a:xfrm>
            <a:custGeom>
              <a:avLst/>
              <a:gdLst/>
              <a:ahLst/>
              <a:cxnLst/>
              <a:rect l="l" t="t" r="r" b="b"/>
              <a:pathLst>
                <a:path w="701" h="501" extrusionOk="0">
                  <a:moveTo>
                    <a:pt x="0" y="0"/>
                  </a:moveTo>
                  <a:cubicBezTo>
                    <a:pt x="0" y="167"/>
                    <a:pt x="0" y="300"/>
                    <a:pt x="0" y="434"/>
                  </a:cubicBezTo>
                  <a:cubicBezTo>
                    <a:pt x="34" y="434"/>
                    <a:pt x="100" y="434"/>
                    <a:pt x="134" y="467"/>
                  </a:cubicBezTo>
                  <a:cubicBezTo>
                    <a:pt x="301" y="467"/>
                    <a:pt x="501" y="467"/>
                    <a:pt x="667" y="500"/>
                  </a:cubicBezTo>
                  <a:cubicBezTo>
                    <a:pt x="667" y="334"/>
                    <a:pt x="701" y="167"/>
                    <a:pt x="70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9"/>
            <p:cNvSpPr/>
            <p:nvPr/>
          </p:nvSpPr>
          <p:spPr>
            <a:xfrm>
              <a:off x="3716225" y="3715200"/>
              <a:ext cx="151725" cy="139275"/>
            </a:xfrm>
            <a:custGeom>
              <a:avLst/>
              <a:gdLst/>
              <a:ahLst/>
              <a:cxnLst/>
              <a:rect l="l" t="t" r="r" b="b"/>
              <a:pathLst>
                <a:path w="6069" h="5571" extrusionOk="0">
                  <a:moveTo>
                    <a:pt x="2992" y="578"/>
                  </a:moveTo>
                  <a:cubicBezTo>
                    <a:pt x="4083" y="578"/>
                    <a:pt x="5046" y="1119"/>
                    <a:pt x="5235" y="2285"/>
                  </a:cubicBezTo>
                  <a:cubicBezTo>
                    <a:pt x="5468" y="3519"/>
                    <a:pt x="4534" y="4720"/>
                    <a:pt x="3334" y="4953"/>
                  </a:cubicBezTo>
                  <a:cubicBezTo>
                    <a:pt x="3194" y="4983"/>
                    <a:pt x="3054" y="4997"/>
                    <a:pt x="2915" y="4997"/>
                  </a:cubicBezTo>
                  <a:cubicBezTo>
                    <a:pt x="1782" y="4997"/>
                    <a:pt x="695" y="4073"/>
                    <a:pt x="665" y="2885"/>
                  </a:cubicBezTo>
                  <a:cubicBezTo>
                    <a:pt x="632" y="1684"/>
                    <a:pt x="1699" y="917"/>
                    <a:pt x="2733" y="617"/>
                  </a:cubicBezTo>
                  <a:cubicBezTo>
                    <a:pt x="2766" y="617"/>
                    <a:pt x="2766" y="584"/>
                    <a:pt x="2766" y="584"/>
                  </a:cubicBezTo>
                  <a:lnTo>
                    <a:pt x="2800" y="584"/>
                  </a:lnTo>
                  <a:cubicBezTo>
                    <a:pt x="2864" y="580"/>
                    <a:pt x="2929" y="578"/>
                    <a:pt x="2992" y="578"/>
                  </a:cubicBezTo>
                  <a:close/>
                  <a:moveTo>
                    <a:pt x="3337" y="0"/>
                  </a:moveTo>
                  <a:cubicBezTo>
                    <a:pt x="3138" y="0"/>
                    <a:pt x="2935" y="27"/>
                    <a:pt x="2733" y="83"/>
                  </a:cubicBezTo>
                  <a:cubicBezTo>
                    <a:pt x="2633" y="117"/>
                    <a:pt x="2566" y="217"/>
                    <a:pt x="2566" y="317"/>
                  </a:cubicBezTo>
                  <a:cubicBezTo>
                    <a:pt x="2533" y="315"/>
                    <a:pt x="2501" y="315"/>
                    <a:pt x="2468" y="315"/>
                  </a:cubicBezTo>
                  <a:cubicBezTo>
                    <a:pt x="1080" y="315"/>
                    <a:pt x="0" y="1683"/>
                    <a:pt x="98" y="3052"/>
                  </a:cubicBezTo>
                  <a:cubicBezTo>
                    <a:pt x="191" y="4514"/>
                    <a:pt x="1475" y="5571"/>
                    <a:pt x="2892" y="5571"/>
                  </a:cubicBezTo>
                  <a:cubicBezTo>
                    <a:pt x="2994" y="5571"/>
                    <a:pt x="3097" y="5565"/>
                    <a:pt x="3200" y="5554"/>
                  </a:cubicBezTo>
                  <a:cubicBezTo>
                    <a:pt x="4835" y="5387"/>
                    <a:pt x="6069" y="3886"/>
                    <a:pt x="5835" y="2252"/>
                  </a:cubicBezTo>
                  <a:cubicBezTo>
                    <a:pt x="5663" y="990"/>
                    <a:pt x="4556" y="0"/>
                    <a:pt x="333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9"/>
            <p:cNvSpPr/>
            <p:nvPr/>
          </p:nvSpPr>
          <p:spPr>
            <a:xfrm>
              <a:off x="3574400" y="1517500"/>
              <a:ext cx="433650" cy="59450"/>
            </a:xfrm>
            <a:custGeom>
              <a:avLst/>
              <a:gdLst/>
              <a:ahLst/>
              <a:cxnLst/>
              <a:rect l="l" t="t" r="r" b="b"/>
              <a:pathLst>
                <a:path w="17346" h="2378" extrusionOk="0">
                  <a:moveTo>
                    <a:pt x="16545" y="562"/>
                  </a:moveTo>
                  <a:cubicBezTo>
                    <a:pt x="16779" y="762"/>
                    <a:pt x="16912" y="1096"/>
                    <a:pt x="16879" y="1363"/>
                  </a:cubicBezTo>
                  <a:cubicBezTo>
                    <a:pt x="11408" y="1796"/>
                    <a:pt x="5938" y="1663"/>
                    <a:pt x="434" y="1830"/>
                  </a:cubicBezTo>
                  <a:cubicBezTo>
                    <a:pt x="367" y="1496"/>
                    <a:pt x="400" y="1129"/>
                    <a:pt x="500" y="796"/>
                  </a:cubicBezTo>
                  <a:cubicBezTo>
                    <a:pt x="1872" y="848"/>
                    <a:pt x="3250" y="868"/>
                    <a:pt x="4632" y="868"/>
                  </a:cubicBezTo>
                  <a:cubicBezTo>
                    <a:pt x="8559" y="868"/>
                    <a:pt x="12513" y="703"/>
                    <a:pt x="16412" y="629"/>
                  </a:cubicBezTo>
                  <a:cubicBezTo>
                    <a:pt x="16479" y="629"/>
                    <a:pt x="16512" y="595"/>
                    <a:pt x="16545" y="562"/>
                  </a:cubicBezTo>
                  <a:close/>
                  <a:moveTo>
                    <a:pt x="16398" y="1"/>
                  </a:moveTo>
                  <a:cubicBezTo>
                    <a:pt x="16339" y="1"/>
                    <a:pt x="16292" y="48"/>
                    <a:pt x="16245" y="95"/>
                  </a:cubicBezTo>
                  <a:cubicBezTo>
                    <a:pt x="11041" y="195"/>
                    <a:pt x="5771" y="128"/>
                    <a:pt x="567" y="529"/>
                  </a:cubicBezTo>
                  <a:cubicBezTo>
                    <a:pt x="589" y="399"/>
                    <a:pt x="470" y="311"/>
                    <a:pt x="366" y="311"/>
                  </a:cubicBezTo>
                  <a:cubicBezTo>
                    <a:pt x="309" y="311"/>
                    <a:pt x="257" y="337"/>
                    <a:pt x="234" y="395"/>
                  </a:cubicBezTo>
                  <a:cubicBezTo>
                    <a:pt x="0" y="929"/>
                    <a:pt x="0" y="1429"/>
                    <a:pt x="234" y="1963"/>
                  </a:cubicBezTo>
                  <a:cubicBezTo>
                    <a:pt x="234" y="1963"/>
                    <a:pt x="267" y="1996"/>
                    <a:pt x="267" y="1996"/>
                  </a:cubicBezTo>
                  <a:cubicBezTo>
                    <a:pt x="300" y="2030"/>
                    <a:pt x="300" y="2063"/>
                    <a:pt x="367" y="2063"/>
                  </a:cubicBezTo>
                  <a:cubicBezTo>
                    <a:pt x="2413" y="2289"/>
                    <a:pt x="4492" y="2378"/>
                    <a:pt x="6578" y="2378"/>
                  </a:cubicBezTo>
                  <a:cubicBezTo>
                    <a:pt x="10038" y="2378"/>
                    <a:pt x="13521" y="2133"/>
                    <a:pt x="16912" y="1863"/>
                  </a:cubicBezTo>
                  <a:cubicBezTo>
                    <a:pt x="17146" y="1863"/>
                    <a:pt x="17212" y="1629"/>
                    <a:pt x="17146" y="1496"/>
                  </a:cubicBezTo>
                  <a:cubicBezTo>
                    <a:pt x="17179" y="1463"/>
                    <a:pt x="17179" y="1463"/>
                    <a:pt x="17179" y="1396"/>
                  </a:cubicBezTo>
                  <a:cubicBezTo>
                    <a:pt x="17346" y="796"/>
                    <a:pt x="17046" y="262"/>
                    <a:pt x="16479" y="28"/>
                  </a:cubicBezTo>
                  <a:cubicBezTo>
                    <a:pt x="16449" y="9"/>
                    <a:pt x="16423" y="1"/>
                    <a:pt x="16398"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9"/>
            <p:cNvSpPr/>
            <p:nvPr/>
          </p:nvSpPr>
          <p:spPr>
            <a:xfrm>
              <a:off x="3391750" y="3642225"/>
              <a:ext cx="19225" cy="4175"/>
            </a:xfrm>
            <a:custGeom>
              <a:avLst/>
              <a:gdLst/>
              <a:ahLst/>
              <a:cxnLst/>
              <a:rect l="l" t="t" r="r" b="b"/>
              <a:pathLst>
                <a:path w="769" h="167" extrusionOk="0">
                  <a:moveTo>
                    <a:pt x="1" y="0"/>
                  </a:moveTo>
                  <a:cubicBezTo>
                    <a:pt x="1" y="34"/>
                    <a:pt x="1" y="67"/>
                    <a:pt x="1" y="67"/>
                  </a:cubicBezTo>
                  <a:cubicBezTo>
                    <a:pt x="234" y="100"/>
                    <a:pt x="501" y="134"/>
                    <a:pt x="768" y="167"/>
                  </a:cubicBezTo>
                  <a:cubicBezTo>
                    <a:pt x="768" y="100"/>
                    <a:pt x="768" y="67"/>
                    <a:pt x="76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9"/>
            <p:cNvSpPr/>
            <p:nvPr/>
          </p:nvSpPr>
          <p:spPr>
            <a:xfrm>
              <a:off x="3284175" y="2639000"/>
              <a:ext cx="24225" cy="92600"/>
            </a:xfrm>
            <a:custGeom>
              <a:avLst/>
              <a:gdLst/>
              <a:ahLst/>
              <a:cxnLst/>
              <a:rect l="l" t="t" r="r" b="b"/>
              <a:pathLst>
                <a:path w="969" h="3704" extrusionOk="0">
                  <a:moveTo>
                    <a:pt x="768" y="0"/>
                  </a:moveTo>
                  <a:cubicBezTo>
                    <a:pt x="768" y="234"/>
                    <a:pt x="801" y="501"/>
                    <a:pt x="768" y="768"/>
                  </a:cubicBezTo>
                  <a:cubicBezTo>
                    <a:pt x="835" y="801"/>
                    <a:pt x="868" y="834"/>
                    <a:pt x="901" y="868"/>
                  </a:cubicBezTo>
                  <a:cubicBezTo>
                    <a:pt x="835" y="901"/>
                    <a:pt x="801" y="968"/>
                    <a:pt x="768" y="1034"/>
                  </a:cubicBezTo>
                  <a:cubicBezTo>
                    <a:pt x="735" y="1201"/>
                    <a:pt x="735" y="1335"/>
                    <a:pt x="701" y="1501"/>
                  </a:cubicBezTo>
                  <a:cubicBezTo>
                    <a:pt x="701" y="1568"/>
                    <a:pt x="701" y="1635"/>
                    <a:pt x="668" y="1668"/>
                  </a:cubicBezTo>
                  <a:cubicBezTo>
                    <a:pt x="668" y="1702"/>
                    <a:pt x="668" y="1702"/>
                    <a:pt x="701" y="1702"/>
                  </a:cubicBezTo>
                  <a:cubicBezTo>
                    <a:pt x="468" y="2235"/>
                    <a:pt x="234" y="2936"/>
                    <a:pt x="1" y="3703"/>
                  </a:cubicBezTo>
                  <a:cubicBezTo>
                    <a:pt x="501" y="2969"/>
                    <a:pt x="801" y="2169"/>
                    <a:pt x="901" y="1335"/>
                  </a:cubicBezTo>
                  <a:cubicBezTo>
                    <a:pt x="935" y="934"/>
                    <a:pt x="968" y="567"/>
                    <a:pt x="935" y="167"/>
                  </a:cubicBezTo>
                  <a:cubicBezTo>
                    <a:pt x="868" y="100"/>
                    <a:pt x="835" y="34"/>
                    <a:pt x="76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9"/>
            <p:cNvSpPr/>
            <p:nvPr/>
          </p:nvSpPr>
          <p:spPr>
            <a:xfrm>
              <a:off x="3268350" y="2548100"/>
              <a:ext cx="15025" cy="29200"/>
            </a:xfrm>
            <a:custGeom>
              <a:avLst/>
              <a:gdLst/>
              <a:ahLst/>
              <a:cxnLst/>
              <a:rect l="l" t="t" r="r" b="b"/>
              <a:pathLst>
                <a:path w="601" h="1168" extrusionOk="0">
                  <a:moveTo>
                    <a:pt x="167" y="0"/>
                  </a:moveTo>
                  <a:cubicBezTo>
                    <a:pt x="100" y="167"/>
                    <a:pt x="33" y="334"/>
                    <a:pt x="0" y="501"/>
                  </a:cubicBezTo>
                  <a:cubicBezTo>
                    <a:pt x="200" y="734"/>
                    <a:pt x="367" y="934"/>
                    <a:pt x="534" y="1168"/>
                  </a:cubicBezTo>
                  <a:cubicBezTo>
                    <a:pt x="534" y="1001"/>
                    <a:pt x="567" y="834"/>
                    <a:pt x="600" y="668"/>
                  </a:cubicBezTo>
                  <a:cubicBezTo>
                    <a:pt x="467" y="434"/>
                    <a:pt x="334" y="234"/>
                    <a:pt x="16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9"/>
            <p:cNvSpPr/>
            <p:nvPr/>
          </p:nvSpPr>
          <p:spPr>
            <a:xfrm>
              <a:off x="3044600" y="2540950"/>
              <a:ext cx="247950" cy="210150"/>
            </a:xfrm>
            <a:custGeom>
              <a:avLst/>
              <a:gdLst/>
              <a:ahLst/>
              <a:cxnLst/>
              <a:rect l="l" t="t" r="r" b="b"/>
              <a:pathLst>
                <a:path w="9918" h="8406" extrusionOk="0">
                  <a:moveTo>
                    <a:pt x="4279" y="585"/>
                  </a:moveTo>
                  <a:cubicBezTo>
                    <a:pt x="4312" y="585"/>
                    <a:pt x="4346" y="586"/>
                    <a:pt x="4380" y="587"/>
                  </a:cubicBezTo>
                  <a:cubicBezTo>
                    <a:pt x="6148" y="653"/>
                    <a:pt x="9317" y="1721"/>
                    <a:pt x="8817" y="3922"/>
                  </a:cubicBezTo>
                  <a:cubicBezTo>
                    <a:pt x="8450" y="5457"/>
                    <a:pt x="7549" y="6791"/>
                    <a:pt x="6348" y="7825"/>
                  </a:cubicBezTo>
                  <a:cubicBezTo>
                    <a:pt x="6315" y="7859"/>
                    <a:pt x="6315" y="7859"/>
                    <a:pt x="6315" y="7859"/>
                  </a:cubicBezTo>
                  <a:cubicBezTo>
                    <a:pt x="4714" y="7425"/>
                    <a:pt x="3079" y="6758"/>
                    <a:pt x="1945" y="5490"/>
                  </a:cubicBezTo>
                  <a:cubicBezTo>
                    <a:pt x="1" y="3282"/>
                    <a:pt x="1508" y="585"/>
                    <a:pt x="4279" y="585"/>
                  </a:cubicBezTo>
                  <a:close/>
                  <a:moveTo>
                    <a:pt x="4160" y="1"/>
                  </a:moveTo>
                  <a:cubicBezTo>
                    <a:pt x="3934" y="1"/>
                    <a:pt x="3707" y="17"/>
                    <a:pt x="3479" y="53"/>
                  </a:cubicBezTo>
                  <a:cubicBezTo>
                    <a:pt x="1611" y="353"/>
                    <a:pt x="110" y="1788"/>
                    <a:pt x="444" y="3756"/>
                  </a:cubicBezTo>
                  <a:cubicBezTo>
                    <a:pt x="844" y="6357"/>
                    <a:pt x="3846" y="7859"/>
                    <a:pt x="6148" y="8392"/>
                  </a:cubicBezTo>
                  <a:cubicBezTo>
                    <a:pt x="6179" y="8401"/>
                    <a:pt x="6209" y="8405"/>
                    <a:pt x="6236" y="8405"/>
                  </a:cubicBezTo>
                  <a:cubicBezTo>
                    <a:pt x="6415" y="8405"/>
                    <a:pt x="6515" y="8232"/>
                    <a:pt x="6515" y="8059"/>
                  </a:cubicBezTo>
                  <a:cubicBezTo>
                    <a:pt x="8016" y="6958"/>
                    <a:pt x="9917" y="4623"/>
                    <a:pt x="9484" y="2555"/>
                  </a:cubicBezTo>
                  <a:cubicBezTo>
                    <a:pt x="9284" y="1554"/>
                    <a:pt x="8016" y="1154"/>
                    <a:pt x="7182" y="787"/>
                  </a:cubicBezTo>
                  <a:cubicBezTo>
                    <a:pt x="6224" y="349"/>
                    <a:pt x="5198" y="1"/>
                    <a:pt x="4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9"/>
            <p:cNvSpPr/>
            <p:nvPr/>
          </p:nvSpPr>
          <p:spPr>
            <a:xfrm>
              <a:off x="3008150" y="2927525"/>
              <a:ext cx="283575" cy="229450"/>
            </a:xfrm>
            <a:custGeom>
              <a:avLst/>
              <a:gdLst/>
              <a:ahLst/>
              <a:cxnLst/>
              <a:rect l="l" t="t" r="r" b="b"/>
              <a:pathLst>
                <a:path w="11343" h="9178" extrusionOk="0">
                  <a:moveTo>
                    <a:pt x="4359" y="642"/>
                  </a:moveTo>
                  <a:cubicBezTo>
                    <a:pt x="4611" y="642"/>
                    <a:pt x="4872" y="663"/>
                    <a:pt x="5138" y="702"/>
                  </a:cubicBezTo>
                  <a:cubicBezTo>
                    <a:pt x="6072" y="835"/>
                    <a:pt x="7006" y="1068"/>
                    <a:pt x="7873" y="1402"/>
                  </a:cubicBezTo>
                  <a:cubicBezTo>
                    <a:pt x="9174" y="1836"/>
                    <a:pt x="10541" y="2136"/>
                    <a:pt x="10208" y="3770"/>
                  </a:cubicBezTo>
                  <a:cubicBezTo>
                    <a:pt x="9774" y="5805"/>
                    <a:pt x="8440" y="7406"/>
                    <a:pt x="6739" y="8507"/>
                  </a:cubicBezTo>
                  <a:cubicBezTo>
                    <a:pt x="6705" y="8540"/>
                    <a:pt x="6672" y="8540"/>
                    <a:pt x="6639" y="8574"/>
                  </a:cubicBezTo>
                  <a:cubicBezTo>
                    <a:pt x="4871" y="8307"/>
                    <a:pt x="2803" y="7206"/>
                    <a:pt x="1635" y="5805"/>
                  </a:cubicBezTo>
                  <a:cubicBezTo>
                    <a:pt x="768" y="4804"/>
                    <a:pt x="835" y="3570"/>
                    <a:pt x="1368" y="2436"/>
                  </a:cubicBezTo>
                  <a:cubicBezTo>
                    <a:pt x="2008" y="1156"/>
                    <a:pt x="3089" y="642"/>
                    <a:pt x="4359" y="642"/>
                  </a:cubicBezTo>
                  <a:close/>
                  <a:moveTo>
                    <a:pt x="4350" y="1"/>
                  </a:moveTo>
                  <a:cubicBezTo>
                    <a:pt x="4143" y="1"/>
                    <a:pt x="3938" y="12"/>
                    <a:pt x="3737" y="34"/>
                  </a:cubicBezTo>
                  <a:cubicBezTo>
                    <a:pt x="1568" y="268"/>
                    <a:pt x="1" y="2603"/>
                    <a:pt x="401" y="4738"/>
                  </a:cubicBezTo>
                  <a:cubicBezTo>
                    <a:pt x="901" y="7173"/>
                    <a:pt x="4504" y="8907"/>
                    <a:pt x="6705" y="9174"/>
                  </a:cubicBezTo>
                  <a:cubicBezTo>
                    <a:pt x="6721" y="9176"/>
                    <a:pt x="6735" y="9177"/>
                    <a:pt x="6749" y="9177"/>
                  </a:cubicBezTo>
                  <a:cubicBezTo>
                    <a:pt x="6951" y="9177"/>
                    <a:pt x="7035" y="8961"/>
                    <a:pt x="6972" y="8774"/>
                  </a:cubicBezTo>
                  <a:cubicBezTo>
                    <a:pt x="8907" y="7773"/>
                    <a:pt x="11342" y="4971"/>
                    <a:pt x="10842" y="2603"/>
                  </a:cubicBezTo>
                  <a:cubicBezTo>
                    <a:pt x="10675" y="1769"/>
                    <a:pt x="9808" y="1569"/>
                    <a:pt x="9107" y="1235"/>
                  </a:cubicBezTo>
                  <a:cubicBezTo>
                    <a:pt x="7689" y="644"/>
                    <a:pt x="5956" y="1"/>
                    <a:pt x="435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9"/>
            <p:cNvSpPr/>
            <p:nvPr/>
          </p:nvSpPr>
          <p:spPr>
            <a:xfrm>
              <a:off x="2967800" y="3320500"/>
              <a:ext cx="261375" cy="241025"/>
            </a:xfrm>
            <a:custGeom>
              <a:avLst/>
              <a:gdLst/>
              <a:ahLst/>
              <a:cxnLst/>
              <a:rect l="l" t="t" r="r" b="b"/>
              <a:pathLst>
                <a:path w="10455" h="9641" extrusionOk="0">
                  <a:moveTo>
                    <a:pt x="4334" y="570"/>
                  </a:moveTo>
                  <a:cubicBezTo>
                    <a:pt x="4481" y="570"/>
                    <a:pt x="4631" y="578"/>
                    <a:pt x="4784" y="594"/>
                  </a:cubicBezTo>
                  <a:cubicBezTo>
                    <a:pt x="5784" y="694"/>
                    <a:pt x="6652" y="1094"/>
                    <a:pt x="7485" y="1628"/>
                  </a:cubicBezTo>
                  <a:cubicBezTo>
                    <a:pt x="8520" y="2228"/>
                    <a:pt x="9787" y="2862"/>
                    <a:pt x="9587" y="4230"/>
                  </a:cubicBezTo>
                  <a:cubicBezTo>
                    <a:pt x="9320" y="6064"/>
                    <a:pt x="7552" y="8032"/>
                    <a:pt x="6285" y="9267"/>
                  </a:cubicBezTo>
                  <a:cubicBezTo>
                    <a:pt x="6251" y="9200"/>
                    <a:pt x="6218" y="9166"/>
                    <a:pt x="6151" y="9133"/>
                  </a:cubicBezTo>
                  <a:cubicBezTo>
                    <a:pt x="4550" y="8132"/>
                    <a:pt x="2582" y="7165"/>
                    <a:pt x="1548" y="5497"/>
                  </a:cubicBezTo>
                  <a:cubicBezTo>
                    <a:pt x="0" y="3034"/>
                    <a:pt x="1712" y="570"/>
                    <a:pt x="4334" y="570"/>
                  </a:cubicBezTo>
                  <a:close/>
                  <a:moveTo>
                    <a:pt x="4242" y="1"/>
                  </a:moveTo>
                  <a:cubicBezTo>
                    <a:pt x="4079" y="1"/>
                    <a:pt x="3915" y="9"/>
                    <a:pt x="3749" y="27"/>
                  </a:cubicBezTo>
                  <a:cubicBezTo>
                    <a:pt x="1781" y="260"/>
                    <a:pt x="180" y="1728"/>
                    <a:pt x="347" y="3796"/>
                  </a:cubicBezTo>
                  <a:cubicBezTo>
                    <a:pt x="614" y="6765"/>
                    <a:pt x="3649" y="8232"/>
                    <a:pt x="5884" y="9600"/>
                  </a:cubicBezTo>
                  <a:cubicBezTo>
                    <a:pt x="5930" y="9628"/>
                    <a:pt x="5976" y="9640"/>
                    <a:pt x="6019" y="9640"/>
                  </a:cubicBezTo>
                  <a:cubicBezTo>
                    <a:pt x="6133" y="9640"/>
                    <a:pt x="6227" y="9554"/>
                    <a:pt x="6251" y="9433"/>
                  </a:cubicBezTo>
                  <a:cubicBezTo>
                    <a:pt x="6290" y="9453"/>
                    <a:pt x="6328" y="9472"/>
                    <a:pt x="6367" y="9472"/>
                  </a:cubicBezTo>
                  <a:cubicBezTo>
                    <a:pt x="6395" y="9472"/>
                    <a:pt x="6423" y="9462"/>
                    <a:pt x="6451" y="9433"/>
                  </a:cubicBezTo>
                  <a:cubicBezTo>
                    <a:pt x="7619" y="8499"/>
                    <a:pt x="8586" y="7365"/>
                    <a:pt x="9287" y="6031"/>
                  </a:cubicBezTo>
                  <a:cubicBezTo>
                    <a:pt x="9654" y="5364"/>
                    <a:pt x="10454" y="3996"/>
                    <a:pt x="10187" y="3229"/>
                  </a:cubicBezTo>
                  <a:cubicBezTo>
                    <a:pt x="9921" y="2362"/>
                    <a:pt x="8086" y="1328"/>
                    <a:pt x="7319" y="894"/>
                  </a:cubicBezTo>
                  <a:cubicBezTo>
                    <a:pt x="6361" y="372"/>
                    <a:pt x="5328" y="1"/>
                    <a:pt x="424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9"/>
            <p:cNvSpPr/>
            <p:nvPr/>
          </p:nvSpPr>
          <p:spPr>
            <a:xfrm>
              <a:off x="2942975" y="2080325"/>
              <a:ext cx="107750" cy="103900"/>
            </a:xfrm>
            <a:custGeom>
              <a:avLst/>
              <a:gdLst/>
              <a:ahLst/>
              <a:cxnLst/>
              <a:rect l="l" t="t" r="r" b="b"/>
              <a:pathLst>
                <a:path w="4310" h="4156" extrusionOk="0">
                  <a:moveTo>
                    <a:pt x="4037" y="1"/>
                  </a:moveTo>
                  <a:cubicBezTo>
                    <a:pt x="4007" y="1"/>
                    <a:pt x="3974" y="10"/>
                    <a:pt x="3942" y="31"/>
                  </a:cubicBezTo>
                  <a:cubicBezTo>
                    <a:pt x="2374" y="1032"/>
                    <a:pt x="1073" y="2400"/>
                    <a:pt x="72" y="3934"/>
                  </a:cubicBezTo>
                  <a:cubicBezTo>
                    <a:pt x="1" y="4053"/>
                    <a:pt x="100" y="4155"/>
                    <a:pt x="198" y="4155"/>
                  </a:cubicBezTo>
                  <a:cubicBezTo>
                    <a:pt x="238" y="4155"/>
                    <a:pt x="277" y="4139"/>
                    <a:pt x="306" y="4101"/>
                  </a:cubicBezTo>
                  <a:cubicBezTo>
                    <a:pt x="1340" y="2600"/>
                    <a:pt x="2608" y="1366"/>
                    <a:pt x="4142" y="365"/>
                  </a:cubicBezTo>
                  <a:cubicBezTo>
                    <a:pt x="4310" y="253"/>
                    <a:pt x="4196" y="1"/>
                    <a:pt x="4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9"/>
            <p:cNvSpPr/>
            <p:nvPr/>
          </p:nvSpPr>
          <p:spPr>
            <a:xfrm>
              <a:off x="2903575" y="2067250"/>
              <a:ext cx="117375" cy="123675"/>
            </a:xfrm>
            <a:custGeom>
              <a:avLst/>
              <a:gdLst/>
              <a:ahLst/>
              <a:cxnLst/>
              <a:rect l="l" t="t" r="r" b="b"/>
              <a:pathLst>
                <a:path w="4695" h="4947" extrusionOk="0">
                  <a:moveTo>
                    <a:pt x="4453" y="1"/>
                  </a:moveTo>
                  <a:cubicBezTo>
                    <a:pt x="4430" y="1"/>
                    <a:pt x="4407" y="7"/>
                    <a:pt x="4384" y="21"/>
                  </a:cubicBezTo>
                  <a:cubicBezTo>
                    <a:pt x="2482" y="1088"/>
                    <a:pt x="948" y="2789"/>
                    <a:pt x="47" y="4757"/>
                  </a:cubicBezTo>
                  <a:cubicBezTo>
                    <a:pt x="0" y="4852"/>
                    <a:pt x="86" y="4946"/>
                    <a:pt x="165" y="4946"/>
                  </a:cubicBezTo>
                  <a:cubicBezTo>
                    <a:pt x="197" y="4946"/>
                    <a:pt x="228" y="4930"/>
                    <a:pt x="247" y="4891"/>
                  </a:cubicBezTo>
                  <a:cubicBezTo>
                    <a:pt x="1248" y="2923"/>
                    <a:pt x="2683" y="1455"/>
                    <a:pt x="4551" y="321"/>
                  </a:cubicBezTo>
                  <a:cubicBezTo>
                    <a:pt x="4694" y="235"/>
                    <a:pt x="4591" y="1"/>
                    <a:pt x="4453"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9"/>
            <p:cNvSpPr/>
            <p:nvPr/>
          </p:nvSpPr>
          <p:spPr>
            <a:xfrm>
              <a:off x="2863050" y="2833300"/>
              <a:ext cx="64350" cy="119500"/>
            </a:xfrm>
            <a:custGeom>
              <a:avLst/>
              <a:gdLst/>
              <a:ahLst/>
              <a:cxnLst/>
              <a:rect l="l" t="t" r="r" b="b"/>
              <a:pathLst>
                <a:path w="2574" h="4780" extrusionOk="0">
                  <a:moveTo>
                    <a:pt x="2355" y="1"/>
                  </a:moveTo>
                  <a:cubicBezTo>
                    <a:pt x="2327" y="1"/>
                    <a:pt x="2298" y="11"/>
                    <a:pt x="2269" y="34"/>
                  </a:cubicBezTo>
                  <a:cubicBezTo>
                    <a:pt x="834" y="1135"/>
                    <a:pt x="0" y="2903"/>
                    <a:pt x="401" y="4704"/>
                  </a:cubicBezTo>
                  <a:cubicBezTo>
                    <a:pt x="401" y="4754"/>
                    <a:pt x="442" y="4779"/>
                    <a:pt x="484" y="4779"/>
                  </a:cubicBezTo>
                  <a:cubicBezTo>
                    <a:pt x="526" y="4779"/>
                    <a:pt x="568" y="4754"/>
                    <a:pt x="568" y="4704"/>
                  </a:cubicBezTo>
                  <a:cubicBezTo>
                    <a:pt x="401" y="2969"/>
                    <a:pt x="1001" y="1368"/>
                    <a:pt x="2436" y="334"/>
                  </a:cubicBezTo>
                  <a:cubicBezTo>
                    <a:pt x="2573" y="224"/>
                    <a:pt x="2484" y="1"/>
                    <a:pt x="235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9"/>
            <p:cNvSpPr/>
            <p:nvPr/>
          </p:nvSpPr>
          <p:spPr>
            <a:xfrm>
              <a:off x="2862225" y="2484175"/>
              <a:ext cx="75275" cy="117850"/>
            </a:xfrm>
            <a:custGeom>
              <a:avLst/>
              <a:gdLst/>
              <a:ahLst/>
              <a:cxnLst/>
              <a:rect l="l" t="t" r="r" b="b"/>
              <a:pathLst>
                <a:path w="3011" h="4714" extrusionOk="0">
                  <a:moveTo>
                    <a:pt x="2725" y="0"/>
                  </a:moveTo>
                  <a:cubicBezTo>
                    <a:pt x="2696" y="0"/>
                    <a:pt x="2666" y="7"/>
                    <a:pt x="2635" y="22"/>
                  </a:cubicBezTo>
                  <a:cubicBezTo>
                    <a:pt x="1068" y="856"/>
                    <a:pt x="0" y="2891"/>
                    <a:pt x="267" y="4626"/>
                  </a:cubicBezTo>
                  <a:cubicBezTo>
                    <a:pt x="267" y="4688"/>
                    <a:pt x="310" y="4714"/>
                    <a:pt x="356" y="4714"/>
                  </a:cubicBezTo>
                  <a:cubicBezTo>
                    <a:pt x="410" y="4714"/>
                    <a:pt x="467" y="4679"/>
                    <a:pt x="467" y="4626"/>
                  </a:cubicBezTo>
                  <a:cubicBezTo>
                    <a:pt x="701" y="2758"/>
                    <a:pt x="1401" y="1490"/>
                    <a:pt x="2869" y="323"/>
                  </a:cubicBezTo>
                  <a:cubicBezTo>
                    <a:pt x="3010" y="209"/>
                    <a:pt x="2888" y="0"/>
                    <a:pt x="272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9"/>
            <p:cNvSpPr/>
            <p:nvPr/>
          </p:nvSpPr>
          <p:spPr>
            <a:xfrm>
              <a:off x="2794675" y="3212350"/>
              <a:ext cx="65700" cy="120950"/>
            </a:xfrm>
            <a:custGeom>
              <a:avLst/>
              <a:gdLst/>
              <a:ahLst/>
              <a:cxnLst/>
              <a:rect l="l" t="t" r="r" b="b"/>
              <a:pathLst>
                <a:path w="2628" h="4838" extrusionOk="0">
                  <a:moveTo>
                    <a:pt x="2299" y="1"/>
                  </a:moveTo>
                  <a:cubicBezTo>
                    <a:pt x="2255" y="1"/>
                    <a:pt x="2210" y="15"/>
                    <a:pt x="2168" y="50"/>
                  </a:cubicBezTo>
                  <a:cubicBezTo>
                    <a:pt x="767" y="1184"/>
                    <a:pt x="0" y="2985"/>
                    <a:pt x="334" y="4753"/>
                  </a:cubicBezTo>
                  <a:cubicBezTo>
                    <a:pt x="348" y="4811"/>
                    <a:pt x="395" y="4838"/>
                    <a:pt x="443" y="4838"/>
                  </a:cubicBezTo>
                  <a:cubicBezTo>
                    <a:pt x="504" y="4838"/>
                    <a:pt x="567" y="4794"/>
                    <a:pt x="567" y="4720"/>
                  </a:cubicBezTo>
                  <a:cubicBezTo>
                    <a:pt x="501" y="2985"/>
                    <a:pt x="1101" y="1451"/>
                    <a:pt x="2469" y="350"/>
                  </a:cubicBezTo>
                  <a:cubicBezTo>
                    <a:pt x="2628" y="217"/>
                    <a:pt x="2471" y="1"/>
                    <a:pt x="229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9"/>
            <p:cNvSpPr/>
            <p:nvPr/>
          </p:nvSpPr>
          <p:spPr>
            <a:xfrm>
              <a:off x="2640400" y="1412900"/>
              <a:ext cx="2546825" cy="3447200"/>
            </a:xfrm>
            <a:custGeom>
              <a:avLst/>
              <a:gdLst/>
              <a:ahLst/>
              <a:cxnLst/>
              <a:rect l="l" t="t" r="r" b="b"/>
              <a:pathLst>
                <a:path w="101873" h="137888" extrusionOk="0">
                  <a:moveTo>
                    <a:pt x="6066" y="16229"/>
                  </a:moveTo>
                  <a:cubicBezTo>
                    <a:pt x="7784" y="16229"/>
                    <a:pt x="9447" y="17111"/>
                    <a:pt x="10741" y="18189"/>
                  </a:cubicBezTo>
                  <a:cubicBezTo>
                    <a:pt x="13543" y="20457"/>
                    <a:pt x="15878" y="23459"/>
                    <a:pt x="18347" y="26128"/>
                  </a:cubicBezTo>
                  <a:cubicBezTo>
                    <a:pt x="18380" y="26161"/>
                    <a:pt x="18447" y="26195"/>
                    <a:pt x="18480" y="26195"/>
                  </a:cubicBezTo>
                  <a:cubicBezTo>
                    <a:pt x="18480" y="31198"/>
                    <a:pt x="18547" y="36202"/>
                    <a:pt x="19014" y="41172"/>
                  </a:cubicBezTo>
                  <a:cubicBezTo>
                    <a:pt x="17779" y="40705"/>
                    <a:pt x="16512" y="40405"/>
                    <a:pt x="15344" y="40238"/>
                  </a:cubicBezTo>
                  <a:cubicBezTo>
                    <a:pt x="15244" y="40238"/>
                    <a:pt x="15111" y="40205"/>
                    <a:pt x="14977" y="40205"/>
                  </a:cubicBezTo>
                  <a:cubicBezTo>
                    <a:pt x="12743" y="37236"/>
                    <a:pt x="10374" y="34367"/>
                    <a:pt x="8039" y="31465"/>
                  </a:cubicBezTo>
                  <a:cubicBezTo>
                    <a:pt x="5704" y="28530"/>
                    <a:pt x="1868" y="25061"/>
                    <a:pt x="1668" y="21058"/>
                  </a:cubicBezTo>
                  <a:cubicBezTo>
                    <a:pt x="1568" y="18889"/>
                    <a:pt x="2669" y="16955"/>
                    <a:pt x="4837" y="16388"/>
                  </a:cubicBezTo>
                  <a:cubicBezTo>
                    <a:pt x="5247" y="16279"/>
                    <a:pt x="5658" y="16229"/>
                    <a:pt x="6066" y="16229"/>
                  </a:cubicBezTo>
                  <a:close/>
                  <a:moveTo>
                    <a:pt x="21891" y="628"/>
                  </a:moveTo>
                  <a:cubicBezTo>
                    <a:pt x="22412" y="628"/>
                    <a:pt x="22939" y="643"/>
                    <a:pt x="23450" y="643"/>
                  </a:cubicBezTo>
                  <a:lnTo>
                    <a:pt x="32723" y="643"/>
                  </a:lnTo>
                  <a:cubicBezTo>
                    <a:pt x="38794" y="676"/>
                    <a:pt x="44832" y="710"/>
                    <a:pt x="50903" y="777"/>
                  </a:cubicBezTo>
                  <a:cubicBezTo>
                    <a:pt x="54239" y="810"/>
                    <a:pt x="57541" y="843"/>
                    <a:pt x="60844" y="877"/>
                  </a:cubicBezTo>
                  <a:cubicBezTo>
                    <a:pt x="62611" y="910"/>
                    <a:pt x="64379" y="943"/>
                    <a:pt x="66147" y="977"/>
                  </a:cubicBezTo>
                  <a:cubicBezTo>
                    <a:pt x="66185" y="978"/>
                    <a:pt x="66228" y="978"/>
                    <a:pt x="66275" y="978"/>
                  </a:cubicBezTo>
                  <a:cubicBezTo>
                    <a:pt x="66684" y="978"/>
                    <a:pt x="67424" y="940"/>
                    <a:pt x="68244" y="940"/>
                  </a:cubicBezTo>
                  <a:cubicBezTo>
                    <a:pt x="70072" y="940"/>
                    <a:pt x="72296" y="1132"/>
                    <a:pt x="72118" y="2378"/>
                  </a:cubicBezTo>
                  <a:cubicBezTo>
                    <a:pt x="72085" y="2511"/>
                    <a:pt x="72152" y="2611"/>
                    <a:pt x="72252" y="2678"/>
                  </a:cubicBezTo>
                  <a:cubicBezTo>
                    <a:pt x="72018" y="6647"/>
                    <a:pt x="72285" y="10684"/>
                    <a:pt x="72352" y="14653"/>
                  </a:cubicBezTo>
                  <a:cubicBezTo>
                    <a:pt x="72418" y="18856"/>
                    <a:pt x="72485" y="23059"/>
                    <a:pt x="72552" y="27262"/>
                  </a:cubicBezTo>
                  <a:cubicBezTo>
                    <a:pt x="72685" y="35535"/>
                    <a:pt x="72785" y="43807"/>
                    <a:pt x="72919" y="52113"/>
                  </a:cubicBezTo>
                  <a:cubicBezTo>
                    <a:pt x="72919" y="52280"/>
                    <a:pt x="73019" y="52347"/>
                    <a:pt x="73152" y="52380"/>
                  </a:cubicBezTo>
                  <a:cubicBezTo>
                    <a:pt x="71985" y="52914"/>
                    <a:pt x="70951" y="53714"/>
                    <a:pt x="70184" y="54582"/>
                  </a:cubicBezTo>
                  <a:cubicBezTo>
                    <a:pt x="70017" y="54782"/>
                    <a:pt x="69883" y="55015"/>
                    <a:pt x="69750" y="55215"/>
                  </a:cubicBezTo>
                  <a:cubicBezTo>
                    <a:pt x="68849" y="40338"/>
                    <a:pt x="69983" y="25428"/>
                    <a:pt x="69450" y="10584"/>
                  </a:cubicBezTo>
                  <a:cubicBezTo>
                    <a:pt x="69425" y="10433"/>
                    <a:pt x="69325" y="10358"/>
                    <a:pt x="69220" y="10358"/>
                  </a:cubicBezTo>
                  <a:cubicBezTo>
                    <a:pt x="69185" y="10358"/>
                    <a:pt x="69149" y="10367"/>
                    <a:pt x="69116" y="10383"/>
                  </a:cubicBezTo>
                  <a:cubicBezTo>
                    <a:pt x="69149" y="10217"/>
                    <a:pt x="69049" y="10016"/>
                    <a:pt x="68849" y="10016"/>
                  </a:cubicBezTo>
                  <a:cubicBezTo>
                    <a:pt x="61044" y="9650"/>
                    <a:pt x="53238" y="9449"/>
                    <a:pt x="45433" y="9416"/>
                  </a:cubicBezTo>
                  <a:cubicBezTo>
                    <a:pt x="42433" y="9403"/>
                    <a:pt x="39417" y="9370"/>
                    <a:pt x="36399" y="9370"/>
                  </a:cubicBezTo>
                  <a:cubicBezTo>
                    <a:pt x="31698" y="9370"/>
                    <a:pt x="26988" y="9451"/>
                    <a:pt x="22316" y="9816"/>
                  </a:cubicBezTo>
                  <a:cubicBezTo>
                    <a:pt x="22273" y="9717"/>
                    <a:pt x="22164" y="9666"/>
                    <a:pt x="22053" y="9666"/>
                  </a:cubicBezTo>
                  <a:cubicBezTo>
                    <a:pt x="21903" y="9666"/>
                    <a:pt x="21749" y="9758"/>
                    <a:pt x="21749" y="9950"/>
                  </a:cubicBezTo>
                  <a:cubicBezTo>
                    <a:pt x="21782" y="15520"/>
                    <a:pt x="21816" y="21124"/>
                    <a:pt x="21816" y="26695"/>
                  </a:cubicBezTo>
                  <a:cubicBezTo>
                    <a:pt x="21849" y="31999"/>
                    <a:pt x="21716" y="37369"/>
                    <a:pt x="22183" y="42640"/>
                  </a:cubicBezTo>
                  <a:cubicBezTo>
                    <a:pt x="21315" y="42106"/>
                    <a:pt x="20381" y="41672"/>
                    <a:pt x="19414" y="41306"/>
                  </a:cubicBezTo>
                  <a:cubicBezTo>
                    <a:pt x="19014" y="29631"/>
                    <a:pt x="19080" y="17955"/>
                    <a:pt x="19180" y="6247"/>
                  </a:cubicBezTo>
                  <a:cubicBezTo>
                    <a:pt x="19214" y="4879"/>
                    <a:pt x="18980" y="3312"/>
                    <a:pt x="19214" y="1977"/>
                  </a:cubicBezTo>
                  <a:cubicBezTo>
                    <a:pt x="19447" y="710"/>
                    <a:pt x="19948" y="643"/>
                    <a:pt x="21115" y="643"/>
                  </a:cubicBezTo>
                  <a:cubicBezTo>
                    <a:pt x="21371" y="632"/>
                    <a:pt x="21630" y="628"/>
                    <a:pt x="21891" y="628"/>
                  </a:cubicBezTo>
                  <a:close/>
                  <a:moveTo>
                    <a:pt x="13487" y="40785"/>
                  </a:moveTo>
                  <a:cubicBezTo>
                    <a:pt x="15830" y="40785"/>
                    <a:pt x="18366" y="41553"/>
                    <a:pt x="20148" y="42373"/>
                  </a:cubicBezTo>
                  <a:cubicBezTo>
                    <a:pt x="23550" y="43907"/>
                    <a:pt x="27987" y="47877"/>
                    <a:pt x="25552" y="52013"/>
                  </a:cubicBezTo>
                  <a:cubicBezTo>
                    <a:pt x="24406" y="54027"/>
                    <a:pt x="22109" y="54659"/>
                    <a:pt x="19917" y="54659"/>
                  </a:cubicBezTo>
                  <a:cubicBezTo>
                    <a:pt x="19749" y="54659"/>
                    <a:pt x="19581" y="54656"/>
                    <a:pt x="19414" y="54648"/>
                  </a:cubicBezTo>
                  <a:cubicBezTo>
                    <a:pt x="17312" y="54548"/>
                    <a:pt x="14644" y="54315"/>
                    <a:pt x="13043" y="52814"/>
                  </a:cubicBezTo>
                  <a:cubicBezTo>
                    <a:pt x="12977" y="52755"/>
                    <a:pt x="12905" y="52730"/>
                    <a:pt x="12838" y="52730"/>
                  </a:cubicBezTo>
                  <a:cubicBezTo>
                    <a:pt x="12598" y="52730"/>
                    <a:pt x="12401" y="53039"/>
                    <a:pt x="12609" y="53247"/>
                  </a:cubicBezTo>
                  <a:cubicBezTo>
                    <a:pt x="14043" y="54582"/>
                    <a:pt x="16012" y="54849"/>
                    <a:pt x="17880" y="55115"/>
                  </a:cubicBezTo>
                  <a:cubicBezTo>
                    <a:pt x="18180" y="55149"/>
                    <a:pt x="18447" y="55182"/>
                    <a:pt x="18747" y="55182"/>
                  </a:cubicBezTo>
                  <a:cubicBezTo>
                    <a:pt x="18647" y="55549"/>
                    <a:pt x="18647" y="55949"/>
                    <a:pt x="18747" y="56316"/>
                  </a:cubicBezTo>
                  <a:cubicBezTo>
                    <a:pt x="17312" y="55582"/>
                    <a:pt x="15845" y="54949"/>
                    <a:pt x="14344" y="54582"/>
                  </a:cubicBezTo>
                  <a:cubicBezTo>
                    <a:pt x="13810" y="54448"/>
                    <a:pt x="13276" y="54382"/>
                    <a:pt x="12776" y="54382"/>
                  </a:cubicBezTo>
                  <a:cubicBezTo>
                    <a:pt x="9774" y="52047"/>
                    <a:pt x="6505" y="48811"/>
                    <a:pt x="7672" y="44641"/>
                  </a:cubicBezTo>
                  <a:cubicBezTo>
                    <a:pt x="8499" y="41740"/>
                    <a:pt x="10874" y="40785"/>
                    <a:pt x="13487" y="40785"/>
                  </a:cubicBezTo>
                  <a:close/>
                  <a:moveTo>
                    <a:pt x="22716" y="54882"/>
                  </a:moveTo>
                  <a:lnTo>
                    <a:pt x="22716" y="54882"/>
                  </a:lnTo>
                  <a:cubicBezTo>
                    <a:pt x="22583" y="56116"/>
                    <a:pt x="22583" y="57350"/>
                    <a:pt x="22616" y="58585"/>
                  </a:cubicBezTo>
                  <a:cubicBezTo>
                    <a:pt x="22083" y="58251"/>
                    <a:pt x="21549" y="57917"/>
                    <a:pt x="21048" y="57584"/>
                  </a:cubicBezTo>
                  <a:cubicBezTo>
                    <a:pt x="20415" y="57217"/>
                    <a:pt x="19748" y="56817"/>
                    <a:pt x="19080" y="56483"/>
                  </a:cubicBezTo>
                  <a:lnTo>
                    <a:pt x="19080" y="56450"/>
                  </a:lnTo>
                  <a:cubicBezTo>
                    <a:pt x="19014" y="56016"/>
                    <a:pt x="19047" y="55616"/>
                    <a:pt x="19180" y="55215"/>
                  </a:cubicBezTo>
                  <a:cubicBezTo>
                    <a:pt x="19489" y="55233"/>
                    <a:pt x="19797" y="55243"/>
                    <a:pt x="20104" y="55243"/>
                  </a:cubicBezTo>
                  <a:cubicBezTo>
                    <a:pt x="20993" y="55243"/>
                    <a:pt x="21873" y="55155"/>
                    <a:pt x="22716" y="54882"/>
                  </a:cubicBezTo>
                  <a:close/>
                  <a:moveTo>
                    <a:pt x="77856" y="53047"/>
                  </a:moveTo>
                  <a:cubicBezTo>
                    <a:pt x="80024" y="54682"/>
                    <a:pt x="80024" y="58985"/>
                    <a:pt x="80224" y="61387"/>
                  </a:cubicBezTo>
                  <a:cubicBezTo>
                    <a:pt x="80224" y="61453"/>
                    <a:pt x="80257" y="61520"/>
                    <a:pt x="80257" y="61587"/>
                  </a:cubicBezTo>
                  <a:lnTo>
                    <a:pt x="80224" y="61587"/>
                  </a:lnTo>
                  <a:cubicBezTo>
                    <a:pt x="79485" y="61795"/>
                    <a:pt x="78682" y="61970"/>
                    <a:pt x="77904" y="61970"/>
                  </a:cubicBezTo>
                  <a:cubicBezTo>
                    <a:pt x="77558" y="61970"/>
                    <a:pt x="77217" y="61936"/>
                    <a:pt x="76888" y="61854"/>
                  </a:cubicBezTo>
                  <a:cubicBezTo>
                    <a:pt x="76054" y="61620"/>
                    <a:pt x="75321" y="60886"/>
                    <a:pt x="75154" y="60052"/>
                  </a:cubicBezTo>
                  <a:cubicBezTo>
                    <a:pt x="75054" y="59619"/>
                    <a:pt x="75187" y="58952"/>
                    <a:pt x="75187" y="58518"/>
                  </a:cubicBezTo>
                  <a:cubicBezTo>
                    <a:pt x="75220" y="57684"/>
                    <a:pt x="75220" y="56850"/>
                    <a:pt x="75287" y="56016"/>
                  </a:cubicBezTo>
                  <a:cubicBezTo>
                    <a:pt x="75387" y="54281"/>
                    <a:pt x="75921" y="53181"/>
                    <a:pt x="77856" y="53047"/>
                  </a:cubicBezTo>
                  <a:close/>
                  <a:moveTo>
                    <a:pt x="11942" y="54882"/>
                  </a:moveTo>
                  <a:cubicBezTo>
                    <a:pt x="12242" y="54882"/>
                    <a:pt x="12542" y="54882"/>
                    <a:pt x="12843" y="54915"/>
                  </a:cubicBezTo>
                  <a:cubicBezTo>
                    <a:pt x="12976" y="54982"/>
                    <a:pt x="13076" y="55049"/>
                    <a:pt x="13210" y="55149"/>
                  </a:cubicBezTo>
                  <a:cubicBezTo>
                    <a:pt x="13239" y="55163"/>
                    <a:pt x="13268" y="55170"/>
                    <a:pt x="13296" y="55170"/>
                  </a:cubicBezTo>
                  <a:cubicBezTo>
                    <a:pt x="13395" y="55170"/>
                    <a:pt x="13476" y="55086"/>
                    <a:pt x="13476" y="54982"/>
                  </a:cubicBezTo>
                  <a:cubicBezTo>
                    <a:pt x="15411" y="55282"/>
                    <a:pt x="17312" y="56216"/>
                    <a:pt x="18980" y="57117"/>
                  </a:cubicBezTo>
                  <a:cubicBezTo>
                    <a:pt x="20948" y="58151"/>
                    <a:pt x="22916" y="59385"/>
                    <a:pt x="24584" y="60886"/>
                  </a:cubicBezTo>
                  <a:cubicBezTo>
                    <a:pt x="26753" y="62754"/>
                    <a:pt x="27119" y="65223"/>
                    <a:pt x="25585" y="67691"/>
                  </a:cubicBezTo>
                  <a:cubicBezTo>
                    <a:pt x="24290" y="69776"/>
                    <a:pt x="22186" y="71173"/>
                    <a:pt x="19728" y="71173"/>
                  </a:cubicBezTo>
                  <a:cubicBezTo>
                    <a:pt x="19591" y="71173"/>
                    <a:pt x="19453" y="71169"/>
                    <a:pt x="19314" y="71160"/>
                  </a:cubicBezTo>
                  <a:cubicBezTo>
                    <a:pt x="16545" y="70993"/>
                    <a:pt x="14210" y="69392"/>
                    <a:pt x="12009" y="67891"/>
                  </a:cubicBezTo>
                  <a:cubicBezTo>
                    <a:pt x="11955" y="67859"/>
                    <a:pt x="11902" y="67845"/>
                    <a:pt x="11853" y="67845"/>
                  </a:cubicBezTo>
                  <a:cubicBezTo>
                    <a:pt x="11595" y="67845"/>
                    <a:pt x="11428" y="68229"/>
                    <a:pt x="11708" y="68425"/>
                  </a:cubicBezTo>
                  <a:cubicBezTo>
                    <a:pt x="13810" y="69826"/>
                    <a:pt x="16312" y="71327"/>
                    <a:pt x="18814" y="71694"/>
                  </a:cubicBezTo>
                  <a:cubicBezTo>
                    <a:pt x="18814" y="72161"/>
                    <a:pt x="18814" y="72661"/>
                    <a:pt x="18847" y="73162"/>
                  </a:cubicBezTo>
                  <a:cubicBezTo>
                    <a:pt x="16512" y="71561"/>
                    <a:pt x="13810" y="70426"/>
                    <a:pt x="11075" y="70326"/>
                  </a:cubicBezTo>
                  <a:cubicBezTo>
                    <a:pt x="8706" y="67057"/>
                    <a:pt x="5904" y="63488"/>
                    <a:pt x="7038" y="59185"/>
                  </a:cubicBezTo>
                  <a:cubicBezTo>
                    <a:pt x="7672" y="56850"/>
                    <a:pt x="9407" y="55015"/>
                    <a:pt x="11942" y="54882"/>
                  </a:cubicBezTo>
                  <a:close/>
                  <a:moveTo>
                    <a:pt x="22916" y="71027"/>
                  </a:moveTo>
                  <a:cubicBezTo>
                    <a:pt x="22916" y="72962"/>
                    <a:pt x="22783" y="74896"/>
                    <a:pt x="22850" y="76831"/>
                  </a:cubicBezTo>
                  <a:cubicBezTo>
                    <a:pt x="22716" y="76664"/>
                    <a:pt x="22583" y="76497"/>
                    <a:pt x="22449" y="76364"/>
                  </a:cubicBezTo>
                  <a:cubicBezTo>
                    <a:pt x="21515" y="75263"/>
                    <a:pt x="20415" y="74262"/>
                    <a:pt x="19180" y="73395"/>
                  </a:cubicBezTo>
                  <a:cubicBezTo>
                    <a:pt x="19214" y="72828"/>
                    <a:pt x="19247" y="72294"/>
                    <a:pt x="19214" y="71727"/>
                  </a:cubicBezTo>
                  <a:lnTo>
                    <a:pt x="19214" y="71727"/>
                  </a:lnTo>
                  <a:cubicBezTo>
                    <a:pt x="19460" y="71753"/>
                    <a:pt x="19705" y="71767"/>
                    <a:pt x="19949" y="71767"/>
                  </a:cubicBezTo>
                  <a:cubicBezTo>
                    <a:pt x="20960" y="71767"/>
                    <a:pt x="21949" y="71537"/>
                    <a:pt x="22916" y="71027"/>
                  </a:cubicBezTo>
                  <a:close/>
                  <a:moveTo>
                    <a:pt x="69083" y="63088"/>
                  </a:moveTo>
                  <a:cubicBezTo>
                    <a:pt x="69183" y="63788"/>
                    <a:pt x="69250" y="64489"/>
                    <a:pt x="69316" y="65156"/>
                  </a:cubicBezTo>
                  <a:cubicBezTo>
                    <a:pt x="69650" y="69559"/>
                    <a:pt x="69950" y="74062"/>
                    <a:pt x="69616" y="78465"/>
                  </a:cubicBezTo>
                  <a:cubicBezTo>
                    <a:pt x="69516" y="79866"/>
                    <a:pt x="69250" y="81167"/>
                    <a:pt x="68783" y="82402"/>
                  </a:cubicBezTo>
                  <a:cubicBezTo>
                    <a:pt x="68949" y="80634"/>
                    <a:pt x="68749" y="78832"/>
                    <a:pt x="68716" y="77064"/>
                  </a:cubicBezTo>
                  <a:cubicBezTo>
                    <a:pt x="68682" y="75230"/>
                    <a:pt x="68682" y="73395"/>
                    <a:pt x="68716" y="71561"/>
                  </a:cubicBezTo>
                  <a:cubicBezTo>
                    <a:pt x="68749" y="68725"/>
                    <a:pt x="68883" y="65890"/>
                    <a:pt x="69083" y="63088"/>
                  </a:cubicBezTo>
                  <a:close/>
                  <a:moveTo>
                    <a:pt x="43491" y="10008"/>
                  </a:moveTo>
                  <a:cubicBezTo>
                    <a:pt x="44139" y="10008"/>
                    <a:pt x="44786" y="10011"/>
                    <a:pt x="45433" y="10016"/>
                  </a:cubicBezTo>
                  <a:cubicBezTo>
                    <a:pt x="53238" y="10050"/>
                    <a:pt x="61044" y="10250"/>
                    <a:pt x="68849" y="10617"/>
                  </a:cubicBezTo>
                  <a:cubicBezTo>
                    <a:pt x="68916" y="10617"/>
                    <a:pt x="68949" y="10584"/>
                    <a:pt x="69016" y="10584"/>
                  </a:cubicBezTo>
                  <a:cubicBezTo>
                    <a:pt x="68649" y="18122"/>
                    <a:pt x="68849" y="25728"/>
                    <a:pt x="68849" y="33266"/>
                  </a:cubicBezTo>
                  <a:cubicBezTo>
                    <a:pt x="68816" y="40905"/>
                    <a:pt x="68716" y="48511"/>
                    <a:pt x="69216" y="56116"/>
                  </a:cubicBezTo>
                  <a:cubicBezTo>
                    <a:pt x="69216" y="56150"/>
                    <a:pt x="69216" y="56216"/>
                    <a:pt x="69250" y="56250"/>
                  </a:cubicBezTo>
                  <a:cubicBezTo>
                    <a:pt x="68883" y="57184"/>
                    <a:pt x="68749" y="58184"/>
                    <a:pt x="68749" y="59252"/>
                  </a:cubicBezTo>
                  <a:cubicBezTo>
                    <a:pt x="68749" y="59685"/>
                    <a:pt x="68749" y="60152"/>
                    <a:pt x="68783" y="60586"/>
                  </a:cubicBezTo>
                  <a:cubicBezTo>
                    <a:pt x="68482" y="64355"/>
                    <a:pt x="68316" y="68091"/>
                    <a:pt x="68282" y="71861"/>
                  </a:cubicBezTo>
                  <a:cubicBezTo>
                    <a:pt x="68282" y="75297"/>
                    <a:pt x="67949" y="79199"/>
                    <a:pt x="68716" y="82535"/>
                  </a:cubicBezTo>
                  <a:cubicBezTo>
                    <a:pt x="68382" y="83436"/>
                    <a:pt x="67915" y="84336"/>
                    <a:pt x="67315" y="85237"/>
                  </a:cubicBezTo>
                  <a:cubicBezTo>
                    <a:pt x="66414" y="86571"/>
                    <a:pt x="65447" y="87906"/>
                    <a:pt x="64613" y="89307"/>
                  </a:cubicBezTo>
                  <a:cubicBezTo>
                    <a:pt x="64580" y="89173"/>
                    <a:pt x="64479" y="89040"/>
                    <a:pt x="64313" y="89040"/>
                  </a:cubicBezTo>
                  <a:lnTo>
                    <a:pt x="61277" y="89040"/>
                  </a:lnTo>
                  <a:lnTo>
                    <a:pt x="61277" y="89073"/>
                  </a:lnTo>
                  <a:cubicBezTo>
                    <a:pt x="61244" y="89073"/>
                    <a:pt x="61244" y="89073"/>
                    <a:pt x="61210" y="89040"/>
                  </a:cubicBezTo>
                  <a:cubicBezTo>
                    <a:pt x="59142" y="89073"/>
                    <a:pt x="57074" y="89073"/>
                    <a:pt x="55006" y="89073"/>
                  </a:cubicBezTo>
                  <a:cubicBezTo>
                    <a:pt x="54585" y="89197"/>
                    <a:pt x="54147" y="89265"/>
                    <a:pt x="53676" y="89265"/>
                  </a:cubicBezTo>
                  <a:cubicBezTo>
                    <a:pt x="53512" y="89265"/>
                    <a:pt x="53344" y="89257"/>
                    <a:pt x="53171" y="89240"/>
                  </a:cubicBezTo>
                  <a:cubicBezTo>
                    <a:pt x="52771" y="89207"/>
                    <a:pt x="52371" y="89173"/>
                    <a:pt x="52004" y="89073"/>
                  </a:cubicBezTo>
                  <a:lnTo>
                    <a:pt x="45833" y="89073"/>
                  </a:lnTo>
                  <a:cubicBezTo>
                    <a:pt x="45833" y="89240"/>
                    <a:pt x="45799" y="89407"/>
                    <a:pt x="45799" y="89573"/>
                  </a:cubicBezTo>
                  <a:cubicBezTo>
                    <a:pt x="45633" y="89540"/>
                    <a:pt x="45433" y="89540"/>
                    <a:pt x="45266" y="89507"/>
                  </a:cubicBezTo>
                  <a:lnTo>
                    <a:pt x="45132" y="89507"/>
                  </a:lnTo>
                  <a:cubicBezTo>
                    <a:pt x="45132" y="89373"/>
                    <a:pt x="45132" y="89207"/>
                    <a:pt x="45132" y="89073"/>
                  </a:cubicBezTo>
                  <a:cubicBezTo>
                    <a:pt x="40362" y="89073"/>
                    <a:pt x="35592" y="89106"/>
                    <a:pt x="30822" y="89173"/>
                  </a:cubicBezTo>
                  <a:cubicBezTo>
                    <a:pt x="30822" y="89240"/>
                    <a:pt x="30822" y="89273"/>
                    <a:pt x="30822" y="89340"/>
                  </a:cubicBezTo>
                  <a:cubicBezTo>
                    <a:pt x="30555" y="89307"/>
                    <a:pt x="30288" y="89273"/>
                    <a:pt x="30055" y="89240"/>
                  </a:cubicBezTo>
                  <a:cubicBezTo>
                    <a:pt x="30055" y="89240"/>
                    <a:pt x="30055" y="89207"/>
                    <a:pt x="30055" y="89173"/>
                  </a:cubicBezTo>
                  <a:cubicBezTo>
                    <a:pt x="27620" y="89207"/>
                    <a:pt x="25151" y="89240"/>
                    <a:pt x="22716" y="89307"/>
                  </a:cubicBezTo>
                  <a:cubicBezTo>
                    <a:pt x="22750" y="87972"/>
                    <a:pt x="22683" y="86638"/>
                    <a:pt x="22583" y="85304"/>
                  </a:cubicBezTo>
                  <a:cubicBezTo>
                    <a:pt x="24851" y="83202"/>
                    <a:pt x="24918" y="79866"/>
                    <a:pt x="23083" y="77165"/>
                  </a:cubicBezTo>
                  <a:cubicBezTo>
                    <a:pt x="23117" y="77165"/>
                    <a:pt x="23117" y="77131"/>
                    <a:pt x="23117" y="77131"/>
                  </a:cubicBezTo>
                  <a:cubicBezTo>
                    <a:pt x="23584" y="75096"/>
                    <a:pt x="23550" y="72828"/>
                    <a:pt x="23383" y="70760"/>
                  </a:cubicBezTo>
                  <a:cubicBezTo>
                    <a:pt x="23517" y="70693"/>
                    <a:pt x="23650" y="70593"/>
                    <a:pt x="23784" y="70493"/>
                  </a:cubicBezTo>
                  <a:cubicBezTo>
                    <a:pt x="26519" y="68558"/>
                    <a:pt x="28487" y="64455"/>
                    <a:pt x="26085" y="61520"/>
                  </a:cubicBezTo>
                  <a:cubicBezTo>
                    <a:pt x="25218" y="60486"/>
                    <a:pt x="24117" y="59585"/>
                    <a:pt x="22950" y="58818"/>
                  </a:cubicBezTo>
                  <a:cubicBezTo>
                    <a:pt x="23083" y="57450"/>
                    <a:pt x="23217" y="56083"/>
                    <a:pt x="23183" y="54748"/>
                  </a:cubicBezTo>
                  <a:lnTo>
                    <a:pt x="23183" y="54715"/>
                  </a:lnTo>
                  <a:cubicBezTo>
                    <a:pt x="23283" y="54682"/>
                    <a:pt x="23417" y="54615"/>
                    <a:pt x="23550" y="54582"/>
                  </a:cubicBezTo>
                  <a:cubicBezTo>
                    <a:pt x="24518" y="54148"/>
                    <a:pt x="25251" y="53481"/>
                    <a:pt x="25752" y="52747"/>
                  </a:cubicBezTo>
                  <a:cubicBezTo>
                    <a:pt x="25985" y="51980"/>
                    <a:pt x="26219" y="51279"/>
                    <a:pt x="26452" y="50746"/>
                  </a:cubicBezTo>
                  <a:cubicBezTo>
                    <a:pt x="26419" y="50746"/>
                    <a:pt x="26419" y="50746"/>
                    <a:pt x="26419" y="50712"/>
                  </a:cubicBezTo>
                  <a:cubicBezTo>
                    <a:pt x="26452" y="50679"/>
                    <a:pt x="26452" y="50612"/>
                    <a:pt x="26452" y="50545"/>
                  </a:cubicBezTo>
                  <a:cubicBezTo>
                    <a:pt x="26486" y="50379"/>
                    <a:pt x="26486" y="50245"/>
                    <a:pt x="26519" y="50078"/>
                  </a:cubicBezTo>
                  <a:cubicBezTo>
                    <a:pt x="26552" y="50012"/>
                    <a:pt x="26586" y="49945"/>
                    <a:pt x="26652" y="49912"/>
                  </a:cubicBezTo>
                  <a:cubicBezTo>
                    <a:pt x="26619" y="49878"/>
                    <a:pt x="26586" y="49845"/>
                    <a:pt x="26519" y="49812"/>
                  </a:cubicBezTo>
                  <a:cubicBezTo>
                    <a:pt x="26552" y="49545"/>
                    <a:pt x="26519" y="49278"/>
                    <a:pt x="26519" y="49011"/>
                  </a:cubicBezTo>
                  <a:lnTo>
                    <a:pt x="26519" y="49011"/>
                  </a:lnTo>
                  <a:cubicBezTo>
                    <a:pt x="26586" y="49078"/>
                    <a:pt x="26619" y="49144"/>
                    <a:pt x="26686" y="49211"/>
                  </a:cubicBezTo>
                  <a:cubicBezTo>
                    <a:pt x="26652" y="48277"/>
                    <a:pt x="26386" y="47310"/>
                    <a:pt x="25919" y="46409"/>
                  </a:cubicBezTo>
                  <a:cubicBezTo>
                    <a:pt x="25852" y="46309"/>
                    <a:pt x="25785" y="46176"/>
                    <a:pt x="25718" y="46076"/>
                  </a:cubicBezTo>
                  <a:cubicBezTo>
                    <a:pt x="25685" y="46242"/>
                    <a:pt x="25652" y="46409"/>
                    <a:pt x="25652" y="46576"/>
                  </a:cubicBezTo>
                  <a:cubicBezTo>
                    <a:pt x="25485" y="46342"/>
                    <a:pt x="25318" y="46142"/>
                    <a:pt x="25118" y="45909"/>
                  </a:cubicBezTo>
                  <a:cubicBezTo>
                    <a:pt x="25151" y="45742"/>
                    <a:pt x="25218" y="45575"/>
                    <a:pt x="25285" y="45408"/>
                  </a:cubicBezTo>
                  <a:cubicBezTo>
                    <a:pt x="24584" y="44474"/>
                    <a:pt x="23650" y="43641"/>
                    <a:pt x="22616" y="42940"/>
                  </a:cubicBezTo>
                  <a:cubicBezTo>
                    <a:pt x="22383" y="32032"/>
                    <a:pt x="22383" y="21124"/>
                    <a:pt x="22349" y="10217"/>
                  </a:cubicBezTo>
                  <a:lnTo>
                    <a:pt x="22349" y="10217"/>
                  </a:lnTo>
                  <a:cubicBezTo>
                    <a:pt x="23284" y="10229"/>
                    <a:pt x="24219" y="10234"/>
                    <a:pt x="25154" y="10234"/>
                  </a:cubicBezTo>
                  <a:cubicBezTo>
                    <a:pt x="31275" y="10234"/>
                    <a:pt x="37393" y="10008"/>
                    <a:pt x="43491" y="10008"/>
                  </a:cubicBezTo>
                  <a:close/>
                  <a:moveTo>
                    <a:pt x="10815" y="70924"/>
                  </a:moveTo>
                  <a:cubicBezTo>
                    <a:pt x="10902" y="70924"/>
                    <a:pt x="10988" y="70925"/>
                    <a:pt x="11075" y="70927"/>
                  </a:cubicBezTo>
                  <a:cubicBezTo>
                    <a:pt x="11075" y="70960"/>
                    <a:pt x="11108" y="70993"/>
                    <a:pt x="11141" y="71027"/>
                  </a:cubicBezTo>
                  <a:cubicBezTo>
                    <a:pt x="11165" y="71062"/>
                    <a:pt x="11200" y="71076"/>
                    <a:pt x="11238" y="71076"/>
                  </a:cubicBezTo>
                  <a:cubicBezTo>
                    <a:pt x="11308" y="71076"/>
                    <a:pt x="11387" y="71025"/>
                    <a:pt x="11408" y="70960"/>
                  </a:cubicBezTo>
                  <a:cubicBezTo>
                    <a:pt x="11842" y="70993"/>
                    <a:pt x="12242" y="71027"/>
                    <a:pt x="12642" y="71094"/>
                  </a:cubicBezTo>
                  <a:cubicBezTo>
                    <a:pt x="17246" y="71961"/>
                    <a:pt x="26319" y="77531"/>
                    <a:pt x="23417" y="83269"/>
                  </a:cubicBezTo>
                  <a:cubicBezTo>
                    <a:pt x="22262" y="85579"/>
                    <a:pt x="19868" y="86587"/>
                    <a:pt x="17437" y="86587"/>
                  </a:cubicBezTo>
                  <a:cubicBezTo>
                    <a:pt x="16779" y="86587"/>
                    <a:pt x="16118" y="86513"/>
                    <a:pt x="15478" y="86371"/>
                  </a:cubicBezTo>
                  <a:cubicBezTo>
                    <a:pt x="12442" y="85704"/>
                    <a:pt x="10041" y="83636"/>
                    <a:pt x="7806" y="81634"/>
                  </a:cubicBezTo>
                  <a:cubicBezTo>
                    <a:pt x="7777" y="81613"/>
                    <a:pt x="7747" y="81604"/>
                    <a:pt x="7719" y="81604"/>
                  </a:cubicBezTo>
                  <a:cubicBezTo>
                    <a:pt x="7613" y="81604"/>
                    <a:pt x="7527" y="81730"/>
                    <a:pt x="7606" y="81835"/>
                  </a:cubicBezTo>
                  <a:cubicBezTo>
                    <a:pt x="7839" y="82068"/>
                    <a:pt x="8106" y="82335"/>
                    <a:pt x="8339" y="82568"/>
                  </a:cubicBezTo>
                  <a:cubicBezTo>
                    <a:pt x="10837" y="84977"/>
                    <a:pt x="14156" y="87173"/>
                    <a:pt x="17612" y="87173"/>
                  </a:cubicBezTo>
                  <a:cubicBezTo>
                    <a:pt x="18033" y="87173"/>
                    <a:pt x="18456" y="87141"/>
                    <a:pt x="18880" y="87072"/>
                  </a:cubicBezTo>
                  <a:lnTo>
                    <a:pt x="18880" y="87072"/>
                  </a:lnTo>
                  <a:cubicBezTo>
                    <a:pt x="18613" y="89240"/>
                    <a:pt x="18613" y="91475"/>
                    <a:pt x="18613" y="93676"/>
                  </a:cubicBezTo>
                  <a:cubicBezTo>
                    <a:pt x="18613" y="94177"/>
                    <a:pt x="18613" y="94744"/>
                    <a:pt x="18580" y="95311"/>
                  </a:cubicBezTo>
                  <a:cubicBezTo>
                    <a:pt x="15244" y="90974"/>
                    <a:pt x="11475" y="87138"/>
                    <a:pt x="7639" y="83302"/>
                  </a:cubicBezTo>
                  <a:lnTo>
                    <a:pt x="7405" y="83069"/>
                  </a:lnTo>
                  <a:cubicBezTo>
                    <a:pt x="5304" y="80967"/>
                    <a:pt x="3136" y="78165"/>
                    <a:pt x="3936" y="74996"/>
                  </a:cubicBezTo>
                  <a:cubicBezTo>
                    <a:pt x="4714" y="72017"/>
                    <a:pt x="7912" y="70924"/>
                    <a:pt x="10815" y="70924"/>
                  </a:cubicBezTo>
                  <a:close/>
                  <a:moveTo>
                    <a:pt x="22116" y="85671"/>
                  </a:moveTo>
                  <a:cubicBezTo>
                    <a:pt x="22149" y="86905"/>
                    <a:pt x="22216" y="88139"/>
                    <a:pt x="22349" y="89373"/>
                  </a:cubicBezTo>
                  <a:cubicBezTo>
                    <a:pt x="22349" y="89373"/>
                    <a:pt x="22349" y="89407"/>
                    <a:pt x="22349" y="89440"/>
                  </a:cubicBezTo>
                  <a:cubicBezTo>
                    <a:pt x="22316" y="89540"/>
                    <a:pt x="22349" y="89740"/>
                    <a:pt x="22550" y="89740"/>
                  </a:cubicBezTo>
                  <a:cubicBezTo>
                    <a:pt x="26560" y="89798"/>
                    <a:pt x="30573" y="89820"/>
                    <a:pt x="34588" y="89820"/>
                  </a:cubicBezTo>
                  <a:cubicBezTo>
                    <a:pt x="44497" y="89820"/>
                    <a:pt x="54413" y="89688"/>
                    <a:pt x="64313" y="89640"/>
                  </a:cubicBezTo>
                  <a:cubicBezTo>
                    <a:pt x="64332" y="89640"/>
                    <a:pt x="64351" y="89640"/>
                    <a:pt x="64364" y="89634"/>
                  </a:cubicBezTo>
                  <a:lnTo>
                    <a:pt x="64364" y="89634"/>
                  </a:lnTo>
                  <a:cubicBezTo>
                    <a:pt x="64102" y="90092"/>
                    <a:pt x="63841" y="90550"/>
                    <a:pt x="63612" y="91041"/>
                  </a:cubicBezTo>
                  <a:cubicBezTo>
                    <a:pt x="62011" y="94177"/>
                    <a:pt x="60977" y="97946"/>
                    <a:pt x="61778" y="101449"/>
                  </a:cubicBezTo>
                  <a:cubicBezTo>
                    <a:pt x="56770" y="101595"/>
                    <a:pt x="51773" y="101671"/>
                    <a:pt x="46776" y="101671"/>
                  </a:cubicBezTo>
                  <a:cubicBezTo>
                    <a:pt x="42684" y="101671"/>
                    <a:pt x="38591" y="101620"/>
                    <a:pt x="34491" y="101515"/>
                  </a:cubicBezTo>
                  <a:cubicBezTo>
                    <a:pt x="32323" y="101449"/>
                    <a:pt x="30122" y="101382"/>
                    <a:pt x="27953" y="101315"/>
                  </a:cubicBezTo>
                  <a:cubicBezTo>
                    <a:pt x="25785" y="101215"/>
                    <a:pt x="23317" y="101415"/>
                    <a:pt x="21182" y="100948"/>
                  </a:cubicBezTo>
                  <a:cubicBezTo>
                    <a:pt x="18547" y="100348"/>
                    <a:pt x="19147" y="95745"/>
                    <a:pt x="19114" y="93676"/>
                  </a:cubicBezTo>
                  <a:cubicBezTo>
                    <a:pt x="19114" y="91441"/>
                    <a:pt x="19247" y="89207"/>
                    <a:pt x="19247" y="86972"/>
                  </a:cubicBezTo>
                  <a:cubicBezTo>
                    <a:pt x="19748" y="86871"/>
                    <a:pt x="20248" y="86705"/>
                    <a:pt x="20748" y="86505"/>
                  </a:cubicBezTo>
                  <a:cubicBezTo>
                    <a:pt x="21249" y="86271"/>
                    <a:pt x="21716" y="86004"/>
                    <a:pt x="22116" y="85671"/>
                  </a:cubicBezTo>
                  <a:close/>
                  <a:moveTo>
                    <a:pt x="75691" y="52374"/>
                  </a:moveTo>
                  <a:cubicBezTo>
                    <a:pt x="76311" y="52374"/>
                    <a:pt x="76851" y="52476"/>
                    <a:pt x="77289" y="52680"/>
                  </a:cubicBezTo>
                  <a:cubicBezTo>
                    <a:pt x="74220" y="52981"/>
                    <a:pt x="74687" y="56550"/>
                    <a:pt x="74587" y="59118"/>
                  </a:cubicBezTo>
                  <a:cubicBezTo>
                    <a:pt x="74520" y="60386"/>
                    <a:pt x="74253" y="61520"/>
                    <a:pt x="75554" y="62120"/>
                  </a:cubicBezTo>
                  <a:cubicBezTo>
                    <a:pt x="76255" y="62439"/>
                    <a:pt x="77032" y="62567"/>
                    <a:pt x="77812" y="62567"/>
                  </a:cubicBezTo>
                  <a:cubicBezTo>
                    <a:pt x="78666" y="62567"/>
                    <a:pt x="79524" y="62414"/>
                    <a:pt x="80291" y="62187"/>
                  </a:cubicBezTo>
                  <a:cubicBezTo>
                    <a:pt x="80558" y="65289"/>
                    <a:pt x="80724" y="68392"/>
                    <a:pt x="80791" y="71527"/>
                  </a:cubicBezTo>
                  <a:lnTo>
                    <a:pt x="80758" y="71527"/>
                  </a:lnTo>
                  <a:cubicBezTo>
                    <a:pt x="79423" y="71360"/>
                    <a:pt x="78123" y="71327"/>
                    <a:pt x="76788" y="71127"/>
                  </a:cubicBezTo>
                  <a:cubicBezTo>
                    <a:pt x="76621" y="71127"/>
                    <a:pt x="76555" y="71360"/>
                    <a:pt x="76722" y="71394"/>
                  </a:cubicBezTo>
                  <a:cubicBezTo>
                    <a:pt x="77855" y="71632"/>
                    <a:pt x="79122" y="71871"/>
                    <a:pt x="80332" y="71871"/>
                  </a:cubicBezTo>
                  <a:cubicBezTo>
                    <a:pt x="80475" y="71871"/>
                    <a:pt x="80617" y="71868"/>
                    <a:pt x="80758" y="71861"/>
                  </a:cubicBezTo>
                  <a:lnTo>
                    <a:pt x="80791" y="71861"/>
                  </a:lnTo>
                  <a:cubicBezTo>
                    <a:pt x="80858" y="76064"/>
                    <a:pt x="80791" y="80300"/>
                    <a:pt x="80691" y="84503"/>
                  </a:cubicBezTo>
                  <a:cubicBezTo>
                    <a:pt x="80558" y="88806"/>
                    <a:pt x="79890" y="92976"/>
                    <a:pt x="78356" y="96979"/>
                  </a:cubicBezTo>
                  <a:cubicBezTo>
                    <a:pt x="77756" y="98513"/>
                    <a:pt x="77088" y="100081"/>
                    <a:pt x="77155" y="101749"/>
                  </a:cubicBezTo>
                  <a:cubicBezTo>
                    <a:pt x="77189" y="102349"/>
                    <a:pt x="77289" y="102950"/>
                    <a:pt x="77555" y="103517"/>
                  </a:cubicBezTo>
                  <a:cubicBezTo>
                    <a:pt x="77822" y="104117"/>
                    <a:pt x="79157" y="105552"/>
                    <a:pt x="78890" y="106285"/>
                  </a:cubicBezTo>
                  <a:cubicBezTo>
                    <a:pt x="69516" y="111422"/>
                    <a:pt x="60143" y="117126"/>
                    <a:pt x="51870" y="123931"/>
                  </a:cubicBezTo>
                  <a:cubicBezTo>
                    <a:pt x="51470" y="123464"/>
                    <a:pt x="50870" y="123264"/>
                    <a:pt x="50236" y="123031"/>
                  </a:cubicBezTo>
                  <a:cubicBezTo>
                    <a:pt x="48802" y="122464"/>
                    <a:pt x="47301" y="122163"/>
                    <a:pt x="45833" y="121830"/>
                  </a:cubicBezTo>
                  <a:cubicBezTo>
                    <a:pt x="42364" y="120996"/>
                    <a:pt x="39562" y="119461"/>
                    <a:pt x="36993" y="116993"/>
                  </a:cubicBezTo>
                  <a:cubicBezTo>
                    <a:pt x="32123" y="112323"/>
                    <a:pt x="28454" y="106519"/>
                    <a:pt x="23750" y="101715"/>
                  </a:cubicBezTo>
                  <a:lnTo>
                    <a:pt x="23750" y="101715"/>
                  </a:lnTo>
                  <a:cubicBezTo>
                    <a:pt x="25919" y="101816"/>
                    <a:pt x="28087" y="101882"/>
                    <a:pt x="30255" y="101949"/>
                  </a:cubicBezTo>
                  <a:cubicBezTo>
                    <a:pt x="36053" y="102151"/>
                    <a:pt x="41860" y="102252"/>
                    <a:pt x="47672" y="102252"/>
                  </a:cubicBezTo>
                  <a:cubicBezTo>
                    <a:pt x="52428" y="102252"/>
                    <a:pt x="57186" y="102184"/>
                    <a:pt x="61944" y="102049"/>
                  </a:cubicBezTo>
                  <a:cubicBezTo>
                    <a:pt x="62011" y="102316"/>
                    <a:pt x="62111" y="102549"/>
                    <a:pt x="62211" y="102816"/>
                  </a:cubicBezTo>
                  <a:cubicBezTo>
                    <a:pt x="62239" y="102900"/>
                    <a:pt x="62302" y="102937"/>
                    <a:pt x="62364" y="102937"/>
                  </a:cubicBezTo>
                  <a:cubicBezTo>
                    <a:pt x="62449" y="102937"/>
                    <a:pt x="62531" y="102866"/>
                    <a:pt x="62511" y="102750"/>
                  </a:cubicBezTo>
                  <a:cubicBezTo>
                    <a:pt x="61644" y="98747"/>
                    <a:pt x="62278" y="94944"/>
                    <a:pt x="64113" y="91341"/>
                  </a:cubicBezTo>
                  <a:cubicBezTo>
                    <a:pt x="65614" y="88406"/>
                    <a:pt x="68049" y="85971"/>
                    <a:pt x="69250" y="82969"/>
                  </a:cubicBezTo>
                  <a:cubicBezTo>
                    <a:pt x="70517" y="79833"/>
                    <a:pt x="70350" y="76264"/>
                    <a:pt x="70284" y="72995"/>
                  </a:cubicBezTo>
                  <a:cubicBezTo>
                    <a:pt x="70217" y="69059"/>
                    <a:pt x="69950" y="65156"/>
                    <a:pt x="69550" y="61253"/>
                  </a:cubicBezTo>
                  <a:cubicBezTo>
                    <a:pt x="69350" y="59218"/>
                    <a:pt x="69116" y="57150"/>
                    <a:pt x="70350" y="55382"/>
                  </a:cubicBezTo>
                  <a:cubicBezTo>
                    <a:pt x="71451" y="53781"/>
                    <a:pt x="73486" y="52547"/>
                    <a:pt x="75421" y="52380"/>
                  </a:cubicBezTo>
                  <a:cubicBezTo>
                    <a:pt x="75512" y="52376"/>
                    <a:pt x="75603" y="52374"/>
                    <a:pt x="75691" y="52374"/>
                  </a:cubicBezTo>
                  <a:close/>
                  <a:moveTo>
                    <a:pt x="93133" y="123531"/>
                  </a:moveTo>
                  <a:cubicBezTo>
                    <a:pt x="95468" y="126767"/>
                    <a:pt x="98003" y="129902"/>
                    <a:pt x="100772" y="132838"/>
                  </a:cubicBezTo>
                  <a:cubicBezTo>
                    <a:pt x="100505" y="132904"/>
                    <a:pt x="100438" y="133305"/>
                    <a:pt x="100772" y="133371"/>
                  </a:cubicBezTo>
                  <a:lnTo>
                    <a:pt x="101106" y="133438"/>
                  </a:lnTo>
                  <a:cubicBezTo>
                    <a:pt x="99952" y="135288"/>
                    <a:pt x="97541" y="135679"/>
                    <a:pt x="95124" y="135679"/>
                  </a:cubicBezTo>
                  <a:cubicBezTo>
                    <a:pt x="93489" y="135679"/>
                    <a:pt x="91850" y="135500"/>
                    <a:pt x="90598" y="135473"/>
                  </a:cubicBezTo>
                  <a:cubicBezTo>
                    <a:pt x="86929" y="135373"/>
                    <a:pt x="83260" y="135239"/>
                    <a:pt x="79557" y="135206"/>
                  </a:cubicBezTo>
                  <a:cubicBezTo>
                    <a:pt x="77322" y="135206"/>
                    <a:pt x="75087" y="135239"/>
                    <a:pt x="72819" y="135340"/>
                  </a:cubicBezTo>
                  <a:cubicBezTo>
                    <a:pt x="76288" y="133438"/>
                    <a:pt x="79690" y="131403"/>
                    <a:pt x="83093" y="129402"/>
                  </a:cubicBezTo>
                  <a:cubicBezTo>
                    <a:pt x="86428" y="127467"/>
                    <a:pt x="89898" y="125633"/>
                    <a:pt x="93133" y="123531"/>
                  </a:cubicBezTo>
                  <a:close/>
                  <a:moveTo>
                    <a:pt x="80084" y="106673"/>
                  </a:moveTo>
                  <a:cubicBezTo>
                    <a:pt x="82858" y="106673"/>
                    <a:pt x="84875" y="111166"/>
                    <a:pt x="86162" y="113157"/>
                  </a:cubicBezTo>
                  <a:cubicBezTo>
                    <a:pt x="87696" y="115559"/>
                    <a:pt x="89230" y="117927"/>
                    <a:pt x="90832" y="120262"/>
                  </a:cubicBezTo>
                  <a:cubicBezTo>
                    <a:pt x="91499" y="121229"/>
                    <a:pt x="92166" y="122163"/>
                    <a:pt x="92833" y="123097"/>
                  </a:cubicBezTo>
                  <a:cubicBezTo>
                    <a:pt x="89431" y="124899"/>
                    <a:pt x="86128" y="127000"/>
                    <a:pt x="82826" y="128935"/>
                  </a:cubicBezTo>
                  <a:cubicBezTo>
                    <a:pt x="79290" y="131036"/>
                    <a:pt x="75721" y="133071"/>
                    <a:pt x="72252" y="135239"/>
                  </a:cubicBezTo>
                  <a:cubicBezTo>
                    <a:pt x="72185" y="135273"/>
                    <a:pt x="72152" y="135340"/>
                    <a:pt x="72152" y="135373"/>
                  </a:cubicBezTo>
                  <a:cubicBezTo>
                    <a:pt x="67582" y="135606"/>
                    <a:pt x="63012" y="136207"/>
                    <a:pt x="58609" y="137508"/>
                  </a:cubicBezTo>
                  <a:cubicBezTo>
                    <a:pt x="58609" y="137441"/>
                    <a:pt x="58575" y="137374"/>
                    <a:pt x="58542" y="137308"/>
                  </a:cubicBezTo>
                  <a:cubicBezTo>
                    <a:pt x="57041" y="135440"/>
                    <a:pt x="55740" y="133472"/>
                    <a:pt x="54606" y="131370"/>
                  </a:cubicBezTo>
                  <a:cubicBezTo>
                    <a:pt x="53505" y="129369"/>
                    <a:pt x="52237" y="127067"/>
                    <a:pt x="51937" y="124799"/>
                  </a:cubicBezTo>
                  <a:lnTo>
                    <a:pt x="52037" y="124665"/>
                  </a:lnTo>
                  <a:cubicBezTo>
                    <a:pt x="52104" y="124599"/>
                    <a:pt x="52137" y="124498"/>
                    <a:pt x="52104" y="124398"/>
                  </a:cubicBezTo>
                  <a:cubicBezTo>
                    <a:pt x="52104" y="124332"/>
                    <a:pt x="52071" y="124298"/>
                    <a:pt x="52071" y="124265"/>
                  </a:cubicBezTo>
                  <a:cubicBezTo>
                    <a:pt x="60844" y="118161"/>
                    <a:pt x="69516" y="112156"/>
                    <a:pt x="78890" y="106986"/>
                  </a:cubicBezTo>
                  <a:cubicBezTo>
                    <a:pt x="78914" y="106998"/>
                    <a:pt x="78943" y="107006"/>
                    <a:pt x="78975" y="107006"/>
                  </a:cubicBezTo>
                  <a:cubicBezTo>
                    <a:pt x="79030" y="107006"/>
                    <a:pt x="79093" y="106983"/>
                    <a:pt x="79157" y="106919"/>
                  </a:cubicBezTo>
                  <a:cubicBezTo>
                    <a:pt x="79223" y="106886"/>
                    <a:pt x="79290" y="106819"/>
                    <a:pt x="79323" y="106786"/>
                  </a:cubicBezTo>
                  <a:cubicBezTo>
                    <a:pt x="79583" y="106709"/>
                    <a:pt x="79837" y="106673"/>
                    <a:pt x="80084" y="106673"/>
                  </a:cubicBezTo>
                  <a:close/>
                  <a:moveTo>
                    <a:pt x="20551" y="0"/>
                  </a:moveTo>
                  <a:cubicBezTo>
                    <a:pt x="20030" y="0"/>
                    <a:pt x="19506" y="58"/>
                    <a:pt x="19147" y="310"/>
                  </a:cubicBezTo>
                  <a:cubicBezTo>
                    <a:pt x="18380" y="910"/>
                    <a:pt x="18647" y="2144"/>
                    <a:pt x="18613" y="2945"/>
                  </a:cubicBezTo>
                  <a:lnTo>
                    <a:pt x="18613" y="8215"/>
                  </a:lnTo>
                  <a:cubicBezTo>
                    <a:pt x="18580" y="11551"/>
                    <a:pt x="18547" y="14887"/>
                    <a:pt x="18547" y="18222"/>
                  </a:cubicBezTo>
                  <a:cubicBezTo>
                    <a:pt x="18547" y="20624"/>
                    <a:pt x="18513" y="22992"/>
                    <a:pt x="18480" y="25394"/>
                  </a:cubicBezTo>
                  <a:cubicBezTo>
                    <a:pt x="16845" y="23626"/>
                    <a:pt x="15211" y="21892"/>
                    <a:pt x="13576" y="20124"/>
                  </a:cubicBezTo>
                  <a:cubicBezTo>
                    <a:pt x="12276" y="18723"/>
                    <a:pt x="10875" y="17288"/>
                    <a:pt x="9140" y="16421"/>
                  </a:cubicBezTo>
                  <a:cubicBezTo>
                    <a:pt x="8180" y="15941"/>
                    <a:pt x="7090" y="15677"/>
                    <a:pt x="6029" y="15677"/>
                  </a:cubicBezTo>
                  <a:cubicBezTo>
                    <a:pt x="4142" y="15677"/>
                    <a:pt x="2346" y="16513"/>
                    <a:pt x="1535" y="18456"/>
                  </a:cubicBezTo>
                  <a:cubicBezTo>
                    <a:pt x="0" y="22025"/>
                    <a:pt x="2469" y="25428"/>
                    <a:pt x="4603" y="28096"/>
                  </a:cubicBezTo>
                  <a:cubicBezTo>
                    <a:pt x="7806" y="32166"/>
                    <a:pt x="11008" y="36235"/>
                    <a:pt x="14377" y="40171"/>
                  </a:cubicBezTo>
                  <a:cubicBezTo>
                    <a:pt x="14213" y="40163"/>
                    <a:pt x="14048" y="40159"/>
                    <a:pt x="13884" y="40159"/>
                  </a:cubicBezTo>
                  <a:cubicBezTo>
                    <a:pt x="10800" y="40159"/>
                    <a:pt x="7670" y="41650"/>
                    <a:pt x="7005" y="44975"/>
                  </a:cubicBezTo>
                  <a:cubicBezTo>
                    <a:pt x="6171" y="48978"/>
                    <a:pt x="8973" y="52213"/>
                    <a:pt x="12042" y="54382"/>
                  </a:cubicBezTo>
                  <a:cubicBezTo>
                    <a:pt x="9474" y="54515"/>
                    <a:pt x="7372" y="56049"/>
                    <a:pt x="6538" y="58818"/>
                  </a:cubicBezTo>
                  <a:cubicBezTo>
                    <a:pt x="5271" y="63054"/>
                    <a:pt x="7772" y="67191"/>
                    <a:pt x="10508" y="70326"/>
                  </a:cubicBezTo>
                  <a:cubicBezTo>
                    <a:pt x="10007" y="70326"/>
                    <a:pt x="9540" y="70360"/>
                    <a:pt x="9040" y="70460"/>
                  </a:cubicBezTo>
                  <a:cubicBezTo>
                    <a:pt x="6905" y="70793"/>
                    <a:pt x="4670" y="71861"/>
                    <a:pt x="3703" y="73896"/>
                  </a:cubicBezTo>
                  <a:cubicBezTo>
                    <a:pt x="2769" y="75964"/>
                    <a:pt x="3236" y="78365"/>
                    <a:pt x="4337" y="80233"/>
                  </a:cubicBezTo>
                  <a:cubicBezTo>
                    <a:pt x="5904" y="82969"/>
                    <a:pt x="8573" y="84970"/>
                    <a:pt x="10741" y="87172"/>
                  </a:cubicBezTo>
                  <a:cubicBezTo>
                    <a:pt x="13476" y="89940"/>
                    <a:pt x="15978" y="92876"/>
                    <a:pt x="18347" y="95945"/>
                  </a:cubicBezTo>
                  <a:cubicBezTo>
                    <a:pt x="18413" y="96045"/>
                    <a:pt x="18480" y="96078"/>
                    <a:pt x="18547" y="96078"/>
                  </a:cubicBezTo>
                  <a:cubicBezTo>
                    <a:pt x="18513" y="97479"/>
                    <a:pt x="18580" y="98947"/>
                    <a:pt x="19080" y="100048"/>
                  </a:cubicBezTo>
                  <a:cubicBezTo>
                    <a:pt x="19647" y="101315"/>
                    <a:pt x="20815" y="101515"/>
                    <a:pt x="22083" y="101615"/>
                  </a:cubicBezTo>
                  <a:cubicBezTo>
                    <a:pt x="22483" y="101649"/>
                    <a:pt x="22850" y="101649"/>
                    <a:pt x="23250" y="101682"/>
                  </a:cubicBezTo>
                  <a:cubicBezTo>
                    <a:pt x="25118" y="104317"/>
                    <a:pt x="27320" y="106752"/>
                    <a:pt x="29421" y="109221"/>
                  </a:cubicBezTo>
                  <a:cubicBezTo>
                    <a:pt x="31489" y="111723"/>
                    <a:pt x="33524" y="114291"/>
                    <a:pt x="35826" y="116626"/>
                  </a:cubicBezTo>
                  <a:cubicBezTo>
                    <a:pt x="37627" y="118527"/>
                    <a:pt x="39695" y="120229"/>
                    <a:pt x="42130" y="121263"/>
                  </a:cubicBezTo>
                  <a:cubicBezTo>
                    <a:pt x="43431" y="121863"/>
                    <a:pt x="44832" y="122197"/>
                    <a:pt x="46233" y="122530"/>
                  </a:cubicBezTo>
                  <a:cubicBezTo>
                    <a:pt x="46733" y="122630"/>
                    <a:pt x="51804" y="124065"/>
                    <a:pt x="51470" y="124432"/>
                  </a:cubicBezTo>
                  <a:cubicBezTo>
                    <a:pt x="51337" y="124632"/>
                    <a:pt x="51437" y="124865"/>
                    <a:pt x="51604" y="124932"/>
                  </a:cubicBezTo>
                  <a:cubicBezTo>
                    <a:pt x="51537" y="126967"/>
                    <a:pt x="52771" y="129135"/>
                    <a:pt x="53672" y="130870"/>
                  </a:cubicBezTo>
                  <a:cubicBezTo>
                    <a:pt x="54906" y="133305"/>
                    <a:pt x="56407" y="135606"/>
                    <a:pt x="58108" y="137741"/>
                  </a:cubicBezTo>
                  <a:cubicBezTo>
                    <a:pt x="58172" y="137805"/>
                    <a:pt x="58235" y="137828"/>
                    <a:pt x="58290" y="137828"/>
                  </a:cubicBezTo>
                  <a:cubicBezTo>
                    <a:pt x="58322" y="137828"/>
                    <a:pt x="58351" y="137820"/>
                    <a:pt x="58375" y="137808"/>
                  </a:cubicBezTo>
                  <a:cubicBezTo>
                    <a:pt x="58400" y="137857"/>
                    <a:pt x="58442" y="137888"/>
                    <a:pt x="58502" y="137888"/>
                  </a:cubicBezTo>
                  <a:cubicBezTo>
                    <a:pt x="58524" y="137888"/>
                    <a:pt x="58548" y="137884"/>
                    <a:pt x="58575" y="137875"/>
                  </a:cubicBezTo>
                  <a:cubicBezTo>
                    <a:pt x="65363" y="136277"/>
                    <a:pt x="72249" y="135802"/>
                    <a:pt x="79191" y="135802"/>
                  </a:cubicBezTo>
                  <a:cubicBezTo>
                    <a:pt x="80368" y="135802"/>
                    <a:pt x="81546" y="135816"/>
                    <a:pt x="82726" y="135840"/>
                  </a:cubicBezTo>
                  <a:cubicBezTo>
                    <a:pt x="86595" y="135940"/>
                    <a:pt x="90465" y="136073"/>
                    <a:pt x="94367" y="136107"/>
                  </a:cubicBezTo>
                  <a:cubicBezTo>
                    <a:pt x="94688" y="136111"/>
                    <a:pt x="95018" y="136115"/>
                    <a:pt x="95352" y="136115"/>
                  </a:cubicBezTo>
                  <a:cubicBezTo>
                    <a:pt x="97840" y="136115"/>
                    <a:pt x="100601" y="135871"/>
                    <a:pt x="101806" y="133371"/>
                  </a:cubicBezTo>
                  <a:cubicBezTo>
                    <a:pt x="101873" y="133238"/>
                    <a:pt x="101839" y="133071"/>
                    <a:pt x="101706" y="132971"/>
                  </a:cubicBezTo>
                  <a:cubicBezTo>
                    <a:pt x="101706" y="132971"/>
                    <a:pt x="101706" y="132971"/>
                    <a:pt x="101706" y="132938"/>
                  </a:cubicBezTo>
                  <a:cubicBezTo>
                    <a:pt x="96869" y="127968"/>
                    <a:pt x="92866" y="122330"/>
                    <a:pt x="89064" y="116559"/>
                  </a:cubicBezTo>
                  <a:cubicBezTo>
                    <a:pt x="87296" y="113857"/>
                    <a:pt x="85661" y="110989"/>
                    <a:pt x="83760" y="108387"/>
                  </a:cubicBezTo>
                  <a:cubicBezTo>
                    <a:pt x="82904" y="107246"/>
                    <a:pt x="81658" y="106227"/>
                    <a:pt x="80314" y="106227"/>
                  </a:cubicBezTo>
                  <a:cubicBezTo>
                    <a:pt x="80086" y="106227"/>
                    <a:pt x="79855" y="106256"/>
                    <a:pt x="79624" y="106319"/>
                  </a:cubicBezTo>
                  <a:cubicBezTo>
                    <a:pt x="79757" y="105852"/>
                    <a:pt x="79557" y="105318"/>
                    <a:pt x="79257" y="104818"/>
                  </a:cubicBezTo>
                  <a:cubicBezTo>
                    <a:pt x="78723" y="103950"/>
                    <a:pt x="78022" y="103450"/>
                    <a:pt x="77822" y="102383"/>
                  </a:cubicBezTo>
                  <a:cubicBezTo>
                    <a:pt x="77555" y="101048"/>
                    <a:pt x="77956" y="99714"/>
                    <a:pt x="78423" y="98446"/>
                  </a:cubicBezTo>
                  <a:cubicBezTo>
                    <a:pt x="79824" y="94577"/>
                    <a:pt x="80925" y="90841"/>
                    <a:pt x="81191" y="86705"/>
                  </a:cubicBezTo>
                  <a:cubicBezTo>
                    <a:pt x="81492" y="82268"/>
                    <a:pt x="81392" y="77732"/>
                    <a:pt x="81358" y="73295"/>
                  </a:cubicBezTo>
                  <a:cubicBezTo>
                    <a:pt x="81325" y="68792"/>
                    <a:pt x="81158" y="64289"/>
                    <a:pt x="80658" y="59785"/>
                  </a:cubicBezTo>
                  <a:cubicBezTo>
                    <a:pt x="80391" y="57184"/>
                    <a:pt x="80324" y="53181"/>
                    <a:pt x="77389" y="52047"/>
                  </a:cubicBezTo>
                  <a:cubicBezTo>
                    <a:pt x="76885" y="51856"/>
                    <a:pt x="76354" y="51771"/>
                    <a:pt x="75814" y="51771"/>
                  </a:cubicBezTo>
                  <a:cubicBezTo>
                    <a:pt x="75028" y="51771"/>
                    <a:pt x="74223" y="51950"/>
                    <a:pt x="73453" y="52247"/>
                  </a:cubicBezTo>
                  <a:cubicBezTo>
                    <a:pt x="73486" y="52213"/>
                    <a:pt x="73486" y="52147"/>
                    <a:pt x="73486" y="52113"/>
                  </a:cubicBezTo>
                  <a:cubicBezTo>
                    <a:pt x="73386" y="43807"/>
                    <a:pt x="73252" y="35535"/>
                    <a:pt x="73119" y="27262"/>
                  </a:cubicBezTo>
                  <a:cubicBezTo>
                    <a:pt x="73052" y="23159"/>
                    <a:pt x="73019" y="19090"/>
                    <a:pt x="72952" y="14987"/>
                  </a:cubicBezTo>
                  <a:cubicBezTo>
                    <a:pt x="72852" y="10917"/>
                    <a:pt x="72986" y="6747"/>
                    <a:pt x="72652" y="2678"/>
                  </a:cubicBezTo>
                  <a:cubicBezTo>
                    <a:pt x="72652" y="2645"/>
                    <a:pt x="72685" y="2611"/>
                    <a:pt x="72685" y="2544"/>
                  </a:cubicBezTo>
                  <a:cubicBezTo>
                    <a:pt x="73019" y="310"/>
                    <a:pt x="70317" y="476"/>
                    <a:pt x="68783" y="443"/>
                  </a:cubicBezTo>
                  <a:cubicBezTo>
                    <a:pt x="65247" y="376"/>
                    <a:pt x="61744" y="310"/>
                    <a:pt x="58208" y="243"/>
                  </a:cubicBezTo>
                  <a:cubicBezTo>
                    <a:pt x="51237" y="176"/>
                    <a:pt x="44298" y="109"/>
                    <a:pt x="37327" y="76"/>
                  </a:cubicBezTo>
                  <a:cubicBezTo>
                    <a:pt x="33824" y="76"/>
                    <a:pt x="30288" y="43"/>
                    <a:pt x="26753" y="43"/>
                  </a:cubicBezTo>
                  <a:lnTo>
                    <a:pt x="21782" y="43"/>
                  </a:lnTo>
                  <a:cubicBezTo>
                    <a:pt x="21444" y="43"/>
                    <a:pt x="20998" y="0"/>
                    <a:pt x="2055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79"/>
          <p:cNvGrpSpPr/>
          <p:nvPr/>
        </p:nvGrpSpPr>
        <p:grpSpPr>
          <a:xfrm rot="124266">
            <a:off x="6665834" y="1945518"/>
            <a:ext cx="1129919" cy="779925"/>
            <a:chOff x="5560550" y="1017938"/>
            <a:chExt cx="2489925" cy="1719425"/>
          </a:xfrm>
        </p:grpSpPr>
        <p:sp>
          <p:nvSpPr>
            <p:cNvPr id="1589" name="Google Shape;1589;p79"/>
            <p:cNvSpPr/>
            <p:nvPr/>
          </p:nvSpPr>
          <p:spPr>
            <a:xfrm>
              <a:off x="5560550" y="1017938"/>
              <a:ext cx="2489925" cy="1719425"/>
            </a:xfrm>
            <a:custGeom>
              <a:avLst/>
              <a:gdLst/>
              <a:ahLst/>
              <a:cxnLst/>
              <a:rect l="l" t="t" r="r" b="b"/>
              <a:pathLst>
                <a:path w="99597" h="68777" extrusionOk="0">
                  <a:moveTo>
                    <a:pt x="54255" y="733"/>
                  </a:moveTo>
                  <a:cubicBezTo>
                    <a:pt x="57373" y="733"/>
                    <a:pt x="60177" y="3725"/>
                    <a:pt x="60198" y="3746"/>
                  </a:cubicBezTo>
                  <a:cubicBezTo>
                    <a:pt x="60219" y="3767"/>
                    <a:pt x="60239" y="3787"/>
                    <a:pt x="60260" y="3808"/>
                  </a:cubicBezTo>
                  <a:cubicBezTo>
                    <a:pt x="60281" y="3829"/>
                    <a:pt x="60302" y="3850"/>
                    <a:pt x="60323" y="3850"/>
                  </a:cubicBezTo>
                  <a:cubicBezTo>
                    <a:pt x="60700" y="4206"/>
                    <a:pt x="60888" y="4729"/>
                    <a:pt x="60888" y="4729"/>
                  </a:cubicBezTo>
                  <a:lnTo>
                    <a:pt x="60700" y="4771"/>
                  </a:lnTo>
                  <a:cubicBezTo>
                    <a:pt x="58377" y="5252"/>
                    <a:pt x="56285" y="6298"/>
                    <a:pt x="54674" y="7742"/>
                  </a:cubicBezTo>
                  <a:cubicBezTo>
                    <a:pt x="52100" y="10065"/>
                    <a:pt x="51138" y="12199"/>
                    <a:pt x="50803" y="13266"/>
                  </a:cubicBezTo>
                  <a:lnTo>
                    <a:pt x="50698" y="13622"/>
                  </a:lnTo>
                  <a:lnTo>
                    <a:pt x="50301" y="13642"/>
                  </a:lnTo>
                  <a:cubicBezTo>
                    <a:pt x="46263" y="13810"/>
                    <a:pt x="43940" y="16907"/>
                    <a:pt x="42936" y="18748"/>
                  </a:cubicBezTo>
                  <a:lnTo>
                    <a:pt x="42873" y="18852"/>
                  </a:lnTo>
                  <a:cubicBezTo>
                    <a:pt x="42622" y="18601"/>
                    <a:pt x="42308" y="18455"/>
                    <a:pt x="42161" y="18078"/>
                  </a:cubicBezTo>
                  <a:cubicBezTo>
                    <a:pt x="41597" y="17262"/>
                    <a:pt x="40362" y="15965"/>
                    <a:pt x="37998" y="15400"/>
                  </a:cubicBezTo>
                  <a:cubicBezTo>
                    <a:pt x="37971" y="15395"/>
                    <a:pt x="37944" y="15392"/>
                    <a:pt x="37917" y="15392"/>
                  </a:cubicBezTo>
                  <a:cubicBezTo>
                    <a:pt x="37737" y="15392"/>
                    <a:pt x="37574" y="15511"/>
                    <a:pt x="37537" y="15693"/>
                  </a:cubicBezTo>
                  <a:cubicBezTo>
                    <a:pt x="37475" y="15902"/>
                    <a:pt x="37600" y="16111"/>
                    <a:pt x="37830" y="16174"/>
                  </a:cubicBezTo>
                  <a:cubicBezTo>
                    <a:pt x="40132" y="16718"/>
                    <a:pt x="41220" y="18036"/>
                    <a:pt x="41617" y="18706"/>
                  </a:cubicBezTo>
                  <a:cubicBezTo>
                    <a:pt x="41638" y="18706"/>
                    <a:pt x="41638" y="18706"/>
                    <a:pt x="41638" y="18685"/>
                  </a:cubicBezTo>
                  <a:cubicBezTo>
                    <a:pt x="41806" y="18915"/>
                    <a:pt x="41931" y="19083"/>
                    <a:pt x="42161" y="19250"/>
                  </a:cubicBezTo>
                  <a:cubicBezTo>
                    <a:pt x="42203" y="19292"/>
                    <a:pt x="42496" y="19522"/>
                    <a:pt x="42580" y="19585"/>
                  </a:cubicBezTo>
                  <a:lnTo>
                    <a:pt x="42057" y="19689"/>
                  </a:lnTo>
                  <a:cubicBezTo>
                    <a:pt x="37851" y="20526"/>
                    <a:pt x="35131" y="25443"/>
                    <a:pt x="34399" y="26908"/>
                  </a:cubicBezTo>
                  <a:lnTo>
                    <a:pt x="34294" y="27159"/>
                  </a:lnTo>
                  <a:lnTo>
                    <a:pt x="34022" y="27222"/>
                  </a:lnTo>
                  <a:cubicBezTo>
                    <a:pt x="32683" y="27515"/>
                    <a:pt x="28143" y="28854"/>
                    <a:pt x="26071" y="33729"/>
                  </a:cubicBezTo>
                  <a:cubicBezTo>
                    <a:pt x="24104" y="38374"/>
                    <a:pt x="25213" y="41157"/>
                    <a:pt x="25778" y="42140"/>
                  </a:cubicBezTo>
                  <a:lnTo>
                    <a:pt x="25967" y="42496"/>
                  </a:lnTo>
                  <a:lnTo>
                    <a:pt x="25695" y="42789"/>
                  </a:lnTo>
                  <a:cubicBezTo>
                    <a:pt x="21003" y="48064"/>
                    <a:pt x="21132" y="53485"/>
                    <a:pt x="22169" y="57271"/>
                  </a:cubicBezTo>
                  <a:lnTo>
                    <a:pt x="22169" y="57271"/>
                  </a:lnTo>
                  <a:cubicBezTo>
                    <a:pt x="21610" y="57395"/>
                    <a:pt x="21279" y="57499"/>
                    <a:pt x="21133" y="57540"/>
                  </a:cubicBezTo>
                  <a:cubicBezTo>
                    <a:pt x="21133" y="57540"/>
                    <a:pt x="21133" y="57519"/>
                    <a:pt x="21133" y="57519"/>
                  </a:cubicBezTo>
                  <a:cubicBezTo>
                    <a:pt x="21050" y="57540"/>
                    <a:pt x="20966" y="57582"/>
                    <a:pt x="20882" y="57624"/>
                  </a:cubicBezTo>
                  <a:cubicBezTo>
                    <a:pt x="20861" y="57624"/>
                    <a:pt x="18434" y="58440"/>
                    <a:pt x="16028" y="58440"/>
                  </a:cubicBezTo>
                  <a:cubicBezTo>
                    <a:pt x="15547" y="58440"/>
                    <a:pt x="15086" y="58398"/>
                    <a:pt x="14689" y="58335"/>
                  </a:cubicBezTo>
                  <a:cubicBezTo>
                    <a:pt x="12680" y="58001"/>
                    <a:pt x="12199" y="56201"/>
                    <a:pt x="12157" y="56013"/>
                  </a:cubicBezTo>
                  <a:cubicBezTo>
                    <a:pt x="12094" y="55720"/>
                    <a:pt x="11948" y="55448"/>
                    <a:pt x="11739" y="55239"/>
                  </a:cubicBezTo>
                  <a:cubicBezTo>
                    <a:pt x="13161" y="54046"/>
                    <a:pt x="14521" y="51891"/>
                    <a:pt x="14166" y="48166"/>
                  </a:cubicBezTo>
                  <a:lnTo>
                    <a:pt x="14166" y="48166"/>
                  </a:lnTo>
                  <a:cubicBezTo>
                    <a:pt x="14459" y="48229"/>
                    <a:pt x="14793" y="48271"/>
                    <a:pt x="15149" y="48271"/>
                  </a:cubicBezTo>
                  <a:cubicBezTo>
                    <a:pt x="15547" y="48271"/>
                    <a:pt x="15986" y="48229"/>
                    <a:pt x="16467" y="48104"/>
                  </a:cubicBezTo>
                  <a:cubicBezTo>
                    <a:pt x="16677" y="48062"/>
                    <a:pt x="16802" y="47853"/>
                    <a:pt x="16760" y="47643"/>
                  </a:cubicBezTo>
                  <a:cubicBezTo>
                    <a:pt x="16707" y="47467"/>
                    <a:pt x="16551" y="47336"/>
                    <a:pt x="16378" y="47336"/>
                  </a:cubicBezTo>
                  <a:cubicBezTo>
                    <a:pt x="16345" y="47336"/>
                    <a:pt x="16312" y="47340"/>
                    <a:pt x="16279" y="47350"/>
                  </a:cubicBezTo>
                  <a:cubicBezTo>
                    <a:pt x="15871" y="47443"/>
                    <a:pt x="15500" y="47483"/>
                    <a:pt x="15163" y="47483"/>
                  </a:cubicBezTo>
                  <a:cubicBezTo>
                    <a:pt x="12993" y="47483"/>
                    <a:pt x="12235" y="45812"/>
                    <a:pt x="12199" y="45739"/>
                  </a:cubicBezTo>
                  <a:cubicBezTo>
                    <a:pt x="12137" y="45584"/>
                    <a:pt x="11994" y="45498"/>
                    <a:pt x="11839" y="45498"/>
                  </a:cubicBezTo>
                  <a:cubicBezTo>
                    <a:pt x="11785" y="45498"/>
                    <a:pt x="11730" y="45508"/>
                    <a:pt x="11676" y="45530"/>
                  </a:cubicBezTo>
                  <a:cubicBezTo>
                    <a:pt x="11487" y="45614"/>
                    <a:pt x="11383" y="45844"/>
                    <a:pt x="11467" y="46032"/>
                  </a:cubicBezTo>
                  <a:cubicBezTo>
                    <a:pt x="11487" y="46053"/>
                    <a:pt x="12011" y="47246"/>
                    <a:pt x="13350" y="47874"/>
                  </a:cubicBezTo>
                  <a:cubicBezTo>
                    <a:pt x="13831" y="51723"/>
                    <a:pt x="12429" y="53774"/>
                    <a:pt x="11048" y="54820"/>
                  </a:cubicBezTo>
                  <a:cubicBezTo>
                    <a:pt x="10860" y="54778"/>
                    <a:pt x="10671" y="54757"/>
                    <a:pt x="10462" y="54757"/>
                  </a:cubicBezTo>
                  <a:cubicBezTo>
                    <a:pt x="10441" y="54778"/>
                    <a:pt x="10379" y="54778"/>
                    <a:pt x="10274" y="54778"/>
                  </a:cubicBezTo>
                  <a:cubicBezTo>
                    <a:pt x="9207" y="54778"/>
                    <a:pt x="5587" y="54444"/>
                    <a:pt x="3327" y="50091"/>
                  </a:cubicBezTo>
                  <a:cubicBezTo>
                    <a:pt x="795" y="45216"/>
                    <a:pt x="4771" y="37642"/>
                    <a:pt x="5336" y="36596"/>
                  </a:cubicBezTo>
                  <a:cubicBezTo>
                    <a:pt x="5859" y="37956"/>
                    <a:pt x="6654" y="39379"/>
                    <a:pt x="7889" y="40467"/>
                  </a:cubicBezTo>
                  <a:cubicBezTo>
                    <a:pt x="7972" y="40529"/>
                    <a:pt x="8056" y="40550"/>
                    <a:pt x="8140" y="40550"/>
                  </a:cubicBezTo>
                  <a:cubicBezTo>
                    <a:pt x="8265" y="40550"/>
                    <a:pt x="8370" y="40508"/>
                    <a:pt x="8454" y="40425"/>
                  </a:cubicBezTo>
                  <a:cubicBezTo>
                    <a:pt x="8600" y="40257"/>
                    <a:pt x="8579" y="40006"/>
                    <a:pt x="8412" y="39860"/>
                  </a:cubicBezTo>
                  <a:cubicBezTo>
                    <a:pt x="6863" y="38521"/>
                    <a:pt x="6047" y="36512"/>
                    <a:pt x="5608" y="34880"/>
                  </a:cubicBezTo>
                  <a:cubicBezTo>
                    <a:pt x="5713" y="32829"/>
                    <a:pt x="6738" y="31972"/>
                    <a:pt x="7638" y="31595"/>
                  </a:cubicBezTo>
                  <a:cubicBezTo>
                    <a:pt x="7679" y="31616"/>
                    <a:pt x="7700" y="31616"/>
                    <a:pt x="7742" y="31616"/>
                  </a:cubicBezTo>
                  <a:cubicBezTo>
                    <a:pt x="8036" y="31555"/>
                    <a:pt x="8548" y="31495"/>
                    <a:pt x="9114" y="31495"/>
                  </a:cubicBezTo>
                  <a:cubicBezTo>
                    <a:pt x="9918" y="31495"/>
                    <a:pt x="10830" y="31617"/>
                    <a:pt x="11383" y="32034"/>
                  </a:cubicBezTo>
                  <a:cubicBezTo>
                    <a:pt x="10776" y="33101"/>
                    <a:pt x="11048" y="34043"/>
                    <a:pt x="11069" y="34064"/>
                  </a:cubicBezTo>
                  <a:cubicBezTo>
                    <a:pt x="11111" y="34231"/>
                    <a:pt x="11278" y="34336"/>
                    <a:pt x="11446" y="34336"/>
                  </a:cubicBezTo>
                  <a:cubicBezTo>
                    <a:pt x="11467" y="34336"/>
                    <a:pt x="11508" y="34315"/>
                    <a:pt x="11550" y="34315"/>
                  </a:cubicBezTo>
                  <a:cubicBezTo>
                    <a:pt x="11759" y="34252"/>
                    <a:pt x="11885" y="34022"/>
                    <a:pt x="11822" y="33813"/>
                  </a:cubicBezTo>
                  <a:cubicBezTo>
                    <a:pt x="11801" y="33792"/>
                    <a:pt x="11320" y="32202"/>
                    <a:pt x="13705" y="31051"/>
                  </a:cubicBezTo>
                  <a:cubicBezTo>
                    <a:pt x="13915" y="30946"/>
                    <a:pt x="13998" y="30716"/>
                    <a:pt x="13894" y="30528"/>
                  </a:cubicBezTo>
                  <a:cubicBezTo>
                    <a:pt x="13834" y="30380"/>
                    <a:pt x="13691" y="30294"/>
                    <a:pt x="13546" y="30294"/>
                  </a:cubicBezTo>
                  <a:cubicBezTo>
                    <a:pt x="13486" y="30294"/>
                    <a:pt x="13426" y="30309"/>
                    <a:pt x="13371" y="30340"/>
                  </a:cubicBezTo>
                  <a:cubicBezTo>
                    <a:pt x="12701" y="30653"/>
                    <a:pt x="12220" y="31030"/>
                    <a:pt x="11864" y="31407"/>
                  </a:cubicBezTo>
                  <a:cubicBezTo>
                    <a:pt x="11362" y="31009"/>
                    <a:pt x="10692" y="30821"/>
                    <a:pt x="10023" y="30758"/>
                  </a:cubicBezTo>
                  <a:cubicBezTo>
                    <a:pt x="10274" y="30423"/>
                    <a:pt x="10399" y="30026"/>
                    <a:pt x="10337" y="29586"/>
                  </a:cubicBezTo>
                  <a:cubicBezTo>
                    <a:pt x="10337" y="29586"/>
                    <a:pt x="10211" y="27912"/>
                    <a:pt x="11843" y="23184"/>
                  </a:cubicBezTo>
                  <a:cubicBezTo>
                    <a:pt x="13350" y="18769"/>
                    <a:pt x="18957" y="17785"/>
                    <a:pt x="18999" y="17785"/>
                  </a:cubicBezTo>
                  <a:cubicBezTo>
                    <a:pt x="19271" y="17744"/>
                    <a:pt x="19501" y="17618"/>
                    <a:pt x="19710" y="17472"/>
                  </a:cubicBezTo>
                  <a:cubicBezTo>
                    <a:pt x="21698" y="17869"/>
                    <a:pt x="24355" y="18852"/>
                    <a:pt x="26260" y="21091"/>
                  </a:cubicBezTo>
                  <a:cubicBezTo>
                    <a:pt x="26343" y="21175"/>
                    <a:pt x="26448" y="21238"/>
                    <a:pt x="26552" y="21238"/>
                  </a:cubicBezTo>
                  <a:cubicBezTo>
                    <a:pt x="26657" y="21238"/>
                    <a:pt x="26741" y="21196"/>
                    <a:pt x="26804" y="21133"/>
                  </a:cubicBezTo>
                  <a:cubicBezTo>
                    <a:pt x="26971" y="20987"/>
                    <a:pt x="26992" y="20736"/>
                    <a:pt x="26866" y="20568"/>
                  </a:cubicBezTo>
                  <a:cubicBezTo>
                    <a:pt x="24920" y="18267"/>
                    <a:pt x="22284" y="17220"/>
                    <a:pt x="20213" y="16760"/>
                  </a:cubicBezTo>
                  <a:cubicBezTo>
                    <a:pt x="20359" y="16363"/>
                    <a:pt x="20359" y="15944"/>
                    <a:pt x="20192" y="15547"/>
                  </a:cubicBezTo>
                  <a:cubicBezTo>
                    <a:pt x="20129" y="15442"/>
                    <a:pt x="19062" y="12868"/>
                    <a:pt x="22451" y="8830"/>
                  </a:cubicBezTo>
                  <a:cubicBezTo>
                    <a:pt x="24565" y="6340"/>
                    <a:pt x="27933" y="5817"/>
                    <a:pt x="30381" y="5817"/>
                  </a:cubicBezTo>
                  <a:cubicBezTo>
                    <a:pt x="32055" y="5817"/>
                    <a:pt x="33290" y="6068"/>
                    <a:pt x="33290" y="6068"/>
                  </a:cubicBezTo>
                  <a:cubicBezTo>
                    <a:pt x="33397" y="6092"/>
                    <a:pt x="33505" y="6104"/>
                    <a:pt x="33612" y="6104"/>
                  </a:cubicBezTo>
                  <a:cubicBezTo>
                    <a:pt x="34151" y="6104"/>
                    <a:pt x="34667" y="5807"/>
                    <a:pt x="34964" y="5336"/>
                  </a:cubicBezTo>
                  <a:cubicBezTo>
                    <a:pt x="35027" y="5252"/>
                    <a:pt x="36428" y="3076"/>
                    <a:pt x="40278" y="3076"/>
                  </a:cubicBezTo>
                  <a:lnTo>
                    <a:pt x="40550" y="3076"/>
                  </a:lnTo>
                  <a:cubicBezTo>
                    <a:pt x="41157" y="3097"/>
                    <a:pt x="41701" y="3097"/>
                    <a:pt x="42224" y="3097"/>
                  </a:cubicBezTo>
                  <a:cubicBezTo>
                    <a:pt x="43961" y="3097"/>
                    <a:pt x="45342" y="2992"/>
                    <a:pt x="46639" y="2783"/>
                  </a:cubicBezTo>
                  <a:lnTo>
                    <a:pt x="46639" y="2783"/>
                  </a:lnTo>
                  <a:cubicBezTo>
                    <a:pt x="44693" y="3934"/>
                    <a:pt x="42601" y="5650"/>
                    <a:pt x="41157" y="8077"/>
                  </a:cubicBezTo>
                  <a:cubicBezTo>
                    <a:pt x="40660" y="7961"/>
                    <a:pt x="40180" y="7919"/>
                    <a:pt x="39745" y="7919"/>
                  </a:cubicBezTo>
                  <a:cubicBezTo>
                    <a:pt x="38604" y="7919"/>
                    <a:pt x="37765" y="8208"/>
                    <a:pt x="37705" y="8223"/>
                  </a:cubicBezTo>
                  <a:cubicBezTo>
                    <a:pt x="37496" y="8307"/>
                    <a:pt x="37391" y="8537"/>
                    <a:pt x="37454" y="8725"/>
                  </a:cubicBezTo>
                  <a:cubicBezTo>
                    <a:pt x="37521" y="8894"/>
                    <a:pt x="37670" y="8995"/>
                    <a:pt x="37835" y="8995"/>
                  </a:cubicBezTo>
                  <a:cubicBezTo>
                    <a:pt x="37874" y="8995"/>
                    <a:pt x="37915" y="8989"/>
                    <a:pt x="37956" y="8977"/>
                  </a:cubicBezTo>
                  <a:cubicBezTo>
                    <a:pt x="38016" y="8947"/>
                    <a:pt x="38735" y="8704"/>
                    <a:pt x="39713" y="8704"/>
                  </a:cubicBezTo>
                  <a:cubicBezTo>
                    <a:pt x="40106" y="8704"/>
                    <a:pt x="40540" y="8743"/>
                    <a:pt x="40990" y="8851"/>
                  </a:cubicBezTo>
                  <a:cubicBezTo>
                    <a:pt x="41011" y="8893"/>
                    <a:pt x="41053" y="8914"/>
                    <a:pt x="41094" y="8956"/>
                  </a:cubicBezTo>
                  <a:cubicBezTo>
                    <a:pt x="41157" y="8977"/>
                    <a:pt x="41220" y="8997"/>
                    <a:pt x="41283" y="8997"/>
                  </a:cubicBezTo>
                  <a:cubicBezTo>
                    <a:pt x="41325" y="8997"/>
                    <a:pt x="41345" y="8977"/>
                    <a:pt x="41387" y="8977"/>
                  </a:cubicBezTo>
                  <a:cubicBezTo>
                    <a:pt x="42078" y="9207"/>
                    <a:pt x="42768" y="9583"/>
                    <a:pt x="43417" y="10274"/>
                  </a:cubicBezTo>
                  <a:cubicBezTo>
                    <a:pt x="43480" y="10357"/>
                    <a:pt x="43584" y="10399"/>
                    <a:pt x="43689" y="10399"/>
                  </a:cubicBezTo>
                  <a:cubicBezTo>
                    <a:pt x="43794" y="10399"/>
                    <a:pt x="43898" y="10357"/>
                    <a:pt x="43961" y="10295"/>
                  </a:cubicBezTo>
                  <a:cubicBezTo>
                    <a:pt x="44128" y="10148"/>
                    <a:pt x="44128" y="9897"/>
                    <a:pt x="43982" y="9730"/>
                  </a:cubicBezTo>
                  <a:cubicBezTo>
                    <a:pt x="43333" y="9039"/>
                    <a:pt x="42622" y="8600"/>
                    <a:pt x="41931" y="8328"/>
                  </a:cubicBezTo>
                  <a:cubicBezTo>
                    <a:pt x="45216" y="3013"/>
                    <a:pt x="51954" y="1381"/>
                    <a:pt x="52017" y="1360"/>
                  </a:cubicBezTo>
                  <a:cubicBezTo>
                    <a:pt x="52142" y="1339"/>
                    <a:pt x="52226" y="1256"/>
                    <a:pt x="52289" y="1151"/>
                  </a:cubicBezTo>
                  <a:cubicBezTo>
                    <a:pt x="52414" y="1109"/>
                    <a:pt x="52540" y="1067"/>
                    <a:pt x="52686" y="1005"/>
                  </a:cubicBezTo>
                  <a:cubicBezTo>
                    <a:pt x="53188" y="837"/>
                    <a:pt x="53711" y="733"/>
                    <a:pt x="54255" y="733"/>
                  </a:cubicBezTo>
                  <a:close/>
                  <a:moveTo>
                    <a:pt x="63659" y="5110"/>
                  </a:moveTo>
                  <a:cubicBezTo>
                    <a:pt x="64331" y="5110"/>
                    <a:pt x="64976" y="5160"/>
                    <a:pt x="65575" y="5252"/>
                  </a:cubicBezTo>
                  <a:cubicBezTo>
                    <a:pt x="66391" y="5796"/>
                    <a:pt x="66872" y="6340"/>
                    <a:pt x="66893" y="6340"/>
                  </a:cubicBezTo>
                  <a:cubicBezTo>
                    <a:pt x="67165" y="6675"/>
                    <a:pt x="67584" y="6884"/>
                    <a:pt x="68023" y="6905"/>
                  </a:cubicBezTo>
                  <a:cubicBezTo>
                    <a:pt x="68048" y="6906"/>
                    <a:pt x="68072" y="6907"/>
                    <a:pt x="68097" y="6907"/>
                  </a:cubicBezTo>
                  <a:cubicBezTo>
                    <a:pt x="68511" y="6907"/>
                    <a:pt x="68919" y="6741"/>
                    <a:pt x="69216" y="6445"/>
                  </a:cubicBezTo>
                  <a:cubicBezTo>
                    <a:pt x="69697" y="5943"/>
                    <a:pt x="70534" y="5671"/>
                    <a:pt x="71517" y="5671"/>
                  </a:cubicBezTo>
                  <a:cubicBezTo>
                    <a:pt x="72584" y="5671"/>
                    <a:pt x="73693" y="6005"/>
                    <a:pt x="74300" y="6528"/>
                  </a:cubicBezTo>
                  <a:cubicBezTo>
                    <a:pt x="75786" y="7805"/>
                    <a:pt x="77334" y="7930"/>
                    <a:pt x="78966" y="8098"/>
                  </a:cubicBezTo>
                  <a:cubicBezTo>
                    <a:pt x="79761" y="8160"/>
                    <a:pt x="80598" y="8244"/>
                    <a:pt x="81561" y="8453"/>
                  </a:cubicBezTo>
                  <a:cubicBezTo>
                    <a:pt x="83360" y="8851"/>
                    <a:pt x="84908" y="11592"/>
                    <a:pt x="85306" y="12534"/>
                  </a:cubicBezTo>
                  <a:cubicBezTo>
                    <a:pt x="85327" y="12534"/>
                    <a:pt x="85327" y="12534"/>
                    <a:pt x="85327" y="12554"/>
                  </a:cubicBezTo>
                  <a:cubicBezTo>
                    <a:pt x="85724" y="14228"/>
                    <a:pt x="86122" y="16969"/>
                    <a:pt x="85515" y="20087"/>
                  </a:cubicBezTo>
                  <a:cubicBezTo>
                    <a:pt x="85473" y="20296"/>
                    <a:pt x="85578" y="20526"/>
                    <a:pt x="85787" y="20568"/>
                  </a:cubicBezTo>
                  <a:cubicBezTo>
                    <a:pt x="85829" y="20589"/>
                    <a:pt x="85850" y="20589"/>
                    <a:pt x="85892" y="20589"/>
                  </a:cubicBezTo>
                  <a:cubicBezTo>
                    <a:pt x="86080" y="20589"/>
                    <a:pt x="86227" y="20464"/>
                    <a:pt x="86268" y="20275"/>
                  </a:cubicBezTo>
                  <a:cubicBezTo>
                    <a:pt x="86812" y="17576"/>
                    <a:pt x="86645" y="15149"/>
                    <a:pt x="86331" y="13412"/>
                  </a:cubicBezTo>
                  <a:lnTo>
                    <a:pt x="86331" y="13412"/>
                  </a:lnTo>
                  <a:cubicBezTo>
                    <a:pt x="86457" y="13459"/>
                    <a:pt x="86606" y="13483"/>
                    <a:pt x="86752" y="13483"/>
                  </a:cubicBezTo>
                  <a:cubicBezTo>
                    <a:pt x="86801" y="13483"/>
                    <a:pt x="86849" y="13480"/>
                    <a:pt x="86896" y="13475"/>
                  </a:cubicBezTo>
                  <a:cubicBezTo>
                    <a:pt x="87158" y="13453"/>
                    <a:pt x="87410" y="13442"/>
                    <a:pt x="87653" y="13442"/>
                  </a:cubicBezTo>
                  <a:cubicBezTo>
                    <a:pt x="89235" y="13442"/>
                    <a:pt x="90425" y="13916"/>
                    <a:pt x="91332" y="14877"/>
                  </a:cubicBezTo>
                  <a:cubicBezTo>
                    <a:pt x="93571" y="17241"/>
                    <a:pt x="93341" y="21761"/>
                    <a:pt x="93341" y="21803"/>
                  </a:cubicBezTo>
                  <a:cubicBezTo>
                    <a:pt x="93299" y="22451"/>
                    <a:pt x="93655" y="23037"/>
                    <a:pt x="94219" y="23330"/>
                  </a:cubicBezTo>
                  <a:cubicBezTo>
                    <a:pt x="98613" y="25464"/>
                    <a:pt x="98488" y="31595"/>
                    <a:pt x="97002" y="35257"/>
                  </a:cubicBezTo>
                  <a:cubicBezTo>
                    <a:pt x="95412" y="39148"/>
                    <a:pt x="92566" y="42538"/>
                    <a:pt x="92525" y="42580"/>
                  </a:cubicBezTo>
                  <a:cubicBezTo>
                    <a:pt x="92106" y="43040"/>
                    <a:pt x="92022" y="43731"/>
                    <a:pt x="92315" y="44296"/>
                  </a:cubicBezTo>
                  <a:cubicBezTo>
                    <a:pt x="92336" y="44337"/>
                    <a:pt x="94471" y="48690"/>
                    <a:pt x="91562" y="52330"/>
                  </a:cubicBezTo>
                  <a:cubicBezTo>
                    <a:pt x="88989" y="55573"/>
                    <a:pt x="84239" y="55824"/>
                    <a:pt x="82837" y="55824"/>
                  </a:cubicBezTo>
                  <a:lnTo>
                    <a:pt x="82460" y="55824"/>
                  </a:lnTo>
                  <a:cubicBezTo>
                    <a:pt x="82921" y="54862"/>
                    <a:pt x="83423" y="53523"/>
                    <a:pt x="83779" y="51744"/>
                  </a:cubicBezTo>
                  <a:cubicBezTo>
                    <a:pt x="84302" y="51493"/>
                    <a:pt x="85871" y="50594"/>
                    <a:pt x="87084" y="48627"/>
                  </a:cubicBezTo>
                  <a:cubicBezTo>
                    <a:pt x="87210" y="48438"/>
                    <a:pt x="87147" y="48187"/>
                    <a:pt x="86959" y="48083"/>
                  </a:cubicBezTo>
                  <a:cubicBezTo>
                    <a:pt x="86892" y="48038"/>
                    <a:pt x="86820" y="48017"/>
                    <a:pt x="86750" y="48017"/>
                  </a:cubicBezTo>
                  <a:cubicBezTo>
                    <a:pt x="86621" y="48017"/>
                    <a:pt x="86496" y="48087"/>
                    <a:pt x="86415" y="48208"/>
                  </a:cubicBezTo>
                  <a:cubicBezTo>
                    <a:pt x="85599" y="49526"/>
                    <a:pt x="84595" y="50322"/>
                    <a:pt x="83946" y="50740"/>
                  </a:cubicBezTo>
                  <a:cubicBezTo>
                    <a:pt x="84197" y="49108"/>
                    <a:pt x="84302" y="47162"/>
                    <a:pt x="84176" y="44881"/>
                  </a:cubicBezTo>
                  <a:cubicBezTo>
                    <a:pt x="84156" y="44683"/>
                    <a:pt x="83986" y="44503"/>
                    <a:pt x="83790" y="44503"/>
                  </a:cubicBezTo>
                  <a:cubicBezTo>
                    <a:pt x="83779" y="44503"/>
                    <a:pt x="83768" y="44504"/>
                    <a:pt x="83758" y="44505"/>
                  </a:cubicBezTo>
                  <a:cubicBezTo>
                    <a:pt x="83527" y="44526"/>
                    <a:pt x="83360" y="44714"/>
                    <a:pt x="83381" y="44923"/>
                  </a:cubicBezTo>
                  <a:cubicBezTo>
                    <a:pt x="83737" y="51012"/>
                    <a:pt x="82272" y="54611"/>
                    <a:pt x="81351" y="56243"/>
                  </a:cubicBezTo>
                  <a:cubicBezTo>
                    <a:pt x="81247" y="56348"/>
                    <a:pt x="81142" y="56452"/>
                    <a:pt x="81058" y="56599"/>
                  </a:cubicBezTo>
                  <a:cubicBezTo>
                    <a:pt x="81038" y="56620"/>
                    <a:pt x="80347" y="57729"/>
                    <a:pt x="79406" y="57791"/>
                  </a:cubicBezTo>
                  <a:cubicBezTo>
                    <a:pt x="77941" y="57896"/>
                    <a:pt x="76895" y="58879"/>
                    <a:pt x="75786" y="59946"/>
                  </a:cubicBezTo>
                  <a:cubicBezTo>
                    <a:pt x="74886" y="60804"/>
                    <a:pt x="73840" y="61767"/>
                    <a:pt x="72438" y="62395"/>
                  </a:cubicBezTo>
                  <a:cubicBezTo>
                    <a:pt x="70241" y="63357"/>
                    <a:pt x="67856" y="63462"/>
                    <a:pt x="66935" y="63462"/>
                  </a:cubicBezTo>
                  <a:cubicBezTo>
                    <a:pt x="66579" y="63462"/>
                    <a:pt x="66370" y="63441"/>
                    <a:pt x="66349" y="63441"/>
                  </a:cubicBezTo>
                  <a:cubicBezTo>
                    <a:pt x="66322" y="63439"/>
                    <a:pt x="66294" y="63439"/>
                    <a:pt x="66267" y="63439"/>
                  </a:cubicBezTo>
                  <a:cubicBezTo>
                    <a:pt x="65858" y="63439"/>
                    <a:pt x="65472" y="63585"/>
                    <a:pt x="65177" y="63859"/>
                  </a:cubicBezTo>
                  <a:cubicBezTo>
                    <a:pt x="64968" y="64047"/>
                    <a:pt x="64822" y="64278"/>
                    <a:pt x="64738" y="64529"/>
                  </a:cubicBezTo>
                  <a:cubicBezTo>
                    <a:pt x="64592" y="64738"/>
                    <a:pt x="63943" y="65470"/>
                    <a:pt x="61620" y="66809"/>
                  </a:cubicBezTo>
                  <a:cubicBezTo>
                    <a:pt x="59884" y="67835"/>
                    <a:pt x="57854" y="68044"/>
                    <a:pt x="56452" y="68044"/>
                  </a:cubicBezTo>
                  <a:cubicBezTo>
                    <a:pt x="54527" y="68044"/>
                    <a:pt x="52937" y="67646"/>
                    <a:pt x="52435" y="67332"/>
                  </a:cubicBezTo>
                  <a:cubicBezTo>
                    <a:pt x="51347" y="66705"/>
                    <a:pt x="49568" y="66454"/>
                    <a:pt x="47309" y="66161"/>
                  </a:cubicBezTo>
                  <a:cubicBezTo>
                    <a:pt x="45467" y="65910"/>
                    <a:pt x="43375" y="65617"/>
                    <a:pt x="41408" y="65073"/>
                  </a:cubicBezTo>
                  <a:cubicBezTo>
                    <a:pt x="37956" y="64131"/>
                    <a:pt x="36931" y="63315"/>
                    <a:pt x="36910" y="63315"/>
                  </a:cubicBezTo>
                  <a:lnTo>
                    <a:pt x="36910" y="63336"/>
                  </a:lnTo>
                  <a:cubicBezTo>
                    <a:pt x="36680" y="63064"/>
                    <a:pt x="36366" y="62897"/>
                    <a:pt x="36031" y="62834"/>
                  </a:cubicBezTo>
                  <a:cubicBezTo>
                    <a:pt x="34838" y="61432"/>
                    <a:pt x="33499" y="59130"/>
                    <a:pt x="32788" y="55532"/>
                  </a:cubicBezTo>
                  <a:cubicBezTo>
                    <a:pt x="32751" y="55331"/>
                    <a:pt x="32587" y="55210"/>
                    <a:pt x="32407" y="55210"/>
                  </a:cubicBezTo>
                  <a:cubicBezTo>
                    <a:pt x="32381" y="55210"/>
                    <a:pt x="32354" y="55212"/>
                    <a:pt x="32327" y="55218"/>
                  </a:cubicBezTo>
                  <a:cubicBezTo>
                    <a:pt x="32118" y="55260"/>
                    <a:pt x="31972" y="55469"/>
                    <a:pt x="32014" y="55678"/>
                  </a:cubicBezTo>
                  <a:cubicBezTo>
                    <a:pt x="32704" y="59109"/>
                    <a:pt x="33897" y="61411"/>
                    <a:pt x="35068" y="62918"/>
                  </a:cubicBezTo>
                  <a:cubicBezTo>
                    <a:pt x="34357" y="63085"/>
                    <a:pt x="32181" y="63587"/>
                    <a:pt x="29984" y="63587"/>
                  </a:cubicBezTo>
                  <a:cubicBezTo>
                    <a:pt x="28645" y="63587"/>
                    <a:pt x="27578" y="63420"/>
                    <a:pt x="26783" y="63064"/>
                  </a:cubicBezTo>
                  <a:cubicBezTo>
                    <a:pt x="26490" y="62939"/>
                    <a:pt x="26218" y="62792"/>
                    <a:pt x="25967" y="62625"/>
                  </a:cubicBezTo>
                  <a:cubicBezTo>
                    <a:pt x="25674" y="62436"/>
                    <a:pt x="25464" y="62143"/>
                    <a:pt x="25276" y="61809"/>
                  </a:cubicBezTo>
                  <a:cubicBezTo>
                    <a:pt x="25276" y="61788"/>
                    <a:pt x="25255" y="61767"/>
                    <a:pt x="25234" y="61725"/>
                  </a:cubicBezTo>
                  <a:cubicBezTo>
                    <a:pt x="24941" y="61327"/>
                    <a:pt x="18120" y="51975"/>
                    <a:pt x="26406" y="42936"/>
                  </a:cubicBezTo>
                  <a:cubicBezTo>
                    <a:pt x="27348" y="43605"/>
                    <a:pt x="29461" y="44756"/>
                    <a:pt x="33227" y="45321"/>
                  </a:cubicBezTo>
                  <a:cubicBezTo>
                    <a:pt x="31532" y="46137"/>
                    <a:pt x="28980" y="48041"/>
                    <a:pt x="27745" y="52205"/>
                  </a:cubicBezTo>
                  <a:cubicBezTo>
                    <a:pt x="27055" y="51640"/>
                    <a:pt x="26615" y="51117"/>
                    <a:pt x="26615" y="51096"/>
                  </a:cubicBezTo>
                  <a:cubicBezTo>
                    <a:pt x="26535" y="51004"/>
                    <a:pt x="26423" y="50956"/>
                    <a:pt x="26310" y="50956"/>
                  </a:cubicBezTo>
                  <a:cubicBezTo>
                    <a:pt x="26218" y="50956"/>
                    <a:pt x="26126" y="50988"/>
                    <a:pt x="26050" y="51054"/>
                  </a:cubicBezTo>
                  <a:cubicBezTo>
                    <a:pt x="25883" y="51179"/>
                    <a:pt x="25862" y="51431"/>
                    <a:pt x="26008" y="51598"/>
                  </a:cubicBezTo>
                  <a:cubicBezTo>
                    <a:pt x="26050" y="51661"/>
                    <a:pt x="26699" y="52435"/>
                    <a:pt x="27682" y="53146"/>
                  </a:cubicBezTo>
                  <a:cubicBezTo>
                    <a:pt x="27703" y="53167"/>
                    <a:pt x="27745" y="53188"/>
                    <a:pt x="27787" y="53209"/>
                  </a:cubicBezTo>
                  <a:cubicBezTo>
                    <a:pt x="28666" y="53837"/>
                    <a:pt x="29817" y="54402"/>
                    <a:pt x="31072" y="54402"/>
                  </a:cubicBezTo>
                  <a:cubicBezTo>
                    <a:pt x="31198" y="54402"/>
                    <a:pt x="31323" y="54381"/>
                    <a:pt x="31449" y="54381"/>
                  </a:cubicBezTo>
                  <a:cubicBezTo>
                    <a:pt x="31658" y="54360"/>
                    <a:pt x="31846" y="54172"/>
                    <a:pt x="31825" y="53962"/>
                  </a:cubicBezTo>
                  <a:cubicBezTo>
                    <a:pt x="31804" y="53732"/>
                    <a:pt x="31637" y="53586"/>
                    <a:pt x="31407" y="53586"/>
                  </a:cubicBezTo>
                  <a:cubicBezTo>
                    <a:pt x="31296" y="53596"/>
                    <a:pt x="31186" y="53601"/>
                    <a:pt x="31076" y="53601"/>
                  </a:cubicBezTo>
                  <a:cubicBezTo>
                    <a:pt x="30091" y="53601"/>
                    <a:pt x="29168" y="53194"/>
                    <a:pt x="28415" y="52686"/>
                  </a:cubicBezTo>
                  <a:cubicBezTo>
                    <a:pt x="30005" y="46974"/>
                    <a:pt x="34190" y="45697"/>
                    <a:pt x="34901" y="45509"/>
                  </a:cubicBezTo>
                  <a:cubicBezTo>
                    <a:pt x="35654" y="45593"/>
                    <a:pt x="36449" y="45635"/>
                    <a:pt x="37307" y="45656"/>
                  </a:cubicBezTo>
                  <a:lnTo>
                    <a:pt x="37747" y="45656"/>
                  </a:lnTo>
                  <a:cubicBezTo>
                    <a:pt x="43417" y="45656"/>
                    <a:pt x="45802" y="43291"/>
                    <a:pt x="46744" y="41743"/>
                  </a:cubicBezTo>
                  <a:lnTo>
                    <a:pt x="46744" y="41743"/>
                  </a:lnTo>
                  <a:cubicBezTo>
                    <a:pt x="47037" y="43103"/>
                    <a:pt x="47246" y="45718"/>
                    <a:pt x="45279" y="47874"/>
                  </a:cubicBezTo>
                  <a:cubicBezTo>
                    <a:pt x="45154" y="48020"/>
                    <a:pt x="45112" y="48250"/>
                    <a:pt x="45258" y="48418"/>
                  </a:cubicBezTo>
                  <a:cubicBezTo>
                    <a:pt x="45342" y="48501"/>
                    <a:pt x="45446" y="48543"/>
                    <a:pt x="45551" y="48543"/>
                  </a:cubicBezTo>
                  <a:cubicBezTo>
                    <a:pt x="45656" y="48543"/>
                    <a:pt x="45760" y="48501"/>
                    <a:pt x="45844" y="48418"/>
                  </a:cubicBezTo>
                  <a:cubicBezTo>
                    <a:pt x="48564" y="45446"/>
                    <a:pt x="47643" y="41785"/>
                    <a:pt x="47330" y="40801"/>
                  </a:cubicBezTo>
                  <a:lnTo>
                    <a:pt x="47330" y="40801"/>
                  </a:lnTo>
                  <a:cubicBezTo>
                    <a:pt x="47504" y="40820"/>
                    <a:pt x="47727" y="40835"/>
                    <a:pt x="47996" y="40835"/>
                  </a:cubicBezTo>
                  <a:cubicBezTo>
                    <a:pt x="49211" y="40835"/>
                    <a:pt x="51375" y="40532"/>
                    <a:pt x="54339" y="38939"/>
                  </a:cubicBezTo>
                  <a:cubicBezTo>
                    <a:pt x="54904" y="38646"/>
                    <a:pt x="55490" y="38311"/>
                    <a:pt x="56055" y="37977"/>
                  </a:cubicBezTo>
                  <a:cubicBezTo>
                    <a:pt x="58754" y="36456"/>
                    <a:pt x="61508" y="34899"/>
                    <a:pt x="64068" y="34899"/>
                  </a:cubicBezTo>
                  <a:cubicBezTo>
                    <a:pt x="65417" y="34899"/>
                    <a:pt x="66713" y="35331"/>
                    <a:pt x="67918" y="36428"/>
                  </a:cubicBezTo>
                  <a:cubicBezTo>
                    <a:pt x="67989" y="36499"/>
                    <a:pt x="68084" y="36536"/>
                    <a:pt x="68181" y="36536"/>
                  </a:cubicBezTo>
                  <a:cubicBezTo>
                    <a:pt x="68283" y="36536"/>
                    <a:pt x="68387" y="36494"/>
                    <a:pt x="68462" y="36407"/>
                  </a:cubicBezTo>
                  <a:cubicBezTo>
                    <a:pt x="68609" y="36240"/>
                    <a:pt x="68609" y="35989"/>
                    <a:pt x="68442" y="35842"/>
                  </a:cubicBezTo>
                  <a:cubicBezTo>
                    <a:pt x="67076" y="34594"/>
                    <a:pt x="65610" y="34111"/>
                    <a:pt x="64103" y="34111"/>
                  </a:cubicBezTo>
                  <a:cubicBezTo>
                    <a:pt x="61313" y="34111"/>
                    <a:pt x="58381" y="35765"/>
                    <a:pt x="55678" y="37286"/>
                  </a:cubicBezTo>
                  <a:cubicBezTo>
                    <a:pt x="55092" y="37621"/>
                    <a:pt x="54527" y="37956"/>
                    <a:pt x="53962" y="38249"/>
                  </a:cubicBezTo>
                  <a:cubicBezTo>
                    <a:pt x="51140" y="39776"/>
                    <a:pt x="49073" y="40050"/>
                    <a:pt x="47969" y="40050"/>
                  </a:cubicBezTo>
                  <a:cubicBezTo>
                    <a:pt x="47379" y="40050"/>
                    <a:pt x="47065" y="39972"/>
                    <a:pt x="47058" y="39964"/>
                  </a:cubicBezTo>
                  <a:cubicBezTo>
                    <a:pt x="47030" y="39959"/>
                    <a:pt x="47002" y="39956"/>
                    <a:pt x="46974" y="39956"/>
                  </a:cubicBezTo>
                  <a:cubicBezTo>
                    <a:pt x="46898" y="39956"/>
                    <a:pt x="46826" y="39976"/>
                    <a:pt x="46765" y="40006"/>
                  </a:cubicBezTo>
                  <a:cubicBezTo>
                    <a:pt x="46660" y="40069"/>
                    <a:pt x="46597" y="40153"/>
                    <a:pt x="46576" y="40257"/>
                  </a:cubicBezTo>
                  <a:cubicBezTo>
                    <a:pt x="46535" y="40442"/>
                    <a:pt x="45304" y="44865"/>
                    <a:pt x="37748" y="44865"/>
                  </a:cubicBezTo>
                  <a:cubicBezTo>
                    <a:pt x="37610" y="44865"/>
                    <a:pt x="37470" y="44864"/>
                    <a:pt x="37328" y="44861"/>
                  </a:cubicBezTo>
                  <a:cubicBezTo>
                    <a:pt x="36512" y="44861"/>
                    <a:pt x="35759" y="44798"/>
                    <a:pt x="35047" y="44735"/>
                  </a:cubicBezTo>
                  <a:cubicBezTo>
                    <a:pt x="34985" y="44714"/>
                    <a:pt x="34922" y="44714"/>
                    <a:pt x="34880" y="44714"/>
                  </a:cubicBezTo>
                  <a:cubicBezTo>
                    <a:pt x="31449" y="44400"/>
                    <a:pt x="29210" y="43584"/>
                    <a:pt x="27892" y="42894"/>
                  </a:cubicBezTo>
                  <a:cubicBezTo>
                    <a:pt x="27389" y="42643"/>
                    <a:pt x="27013" y="42203"/>
                    <a:pt x="26720" y="41722"/>
                  </a:cubicBezTo>
                  <a:cubicBezTo>
                    <a:pt x="26699" y="41701"/>
                    <a:pt x="26678" y="41659"/>
                    <a:pt x="26636" y="41638"/>
                  </a:cubicBezTo>
                  <a:cubicBezTo>
                    <a:pt x="26552" y="41534"/>
                    <a:pt x="24523" y="39086"/>
                    <a:pt x="26783" y="33771"/>
                  </a:cubicBezTo>
                  <a:cubicBezTo>
                    <a:pt x="28938" y="28666"/>
                    <a:pt x="34106" y="27850"/>
                    <a:pt x="34315" y="27808"/>
                  </a:cubicBezTo>
                  <a:cubicBezTo>
                    <a:pt x="34587" y="27766"/>
                    <a:pt x="34817" y="27599"/>
                    <a:pt x="34922" y="27347"/>
                  </a:cubicBezTo>
                  <a:cubicBezTo>
                    <a:pt x="34964" y="27285"/>
                    <a:pt x="37914" y="20757"/>
                    <a:pt x="42475" y="20275"/>
                  </a:cubicBezTo>
                  <a:cubicBezTo>
                    <a:pt x="42768" y="20254"/>
                    <a:pt x="43019" y="20066"/>
                    <a:pt x="43145" y="19794"/>
                  </a:cubicBezTo>
                  <a:cubicBezTo>
                    <a:pt x="43166" y="19732"/>
                    <a:pt x="45388" y="14309"/>
                    <a:pt x="50415" y="14309"/>
                  </a:cubicBezTo>
                  <a:cubicBezTo>
                    <a:pt x="50481" y="14309"/>
                    <a:pt x="50548" y="14310"/>
                    <a:pt x="50615" y="14312"/>
                  </a:cubicBezTo>
                  <a:cubicBezTo>
                    <a:pt x="50637" y="14315"/>
                    <a:pt x="50660" y="14316"/>
                    <a:pt x="50683" y="14316"/>
                  </a:cubicBezTo>
                  <a:cubicBezTo>
                    <a:pt x="51033" y="14316"/>
                    <a:pt x="51352" y="14017"/>
                    <a:pt x="51431" y="13663"/>
                  </a:cubicBezTo>
                  <a:cubicBezTo>
                    <a:pt x="51431" y="13622"/>
                    <a:pt x="51891" y="11048"/>
                    <a:pt x="55113" y="8160"/>
                  </a:cubicBezTo>
                  <a:cubicBezTo>
                    <a:pt x="57530" y="5980"/>
                    <a:pt x="60835" y="5110"/>
                    <a:pt x="63659" y="5110"/>
                  </a:cubicBezTo>
                  <a:close/>
                  <a:moveTo>
                    <a:pt x="54255" y="0"/>
                  </a:moveTo>
                  <a:cubicBezTo>
                    <a:pt x="53649" y="0"/>
                    <a:pt x="53042" y="105"/>
                    <a:pt x="52456" y="314"/>
                  </a:cubicBezTo>
                  <a:cubicBezTo>
                    <a:pt x="48208" y="1862"/>
                    <a:pt x="46137" y="2365"/>
                    <a:pt x="42287" y="2365"/>
                  </a:cubicBezTo>
                  <a:cubicBezTo>
                    <a:pt x="41785" y="2365"/>
                    <a:pt x="41220" y="2365"/>
                    <a:pt x="40571" y="2344"/>
                  </a:cubicBezTo>
                  <a:lnTo>
                    <a:pt x="40257" y="2344"/>
                  </a:lnTo>
                  <a:cubicBezTo>
                    <a:pt x="37182" y="2344"/>
                    <a:pt x="35487" y="3683"/>
                    <a:pt x="34734" y="4478"/>
                  </a:cubicBezTo>
                  <a:lnTo>
                    <a:pt x="33897" y="5378"/>
                  </a:lnTo>
                  <a:lnTo>
                    <a:pt x="32662" y="5231"/>
                  </a:lnTo>
                  <a:cubicBezTo>
                    <a:pt x="32160" y="5168"/>
                    <a:pt x="31344" y="5085"/>
                    <a:pt x="30402" y="5085"/>
                  </a:cubicBezTo>
                  <a:cubicBezTo>
                    <a:pt x="27787" y="5085"/>
                    <a:pt x="24188" y="5650"/>
                    <a:pt x="21907" y="8349"/>
                  </a:cubicBezTo>
                  <a:cubicBezTo>
                    <a:pt x="19501" y="11194"/>
                    <a:pt x="19166" y="13454"/>
                    <a:pt x="19292" y="14835"/>
                  </a:cubicBezTo>
                  <a:lnTo>
                    <a:pt x="19480" y="16802"/>
                  </a:lnTo>
                  <a:lnTo>
                    <a:pt x="17618" y="17388"/>
                  </a:lnTo>
                  <a:cubicBezTo>
                    <a:pt x="15693" y="17974"/>
                    <a:pt x="12324" y="19480"/>
                    <a:pt x="11153" y="22933"/>
                  </a:cubicBezTo>
                  <a:cubicBezTo>
                    <a:pt x="10127" y="25925"/>
                    <a:pt x="9772" y="27724"/>
                    <a:pt x="9667" y="28728"/>
                  </a:cubicBezTo>
                  <a:lnTo>
                    <a:pt x="9458" y="30340"/>
                  </a:lnTo>
                  <a:lnTo>
                    <a:pt x="7910" y="30779"/>
                  </a:lnTo>
                  <a:cubicBezTo>
                    <a:pt x="7366" y="30925"/>
                    <a:pt x="6612" y="31239"/>
                    <a:pt x="5985" y="31909"/>
                  </a:cubicBezTo>
                  <a:cubicBezTo>
                    <a:pt x="5231" y="32704"/>
                    <a:pt x="4855" y="33834"/>
                    <a:pt x="4876" y="35298"/>
                  </a:cubicBezTo>
                  <a:lnTo>
                    <a:pt x="4876" y="35905"/>
                  </a:lnTo>
                  <a:lnTo>
                    <a:pt x="4583" y="36449"/>
                  </a:lnTo>
                  <a:cubicBezTo>
                    <a:pt x="4101" y="37328"/>
                    <a:pt x="0" y="45279"/>
                    <a:pt x="2679" y="50426"/>
                  </a:cubicBezTo>
                  <a:cubicBezTo>
                    <a:pt x="4792" y="54464"/>
                    <a:pt x="7993" y="55322"/>
                    <a:pt x="9730" y="55469"/>
                  </a:cubicBezTo>
                  <a:lnTo>
                    <a:pt x="11111" y="55594"/>
                  </a:lnTo>
                  <a:lnTo>
                    <a:pt x="11697" y="56850"/>
                  </a:lnTo>
                  <a:cubicBezTo>
                    <a:pt x="12283" y="58084"/>
                    <a:pt x="13245" y="58837"/>
                    <a:pt x="14563" y="59047"/>
                  </a:cubicBezTo>
                  <a:cubicBezTo>
                    <a:pt x="15024" y="59130"/>
                    <a:pt x="15505" y="59172"/>
                    <a:pt x="16049" y="59172"/>
                  </a:cubicBezTo>
                  <a:cubicBezTo>
                    <a:pt x="17513" y="59172"/>
                    <a:pt x="18957" y="58879"/>
                    <a:pt x="19920" y="58649"/>
                  </a:cubicBezTo>
                  <a:lnTo>
                    <a:pt x="21782" y="58189"/>
                  </a:lnTo>
                  <a:lnTo>
                    <a:pt x="22661" y="59884"/>
                  </a:lnTo>
                  <a:cubicBezTo>
                    <a:pt x="23288" y="61139"/>
                    <a:pt x="24481" y="62834"/>
                    <a:pt x="26469" y="63713"/>
                  </a:cubicBezTo>
                  <a:cubicBezTo>
                    <a:pt x="27368" y="64110"/>
                    <a:pt x="28540" y="64319"/>
                    <a:pt x="29963" y="64319"/>
                  </a:cubicBezTo>
                  <a:cubicBezTo>
                    <a:pt x="31930" y="64319"/>
                    <a:pt x="33876" y="63943"/>
                    <a:pt x="34838" y="63713"/>
                  </a:cubicBezTo>
                  <a:lnTo>
                    <a:pt x="35822" y="63483"/>
                  </a:lnTo>
                  <a:lnTo>
                    <a:pt x="36680" y="64027"/>
                  </a:lnTo>
                  <a:cubicBezTo>
                    <a:pt x="36952" y="64194"/>
                    <a:pt x="37412" y="64445"/>
                    <a:pt x="38165" y="64759"/>
                  </a:cubicBezTo>
                  <a:lnTo>
                    <a:pt x="38312" y="64822"/>
                  </a:lnTo>
                  <a:lnTo>
                    <a:pt x="38500" y="64905"/>
                  </a:lnTo>
                  <a:cubicBezTo>
                    <a:pt x="39274" y="65198"/>
                    <a:pt x="40195" y="65491"/>
                    <a:pt x="41220" y="65784"/>
                  </a:cubicBezTo>
                  <a:cubicBezTo>
                    <a:pt x="43250" y="66328"/>
                    <a:pt x="45342" y="66621"/>
                    <a:pt x="47204" y="66872"/>
                  </a:cubicBezTo>
                  <a:cubicBezTo>
                    <a:pt x="49694" y="67207"/>
                    <a:pt x="51138" y="67437"/>
                    <a:pt x="52058" y="67960"/>
                  </a:cubicBezTo>
                  <a:cubicBezTo>
                    <a:pt x="52749" y="68379"/>
                    <a:pt x="54485" y="68776"/>
                    <a:pt x="56452" y="68776"/>
                  </a:cubicBezTo>
                  <a:cubicBezTo>
                    <a:pt x="57938" y="68776"/>
                    <a:pt x="60114" y="68546"/>
                    <a:pt x="61997" y="67437"/>
                  </a:cubicBezTo>
                  <a:cubicBezTo>
                    <a:pt x="64027" y="66265"/>
                    <a:pt x="64885" y="65491"/>
                    <a:pt x="65261" y="65052"/>
                  </a:cubicBezTo>
                  <a:lnTo>
                    <a:pt x="65973" y="64194"/>
                  </a:lnTo>
                  <a:lnTo>
                    <a:pt x="67082" y="64194"/>
                  </a:lnTo>
                  <a:cubicBezTo>
                    <a:pt x="68274" y="64173"/>
                    <a:pt x="70576" y="64006"/>
                    <a:pt x="72731" y="63064"/>
                  </a:cubicBezTo>
                  <a:cubicBezTo>
                    <a:pt x="74258" y="62395"/>
                    <a:pt x="75304" y="61411"/>
                    <a:pt x="76288" y="60470"/>
                  </a:cubicBezTo>
                  <a:cubicBezTo>
                    <a:pt x="77334" y="59465"/>
                    <a:pt x="78255" y="58607"/>
                    <a:pt x="79468" y="58524"/>
                  </a:cubicBezTo>
                  <a:cubicBezTo>
                    <a:pt x="80326" y="58461"/>
                    <a:pt x="80975" y="57875"/>
                    <a:pt x="81372" y="57415"/>
                  </a:cubicBezTo>
                  <a:lnTo>
                    <a:pt x="82063" y="56578"/>
                  </a:lnTo>
                  <a:lnTo>
                    <a:pt x="83151" y="56557"/>
                  </a:lnTo>
                  <a:cubicBezTo>
                    <a:pt x="84992" y="56515"/>
                    <a:pt x="89553" y="56055"/>
                    <a:pt x="92148" y="52791"/>
                  </a:cubicBezTo>
                  <a:cubicBezTo>
                    <a:pt x="94533" y="49778"/>
                    <a:pt x="93864" y="46388"/>
                    <a:pt x="93257" y="44651"/>
                  </a:cubicBezTo>
                  <a:lnTo>
                    <a:pt x="92818" y="43396"/>
                  </a:lnTo>
                  <a:lnTo>
                    <a:pt x="93634" y="42371"/>
                  </a:lnTo>
                  <a:cubicBezTo>
                    <a:pt x="94617" y="41094"/>
                    <a:pt x="96479" y="38479"/>
                    <a:pt x="97672" y="35508"/>
                  </a:cubicBezTo>
                  <a:cubicBezTo>
                    <a:pt x="99053" y="32118"/>
                    <a:pt x="99597" y="25736"/>
                    <a:pt x="95224" y="23016"/>
                  </a:cubicBezTo>
                  <a:lnTo>
                    <a:pt x="94115" y="22326"/>
                  </a:lnTo>
                  <a:lnTo>
                    <a:pt x="94073" y="21029"/>
                  </a:lnTo>
                  <a:cubicBezTo>
                    <a:pt x="94031" y="19689"/>
                    <a:pt x="93759" y="16363"/>
                    <a:pt x="91876" y="14354"/>
                  </a:cubicBezTo>
                  <a:cubicBezTo>
                    <a:pt x="90830" y="13245"/>
                    <a:pt x="89470" y="12701"/>
                    <a:pt x="87712" y="12701"/>
                  </a:cubicBezTo>
                  <a:lnTo>
                    <a:pt x="86268" y="12680"/>
                  </a:lnTo>
                  <a:lnTo>
                    <a:pt x="85599" y="11425"/>
                  </a:lnTo>
                  <a:cubicBezTo>
                    <a:pt x="85055" y="10441"/>
                    <a:pt x="83632" y="8140"/>
                    <a:pt x="81707" y="7721"/>
                  </a:cubicBezTo>
                  <a:cubicBezTo>
                    <a:pt x="80703" y="7491"/>
                    <a:pt x="79803" y="7407"/>
                    <a:pt x="79008" y="7344"/>
                  </a:cubicBezTo>
                  <a:cubicBezTo>
                    <a:pt x="77439" y="7198"/>
                    <a:pt x="76079" y="7072"/>
                    <a:pt x="74781" y="5964"/>
                  </a:cubicBezTo>
                  <a:cubicBezTo>
                    <a:pt x="74007" y="5315"/>
                    <a:pt x="72752" y="4917"/>
                    <a:pt x="71496" y="4917"/>
                  </a:cubicBezTo>
                  <a:cubicBezTo>
                    <a:pt x="70701" y="4917"/>
                    <a:pt x="69948" y="5085"/>
                    <a:pt x="69362" y="5399"/>
                  </a:cubicBezTo>
                  <a:lnTo>
                    <a:pt x="67939" y="6173"/>
                  </a:lnTo>
                  <a:lnTo>
                    <a:pt x="66684" y="5127"/>
                  </a:lnTo>
                  <a:cubicBezTo>
                    <a:pt x="65742" y="4373"/>
                    <a:pt x="64257" y="3432"/>
                    <a:pt x="62416" y="3432"/>
                  </a:cubicBezTo>
                  <a:cubicBezTo>
                    <a:pt x="62311" y="3432"/>
                    <a:pt x="62206" y="3453"/>
                    <a:pt x="62081" y="3453"/>
                  </a:cubicBezTo>
                  <a:lnTo>
                    <a:pt x="61056" y="3515"/>
                  </a:lnTo>
                  <a:lnTo>
                    <a:pt x="60302" y="2825"/>
                  </a:lnTo>
                  <a:cubicBezTo>
                    <a:pt x="59382" y="1967"/>
                    <a:pt x="56954" y="0"/>
                    <a:pt x="542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9"/>
            <p:cNvSpPr/>
            <p:nvPr/>
          </p:nvSpPr>
          <p:spPr>
            <a:xfrm>
              <a:off x="5971175" y="2215288"/>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9"/>
            <p:cNvSpPr/>
            <p:nvPr/>
          </p:nvSpPr>
          <p:spPr>
            <a:xfrm>
              <a:off x="5852950" y="2166638"/>
              <a:ext cx="25" cy="25"/>
            </a:xfrm>
            <a:custGeom>
              <a:avLst/>
              <a:gdLst/>
              <a:ahLst/>
              <a:cxnLst/>
              <a:rect l="l" t="t" r="r" b="b"/>
              <a:pathLst>
                <a:path w="1" h="1" extrusionOk="0">
                  <a:moveTo>
                    <a:pt x="1" y="1"/>
                  </a:moveTo>
                  <a:lnTo>
                    <a:pt x="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9"/>
            <p:cNvSpPr/>
            <p:nvPr/>
          </p:nvSpPr>
          <p:spPr>
            <a:xfrm>
              <a:off x="5842500" y="1866913"/>
              <a:ext cx="550" cy="1075"/>
            </a:xfrm>
            <a:custGeom>
              <a:avLst/>
              <a:gdLst/>
              <a:ahLst/>
              <a:cxnLst/>
              <a:rect l="l" t="t" r="r" b="b"/>
              <a:pathLst>
                <a:path w="22" h="43" extrusionOk="0">
                  <a:moveTo>
                    <a:pt x="0" y="0"/>
                  </a:moveTo>
                  <a:cubicBezTo>
                    <a:pt x="0" y="21"/>
                    <a:pt x="21" y="21"/>
                    <a:pt x="21" y="42"/>
                  </a:cubicBezTo>
                  <a:cubicBezTo>
                    <a:pt x="21" y="21"/>
                    <a:pt x="21" y="21"/>
                    <a:pt x="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9"/>
            <p:cNvSpPr/>
            <p:nvPr/>
          </p:nvSpPr>
          <p:spPr>
            <a:xfrm>
              <a:off x="6543425" y="1472938"/>
              <a:ext cx="276750" cy="243350"/>
            </a:xfrm>
            <a:custGeom>
              <a:avLst/>
              <a:gdLst/>
              <a:ahLst/>
              <a:cxnLst/>
              <a:rect l="l" t="t" r="r" b="b"/>
              <a:pathLst>
                <a:path w="11070" h="9734" extrusionOk="0">
                  <a:moveTo>
                    <a:pt x="10617" y="1"/>
                  </a:moveTo>
                  <a:cubicBezTo>
                    <a:pt x="10557" y="1"/>
                    <a:pt x="10497" y="15"/>
                    <a:pt x="10442" y="46"/>
                  </a:cubicBezTo>
                  <a:cubicBezTo>
                    <a:pt x="6299" y="2117"/>
                    <a:pt x="5964" y="6155"/>
                    <a:pt x="5985" y="7620"/>
                  </a:cubicBezTo>
                  <a:cubicBezTo>
                    <a:pt x="5585" y="7547"/>
                    <a:pt x="5194" y="7515"/>
                    <a:pt x="4815" y="7515"/>
                  </a:cubicBezTo>
                  <a:cubicBezTo>
                    <a:pt x="2277" y="7515"/>
                    <a:pt x="301" y="8952"/>
                    <a:pt x="210" y="9043"/>
                  </a:cubicBezTo>
                  <a:cubicBezTo>
                    <a:pt x="43" y="9168"/>
                    <a:pt x="1" y="9419"/>
                    <a:pt x="126" y="9587"/>
                  </a:cubicBezTo>
                  <a:cubicBezTo>
                    <a:pt x="210" y="9691"/>
                    <a:pt x="336" y="9733"/>
                    <a:pt x="440" y="9733"/>
                  </a:cubicBezTo>
                  <a:cubicBezTo>
                    <a:pt x="524" y="9733"/>
                    <a:pt x="608" y="9712"/>
                    <a:pt x="691" y="9650"/>
                  </a:cubicBezTo>
                  <a:cubicBezTo>
                    <a:pt x="709" y="9632"/>
                    <a:pt x="2528" y="8299"/>
                    <a:pt x="4814" y="8299"/>
                  </a:cubicBezTo>
                  <a:cubicBezTo>
                    <a:pt x="5292" y="8299"/>
                    <a:pt x="5792" y="8358"/>
                    <a:pt x="6299" y="8499"/>
                  </a:cubicBezTo>
                  <a:cubicBezTo>
                    <a:pt x="6333" y="8510"/>
                    <a:pt x="6368" y="8515"/>
                    <a:pt x="6403" y="8515"/>
                  </a:cubicBezTo>
                  <a:cubicBezTo>
                    <a:pt x="6500" y="8515"/>
                    <a:pt x="6599" y="8476"/>
                    <a:pt x="6676" y="8415"/>
                  </a:cubicBezTo>
                  <a:cubicBezTo>
                    <a:pt x="6759" y="8331"/>
                    <a:pt x="6822" y="8206"/>
                    <a:pt x="6801" y="8059"/>
                  </a:cubicBezTo>
                  <a:cubicBezTo>
                    <a:pt x="6780" y="7871"/>
                    <a:pt x="6215" y="3038"/>
                    <a:pt x="10797" y="757"/>
                  </a:cubicBezTo>
                  <a:cubicBezTo>
                    <a:pt x="10986" y="652"/>
                    <a:pt x="11069" y="422"/>
                    <a:pt x="10965" y="234"/>
                  </a:cubicBezTo>
                  <a:cubicBezTo>
                    <a:pt x="10906" y="86"/>
                    <a:pt x="10762" y="1"/>
                    <a:pt x="1061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9"/>
            <p:cNvSpPr/>
            <p:nvPr/>
          </p:nvSpPr>
          <p:spPr>
            <a:xfrm>
              <a:off x="6500025" y="2034238"/>
              <a:ext cx="950475" cy="455175"/>
            </a:xfrm>
            <a:custGeom>
              <a:avLst/>
              <a:gdLst/>
              <a:ahLst/>
              <a:cxnLst/>
              <a:rect l="l" t="t" r="r" b="b"/>
              <a:pathLst>
                <a:path w="38019" h="18207" extrusionOk="0">
                  <a:moveTo>
                    <a:pt x="35160" y="0"/>
                  </a:moveTo>
                  <a:cubicBezTo>
                    <a:pt x="35061" y="0"/>
                    <a:pt x="34961" y="37"/>
                    <a:pt x="34880" y="107"/>
                  </a:cubicBezTo>
                  <a:cubicBezTo>
                    <a:pt x="34712" y="254"/>
                    <a:pt x="34712" y="484"/>
                    <a:pt x="34859" y="652"/>
                  </a:cubicBezTo>
                  <a:cubicBezTo>
                    <a:pt x="36491" y="2451"/>
                    <a:pt x="36742" y="4376"/>
                    <a:pt x="35591" y="6071"/>
                  </a:cubicBezTo>
                  <a:cubicBezTo>
                    <a:pt x="34375" y="7832"/>
                    <a:pt x="31909" y="8956"/>
                    <a:pt x="29684" y="8956"/>
                  </a:cubicBezTo>
                  <a:cubicBezTo>
                    <a:pt x="29000" y="8956"/>
                    <a:pt x="28340" y="8850"/>
                    <a:pt x="27745" y="8623"/>
                  </a:cubicBezTo>
                  <a:cubicBezTo>
                    <a:pt x="25908" y="7914"/>
                    <a:pt x="24183" y="7565"/>
                    <a:pt x="22660" y="7565"/>
                  </a:cubicBezTo>
                  <a:cubicBezTo>
                    <a:pt x="20228" y="7565"/>
                    <a:pt x="18312" y="8456"/>
                    <a:pt x="17283" y="10193"/>
                  </a:cubicBezTo>
                  <a:cubicBezTo>
                    <a:pt x="15818" y="12599"/>
                    <a:pt x="11843" y="12976"/>
                    <a:pt x="11801" y="12976"/>
                  </a:cubicBezTo>
                  <a:cubicBezTo>
                    <a:pt x="11592" y="12996"/>
                    <a:pt x="11445" y="13143"/>
                    <a:pt x="11425" y="13352"/>
                  </a:cubicBezTo>
                  <a:cubicBezTo>
                    <a:pt x="11425" y="13373"/>
                    <a:pt x="11236" y="16219"/>
                    <a:pt x="7344" y="17202"/>
                  </a:cubicBezTo>
                  <a:cubicBezTo>
                    <a:pt x="6714" y="17356"/>
                    <a:pt x="6118" y="17421"/>
                    <a:pt x="5561" y="17421"/>
                  </a:cubicBezTo>
                  <a:cubicBezTo>
                    <a:pt x="2643" y="17421"/>
                    <a:pt x="799" y="15637"/>
                    <a:pt x="712" y="15549"/>
                  </a:cubicBezTo>
                  <a:cubicBezTo>
                    <a:pt x="641" y="15468"/>
                    <a:pt x="546" y="15431"/>
                    <a:pt x="447" y="15431"/>
                  </a:cubicBezTo>
                  <a:cubicBezTo>
                    <a:pt x="342" y="15431"/>
                    <a:pt x="233" y="15473"/>
                    <a:pt x="147" y="15549"/>
                  </a:cubicBezTo>
                  <a:cubicBezTo>
                    <a:pt x="0" y="15696"/>
                    <a:pt x="0" y="15947"/>
                    <a:pt x="147" y="16093"/>
                  </a:cubicBezTo>
                  <a:cubicBezTo>
                    <a:pt x="251" y="16198"/>
                    <a:pt x="2302" y="18206"/>
                    <a:pt x="5545" y="18206"/>
                  </a:cubicBezTo>
                  <a:cubicBezTo>
                    <a:pt x="6173" y="18206"/>
                    <a:pt x="6842" y="18144"/>
                    <a:pt x="7533" y="17955"/>
                  </a:cubicBezTo>
                  <a:cubicBezTo>
                    <a:pt x="11215" y="17035"/>
                    <a:pt x="12010" y="14628"/>
                    <a:pt x="12178" y="13729"/>
                  </a:cubicBezTo>
                  <a:cubicBezTo>
                    <a:pt x="13224" y="13582"/>
                    <a:pt x="16530" y="12955"/>
                    <a:pt x="17953" y="10590"/>
                  </a:cubicBezTo>
                  <a:cubicBezTo>
                    <a:pt x="18836" y="9114"/>
                    <a:pt x="20518" y="8353"/>
                    <a:pt x="22678" y="8353"/>
                  </a:cubicBezTo>
                  <a:cubicBezTo>
                    <a:pt x="24100" y="8353"/>
                    <a:pt x="25729" y="8683"/>
                    <a:pt x="27473" y="9356"/>
                  </a:cubicBezTo>
                  <a:cubicBezTo>
                    <a:pt x="28162" y="9622"/>
                    <a:pt x="28922" y="9747"/>
                    <a:pt x="29704" y="9747"/>
                  </a:cubicBezTo>
                  <a:cubicBezTo>
                    <a:pt x="32178" y="9747"/>
                    <a:pt x="34873" y="8497"/>
                    <a:pt x="36240" y="6510"/>
                  </a:cubicBezTo>
                  <a:cubicBezTo>
                    <a:pt x="37056" y="5338"/>
                    <a:pt x="38018" y="2953"/>
                    <a:pt x="35445" y="128"/>
                  </a:cubicBezTo>
                  <a:cubicBezTo>
                    <a:pt x="35369" y="42"/>
                    <a:pt x="35266" y="0"/>
                    <a:pt x="3516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9"/>
            <p:cNvSpPr/>
            <p:nvPr/>
          </p:nvSpPr>
          <p:spPr>
            <a:xfrm>
              <a:off x="6858850" y="1986113"/>
              <a:ext cx="272050" cy="203575"/>
            </a:xfrm>
            <a:custGeom>
              <a:avLst/>
              <a:gdLst/>
              <a:ahLst/>
              <a:cxnLst/>
              <a:rect l="l" t="t" r="r" b="b"/>
              <a:pathLst>
                <a:path w="10882" h="8143" extrusionOk="0">
                  <a:moveTo>
                    <a:pt x="10444" y="0"/>
                  </a:moveTo>
                  <a:cubicBezTo>
                    <a:pt x="10343" y="0"/>
                    <a:pt x="10245" y="42"/>
                    <a:pt x="10170" y="128"/>
                  </a:cubicBezTo>
                  <a:cubicBezTo>
                    <a:pt x="10107" y="170"/>
                    <a:pt x="9291" y="1070"/>
                    <a:pt x="8831" y="2472"/>
                  </a:cubicBezTo>
                  <a:cubicBezTo>
                    <a:pt x="2658" y="2828"/>
                    <a:pt x="210" y="7368"/>
                    <a:pt x="105" y="7577"/>
                  </a:cubicBezTo>
                  <a:cubicBezTo>
                    <a:pt x="1" y="7766"/>
                    <a:pt x="85" y="7996"/>
                    <a:pt x="273" y="8100"/>
                  </a:cubicBezTo>
                  <a:cubicBezTo>
                    <a:pt x="336" y="8142"/>
                    <a:pt x="398" y="8142"/>
                    <a:pt x="461" y="8142"/>
                  </a:cubicBezTo>
                  <a:cubicBezTo>
                    <a:pt x="608" y="8142"/>
                    <a:pt x="733" y="8079"/>
                    <a:pt x="796" y="7933"/>
                  </a:cubicBezTo>
                  <a:cubicBezTo>
                    <a:pt x="838" y="7891"/>
                    <a:pt x="3077" y="3727"/>
                    <a:pt x="8621" y="3288"/>
                  </a:cubicBezTo>
                  <a:lnTo>
                    <a:pt x="8621" y="3288"/>
                  </a:lnTo>
                  <a:cubicBezTo>
                    <a:pt x="8475" y="4020"/>
                    <a:pt x="8454" y="4836"/>
                    <a:pt x="8663" y="5736"/>
                  </a:cubicBezTo>
                  <a:cubicBezTo>
                    <a:pt x="8705" y="5924"/>
                    <a:pt x="8872" y="6050"/>
                    <a:pt x="9040" y="6050"/>
                  </a:cubicBezTo>
                  <a:cubicBezTo>
                    <a:pt x="9082" y="6050"/>
                    <a:pt x="9103" y="6050"/>
                    <a:pt x="9144" y="6029"/>
                  </a:cubicBezTo>
                  <a:cubicBezTo>
                    <a:pt x="9354" y="5987"/>
                    <a:pt x="9479" y="5778"/>
                    <a:pt x="9437" y="5548"/>
                  </a:cubicBezTo>
                  <a:cubicBezTo>
                    <a:pt x="9228" y="4669"/>
                    <a:pt x="9291" y="3853"/>
                    <a:pt x="9458" y="3141"/>
                  </a:cubicBezTo>
                  <a:cubicBezTo>
                    <a:pt x="9563" y="3079"/>
                    <a:pt x="9626" y="2953"/>
                    <a:pt x="9626" y="2828"/>
                  </a:cubicBezTo>
                  <a:cubicBezTo>
                    <a:pt x="9626" y="2786"/>
                    <a:pt x="9605" y="2744"/>
                    <a:pt x="9584" y="2723"/>
                  </a:cubicBezTo>
                  <a:cubicBezTo>
                    <a:pt x="10002" y="1468"/>
                    <a:pt x="10735" y="672"/>
                    <a:pt x="10735" y="652"/>
                  </a:cubicBezTo>
                  <a:cubicBezTo>
                    <a:pt x="10881" y="484"/>
                    <a:pt x="10881" y="254"/>
                    <a:pt x="10714" y="108"/>
                  </a:cubicBezTo>
                  <a:cubicBezTo>
                    <a:pt x="10633" y="37"/>
                    <a:pt x="10537" y="0"/>
                    <a:pt x="1044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9"/>
            <p:cNvSpPr/>
            <p:nvPr/>
          </p:nvSpPr>
          <p:spPr>
            <a:xfrm>
              <a:off x="6398550" y="1389013"/>
              <a:ext cx="938950" cy="573650"/>
            </a:xfrm>
            <a:custGeom>
              <a:avLst/>
              <a:gdLst/>
              <a:ahLst/>
              <a:cxnLst/>
              <a:rect l="l" t="t" r="r" b="b"/>
              <a:pathLst>
                <a:path w="37558" h="22946" extrusionOk="0">
                  <a:moveTo>
                    <a:pt x="35050" y="0"/>
                  </a:moveTo>
                  <a:cubicBezTo>
                    <a:pt x="32403" y="0"/>
                    <a:pt x="30502" y="2428"/>
                    <a:pt x="30486" y="2461"/>
                  </a:cubicBezTo>
                  <a:cubicBezTo>
                    <a:pt x="30339" y="2649"/>
                    <a:pt x="30381" y="2880"/>
                    <a:pt x="30549" y="3026"/>
                  </a:cubicBezTo>
                  <a:cubicBezTo>
                    <a:pt x="30611" y="3068"/>
                    <a:pt x="30716" y="3110"/>
                    <a:pt x="30779" y="3110"/>
                  </a:cubicBezTo>
                  <a:cubicBezTo>
                    <a:pt x="30904" y="3110"/>
                    <a:pt x="31030" y="3047"/>
                    <a:pt x="31093" y="2942"/>
                  </a:cubicBezTo>
                  <a:cubicBezTo>
                    <a:pt x="31176" y="2859"/>
                    <a:pt x="32160" y="1603"/>
                    <a:pt x="33624" y="1059"/>
                  </a:cubicBezTo>
                  <a:lnTo>
                    <a:pt x="33624" y="1059"/>
                  </a:lnTo>
                  <a:cubicBezTo>
                    <a:pt x="35507" y="5077"/>
                    <a:pt x="32725" y="7838"/>
                    <a:pt x="32201" y="8299"/>
                  </a:cubicBezTo>
                  <a:cubicBezTo>
                    <a:pt x="31867" y="8110"/>
                    <a:pt x="31532" y="7943"/>
                    <a:pt x="31113" y="7776"/>
                  </a:cubicBezTo>
                  <a:cubicBezTo>
                    <a:pt x="30265" y="7431"/>
                    <a:pt x="29459" y="7278"/>
                    <a:pt x="28695" y="7278"/>
                  </a:cubicBezTo>
                  <a:cubicBezTo>
                    <a:pt x="24915" y="7278"/>
                    <a:pt x="22141" y="11006"/>
                    <a:pt x="20191" y="13634"/>
                  </a:cubicBezTo>
                  <a:cubicBezTo>
                    <a:pt x="19375" y="14722"/>
                    <a:pt x="18664" y="15685"/>
                    <a:pt x="18120" y="16061"/>
                  </a:cubicBezTo>
                  <a:cubicBezTo>
                    <a:pt x="17120" y="16754"/>
                    <a:pt x="15611" y="16937"/>
                    <a:pt x="14293" y="16937"/>
                  </a:cubicBezTo>
                  <a:cubicBezTo>
                    <a:pt x="12824" y="16937"/>
                    <a:pt x="11593" y="16710"/>
                    <a:pt x="11571" y="16710"/>
                  </a:cubicBezTo>
                  <a:cubicBezTo>
                    <a:pt x="11544" y="16705"/>
                    <a:pt x="11517" y="16702"/>
                    <a:pt x="11491" y="16702"/>
                  </a:cubicBezTo>
                  <a:cubicBezTo>
                    <a:pt x="11315" y="16702"/>
                    <a:pt x="11165" y="16821"/>
                    <a:pt x="11110" y="17003"/>
                  </a:cubicBezTo>
                  <a:cubicBezTo>
                    <a:pt x="11110" y="17045"/>
                    <a:pt x="9918" y="21795"/>
                    <a:pt x="5859" y="22129"/>
                  </a:cubicBezTo>
                  <a:cubicBezTo>
                    <a:pt x="5613" y="22149"/>
                    <a:pt x="5379" y="22158"/>
                    <a:pt x="5155" y="22158"/>
                  </a:cubicBezTo>
                  <a:cubicBezTo>
                    <a:pt x="1725" y="22158"/>
                    <a:pt x="855" y="20031"/>
                    <a:pt x="816" y="19932"/>
                  </a:cubicBezTo>
                  <a:cubicBezTo>
                    <a:pt x="768" y="19772"/>
                    <a:pt x="622" y="19673"/>
                    <a:pt x="462" y="19673"/>
                  </a:cubicBezTo>
                  <a:cubicBezTo>
                    <a:pt x="413" y="19673"/>
                    <a:pt x="363" y="19683"/>
                    <a:pt x="314" y="19702"/>
                  </a:cubicBezTo>
                  <a:cubicBezTo>
                    <a:pt x="105" y="19765"/>
                    <a:pt x="0" y="19995"/>
                    <a:pt x="84" y="20204"/>
                  </a:cubicBezTo>
                  <a:cubicBezTo>
                    <a:pt x="126" y="20330"/>
                    <a:pt x="1172" y="22945"/>
                    <a:pt x="5147" y="22945"/>
                  </a:cubicBezTo>
                  <a:cubicBezTo>
                    <a:pt x="5398" y="22945"/>
                    <a:pt x="5649" y="22945"/>
                    <a:pt x="5921" y="22924"/>
                  </a:cubicBezTo>
                  <a:cubicBezTo>
                    <a:pt x="9834" y="22611"/>
                    <a:pt x="11382" y="18740"/>
                    <a:pt x="11780" y="17526"/>
                  </a:cubicBezTo>
                  <a:cubicBezTo>
                    <a:pt x="12272" y="17607"/>
                    <a:pt x="13212" y="17725"/>
                    <a:pt x="14285" y="17725"/>
                  </a:cubicBezTo>
                  <a:cubicBezTo>
                    <a:pt x="15722" y="17725"/>
                    <a:pt x="17398" y="17513"/>
                    <a:pt x="18559" y="16710"/>
                  </a:cubicBezTo>
                  <a:cubicBezTo>
                    <a:pt x="19229" y="16250"/>
                    <a:pt x="19940" y="15308"/>
                    <a:pt x="20819" y="14095"/>
                  </a:cubicBezTo>
                  <a:cubicBezTo>
                    <a:pt x="22758" y="11492"/>
                    <a:pt x="25309" y="8073"/>
                    <a:pt x="28704" y="8073"/>
                  </a:cubicBezTo>
                  <a:cubicBezTo>
                    <a:pt x="29376" y="8073"/>
                    <a:pt x="30081" y="8207"/>
                    <a:pt x="30821" y="8508"/>
                  </a:cubicBezTo>
                  <a:cubicBezTo>
                    <a:pt x="33101" y="9429"/>
                    <a:pt x="34064" y="10684"/>
                    <a:pt x="33562" y="12023"/>
                  </a:cubicBezTo>
                  <a:cubicBezTo>
                    <a:pt x="33112" y="13193"/>
                    <a:pt x="31564" y="14176"/>
                    <a:pt x="30394" y="14176"/>
                  </a:cubicBezTo>
                  <a:cubicBezTo>
                    <a:pt x="30203" y="14176"/>
                    <a:pt x="30022" y="14150"/>
                    <a:pt x="29858" y="14095"/>
                  </a:cubicBezTo>
                  <a:cubicBezTo>
                    <a:pt x="29814" y="14075"/>
                    <a:pt x="29767" y="14066"/>
                    <a:pt x="29721" y="14066"/>
                  </a:cubicBezTo>
                  <a:cubicBezTo>
                    <a:pt x="29570" y="14066"/>
                    <a:pt x="29420" y="14165"/>
                    <a:pt x="29356" y="14325"/>
                  </a:cubicBezTo>
                  <a:cubicBezTo>
                    <a:pt x="29293" y="14534"/>
                    <a:pt x="29398" y="14764"/>
                    <a:pt x="29607" y="14827"/>
                  </a:cubicBezTo>
                  <a:cubicBezTo>
                    <a:pt x="29863" y="14918"/>
                    <a:pt x="30141" y="14961"/>
                    <a:pt x="30429" y="14961"/>
                  </a:cubicBezTo>
                  <a:cubicBezTo>
                    <a:pt x="31928" y="14961"/>
                    <a:pt x="33715" y="13805"/>
                    <a:pt x="34294" y="12295"/>
                  </a:cubicBezTo>
                  <a:cubicBezTo>
                    <a:pt x="34545" y="11626"/>
                    <a:pt x="34817" y="10098"/>
                    <a:pt x="32892" y="8717"/>
                  </a:cubicBezTo>
                  <a:cubicBezTo>
                    <a:pt x="33729" y="7880"/>
                    <a:pt x="36219" y="4930"/>
                    <a:pt x="34398" y="850"/>
                  </a:cubicBezTo>
                  <a:cubicBezTo>
                    <a:pt x="34598" y="817"/>
                    <a:pt x="34805" y="798"/>
                    <a:pt x="35018" y="798"/>
                  </a:cubicBezTo>
                  <a:cubicBezTo>
                    <a:pt x="35609" y="798"/>
                    <a:pt x="36248" y="941"/>
                    <a:pt x="36909" y="1310"/>
                  </a:cubicBezTo>
                  <a:cubicBezTo>
                    <a:pt x="36965" y="1341"/>
                    <a:pt x="37027" y="1356"/>
                    <a:pt x="37088" y="1356"/>
                  </a:cubicBezTo>
                  <a:cubicBezTo>
                    <a:pt x="37234" y="1356"/>
                    <a:pt x="37380" y="1275"/>
                    <a:pt x="37453" y="1143"/>
                  </a:cubicBezTo>
                  <a:cubicBezTo>
                    <a:pt x="37558" y="955"/>
                    <a:pt x="37474" y="704"/>
                    <a:pt x="37286" y="599"/>
                  </a:cubicBezTo>
                  <a:cubicBezTo>
                    <a:pt x="36503" y="170"/>
                    <a:pt x="35750" y="0"/>
                    <a:pt x="3505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9"/>
            <p:cNvSpPr/>
            <p:nvPr/>
          </p:nvSpPr>
          <p:spPr>
            <a:xfrm>
              <a:off x="6969750" y="2455213"/>
              <a:ext cx="283550" cy="102725"/>
            </a:xfrm>
            <a:custGeom>
              <a:avLst/>
              <a:gdLst/>
              <a:ahLst/>
              <a:cxnLst/>
              <a:rect l="l" t="t" r="r" b="b"/>
              <a:pathLst>
                <a:path w="11342" h="4109" extrusionOk="0">
                  <a:moveTo>
                    <a:pt x="6710" y="0"/>
                  </a:moveTo>
                  <a:cubicBezTo>
                    <a:pt x="6591" y="0"/>
                    <a:pt x="6476" y="51"/>
                    <a:pt x="6403" y="154"/>
                  </a:cubicBezTo>
                  <a:cubicBezTo>
                    <a:pt x="4110" y="3206"/>
                    <a:pt x="949" y="3314"/>
                    <a:pt x="478" y="3314"/>
                  </a:cubicBezTo>
                  <a:cubicBezTo>
                    <a:pt x="442" y="3314"/>
                    <a:pt x="422" y="3313"/>
                    <a:pt x="419" y="3313"/>
                  </a:cubicBezTo>
                  <a:cubicBezTo>
                    <a:pt x="189" y="3313"/>
                    <a:pt x="22" y="3481"/>
                    <a:pt x="1" y="3690"/>
                  </a:cubicBezTo>
                  <a:cubicBezTo>
                    <a:pt x="1" y="3920"/>
                    <a:pt x="168" y="4108"/>
                    <a:pt x="377" y="4108"/>
                  </a:cubicBezTo>
                  <a:lnTo>
                    <a:pt x="503" y="4108"/>
                  </a:lnTo>
                  <a:cubicBezTo>
                    <a:pt x="1193" y="4108"/>
                    <a:pt x="4395" y="3941"/>
                    <a:pt x="6864" y="865"/>
                  </a:cubicBezTo>
                  <a:cubicBezTo>
                    <a:pt x="7453" y="1068"/>
                    <a:pt x="8934" y="1497"/>
                    <a:pt x="10380" y="1497"/>
                  </a:cubicBezTo>
                  <a:cubicBezTo>
                    <a:pt x="10576" y="1497"/>
                    <a:pt x="10772" y="1490"/>
                    <a:pt x="10965" y="1472"/>
                  </a:cubicBezTo>
                  <a:cubicBezTo>
                    <a:pt x="11174" y="1451"/>
                    <a:pt x="11341" y="1263"/>
                    <a:pt x="11320" y="1054"/>
                  </a:cubicBezTo>
                  <a:cubicBezTo>
                    <a:pt x="11301" y="856"/>
                    <a:pt x="11113" y="696"/>
                    <a:pt x="10917" y="696"/>
                  </a:cubicBezTo>
                  <a:cubicBezTo>
                    <a:pt x="10905" y="696"/>
                    <a:pt x="10893" y="697"/>
                    <a:pt x="10881" y="698"/>
                  </a:cubicBezTo>
                  <a:cubicBezTo>
                    <a:pt x="10717" y="713"/>
                    <a:pt x="10550" y="720"/>
                    <a:pt x="10382" y="720"/>
                  </a:cubicBezTo>
                  <a:cubicBezTo>
                    <a:pt x="8700" y="720"/>
                    <a:pt x="6883" y="28"/>
                    <a:pt x="6864" y="28"/>
                  </a:cubicBezTo>
                  <a:cubicBezTo>
                    <a:pt x="6813" y="9"/>
                    <a:pt x="6761" y="0"/>
                    <a:pt x="671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9"/>
            <p:cNvSpPr/>
            <p:nvPr/>
          </p:nvSpPr>
          <p:spPr>
            <a:xfrm>
              <a:off x="7526325" y="1499488"/>
              <a:ext cx="221800" cy="659850"/>
            </a:xfrm>
            <a:custGeom>
              <a:avLst/>
              <a:gdLst/>
              <a:ahLst/>
              <a:cxnLst/>
              <a:rect l="l" t="t" r="r" b="b"/>
              <a:pathLst>
                <a:path w="8872" h="26394" extrusionOk="0">
                  <a:moveTo>
                    <a:pt x="4260" y="0"/>
                  </a:moveTo>
                  <a:cubicBezTo>
                    <a:pt x="4121" y="0"/>
                    <a:pt x="3984" y="70"/>
                    <a:pt x="3913" y="197"/>
                  </a:cubicBezTo>
                  <a:cubicBezTo>
                    <a:pt x="2930" y="2018"/>
                    <a:pt x="733" y="3545"/>
                    <a:pt x="712" y="3566"/>
                  </a:cubicBezTo>
                  <a:cubicBezTo>
                    <a:pt x="586" y="3671"/>
                    <a:pt x="523" y="3817"/>
                    <a:pt x="544" y="3984"/>
                  </a:cubicBezTo>
                  <a:cubicBezTo>
                    <a:pt x="586" y="4152"/>
                    <a:pt x="712" y="4256"/>
                    <a:pt x="879" y="4277"/>
                  </a:cubicBezTo>
                  <a:cubicBezTo>
                    <a:pt x="2699" y="4549"/>
                    <a:pt x="4708" y="5930"/>
                    <a:pt x="5985" y="7772"/>
                  </a:cubicBezTo>
                  <a:cubicBezTo>
                    <a:pt x="6989" y="9194"/>
                    <a:pt x="8035" y="11559"/>
                    <a:pt x="7386" y="14676"/>
                  </a:cubicBezTo>
                  <a:cubicBezTo>
                    <a:pt x="6445" y="19217"/>
                    <a:pt x="2490" y="21016"/>
                    <a:pt x="942" y="21560"/>
                  </a:cubicBezTo>
                  <a:cubicBezTo>
                    <a:pt x="1026" y="19928"/>
                    <a:pt x="1402" y="18756"/>
                    <a:pt x="1402" y="18736"/>
                  </a:cubicBezTo>
                  <a:cubicBezTo>
                    <a:pt x="1465" y="18526"/>
                    <a:pt x="1339" y="18317"/>
                    <a:pt x="1151" y="18254"/>
                  </a:cubicBezTo>
                  <a:cubicBezTo>
                    <a:pt x="1110" y="18242"/>
                    <a:pt x="1069" y="18236"/>
                    <a:pt x="1028" y="18236"/>
                  </a:cubicBezTo>
                  <a:cubicBezTo>
                    <a:pt x="859" y="18236"/>
                    <a:pt x="700" y="18337"/>
                    <a:pt x="649" y="18505"/>
                  </a:cubicBezTo>
                  <a:cubicBezTo>
                    <a:pt x="607" y="18610"/>
                    <a:pt x="189" y="19991"/>
                    <a:pt x="126" y="21853"/>
                  </a:cubicBezTo>
                  <a:cubicBezTo>
                    <a:pt x="42" y="21958"/>
                    <a:pt x="0" y="22083"/>
                    <a:pt x="21" y="22230"/>
                  </a:cubicBezTo>
                  <a:cubicBezTo>
                    <a:pt x="42" y="22293"/>
                    <a:pt x="84" y="22334"/>
                    <a:pt x="126" y="22397"/>
                  </a:cubicBezTo>
                  <a:cubicBezTo>
                    <a:pt x="147" y="23548"/>
                    <a:pt x="314" y="24866"/>
                    <a:pt x="837" y="26143"/>
                  </a:cubicBezTo>
                  <a:cubicBezTo>
                    <a:pt x="900" y="26289"/>
                    <a:pt x="1047" y="26394"/>
                    <a:pt x="1193" y="26394"/>
                  </a:cubicBezTo>
                  <a:cubicBezTo>
                    <a:pt x="1256" y="26394"/>
                    <a:pt x="1298" y="26373"/>
                    <a:pt x="1339" y="26352"/>
                  </a:cubicBezTo>
                  <a:cubicBezTo>
                    <a:pt x="1549" y="26268"/>
                    <a:pt x="1653" y="26038"/>
                    <a:pt x="1570" y="25850"/>
                  </a:cubicBezTo>
                  <a:cubicBezTo>
                    <a:pt x="1109" y="24678"/>
                    <a:pt x="942" y="23485"/>
                    <a:pt x="921" y="22397"/>
                  </a:cubicBezTo>
                  <a:cubicBezTo>
                    <a:pt x="2365" y="21937"/>
                    <a:pt x="7093" y="20054"/>
                    <a:pt x="8161" y="14844"/>
                  </a:cubicBezTo>
                  <a:cubicBezTo>
                    <a:pt x="8872" y="11433"/>
                    <a:pt x="7721" y="8881"/>
                    <a:pt x="6633" y="7311"/>
                  </a:cubicBezTo>
                  <a:cubicBezTo>
                    <a:pt x="5399" y="5554"/>
                    <a:pt x="3620" y="4236"/>
                    <a:pt x="1842" y="3691"/>
                  </a:cubicBezTo>
                  <a:cubicBezTo>
                    <a:pt x="2637" y="3064"/>
                    <a:pt x="3892" y="1913"/>
                    <a:pt x="4604" y="574"/>
                  </a:cubicBezTo>
                  <a:cubicBezTo>
                    <a:pt x="4708" y="386"/>
                    <a:pt x="4645" y="155"/>
                    <a:pt x="4457" y="51"/>
                  </a:cubicBezTo>
                  <a:cubicBezTo>
                    <a:pt x="4396" y="17"/>
                    <a:pt x="4328" y="0"/>
                    <a:pt x="426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9"/>
            <p:cNvSpPr/>
            <p:nvPr/>
          </p:nvSpPr>
          <p:spPr>
            <a:xfrm>
              <a:off x="7315000" y="1734913"/>
              <a:ext cx="333750" cy="107425"/>
            </a:xfrm>
            <a:custGeom>
              <a:avLst/>
              <a:gdLst/>
              <a:ahLst/>
              <a:cxnLst/>
              <a:rect l="l" t="t" r="r" b="b"/>
              <a:pathLst>
                <a:path w="13350" h="4297" extrusionOk="0">
                  <a:moveTo>
                    <a:pt x="3015" y="0"/>
                  </a:moveTo>
                  <a:cubicBezTo>
                    <a:pt x="2703" y="0"/>
                    <a:pt x="2403" y="38"/>
                    <a:pt x="2113" y="112"/>
                  </a:cubicBezTo>
                  <a:cubicBezTo>
                    <a:pt x="712" y="468"/>
                    <a:pt x="126" y="1619"/>
                    <a:pt x="84" y="1681"/>
                  </a:cubicBezTo>
                  <a:cubicBezTo>
                    <a:pt x="0" y="1870"/>
                    <a:pt x="84" y="2100"/>
                    <a:pt x="272" y="2205"/>
                  </a:cubicBezTo>
                  <a:cubicBezTo>
                    <a:pt x="327" y="2235"/>
                    <a:pt x="386" y="2250"/>
                    <a:pt x="444" y="2250"/>
                  </a:cubicBezTo>
                  <a:cubicBezTo>
                    <a:pt x="584" y="2250"/>
                    <a:pt x="721" y="2164"/>
                    <a:pt x="795" y="2016"/>
                  </a:cubicBezTo>
                  <a:cubicBezTo>
                    <a:pt x="795" y="2016"/>
                    <a:pt x="1235" y="1158"/>
                    <a:pt x="2323" y="865"/>
                  </a:cubicBezTo>
                  <a:cubicBezTo>
                    <a:pt x="2546" y="808"/>
                    <a:pt x="2780" y="780"/>
                    <a:pt x="3024" y="780"/>
                  </a:cubicBezTo>
                  <a:cubicBezTo>
                    <a:pt x="3943" y="780"/>
                    <a:pt x="5003" y="1185"/>
                    <a:pt x="6194" y="1995"/>
                  </a:cubicBezTo>
                  <a:cubicBezTo>
                    <a:pt x="8997" y="3920"/>
                    <a:pt x="10943" y="4297"/>
                    <a:pt x="12031" y="4297"/>
                  </a:cubicBezTo>
                  <a:cubicBezTo>
                    <a:pt x="12680" y="4297"/>
                    <a:pt x="13015" y="4150"/>
                    <a:pt x="13057" y="4130"/>
                  </a:cubicBezTo>
                  <a:cubicBezTo>
                    <a:pt x="13245" y="4046"/>
                    <a:pt x="13349" y="3837"/>
                    <a:pt x="13266" y="3627"/>
                  </a:cubicBezTo>
                  <a:cubicBezTo>
                    <a:pt x="13204" y="3472"/>
                    <a:pt x="13061" y="3386"/>
                    <a:pt x="12906" y="3386"/>
                  </a:cubicBezTo>
                  <a:cubicBezTo>
                    <a:pt x="12852" y="3386"/>
                    <a:pt x="12797" y="3396"/>
                    <a:pt x="12743" y="3418"/>
                  </a:cubicBezTo>
                  <a:cubicBezTo>
                    <a:pt x="12736" y="3418"/>
                    <a:pt x="12503" y="3500"/>
                    <a:pt x="12040" y="3500"/>
                  </a:cubicBezTo>
                  <a:cubicBezTo>
                    <a:pt x="11135" y="3500"/>
                    <a:pt x="9347" y="3188"/>
                    <a:pt x="6633" y="1347"/>
                  </a:cubicBezTo>
                  <a:cubicBezTo>
                    <a:pt x="5316" y="452"/>
                    <a:pt x="4100" y="0"/>
                    <a:pt x="301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9"/>
            <p:cNvSpPr/>
            <p:nvPr/>
          </p:nvSpPr>
          <p:spPr>
            <a:xfrm>
              <a:off x="7437400" y="1245263"/>
              <a:ext cx="162700" cy="216800"/>
            </a:xfrm>
            <a:custGeom>
              <a:avLst/>
              <a:gdLst/>
              <a:ahLst/>
              <a:cxnLst/>
              <a:rect l="l" t="t" r="r" b="b"/>
              <a:pathLst>
                <a:path w="6508" h="8672" extrusionOk="0">
                  <a:moveTo>
                    <a:pt x="463" y="0"/>
                  </a:moveTo>
                  <a:cubicBezTo>
                    <a:pt x="384" y="0"/>
                    <a:pt x="303" y="24"/>
                    <a:pt x="230" y="72"/>
                  </a:cubicBezTo>
                  <a:cubicBezTo>
                    <a:pt x="63" y="176"/>
                    <a:pt x="0" y="428"/>
                    <a:pt x="126" y="616"/>
                  </a:cubicBezTo>
                  <a:cubicBezTo>
                    <a:pt x="147" y="637"/>
                    <a:pt x="1486" y="2645"/>
                    <a:pt x="1653" y="4277"/>
                  </a:cubicBezTo>
                  <a:cubicBezTo>
                    <a:pt x="1653" y="4466"/>
                    <a:pt x="1821" y="4612"/>
                    <a:pt x="2009" y="4633"/>
                  </a:cubicBezTo>
                  <a:cubicBezTo>
                    <a:pt x="2009" y="4633"/>
                    <a:pt x="3934" y="4884"/>
                    <a:pt x="5712" y="8462"/>
                  </a:cubicBezTo>
                  <a:cubicBezTo>
                    <a:pt x="5775" y="8588"/>
                    <a:pt x="5922" y="8671"/>
                    <a:pt x="6068" y="8671"/>
                  </a:cubicBezTo>
                  <a:cubicBezTo>
                    <a:pt x="6131" y="8671"/>
                    <a:pt x="6194" y="8671"/>
                    <a:pt x="6236" y="8630"/>
                  </a:cubicBezTo>
                  <a:cubicBezTo>
                    <a:pt x="6445" y="8546"/>
                    <a:pt x="6508" y="8295"/>
                    <a:pt x="6424" y="8106"/>
                  </a:cubicBezTo>
                  <a:cubicBezTo>
                    <a:pt x="4834" y="4926"/>
                    <a:pt x="3097" y="4131"/>
                    <a:pt x="2386" y="3922"/>
                  </a:cubicBezTo>
                  <a:cubicBezTo>
                    <a:pt x="2093" y="2164"/>
                    <a:pt x="837" y="260"/>
                    <a:pt x="775" y="176"/>
                  </a:cubicBezTo>
                  <a:cubicBezTo>
                    <a:pt x="710" y="60"/>
                    <a:pt x="590" y="0"/>
                    <a:pt x="46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9"/>
            <p:cNvSpPr/>
            <p:nvPr/>
          </p:nvSpPr>
          <p:spPr>
            <a:xfrm>
              <a:off x="6994850" y="1291388"/>
              <a:ext cx="188350" cy="100575"/>
            </a:xfrm>
            <a:custGeom>
              <a:avLst/>
              <a:gdLst/>
              <a:ahLst/>
              <a:cxnLst/>
              <a:rect l="l" t="t" r="r" b="b"/>
              <a:pathLst>
                <a:path w="7534" h="4023" extrusionOk="0">
                  <a:moveTo>
                    <a:pt x="6001" y="1"/>
                  </a:moveTo>
                  <a:cubicBezTo>
                    <a:pt x="1866" y="1"/>
                    <a:pt x="106" y="3419"/>
                    <a:pt x="106" y="3458"/>
                  </a:cubicBezTo>
                  <a:cubicBezTo>
                    <a:pt x="1" y="3646"/>
                    <a:pt x="85" y="3876"/>
                    <a:pt x="273" y="3981"/>
                  </a:cubicBezTo>
                  <a:cubicBezTo>
                    <a:pt x="336" y="4002"/>
                    <a:pt x="399" y="4023"/>
                    <a:pt x="461" y="4023"/>
                  </a:cubicBezTo>
                  <a:cubicBezTo>
                    <a:pt x="587" y="4023"/>
                    <a:pt x="733" y="3939"/>
                    <a:pt x="796" y="3813"/>
                  </a:cubicBezTo>
                  <a:cubicBezTo>
                    <a:pt x="873" y="3680"/>
                    <a:pt x="2383" y="782"/>
                    <a:pt x="5984" y="782"/>
                  </a:cubicBezTo>
                  <a:cubicBezTo>
                    <a:pt x="6321" y="782"/>
                    <a:pt x="6677" y="808"/>
                    <a:pt x="7052" y="863"/>
                  </a:cubicBezTo>
                  <a:cubicBezTo>
                    <a:pt x="7067" y="865"/>
                    <a:pt x="7081" y="865"/>
                    <a:pt x="7096" y="865"/>
                  </a:cubicBezTo>
                  <a:cubicBezTo>
                    <a:pt x="7306" y="865"/>
                    <a:pt x="7473" y="724"/>
                    <a:pt x="7513" y="528"/>
                  </a:cubicBezTo>
                  <a:cubicBezTo>
                    <a:pt x="7533" y="319"/>
                    <a:pt x="7387" y="110"/>
                    <a:pt x="7178" y="89"/>
                  </a:cubicBezTo>
                  <a:cubicBezTo>
                    <a:pt x="6766" y="28"/>
                    <a:pt x="6374" y="1"/>
                    <a:pt x="600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9"/>
            <p:cNvSpPr/>
            <p:nvPr/>
          </p:nvSpPr>
          <p:spPr>
            <a:xfrm>
              <a:off x="7321800" y="2258663"/>
              <a:ext cx="111950" cy="237025"/>
            </a:xfrm>
            <a:custGeom>
              <a:avLst/>
              <a:gdLst/>
              <a:ahLst/>
              <a:cxnLst/>
              <a:rect l="l" t="t" r="r" b="b"/>
              <a:pathLst>
                <a:path w="4478" h="9481" extrusionOk="0">
                  <a:moveTo>
                    <a:pt x="3454" y="0"/>
                  </a:moveTo>
                  <a:cubicBezTo>
                    <a:pt x="3440" y="0"/>
                    <a:pt x="3425" y="1"/>
                    <a:pt x="3411" y="2"/>
                  </a:cubicBezTo>
                  <a:cubicBezTo>
                    <a:pt x="3202" y="44"/>
                    <a:pt x="3034" y="232"/>
                    <a:pt x="3076" y="462"/>
                  </a:cubicBezTo>
                  <a:cubicBezTo>
                    <a:pt x="3076" y="504"/>
                    <a:pt x="3662" y="5442"/>
                    <a:pt x="168" y="8790"/>
                  </a:cubicBezTo>
                  <a:cubicBezTo>
                    <a:pt x="0" y="8957"/>
                    <a:pt x="0" y="9208"/>
                    <a:pt x="147" y="9355"/>
                  </a:cubicBezTo>
                  <a:cubicBezTo>
                    <a:pt x="230" y="9439"/>
                    <a:pt x="335" y="9480"/>
                    <a:pt x="440" y="9480"/>
                  </a:cubicBezTo>
                  <a:cubicBezTo>
                    <a:pt x="523" y="9480"/>
                    <a:pt x="628" y="9439"/>
                    <a:pt x="712" y="9376"/>
                  </a:cubicBezTo>
                  <a:cubicBezTo>
                    <a:pt x="4478" y="5714"/>
                    <a:pt x="3871" y="567"/>
                    <a:pt x="3850" y="358"/>
                  </a:cubicBezTo>
                  <a:cubicBezTo>
                    <a:pt x="3831" y="142"/>
                    <a:pt x="3664" y="0"/>
                    <a:pt x="345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9"/>
            <p:cNvSpPr/>
            <p:nvPr/>
          </p:nvSpPr>
          <p:spPr>
            <a:xfrm>
              <a:off x="7814550" y="1626688"/>
              <a:ext cx="114575" cy="319750"/>
            </a:xfrm>
            <a:custGeom>
              <a:avLst/>
              <a:gdLst/>
              <a:ahLst/>
              <a:cxnLst/>
              <a:rect l="l" t="t" r="r" b="b"/>
              <a:pathLst>
                <a:path w="4583" h="12790" extrusionOk="0">
                  <a:moveTo>
                    <a:pt x="882" y="0"/>
                  </a:moveTo>
                  <a:cubicBezTo>
                    <a:pt x="780" y="0"/>
                    <a:pt x="680" y="37"/>
                    <a:pt x="607" y="110"/>
                  </a:cubicBezTo>
                  <a:cubicBezTo>
                    <a:pt x="461" y="277"/>
                    <a:pt x="461" y="528"/>
                    <a:pt x="607" y="675"/>
                  </a:cubicBezTo>
                  <a:cubicBezTo>
                    <a:pt x="649" y="696"/>
                    <a:pt x="3641" y="3709"/>
                    <a:pt x="1758" y="10258"/>
                  </a:cubicBezTo>
                  <a:cubicBezTo>
                    <a:pt x="607" y="11220"/>
                    <a:pt x="126" y="12162"/>
                    <a:pt x="105" y="12225"/>
                  </a:cubicBezTo>
                  <a:cubicBezTo>
                    <a:pt x="0" y="12434"/>
                    <a:pt x="84" y="12664"/>
                    <a:pt x="272" y="12748"/>
                  </a:cubicBezTo>
                  <a:cubicBezTo>
                    <a:pt x="335" y="12769"/>
                    <a:pt x="398" y="12790"/>
                    <a:pt x="461" y="12790"/>
                  </a:cubicBezTo>
                  <a:cubicBezTo>
                    <a:pt x="607" y="12790"/>
                    <a:pt x="733" y="12706"/>
                    <a:pt x="816" y="12560"/>
                  </a:cubicBezTo>
                  <a:cubicBezTo>
                    <a:pt x="816" y="12560"/>
                    <a:pt x="1737" y="10676"/>
                    <a:pt x="4269" y="9693"/>
                  </a:cubicBezTo>
                  <a:cubicBezTo>
                    <a:pt x="4478" y="9609"/>
                    <a:pt x="4583" y="9400"/>
                    <a:pt x="4499" y="9191"/>
                  </a:cubicBezTo>
                  <a:cubicBezTo>
                    <a:pt x="4435" y="9031"/>
                    <a:pt x="4297" y="8932"/>
                    <a:pt x="4142" y="8932"/>
                  </a:cubicBezTo>
                  <a:cubicBezTo>
                    <a:pt x="4095" y="8932"/>
                    <a:pt x="4046" y="8941"/>
                    <a:pt x="3997" y="8961"/>
                  </a:cubicBezTo>
                  <a:cubicBezTo>
                    <a:pt x="3536" y="9149"/>
                    <a:pt x="3118" y="9358"/>
                    <a:pt x="2762" y="9567"/>
                  </a:cubicBezTo>
                  <a:cubicBezTo>
                    <a:pt x="4227" y="3207"/>
                    <a:pt x="1298" y="236"/>
                    <a:pt x="1172" y="110"/>
                  </a:cubicBezTo>
                  <a:cubicBezTo>
                    <a:pt x="1088" y="37"/>
                    <a:pt x="984" y="0"/>
                    <a:pt x="88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9"/>
            <p:cNvSpPr/>
            <p:nvPr/>
          </p:nvSpPr>
          <p:spPr>
            <a:xfrm>
              <a:off x="5964900" y="1322163"/>
              <a:ext cx="478125" cy="621150"/>
            </a:xfrm>
            <a:custGeom>
              <a:avLst/>
              <a:gdLst/>
              <a:ahLst/>
              <a:cxnLst/>
              <a:rect l="l" t="t" r="r" b="b"/>
              <a:pathLst>
                <a:path w="19125" h="24846" extrusionOk="0">
                  <a:moveTo>
                    <a:pt x="17443" y="0"/>
                  </a:moveTo>
                  <a:cubicBezTo>
                    <a:pt x="16744" y="0"/>
                    <a:pt x="16083" y="224"/>
                    <a:pt x="15484" y="657"/>
                  </a:cubicBezTo>
                  <a:cubicBezTo>
                    <a:pt x="14061" y="1725"/>
                    <a:pt x="13245" y="3901"/>
                    <a:pt x="13412" y="6202"/>
                  </a:cubicBezTo>
                  <a:cubicBezTo>
                    <a:pt x="13663" y="9320"/>
                    <a:pt x="11257" y="11224"/>
                    <a:pt x="5713" y="14781"/>
                  </a:cubicBezTo>
                  <a:cubicBezTo>
                    <a:pt x="0" y="18463"/>
                    <a:pt x="1988" y="24510"/>
                    <a:pt x="2009" y="24573"/>
                  </a:cubicBezTo>
                  <a:cubicBezTo>
                    <a:pt x="2051" y="24741"/>
                    <a:pt x="2218" y="24845"/>
                    <a:pt x="2365" y="24845"/>
                  </a:cubicBezTo>
                  <a:cubicBezTo>
                    <a:pt x="2407" y="24845"/>
                    <a:pt x="2469" y="24845"/>
                    <a:pt x="2511" y="24824"/>
                  </a:cubicBezTo>
                  <a:cubicBezTo>
                    <a:pt x="2700" y="24761"/>
                    <a:pt x="2825" y="24531"/>
                    <a:pt x="2741" y="24322"/>
                  </a:cubicBezTo>
                  <a:cubicBezTo>
                    <a:pt x="2679" y="24092"/>
                    <a:pt x="942" y="18777"/>
                    <a:pt x="6131" y="15450"/>
                  </a:cubicBezTo>
                  <a:cubicBezTo>
                    <a:pt x="11487" y="11998"/>
                    <a:pt x="14500" y="9885"/>
                    <a:pt x="14207" y="6139"/>
                  </a:cubicBezTo>
                  <a:cubicBezTo>
                    <a:pt x="14061" y="4131"/>
                    <a:pt x="14752" y="2185"/>
                    <a:pt x="15965" y="1306"/>
                  </a:cubicBezTo>
                  <a:cubicBezTo>
                    <a:pt x="16419" y="966"/>
                    <a:pt x="16919" y="800"/>
                    <a:pt x="17450" y="800"/>
                  </a:cubicBezTo>
                  <a:cubicBezTo>
                    <a:pt x="17801" y="800"/>
                    <a:pt x="18165" y="872"/>
                    <a:pt x="18539" y="1013"/>
                  </a:cubicBezTo>
                  <a:cubicBezTo>
                    <a:pt x="18583" y="1033"/>
                    <a:pt x="18629" y="1042"/>
                    <a:pt x="18676" y="1042"/>
                  </a:cubicBezTo>
                  <a:cubicBezTo>
                    <a:pt x="18827" y="1042"/>
                    <a:pt x="18977" y="943"/>
                    <a:pt x="19041" y="783"/>
                  </a:cubicBezTo>
                  <a:cubicBezTo>
                    <a:pt x="19125" y="595"/>
                    <a:pt x="19020" y="365"/>
                    <a:pt x="18832" y="281"/>
                  </a:cubicBezTo>
                  <a:cubicBezTo>
                    <a:pt x="18357" y="93"/>
                    <a:pt x="17892" y="0"/>
                    <a:pt x="1744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9"/>
            <p:cNvSpPr/>
            <p:nvPr/>
          </p:nvSpPr>
          <p:spPr>
            <a:xfrm>
              <a:off x="6171000" y="1206838"/>
              <a:ext cx="166875" cy="144325"/>
            </a:xfrm>
            <a:custGeom>
              <a:avLst/>
              <a:gdLst/>
              <a:ahLst/>
              <a:cxnLst/>
              <a:rect l="l" t="t" r="r" b="b"/>
              <a:pathLst>
                <a:path w="6675" h="5773" extrusionOk="0">
                  <a:moveTo>
                    <a:pt x="6231" y="1"/>
                  </a:moveTo>
                  <a:cubicBezTo>
                    <a:pt x="6191" y="1"/>
                    <a:pt x="6151" y="6"/>
                    <a:pt x="6110" y="19"/>
                  </a:cubicBezTo>
                  <a:cubicBezTo>
                    <a:pt x="3662" y="835"/>
                    <a:pt x="2762" y="3032"/>
                    <a:pt x="2511" y="3827"/>
                  </a:cubicBezTo>
                  <a:cubicBezTo>
                    <a:pt x="1067" y="3973"/>
                    <a:pt x="168" y="5103"/>
                    <a:pt x="126" y="5145"/>
                  </a:cubicBezTo>
                  <a:cubicBezTo>
                    <a:pt x="0" y="5312"/>
                    <a:pt x="21" y="5563"/>
                    <a:pt x="189" y="5689"/>
                  </a:cubicBezTo>
                  <a:cubicBezTo>
                    <a:pt x="272" y="5752"/>
                    <a:pt x="356" y="5773"/>
                    <a:pt x="440" y="5773"/>
                  </a:cubicBezTo>
                  <a:cubicBezTo>
                    <a:pt x="565" y="5773"/>
                    <a:pt x="670" y="5731"/>
                    <a:pt x="754" y="5626"/>
                  </a:cubicBezTo>
                  <a:cubicBezTo>
                    <a:pt x="754" y="5626"/>
                    <a:pt x="1570" y="4601"/>
                    <a:pt x="2804" y="4601"/>
                  </a:cubicBezTo>
                  <a:cubicBezTo>
                    <a:pt x="2992" y="4601"/>
                    <a:pt x="3160" y="4475"/>
                    <a:pt x="3202" y="4287"/>
                  </a:cubicBezTo>
                  <a:cubicBezTo>
                    <a:pt x="3202" y="4266"/>
                    <a:pt x="3829" y="1609"/>
                    <a:pt x="6361" y="772"/>
                  </a:cubicBezTo>
                  <a:cubicBezTo>
                    <a:pt x="6570" y="709"/>
                    <a:pt x="6675" y="479"/>
                    <a:pt x="6591" y="270"/>
                  </a:cubicBezTo>
                  <a:cubicBezTo>
                    <a:pt x="6541" y="101"/>
                    <a:pt x="6395" y="1"/>
                    <a:pt x="623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9"/>
            <p:cNvSpPr/>
            <p:nvPr/>
          </p:nvSpPr>
          <p:spPr>
            <a:xfrm>
              <a:off x="5868650" y="1982788"/>
              <a:ext cx="77975" cy="131575"/>
            </a:xfrm>
            <a:custGeom>
              <a:avLst/>
              <a:gdLst/>
              <a:ahLst/>
              <a:cxnLst/>
              <a:rect l="l" t="t" r="r" b="b"/>
              <a:pathLst>
                <a:path w="3119" h="5263" extrusionOk="0">
                  <a:moveTo>
                    <a:pt x="2662" y="0"/>
                  </a:moveTo>
                  <a:cubicBezTo>
                    <a:pt x="2583" y="0"/>
                    <a:pt x="2502" y="24"/>
                    <a:pt x="2428" y="73"/>
                  </a:cubicBezTo>
                  <a:cubicBezTo>
                    <a:pt x="0" y="1935"/>
                    <a:pt x="984" y="4948"/>
                    <a:pt x="984" y="4990"/>
                  </a:cubicBezTo>
                  <a:cubicBezTo>
                    <a:pt x="1047" y="5158"/>
                    <a:pt x="1193" y="5262"/>
                    <a:pt x="1360" y="5262"/>
                  </a:cubicBezTo>
                  <a:cubicBezTo>
                    <a:pt x="1402" y="5262"/>
                    <a:pt x="1444" y="5241"/>
                    <a:pt x="1486" y="5241"/>
                  </a:cubicBezTo>
                  <a:cubicBezTo>
                    <a:pt x="1695" y="5158"/>
                    <a:pt x="1800" y="4948"/>
                    <a:pt x="1737" y="4739"/>
                  </a:cubicBezTo>
                  <a:cubicBezTo>
                    <a:pt x="1695" y="4634"/>
                    <a:pt x="942" y="2207"/>
                    <a:pt x="2909" y="701"/>
                  </a:cubicBezTo>
                  <a:cubicBezTo>
                    <a:pt x="3076" y="575"/>
                    <a:pt x="3118" y="324"/>
                    <a:pt x="2992" y="157"/>
                  </a:cubicBezTo>
                  <a:cubicBezTo>
                    <a:pt x="2904" y="55"/>
                    <a:pt x="2784" y="0"/>
                    <a:pt x="266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79"/>
          <p:cNvSpPr txBox="1">
            <a:spLocks noGrp="1"/>
          </p:cNvSpPr>
          <p:nvPr>
            <p:ph type="title"/>
          </p:nvPr>
        </p:nvSpPr>
        <p:spPr>
          <a:xfrm>
            <a:off x="713225" y="1554480"/>
            <a:ext cx="3430200" cy="16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微軟正黑體" panose="020B0604030504040204" pitchFamily="34" charset="-120"/>
                <a:ea typeface="微軟正黑體" panose="020B0604030504040204" pitchFamily="34" charset="-120"/>
              </a:rPr>
              <a:t>OLAP</a:t>
            </a:r>
            <a:r>
              <a:rPr lang="zh-TW" altLang="en-US" dirty="0">
                <a:latin typeface="微軟正黑體" panose="020B0604030504040204" pitchFamily="34" charset="-120"/>
                <a:ea typeface="微軟正黑體" panose="020B0604030504040204" pitchFamily="34" charset="-120"/>
              </a:rPr>
              <a:t>分析</a:t>
            </a:r>
            <a:endParaRPr dirty="0">
              <a:latin typeface="微軟正黑體" panose="020B0604030504040204" pitchFamily="34" charset="-120"/>
              <a:ea typeface="微軟正黑體" panose="020B0604030504040204" pitchFamily="34" charset="-120"/>
            </a:endParaRPr>
          </a:p>
        </p:txBody>
      </p:sp>
    </p:spTree>
  </p:cSld>
  <p:clrMapOvr>
    <a:masterClrMapping/>
  </p:clrMapOvr>
</p:sld>
</file>

<file path=ppt/theme/theme1.xml><?xml version="1.0" encoding="utf-8"?>
<a:theme xmlns:a="http://schemas.openxmlformats.org/drawingml/2006/main" name="Brain Surgery by Slidesgo">
  <a:themeElements>
    <a:clrScheme name="Simple Light">
      <a:dk1>
        <a:srgbClr val="344372"/>
      </a:dk1>
      <a:lt1>
        <a:srgbClr val="5379A7"/>
      </a:lt1>
      <a:dk2>
        <a:srgbClr val="9EC5F3"/>
      </a:dk2>
      <a:lt2>
        <a:srgbClr val="FFFFFF"/>
      </a:lt2>
      <a:accent1>
        <a:srgbClr val="344372"/>
      </a:accent1>
      <a:accent2>
        <a:srgbClr val="5379A7"/>
      </a:accent2>
      <a:accent3>
        <a:srgbClr val="9EC5F3"/>
      </a:accent3>
      <a:accent4>
        <a:srgbClr val="FFFFFF"/>
      </a:accent4>
      <a:accent5>
        <a:srgbClr val="344372"/>
      </a:accent5>
      <a:accent6>
        <a:srgbClr val="5379A7"/>
      </a:accent6>
      <a:hlink>
        <a:srgbClr val="9EC5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476</Words>
  <Application>Microsoft Office PowerPoint</Application>
  <PresentationFormat>如螢幕大小 (16:9)</PresentationFormat>
  <Paragraphs>76</Paragraphs>
  <Slides>20</Slides>
  <Notes>20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20</vt:i4>
      </vt:variant>
    </vt:vector>
  </HeadingPairs>
  <TitlesOfParts>
    <vt:vector size="34" baseType="lpstr">
      <vt:lpstr>微軟正黑體 Light</vt:lpstr>
      <vt:lpstr>Wingdings</vt:lpstr>
      <vt:lpstr>Fira Sans Extra Condensed Medium</vt:lpstr>
      <vt:lpstr>Bahiana</vt:lpstr>
      <vt:lpstr>Barlow Semi Condensed SemiBold</vt:lpstr>
      <vt:lpstr>Roboto Condensed Light</vt:lpstr>
      <vt:lpstr>Livvic</vt:lpstr>
      <vt:lpstr>Cambria</vt:lpstr>
      <vt:lpstr>Arial</vt:lpstr>
      <vt:lpstr>Times New Roman</vt:lpstr>
      <vt:lpstr>微軟正黑體</vt:lpstr>
      <vt:lpstr>Roboto</vt:lpstr>
      <vt:lpstr>Barlow Semi Condensed</vt:lpstr>
      <vt:lpstr>Brain Surgery by Slidesgo</vt:lpstr>
      <vt:lpstr>OLAP實作報告 中風預測</vt:lpstr>
      <vt:lpstr>背景介紹</vt:lpstr>
      <vt:lpstr>資料背景</vt:lpstr>
      <vt:lpstr>資料整理</vt:lpstr>
      <vt:lpstr>原始的資料</vt:lpstr>
      <vt:lpstr>整理後</vt:lpstr>
      <vt:lpstr>Star Schema</vt:lpstr>
      <vt:lpstr>Cube</vt:lpstr>
      <vt:lpstr>03</vt:lpstr>
      <vt:lpstr>切片(Slice)</vt:lpstr>
      <vt:lpstr>切片(Slice)</vt:lpstr>
      <vt:lpstr>切片(Slice)</vt:lpstr>
      <vt:lpstr>切片(Slice)</vt:lpstr>
      <vt:lpstr>切丁(Dice)</vt:lpstr>
      <vt:lpstr>切丁(Dice)</vt:lpstr>
      <vt:lpstr>切丁(Dice)</vt:lpstr>
      <vt:lpstr>向上截取(Roll-Up)                   向下擷取(Drill-Down)</vt:lpstr>
      <vt:lpstr>轉軸(Pivot) </vt:lpstr>
      <vt:lpstr>結合上述的分析資料，我們發現有些欄位像是心臟病和居住環境對重風的影響的關係比較小，而其他欄位像是年齡、高血壓、BMI值、職業、平均血糖和抽菸，就可以比較明顯看出影響的大小。  經事實證明:中風常發生於中年以後的男性、肥胖、高血壓或糖尿病控制不良、工作忙碌、心情緊張、盛怒爭吵、用力解便者。在做完以上分析以及看完這些數據後，發現不能單看單看一個決定，各個因數都會在有中風的影響占一點比例，更包括一些生活上的因數。</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SURGERY</dc:title>
  <dc:creator>User</dc:creator>
  <cp:lastModifiedBy>B10856012</cp:lastModifiedBy>
  <cp:revision>7</cp:revision>
  <dcterms:modified xsi:type="dcterms:W3CDTF">2022-06-06T02:42:47Z</dcterms:modified>
</cp:coreProperties>
</file>