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93" r:id="rId3"/>
    <p:sldId id="323" r:id="rId4"/>
    <p:sldId id="324" r:id="rId5"/>
    <p:sldId id="325" r:id="rId6"/>
    <p:sldId id="327" r:id="rId7"/>
    <p:sldId id="32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278" r:id="rId27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29"/>
    </p:embeddedFont>
    <p:embeddedFont>
      <p:font typeface="Barlow Light" panose="02020500000000000000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aleway Thin" panose="02020500000000000000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95A7"/>
    <a:srgbClr val="000000"/>
    <a:srgbClr val="ED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0683" autoAdjust="0"/>
  </p:normalViewPr>
  <p:slideViewPr>
    <p:cSldViewPr snapToGrid="0">
      <p:cViewPr varScale="1">
        <p:scale>
          <a:sx n="120" d="100"/>
          <a:sy n="120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266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927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7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38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39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159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89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13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7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360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02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67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595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56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836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239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336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22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26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6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2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9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90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0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4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1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95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3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8;p12">
            <a:extLst>
              <a:ext uri="{FF2B5EF4-FFF2-40B4-BE49-F238E27FC236}">
                <a16:creationId xmlns:a16="http://schemas.microsoft.com/office/drawing/2014/main" id="{1EEC4156-AFE8-466A-A2BD-CDAD434513FF}"/>
              </a:ext>
            </a:extLst>
          </p:cNvPr>
          <p:cNvSpPr txBox="1">
            <a:spLocks/>
          </p:cNvSpPr>
          <p:nvPr/>
        </p:nvSpPr>
        <p:spPr>
          <a:xfrm>
            <a:off x="910953" y="3679360"/>
            <a:ext cx="2775930" cy="11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100000"/>
              </a:lnSpc>
            </a:pP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480" name="Google Shape;2778;p47">
            <a:extLst>
              <a:ext uri="{FF2B5EF4-FFF2-40B4-BE49-F238E27FC236}">
                <a16:creationId xmlns:a16="http://schemas.microsoft.com/office/drawing/2014/main" id="{7A350707-49D8-487E-8EA6-2C262C105A33}"/>
              </a:ext>
            </a:extLst>
          </p:cNvPr>
          <p:cNvGrpSpPr/>
          <p:nvPr/>
        </p:nvGrpSpPr>
        <p:grpSpPr>
          <a:xfrm>
            <a:off x="5955550" y="1176550"/>
            <a:ext cx="2746302" cy="2790399"/>
            <a:chOff x="2011725" y="44285"/>
            <a:chExt cx="4684870" cy="4762340"/>
          </a:xfrm>
        </p:grpSpPr>
        <p:grpSp>
          <p:nvGrpSpPr>
            <p:cNvPr id="481" name="Google Shape;2779;p47">
              <a:extLst>
                <a:ext uri="{FF2B5EF4-FFF2-40B4-BE49-F238E27FC236}">
                  <a16:creationId xmlns:a16="http://schemas.microsoft.com/office/drawing/2014/main" id="{DEDF8D3D-C4C3-469A-8C10-165885C088B4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645" name="Google Shape;2780;p47">
                <a:extLst>
                  <a:ext uri="{FF2B5EF4-FFF2-40B4-BE49-F238E27FC236}">
                    <a16:creationId xmlns:a16="http://schemas.microsoft.com/office/drawing/2014/main" id="{E35A16BB-44E0-4950-BC88-B741BA238D0C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2781;p47">
                <a:extLst>
                  <a:ext uri="{FF2B5EF4-FFF2-40B4-BE49-F238E27FC236}">
                    <a16:creationId xmlns:a16="http://schemas.microsoft.com/office/drawing/2014/main" id="{3715312C-CF85-4299-9D71-3F26526398EE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2782;p47">
                <a:extLst>
                  <a:ext uri="{FF2B5EF4-FFF2-40B4-BE49-F238E27FC236}">
                    <a16:creationId xmlns:a16="http://schemas.microsoft.com/office/drawing/2014/main" id="{898CC0FC-4F45-48C0-BBF1-DB72A41E951D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2783;p47">
                <a:extLst>
                  <a:ext uri="{FF2B5EF4-FFF2-40B4-BE49-F238E27FC236}">
                    <a16:creationId xmlns:a16="http://schemas.microsoft.com/office/drawing/2014/main" id="{E946E8A0-AF5D-44AB-80DD-F0524103A11E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2784;p47">
                <a:extLst>
                  <a:ext uri="{FF2B5EF4-FFF2-40B4-BE49-F238E27FC236}">
                    <a16:creationId xmlns:a16="http://schemas.microsoft.com/office/drawing/2014/main" id="{DE02CA49-DA50-4D10-A754-62F82B6F291F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2785;p47">
                <a:extLst>
                  <a:ext uri="{FF2B5EF4-FFF2-40B4-BE49-F238E27FC236}">
                    <a16:creationId xmlns:a16="http://schemas.microsoft.com/office/drawing/2014/main" id="{4C175A04-C30E-46A1-9003-5EDFAFCF9C3E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2786;p47">
                <a:extLst>
                  <a:ext uri="{FF2B5EF4-FFF2-40B4-BE49-F238E27FC236}">
                    <a16:creationId xmlns:a16="http://schemas.microsoft.com/office/drawing/2014/main" id="{F0DC77A6-F5E9-4907-9B5B-1F94D61B2C74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2787;p47">
                <a:extLst>
                  <a:ext uri="{FF2B5EF4-FFF2-40B4-BE49-F238E27FC236}">
                    <a16:creationId xmlns:a16="http://schemas.microsoft.com/office/drawing/2014/main" id="{47E0C735-F02C-4C21-8552-73D235CBDA34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2788;p47">
                <a:extLst>
                  <a:ext uri="{FF2B5EF4-FFF2-40B4-BE49-F238E27FC236}">
                    <a16:creationId xmlns:a16="http://schemas.microsoft.com/office/drawing/2014/main" id="{FD5FD916-A25F-4AE9-BB3B-C3C3ABD4A0FA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2789;p47">
                <a:extLst>
                  <a:ext uri="{FF2B5EF4-FFF2-40B4-BE49-F238E27FC236}">
                    <a16:creationId xmlns:a16="http://schemas.microsoft.com/office/drawing/2014/main" id="{ADCF4BCF-2636-454F-91E9-795DCB447B37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2790;p47">
                <a:extLst>
                  <a:ext uri="{FF2B5EF4-FFF2-40B4-BE49-F238E27FC236}">
                    <a16:creationId xmlns:a16="http://schemas.microsoft.com/office/drawing/2014/main" id="{F842D845-3EF5-4B9E-B190-76F08392C29E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2791;p47">
                <a:extLst>
                  <a:ext uri="{FF2B5EF4-FFF2-40B4-BE49-F238E27FC236}">
                    <a16:creationId xmlns:a16="http://schemas.microsoft.com/office/drawing/2014/main" id="{69AB9AA6-7D29-4946-9FD9-58FD75A52F7A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2792;p47">
                <a:extLst>
                  <a:ext uri="{FF2B5EF4-FFF2-40B4-BE49-F238E27FC236}">
                    <a16:creationId xmlns:a16="http://schemas.microsoft.com/office/drawing/2014/main" id="{3E16B7E2-9CEA-4BC7-98BC-87D4E6FF6CB2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2793;p47">
                <a:extLst>
                  <a:ext uri="{FF2B5EF4-FFF2-40B4-BE49-F238E27FC236}">
                    <a16:creationId xmlns:a16="http://schemas.microsoft.com/office/drawing/2014/main" id="{AF22DA7B-BB3C-4535-929E-3156645D0D3C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2794;p47">
                <a:extLst>
                  <a:ext uri="{FF2B5EF4-FFF2-40B4-BE49-F238E27FC236}">
                    <a16:creationId xmlns:a16="http://schemas.microsoft.com/office/drawing/2014/main" id="{08466469-B164-4389-A885-D6A42B6EC2DE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2795;p47">
                <a:extLst>
                  <a:ext uri="{FF2B5EF4-FFF2-40B4-BE49-F238E27FC236}">
                    <a16:creationId xmlns:a16="http://schemas.microsoft.com/office/drawing/2014/main" id="{F60D0653-BDE1-495B-8ED2-E23FD4F7EA79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2796;p47">
                <a:extLst>
                  <a:ext uri="{FF2B5EF4-FFF2-40B4-BE49-F238E27FC236}">
                    <a16:creationId xmlns:a16="http://schemas.microsoft.com/office/drawing/2014/main" id="{6B23C05F-5714-4D48-A35B-E571DBCE9686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2797;p47">
                <a:extLst>
                  <a:ext uri="{FF2B5EF4-FFF2-40B4-BE49-F238E27FC236}">
                    <a16:creationId xmlns:a16="http://schemas.microsoft.com/office/drawing/2014/main" id="{84251BF4-6B2F-431B-9C9A-BD973F67358D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2798;p47">
                <a:extLst>
                  <a:ext uri="{FF2B5EF4-FFF2-40B4-BE49-F238E27FC236}">
                    <a16:creationId xmlns:a16="http://schemas.microsoft.com/office/drawing/2014/main" id="{0BC3407F-91D5-44A8-9F7F-61E2E3E32576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2799;p47">
                <a:extLst>
                  <a:ext uri="{FF2B5EF4-FFF2-40B4-BE49-F238E27FC236}">
                    <a16:creationId xmlns:a16="http://schemas.microsoft.com/office/drawing/2014/main" id="{170C809B-A6BE-4E96-8F42-BA3C8C72A16A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2800;p47">
                <a:extLst>
                  <a:ext uri="{FF2B5EF4-FFF2-40B4-BE49-F238E27FC236}">
                    <a16:creationId xmlns:a16="http://schemas.microsoft.com/office/drawing/2014/main" id="{3592DB5D-EFA7-467C-B15F-E1DCD847780F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2801;p47">
                <a:extLst>
                  <a:ext uri="{FF2B5EF4-FFF2-40B4-BE49-F238E27FC236}">
                    <a16:creationId xmlns:a16="http://schemas.microsoft.com/office/drawing/2014/main" id="{74C09215-5EA1-4E2E-A2BB-00DC82361655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2802;p47">
                <a:extLst>
                  <a:ext uri="{FF2B5EF4-FFF2-40B4-BE49-F238E27FC236}">
                    <a16:creationId xmlns:a16="http://schemas.microsoft.com/office/drawing/2014/main" id="{71E09BAF-C71F-4FD4-BA21-1CE0212D3494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2803;p47">
                <a:extLst>
                  <a:ext uri="{FF2B5EF4-FFF2-40B4-BE49-F238E27FC236}">
                    <a16:creationId xmlns:a16="http://schemas.microsoft.com/office/drawing/2014/main" id="{CE8B6A46-FDA9-4992-A1CA-8E511A13B4A5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2804;p47">
                <a:extLst>
                  <a:ext uri="{FF2B5EF4-FFF2-40B4-BE49-F238E27FC236}">
                    <a16:creationId xmlns:a16="http://schemas.microsoft.com/office/drawing/2014/main" id="{24C7B90C-50F9-4C27-B755-11253C28BC7C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2805;p47">
                <a:extLst>
                  <a:ext uri="{FF2B5EF4-FFF2-40B4-BE49-F238E27FC236}">
                    <a16:creationId xmlns:a16="http://schemas.microsoft.com/office/drawing/2014/main" id="{7C1E7106-05DC-4749-8657-891073038A5C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2806;p47">
                <a:extLst>
                  <a:ext uri="{FF2B5EF4-FFF2-40B4-BE49-F238E27FC236}">
                    <a16:creationId xmlns:a16="http://schemas.microsoft.com/office/drawing/2014/main" id="{F68A054D-D6BB-42C4-8C19-EFB97154FD3F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2807;p47">
                <a:extLst>
                  <a:ext uri="{FF2B5EF4-FFF2-40B4-BE49-F238E27FC236}">
                    <a16:creationId xmlns:a16="http://schemas.microsoft.com/office/drawing/2014/main" id="{F7901407-3663-4BEC-87AA-615639D15ADD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2808;p47">
                <a:extLst>
                  <a:ext uri="{FF2B5EF4-FFF2-40B4-BE49-F238E27FC236}">
                    <a16:creationId xmlns:a16="http://schemas.microsoft.com/office/drawing/2014/main" id="{B4FD872D-B6C4-4F33-8AD4-EB24318ED0B9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2809;p47">
                <a:extLst>
                  <a:ext uri="{FF2B5EF4-FFF2-40B4-BE49-F238E27FC236}">
                    <a16:creationId xmlns:a16="http://schemas.microsoft.com/office/drawing/2014/main" id="{1BFF2129-758B-4A24-81AD-595FB3832AB5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2810;p47">
                <a:extLst>
                  <a:ext uri="{FF2B5EF4-FFF2-40B4-BE49-F238E27FC236}">
                    <a16:creationId xmlns:a16="http://schemas.microsoft.com/office/drawing/2014/main" id="{159CD10B-6932-484B-8D61-004EAF20D69D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2811;p47">
                <a:extLst>
                  <a:ext uri="{FF2B5EF4-FFF2-40B4-BE49-F238E27FC236}">
                    <a16:creationId xmlns:a16="http://schemas.microsoft.com/office/drawing/2014/main" id="{48833F41-1522-466F-A35C-813736BB3EC0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2812;p47">
                <a:extLst>
                  <a:ext uri="{FF2B5EF4-FFF2-40B4-BE49-F238E27FC236}">
                    <a16:creationId xmlns:a16="http://schemas.microsoft.com/office/drawing/2014/main" id="{59B83A86-AD28-4C86-B7F2-1374D6BE2507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2813;p47">
                <a:extLst>
                  <a:ext uri="{FF2B5EF4-FFF2-40B4-BE49-F238E27FC236}">
                    <a16:creationId xmlns:a16="http://schemas.microsoft.com/office/drawing/2014/main" id="{230924C7-44A1-4DB9-B940-FD7BAA5F5958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2814;p47">
                <a:extLst>
                  <a:ext uri="{FF2B5EF4-FFF2-40B4-BE49-F238E27FC236}">
                    <a16:creationId xmlns:a16="http://schemas.microsoft.com/office/drawing/2014/main" id="{C6B46CD4-CFE7-4EDB-9A58-CA9DEB9C207E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2815;p47">
                <a:extLst>
                  <a:ext uri="{FF2B5EF4-FFF2-40B4-BE49-F238E27FC236}">
                    <a16:creationId xmlns:a16="http://schemas.microsoft.com/office/drawing/2014/main" id="{D08DA188-543B-49E3-B0E7-FE5E5842BD61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2816;p47">
                <a:extLst>
                  <a:ext uri="{FF2B5EF4-FFF2-40B4-BE49-F238E27FC236}">
                    <a16:creationId xmlns:a16="http://schemas.microsoft.com/office/drawing/2014/main" id="{EF588857-D638-4B5B-B25B-37D82FF3AFD4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2817;p47">
                <a:extLst>
                  <a:ext uri="{FF2B5EF4-FFF2-40B4-BE49-F238E27FC236}">
                    <a16:creationId xmlns:a16="http://schemas.microsoft.com/office/drawing/2014/main" id="{3152C2FE-D2FE-4FDF-A91B-9FC1FCDFE229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2818;p47">
                <a:extLst>
                  <a:ext uri="{FF2B5EF4-FFF2-40B4-BE49-F238E27FC236}">
                    <a16:creationId xmlns:a16="http://schemas.microsoft.com/office/drawing/2014/main" id="{B5DEB74D-0657-4FA9-BC11-FA412AAFCE52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2819;p47">
                <a:extLst>
                  <a:ext uri="{FF2B5EF4-FFF2-40B4-BE49-F238E27FC236}">
                    <a16:creationId xmlns:a16="http://schemas.microsoft.com/office/drawing/2014/main" id="{30C93ACA-9D5B-4C87-ABDC-809239B2E048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2820;p47">
                <a:extLst>
                  <a:ext uri="{FF2B5EF4-FFF2-40B4-BE49-F238E27FC236}">
                    <a16:creationId xmlns:a16="http://schemas.microsoft.com/office/drawing/2014/main" id="{DD9028F6-1AFE-4F35-AF49-A6821FBC6D4F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2821;p47">
                <a:extLst>
                  <a:ext uri="{FF2B5EF4-FFF2-40B4-BE49-F238E27FC236}">
                    <a16:creationId xmlns:a16="http://schemas.microsoft.com/office/drawing/2014/main" id="{461DBF5F-20B7-4261-9878-144400FF7145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2822;p47">
                <a:extLst>
                  <a:ext uri="{FF2B5EF4-FFF2-40B4-BE49-F238E27FC236}">
                    <a16:creationId xmlns:a16="http://schemas.microsoft.com/office/drawing/2014/main" id="{5CF3F223-DFA8-471D-A18D-038FC328A362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2823;p47">
                <a:extLst>
                  <a:ext uri="{FF2B5EF4-FFF2-40B4-BE49-F238E27FC236}">
                    <a16:creationId xmlns:a16="http://schemas.microsoft.com/office/drawing/2014/main" id="{71F7E067-6E2D-4905-82DC-10BCA61D9C92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2824;p47">
                <a:extLst>
                  <a:ext uri="{FF2B5EF4-FFF2-40B4-BE49-F238E27FC236}">
                    <a16:creationId xmlns:a16="http://schemas.microsoft.com/office/drawing/2014/main" id="{5FCAAA2E-7378-49A1-9DEE-2859F11FC493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2825;p47">
                <a:extLst>
                  <a:ext uri="{FF2B5EF4-FFF2-40B4-BE49-F238E27FC236}">
                    <a16:creationId xmlns:a16="http://schemas.microsoft.com/office/drawing/2014/main" id="{6F922A25-5B3D-482A-9382-6E9489A64BBF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2826;p47">
                <a:extLst>
                  <a:ext uri="{FF2B5EF4-FFF2-40B4-BE49-F238E27FC236}">
                    <a16:creationId xmlns:a16="http://schemas.microsoft.com/office/drawing/2014/main" id="{F769A26D-B245-4BF2-92C9-02650024A9C8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2827;p47">
                <a:extLst>
                  <a:ext uri="{FF2B5EF4-FFF2-40B4-BE49-F238E27FC236}">
                    <a16:creationId xmlns:a16="http://schemas.microsoft.com/office/drawing/2014/main" id="{8C1240D3-7505-43E5-8EA0-31D7403A116F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2828;p47">
                <a:extLst>
                  <a:ext uri="{FF2B5EF4-FFF2-40B4-BE49-F238E27FC236}">
                    <a16:creationId xmlns:a16="http://schemas.microsoft.com/office/drawing/2014/main" id="{9259BA22-B301-40EF-B223-1E6085ADF9E5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2829;p47">
                <a:extLst>
                  <a:ext uri="{FF2B5EF4-FFF2-40B4-BE49-F238E27FC236}">
                    <a16:creationId xmlns:a16="http://schemas.microsoft.com/office/drawing/2014/main" id="{4CB270E6-9B3E-42EF-9827-A83AF365DF1E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2830;p47">
                <a:extLst>
                  <a:ext uri="{FF2B5EF4-FFF2-40B4-BE49-F238E27FC236}">
                    <a16:creationId xmlns:a16="http://schemas.microsoft.com/office/drawing/2014/main" id="{61C2C936-C4A8-49D7-B34A-92EEDD699D81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2831;p47">
                <a:extLst>
                  <a:ext uri="{FF2B5EF4-FFF2-40B4-BE49-F238E27FC236}">
                    <a16:creationId xmlns:a16="http://schemas.microsoft.com/office/drawing/2014/main" id="{4537E766-3A2F-49B4-B9BC-340244314988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2832;p47">
                <a:extLst>
                  <a:ext uri="{FF2B5EF4-FFF2-40B4-BE49-F238E27FC236}">
                    <a16:creationId xmlns:a16="http://schemas.microsoft.com/office/drawing/2014/main" id="{BFEC7864-DB3E-43BC-8496-20BF0C33603E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2833;p47">
                <a:extLst>
                  <a:ext uri="{FF2B5EF4-FFF2-40B4-BE49-F238E27FC236}">
                    <a16:creationId xmlns:a16="http://schemas.microsoft.com/office/drawing/2014/main" id="{2D76FCF2-C26F-4C23-B148-BB8612A85374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2834;p47">
                <a:extLst>
                  <a:ext uri="{FF2B5EF4-FFF2-40B4-BE49-F238E27FC236}">
                    <a16:creationId xmlns:a16="http://schemas.microsoft.com/office/drawing/2014/main" id="{C55A69CA-878A-480E-AEDF-D9AD9F826DDE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2835;p47">
                <a:extLst>
                  <a:ext uri="{FF2B5EF4-FFF2-40B4-BE49-F238E27FC236}">
                    <a16:creationId xmlns:a16="http://schemas.microsoft.com/office/drawing/2014/main" id="{957D1373-CF2C-4601-9936-0E4A8914CDA8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2836;p47">
                <a:extLst>
                  <a:ext uri="{FF2B5EF4-FFF2-40B4-BE49-F238E27FC236}">
                    <a16:creationId xmlns:a16="http://schemas.microsoft.com/office/drawing/2014/main" id="{2087FAA6-79D7-4EFF-8724-75588F082638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2837;p47">
                <a:extLst>
                  <a:ext uri="{FF2B5EF4-FFF2-40B4-BE49-F238E27FC236}">
                    <a16:creationId xmlns:a16="http://schemas.microsoft.com/office/drawing/2014/main" id="{58626A37-5B25-48DD-BFA2-092C2156E3B1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2838;p47">
                <a:extLst>
                  <a:ext uri="{FF2B5EF4-FFF2-40B4-BE49-F238E27FC236}">
                    <a16:creationId xmlns:a16="http://schemas.microsoft.com/office/drawing/2014/main" id="{5C31EE0D-0499-499B-94B0-21A18A535F30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2839;p47">
                <a:extLst>
                  <a:ext uri="{FF2B5EF4-FFF2-40B4-BE49-F238E27FC236}">
                    <a16:creationId xmlns:a16="http://schemas.microsoft.com/office/drawing/2014/main" id="{17500D3E-0672-41A0-854F-46B82104A70B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2840;p47">
                <a:extLst>
                  <a:ext uri="{FF2B5EF4-FFF2-40B4-BE49-F238E27FC236}">
                    <a16:creationId xmlns:a16="http://schemas.microsoft.com/office/drawing/2014/main" id="{D4B030E2-6D31-4A5D-8490-141B1881F5C8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2841;p47">
                <a:extLst>
                  <a:ext uri="{FF2B5EF4-FFF2-40B4-BE49-F238E27FC236}">
                    <a16:creationId xmlns:a16="http://schemas.microsoft.com/office/drawing/2014/main" id="{A638114C-1FAA-422E-8AD7-472FC3BE17A3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2842;p47">
                <a:extLst>
                  <a:ext uri="{FF2B5EF4-FFF2-40B4-BE49-F238E27FC236}">
                    <a16:creationId xmlns:a16="http://schemas.microsoft.com/office/drawing/2014/main" id="{394634DA-D48D-422B-9897-D4CF076B9FEF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2843;p47">
                <a:extLst>
                  <a:ext uri="{FF2B5EF4-FFF2-40B4-BE49-F238E27FC236}">
                    <a16:creationId xmlns:a16="http://schemas.microsoft.com/office/drawing/2014/main" id="{5BDB9E8F-130A-4E1B-8AB3-AE583B8D4FD5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2844;p47">
                <a:extLst>
                  <a:ext uri="{FF2B5EF4-FFF2-40B4-BE49-F238E27FC236}">
                    <a16:creationId xmlns:a16="http://schemas.microsoft.com/office/drawing/2014/main" id="{3DB28F07-80C5-4EA6-984D-0247F478FE92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2845;p47">
                <a:extLst>
                  <a:ext uri="{FF2B5EF4-FFF2-40B4-BE49-F238E27FC236}">
                    <a16:creationId xmlns:a16="http://schemas.microsoft.com/office/drawing/2014/main" id="{810CA6BD-9058-49DF-BDAB-DFA0164959BD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2846;p47">
                <a:extLst>
                  <a:ext uri="{FF2B5EF4-FFF2-40B4-BE49-F238E27FC236}">
                    <a16:creationId xmlns:a16="http://schemas.microsoft.com/office/drawing/2014/main" id="{DEC6E435-9B99-4682-A7EC-F89A7A4A8111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2847;p47">
                <a:extLst>
                  <a:ext uri="{FF2B5EF4-FFF2-40B4-BE49-F238E27FC236}">
                    <a16:creationId xmlns:a16="http://schemas.microsoft.com/office/drawing/2014/main" id="{8ED8A498-1C04-4490-8F89-FC560C8AECD8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2848;p47">
                <a:extLst>
                  <a:ext uri="{FF2B5EF4-FFF2-40B4-BE49-F238E27FC236}">
                    <a16:creationId xmlns:a16="http://schemas.microsoft.com/office/drawing/2014/main" id="{7F3DE5A9-D336-4C68-A9CE-D489F35F0849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2849;p47">
                <a:extLst>
                  <a:ext uri="{FF2B5EF4-FFF2-40B4-BE49-F238E27FC236}">
                    <a16:creationId xmlns:a16="http://schemas.microsoft.com/office/drawing/2014/main" id="{E248D471-C852-4D18-940A-8C223C92174F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2850;p47">
                <a:extLst>
                  <a:ext uri="{FF2B5EF4-FFF2-40B4-BE49-F238E27FC236}">
                    <a16:creationId xmlns:a16="http://schemas.microsoft.com/office/drawing/2014/main" id="{57534486-803B-4FB2-8FCB-13E42BFF2465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2851;p47">
                <a:extLst>
                  <a:ext uri="{FF2B5EF4-FFF2-40B4-BE49-F238E27FC236}">
                    <a16:creationId xmlns:a16="http://schemas.microsoft.com/office/drawing/2014/main" id="{E38DD2B2-B050-4E65-8295-51EF7813604B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2852;p47">
                <a:extLst>
                  <a:ext uri="{FF2B5EF4-FFF2-40B4-BE49-F238E27FC236}">
                    <a16:creationId xmlns:a16="http://schemas.microsoft.com/office/drawing/2014/main" id="{3464F9A4-CFAB-44D5-84A0-1B319D71FD61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2853;p47">
                <a:extLst>
                  <a:ext uri="{FF2B5EF4-FFF2-40B4-BE49-F238E27FC236}">
                    <a16:creationId xmlns:a16="http://schemas.microsoft.com/office/drawing/2014/main" id="{050B8F5E-C0B1-4C4C-B3F7-2CA78145B4C9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2854;p47">
                <a:extLst>
                  <a:ext uri="{FF2B5EF4-FFF2-40B4-BE49-F238E27FC236}">
                    <a16:creationId xmlns:a16="http://schemas.microsoft.com/office/drawing/2014/main" id="{4635648E-12B6-42E7-985C-874CF5B4E9BA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2855;p47">
                <a:extLst>
                  <a:ext uri="{FF2B5EF4-FFF2-40B4-BE49-F238E27FC236}">
                    <a16:creationId xmlns:a16="http://schemas.microsoft.com/office/drawing/2014/main" id="{2C1408B3-8D0C-48EF-BB2B-E623A2E032D0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2856;p47">
                <a:extLst>
                  <a:ext uri="{FF2B5EF4-FFF2-40B4-BE49-F238E27FC236}">
                    <a16:creationId xmlns:a16="http://schemas.microsoft.com/office/drawing/2014/main" id="{AE6C1445-899D-4CF1-A9D6-7DF6BA1F0F39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2857;p47">
                <a:extLst>
                  <a:ext uri="{FF2B5EF4-FFF2-40B4-BE49-F238E27FC236}">
                    <a16:creationId xmlns:a16="http://schemas.microsoft.com/office/drawing/2014/main" id="{7424C660-23DA-4107-BF96-578D6FCE53D9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2858;p47">
                <a:extLst>
                  <a:ext uri="{FF2B5EF4-FFF2-40B4-BE49-F238E27FC236}">
                    <a16:creationId xmlns:a16="http://schemas.microsoft.com/office/drawing/2014/main" id="{06A378E4-CFCF-497B-964B-2F38F011E6F4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2859;p47">
                <a:extLst>
                  <a:ext uri="{FF2B5EF4-FFF2-40B4-BE49-F238E27FC236}">
                    <a16:creationId xmlns:a16="http://schemas.microsoft.com/office/drawing/2014/main" id="{CDE91BDC-FEFC-4133-9A59-3B323FC50722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2860;p47">
                <a:extLst>
                  <a:ext uri="{FF2B5EF4-FFF2-40B4-BE49-F238E27FC236}">
                    <a16:creationId xmlns:a16="http://schemas.microsoft.com/office/drawing/2014/main" id="{D2394A87-3F8C-435A-82B6-81FA6FBD7692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2861;p47">
                <a:extLst>
                  <a:ext uri="{FF2B5EF4-FFF2-40B4-BE49-F238E27FC236}">
                    <a16:creationId xmlns:a16="http://schemas.microsoft.com/office/drawing/2014/main" id="{8C77DBAA-25FD-4278-98B4-8F413FB64D95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2862;p47">
                <a:extLst>
                  <a:ext uri="{FF2B5EF4-FFF2-40B4-BE49-F238E27FC236}">
                    <a16:creationId xmlns:a16="http://schemas.microsoft.com/office/drawing/2014/main" id="{0988BECC-01DF-4B53-8C7A-0E0B97C05EE5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2863;p47">
                <a:extLst>
                  <a:ext uri="{FF2B5EF4-FFF2-40B4-BE49-F238E27FC236}">
                    <a16:creationId xmlns:a16="http://schemas.microsoft.com/office/drawing/2014/main" id="{38C66BCD-E296-4B3B-A971-F3F2068FBC13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2864;p47">
                <a:extLst>
                  <a:ext uri="{FF2B5EF4-FFF2-40B4-BE49-F238E27FC236}">
                    <a16:creationId xmlns:a16="http://schemas.microsoft.com/office/drawing/2014/main" id="{36A2DB41-B603-4268-89F1-6816AE1F967F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2865;p47">
                <a:extLst>
                  <a:ext uri="{FF2B5EF4-FFF2-40B4-BE49-F238E27FC236}">
                    <a16:creationId xmlns:a16="http://schemas.microsoft.com/office/drawing/2014/main" id="{C763AB7D-F5C1-43FD-917C-7153A09836F5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2866;p47">
                <a:extLst>
                  <a:ext uri="{FF2B5EF4-FFF2-40B4-BE49-F238E27FC236}">
                    <a16:creationId xmlns:a16="http://schemas.microsoft.com/office/drawing/2014/main" id="{CFA5816D-165F-4976-B796-0FAEADF2CC78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2867;p47">
                <a:extLst>
                  <a:ext uri="{FF2B5EF4-FFF2-40B4-BE49-F238E27FC236}">
                    <a16:creationId xmlns:a16="http://schemas.microsoft.com/office/drawing/2014/main" id="{894700FA-27E9-4E12-B9AA-95E230132DCB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2868;p47">
                <a:extLst>
                  <a:ext uri="{FF2B5EF4-FFF2-40B4-BE49-F238E27FC236}">
                    <a16:creationId xmlns:a16="http://schemas.microsoft.com/office/drawing/2014/main" id="{36CC8252-FEE4-4DFA-A2EF-E2811B845EDF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2869;p47">
                <a:extLst>
                  <a:ext uri="{FF2B5EF4-FFF2-40B4-BE49-F238E27FC236}">
                    <a16:creationId xmlns:a16="http://schemas.microsoft.com/office/drawing/2014/main" id="{D18E5B35-E12D-4D5D-9370-76F3698CDB78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2870;p47">
                <a:extLst>
                  <a:ext uri="{FF2B5EF4-FFF2-40B4-BE49-F238E27FC236}">
                    <a16:creationId xmlns:a16="http://schemas.microsoft.com/office/drawing/2014/main" id="{8409FDE1-CF32-4ED9-8356-8435398134CC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2871;p47">
                <a:extLst>
                  <a:ext uri="{FF2B5EF4-FFF2-40B4-BE49-F238E27FC236}">
                    <a16:creationId xmlns:a16="http://schemas.microsoft.com/office/drawing/2014/main" id="{92A54F35-E715-4974-927B-EFABA15B2CB6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2872;p47">
                <a:extLst>
                  <a:ext uri="{FF2B5EF4-FFF2-40B4-BE49-F238E27FC236}">
                    <a16:creationId xmlns:a16="http://schemas.microsoft.com/office/drawing/2014/main" id="{C0DB7894-578A-4DAF-9BA1-BA44ACA2BED2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2873;p47">
                <a:extLst>
                  <a:ext uri="{FF2B5EF4-FFF2-40B4-BE49-F238E27FC236}">
                    <a16:creationId xmlns:a16="http://schemas.microsoft.com/office/drawing/2014/main" id="{C3148D6D-E544-4948-8503-36B18927AAD6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2874;p47">
                <a:extLst>
                  <a:ext uri="{FF2B5EF4-FFF2-40B4-BE49-F238E27FC236}">
                    <a16:creationId xmlns:a16="http://schemas.microsoft.com/office/drawing/2014/main" id="{CD4E11EF-556F-4E10-8A07-517A8D43D73A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2875;p47">
                <a:extLst>
                  <a:ext uri="{FF2B5EF4-FFF2-40B4-BE49-F238E27FC236}">
                    <a16:creationId xmlns:a16="http://schemas.microsoft.com/office/drawing/2014/main" id="{837C8207-94E4-4E78-AA9F-BFEA7F06C29A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2876;p47">
                <a:extLst>
                  <a:ext uri="{FF2B5EF4-FFF2-40B4-BE49-F238E27FC236}">
                    <a16:creationId xmlns:a16="http://schemas.microsoft.com/office/drawing/2014/main" id="{58ED49C3-FD2B-4881-8B54-ACAEECB89763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2877;p47">
                <a:extLst>
                  <a:ext uri="{FF2B5EF4-FFF2-40B4-BE49-F238E27FC236}">
                    <a16:creationId xmlns:a16="http://schemas.microsoft.com/office/drawing/2014/main" id="{E00C4C11-F4E2-48AB-89DA-AF16C765BF0A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2878;p47">
                <a:extLst>
                  <a:ext uri="{FF2B5EF4-FFF2-40B4-BE49-F238E27FC236}">
                    <a16:creationId xmlns:a16="http://schemas.microsoft.com/office/drawing/2014/main" id="{CA678D22-017E-4D12-B3D3-CF03DF0426F7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2879;p47">
                <a:extLst>
                  <a:ext uri="{FF2B5EF4-FFF2-40B4-BE49-F238E27FC236}">
                    <a16:creationId xmlns:a16="http://schemas.microsoft.com/office/drawing/2014/main" id="{4A1216D7-148C-42C4-82F6-B125A354019C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2880;p47">
                <a:extLst>
                  <a:ext uri="{FF2B5EF4-FFF2-40B4-BE49-F238E27FC236}">
                    <a16:creationId xmlns:a16="http://schemas.microsoft.com/office/drawing/2014/main" id="{B40B7DF2-3E2D-4E8E-B6C0-BF1FD76D825D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2881;p47">
                <a:extLst>
                  <a:ext uri="{FF2B5EF4-FFF2-40B4-BE49-F238E27FC236}">
                    <a16:creationId xmlns:a16="http://schemas.microsoft.com/office/drawing/2014/main" id="{F5447138-445C-4F18-9811-CF0060C963E0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2882;p47">
                <a:extLst>
                  <a:ext uri="{FF2B5EF4-FFF2-40B4-BE49-F238E27FC236}">
                    <a16:creationId xmlns:a16="http://schemas.microsoft.com/office/drawing/2014/main" id="{43B234C2-CFFB-451F-B3B2-98A2E161CB7B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2883;p47">
                <a:extLst>
                  <a:ext uri="{FF2B5EF4-FFF2-40B4-BE49-F238E27FC236}">
                    <a16:creationId xmlns:a16="http://schemas.microsoft.com/office/drawing/2014/main" id="{A3267E8E-664D-4AFA-B482-28E6B767342E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2884;p47">
                <a:extLst>
                  <a:ext uri="{FF2B5EF4-FFF2-40B4-BE49-F238E27FC236}">
                    <a16:creationId xmlns:a16="http://schemas.microsoft.com/office/drawing/2014/main" id="{20BBA5A6-DC6F-4180-B1B6-ECD550208A71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2885;p47">
                <a:extLst>
                  <a:ext uri="{FF2B5EF4-FFF2-40B4-BE49-F238E27FC236}">
                    <a16:creationId xmlns:a16="http://schemas.microsoft.com/office/drawing/2014/main" id="{2875C945-6311-40BA-BF73-1070563D688B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2886;p47">
                <a:extLst>
                  <a:ext uri="{FF2B5EF4-FFF2-40B4-BE49-F238E27FC236}">
                    <a16:creationId xmlns:a16="http://schemas.microsoft.com/office/drawing/2014/main" id="{5F3FD30F-8D38-4FE7-AFBD-4701B6571653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2" name="Google Shape;2887;p47">
              <a:extLst>
                <a:ext uri="{FF2B5EF4-FFF2-40B4-BE49-F238E27FC236}">
                  <a16:creationId xmlns:a16="http://schemas.microsoft.com/office/drawing/2014/main" id="{3A25A77E-A54E-4798-917C-9D8299810D6E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2888;p47">
              <a:extLst>
                <a:ext uri="{FF2B5EF4-FFF2-40B4-BE49-F238E27FC236}">
                  <a16:creationId xmlns:a16="http://schemas.microsoft.com/office/drawing/2014/main" id="{C1EDA369-C14F-4A92-962C-B63F049AAA15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2889;p47">
              <a:extLst>
                <a:ext uri="{FF2B5EF4-FFF2-40B4-BE49-F238E27FC236}">
                  <a16:creationId xmlns:a16="http://schemas.microsoft.com/office/drawing/2014/main" id="{EB04F5BD-BB4B-4381-A7BB-790BE0C94254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2890;p47">
              <a:extLst>
                <a:ext uri="{FF2B5EF4-FFF2-40B4-BE49-F238E27FC236}">
                  <a16:creationId xmlns:a16="http://schemas.microsoft.com/office/drawing/2014/main" id="{89337448-C19D-43AF-A7C6-C9C081012D44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2891;p47">
              <a:extLst>
                <a:ext uri="{FF2B5EF4-FFF2-40B4-BE49-F238E27FC236}">
                  <a16:creationId xmlns:a16="http://schemas.microsoft.com/office/drawing/2014/main" id="{2E50BD6F-1485-4755-8C9E-803CE71B92EF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2892;p47">
              <a:extLst>
                <a:ext uri="{FF2B5EF4-FFF2-40B4-BE49-F238E27FC236}">
                  <a16:creationId xmlns:a16="http://schemas.microsoft.com/office/drawing/2014/main" id="{BE3E130A-9D1F-44B8-84BE-B589E493E9EE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2893;p47">
              <a:extLst>
                <a:ext uri="{FF2B5EF4-FFF2-40B4-BE49-F238E27FC236}">
                  <a16:creationId xmlns:a16="http://schemas.microsoft.com/office/drawing/2014/main" id="{49110888-8689-4E36-B8C2-15DF29E8F227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2894;p47">
              <a:extLst>
                <a:ext uri="{FF2B5EF4-FFF2-40B4-BE49-F238E27FC236}">
                  <a16:creationId xmlns:a16="http://schemas.microsoft.com/office/drawing/2014/main" id="{0C60197A-7687-45AF-AEFD-6B749086CBEA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2895;p47">
              <a:extLst>
                <a:ext uri="{FF2B5EF4-FFF2-40B4-BE49-F238E27FC236}">
                  <a16:creationId xmlns:a16="http://schemas.microsoft.com/office/drawing/2014/main" id="{8F685162-7282-4A39-9E49-0B3643F840DA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2896;p47">
              <a:extLst>
                <a:ext uri="{FF2B5EF4-FFF2-40B4-BE49-F238E27FC236}">
                  <a16:creationId xmlns:a16="http://schemas.microsoft.com/office/drawing/2014/main" id="{03D4E3E3-448B-454C-A2F0-DBF01F43042D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2897;p47">
              <a:extLst>
                <a:ext uri="{FF2B5EF4-FFF2-40B4-BE49-F238E27FC236}">
                  <a16:creationId xmlns:a16="http://schemas.microsoft.com/office/drawing/2014/main" id="{6EA35FE2-9301-4375-B04A-11BCBC765C16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2898;p47">
              <a:extLst>
                <a:ext uri="{FF2B5EF4-FFF2-40B4-BE49-F238E27FC236}">
                  <a16:creationId xmlns:a16="http://schemas.microsoft.com/office/drawing/2014/main" id="{0931149D-8198-484B-99AE-04D0B309A674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2899;p47">
              <a:extLst>
                <a:ext uri="{FF2B5EF4-FFF2-40B4-BE49-F238E27FC236}">
                  <a16:creationId xmlns:a16="http://schemas.microsoft.com/office/drawing/2014/main" id="{84DE5334-20DD-4F9A-BCDA-7BCA2A81F739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2900;p47">
              <a:extLst>
                <a:ext uri="{FF2B5EF4-FFF2-40B4-BE49-F238E27FC236}">
                  <a16:creationId xmlns:a16="http://schemas.microsoft.com/office/drawing/2014/main" id="{2C978B15-258E-4504-A0DB-1A3D6D0C9649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2901;p47">
              <a:extLst>
                <a:ext uri="{FF2B5EF4-FFF2-40B4-BE49-F238E27FC236}">
                  <a16:creationId xmlns:a16="http://schemas.microsoft.com/office/drawing/2014/main" id="{6F477914-3F6C-4907-A6B4-685D08A46031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2902;p47">
              <a:extLst>
                <a:ext uri="{FF2B5EF4-FFF2-40B4-BE49-F238E27FC236}">
                  <a16:creationId xmlns:a16="http://schemas.microsoft.com/office/drawing/2014/main" id="{D46EF697-5FA2-4BB6-9F15-25BE21A4C5ED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2903;p47">
              <a:extLst>
                <a:ext uri="{FF2B5EF4-FFF2-40B4-BE49-F238E27FC236}">
                  <a16:creationId xmlns:a16="http://schemas.microsoft.com/office/drawing/2014/main" id="{B62E89A1-B151-40A3-AEED-98E5B559D3A2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2904;p47">
              <a:extLst>
                <a:ext uri="{FF2B5EF4-FFF2-40B4-BE49-F238E27FC236}">
                  <a16:creationId xmlns:a16="http://schemas.microsoft.com/office/drawing/2014/main" id="{FCC19EA8-2D87-46B4-B36A-FB1B35FFADF3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2905;p47">
              <a:extLst>
                <a:ext uri="{FF2B5EF4-FFF2-40B4-BE49-F238E27FC236}">
                  <a16:creationId xmlns:a16="http://schemas.microsoft.com/office/drawing/2014/main" id="{738BACC7-831F-4B63-9E94-935334EF8287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2906;p47">
              <a:extLst>
                <a:ext uri="{FF2B5EF4-FFF2-40B4-BE49-F238E27FC236}">
                  <a16:creationId xmlns:a16="http://schemas.microsoft.com/office/drawing/2014/main" id="{7A91F075-DA54-4548-9A77-7653907B71D9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2907;p47">
              <a:extLst>
                <a:ext uri="{FF2B5EF4-FFF2-40B4-BE49-F238E27FC236}">
                  <a16:creationId xmlns:a16="http://schemas.microsoft.com/office/drawing/2014/main" id="{107FC4C2-C4CC-4198-8B47-87417CCB7316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2908;p47">
              <a:extLst>
                <a:ext uri="{FF2B5EF4-FFF2-40B4-BE49-F238E27FC236}">
                  <a16:creationId xmlns:a16="http://schemas.microsoft.com/office/drawing/2014/main" id="{97963D8C-B191-4326-8539-EC91073EC72A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2909;p47">
              <a:extLst>
                <a:ext uri="{FF2B5EF4-FFF2-40B4-BE49-F238E27FC236}">
                  <a16:creationId xmlns:a16="http://schemas.microsoft.com/office/drawing/2014/main" id="{30051486-BE8E-4477-B011-33B4A0E3B90A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2910;p47">
              <a:extLst>
                <a:ext uri="{FF2B5EF4-FFF2-40B4-BE49-F238E27FC236}">
                  <a16:creationId xmlns:a16="http://schemas.microsoft.com/office/drawing/2014/main" id="{3D511CEA-1631-4279-B025-F745E485637D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2911;p47">
              <a:extLst>
                <a:ext uri="{FF2B5EF4-FFF2-40B4-BE49-F238E27FC236}">
                  <a16:creationId xmlns:a16="http://schemas.microsoft.com/office/drawing/2014/main" id="{B070688F-0CB1-46D8-B4C1-8B0CCEEDBDFC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2912;p47">
              <a:extLst>
                <a:ext uri="{FF2B5EF4-FFF2-40B4-BE49-F238E27FC236}">
                  <a16:creationId xmlns:a16="http://schemas.microsoft.com/office/drawing/2014/main" id="{CB586560-4765-4A37-9ED1-0AF64DBCD338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2913;p47">
              <a:extLst>
                <a:ext uri="{FF2B5EF4-FFF2-40B4-BE49-F238E27FC236}">
                  <a16:creationId xmlns:a16="http://schemas.microsoft.com/office/drawing/2014/main" id="{40E25CB2-5D72-4044-8200-BAD5C2D68AAF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2914;p47">
              <a:extLst>
                <a:ext uri="{FF2B5EF4-FFF2-40B4-BE49-F238E27FC236}">
                  <a16:creationId xmlns:a16="http://schemas.microsoft.com/office/drawing/2014/main" id="{C7B2DEF3-4B11-45CF-8593-6F218D1A5742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2915;p47">
              <a:extLst>
                <a:ext uri="{FF2B5EF4-FFF2-40B4-BE49-F238E27FC236}">
                  <a16:creationId xmlns:a16="http://schemas.microsoft.com/office/drawing/2014/main" id="{53DD943E-E84B-414F-AA1F-12265A67DA6F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2916;p47">
              <a:extLst>
                <a:ext uri="{FF2B5EF4-FFF2-40B4-BE49-F238E27FC236}">
                  <a16:creationId xmlns:a16="http://schemas.microsoft.com/office/drawing/2014/main" id="{EBA17F1D-137D-469E-8A46-840383DCD7FD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2917;p47">
              <a:extLst>
                <a:ext uri="{FF2B5EF4-FFF2-40B4-BE49-F238E27FC236}">
                  <a16:creationId xmlns:a16="http://schemas.microsoft.com/office/drawing/2014/main" id="{AFBA96BE-3029-4DAE-A41F-0952685C17C4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2918;p47">
              <a:extLst>
                <a:ext uri="{FF2B5EF4-FFF2-40B4-BE49-F238E27FC236}">
                  <a16:creationId xmlns:a16="http://schemas.microsoft.com/office/drawing/2014/main" id="{DBDDBA80-DA5A-4569-AA89-9AE862B0622E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2919;p47">
              <a:extLst>
                <a:ext uri="{FF2B5EF4-FFF2-40B4-BE49-F238E27FC236}">
                  <a16:creationId xmlns:a16="http://schemas.microsoft.com/office/drawing/2014/main" id="{5F35DB52-4E85-407C-A413-D51A41B2C126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2920;p47">
              <a:extLst>
                <a:ext uri="{FF2B5EF4-FFF2-40B4-BE49-F238E27FC236}">
                  <a16:creationId xmlns:a16="http://schemas.microsoft.com/office/drawing/2014/main" id="{0F672D76-F60C-432D-8209-FE35A0D4A02E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2921;p47">
              <a:extLst>
                <a:ext uri="{FF2B5EF4-FFF2-40B4-BE49-F238E27FC236}">
                  <a16:creationId xmlns:a16="http://schemas.microsoft.com/office/drawing/2014/main" id="{7DBABBE0-3B63-4AB6-9881-382CDECF2BE1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2922;p47">
              <a:extLst>
                <a:ext uri="{FF2B5EF4-FFF2-40B4-BE49-F238E27FC236}">
                  <a16:creationId xmlns:a16="http://schemas.microsoft.com/office/drawing/2014/main" id="{3ACA7B45-48E3-468A-B7B7-114D6AA5D430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2923;p47">
              <a:extLst>
                <a:ext uri="{FF2B5EF4-FFF2-40B4-BE49-F238E27FC236}">
                  <a16:creationId xmlns:a16="http://schemas.microsoft.com/office/drawing/2014/main" id="{1AC0ED42-583B-409D-A676-965477BDB579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2924;p47">
              <a:extLst>
                <a:ext uri="{FF2B5EF4-FFF2-40B4-BE49-F238E27FC236}">
                  <a16:creationId xmlns:a16="http://schemas.microsoft.com/office/drawing/2014/main" id="{63B32B5B-26A3-4069-B405-EF3C6E508972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2925;p47">
              <a:extLst>
                <a:ext uri="{FF2B5EF4-FFF2-40B4-BE49-F238E27FC236}">
                  <a16:creationId xmlns:a16="http://schemas.microsoft.com/office/drawing/2014/main" id="{B68E3A2C-F343-45F0-9FD2-B1FE13EA7628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2926;p47">
              <a:extLst>
                <a:ext uri="{FF2B5EF4-FFF2-40B4-BE49-F238E27FC236}">
                  <a16:creationId xmlns:a16="http://schemas.microsoft.com/office/drawing/2014/main" id="{A1E645D7-9BC2-42E6-A9BD-719684EBC6AE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2927;p47">
              <a:extLst>
                <a:ext uri="{FF2B5EF4-FFF2-40B4-BE49-F238E27FC236}">
                  <a16:creationId xmlns:a16="http://schemas.microsoft.com/office/drawing/2014/main" id="{4A1663E0-59BE-45F9-9930-D59D04E1A0AC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2928;p47">
              <a:extLst>
                <a:ext uri="{FF2B5EF4-FFF2-40B4-BE49-F238E27FC236}">
                  <a16:creationId xmlns:a16="http://schemas.microsoft.com/office/drawing/2014/main" id="{C13AB51F-556C-409C-B4FE-43907B1BBEA8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2929;p47">
              <a:extLst>
                <a:ext uri="{FF2B5EF4-FFF2-40B4-BE49-F238E27FC236}">
                  <a16:creationId xmlns:a16="http://schemas.microsoft.com/office/drawing/2014/main" id="{2C6EB802-3895-4A16-A93F-0088CE7F1B5C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2930;p47">
              <a:extLst>
                <a:ext uri="{FF2B5EF4-FFF2-40B4-BE49-F238E27FC236}">
                  <a16:creationId xmlns:a16="http://schemas.microsoft.com/office/drawing/2014/main" id="{E4048E6F-D6D0-460C-85A3-5C25710B103E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2931;p47">
              <a:extLst>
                <a:ext uri="{FF2B5EF4-FFF2-40B4-BE49-F238E27FC236}">
                  <a16:creationId xmlns:a16="http://schemas.microsoft.com/office/drawing/2014/main" id="{DDE2C19F-412A-42BF-A9E0-3B235345642A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2932;p47">
              <a:extLst>
                <a:ext uri="{FF2B5EF4-FFF2-40B4-BE49-F238E27FC236}">
                  <a16:creationId xmlns:a16="http://schemas.microsoft.com/office/drawing/2014/main" id="{221689B1-2B61-4037-8447-7D49AB216250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2933;p47">
              <a:extLst>
                <a:ext uri="{FF2B5EF4-FFF2-40B4-BE49-F238E27FC236}">
                  <a16:creationId xmlns:a16="http://schemas.microsoft.com/office/drawing/2014/main" id="{308AD531-B66A-4F0F-ADE3-CAF483AD8B33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2934;p47">
              <a:extLst>
                <a:ext uri="{FF2B5EF4-FFF2-40B4-BE49-F238E27FC236}">
                  <a16:creationId xmlns:a16="http://schemas.microsoft.com/office/drawing/2014/main" id="{0D681993-66A5-4CB5-8DDD-7FAEF06638AF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2935;p47">
              <a:extLst>
                <a:ext uri="{FF2B5EF4-FFF2-40B4-BE49-F238E27FC236}">
                  <a16:creationId xmlns:a16="http://schemas.microsoft.com/office/drawing/2014/main" id="{7FB8F9BC-CA32-4010-9222-AE5E3003278C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2936;p47">
              <a:extLst>
                <a:ext uri="{FF2B5EF4-FFF2-40B4-BE49-F238E27FC236}">
                  <a16:creationId xmlns:a16="http://schemas.microsoft.com/office/drawing/2014/main" id="{4893C3DE-88BC-40E5-9C96-C2D0C81C9F94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2937;p47">
              <a:extLst>
                <a:ext uri="{FF2B5EF4-FFF2-40B4-BE49-F238E27FC236}">
                  <a16:creationId xmlns:a16="http://schemas.microsoft.com/office/drawing/2014/main" id="{1C1F7B3A-AFD4-45BE-87F8-77EE9EE03B1C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2938;p47">
              <a:extLst>
                <a:ext uri="{FF2B5EF4-FFF2-40B4-BE49-F238E27FC236}">
                  <a16:creationId xmlns:a16="http://schemas.microsoft.com/office/drawing/2014/main" id="{997CEB7D-8842-47D3-9904-55A7E33005D9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2939;p47">
              <a:extLst>
                <a:ext uri="{FF2B5EF4-FFF2-40B4-BE49-F238E27FC236}">
                  <a16:creationId xmlns:a16="http://schemas.microsoft.com/office/drawing/2014/main" id="{4524C501-AA71-4AC5-A05F-2A1A5CC6DD30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2940;p47">
              <a:extLst>
                <a:ext uri="{FF2B5EF4-FFF2-40B4-BE49-F238E27FC236}">
                  <a16:creationId xmlns:a16="http://schemas.microsoft.com/office/drawing/2014/main" id="{D1E0B5D8-AE34-4D9E-A3C9-FA634F9B73A0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2941;p47">
              <a:extLst>
                <a:ext uri="{FF2B5EF4-FFF2-40B4-BE49-F238E27FC236}">
                  <a16:creationId xmlns:a16="http://schemas.microsoft.com/office/drawing/2014/main" id="{9175A5EC-DC26-4529-86FB-48D5D93F36A5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2942;p47">
              <a:extLst>
                <a:ext uri="{FF2B5EF4-FFF2-40B4-BE49-F238E27FC236}">
                  <a16:creationId xmlns:a16="http://schemas.microsoft.com/office/drawing/2014/main" id="{44330B7E-F3BA-4312-AEA7-4DD29545DD5A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2943;p47">
              <a:extLst>
                <a:ext uri="{FF2B5EF4-FFF2-40B4-BE49-F238E27FC236}">
                  <a16:creationId xmlns:a16="http://schemas.microsoft.com/office/drawing/2014/main" id="{273FB7A3-5B52-40E0-8549-BE46B21B9EDA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2944;p47">
              <a:extLst>
                <a:ext uri="{FF2B5EF4-FFF2-40B4-BE49-F238E27FC236}">
                  <a16:creationId xmlns:a16="http://schemas.microsoft.com/office/drawing/2014/main" id="{0B00C46F-61FC-484D-B6DE-4D0AB178469A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2945;p47">
              <a:extLst>
                <a:ext uri="{FF2B5EF4-FFF2-40B4-BE49-F238E27FC236}">
                  <a16:creationId xmlns:a16="http://schemas.microsoft.com/office/drawing/2014/main" id="{462BF6BD-2CFE-492B-8B05-0C90D8603985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2946;p47">
              <a:extLst>
                <a:ext uri="{FF2B5EF4-FFF2-40B4-BE49-F238E27FC236}">
                  <a16:creationId xmlns:a16="http://schemas.microsoft.com/office/drawing/2014/main" id="{91630CF0-C8AE-403D-841F-ABA1772891C2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2947;p47">
              <a:extLst>
                <a:ext uri="{FF2B5EF4-FFF2-40B4-BE49-F238E27FC236}">
                  <a16:creationId xmlns:a16="http://schemas.microsoft.com/office/drawing/2014/main" id="{CEC76518-7D69-49A9-91D4-D0C17D2966F0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2948;p47">
              <a:extLst>
                <a:ext uri="{FF2B5EF4-FFF2-40B4-BE49-F238E27FC236}">
                  <a16:creationId xmlns:a16="http://schemas.microsoft.com/office/drawing/2014/main" id="{E68CB484-81E6-41D1-B7A1-6569B1F83898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2949;p47">
              <a:extLst>
                <a:ext uri="{FF2B5EF4-FFF2-40B4-BE49-F238E27FC236}">
                  <a16:creationId xmlns:a16="http://schemas.microsoft.com/office/drawing/2014/main" id="{6E0B88ED-C5FC-4A04-93EA-231E2F337C1F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2950;p47">
              <a:extLst>
                <a:ext uri="{FF2B5EF4-FFF2-40B4-BE49-F238E27FC236}">
                  <a16:creationId xmlns:a16="http://schemas.microsoft.com/office/drawing/2014/main" id="{B24E4C45-1F02-44A3-8E01-E05304BA5306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2951;p47">
              <a:extLst>
                <a:ext uri="{FF2B5EF4-FFF2-40B4-BE49-F238E27FC236}">
                  <a16:creationId xmlns:a16="http://schemas.microsoft.com/office/drawing/2014/main" id="{74EA9DBB-0D7A-4A2B-B5C3-05D43E147081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2952;p47">
              <a:extLst>
                <a:ext uri="{FF2B5EF4-FFF2-40B4-BE49-F238E27FC236}">
                  <a16:creationId xmlns:a16="http://schemas.microsoft.com/office/drawing/2014/main" id="{21094AED-5193-482A-832B-CF4176A4F689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2953;p47">
              <a:extLst>
                <a:ext uri="{FF2B5EF4-FFF2-40B4-BE49-F238E27FC236}">
                  <a16:creationId xmlns:a16="http://schemas.microsoft.com/office/drawing/2014/main" id="{FE840775-FE46-4D65-8024-6BC11616B198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2954;p47">
              <a:extLst>
                <a:ext uri="{FF2B5EF4-FFF2-40B4-BE49-F238E27FC236}">
                  <a16:creationId xmlns:a16="http://schemas.microsoft.com/office/drawing/2014/main" id="{FA16AA49-F6D5-418C-9CB6-7A2E97779CEC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2955;p47">
              <a:extLst>
                <a:ext uri="{FF2B5EF4-FFF2-40B4-BE49-F238E27FC236}">
                  <a16:creationId xmlns:a16="http://schemas.microsoft.com/office/drawing/2014/main" id="{E920EFD4-8AA1-44A5-AAC5-8B13797C6B33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2956;p47">
              <a:extLst>
                <a:ext uri="{FF2B5EF4-FFF2-40B4-BE49-F238E27FC236}">
                  <a16:creationId xmlns:a16="http://schemas.microsoft.com/office/drawing/2014/main" id="{CCB0D825-DE48-41DE-943F-99CB1CD6DFEB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2957;p47">
              <a:extLst>
                <a:ext uri="{FF2B5EF4-FFF2-40B4-BE49-F238E27FC236}">
                  <a16:creationId xmlns:a16="http://schemas.microsoft.com/office/drawing/2014/main" id="{2C4C5C04-06AE-4167-91D2-4CE3DE50B0DC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2958;p47">
              <a:extLst>
                <a:ext uri="{FF2B5EF4-FFF2-40B4-BE49-F238E27FC236}">
                  <a16:creationId xmlns:a16="http://schemas.microsoft.com/office/drawing/2014/main" id="{00EE31A5-4A41-4A13-9D8C-3350A35366FE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2959;p47">
              <a:extLst>
                <a:ext uri="{FF2B5EF4-FFF2-40B4-BE49-F238E27FC236}">
                  <a16:creationId xmlns:a16="http://schemas.microsoft.com/office/drawing/2014/main" id="{A62B7126-FB15-4793-B6FB-12348F5E678F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2960;p47">
              <a:extLst>
                <a:ext uri="{FF2B5EF4-FFF2-40B4-BE49-F238E27FC236}">
                  <a16:creationId xmlns:a16="http://schemas.microsoft.com/office/drawing/2014/main" id="{8D17AB61-EF7C-4993-A93E-894FD7E94307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2961;p47">
              <a:extLst>
                <a:ext uri="{FF2B5EF4-FFF2-40B4-BE49-F238E27FC236}">
                  <a16:creationId xmlns:a16="http://schemas.microsoft.com/office/drawing/2014/main" id="{764DD0AC-D657-49E3-ABD1-997B0AB97939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2962;p47">
              <a:extLst>
                <a:ext uri="{FF2B5EF4-FFF2-40B4-BE49-F238E27FC236}">
                  <a16:creationId xmlns:a16="http://schemas.microsoft.com/office/drawing/2014/main" id="{E6986D32-A7A0-405F-9CB9-4C70B97DBFBA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2963;p47">
              <a:extLst>
                <a:ext uri="{FF2B5EF4-FFF2-40B4-BE49-F238E27FC236}">
                  <a16:creationId xmlns:a16="http://schemas.microsoft.com/office/drawing/2014/main" id="{5F6880CD-B15F-40FF-A8A4-32954FC52076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2964;p47">
              <a:extLst>
                <a:ext uri="{FF2B5EF4-FFF2-40B4-BE49-F238E27FC236}">
                  <a16:creationId xmlns:a16="http://schemas.microsoft.com/office/drawing/2014/main" id="{AFD503F0-F3FE-44D5-A1B0-40B3AE94031A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2965;p47">
              <a:extLst>
                <a:ext uri="{FF2B5EF4-FFF2-40B4-BE49-F238E27FC236}">
                  <a16:creationId xmlns:a16="http://schemas.microsoft.com/office/drawing/2014/main" id="{A0811A34-B283-442F-B8BD-C301F65A6689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2966;p47">
              <a:extLst>
                <a:ext uri="{FF2B5EF4-FFF2-40B4-BE49-F238E27FC236}">
                  <a16:creationId xmlns:a16="http://schemas.microsoft.com/office/drawing/2014/main" id="{04C1C540-DD30-4EA0-A549-C58BDA190556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2967;p47">
              <a:extLst>
                <a:ext uri="{FF2B5EF4-FFF2-40B4-BE49-F238E27FC236}">
                  <a16:creationId xmlns:a16="http://schemas.microsoft.com/office/drawing/2014/main" id="{391BA309-CD4F-476A-A4DA-708F1B3FC077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2968;p47">
              <a:extLst>
                <a:ext uri="{FF2B5EF4-FFF2-40B4-BE49-F238E27FC236}">
                  <a16:creationId xmlns:a16="http://schemas.microsoft.com/office/drawing/2014/main" id="{1FCF5ABB-90BE-42BF-8134-3DE86AE1F463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2969;p47">
              <a:extLst>
                <a:ext uri="{FF2B5EF4-FFF2-40B4-BE49-F238E27FC236}">
                  <a16:creationId xmlns:a16="http://schemas.microsoft.com/office/drawing/2014/main" id="{60FC99FD-8ACD-4BE5-A0A6-978D56658F6B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2970;p47">
              <a:extLst>
                <a:ext uri="{FF2B5EF4-FFF2-40B4-BE49-F238E27FC236}">
                  <a16:creationId xmlns:a16="http://schemas.microsoft.com/office/drawing/2014/main" id="{A797F903-5264-4051-A83D-C6DB1703C15B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2971;p47">
              <a:extLst>
                <a:ext uri="{FF2B5EF4-FFF2-40B4-BE49-F238E27FC236}">
                  <a16:creationId xmlns:a16="http://schemas.microsoft.com/office/drawing/2014/main" id="{BB9E795C-2AE1-4FD0-866F-37A76D54F619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2972;p47">
              <a:extLst>
                <a:ext uri="{FF2B5EF4-FFF2-40B4-BE49-F238E27FC236}">
                  <a16:creationId xmlns:a16="http://schemas.microsoft.com/office/drawing/2014/main" id="{D94AF8FE-710D-4011-ABF0-69EF1DD862FA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2973;p47">
              <a:extLst>
                <a:ext uri="{FF2B5EF4-FFF2-40B4-BE49-F238E27FC236}">
                  <a16:creationId xmlns:a16="http://schemas.microsoft.com/office/drawing/2014/main" id="{4ED3920E-02D5-485D-A9AB-CE3658D657A7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2974;p47">
              <a:extLst>
                <a:ext uri="{FF2B5EF4-FFF2-40B4-BE49-F238E27FC236}">
                  <a16:creationId xmlns:a16="http://schemas.microsoft.com/office/drawing/2014/main" id="{A8091127-6251-43D9-B0B0-460CE21F7A75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2975;p47">
              <a:extLst>
                <a:ext uri="{FF2B5EF4-FFF2-40B4-BE49-F238E27FC236}">
                  <a16:creationId xmlns:a16="http://schemas.microsoft.com/office/drawing/2014/main" id="{B353B200-AF38-443B-B10E-6DD731A10CE6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2976;p47">
              <a:extLst>
                <a:ext uri="{FF2B5EF4-FFF2-40B4-BE49-F238E27FC236}">
                  <a16:creationId xmlns:a16="http://schemas.microsoft.com/office/drawing/2014/main" id="{AD136D53-5D1E-4714-AA9C-864322584E0E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2977;p47">
              <a:extLst>
                <a:ext uri="{FF2B5EF4-FFF2-40B4-BE49-F238E27FC236}">
                  <a16:creationId xmlns:a16="http://schemas.microsoft.com/office/drawing/2014/main" id="{39D73B79-F6B6-4154-B705-B333EEBD6C11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2978;p47">
              <a:extLst>
                <a:ext uri="{FF2B5EF4-FFF2-40B4-BE49-F238E27FC236}">
                  <a16:creationId xmlns:a16="http://schemas.microsoft.com/office/drawing/2014/main" id="{DFE10119-2FBE-4B09-8768-B1ADE450E166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2979;p47">
              <a:extLst>
                <a:ext uri="{FF2B5EF4-FFF2-40B4-BE49-F238E27FC236}">
                  <a16:creationId xmlns:a16="http://schemas.microsoft.com/office/drawing/2014/main" id="{2B9E89F6-BAC3-4869-820F-DF096B0391E0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2980;p47">
              <a:extLst>
                <a:ext uri="{FF2B5EF4-FFF2-40B4-BE49-F238E27FC236}">
                  <a16:creationId xmlns:a16="http://schemas.microsoft.com/office/drawing/2014/main" id="{9A59DAFE-242B-4857-86E6-9081CE73DFEE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2981;p47">
              <a:extLst>
                <a:ext uri="{FF2B5EF4-FFF2-40B4-BE49-F238E27FC236}">
                  <a16:creationId xmlns:a16="http://schemas.microsoft.com/office/drawing/2014/main" id="{56BD5CA2-90B0-4B3C-8D87-1EE9E18C8888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2982;p47">
              <a:extLst>
                <a:ext uri="{FF2B5EF4-FFF2-40B4-BE49-F238E27FC236}">
                  <a16:creationId xmlns:a16="http://schemas.microsoft.com/office/drawing/2014/main" id="{81FB796D-A9E5-43D6-A827-3B5FEFD62A8D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2983;p47">
              <a:extLst>
                <a:ext uri="{FF2B5EF4-FFF2-40B4-BE49-F238E27FC236}">
                  <a16:creationId xmlns:a16="http://schemas.microsoft.com/office/drawing/2014/main" id="{99B962A4-CE23-4480-A8DC-15F5ED816851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2984;p47">
              <a:extLst>
                <a:ext uri="{FF2B5EF4-FFF2-40B4-BE49-F238E27FC236}">
                  <a16:creationId xmlns:a16="http://schemas.microsoft.com/office/drawing/2014/main" id="{5B8948CF-9107-4933-BEB0-51433113AC19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2985;p47">
              <a:extLst>
                <a:ext uri="{FF2B5EF4-FFF2-40B4-BE49-F238E27FC236}">
                  <a16:creationId xmlns:a16="http://schemas.microsoft.com/office/drawing/2014/main" id="{EC04342A-8358-44A2-9C4D-8BA8CC9DC404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2986;p47">
              <a:extLst>
                <a:ext uri="{FF2B5EF4-FFF2-40B4-BE49-F238E27FC236}">
                  <a16:creationId xmlns:a16="http://schemas.microsoft.com/office/drawing/2014/main" id="{1A21605E-B83F-4E42-8792-7619F8B55B36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2987;p47">
              <a:extLst>
                <a:ext uri="{FF2B5EF4-FFF2-40B4-BE49-F238E27FC236}">
                  <a16:creationId xmlns:a16="http://schemas.microsoft.com/office/drawing/2014/main" id="{EF8DA787-478A-4D1F-99BB-7E2B9BE42FD4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2988;p47">
              <a:extLst>
                <a:ext uri="{FF2B5EF4-FFF2-40B4-BE49-F238E27FC236}">
                  <a16:creationId xmlns:a16="http://schemas.microsoft.com/office/drawing/2014/main" id="{5762AF55-9538-4C7A-BC2A-6B12D5A23EBB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2989;p47">
              <a:extLst>
                <a:ext uri="{FF2B5EF4-FFF2-40B4-BE49-F238E27FC236}">
                  <a16:creationId xmlns:a16="http://schemas.microsoft.com/office/drawing/2014/main" id="{F132C6A8-804C-49AB-8FF5-C5CCB578E68F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2990;p47">
              <a:extLst>
                <a:ext uri="{FF2B5EF4-FFF2-40B4-BE49-F238E27FC236}">
                  <a16:creationId xmlns:a16="http://schemas.microsoft.com/office/drawing/2014/main" id="{B6DD9966-942A-49D1-9AFE-4B6C0C465193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2991;p47">
              <a:extLst>
                <a:ext uri="{FF2B5EF4-FFF2-40B4-BE49-F238E27FC236}">
                  <a16:creationId xmlns:a16="http://schemas.microsoft.com/office/drawing/2014/main" id="{5BBFBE71-107B-493A-AB0D-E9DBB951B818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2992;p47">
              <a:extLst>
                <a:ext uri="{FF2B5EF4-FFF2-40B4-BE49-F238E27FC236}">
                  <a16:creationId xmlns:a16="http://schemas.microsoft.com/office/drawing/2014/main" id="{DA8CCC92-6EED-41DA-BC75-9C9490861A32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2993;p47">
              <a:extLst>
                <a:ext uri="{FF2B5EF4-FFF2-40B4-BE49-F238E27FC236}">
                  <a16:creationId xmlns:a16="http://schemas.microsoft.com/office/drawing/2014/main" id="{36FA4F8D-ADB8-433C-A361-F3D183E03C03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2994;p47">
              <a:extLst>
                <a:ext uri="{FF2B5EF4-FFF2-40B4-BE49-F238E27FC236}">
                  <a16:creationId xmlns:a16="http://schemas.microsoft.com/office/drawing/2014/main" id="{11C5A67D-2447-4508-B357-B92715CD2633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2995;p47">
              <a:extLst>
                <a:ext uri="{FF2B5EF4-FFF2-40B4-BE49-F238E27FC236}">
                  <a16:creationId xmlns:a16="http://schemas.microsoft.com/office/drawing/2014/main" id="{8E8F2A21-4555-4D8B-93FE-78C7E539D5D6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2996;p47">
              <a:extLst>
                <a:ext uri="{FF2B5EF4-FFF2-40B4-BE49-F238E27FC236}">
                  <a16:creationId xmlns:a16="http://schemas.microsoft.com/office/drawing/2014/main" id="{A6BB70E9-07D8-4C8C-B78F-6CEB61EA2B2B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2997;p47">
              <a:extLst>
                <a:ext uri="{FF2B5EF4-FFF2-40B4-BE49-F238E27FC236}">
                  <a16:creationId xmlns:a16="http://schemas.microsoft.com/office/drawing/2014/main" id="{6322EF4B-B161-4905-9C85-B5454A43ABD8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2998;p47">
              <a:extLst>
                <a:ext uri="{FF2B5EF4-FFF2-40B4-BE49-F238E27FC236}">
                  <a16:creationId xmlns:a16="http://schemas.microsoft.com/office/drawing/2014/main" id="{F26F754A-AD40-4D87-88E4-35EDDA5DD286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2999;p47">
              <a:extLst>
                <a:ext uri="{FF2B5EF4-FFF2-40B4-BE49-F238E27FC236}">
                  <a16:creationId xmlns:a16="http://schemas.microsoft.com/office/drawing/2014/main" id="{030A8706-F44D-4CF0-946F-DFB0DF634ECC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3000;p47">
              <a:extLst>
                <a:ext uri="{FF2B5EF4-FFF2-40B4-BE49-F238E27FC236}">
                  <a16:creationId xmlns:a16="http://schemas.microsoft.com/office/drawing/2014/main" id="{4DBC694A-4F16-497B-BC90-48F69D4E69D4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3001;p47">
              <a:extLst>
                <a:ext uri="{FF2B5EF4-FFF2-40B4-BE49-F238E27FC236}">
                  <a16:creationId xmlns:a16="http://schemas.microsoft.com/office/drawing/2014/main" id="{5FFC8E09-7A58-4D3E-9FA5-96FA1569D655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3002;p47">
              <a:extLst>
                <a:ext uri="{FF2B5EF4-FFF2-40B4-BE49-F238E27FC236}">
                  <a16:creationId xmlns:a16="http://schemas.microsoft.com/office/drawing/2014/main" id="{0B9CC4D0-34BB-4AAC-9B78-AD41816CE7A8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3003;p47">
              <a:extLst>
                <a:ext uri="{FF2B5EF4-FFF2-40B4-BE49-F238E27FC236}">
                  <a16:creationId xmlns:a16="http://schemas.microsoft.com/office/drawing/2014/main" id="{B8C79174-C54B-414A-B6F9-DCB975C42F1E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3004;p47">
              <a:extLst>
                <a:ext uri="{FF2B5EF4-FFF2-40B4-BE49-F238E27FC236}">
                  <a16:creationId xmlns:a16="http://schemas.microsoft.com/office/drawing/2014/main" id="{458CD551-3B82-4BC4-AE59-0E2D13DB94FE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3005;p47">
              <a:extLst>
                <a:ext uri="{FF2B5EF4-FFF2-40B4-BE49-F238E27FC236}">
                  <a16:creationId xmlns:a16="http://schemas.microsoft.com/office/drawing/2014/main" id="{5763F1A3-C650-4946-B6D0-76D90766D410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3006;p47">
              <a:extLst>
                <a:ext uri="{FF2B5EF4-FFF2-40B4-BE49-F238E27FC236}">
                  <a16:creationId xmlns:a16="http://schemas.microsoft.com/office/drawing/2014/main" id="{0F979942-E5E0-45D4-A15B-98EF96031EB7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3007;p47">
              <a:extLst>
                <a:ext uri="{FF2B5EF4-FFF2-40B4-BE49-F238E27FC236}">
                  <a16:creationId xmlns:a16="http://schemas.microsoft.com/office/drawing/2014/main" id="{A69BFA8F-5ADC-476B-ABA5-7CD856AC3F99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3008;p47">
              <a:extLst>
                <a:ext uri="{FF2B5EF4-FFF2-40B4-BE49-F238E27FC236}">
                  <a16:creationId xmlns:a16="http://schemas.microsoft.com/office/drawing/2014/main" id="{9A63C15C-45D4-4F78-AFBE-DC229949B1E6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3009;p47">
              <a:extLst>
                <a:ext uri="{FF2B5EF4-FFF2-40B4-BE49-F238E27FC236}">
                  <a16:creationId xmlns:a16="http://schemas.microsoft.com/office/drawing/2014/main" id="{2CAEAA4D-13E9-4D82-839C-3F1320B2AA04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3010;p47">
              <a:extLst>
                <a:ext uri="{FF2B5EF4-FFF2-40B4-BE49-F238E27FC236}">
                  <a16:creationId xmlns:a16="http://schemas.microsoft.com/office/drawing/2014/main" id="{34EF339D-E16F-48F4-8C1D-B7CEDC6704A7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3011;p47">
              <a:extLst>
                <a:ext uri="{FF2B5EF4-FFF2-40B4-BE49-F238E27FC236}">
                  <a16:creationId xmlns:a16="http://schemas.microsoft.com/office/drawing/2014/main" id="{DCF88FF8-6F16-4925-B7BA-16F4971C49BB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3012;p47">
              <a:extLst>
                <a:ext uri="{FF2B5EF4-FFF2-40B4-BE49-F238E27FC236}">
                  <a16:creationId xmlns:a16="http://schemas.microsoft.com/office/drawing/2014/main" id="{71F2366A-EE09-451F-A09A-70D4445FD099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3013;p47">
              <a:extLst>
                <a:ext uri="{FF2B5EF4-FFF2-40B4-BE49-F238E27FC236}">
                  <a16:creationId xmlns:a16="http://schemas.microsoft.com/office/drawing/2014/main" id="{FF472807-083B-4C2D-99E8-C8FE750DBE6D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3014;p47">
              <a:extLst>
                <a:ext uri="{FF2B5EF4-FFF2-40B4-BE49-F238E27FC236}">
                  <a16:creationId xmlns:a16="http://schemas.microsoft.com/office/drawing/2014/main" id="{2E6F25BC-72C2-451C-8866-AAD8602CD9D5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3015;p47">
              <a:extLst>
                <a:ext uri="{FF2B5EF4-FFF2-40B4-BE49-F238E27FC236}">
                  <a16:creationId xmlns:a16="http://schemas.microsoft.com/office/drawing/2014/main" id="{E9012C71-7AA0-41CF-91F8-7930423CB53D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3016;p47">
              <a:extLst>
                <a:ext uri="{FF2B5EF4-FFF2-40B4-BE49-F238E27FC236}">
                  <a16:creationId xmlns:a16="http://schemas.microsoft.com/office/drawing/2014/main" id="{470D29A3-D33D-4171-B3C4-4386A3411F91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3017;p47">
              <a:extLst>
                <a:ext uri="{FF2B5EF4-FFF2-40B4-BE49-F238E27FC236}">
                  <a16:creationId xmlns:a16="http://schemas.microsoft.com/office/drawing/2014/main" id="{5C205B18-0576-4511-B934-EFA98CE6B554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3018;p47">
              <a:extLst>
                <a:ext uri="{FF2B5EF4-FFF2-40B4-BE49-F238E27FC236}">
                  <a16:creationId xmlns:a16="http://schemas.microsoft.com/office/drawing/2014/main" id="{7207CB89-B6DF-43A0-879C-4BF6E7F0A0EF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3019;p47">
              <a:extLst>
                <a:ext uri="{FF2B5EF4-FFF2-40B4-BE49-F238E27FC236}">
                  <a16:creationId xmlns:a16="http://schemas.microsoft.com/office/drawing/2014/main" id="{DB5B7C25-911E-4B5E-A85E-EBDF46D58C62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3020;p47">
              <a:extLst>
                <a:ext uri="{FF2B5EF4-FFF2-40B4-BE49-F238E27FC236}">
                  <a16:creationId xmlns:a16="http://schemas.microsoft.com/office/drawing/2014/main" id="{FF8A00E9-CA3D-4961-A950-A668597A874F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3021;p47">
              <a:extLst>
                <a:ext uri="{FF2B5EF4-FFF2-40B4-BE49-F238E27FC236}">
                  <a16:creationId xmlns:a16="http://schemas.microsoft.com/office/drawing/2014/main" id="{43A1F4D4-8DA8-4763-A5FC-B2D2902AE599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3022;p47">
              <a:extLst>
                <a:ext uri="{FF2B5EF4-FFF2-40B4-BE49-F238E27FC236}">
                  <a16:creationId xmlns:a16="http://schemas.microsoft.com/office/drawing/2014/main" id="{F78F4A8F-3C0F-4156-8FBD-C849A93D7DB4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3023;p47">
              <a:extLst>
                <a:ext uri="{FF2B5EF4-FFF2-40B4-BE49-F238E27FC236}">
                  <a16:creationId xmlns:a16="http://schemas.microsoft.com/office/drawing/2014/main" id="{BD39C603-F03B-434C-9873-EF71C8FC91E2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3024;p47">
              <a:extLst>
                <a:ext uri="{FF2B5EF4-FFF2-40B4-BE49-F238E27FC236}">
                  <a16:creationId xmlns:a16="http://schemas.microsoft.com/office/drawing/2014/main" id="{5C729BAE-27F4-4AEF-9750-10BE1390AD2F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3025;p47">
              <a:extLst>
                <a:ext uri="{FF2B5EF4-FFF2-40B4-BE49-F238E27FC236}">
                  <a16:creationId xmlns:a16="http://schemas.microsoft.com/office/drawing/2014/main" id="{925E599E-4F40-4D5E-90D6-16FC11D772D4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3026;p47">
              <a:extLst>
                <a:ext uri="{FF2B5EF4-FFF2-40B4-BE49-F238E27FC236}">
                  <a16:creationId xmlns:a16="http://schemas.microsoft.com/office/drawing/2014/main" id="{F23AA6EB-548F-4B4E-A7A8-930F4839BD83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3027;p47">
              <a:extLst>
                <a:ext uri="{FF2B5EF4-FFF2-40B4-BE49-F238E27FC236}">
                  <a16:creationId xmlns:a16="http://schemas.microsoft.com/office/drawing/2014/main" id="{67CF504B-C4B4-42F6-A148-C09FC84FD199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3" name="Google Shape;3028;p47">
              <a:extLst>
                <a:ext uri="{FF2B5EF4-FFF2-40B4-BE49-F238E27FC236}">
                  <a16:creationId xmlns:a16="http://schemas.microsoft.com/office/drawing/2014/main" id="{C433E2A4-2964-4556-9B18-DFED5165FBCC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640" name="Google Shape;3029;p47">
                <a:extLst>
                  <a:ext uri="{FF2B5EF4-FFF2-40B4-BE49-F238E27FC236}">
                    <a16:creationId xmlns:a16="http://schemas.microsoft.com/office/drawing/2014/main" id="{621B4E43-4C58-4AB6-86EB-33168D22584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3030;p47">
                <a:extLst>
                  <a:ext uri="{FF2B5EF4-FFF2-40B4-BE49-F238E27FC236}">
                    <a16:creationId xmlns:a16="http://schemas.microsoft.com/office/drawing/2014/main" id="{9468B6EC-1DFF-43A8-B6EF-0CD7BA4FEA0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3031;p47">
                <a:extLst>
                  <a:ext uri="{FF2B5EF4-FFF2-40B4-BE49-F238E27FC236}">
                    <a16:creationId xmlns:a16="http://schemas.microsoft.com/office/drawing/2014/main" id="{B625C4F2-A365-4EC2-800D-2CB9CA81047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3032;p47">
                <a:extLst>
                  <a:ext uri="{FF2B5EF4-FFF2-40B4-BE49-F238E27FC236}">
                    <a16:creationId xmlns:a16="http://schemas.microsoft.com/office/drawing/2014/main" id="{C1A1EB5A-33FF-4973-8201-F04F8BCAE125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3033;p47">
                <a:extLst>
                  <a:ext uri="{FF2B5EF4-FFF2-40B4-BE49-F238E27FC236}">
                    <a16:creationId xmlns:a16="http://schemas.microsoft.com/office/drawing/2014/main" id="{C375A6BC-FED0-4284-AC5B-930320F0013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3034;p47">
              <a:extLst>
                <a:ext uri="{FF2B5EF4-FFF2-40B4-BE49-F238E27FC236}">
                  <a16:creationId xmlns:a16="http://schemas.microsoft.com/office/drawing/2014/main" id="{9D667D4A-E663-42AD-A943-FDD7E441EC5E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635" name="Google Shape;3035;p47">
                <a:extLst>
                  <a:ext uri="{FF2B5EF4-FFF2-40B4-BE49-F238E27FC236}">
                    <a16:creationId xmlns:a16="http://schemas.microsoft.com/office/drawing/2014/main" id="{93C6B678-7BE2-49AC-BA8A-01327CFE5A5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3036;p47">
                <a:extLst>
                  <a:ext uri="{FF2B5EF4-FFF2-40B4-BE49-F238E27FC236}">
                    <a16:creationId xmlns:a16="http://schemas.microsoft.com/office/drawing/2014/main" id="{14824756-7C89-4905-8B43-B2A1983090B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3037;p47">
                <a:extLst>
                  <a:ext uri="{FF2B5EF4-FFF2-40B4-BE49-F238E27FC236}">
                    <a16:creationId xmlns:a16="http://schemas.microsoft.com/office/drawing/2014/main" id="{070BE85C-2737-4C81-B0FD-A2EE99FD306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3038;p47">
                <a:extLst>
                  <a:ext uri="{FF2B5EF4-FFF2-40B4-BE49-F238E27FC236}">
                    <a16:creationId xmlns:a16="http://schemas.microsoft.com/office/drawing/2014/main" id="{335442E1-F468-4688-B826-28D4D1871F1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3039;p47">
                <a:extLst>
                  <a:ext uri="{FF2B5EF4-FFF2-40B4-BE49-F238E27FC236}">
                    <a16:creationId xmlns:a16="http://schemas.microsoft.com/office/drawing/2014/main" id="{29F41D69-A38D-45EA-9981-C4D508E119A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5" name="Google Shape;3040;p47">
              <a:extLst>
                <a:ext uri="{FF2B5EF4-FFF2-40B4-BE49-F238E27FC236}">
                  <a16:creationId xmlns:a16="http://schemas.microsoft.com/office/drawing/2014/main" id="{57738C96-80DF-4473-840B-AE989D4989C8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3041;p47">
              <a:extLst>
                <a:ext uri="{FF2B5EF4-FFF2-40B4-BE49-F238E27FC236}">
                  <a16:creationId xmlns:a16="http://schemas.microsoft.com/office/drawing/2014/main" id="{88E15209-872D-4395-B0A3-36D70D959C70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7" name="Google Shape;3042;p47">
              <a:extLst>
                <a:ext uri="{FF2B5EF4-FFF2-40B4-BE49-F238E27FC236}">
                  <a16:creationId xmlns:a16="http://schemas.microsoft.com/office/drawing/2014/main" id="{BC2B075B-A387-4DC9-B6F0-AD5F658F6D19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630" name="Google Shape;3043;p47">
                <a:extLst>
                  <a:ext uri="{FF2B5EF4-FFF2-40B4-BE49-F238E27FC236}">
                    <a16:creationId xmlns:a16="http://schemas.microsoft.com/office/drawing/2014/main" id="{A6030118-E4A9-4FAA-8EDC-518CB734B01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3044;p47">
                <a:extLst>
                  <a:ext uri="{FF2B5EF4-FFF2-40B4-BE49-F238E27FC236}">
                    <a16:creationId xmlns:a16="http://schemas.microsoft.com/office/drawing/2014/main" id="{ABE1E973-42EB-4442-8FEF-1C012594500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3045;p47">
                <a:extLst>
                  <a:ext uri="{FF2B5EF4-FFF2-40B4-BE49-F238E27FC236}">
                    <a16:creationId xmlns:a16="http://schemas.microsoft.com/office/drawing/2014/main" id="{8E8880B9-0305-461D-99E5-8557BACDE21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3046;p47">
                <a:extLst>
                  <a:ext uri="{FF2B5EF4-FFF2-40B4-BE49-F238E27FC236}">
                    <a16:creationId xmlns:a16="http://schemas.microsoft.com/office/drawing/2014/main" id="{407DBA8D-D6E4-4637-B026-8645EDCDB42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3047;p47">
                <a:extLst>
                  <a:ext uri="{FF2B5EF4-FFF2-40B4-BE49-F238E27FC236}">
                    <a16:creationId xmlns:a16="http://schemas.microsoft.com/office/drawing/2014/main" id="{A3B77E79-E138-481A-8854-5173CEDF4D1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8" name="Google Shape;3048;p47">
              <a:extLst>
                <a:ext uri="{FF2B5EF4-FFF2-40B4-BE49-F238E27FC236}">
                  <a16:creationId xmlns:a16="http://schemas.microsoft.com/office/drawing/2014/main" id="{1191CB5D-4C08-4303-B388-189029B646FC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3049;p47">
              <a:extLst>
                <a:ext uri="{FF2B5EF4-FFF2-40B4-BE49-F238E27FC236}">
                  <a16:creationId xmlns:a16="http://schemas.microsoft.com/office/drawing/2014/main" id="{2BCC9D22-68FC-4396-8683-ACF7A070FF9A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338;p12">
            <a:extLst>
              <a:ext uri="{FF2B5EF4-FFF2-40B4-BE49-F238E27FC236}">
                <a16:creationId xmlns:a16="http://schemas.microsoft.com/office/drawing/2014/main" id="{332C757B-9F17-4B9B-8B21-8F5C69F1D4A1}"/>
              </a:ext>
            </a:extLst>
          </p:cNvPr>
          <p:cNvSpPr txBox="1">
            <a:spLocks/>
          </p:cNvSpPr>
          <p:nvPr/>
        </p:nvSpPr>
        <p:spPr>
          <a:xfrm>
            <a:off x="953078" y="1981346"/>
            <a:ext cx="4344275" cy="11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</a:t>
            </a:r>
            <a:endParaRPr lang="zh-TW" altLang="en-US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(Update)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單筆資料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update_one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修改單筆資料，以修改第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21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筆資料為例。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5BE600-47B1-416F-9CD9-3CB5404F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1" y="3606276"/>
            <a:ext cx="7819949" cy="6203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03F3AD-F674-4E7E-A978-685F4728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0" y="2647513"/>
            <a:ext cx="7819949" cy="613941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50952D37-1456-459E-A807-2477B578504E}"/>
              </a:ext>
            </a:extLst>
          </p:cNvPr>
          <p:cNvSpPr/>
          <p:nvPr/>
        </p:nvSpPr>
        <p:spPr>
          <a:xfrm>
            <a:off x="3016481" y="3290943"/>
            <a:ext cx="175564" cy="278084"/>
          </a:xfrm>
          <a:prstGeom prst="downArrow">
            <a:avLst>
              <a:gd name="adj1" fmla="val 32639"/>
              <a:gd name="adj2" fmla="val 615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73F2A87-D1F9-4418-9AB6-7422F07E9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60" y="1723483"/>
            <a:ext cx="4154805" cy="7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(Update)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多筆資料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update_many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修改多筆資料，尋找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class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中所有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I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開頭的字串，將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petal length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中的數值全部修改為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1.9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02DC4E-0B5F-43CB-800E-054DE9A7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0" y="1977150"/>
            <a:ext cx="4738938" cy="7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5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(Update)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多筆資料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B9AA96-8D7A-452A-A809-5E64DF10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116630"/>
            <a:ext cx="5918502" cy="18972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407F63-3CA7-4FED-8CF8-E5ABEAF2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234042"/>
            <a:ext cx="5918502" cy="1887581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1EDE097C-54EB-4063-AEA2-AC29B75764FB}"/>
              </a:ext>
            </a:extLst>
          </p:cNvPr>
          <p:cNvSpPr/>
          <p:nvPr/>
        </p:nvSpPr>
        <p:spPr>
          <a:xfrm>
            <a:off x="2920999" y="3035301"/>
            <a:ext cx="97817" cy="172526"/>
          </a:xfrm>
          <a:prstGeom prst="downArrow">
            <a:avLst>
              <a:gd name="adj1" fmla="val 32639"/>
              <a:gd name="adj2" fmla="val 543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7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(Find)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單筆資料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find_one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查詢單筆資料，以查詢資料庫中第一筆資料為例。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DF5CD4-01A9-41CB-BE99-2156C183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0" y="1712617"/>
            <a:ext cx="7833268" cy="8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(Find)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所有資料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DA61BC-51BF-41C2-981C-B97F87FC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56525"/>
            <a:ext cx="7735825" cy="38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4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(Find)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指定資料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(1/5)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指定查詢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sepal width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與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petal width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欄位資料為例。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879DF5-E238-43CB-827B-BAAD7C1A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5" y="1666327"/>
            <a:ext cx="6465326" cy="33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2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(Find)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指定資料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(2/5)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除了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class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欄位外，查詢所有欄位資料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A87B72F-0AD8-4F3A-97D7-E7D6EF5C4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6" y="1666327"/>
            <a:ext cx="6797140" cy="33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(Find)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指定資料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(3/5)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指定查詢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class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欄位中有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Iris-virginica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資料，顯示查詢之欄位。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2D3686-8EB6-4A59-A9FF-A93483EE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0" y="1675426"/>
            <a:ext cx="7899105" cy="24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(Find)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指定資料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(4/5)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Regular Expression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指定查詢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sepal length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欄位中數值為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5.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之資料。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D0A490-8CDA-46D5-BB1D-56975DBF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0" y="1693304"/>
            <a:ext cx="7682052" cy="26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1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(Find)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指定資料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(5/5)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limit()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語法指定查詢指定欄位數量之資料。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43BF2E-6B76-410D-B216-3036D14E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5" y="1668640"/>
            <a:ext cx="7694279" cy="18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2823472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使用工具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2000" lvl="0" indent="-25200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資料庫：</a:t>
            </a:r>
            <a:r>
              <a:rPr lang="en-US" altLang="zh-TW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MongoDB</a:t>
            </a:r>
          </a:p>
          <a:p>
            <a:pPr marL="252000" lvl="0" indent="-25200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程式語言：</a:t>
            </a:r>
            <a:r>
              <a:rPr lang="en-US" altLang="zh-TW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Python</a:t>
            </a:r>
          </a:p>
          <a:p>
            <a:pPr marL="252000" lvl="0" indent="-25200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資料集：</a:t>
            </a:r>
            <a:r>
              <a:rPr lang="en-US" altLang="zh-TW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Iris Data Set (Source: UCI Machine Learning Repository)</a:t>
            </a:r>
          </a:p>
          <a:p>
            <a:pPr marL="252000" lvl="0" indent="-25200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欄位資料對照</a:t>
            </a:r>
            <a:endParaRPr lang="en-US" altLang="zh-TW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  <a:p>
            <a:pPr marL="252000" lvl="0" indent="-25200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zh-TW" alt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534216E-1CDB-40FD-97C1-8B6229BD5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53231"/>
              </p:ext>
            </p:extLst>
          </p:nvPr>
        </p:nvGraphicFramePr>
        <p:xfrm>
          <a:off x="787400" y="2890774"/>
          <a:ext cx="7284720" cy="87433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1456944">
                  <a:extLst>
                    <a:ext uri="{9D8B030D-6E8A-4147-A177-3AD203B41FA5}">
                      <a16:colId xmlns:a16="http://schemas.microsoft.com/office/drawing/2014/main" val="24774247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1186224300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3496936127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97077006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160208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Barlow Light"/>
                        </a:rPr>
                        <a:t>花萼長度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花萼寬度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花瓣長度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花瓣寬度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zh-TW" altLang="en-US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種類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60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Barlow Light"/>
                        </a:rPr>
                        <a:t>Sepal length</a:t>
                      </a:r>
                      <a:endParaRPr lang="zh-TW" altLang="en-US" sz="2000" b="0" i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Barlow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en-US" altLang="zh-TW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Sepal width</a:t>
                      </a:r>
                      <a:endParaRPr lang="zh-TW" altLang="en-US" sz="2000" b="0" i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en-US" altLang="zh-TW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Petal length</a:t>
                      </a:r>
                      <a:endParaRPr lang="zh-TW" altLang="en-US" sz="2000" b="0" i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en-US" altLang="zh-TW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Petal width</a:t>
                      </a:r>
                      <a:endParaRPr lang="zh-TW" altLang="en-US" sz="2000" b="0" i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en-US" altLang="zh-TW" sz="20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class</a:t>
                      </a:r>
                      <a:endParaRPr lang="zh-TW" altLang="en-US" sz="2000" b="0" i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1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5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(Delete)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指定資料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delete_one()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語法刪除指定欄位資料。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B217A3-0651-474B-9AED-B9CBF1D6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89" y="1652257"/>
            <a:ext cx="6728673" cy="31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(Delete)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指定資料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B9A926-F65B-432E-91C5-C1C13735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76915"/>
            <a:ext cx="7753444" cy="26641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4C6D60F-A4B6-4E10-B5C0-69440653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57" y="1879292"/>
            <a:ext cx="7832967" cy="2664135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41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(Delete)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多筆資料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delete_many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語法刪除多筆欄位，指定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sepal length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欄位中數值為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4.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”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開頭之數值刪除。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CF85AB-0119-4E79-AD6D-69314ECC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0" y="1955836"/>
            <a:ext cx="5549143" cy="7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(Delete)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多筆資料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118345-83F6-4747-83FC-66846E6BC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76915"/>
            <a:ext cx="7690889" cy="26956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3D1AD6-B0F7-46F1-9709-29DABE4F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68" y="2018163"/>
            <a:ext cx="7693907" cy="2695644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84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排序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(Sort)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sort()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語法指定升冪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1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 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or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默認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或降冪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-1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排序資料，指定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sepal length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欄位資料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升冪排序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C08859-A89D-4F30-A3EC-B39182D6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5" y="1901520"/>
            <a:ext cx="6444299" cy="32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排序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(Sort)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sort()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語法指定升冪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1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 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or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默認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或降冪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-1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排序資料，指定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petal width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欄位資料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降冪排序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AF6B7FB-2FB4-446F-99A6-9155FD18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5" y="1901520"/>
            <a:ext cx="6611631" cy="32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1167356" y="1771058"/>
            <a:ext cx="3489629" cy="11685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ea typeface="標楷體" panose="03000509000000000000" pitchFamily="65" charset="-120"/>
              </a:rPr>
              <a:t>感謝聆聽</a:t>
            </a:r>
            <a:endParaRPr sz="5400" dirty="0"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4034333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Install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PyMongo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5B99C2-4180-49E2-B821-05D004A4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76915"/>
            <a:ext cx="4972888" cy="36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4751223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與本機端連結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Port: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27017</a:t>
            </a:r>
            <a:r>
              <a:rPr lang="zh-TW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為</a:t>
            </a:r>
            <a:r>
              <a:rPr lang="en-US" altLang="zh-TW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MongoDB </a:t>
            </a:r>
            <a:r>
              <a:rPr lang="zh-TW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默認端口。</a:t>
            </a:r>
            <a:endParaRPr lang="en-US" altLang="zh-TW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032A9E-193B-478F-8929-D00CDAE4F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53" y="1694519"/>
            <a:ext cx="5428530" cy="6390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24921E-4C23-416A-94AF-5752578F7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0" y="1694519"/>
            <a:ext cx="1862492" cy="31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4751223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建立資料集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MongoDB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只有在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資料寫入後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才會建立資料庫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35E039-7245-4CB0-B2EF-044ABFCC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7" y="1664839"/>
            <a:ext cx="8083296" cy="25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2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4751223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建立資料集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MongoDB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建立資料庫，目前有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9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筆資料在資料庫中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D8727B-5C19-44F9-BD35-6F50967E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0" y="1714288"/>
            <a:ext cx="8402748" cy="23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(Insert)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單筆資料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insert_one()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新增單筆資料。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4D4EFB-AC18-4701-997F-2C11730C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0" y="1665072"/>
            <a:ext cx="7680960" cy="921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33E417B-AF86-4158-A2D6-21B5E8BD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1" y="2620910"/>
            <a:ext cx="7680960" cy="18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0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(Insert)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多筆資料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使用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insert_many()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新增多筆資料。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D41D20-4928-4DDA-A458-C59C24BB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0" y="1652779"/>
            <a:ext cx="7996602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3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792164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MongoDB - 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(Insert)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多筆資料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506060" y="1262245"/>
            <a:ext cx="8230523" cy="3646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hangingPunct="0">
              <a:lnSpc>
                <a:spcPts val="3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新增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10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筆資料，目前有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21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筆資料在資料庫中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Raleway Thin"/>
              </a:rPr>
              <a:t>。</a:t>
            </a:r>
            <a:endParaRPr lang="en-US" altLang="zh-TW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sym typeface="Raleway Thin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3AF88-D8C5-41A1-BD4E-7A2A7EE4D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0" y="1658392"/>
            <a:ext cx="6184088" cy="25726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C30EFE-8F92-4A06-8F8F-CFF504C4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0" y="4316368"/>
            <a:ext cx="6184088" cy="7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82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592</Words>
  <Application>Microsoft Office PowerPoint</Application>
  <PresentationFormat>如螢幕大小 (16:9)</PresentationFormat>
  <Paragraphs>83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標楷體</vt:lpstr>
      <vt:lpstr>新細明體</vt:lpstr>
      <vt:lpstr>Raleway Thin</vt:lpstr>
      <vt:lpstr>Arial</vt:lpstr>
      <vt:lpstr>Calibri</vt:lpstr>
      <vt:lpstr>Barlow Light</vt:lpstr>
      <vt:lpstr>Times New Roman</vt:lpstr>
      <vt:lpstr>Wingdings</vt:lpstr>
      <vt:lpstr>Gaoler template</vt:lpstr>
      <vt:lpstr>PowerPoint 簡報</vt:lpstr>
      <vt:lpstr>使用工具</vt:lpstr>
      <vt:lpstr>Install PyMongo</vt:lpstr>
      <vt:lpstr>MongoDB與本機端連結</vt:lpstr>
      <vt:lpstr>MongoDB建立資料集(1/2)</vt:lpstr>
      <vt:lpstr>MongoDB建立資料集(2/2)</vt:lpstr>
      <vt:lpstr>MongoDB - 新增(Insert)單筆資料</vt:lpstr>
      <vt:lpstr>MongoDB - 新增(Insert)多筆資料(1/2)</vt:lpstr>
      <vt:lpstr>MongoDB - 新增(Insert)多筆資料(2/2)</vt:lpstr>
      <vt:lpstr>MongoDB - 修改(Update)單筆資料</vt:lpstr>
      <vt:lpstr>MongoDB - 修改(Update)多筆資料(1/2)</vt:lpstr>
      <vt:lpstr>MongoDB - 修改(Update)多筆資料(2/2)</vt:lpstr>
      <vt:lpstr>MongoDB - 查詢(Find)單筆資料</vt:lpstr>
      <vt:lpstr>MongoDB - 查詢(Find)所有資料</vt:lpstr>
      <vt:lpstr>MongoDB - 查詢(Find)指定資料(1/5)</vt:lpstr>
      <vt:lpstr>MongoDB - 查詢(Find)指定資料(2/5)</vt:lpstr>
      <vt:lpstr>MongoDB - 查詢(Find)指定資料(3/5)</vt:lpstr>
      <vt:lpstr>MongoDB - 查詢(Find)指定資料(4/5)</vt:lpstr>
      <vt:lpstr>MongoDB - 查詢(Find)指定資料(5/5)</vt:lpstr>
      <vt:lpstr>MongoDB - 刪除(Delete)指定資料(1/2)</vt:lpstr>
      <vt:lpstr>MongoDB - 刪除(Delete)指定資料(2/2)</vt:lpstr>
      <vt:lpstr>MongoDB - 刪除(Delete)多筆資料(1/2)</vt:lpstr>
      <vt:lpstr>MongoDB - 刪除(Delete)多筆資料(2/2)</vt:lpstr>
      <vt:lpstr>MongoDB - 排序(Sort)資料(1/2)</vt:lpstr>
      <vt:lpstr>MongoDB - 排序(Sort)資料(2/2)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期中作業 - MongoDB</dc:title>
  <dc:creator>施宗佑</dc:creator>
  <cp:lastModifiedBy>admin</cp:lastModifiedBy>
  <cp:revision>26</cp:revision>
  <dcterms:modified xsi:type="dcterms:W3CDTF">2022-05-13T04:10:53Z</dcterms:modified>
</cp:coreProperties>
</file>