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8393" r:id="rId2"/>
    <p:sldId id="8409" r:id="rId3"/>
    <p:sldId id="286" r:id="rId4"/>
    <p:sldId id="8410" r:id="rId5"/>
    <p:sldId id="8397" r:id="rId6"/>
    <p:sldId id="8396" r:id="rId7"/>
    <p:sldId id="8412" r:id="rId8"/>
    <p:sldId id="8391" r:id="rId9"/>
    <p:sldId id="8411" r:id="rId10"/>
    <p:sldId id="8390" r:id="rId11"/>
    <p:sldId id="8400" r:id="rId12"/>
    <p:sldId id="8398" r:id="rId13"/>
    <p:sldId id="8399" r:id="rId14"/>
    <p:sldId id="8401" r:id="rId15"/>
    <p:sldId id="8402" r:id="rId16"/>
    <p:sldId id="8403" r:id="rId17"/>
    <p:sldId id="8406" r:id="rId18"/>
    <p:sldId id="8407" r:id="rId19"/>
    <p:sldId id="8408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280" autoAdjust="0"/>
  </p:normalViewPr>
  <p:slideViewPr>
    <p:cSldViewPr snapToGrid="0" showGuides="1">
      <p:cViewPr varScale="1">
        <p:scale>
          <a:sx n="94" d="100"/>
          <a:sy n="94" d="100"/>
        </p:scale>
        <p:origin x="640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CE4576-2704-4C89-B305-E7A6041A6FD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4129B6E-A891-42CB-AED1-E0CA994E32CF}">
      <dgm:prSet phldrT="[文字]"/>
      <dgm:spPr/>
      <dgm:t>
        <a:bodyPr/>
        <a:lstStyle/>
        <a:p>
          <a:r>
            <a:rPr lang="en-US" altLang="zh-TW" dirty="0"/>
            <a:t>MongoDB</a:t>
          </a:r>
        </a:p>
        <a:p>
          <a:r>
            <a:rPr lang="en-US" altLang="zh-TW" dirty="0"/>
            <a:t>Server</a:t>
          </a:r>
          <a:endParaRPr lang="zh-TW" altLang="en-US" dirty="0"/>
        </a:p>
      </dgm:t>
    </dgm:pt>
    <dgm:pt modelId="{68F9FE55-1A22-43D3-88BD-C17DD6196F2A}" type="parTrans" cxnId="{38DC86E5-E4BC-4AAC-B21E-B4236A1EEC2D}">
      <dgm:prSet/>
      <dgm:spPr/>
      <dgm:t>
        <a:bodyPr/>
        <a:lstStyle/>
        <a:p>
          <a:endParaRPr lang="zh-TW" altLang="en-US"/>
        </a:p>
      </dgm:t>
    </dgm:pt>
    <dgm:pt modelId="{1DDC63D1-FDB8-4089-BADD-F04DFC5CA95B}" type="sibTrans" cxnId="{38DC86E5-E4BC-4AAC-B21E-B4236A1EEC2D}">
      <dgm:prSet/>
      <dgm:spPr/>
      <dgm:t>
        <a:bodyPr/>
        <a:lstStyle/>
        <a:p>
          <a:endParaRPr lang="zh-TW" altLang="en-US"/>
        </a:p>
      </dgm:t>
    </dgm:pt>
    <dgm:pt modelId="{595C602E-A33B-4509-9AB0-14ACBB936BE1}">
      <dgm:prSet phldrT="[文字]"/>
      <dgm:spPr/>
      <dgm:t>
        <a:bodyPr/>
        <a:lstStyle/>
        <a:p>
          <a:r>
            <a:rPr lang="en-US" altLang="en-US" dirty="0"/>
            <a:t>FreeBSD </a:t>
          </a:r>
          <a:r>
            <a:rPr lang="en-US" altLang="en-US" dirty="0" err="1"/>
            <a:t>TrueNAS</a:t>
          </a:r>
          <a:endParaRPr lang="zh-TW" altLang="en-US" dirty="0"/>
        </a:p>
      </dgm:t>
    </dgm:pt>
    <dgm:pt modelId="{1949E19E-177A-45FC-9B58-01CB1FE0A8A8}" type="parTrans" cxnId="{302BEDE6-204D-495A-81E1-9F99112CD1B1}">
      <dgm:prSet/>
      <dgm:spPr/>
      <dgm:t>
        <a:bodyPr/>
        <a:lstStyle/>
        <a:p>
          <a:endParaRPr lang="zh-TW" altLang="en-US"/>
        </a:p>
      </dgm:t>
    </dgm:pt>
    <dgm:pt modelId="{AE45A240-C740-4277-BBB1-ED312B0BBD16}" type="sibTrans" cxnId="{302BEDE6-204D-495A-81E1-9F99112CD1B1}">
      <dgm:prSet/>
      <dgm:spPr/>
      <dgm:t>
        <a:bodyPr/>
        <a:lstStyle/>
        <a:p>
          <a:endParaRPr lang="zh-TW" altLang="en-US"/>
        </a:p>
      </dgm:t>
    </dgm:pt>
    <dgm:pt modelId="{39A55267-1A4D-42F0-ACD6-86C8E678C63F}">
      <dgm:prSet phldrT="[文字]"/>
      <dgm:spPr/>
      <dgm:t>
        <a:bodyPr/>
        <a:lstStyle/>
        <a:p>
          <a:r>
            <a:rPr lang="en-US" altLang="en-US" dirty="0"/>
            <a:t>Windows 10</a:t>
          </a:r>
          <a:endParaRPr lang="zh-TW" altLang="en-US" dirty="0"/>
        </a:p>
      </dgm:t>
    </dgm:pt>
    <dgm:pt modelId="{345945C3-1675-47D3-9505-3AE23AED2D9A}" type="parTrans" cxnId="{C41CDB34-EC60-4BFF-9422-B08696B30C51}">
      <dgm:prSet/>
      <dgm:spPr/>
      <dgm:t>
        <a:bodyPr/>
        <a:lstStyle/>
        <a:p>
          <a:endParaRPr lang="zh-TW" altLang="en-US"/>
        </a:p>
      </dgm:t>
    </dgm:pt>
    <dgm:pt modelId="{D98B0933-645B-4AA8-ADE2-58F2C54A8BA4}" type="sibTrans" cxnId="{C41CDB34-EC60-4BFF-9422-B08696B30C51}">
      <dgm:prSet/>
      <dgm:spPr/>
      <dgm:t>
        <a:bodyPr/>
        <a:lstStyle/>
        <a:p>
          <a:endParaRPr lang="zh-TW" altLang="en-US"/>
        </a:p>
      </dgm:t>
    </dgm:pt>
    <dgm:pt modelId="{6A2D4153-ED4B-455F-A5B1-B1DC00F00598}" type="pres">
      <dgm:prSet presAssocID="{9DCE4576-2704-4C89-B305-E7A6041A6FD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1F04453-4C14-49A1-B543-883DAD79D5F6}" type="pres">
      <dgm:prSet presAssocID="{C4129B6E-A891-42CB-AED1-E0CA994E32CF}" presName="root1" presStyleCnt="0"/>
      <dgm:spPr/>
    </dgm:pt>
    <dgm:pt modelId="{BC653330-3BF5-4407-B7F5-1A6019AE32B3}" type="pres">
      <dgm:prSet presAssocID="{C4129B6E-A891-42CB-AED1-E0CA994E32CF}" presName="LevelOneTextNode" presStyleLbl="node0" presStyleIdx="0" presStyleCnt="1">
        <dgm:presLayoutVars>
          <dgm:chPref val="3"/>
        </dgm:presLayoutVars>
      </dgm:prSet>
      <dgm:spPr/>
    </dgm:pt>
    <dgm:pt modelId="{3BACC5E1-90E4-476C-A984-F30EB6A96E81}" type="pres">
      <dgm:prSet presAssocID="{C4129B6E-A891-42CB-AED1-E0CA994E32CF}" presName="level2hierChild" presStyleCnt="0"/>
      <dgm:spPr/>
    </dgm:pt>
    <dgm:pt modelId="{258CE5B9-6B7C-4D82-B81C-80D64F21CF01}" type="pres">
      <dgm:prSet presAssocID="{1949E19E-177A-45FC-9B58-01CB1FE0A8A8}" presName="conn2-1" presStyleLbl="parChTrans1D2" presStyleIdx="0" presStyleCnt="2"/>
      <dgm:spPr/>
    </dgm:pt>
    <dgm:pt modelId="{E64D18A8-F533-474B-8276-50922CE95254}" type="pres">
      <dgm:prSet presAssocID="{1949E19E-177A-45FC-9B58-01CB1FE0A8A8}" presName="connTx" presStyleLbl="parChTrans1D2" presStyleIdx="0" presStyleCnt="2"/>
      <dgm:spPr/>
    </dgm:pt>
    <dgm:pt modelId="{D8D65C59-07DC-40AE-815D-699D957A28EA}" type="pres">
      <dgm:prSet presAssocID="{595C602E-A33B-4509-9AB0-14ACBB936BE1}" presName="root2" presStyleCnt="0"/>
      <dgm:spPr/>
    </dgm:pt>
    <dgm:pt modelId="{19F30E7D-DFD1-4E6F-88D4-88FCA2FDA14F}" type="pres">
      <dgm:prSet presAssocID="{595C602E-A33B-4509-9AB0-14ACBB936BE1}" presName="LevelTwoTextNode" presStyleLbl="node2" presStyleIdx="0" presStyleCnt="2">
        <dgm:presLayoutVars>
          <dgm:chPref val="3"/>
        </dgm:presLayoutVars>
      </dgm:prSet>
      <dgm:spPr/>
    </dgm:pt>
    <dgm:pt modelId="{BC2FD82C-9CCC-4E19-97DA-28B3348E0922}" type="pres">
      <dgm:prSet presAssocID="{595C602E-A33B-4509-9AB0-14ACBB936BE1}" presName="level3hierChild" presStyleCnt="0"/>
      <dgm:spPr/>
    </dgm:pt>
    <dgm:pt modelId="{775FB4D6-20FA-47BB-86C8-0FB240BC761C}" type="pres">
      <dgm:prSet presAssocID="{345945C3-1675-47D3-9505-3AE23AED2D9A}" presName="conn2-1" presStyleLbl="parChTrans1D2" presStyleIdx="1" presStyleCnt="2"/>
      <dgm:spPr/>
    </dgm:pt>
    <dgm:pt modelId="{CF2A22D1-7FD9-48AF-8F39-7A4535DA4E22}" type="pres">
      <dgm:prSet presAssocID="{345945C3-1675-47D3-9505-3AE23AED2D9A}" presName="connTx" presStyleLbl="parChTrans1D2" presStyleIdx="1" presStyleCnt="2"/>
      <dgm:spPr/>
    </dgm:pt>
    <dgm:pt modelId="{AA57D4A4-7393-4278-94AE-C53EA17E83F0}" type="pres">
      <dgm:prSet presAssocID="{39A55267-1A4D-42F0-ACD6-86C8E678C63F}" presName="root2" presStyleCnt="0"/>
      <dgm:spPr/>
    </dgm:pt>
    <dgm:pt modelId="{C592086D-B7B4-467B-AE19-1B924E899681}" type="pres">
      <dgm:prSet presAssocID="{39A55267-1A4D-42F0-ACD6-86C8E678C63F}" presName="LevelTwoTextNode" presStyleLbl="node2" presStyleIdx="1" presStyleCnt="2">
        <dgm:presLayoutVars>
          <dgm:chPref val="3"/>
        </dgm:presLayoutVars>
      </dgm:prSet>
      <dgm:spPr/>
    </dgm:pt>
    <dgm:pt modelId="{CABC439D-87AA-4041-A565-6C508F577A67}" type="pres">
      <dgm:prSet presAssocID="{39A55267-1A4D-42F0-ACD6-86C8E678C63F}" presName="level3hierChild" presStyleCnt="0"/>
      <dgm:spPr/>
    </dgm:pt>
  </dgm:ptLst>
  <dgm:cxnLst>
    <dgm:cxn modelId="{C41CDB34-EC60-4BFF-9422-B08696B30C51}" srcId="{C4129B6E-A891-42CB-AED1-E0CA994E32CF}" destId="{39A55267-1A4D-42F0-ACD6-86C8E678C63F}" srcOrd="1" destOrd="0" parTransId="{345945C3-1675-47D3-9505-3AE23AED2D9A}" sibTransId="{D98B0933-645B-4AA8-ADE2-58F2C54A8BA4}"/>
    <dgm:cxn modelId="{F67CEC3F-E445-488B-9C83-6624BB64ED5D}" type="presOf" srcId="{39A55267-1A4D-42F0-ACD6-86C8E678C63F}" destId="{C592086D-B7B4-467B-AE19-1B924E899681}" srcOrd="0" destOrd="0" presId="urn:microsoft.com/office/officeart/2005/8/layout/hierarchy2"/>
    <dgm:cxn modelId="{87EC5B5D-0CB3-4541-8A25-E28FEF6C9F5C}" type="presOf" srcId="{1949E19E-177A-45FC-9B58-01CB1FE0A8A8}" destId="{258CE5B9-6B7C-4D82-B81C-80D64F21CF01}" srcOrd="0" destOrd="0" presId="urn:microsoft.com/office/officeart/2005/8/layout/hierarchy2"/>
    <dgm:cxn modelId="{0B076B74-121E-4046-AC77-5CCD4E529753}" type="presOf" srcId="{C4129B6E-A891-42CB-AED1-E0CA994E32CF}" destId="{BC653330-3BF5-4407-B7F5-1A6019AE32B3}" srcOrd="0" destOrd="0" presId="urn:microsoft.com/office/officeart/2005/8/layout/hierarchy2"/>
    <dgm:cxn modelId="{D044C18F-C7E4-4E63-8262-4DC1C21A0AB0}" type="presOf" srcId="{9DCE4576-2704-4C89-B305-E7A6041A6FDF}" destId="{6A2D4153-ED4B-455F-A5B1-B1DC00F00598}" srcOrd="0" destOrd="0" presId="urn:microsoft.com/office/officeart/2005/8/layout/hierarchy2"/>
    <dgm:cxn modelId="{8C2A3DB4-E752-470C-A1A7-D32050F9DAD8}" type="presOf" srcId="{1949E19E-177A-45FC-9B58-01CB1FE0A8A8}" destId="{E64D18A8-F533-474B-8276-50922CE95254}" srcOrd="1" destOrd="0" presId="urn:microsoft.com/office/officeart/2005/8/layout/hierarchy2"/>
    <dgm:cxn modelId="{6A6C8CC7-BC93-42ED-A460-F8B058DEEDF5}" type="presOf" srcId="{595C602E-A33B-4509-9AB0-14ACBB936BE1}" destId="{19F30E7D-DFD1-4E6F-88D4-88FCA2FDA14F}" srcOrd="0" destOrd="0" presId="urn:microsoft.com/office/officeart/2005/8/layout/hierarchy2"/>
    <dgm:cxn modelId="{126C01DA-1F12-4E2F-84D8-D92E73773AF4}" type="presOf" srcId="{345945C3-1675-47D3-9505-3AE23AED2D9A}" destId="{775FB4D6-20FA-47BB-86C8-0FB240BC761C}" srcOrd="0" destOrd="0" presId="urn:microsoft.com/office/officeart/2005/8/layout/hierarchy2"/>
    <dgm:cxn modelId="{5EC201E5-ABC7-4474-89FA-DFBFEE8E696A}" type="presOf" srcId="{345945C3-1675-47D3-9505-3AE23AED2D9A}" destId="{CF2A22D1-7FD9-48AF-8F39-7A4535DA4E22}" srcOrd="1" destOrd="0" presId="urn:microsoft.com/office/officeart/2005/8/layout/hierarchy2"/>
    <dgm:cxn modelId="{38DC86E5-E4BC-4AAC-B21E-B4236A1EEC2D}" srcId="{9DCE4576-2704-4C89-B305-E7A6041A6FDF}" destId="{C4129B6E-A891-42CB-AED1-E0CA994E32CF}" srcOrd="0" destOrd="0" parTransId="{68F9FE55-1A22-43D3-88BD-C17DD6196F2A}" sibTransId="{1DDC63D1-FDB8-4089-BADD-F04DFC5CA95B}"/>
    <dgm:cxn modelId="{302BEDE6-204D-495A-81E1-9F99112CD1B1}" srcId="{C4129B6E-A891-42CB-AED1-E0CA994E32CF}" destId="{595C602E-A33B-4509-9AB0-14ACBB936BE1}" srcOrd="0" destOrd="0" parTransId="{1949E19E-177A-45FC-9B58-01CB1FE0A8A8}" sibTransId="{AE45A240-C740-4277-BBB1-ED312B0BBD16}"/>
    <dgm:cxn modelId="{0F8DEFEA-193F-4BA4-B74E-A3206B85C854}" type="presParOf" srcId="{6A2D4153-ED4B-455F-A5B1-B1DC00F00598}" destId="{21F04453-4C14-49A1-B543-883DAD79D5F6}" srcOrd="0" destOrd="0" presId="urn:microsoft.com/office/officeart/2005/8/layout/hierarchy2"/>
    <dgm:cxn modelId="{4F5523B3-7685-47A9-9911-B6FDB76E4534}" type="presParOf" srcId="{21F04453-4C14-49A1-B543-883DAD79D5F6}" destId="{BC653330-3BF5-4407-B7F5-1A6019AE32B3}" srcOrd="0" destOrd="0" presId="urn:microsoft.com/office/officeart/2005/8/layout/hierarchy2"/>
    <dgm:cxn modelId="{C073498D-8CE9-409E-974C-D8CA06772118}" type="presParOf" srcId="{21F04453-4C14-49A1-B543-883DAD79D5F6}" destId="{3BACC5E1-90E4-476C-A984-F30EB6A96E81}" srcOrd="1" destOrd="0" presId="urn:microsoft.com/office/officeart/2005/8/layout/hierarchy2"/>
    <dgm:cxn modelId="{756AEA36-145B-490E-BCC6-AD7F7517A243}" type="presParOf" srcId="{3BACC5E1-90E4-476C-A984-F30EB6A96E81}" destId="{258CE5B9-6B7C-4D82-B81C-80D64F21CF01}" srcOrd="0" destOrd="0" presId="urn:microsoft.com/office/officeart/2005/8/layout/hierarchy2"/>
    <dgm:cxn modelId="{DEDE0114-BDDD-43AB-B88E-67DA9BC5263A}" type="presParOf" srcId="{258CE5B9-6B7C-4D82-B81C-80D64F21CF01}" destId="{E64D18A8-F533-474B-8276-50922CE95254}" srcOrd="0" destOrd="0" presId="urn:microsoft.com/office/officeart/2005/8/layout/hierarchy2"/>
    <dgm:cxn modelId="{75DE984B-C3F4-45FA-830A-12F299B1A0F2}" type="presParOf" srcId="{3BACC5E1-90E4-476C-A984-F30EB6A96E81}" destId="{D8D65C59-07DC-40AE-815D-699D957A28EA}" srcOrd="1" destOrd="0" presId="urn:microsoft.com/office/officeart/2005/8/layout/hierarchy2"/>
    <dgm:cxn modelId="{33ADEE75-491A-4FEB-B918-382A15008187}" type="presParOf" srcId="{D8D65C59-07DC-40AE-815D-699D957A28EA}" destId="{19F30E7D-DFD1-4E6F-88D4-88FCA2FDA14F}" srcOrd="0" destOrd="0" presId="urn:microsoft.com/office/officeart/2005/8/layout/hierarchy2"/>
    <dgm:cxn modelId="{CB937378-51F4-4F7A-B725-EBE7DAF8FBF4}" type="presParOf" srcId="{D8D65C59-07DC-40AE-815D-699D957A28EA}" destId="{BC2FD82C-9CCC-4E19-97DA-28B3348E0922}" srcOrd="1" destOrd="0" presId="urn:microsoft.com/office/officeart/2005/8/layout/hierarchy2"/>
    <dgm:cxn modelId="{CDDAF52B-301A-439A-837C-04639F51DBB1}" type="presParOf" srcId="{3BACC5E1-90E4-476C-A984-F30EB6A96E81}" destId="{775FB4D6-20FA-47BB-86C8-0FB240BC761C}" srcOrd="2" destOrd="0" presId="urn:microsoft.com/office/officeart/2005/8/layout/hierarchy2"/>
    <dgm:cxn modelId="{FD7862DD-2250-4A2D-AE24-634A5EFE6E36}" type="presParOf" srcId="{775FB4D6-20FA-47BB-86C8-0FB240BC761C}" destId="{CF2A22D1-7FD9-48AF-8F39-7A4535DA4E22}" srcOrd="0" destOrd="0" presId="urn:microsoft.com/office/officeart/2005/8/layout/hierarchy2"/>
    <dgm:cxn modelId="{813CA6A8-FB18-4339-98C5-F9495FBDA95A}" type="presParOf" srcId="{3BACC5E1-90E4-476C-A984-F30EB6A96E81}" destId="{AA57D4A4-7393-4278-94AE-C53EA17E83F0}" srcOrd="3" destOrd="0" presId="urn:microsoft.com/office/officeart/2005/8/layout/hierarchy2"/>
    <dgm:cxn modelId="{73FADED1-040E-455B-96B0-20FBCE800156}" type="presParOf" srcId="{AA57D4A4-7393-4278-94AE-C53EA17E83F0}" destId="{C592086D-B7B4-467B-AE19-1B924E899681}" srcOrd="0" destOrd="0" presId="urn:microsoft.com/office/officeart/2005/8/layout/hierarchy2"/>
    <dgm:cxn modelId="{6CDE3200-F0C8-437B-93B8-6BAD31A2B2D6}" type="presParOf" srcId="{AA57D4A4-7393-4278-94AE-C53EA17E83F0}" destId="{CABC439D-87AA-4041-A565-6C508F577A6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8C85C5-DBDE-41C5-8A83-02F7DD5C6BF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7EF1385-BE7B-47B2-8C45-E5460CBC7BAE}">
      <dgm:prSet phldrT="[文字]"/>
      <dgm:spPr/>
      <dgm:t>
        <a:bodyPr/>
        <a:lstStyle/>
        <a:p>
          <a:r>
            <a:rPr lang="en-US" altLang="en-US" dirty="0"/>
            <a:t>Selenium</a:t>
          </a:r>
          <a:endParaRPr lang="zh-TW" altLang="en-US" dirty="0"/>
        </a:p>
      </dgm:t>
    </dgm:pt>
    <dgm:pt modelId="{08327A0A-F8AB-494E-B0A5-E1948754403D}" type="parTrans" cxnId="{83689CEC-0C01-4310-8736-AB0A593AD139}">
      <dgm:prSet/>
      <dgm:spPr/>
      <dgm:t>
        <a:bodyPr/>
        <a:lstStyle/>
        <a:p>
          <a:endParaRPr lang="zh-TW" altLang="en-US"/>
        </a:p>
      </dgm:t>
    </dgm:pt>
    <dgm:pt modelId="{66DD1BDA-61CF-4D4B-889B-61A17C63B587}" type="sibTrans" cxnId="{83689CEC-0C01-4310-8736-AB0A593AD139}">
      <dgm:prSet/>
      <dgm:spPr/>
      <dgm:t>
        <a:bodyPr/>
        <a:lstStyle/>
        <a:p>
          <a:endParaRPr lang="zh-TW" altLang="en-US"/>
        </a:p>
      </dgm:t>
    </dgm:pt>
    <dgm:pt modelId="{53F8F339-FBBA-48A2-BFBB-C4BEDA31BCF6}">
      <dgm:prSet phldrT="[文字]"/>
      <dgm:spPr/>
      <dgm:t>
        <a:bodyPr/>
        <a:lstStyle/>
        <a:p>
          <a:r>
            <a:rPr lang="en-US" altLang="en-US" dirty="0"/>
            <a:t>Beautiful Soup</a:t>
          </a:r>
          <a:endParaRPr lang="zh-TW" altLang="en-US" dirty="0"/>
        </a:p>
      </dgm:t>
    </dgm:pt>
    <dgm:pt modelId="{0037EE95-1CD2-4382-823A-05E3FA53F7AC}" type="parTrans" cxnId="{0A7658E3-7D3A-4FD4-9B9A-88A40E006289}">
      <dgm:prSet/>
      <dgm:spPr/>
      <dgm:t>
        <a:bodyPr/>
        <a:lstStyle/>
        <a:p>
          <a:endParaRPr lang="zh-TW" altLang="en-US"/>
        </a:p>
      </dgm:t>
    </dgm:pt>
    <dgm:pt modelId="{87F6660F-9354-4023-8D5B-649EF0B3AC05}" type="sibTrans" cxnId="{0A7658E3-7D3A-4FD4-9B9A-88A40E006289}">
      <dgm:prSet/>
      <dgm:spPr/>
      <dgm:t>
        <a:bodyPr/>
        <a:lstStyle/>
        <a:p>
          <a:endParaRPr lang="zh-TW" altLang="en-US"/>
        </a:p>
      </dgm:t>
    </dgm:pt>
    <dgm:pt modelId="{1EB58DE0-4C43-4799-8356-2CC00F6A74E7}">
      <dgm:prSet phldrT="[文字]"/>
      <dgm:spPr/>
      <dgm:t>
        <a:bodyPr/>
        <a:lstStyle/>
        <a:p>
          <a:r>
            <a:rPr lang="en-US" altLang="en-US" dirty="0" err="1"/>
            <a:t>SerpApi</a:t>
          </a:r>
          <a:endParaRPr lang="zh-TW" altLang="en-US" dirty="0"/>
        </a:p>
      </dgm:t>
    </dgm:pt>
    <dgm:pt modelId="{E523EDE1-5FA5-4564-A254-9EF61CE60A5A}" type="parTrans" cxnId="{AD227A41-3B8F-4683-ACA6-5E249A9F633A}">
      <dgm:prSet/>
      <dgm:spPr/>
      <dgm:t>
        <a:bodyPr/>
        <a:lstStyle/>
        <a:p>
          <a:endParaRPr lang="zh-TW" altLang="en-US"/>
        </a:p>
      </dgm:t>
    </dgm:pt>
    <dgm:pt modelId="{5A8467B4-3E52-44C8-A8F0-6AD5457775DB}" type="sibTrans" cxnId="{AD227A41-3B8F-4683-ACA6-5E249A9F633A}">
      <dgm:prSet/>
      <dgm:spPr/>
      <dgm:t>
        <a:bodyPr/>
        <a:lstStyle/>
        <a:p>
          <a:endParaRPr lang="zh-TW" altLang="en-US"/>
        </a:p>
      </dgm:t>
    </dgm:pt>
    <dgm:pt modelId="{062013D0-13F3-41AC-9B6C-8C8263CD1F5E}" type="pres">
      <dgm:prSet presAssocID="{C18C85C5-DBDE-41C5-8A83-02F7DD5C6BFE}" presName="Name0" presStyleCnt="0">
        <dgm:presLayoutVars>
          <dgm:dir/>
          <dgm:resizeHandles val="exact"/>
        </dgm:presLayoutVars>
      </dgm:prSet>
      <dgm:spPr/>
    </dgm:pt>
    <dgm:pt modelId="{35077866-17BF-42BF-A91C-D5594F1F6848}" type="pres">
      <dgm:prSet presAssocID="{97EF1385-BE7B-47B2-8C45-E5460CBC7BAE}" presName="node" presStyleLbl="node1" presStyleIdx="0" presStyleCnt="3">
        <dgm:presLayoutVars>
          <dgm:bulletEnabled val="1"/>
        </dgm:presLayoutVars>
      </dgm:prSet>
      <dgm:spPr/>
    </dgm:pt>
    <dgm:pt modelId="{22F77101-4756-4E27-927A-9A4681F5B74D}" type="pres">
      <dgm:prSet presAssocID="{66DD1BDA-61CF-4D4B-889B-61A17C63B587}" presName="sibTrans" presStyleLbl="sibTrans2D1" presStyleIdx="0" presStyleCnt="2"/>
      <dgm:spPr/>
    </dgm:pt>
    <dgm:pt modelId="{8FAF510A-E4EF-452E-9EF0-3AF219E1A515}" type="pres">
      <dgm:prSet presAssocID="{66DD1BDA-61CF-4D4B-889B-61A17C63B587}" presName="connectorText" presStyleLbl="sibTrans2D1" presStyleIdx="0" presStyleCnt="2"/>
      <dgm:spPr/>
    </dgm:pt>
    <dgm:pt modelId="{D7C39124-9D5E-4814-8FF3-F7A8CBAD477A}" type="pres">
      <dgm:prSet presAssocID="{53F8F339-FBBA-48A2-BFBB-C4BEDA31BCF6}" presName="node" presStyleLbl="node1" presStyleIdx="1" presStyleCnt="3">
        <dgm:presLayoutVars>
          <dgm:bulletEnabled val="1"/>
        </dgm:presLayoutVars>
      </dgm:prSet>
      <dgm:spPr/>
    </dgm:pt>
    <dgm:pt modelId="{8C2F72D4-E649-4DCA-B1F1-98FA5C002A74}" type="pres">
      <dgm:prSet presAssocID="{87F6660F-9354-4023-8D5B-649EF0B3AC05}" presName="sibTrans" presStyleLbl="sibTrans2D1" presStyleIdx="1" presStyleCnt="2"/>
      <dgm:spPr/>
    </dgm:pt>
    <dgm:pt modelId="{5EE98573-2BD6-49DB-813B-78734724CF98}" type="pres">
      <dgm:prSet presAssocID="{87F6660F-9354-4023-8D5B-649EF0B3AC05}" presName="connectorText" presStyleLbl="sibTrans2D1" presStyleIdx="1" presStyleCnt="2"/>
      <dgm:spPr/>
    </dgm:pt>
    <dgm:pt modelId="{0168B6D7-B5B5-4896-B847-9A59FE59CE06}" type="pres">
      <dgm:prSet presAssocID="{1EB58DE0-4C43-4799-8356-2CC00F6A74E7}" presName="node" presStyleLbl="node1" presStyleIdx="2" presStyleCnt="3">
        <dgm:presLayoutVars>
          <dgm:bulletEnabled val="1"/>
        </dgm:presLayoutVars>
      </dgm:prSet>
      <dgm:spPr/>
    </dgm:pt>
  </dgm:ptLst>
  <dgm:cxnLst>
    <dgm:cxn modelId="{AD227A41-3B8F-4683-ACA6-5E249A9F633A}" srcId="{C18C85C5-DBDE-41C5-8A83-02F7DD5C6BFE}" destId="{1EB58DE0-4C43-4799-8356-2CC00F6A74E7}" srcOrd="2" destOrd="0" parTransId="{E523EDE1-5FA5-4564-A254-9EF61CE60A5A}" sibTransId="{5A8467B4-3E52-44C8-A8F0-6AD5457775DB}"/>
    <dgm:cxn modelId="{67213246-5346-4DA4-BBF1-0C425ADA642F}" type="presOf" srcId="{53F8F339-FBBA-48A2-BFBB-C4BEDA31BCF6}" destId="{D7C39124-9D5E-4814-8FF3-F7A8CBAD477A}" srcOrd="0" destOrd="0" presId="urn:microsoft.com/office/officeart/2005/8/layout/process1"/>
    <dgm:cxn modelId="{26D5C04E-E803-4492-8267-523AF984E7D4}" type="presOf" srcId="{97EF1385-BE7B-47B2-8C45-E5460CBC7BAE}" destId="{35077866-17BF-42BF-A91C-D5594F1F6848}" srcOrd="0" destOrd="0" presId="urn:microsoft.com/office/officeart/2005/8/layout/process1"/>
    <dgm:cxn modelId="{13CC9171-6630-4FAC-9D59-4E3D8A034977}" type="presOf" srcId="{87F6660F-9354-4023-8D5B-649EF0B3AC05}" destId="{8C2F72D4-E649-4DCA-B1F1-98FA5C002A74}" srcOrd="0" destOrd="0" presId="urn:microsoft.com/office/officeart/2005/8/layout/process1"/>
    <dgm:cxn modelId="{6215BD93-244A-4804-9D5A-290C8B9CC2C8}" type="presOf" srcId="{C18C85C5-DBDE-41C5-8A83-02F7DD5C6BFE}" destId="{062013D0-13F3-41AC-9B6C-8C8263CD1F5E}" srcOrd="0" destOrd="0" presId="urn:microsoft.com/office/officeart/2005/8/layout/process1"/>
    <dgm:cxn modelId="{A0ACEF99-E3A3-433E-A7BC-E3BD567AF497}" type="presOf" srcId="{66DD1BDA-61CF-4D4B-889B-61A17C63B587}" destId="{8FAF510A-E4EF-452E-9EF0-3AF219E1A515}" srcOrd="1" destOrd="0" presId="urn:microsoft.com/office/officeart/2005/8/layout/process1"/>
    <dgm:cxn modelId="{75E42AB5-129C-44DD-91AC-05D9A7DD7F4F}" type="presOf" srcId="{87F6660F-9354-4023-8D5B-649EF0B3AC05}" destId="{5EE98573-2BD6-49DB-813B-78734724CF98}" srcOrd="1" destOrd="0" presId="urn:microsoft.com/office/officeart/2005/8/layout/process1"/>
    <dgm:cxn modelId="{51BCE1CA-6E4A-46C6-BC58-3C6F54458B4A}" type="presOf" srcId="{66DD1BDA-61CF-4D4B-889B-61A17C63B587}" destId="{22F77101-4756-4E27-927A-9A4681F5B74D}" srcOrd="0" destOrd="0" presId="urn:microsoft.com/office/officeart/2005/8/layout/process1"/>
    <dgm:cxn modelId="{0A7658E3-7D3A-4FD4-9B9A-88A40E006289}" srcId="{C18C85C5-DBDE-41C5-8A83-02F7DD5C6BFE}" destId="{53F8F339-FBBA-48A2-BFBB-C4BEDA31BCF6}" srcOrd="1" destOrd="0" parTransId="{0037EE95-1CD2-4382-823A-05E3FA53F7AC}" sibTransId="{87F6660F-9354-4023-8D5B-649EF0B3AC05}"/>
    <dgm:cxn modelId="{83689CEC-0C01-4310-8736-AB0A593AD139}" srcId="{C18C85C5-DBDE-41C5-8A83-02F7DD5C6BFE}" destId="{97EF1385-BE7B-47B2-8C45-E5460CBC7BAE}" srcOrd="0" destOrd="0" parTransId="{08327A0A-F8AB-494E-B0A5-E1948754403D}" sibTransId="{66DD1BDA-61CF-4D4B-889B-61A17C63B587}"/>
    <dgm:cxn modelId="{A4DB9CF2-3D7F-4649-9DAB-08C623782EA0}" type="presOf" srcId="{1EB58DE0-4C43-4799-8356-2CC00F6A74E7}" destId="{0168B6D7-B5B5-4896-B847-9A59FE59CE06}" srcOrd="0" destOrd="0" presId="urn:microsoft.com/office/officeart/2005/8/layout/process1"/>
    <dgm:cxn modelId="{A27D414B-3889-4D87-BF7E-89F180317C38}" type="presParOf" srcId="{062013D0-13F3-41AC-9B6C-8C8263CD1F5E}" destId="{35077866-17BF-42BF-A91C-D5594F1F6848}" srcOrd="0" destOrd="0" presId="urn:microsoft.com/office/officeart/2005/8/layout/process1"/>
    <dgm:cxn modelId="{98175877-47CC-4B39-8F2A-C34EF9917058}" type="presParOf" srcId="{062013D0-13F3-41AC-9B6C-8C8263CD1F5E}" destId="{22F77101-4756-4E27-927A-9A4681F5B74D}" srcOrd="1" destOrd="0" presId="urn:microsoft.com/office/officeart/2005/8/layout/process1"/>
    <dgm:cxn modelId="{218FE5AB-1909-4F47-8C2F-80786AACEF41}" type="presParOf" srcId="{22F77101-4756-4E27-927A-9A4681F5B74D}" destId="{8FAF510A-E4EF-452E-9EF0-3AF219E1A515}" srcOrd="0" destOrd="0" presId="urn:microsoft.com/office/officeart/2005/8/layout/process1"/>
    <dgm:cxn modelId="{43CA76A4-6592-4652-AC07-DB2D33FD985E}" type="presParOf" srcId="{062013D0-13F3-41AC-9B6C-8C8263CD1F5E}" destId="{D7C39124-9D5E-4814-8FF3-F7A8CBAD477A}" srcOrd="2" destOrd="0" presId="urn:microsoft.com/office/officeart/2005/8/layout/process1"/>
    <dgm:cxn modelId="{F333DA5A-EE2F-4895-A760-D0636B5FFB3F}" type="presParOf" srcId="{062013D0-13F3-41AC-9B6C-8C8263CD1F5E}" destId="{8C2F72D4-E649-4DCA-B1F1-98FA5C002A74}" srcOrd="3" destOrd="0" presId="urn:microsoft.com/office/officeart/2005/8/layout/process1"/>
    <dgm:cxn modelId="{10394855-8160-45F0-A203-A57F5DF4B140}" type="presParOf" srcId="{8C2F72D4-E649-4DCA-B1F1-98FA5C002A74}" destId="{5EE98573-2BD6-49DB-813B-78734724CF98}" srcOrd="0" destOrd="0" presId="urn:microsoft.com/office/officeart/2005/8/layout/process1"/>
    <dgm:cxn modelId="{954F90E5-3465-49FB-9C73-EF27D33673C7}" type="presParOf" srcId="{062013D0-13F3-41AC-9B6C-8C8263CD1F5E}" destId="{0168B6D7-B5B5-4896-B847-9A59FE59CE0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653330-3BF5-4407-B7F5-1A6019AE32B3}">
      <dsp:nvSpPr>
        <dsp:cNvPr id="0" name=""/>
        <dsp:cNvSpPr/>
      </dsp:nvSpPr>
      <dsp:spPr>
        <a:xfrm>
          <a:off x="2536" y="1020920"/>
          <a:ext cx="2903267" cy="14516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500" kern="1200" dirty="0"/>
            <a:t>MongoDB</a:t>
          </a:r>
        </a:p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500" kern="1200" dirty="0"/>
            <a:t>Server</a:t>
          </a:r>
          <a:endParaRPr lang="zh-TW" altLang="en-US" sz="3500" kern="1200" dirty="0"/>
        </a:p>
      </dsp:txBody>
      <dsp:txXfrm>
        <a:off x="45053" y="1063437"/>
        <a:ext cx="2818233" cy="1366599"/>
      </dsp:txXfrm>
    </dsp:sp>
    <dsp:sp modelId="{258CE5B9-6B7C-4D82-B81C-80D64F21CF01}">
      <dsp:nvSpPr>
        <dsp:cNvPr id="0" name=""/>
        <dsp:cNvSpPr/>
      </dsp:nvSpPr>
      <dsp:spPr>
        <a:xfrm rot="19457599">
          <a:off x="2771380" y="1291994"/>
          <a:ext cx="1430154" cy="74794"/>
        </a:xfrm>
        <a:custGeom>
          <a:avLst/>
          <a:gdLst/>
          <a:ahLst/>
          <a:cxnLst/>
          <a:rect l="0" t="0" r="0" b="0"/>
          <a:pathLst>
            <a:path>
              <a:moveTo>
                <a:pt x="0" y="37397"/>
              </a:moveTo>
              <a:lnTo>
                <a:pt x="1430154" y="373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450704" y="1293638"/>
        <a:ext cx="71507" cy="71507"/>
      </dsp:txXfrm>
    </dsp:sp>
    <dsp:sp modelId="{19F30E7D-DFD1-4E6F-88D4-88FCA2FDA14F}">
      <dsp:nvSpPr>
        <dsp:cNvPr id="0" name=""/>
        <dsp:cNvSpPr/>
      </dsp:nvSpPr>
      <dsp:spPr>
        <a:xfrm>
          <a:off x="4067111" y="186230"/>
          <a:ext cx="2903267" cy="14516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3500" kern="1200" dirty="0"/>
            <a:t>FreeBSD </a:t>
          </a:r>
          <a:r>
            <a:rPr lang="en-US" altLang="en-US" sz="3500" kern="1200" dirty="0" err="1"/>
            <a:t>TrueNAS</a:t>
          </a:r>
          <a:endParaRPr lang="zh-TW" altLang="en-US" sz="3500" kern="1200" dirty="0"/>
        </a:p>
      </dsp:txBody>
      <dsp:txXfrm>
        <a:off x="4109628" y="228747"/>
        <a:ext cx="2818233" cy="1366599"/>
      </dsp:txXfrm>
    </dsp:sp>
    <dsp:sp modelId="{775FB4D6-20FA-47BB-86C8-0FB240BC761C}">
      <dsp:nvSpPr>
        <dsp:cNvPr id="0" name=""/>
        <dsp:cNvSpPr/>
      </dsp:nvSpPr>
      <dsp:spPr>
        <a:xfrm rot="2142401">
          <a:off x="2771380" y="2126684"/>
          <a:ext cx="1430154" cy="74794"/>
        </a:xfrm>
        <a:custGeom>
          <a:avLst/>
          <a:gdLst/>
          <a:ahLst/>
          <a:cxnLst/>
          <a:rect l="0" t="0" r="0" b="0"/>
          <a:pathLst>
            <a:path>
              <a:moveTo>
                <a:pt x="0" y="37397"/>
              </a:moveTo>
              <a:lnTo>
                <a:pt x="1430154" y="373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450704" y="2128327"/>
        <a:ext cx="71507" cy="71507"/>
      </dsp:txXfrm>
    </dsp:sp>
    <dsp:sp modelId="{C592086D-B7B4-467B-AE19-1B924E899681}">
      <dsp:nvSpPr>
        <dsp:cNvPr id="0" name=""/>
        <dsp:cNvSpPr/>
      </dsp:nvSpPr>
      <dsp:spPr>
        <a:xfrm>
          <a:off x="4067111" y="1855609"/>
          <a:ext cx="2903267" cy="14516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3500" kern="1200" dirty="0"/>
            <a:t>Windows 10</a:t>
          </a:r>
          <a:endParaRPr lang="zh-TW" altLang="en-US" sz="3500" kern="1200" dirty="0"/>
        </a:p>
      </dsp:txBody>
      <dsp:txXfrm>
        <a:off x="4109628" y="1898126"/>
        <a:ext cx="2818233" cy="13665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077866-17BF-42BF-A91C-D5594F1F6848}">
      <dsp:nvSpPr>
        <dsp:cNvPr id="0" name=""/>
        <dsp:cNvSpPr/>
      </dsp:nvSpPr>
      <dsp:spPr>
        <a:xfrm>
          <a:off x="9773" y="233756"/>
          <a:ext cx="2921051" cy="17526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4200" kern="1200" dirty="0"/>
            <a:t>Selenium</a:t>
          </a:r>
          <a:endParaRPr lang="zh-TW" altLang="en-US" sz="4200" kern="1200" dirty="0"/>
        </a:p>
      </dsp:txBody>
      <dsp:txXfrm>
        <a:off x="61106" y="285089"/>
        <a:ext cx="2818385" cy="1649964"/>
      </dsp:txXfrm>
    </dsp:sp>
    <dsp:sp modelId="{22F77101-4756-4E27-927A-9A4681F5B74D}">
      <dsp:nvSpPr>
        <dsp:cNvPr id="0" name=""/>
        <dsp:cNvSpPr/>
      </dsp:nvSpPr>
      <dsp:spPr>
        <a:xfrm>
          <a:off x="3222929" y="747861"/>
          <a:ext cx="619262" cy="7244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700" kern="1200"/>
        </a:p>
      </dsp:txBody>
      <dsp:txXfrm>
        <a:off x="3222929" y="892745"/>
        <a:ext cx="433483" cy="434652"/>
      </dsp:txXfrm>
    </dsp:sp>
    <dsp:sp modelId="{D7C39124-9D5E-4814-8FF3-F7A8CBAD477A}">
      <dsp:nvSpPr>
        <dsp:cNvPr id="0" name=""/>
        <dsp:cNvSpPr/>
      </dsp:nvSpPr>
      <dsp:spPr>
        <a:xfrm>
          <a:off x="4099245" y="233756"/>
          <a:ext cx="2921051" cy="17526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4200" kern="1200" dirty="0"/>
            <a:t>Beautiful Soup</a:t>
          </a:r>
          <a:endParaRPr lang="zh-TW" altLang="en-US" sz="4200" kern="1200" dirty="0"/>
        </a:p>
      </dsp:txBody>
      <dsp:txXfrm>
        <a:off x="4150578" y="285089"/>
        <a:ext cx="2818385" cy="1649964"/>
      </dsp:txXfrm>
    </dsp:sp>
    <dsp:sp modelId="{8C2F72D4-E649-4DCA-B1F1-98FA5C002A74}">
      <dsp:nvSpPr>
        <dsp:cNvPr id="0" name=""/>
        <dsp:cNvSpPr/>
      </dsp:nvSpPr>
      <dsp:spPr>
        <a:xfrm>
          <a:off x="7312401" y="747861"/>
          <a:ext cx="619262" cy="7244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700" kern="1200"/>
        </a:p>
      </dsp:txBody>
      <dsp:txXfrm>
        <a:off x="7312401" y="892745"/>
        <a:ext cx="433483" cy="434652"/>
      </dsp:txXfrm>
    </dsp:sp>
    <dsp:sp modelId="{0168B6D7-B5B5-4896-B847-9A59FE59CE06}">
      <dsp:nvSpPr>
        <dsp:cNvPr id="0" name=""/>
        <dsp:cNvSpPr/>
      </dsp:nvSpPr>
      <dsp:spPr>
        <a:xfrm>
          <a:off x="8188717" y="233756"/>
          <a:ext cx="2921051" cy="17526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4200" kern="1200" dirty="0" err="1"/>
            <a:t>SerpApi</a:t>
          </a:r>
          <a:endParaRPr lang="zh-TW" altLang="en-US" sz="4200" kern="1200" dirty="0"/>
        </a:p>
      </dsp:txBody>
      <dsp:txXfrm>
        <a:off x="8240050" y="285089"/>
        <a:ext cx="2818385" cy="16499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F0E99-DAD2-4DB0-A11D-671AB3AEBB15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E052F-8997-4C6A-944B-319BB3A8E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758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A49B3C-D5AD-4786-92B2-BEB2B2F348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6605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7266-2DAA-4ECB-93ED-B084D17E5BA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853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7266-2DAA-4ECB-93ED-B084D17E5BA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805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7266-2DAA-4ECB-93ED-B084D17E5BA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712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7266-2DAA-4ECB-93ED-B084D17E5BA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9952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7266-2DAA-4ECB-93ED-B084D17E5BA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556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7266-2DAA-4ECB-93ED-B084D17E5BA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0460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7266-2DAA-4ECB-93ED-B084D17E5BA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3807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7266-2DAA-4ECB-93ED-B084D17E5BA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3131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7266-2DAA-4ECB-93ED-B084D17E5BA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354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999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91CAE-0CE1-45F0-8A05-E4D634E011D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005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747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91CAE-0CE1-45F0-8A05-E4D634E011D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514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91CAE-0CE1-45F0-8A05-E4D634E011D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593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028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91CAE-0CE1-45F0-8A05-E4D634E011D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807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957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2BB2F-CB69-487B-8A9B-FB9E8649C6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809D9E-C110-4BB3-BCE4-9C3728EEA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1C9D6C-689A-4769-9D8A-93ADE0A2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9D6F22-4C50-42FA-B352-88045C463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37A686-8FE4-495C-8B5A-190964EBC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454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74213-33BD-4138-8D89-8323EF870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01C747-393C-48C1-A809-615F275D9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6C3D27-CA55-4E6F-A3AF-3FD58511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CF94FE-E3CE-425A-9EB9-C6F50379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B27AC2-2C14-4DEF-B090-ABED15AAC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9182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2BAA77-48C2-47DF-8623-05057A373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A57702-F3E0-4B9E-9741-C0D891684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3F9DAF-56CA-46F9-ACBB-CFDB6C626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75E511-C157-4C8A-8676-78B8C4B17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F13091-D6BD-496E-8D83-629C59A4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4838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72540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>
            <a:alpha val="6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52591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45237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4176D-1811-47BC-88D9-ACBAE4CFB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E1FA04-EC74-4CD2-A8D2-A646E0E12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5D32E7-806A-4D50-A24B-2D28271F0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8C5806-8557-4A82-B62D-DECC3E742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2C05E4-75E7-42C7-B0CB-9E83F4349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2597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C2FDD-E4F4-4782-9E82-86C723999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B78E60-580C-4C63-A5B1-B366485A5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A985A3-4682-4F96-A3B9-20885582C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932D13-62E2-4F00-969F-C641078B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91F9DC-15B0-4C57-B3FD-1646A681F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2555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36DC7-67CE-4BFD-AEFA-19B7A3D93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26EE67-DAEC-4F7A-AE29-29889BBF4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296429-6414-4AC8-B91E-5BC54892C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57BDE5-3C1A-4E82-AEFA-4EC9A1968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6844F5-A503-4D98-B8DD-5C7A215B9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DBFA10-4CB5-469B-892A-0A908864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5766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5C620-4F94-423A-9AA4-0E9A2AA4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4FBFAF-5395-41C1-9423-8A3B1D9EF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1A593D-3338-4D02-B98A-81032CE2C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68CD15-A2DE-4C5C-B03C-43F92F48F6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028B8C-613E-4F07-9AE0-733E5688D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3FA18E-A290-4DBF-A6DA-49D3FE721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2A1FDB-BD83-493A-952F-EC5ACFD26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3D2613-8843-4920-A17B-1CD1A0D57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9100364" y="647026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9692252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8DD40-3495-4CC9-964C-CD6341FA0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CE5AB2-35EC-41E0-BDED-2BA8FD327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5ECC5B-CDDD-4D9B-A453-1E423B4E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FAEACE-E008-427F-A632-C4B97217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6094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B45584-215D-41B5-84F9-8EB64F989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BA9F62-4A13-469E-98E8-55CBABBC0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BD0E51-2ED7-4C60-BD88-4509A108F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9731A0-0958-42B3-A5F8-E3D3E9704F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7528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B92AD-5C6C-4F7F-9A2E-4796E409F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4FE13A-6D95-477F-B68B-F47D05B4D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C53AB3-23C0-4B79-8408-6A603072D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2A90DE-66D8-4B37-97D3-5E45BC45E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1B4EC5-B616-4DF4-98FA-80335A2A7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6EEA2A-FAFB-4888-9888-23042A81E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3103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F5FB2-CAF0-4164-88CC-FD012321B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BE46D9-958F-411C-BF55-38D8E13B0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3623A4-54DB-484B-B6AD-149AA2902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739D37-2896-4970-9FD1-FFEEF81C3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FBE-CB95-410C-9170-E8C374E6C10C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89257F-2CDC-4162-9B00-90E71A262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D08245-45A4-4213-BC00-0BE3293F7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7164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A4B2C1-B39F-410F-A948-4B8F58C17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6FAD11-BE8E-4A67-B9FF-291BCBD6B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4979CA-B529-4392-BB2E-30118DCD2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8AFBE-CB95-410C-9170-E8C374E6C10C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4092A2-A008-4136-ACBA-1D10EA05C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B10CCD-5434-48B3-937C-3162C8446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6DB24-B25B-49D7-A066-6E012C0AC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08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AC4CE20-F3D8-4959-8246-2B7BCE8D14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08854" y="60959"/>
            <a:ext cx="1219200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FA3BF65-8639-43DB-BF77-B3B4068FB0FD}"/>
              </a:ext>
            </a:extLst>
          </p:cNvPr>
          <p:cNvSpPr txBox="1">
            <a:spLocks noChangeAspect="1"/>
          </p:cNvSpPr>
          <p:nvPr/>
        </p:nvSpPr>
        <p:spPr bwMode="auto">
          <a:xfrm>
            <a:off x="2173791" y="2678810"/>
            <a:ext cx="7844418" cy="2214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6000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MongoDB</a:t>
            </a:r>
            <a:r>
              <a:rPr lang="zh-TW" altLang="en-US" sz="6000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 應用</a:t>
            </a:r>
            <a:endParaRPr lang="en-US" altLang="zh-TW" sz="6000" noProof="1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TW" sz="6000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-</a:t>
            </a:r>
            <a:r>
              <a:rPr lang="zh-TW" altLang="en-US" sz="6000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結合</a:t>
            </a:r>
            <a:r>
              <a:rPr lang="en-US" altLang="zh-TW" sz="6000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line</a:t>
            </a:r>
            <a:r>
              <a:rPr lang="zh-TW" altLang="en-US" sz="6000" noProof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機器人</a:t>
            </a:r>
            <a:endParaRPr lang="zh-CN" altLang="zh-CN" sz="3000" noProof="1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621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A1717BD-FFCC-47B3-9BA7-7F4729EE2BD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F4BD971-199B-46A0-88D0-3FC7B73E5152}"/>
              </a:ext>
            </a:extLst>
          </p:cNvPr>
          <p:cNvSpPr txBox="1"/>
          <p:nvPr/>
        </p:nvSpPr>
        <p:spPr>
          <a:xfrm>
            <a:off x="3925887" y="2413073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4</a:t>
            </a:r>
            <a:endParaRPr lang="zh-CN" altLang="en-US" sz="13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2" name="菱形 1"/>
          <p:cNvSpPr/>
          <p:nvPr/>
        </p:nvSpPr>
        <p:spPr>
          <a:xfrm>
            <a:off x="3199174" y="2199135"/>
            <a:ext cx="2643868" cy="2643868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3" name="菱形 2"/>
          <p:cNvSpPr/>
          <p:nvPr/>
        </p:nvSpPr>
        <p:spPr>
          <a:xfrm>
            <a:off x="5302611" y="1371821"/>
            <a:ext cx="4298496" cy="4298496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99687" y="3329953"/>
            <a:ext cx="390434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應用成果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1FF329-DACD-4655-8B3E-E88AC1EAF593}"/>
              </a:ext>
            </a:extLst>
          </p:cNvPr>
          <p:cNvSpPr txBox="1"/>
          <p:nvPr/>
        </p:nvSpPr>
        <p:spPr>
          <a:xfrm>
            <a:off x="3685677" y="3391508"/>
            <a:ext cx="147002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PART 04</a:t>
            </a:r>
            <a:endParaRPr lang="zh-CN" altLang="en-US" sz="20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192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 animBg="1"/>
      <p:bldP spid="3" grpId="0" animBg="1"/>
      <p:bldP spid="11" grpId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CD0BF2FE-AD70-486C-9E40-6DA8A5FFB49D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3FE4A9-5D53-4415-BB05-92ED58BD2F3E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zh-CN" altLang="en-US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應用成果</a:t>
              </a:r>
              <a:r>
                <a:rPr lang="en-US" altLang="zh-CN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-</a:t>
              </a:r>
              <a:r>
                <a:rPr lang="zh-TW" altLang="en-US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查詢</a:t>
              </a:r>
              <a:r>
                <a:rPr lang="en-US" altLang="zh-TW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+</a:t>
              </a:r>
              <a:r>
                <a:rPr lang="zh-TW" altLang="en-US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新增</a:t>
              </a:r>
              <a:endParaRPr lang="zh-CN" altLang="en-US" sz="3200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cxnSp>
          <p:nvCxnSpPr>
            <p:cNvPr id="25" name="0 _4">
              <a:extLst>
                <a:ext uri="{FF2B5EF4-FFF2-40B4-BE49-F238E27FC236}">
                  <a16:creationId xmlns:a16="http://schemas.microsoft.com/office/drawing/2014/main" id="{27020C56-84A0-4521-A52D-E71D1771142A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31">
            <a:extLst>
              <a:ext uri="{FF2B5EF4-FFF2-40B4-BE49-F238E27FC236}">
                <a16:creationId xmlns:a16="http://schemas.microsoft.com/office/drawing/2014/main" id="{034761A0-17A8-4ECC-B8A7-1C66DA064194}"/>
              </a:ext>
            </a:extLst>
          </p:cNvPr>
          <p:cNvGrpSpPr/>
          <p:nvPr/>
        </p:nvGrpSpPr>
        <p:grpSpPr>
          <a:xfrm>
            <a:off x="0" y="4216222"/>
            <a:ext cx="9387105" cy="971243"/>
            <a:chOff x="468935" y="2419540"/>
            <a:chExt cx="13513829" cy="971243"/>
          </a:xfrm>
        </p:grpSpPr>
        <p:sp>
          <p:nvSpPr>
            <p:cNvPr id="27" name="TextBox 18">
              <a:extLst>
                <a:ext uri="{FF2B5EF4-FFF2-40B4-BE49-F238E27FC236}">
                  <a16:creationId xmlns:a16="http://schemas.microsoft.com/office/drawing/2014/main" id="{4FE92308-2236-4728-A9E8-3B7B0C9F5ECB}"/>
                </a:ext>
              </a:extLst>
            </p:cNvPr>
            <p:cNvSpPr txBox="1"/>
            <p:nvPr/>
          </p:nvSpPr>
          <p:spPr>
            <a:xfrm flipH="1">
              <a:off x="468935" y="2419540"/>
              <a:ext cx="135138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Roboto Black" charset="0"/>
                  <a:sym typeface="Source Han Serif SC" panose="02020400000000000000" pitchFamily="18" charset="-122"/>
                </a:rPr>
                <a:t>insert_one</a:t>
              </a:r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Roboto Black" charset="0"/>
                  <a:sym typeface="Source Han Serif SC" panose="02020400000000000000" pitchFamily="18" charset="-122"/>
                </a:rPr>
                <a:t>({"index": index, "</a:t>
              </a:r>
              <a:r>
                <a:rPr lang="en-US" altLang="zh-CN" sz="28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Roboto Black" charset="0"/>
                  <a:sym typeface="Source Han Serif SC" panose="02020400000000000000" pitchFamily="18" charset="-122"/>
                </a:rPr>
                <a:t>url</a:t>
              </a:r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Roboto Black" charset="0"/>
                  <a:sym typeface="Source Han Serif SC" panose="02020400000000000000" pitchFamily="18" charset="-122"/>
                </a:rPr>
                <a:t>": image['original']})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C4B46E9-668C-41E3-A611-2E83703AC1A0}"/>
                </a:ext>
              </a:extLst>
            </p:cNvPr>
            <p:cNvSpPr/>
            <p:nvPr/>
          </p:nvSpPr>
          <p:spPr>
            <a:xfrm>
              <a:off x="468935" y="2972592"/>
              <a:ext cx="7220225" cy="4181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用</a:t>
              </a:r>
              <a:r>
                <a:rPr lang="en-US" altLang="zh-TW" sz="1600" dirty="0" err="1"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GoogleSearch</a:t>
              </a:r>
              <a:r>
                <a:rPr lang="zh-TW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新增想要的圖片資料到資料庫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  <p:pic>
        <p:nvPicPr>
          <p:cNvPr id="10" name="圖片 9">
            <a:extLst>
              <a:ext uri="{FF2B5EF4-FFF2-40B4-BE49-F238E27FC236}">
                <a16:creationId xmlns:a16="http://schemas.microsoft.com/office/drawing/2014/main" id="{50BD4C9E-154A-44D6-86D2-2835102DA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98" y="897492"/>
            <a:ext cx="4665368" cy="131784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24E41D1-D96B-4BA0-9AD6-709B99270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1337" y="5365964"/>
            <a:ext cx="4610160" cy="1307643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2F7D2C14-01A8-443B-8412-650755583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724423"/>
            <a:ext cx="5368858" cy="1289785"/>
          </a:xfrm>
          <a:prstGeom prst="rect">
            <a:avLst/>
          </a:prstGeom>
        </p:spPr>
      </p:pic>
      <p:grpSp>
        <p:nvGrpSpPr>
          <p:cNvPr id="13" name="组合 31">
            <a:extLst>
              <a:ext uri="{FF2B5EF4-FFF2-40B4-BE49-F238E27FC236}">
                <a16:creationId xmlns:a16="http://schemas.microsoft.com/office/drawing/2014/main" id="{EF659CED-91CF-4763-BC96-44502D1B9F87}"/>
              </a:ext>
            </a:extLst>
          </p:cNvPr>
          <p:cNvGrpSpPr/>
          <p:nvPr/>
        </p:nvGrpSpPr>
        <p:grpSpPr>
          <a:xfrm>
            <a:off x="5161539" y="1145257"/>
            <a:ext cx="5368858" cy="822315"/>
            <a:chOff x="468936" y="2419540"/>
            <a:chExt cx="7729095" cy="822315"/>
          </a:xfrm>
        </p:grpSpPr>
        <p:sp>
          <p:nvSpPr>
            <p:cNvPr id="14" name="TextBox 18">
              <a:extLst>
                <a:ext uri="{FF2B5EF4-FFF2-40B4-BE49-F238E27FC236}">
                  <a16:creationId xmlns:a16="http://schemas.microsoft.com/office/drawing/2014/main" id="{EFDF7AA7-7104-4E83-849B-569BF6450A11}"/>
                </a:ext>
              </a:extLst>
            </p:cNvPr>
            <p:cNvSpPr txBox="1"/>
            <p:nvPr/>
          </p:nvSpPr>
          <p:spPr>
            <a:xfrm flipH="1">
              <a:off x="468936" y="2419540"/>
              <a:ext cx="77290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Roboto Black" charset="0"/>
                  <a:sym typeface="Source Han Serif SC" panose="02020400000000000000" pitchFamily="18" charset="-122"/>
                </a:rPr>
                <a:t>list_database_names</a:t>
              </a:r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Roboto Black" charset="0"/>
                  <a:sym typeface="Source Han Serif SC" panose="02020400000000000000" pitchFamily="18" charset="-122"/>
                </a:rPr>
                <a:t>()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13D091F-0342-4424-AB17-B0E2E2FC5CB1}"/>
                </a:ext>
              </a:extLst>
            </p:cNvPr>
            <p:cNvSpPr/>
            <p:nvPr/>
          </p:nvSpPr>
          <p:spPr>
            <a:xfrm>
              <a:off x="470267" y="2823664"/>
              <a:ext cx="7220225" cy="4181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取得所有圖片資料庫名稱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506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CD0BF2FE-AD70-486C-9E40-6DA8A5FFB49D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3FE4A9-5D53-4415-BB05-92ED58BD2F3E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zh-CN" altLang="en-US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應用成果</a:t>
              </a:r>
              <a:r>
                <a:rPr lang="en-US" altLang="zh-TW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-</a:t>
              </a:r>
              <a:r>
                <a:rPr lang="zh-TW" altLang="en-US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刪除</a:t>
              </a:r>
              <a:endParaRPr lang="zh-CN" altLang="en-US" sz="3200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cxnSp>
          <p:nvCxnSpPr>
            <p:cNvPr id="25" name="0 _4">
              <a:extLst>
                <a:ext uri="{FF2B5EF4-FFF2-40B4-BE49-F238E27FC236}">
                  <a16:creationId xmlns:a16="http://schemas.microsoft.com/office/drawing/2014/main" id="{27020C56-84A0-4521-A52D-E71D1771142A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31">
            <a:extLst>
              <a:ext uri="{FF2B5EF4-FFF2-40B4-BE49-F238E27FC236}">
                <a16:creationId xmlns:a16="http://schemas.microsoft.com/office/drawing/2014/main" id="{034761A0-17A8-4ECC-B8A7-1C66DA064194}"/>
              </a:ext>
            </a:extLst>
          </p:cNvPr>
          <p:cNvGrpSpPr/>
          <p:nvPr/>
        </p:nvGrpSpPr>
        <p:grpSpPr>
          <a:xfrm>
            <a:off x="1610913" y="3429000"/>
            <a:ext cx="7729095" cy="822315"/>
            <a:chOff x="468936" y="2419540"/>
            <a:chExt cx="7729095" cy="822315"/>
          </a:xfrm>
        </p:grpSpPr>
        <p:sp>
          <p:nvSpPr>
            <p:cNvPr id="27" name="TextBox 18">
              <a:extLst>
                <a:ext uri="{FF2B5EF4-FFF2-40B4-BE49-F238E27FC236}">
                  <a16:creationId xmlns:a16="http://schemas.microsoft.com/office/drawing/2014/main" id="{4FE92308-2236-4728-A9E8-3B7B0C9F5ECB}"/>
                </a:ext>
              </a:extLst>
            </p:cNvPr>
            <p:cNvSpPr txBox="1"/>
            <p:nvPr/>
          </p:nvSpPr>
          <p:spPr>
            <a:xfrm flipH="1">
              <a:off x="468936" y="2419540"/>
              <a:ext cx="77290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Roboto Black" charset="0"/>
                  <a:sym typeface="Source Han Serif SC" panose="02020400000000000000" pitchFamily="18" charset="-122"/>
                </a:rPr>
                <a:t>drop_database</a:t>
              </a:r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Roboto Black" charset="0"/>
                  <a:sym typeface="Source Han Serif SC" panose="02020400000000000000" pitchFamily="18" charset="-122"/>
                </a:rPr>
                <a:t>(</a:t>
              </a:r>
              <a:r>
                <a:rPr lang="en-US" altLang="zh-CN" sz="28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Roboto Black" charset="0"/>
                  <a:sym typeface="Source Han Serif SC" panose="02020400000000000000" pitchFamily="18" charset="-122"/>
                </a:rPr>
                <a:t>dbName</a:t>
              </a:r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Roboto Black" charset="0"/>
                  <a:sym typeface="Source Han Serif SC" panose="02020400000000000000" pitchFamily="18" charset="-122"/>
                </a:rPr>
                <a:t>)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C4B46E9-668C-41E3-A611-2E83703AC1A0}"/>
                </a:ext>
              </a:extLst>
            </p:cNvPr>
            <p:cNvSpPr/>
            <p:nvPr/>
          </p:nvSpPr>
          <p:spPr>
            <a:xfrm>
              <a:off x="470267" y="2823664"/>
              <a:ext cx="5961108" cy="4181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刪除特定圖片資料庫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D3A7E4B7-BBC2-424D-8F31-3DC39A131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872" y="1119435"/>
            <a:ext cx="8964256" cy="2116816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841553A0-BCC7-4486-A9C8-F6E999FB8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0913" y="4614799"/>
            <a:ext cx="7161597" cy="202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0031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CD0BF2FE-AD70-486C-9E40-6DA8A5FFB49D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3FE4A9-5D53-4415-BB05-92ED58BD2F3E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zh-CN" altLang="en-US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應用成果</a:t>
              </a:r>
              <a:r>
                <a:rPr lang="en-US" altLang="zh-TW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-</a:t>
              </a:r>
              <a:r>
                <a:rPr lang="zh-TW" altLang="en-US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查詢</a:t>
              </a:r>
              <a:endParaRPr lang="zh-CN" altLang="en-US" sz="3200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cxnSp>
          <p:nvCxnSpPr>
            <p:cNvPr id="25" name="0 _4">
              <a:extLst>
                <a:ext uri="{FF2B5EF4-FFF2-40B4-BE49-F238E27FC236}">
                  <a16:creationId xmlns:a16="http://schemas.microsoft.com/office/drawing/2014/main" id="{27020C56-84A0-4521-A52D-E71D1771142A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31">
            <a:extLst>
              <a:ext uri="{FF2B5EF4-FFF2-40B4-BE49-F238E27FC236}">
                <a16:creationId xmlns:a16="http://schemas.microsoft.com/office/drawing/2014/main" id="{034761A0-17A8-4ECC-B8A7-1C66DA064194}"/>
              </a:ext>
            </a:extLst>
          </p:cNvPr>
          <p:cNvGrpSpPr/>
          <p:nvPr/>
        </p:nvGrpSpPr>
        <p:grpSpPr>
          <a:xfrm>
            <a:off x="2473586" y="4003490"/>
            <a:ext cx="7729095" cy="822315"/>
            <a:chOff x="468936" y="2419540"/>
            <a:chExt cx="7729095" cy="822315"/>
          </a:xfrm>
        </p:grpSpPr>
        <p:sp>
          <p:nvSpPr>
            <p:cNvPr id="27" name="TextBox 18">
              <a:extLst>
                <a:ext uri="{FF2B5EF4-FFF2-40B4-BE49-F238E27FC236}">
                  <a16:creationId xmlns:a16="http://schemas.microsoft.com/office/drawing/2014/main" id="{4FE92308-2236-4728-A9E8-3B7B0C9F5ECB}"/>
                </a:ext>
              </a:extLst>
            </p:cNvPr>
            <p:cNvSpPr txBox="1"/>
            <p:nvPr/>
          </p:nvSpPr>
          <p:spPr>
            <a:xfrm flipH="1">
              <a:off x="468936" y="2419540"/>
              <a:ext cx="77290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Roboto Black" charset="0"/>
                  <a:sym typeface="Source Han Serif SC" panose="02020400000000000000" pitchFamily="18" charset="-122"/>
                </a:rPr>
                <a:t>len</a:t>
              </a:r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Roboto Black" charset="0"/>
                  <a:sym typeface="Source Han Serif SC" panose="02020400000000000000" pitchFamily="18" charset="-122"/>
                </a:rPr>
                <a:t>(</a:t>
              </a:r>
              <a:r>
                <a:rPr lang="en-US" altLang="zh-CN" sz="28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Roboto Black" charset="0"/>
                  <a:sym typeface="Source Han Serif SC" panose="02020400000000000000" pitchFamily="18" charset="-122"/>
                </a:rPr>
                <a:t>np.array</a:t>
              </a:r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Roboto Black" charset="0"/>
                  <a:sym typeface="Source Han Serif SC" panose="02020400000000000000" pitchFamily="18" charset="-122"/>
                </a:rPr>
                <a:t>(list(</a:t>
              </a:r>
              <a:r>
                <a:rPr lang="en-US" altLang="zh-CN" sz="28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Roboto Black" charset="0"/>
                  <a:sym typeface="Source Han Serif SC" panose="02020400000000000000" pitchFamily="18" charset="-122"/>
                </a:rPr>
                <a:t>collection.find</a:t>
              </a:r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Roboto Black" charset="0"/>
                  <a:sym typeface="Source Han Serif SC" panose="02020400000000000000" pitchFamily="18" charset="-122"/>
                </a:rPr>
                <a:t>({}))</a:t>
              </a:r>
              <a:r>
                <a:rPr lang="en-US" altLang="zh-TW" sz="2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Roboto Black" charset="0"/>
                  <a:sym typeface="Source Han Serif SC" panose="02020400000000000000" pitchFamily="18" charset="-122"/>
                </a:rPr>
                <a:t>))</a:t>
              </a:r>
              <a:endPara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Roboto Black" charset="0"/>
                <a:sym typeface="Source Han Serif SC" panose="02020400000000000000" pitchFamily="18" charset="-122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C4B46E9-668C-41E3-A611-2E83703AC1A0}"/>
                </a:ext>
              </a:extLst>
            </p:cNvPr>
            <p:cNvSpPr/>
            <p:nvPr/>
          </p:nvSpPr>
          <p:spPr>
            <a:xfrm>
              <a:off x="470267" y="2823664"/>
              <a:ext cx="5961108" cy="4181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取得特定圖片資料庫中資料個數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id="{28D88F31-BFE3-4098-BB16-AD3CD287D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586" y="1958397"/>
            <a:ext cx="6108427" cy="149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486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CD0BF2FE-AD70-486C-9E40-6DA8A5FFB49D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3FE4A9-5D53-4415-BB05-92ED58BD2F3E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zh-CN" altLang="en-US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應用成果</a:t>
              </a:r>
              <a:r>
                <a:rPr lang="en-US" altLang="zh-TW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-</a:t>
              </a:r>
              <a:r>
                <a:rPr lang="zh-TW" altLang="en-US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查詢</a:t>
              </a:r>
              <a:endParaRPr lang="zh-CN" altLang="en-US" sz="3200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cxnSp>
          <p:nvCxnSpPr>
            <p:cNvPr id="25" name="0 _4">
              <a:extLst>
                <a:ext uri="{FF2B5EF4-FFF2-40B4-BE49-F238E27FC236}">
                  <a16:creationId xmlns:a16="http://schemas.microsoft.com/office/drawing/2014/main" id="{27020C56-84A0-4521-A52D-E71D1771142A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31">
            <a:extLst>
              <a:ext uri="{FF2B5EF4-FFF2-40B4-BE49-F238E27FC236}">
                <a16:creationId xmlns:a16="http://schemas.microsoft.com/office/drawing/2014/main" id="{034761A0-17A8-4ECC-B8A7-1C66DA064194}"/>
              </a:ext>
            </a:extLst>
          </p:cNvPr>
          <p:cNvGrpSpPr/>
          <p:nvPr/>
        </p:nvGrpSpPr>
        <p:grpSpPr>
          <a:xfrm>
            <a:off x="3424459" y="4999856"/>
            <a:ext cx="7729095" cy="822315"/>
            <a:chOff x="468936" y="2419540"/>
            <a:chExt cx="7729095" cy="822315"/>
          </a:xfrm>
        </p:grpSpPr>
        <p:sp>
          <p:nvSpPr>
            <p:cNvPr id="27" name="TextBox 18">
              <a:extLst>
                <a:ext uri="{FF2B5EF4-FFF2-40B4-BE49-F238E27FC236}">
                  <a16:creationId xmlns:a16="http://schemas.microsoft.com/office/drawing/2014/main" id="{4FE92308-2236-4728-A9E8-3B7B0C9F5ECB}"/>
                </a:ext>
              </a:extLst>
            </p:cNvPr>
            <p:cNvSpPr txBox="1"/>
            <p:nvPr/>
          </p:nvSpPr>
          <p:spPr>
            <a:xfrm flipH="1">
              <a:off x="468936" y="2419540"/>
              <a:ext cx="77290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Roboto Black" charset="0"/>
                  <a:sym typeface="Source Han Serif SC" panose="02020400000000000000" pitchFamily="18" charset="-122"/>
                </a:rPr>
                <a:t>**random**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C4B46E9-668C-41E3-A611-2E83703AC1A0}"/>
                </a:ext>
              </a:extLst>
            </p:cNvPr>
            <p:cNvSpPr/>
            <p:nvPr/>
          </p:nvSpPr>
          <p:spPr>
            <a:xfrm>
              <a:off x="470267" y="2823664"/>
              <a:ext cx="5961108" cy="4181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取得特定圖片資料庫中隨機圖片並以圖片</a:t>
              </a:r>
              <a:r>
                <a:rPr lang="en-US" altLang="zh-TW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reply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8A487F25-651E-46FD-BDB8-F3E9F953A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300" y="1453435"/>
            <a:ext cx="4716363" cy="301650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75D79AB6-17F8-4874-9252-452344049C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435" y="1334923"/>
            <a:ext cx="3498265" cy="325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3866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CD0BF2FE-AD70-486C-9E40-6DA8A5FFB49D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3FE4A9-5D53-4415-BB05-92ED58BD2F3E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zh-CN" altLang="en-US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應用成果</a:t>
              </a:r>
              <a:r>
                <a:rPr lang="en-US" altLang="zh-TW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-</a:t>
              </a:r>
              <a:r>
                <a:rPr lang="zh-TW" altLang="en-US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查詢</a:t>
              </a:r>
              <a:endParaRPr lang="zh-CN" altLang="en-US" sz="3200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cxnSp>
          <p:nvCxnSpPr>
            <p:cNvPr id="25" name="0 _4">
              <a:extLst>
                <a:ext uri="{FF2B5EF4-FFF2-40B4-BE49-F238E27FC236}">
                  <a16:creationId xmlns:a16="http://schemas.microsoft.com/office/drawing/2014/main" id="{27020C56-84A0-4521-A52D-E71D1771142A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31">
            <a:extLst>
              <a:ext uri="{FF2B5EF4-FFF2-40B4-BE49-F238E27FC236}">
                <a16:creationId xmlns:a16="http://schemas.microsoft.com/office/drawing/2014/main" id="{034761A0-17A8-4ECC-B8A7-1C66DA064194}"/>
              </a:ext>
            </a:extLst>
          </p:cNvPr>
          <p:cNvGrpSpPr/>
          <p:nvPr/>
        </p:nvGrpSpPr>
        <p:grpSpPr>
          <a:xfrm>
            <a:off x="3424459" y="4999856"/>
            <a:ext cx="7729095" cy="822315"/>
            <a:chOff x="468936" y="2419540"/>
            <a:chExt cx="7729095" cy="822315"/>
          </a:xfrm>
        </p:grpSpPr>
        <p:sp>
          <p:nvSpPr>
            <p:cNvPr id="27" name="TextBox 18">
              <a:extLst>
                <a:ext uri="{FF2B5EF4-FFF2-40B4-BE49-F238E27FC236}">
                  <a16:creationId xmlns:a16="http://schemas.microsoft.com/office/drawing/2014/main" id="{4FE92308-2236-4728-A9E8-3B7B0C9F5ECB}"/>
                </a:ext>
              </a:extLst>
            </p:cNvPr>
            <p:cNvSpPr txBox="1"/>
            <p:nvPr/>
          </p:nvSpPr>
          <p:spPr>
            <a:xfrm flipH="1">
              <a:off x="468936" y="2419540"/>
              <a:ext cx="77290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Roboto Black" charset="0"/>
                  <a:sym typeface="Source Han Serif SC" panose="02020400000000000000" pitchFamily="18" charset="-122"/>
                </a:rPr>
                <a:t>**.split()**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C4B46E9-668C-41E3-A611-2E83703AC1A0}"/>
                </a:ext>
              </a:extLst>
            </p:cNvPr>
            <p:cNvSpPr/>
            <p:nvPr/>
          </p:nvSpPr>
          <p:spPr>
            <a:xfrm>
              <a:off x="470267" y="2823664"/>
              <a:ext cx="5961108" cy="4181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取得特定圖片資料庫中指定索引值編號的圖片並以圖片</a:t>
              </a:r>
              <a:r>
                <a:rPr lang="en-US" altLang="zh-TW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reply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id="{E0BE4503-CE7A-4AC0-824A-D30BF7D40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342" y="1068037"/>
            <a:ext cx="5283688" cy="374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9963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CD0BF2FE-AD70-486C-9E40-6DA8A5FFB49D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3FE4A9-5D53-4415-BB05-92ED58BD2F3E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zh-CN" altLang="en-US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應用成果</a:t>
              </a:r>
              <a:r>
                <a:rPr lang="en-US" altLang="zh-TW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-</a:t>
              </a:r>
              <a:r>
                <a:rPr lang="zh-TW" altLang="en-US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查詢</a:t>
              </a:r>
              <a:endParaRPr lang="zh-CN" altLang="en-US" sz="3200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cxnSp>
          <p:nvCxnSpPr>
            <p:cNvPr id="25" name="0 _4">
              <a:extLst>
                <a:ext uri="{FF2B5EF4-FFF2-40B4-BE49-F238E27FC236}">
                  <a16:creationId xmlns:a16="http://schemas.microsoft.com/office/drawing/2014/main" id="{27020C56-84A0-4521-A52D-E71D1771142A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31">
            <a:extLst>
              <a:ext uri="{FF2B5EF4-FFF2-40B4-BE49-F238E27FC236}">
                <a16:creationId xmlns:a16="http://schemas.microsoft.com/office/drawing/2014/main" id="{034761A0-17A8-4ECC-B8A7-1C66DA064194}"/>
              </a:ext>
            </a:extLst>
          </p:cNvPr>
          <p:cNvGrpSpPr/>
          <p:nvPr/>
        </p:nvGrpSpPr>
        <p:grpSpPr>
          <a:xfrm>
            <a:off x="2110551" y="4749901"/>
            <a:ext cx="8471619" cy="822315"/>
            <a:chOff x="468936" y="2419540"/>
            <a:chExt cx="8471619" cy="822315"/>
          </a:xfrm>
        </p:grpSpPr>
        <p:sp>
          <p:nvSpPr>
            <p:cNvPr id="27" name="TextBox 18">
              <a:extLst>
                <a:ext uri="{FF2B5EF4-FFF2-40B4-BE49-F238E27FC236}">
                  <a16:creationId xmlns:a16="http://schemas.microsoft.com/office/drawing/2014/main" id="{4FE92308-2236-4728-A9E8-3B7B0C9F5ECB}"/>
                </a:ext>
              </a:extLst>
            </p:cNvPr>
            <p:cNvSpPr txBox="1"/>
            <p:nvPr/>
          </p:nvSpPr>
          <p:spPr>
            <a:xfrm flipH="1">
              <a:off x="468936" y="2419540"/>
              <a:ext cx="77290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Roboto Black" charset="0"/>
                  <a:sym typeface="Source Han Serif SC" panose="02020400000000000000" pitchFamily="18" charset="-122"/>
                </a:rPr>
                <a:t>**for**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C4B46E9-668C-41E3-A611-2E83703AC1A0}"/>
                </a:ext>
              </a:extLst>
            </p:cNvPr>
            <p:cNvSpPr/>
            <p:nvPr/>
          </p:nvSpPr>
          <p:spPr>
            <a:xfrm>
              <a:off x="470267" y="2823664"/>
              <a:ext cx="8470288" cy="4181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抓取特定圖片資料庫中全部的</a:t>
              </a:r>
              <a:r>
                <a:rPr lang="en-US" altLang="zh-TW" sz="1600" dirty="0" err="1"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imgUrl</a:t>
              </a:r>
              <a:r>
                <a:rPr lang="zh-TW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並回傳文字，先以</a:t>
              </a:r>
              <a:r>
                <a:rPr lang="en-US" altLang="zh-TW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10</a:t>
              </a:r>
              <a:r>
                <a:rPr lang="zh-TW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筆為主，太多會超過字數上限報錯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80A3AB5F-D4E3-4113-8BF3-0ED52DDF6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830" y="1285784"/>
            <a:ext cx="8972340" cy="294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8576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CD0BF2FE-AD70-486C-9E40-6DA8A5FFB49D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3FE4A9-5D53-4415-BB05-92ED58BD2F3E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zh-CN" altLang="en-US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應用成果</a:t>
              </a:r>
              <a:r>
                <a:rPr lang="en-US" altLang="zh-TW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-</a:t>
              </a:r>
              <a:r>
                <a:rPr lang="zh-TW" altLang="en-US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修改</a:t>
              </a:r>
              <a:endParaRPr lang="zh-CN" altLang="en-US" sz="3200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cxnSp>
          <p:nvCxnSpPr>
            <p:cNvPr id="25" name="0 _4">
              <a:extLst>
                <a:ext uri="{FF2B5EF4-FFF2-40B4-BE49-F238E27FC236}">
                  <a16:creationId xmlns:a16="http://schemas.microsoft.com/office/drawing/2014/main" id="{27020C56-84A0-4521-A52D-E71D1771142A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18">
            <a:extLst>
              <a:ext uri="{FF2B5EF4-FFF2-40B4-BE49-F238E27FC236}">
                <a16:creationId xmlns:a16="http://schemas.microsoft.com/office/drawing/2014/main" id="{4FE92308-2236-4728-A9E8-3B7B0C9F5ECB}"/>
              </a:ext>
            </a:extLst>
          </p:cNvPr>
          <p:cNvSpPr txBox="1"/>
          <p:nvPr/>
        </p:nvSpPr>
        <p:spPr>
          <a:xfrm flipH="1">
            <a:off x="5050304" y="6019784"/>
            <a:ext cx="1792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Roboto Black" charset="0"/>
                <a:sym typeface="Source Han Serif SC" panose="02020400000000000000" pitchFamily="18" charset="-122"/>
              </a:rPr>
              <a:t>讀檔儲存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Roboto Black" charset="0"/>
              <a:sym typeface="Source Han Serif SC" panose="02020400000000000000" pitchFamily="18" charset="-122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F90CDEF-B864-4442-A82B-F3620FDB0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855" y="1226441"/>
            <a:ext cx="3973449" cy="4472318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6472A4CC-9818-4FF0-BB06-C808A2440C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6655" y="1168118"/>
            <a:ext cx="4548490" cy="453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665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CD0BF2FE-AD70-486C-9E40-6DA8A5FFB49D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3FE4A9-5D53-4415-BB05-92ED58BD2F3E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zh-CN" altLang="en-US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應用成果</a:t>
              </a:r>
              <a:r>
                <a:rPr lang="en-US" altLang="zh-TW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-</a:t>
              </a:r>
              <a:r>
                <a:rPr lang="zh-TW" altLang="en-US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修改</a:t>
              </a:r>
              <a:endParaRPr lang="zh-CN" altLang="en-US" sz="3200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cxnSp>
          <p:nvCxnSpPr>
            <p:cNvPr id="25" name="0 _4">
              <a:extLst>
                <a:ext uri="{FF2B5EF4-FFF2-40B4-BE49-F238E27FC236}">
                  <a16:creationId xmlns:a16="http://schemas.microsoft.com/office/drawing/2014/main" id="{27020C56-84A0-4521-A52D-E71D1771142A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31">
            <a:extLst>
              <a:ext uri="{FF2B5EF4-FFF2-40B4-BE49-F238E27FC236}">
                <a16:creationId xmlns:a16="http://schemas.microsoft.com/office/drawing/2014/main" id="{3744B993-09AB-466F-9A78-7F5E096DC02C}"/>
              </a:ext>
            </a:extLst>
          </p:cNvPr>
          <p:cNvGrpSpPr/>
          <p:nvPr/>
        </p:nvGrpSpPr>
        <p:grpSpPr>
          <a:xfrm>
            <a:off x="1638881" y="5197471"/>
            <a:ext cx="3571157" cy="822315"/>
            <a:chOff x="468933" y="2419540"/>
            <a:chExt cx="11109003" cy="822315"/>
          </a:xfrm>
        </p:grpSpPr>
        <p:sp>
          <p:nvSpPr>
            <p:cNvPr id="10" name="TextBox 18">
              <a:extLst>
                <a:ext uri="{FF2B5EF4-FFF2-40B4-BE49-F238E27FC236}">
                  <a16:creationId xmlns:a16="http://schemas.microsoft.com/office/drawing/2014/main" id="{BB15B6FC-EF4F-4EBA-AFD1-C619059F3204}"/>
                </a:ext>
              </a:extLst>
            </p:cNvPr>
            <p:cNvSpPr txBox="1"/>
            <p:nvPr/>
          </p:nvSpPr>
          <p:spPr>
            <a:xfrm flipH="1">
              <a:off x="468933" y="2419540"/>
              <a:ext cx="111090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Roboto Black" charset="0"/>
                  <a:sym typeface="Source Han Serif SC" panose="02020400000000000000" pitchFamily="18" charset="-122"/>
                </a:rPr>
                <a:t>update_many</a:t>
              </a:r>
              <a:endPara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Roboto Black" charset="0"/>
                <a:sym typeface="Source Han Serif SC" panose="02020400000000000000" pitchFamily="18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B7B8BB9-C44A-4574-AB3C-87AD59FFE0D3}"/>
                </a:ext>
              </a:extLst>
            </p:cNvPr>
            <p:cNvSpPr/>
            <p:nvPr/>
          </p:nvSpPr>
          <p:spPr>
            <a:xfrm>
              <a:off x="470267" y="2823664"/>
              <a:ext cx="8470288" cy="4181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 一次更新多筆資料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  <p:pic>
        <p:nvPicPr>
          <p:cNvPr id="5" name="圖片 4">
            <a:extLst>
              <a:ext uri="{FF2B5EF4-FFF2-40B4-BE49-F238E27FC236}">
                <a16:creationId xmlns:a16="http://schemas.microsoft.com/office/drawing/2014/main" id="{D3C60275-D9AD-40CA-AC91-DE4EDD099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084" y="1074751"/>
            <a:ext cx="5320683" cy="412272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704EAF4-9BF9-48B7-BD51-7BFD863CA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233" y="1753524"/>
            <a:ext cx="5271239" cy="306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920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CD0BF2FE-AD70-486C-9E40-6DA8A5FFB49D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3FE4A9-5D53-4415-BB05-92ED58BD2F3E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zh-CN" altLang="en-US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應用成果</a:t>
              </a:r>
              <a:r>
                <a:rPr lang="en-US" altLang="zh-TW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-</a:t>
              </a:r>
              <a:r>
                <a:rPr lang="zh-TW" altLang="en-US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新增大量數據</a:t>
              </a:r>
              <a:endParaRPr lang="zh-CN" altLang="en-US" sz="3200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cxnSp>
          <p:nvCxnSpPr>
            <p:cNvPr id="25" name="0 _4">
              <a:extLst>
                <a:ext uri="{FF2B5EF4-FFF2-40B4-BE49-F238E27FC236}">
                  <a16:creationId xmlns:a16="http://schemas.microsoft.com/office/drawing/2014/main" id="{27020C56-84A0-4521-A52D-E71D1771142A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圖片 7">
            <a:extLst>
              <a:ext uri="{FF2B5EF4-FFF2-40B4-BE49-F238E27FC236}">
                <a16:creationId xmlns:a16="http://schemas.microsoft.com/office/drawing/2014/main" id="{0988027F-6588-44AD-912D-F6A7666CA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478" y="966325"/>
            <a:ext cx="5733934" cy="589167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9F5161CD-1F01-4C28-821F-F93D6AA31C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3867" y="1146948"/>
            <a:ext cx="1826508" cy="571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563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>
            <a:extLst>
              <a:ext uri="{FF2B5EF4-FFF2-40B4-BE49-F238E27FC236}">
                <a16:creationId xmlns:a16="http://schemas.microsoft.com/office/drawing/2014/main" id="{309B8E60-7E04-41FC-9E91-8A0D0C5A4CD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grpSp>
        <p:nvGrpSpPr>
          <p:cNvPr id="100" name="组合 99">
            <a:extLst>
              <a:ext uri="{FF2B5EF4-FFF2-40B4-BE49-F238E27FC236}">
                <a16:creationId xmlns:a16="http://schemas.microsoft.com/office/drawing/2014/main" id="{58FEF153-7E3E-4CE3-80F7-86C8E5E46355}"/>
              </a:ext>
            </a:extLst>
          </p:cNvPr>
          <p:cNvGrpSpPr/>
          <p:nvPr/>
        </p:nvGrpSpPr>
        <p:grpSpPr>
          <a:xfrm>
            <a:off x="7122875" y="435020"/>
            <a:ext cx="5544407" cy="847292"/>
            <a:chOff x="551593" y="497013"/>
            <a:chExt cx="5544407" cy="847292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F2DD7D8E-018C-4915-AD8C-EB42360FBE96}"/>
                </a:ext>
              </a:extLst>
            </p:cNvPr>
            <p:cNvSpPr/>
            <p:nvPr/>
          </p:nvSpPr>
          <p:spPr>
            <a:xfrm>
              <a:off x="551593" y="497013"/>
              <a:ext cx="55444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CONTENTS</a:t>
              </a:r>
              <a:endPara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cxnSp>
          <p:nvCxnSpPr>
            <p:cNvPr id="99" name="0 _4">
              <a:extLst>
                <a:ext uri="{FF2B5EF4-FFF2-40B4-BE49-F238E27FC236}">
                  <a16:creationId xmlns:a16="http://schemas.microsoft.com/office/drawing/2014/main" id="{EF81DDC9-A1B8-49A6-970E-B321AA3AD5F6}"/>
                </a:ext>
              </a:extLst>
            </p:cNvPr>
            <p:cNvCxnSpPr/>
            <p:nvPr/>
          </p:nvCxnSpPr>
          <p:spPr>
            <a:xfrm>
              <a:off x="707839" y="1344305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C83A7EB6-51FF-471D-9428-AD79575DFF9A}"/>
              </a:ext>
            </a:extLst>
          </p:cNvPr>
          <p:cNvGrpSpPr/>
          <p:nvPr/>
        </p:nvGrpSpPr>
        <p:grpSpPr>
          <a:xfrm>
            <a:off x="1484465" y="1795725"/>
            <a:ext cx="3894148" cy="914400"/>
            <a:chOff x="568560" y="3186685"/>
            <a:chExt cx="3894148" cy="914400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EA1AE984-61FA-4B1A-AB43-459E4ED12C70}"/>
                </a:ext>
              </a:extLst>
            </p:cNvPr>
            <p:cNvSpPr/>
            <p:nvPr/>
          </p:nvSpPr>
          <p:spPr>
            <a:xfrm rot="18900000">
              <a:off x="654766" y="3269421"/>
              <a:ext cx="743129" cy="736269"/>
            </a:xfrm>
            <a:prstGeom prst="rect">
              <a:avLst/>
            </a:prstGeom>
            <a:noFill/>
            <a:ln w="19050">
              <a:gradFill flip="none" rotWithShape="1">
                <a:gsLst>
                  <a:gs pos="67000">
                    <a:srgbClr val="B6C6DD">
                      <a:alpha val="52000"/>
                    </a:srgbClr>
                  </a:gs>
                  <a:gs pos="0">
                    <a:schemeClr val="accent1">
                      <a:lumMod val="5000"/>
                      <a:lumOff val="95000"/>
                      <a:alpha val="43000"/>
                    </a:schemeClr>
                  </a:gs>
                  <a:gs pos="100000">
                    <a:srgbClr val="425C8F">
                      <a:alpha val="61000"/>
                    </a:srgb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C423CFAC-BE4E-4B41-8143-A6672E6485CB}"/>
                </a:ext>
              </a:extLst>
            </p:cNvPr>
            <p:cNvGrpSpPr/>
            <p:nvPr/>
          </p:nvGrpSpPr>
          <p:grpSpPr>
            <a:xfrm>
              <a:off x="568560" y="3186685"/>
              <a:ext cx="3894148" cy="914400"/>
              <a:chOff x="568560" y="3186685"/>
              <a:chExt cx="3894148" cy="914400"/>
            </a:xfrm>
          </p:grpSpPr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B812A3E6-25ED-4580-B8C4-C165B748E2A2}"/>
                  </a:ext>
                </a:extLst>
              </p:cNvPr>
              <p:cNvSpPr txBox="1"/>
              <p:nvPr/>
            </p:nvSpPr>
            <p:spPr>
              <a:xfrm>
                <a:off x="1673787" y="3437500"/>
                <a:ext cx="27889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zh-TW" altLang="en-US" sz="2000" dirty="0">
                    <a:solidFill>
                      <a:srgbClr val="3B383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ource Han Serif SC" panose="02020400000000000000" pitchFamily="18" charset="-122"/>
                  </a:rPr>
                  <a:t>動機</a:t>
                </a:r>
                <a:endParaRPr lang="zh-CN" altLang="en-US" sz="20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endParaRPr>
              </a:p>
            </p:txBody>
          </p:sp>
          <p:sp>
            <p:nvSpPr>
              <p:cNvPr id="78" name="原创设计师QQ69613753    _10">
                <a:extLst>
                  <a:ext uri="{FF2B5EF4-FFF2-40B4-BE49-F238E27FC236}">
                    <a16:creationId xmlns:a16="http://schemas.microsoft.com/office/drawing/2014/main" id="{2A51FDC5-C433-4E6B-BBF5-EF8EC4CFED7D}"/>
                  </a:ext>
                </a:extLst>
              </p:cNvPr>
              <p:cNvSpPr/>
              <p:nvPr/>
            </p:nvSpPr>
            <p:spPr>
              <a:xfrm>
                <a:off x="568560" y="3186685"/>
                <a:ext cx="914400" cy="9144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B3838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  <a:sym typeface="Source Han Serif SC" panose="02020400000000000000" pitchFamily="18" charset="-122"/>
                  </a:rPr>
                  <a:t>1</a:t>
                </a:r>
                <a:endParaRPr kumimoji="0" lang="zh-CN" alt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Source Han Serif SC" panose="02020400000000000000" pitchFamily="18" charset="-122"/>
                </a:endParaRPr>
              </a:p>
            </p:txBody>
          </p:sp>
        </p:grp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2369A331-EBC2-4165-975F-34F29B470ABB}"/>
              </a:ext>
            </a:extLst>
          </p:cNvPr>
          <p:cNvGrpSpPr/>
          <p:nvPr/>
        </p:nvGrpSpPr>
        <p:grpSpPr>
          <a:xfrm>
            <a:off x="6354405" y="4050529"/>
            <a:ext cx="3971517" cy="914400"/>
            <a:chOff x="233397" y="4890514"/>
            <a:chExt cx="3971517" cy="914400"/>
          </a:xfrm>
        </p:grpSpPr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B1787185-81F1-409B-8488-11E2B30D36D3}"/>
                </a:ext>
              </a:extLst>
            </p:cNvPr>
            <p:cNvSpPr txBox="1"/>
            <p:nvPr/>
          </p:nvSpPr>
          <p:spPr>
            <a:xfrm>
              <a:off x="1415993" y="5147659"/>
              <a:ext cx="27889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TW" altLang="en-US" sz="20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套件選擇想法</a:t>
              </a:r>
              <a:endParaRPr lang="zh-CN" altLang="en-US" sz="2000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83" name="原创设计师QQ69613753    _12">
              <a:extLst>
                <a:ext uri="{FF2B5EF4-FFF2-40B4-BE49-F238E27FC236}">
                  <a16:creationId xmlns:a16="http://schemas.microsoft.com/office/drawing/2014/main" id="{7E37B798-7F89-4C05-BDD5-C677A6D92884}"/>
                </a:ext>
              </a:extLst>
            </p:cNvPr>
            <p:cNvSpPr/>
            <p:nvPr/>
          </p:nvSpPr>
          <p:spPr>
            <a:xfrm>
              <a:off x="233397" y="4890514"/>
              <a:ext cx="914400" cy="914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Source Han Serif SC" panose="02020400000000000000" pitchFamily="18" charset="-122"/>
                </a:rPr>
                <a:t>3</a:t>
              </a:r>
              <a:endPara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Source Han Serif SC" panose="02020400000000000000" pitchFamily="18" charset="-122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7E44E8DC-1B5F-4BE2-B278-DA163B5AD0C2}"/>
                </a:ext>
              </a:extLst>
            </p:cNvPr>
            <p:cNvSpPr/>
            <p:nvPr/>
          </p:nvSpPr>
          <p:spPr>
            <a:xfrm rot="18900000">
              <a:off x="317173" y="4989104"/>
              <a:ext cx="743129" cy="736269"/>
            </a:xfrm>
            <a:prstGeom prst="rect">
              <a:avLst/>
            </a:prstGeom>
            <a:noFill/>
            <a:ln w="19050">
              <a:gradFill flip="none" rotWithShape="1">
                <a:gsLst>
                  <a:gs pos="67000">
                    <a:srgbClr val="B6C6DD">
                      <a:alpha val="52000"/>
                    </a:srgbClr>
                  </a:gs>
                  <a:gs pos="0">
                    <a:schemeClr val="accent1">
                      <a:lumMod val="5000"/>
                      <a:lumOff val="95000"/>
                      <a:alpha val="43000"/>
                    </a:schemeClr>
                  </a:gs>
                  <a:gs pos="100000">
                    <a:srgbClr val="425C8F">
                      <a:alpha val="61000"/>
                    </a:srgb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5454FD62-13B0-4F5E-980E-73DCF56BC2D8}"/>
              </a:ext>
            </a:extLst>
          </p:cNvPr>
          <p:cNvGrpSpPr/>
          <p:nvPr/>
        </p:nvGrpSpPr>
        <p:grpSpPr>
          <a:xfrm>
            <a:off x="1431071" y="2938366"/>
            <a:ext cx="3947543" cy="914400"/>
            <a:chOff x="6887633" y="3186685"/>
            <a:chExt cx="3947543" cy="914400"/>
          </a:xfrm>
        </p:grpSpPr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AA23347A-99A2-46AC-A651-153CACA0D4FD}"/>
                </a:ext>
              </a:extLst>
            </p:cNvPr>
            <p:cNvSpPr txBox="1"/>
            <p:nvPr/>
          </p:nvSpPr>
          <p:spPr>
            <a:xfrm>
              <a:off x="8046255" y="3437500"/>
              <a:ext cx="27889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20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運用工具</a:t>
              </a:r>
            </a:p>
          </p:txBody>
        </p:sp>
        <p:sp>
          <p:nvSpPr>
            <p:cNvPr id="89" name="原创设计师QQ69613753    _11">
              <a:extLst>
                <a:ext uri="{FF2B5EF4-FFF2-40B4-BE49-F238E27FC236}">
                  <a16:creationId xmlns:a16="http://schemas.microsoft.com/office/drawing/2014/main" id="{1EECF592-AFBD-40F1-8FE0-F2F5ADB50A92}"/>
                </a:ext>
              </a:extLst>
            </p:cNvPr>
            <p:cNvSpPr/>
            <p:nvPr/>
          </p:nvSpPr>
          <p:spPr>
            <a:xfrm>
              <a:off x="6887633" y="3186685"/>
              <a:ext cx="914400" cy="914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Source Han Serif SC" panose="02020400000000000000" pitchFamily="18" charset="-122"/>
                </a:rPr>
                <a:t>2</a:t>
              </a:r>
              <a:endPara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Source Han Serif SC" panose="02020400000000000000" pitchFamily="18" charset="-122"/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FD3FE7C5-C547-470E-A93B-E8E78EE79FFC}"/>
                </a:ext>
              </a:extLst>
            </p:cNvPr>
            <p:cNvSpPr/>
            <p:nvPr/>
          </p:nvSpPr>
          <p:spPr>
            <a:xfrm rot="18900000">
              <a:off x="6970208" y="3269421"/>
              <a:ext cx="743129" cy="736269"/>
            </a:xfrm>
            <a:prstGeom prst="rect">
              <a:avLst/>
            </a:prstGeom>
            <a:noFill/>
            <a:ln w="19050">
              <a:gradFill flip="none" rotWithShape="1">
                <a:gsLst>
                  <a:gs pos="67000">
                    <a:srgbClr val="B6C6DD">
                      <a:alpha val="52000"/>
                    </a:srgbClr>
                  </a:gs>
                  <a:gs pos="0">
                    <a:schemeClr val="accent1">
                      <a:lumMod val="5000"/>
                      <a:lumOff val="95000"/>
                      <a:alpha val="43000"/>
                    </a:schemeClr>
                  </a:gs>
                  <a:gs pos="100000">
                    <a:srgbClr val="425C8F">
                      <a:alpha val="61000"/>
                    </a:srgb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C5E714D8-0B64-4598-BE3C-FF29A3C2015C}"/>
              </a:ext>
            </a:extLst>
          </p:cNvPr>
          <p:cNvGrpSpPr/>
          <p:nvPr/>
        </p:nvGrpSpPr>
        <p:grpSpPr>
          <a:xfrm>
            <a:off x="6324986" y="5210124"/>
            <a:ext cx="4000936" cy="914400"/>
            <a:chOff x="6887633" y="4890514"/>
            <a:chExt cx="4000936" cy="914400"/>
          </a:xfrm>
        </p:grpSpPr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A4C9F625-2362-423E-860B-E8B10BC46A35}"/>
                </a:ext>
              </a:extLst>
            </p:cNvPr>
            <p:cNvSpPr txBox="1"/>
            <p:nvPr/>
          </p:nvSpPr>
          <p:spPr>
            <a:xfrm>
              <a:off x="8099648" y="5147659"/>
              <a:ext cx="27889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TW" altLang="en-US" sz="20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應用成果</a:t>
              </a:r>
              <a:endParaRPr lang="zh-CN" altLang="en-US" sz="2000" dirty="0">
                <a:solidFill>
                  <a:srgbClr val="3B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95" name="原创设计师QQ69613753    _13">
              <a:extLst>
                <a:ext uri="{FF2B5EF4-FFF2-40B4-BE49-F238E27FC236}">
                  <a16:creationId xmlns:a16="http://schemas.microsoft.com/office/drawing/2014/main" id="{DAB9D30B-C9C2-4F14-84AB-C2E250067478}"/>
                </a:ext>
              </a:extLst>
            </p:cNvPr>
            <p:cNvSpPr/>
            <p:nvPr/>
          </p:nvSpPr>
          <p:spPr>
            <a:xfrm>
              <a:off x="6887633" y="4890514"/>
              <a:ext cx="914400" cy="914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Source Han Serif SC" panose="02020400000000000000" pitchFamily="18" charset="-122"/>
                </a:rPr>
                <a:t>4</a:t>
              </a:r>
              <a:endPara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Source Han Serif SC" panose="02020400000000000000" pitchFamily="18" charset="-122"/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C783E229-6CB6-45E9-BCB9-CAF430E94284}"/>
                </a:ext>
              </a:extLst>
            </p:cNvPr>
            <p:cNvSpPr/>
            <p:nvPr/>
          </p:nvSpPr>
          <p:spPr>
            <a:xfrm rot="18900000">
              <a:off x="6967778" y="4989104"/>
              <a:ext cx="743129" cy="736269"/>
            </a:xfrm>
            <a:prstGeom prst="rect">
              <a:avLst/>
            </a:prstGeom>
            <a:noFill/>
            <a:ln w="19050">
              <a:gradFill flip="none" rotWithShape="1">
                <a:gsLst>
                  <a:gs pos="67000">
                    <a:srgbClr val="B6C6DD">
                      <a:alpha val="52000"/>
                    </a:srgbClr>
                  </a:gs>
                  <a:gs pos="0">
                    <a:schemeClr val="accent1">
                      <a:lumMod val="5000"/>
                      <a:lumOff val="95000"/>
                      <a:alpha val="43000"/>
                    </a:schemeClr>
                  </a:gs>
                  <a:gs pos="100000">
                    <a:srgbClr val="425C8F">
                      <a:alpha val="61000"/>
                    </a:srgb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77327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A1717BD-FFCC-47B3-9BA7-7F4729EE2BD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F4BD971-199B-46A0-88D0-3FC7B73E5152}"/>
              </a:ext>
            </a:extLst>
          </p:cNvPr>
          <p:cNvSpPr txBox="1"/>
          <p:nvPr/>
        </p:nvSpPr>
        <p:spPr>
          <a:xfrm>
            <a:off x="3925887" y="2413073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1</a:t>
            </a:r>
            <a:endParaRPr lang="zh-CN" altLang="en-US" sz="13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2" name="菱形 1"/>
          <p:cNvSpPr/>
          <p:nvPr/>
        </p:nvSpPr>
        <p:spPr>
          <a:xfrm>
            <a:off x="3199174" y="2199135"/>
            <a:ext cx="2643868" cy="2643868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3" name="菱形 2"/>
          <p:cNvSpPr/>
          <p:nvPr/>
        </p:nvSpPr>
        <p:spPr>
          <a:xfrm>
            <a:off x="5302611" y="1371821"/>
            <a:ext cx="4298496" cy="4298496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99687" y="3329953"/>
            <a:ext cx="390434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zh-TW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動機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1FF329-DACD-4655-8B3E-E88AC1EAF593}"/>
              </a:ext>
            </a:extLst>
          </p:cNvPr>
          <p:cNvSpPr txBox="1"/>
          <p:nvPr/>
        </p:nvSpPr>
        <p:spPr>
          <a:xfrm>
            <a:off x="3685677" y="3391508"/>
            <a:ext cx="147002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PART 01</a:t>
            </a:r>
            <a:endParaRPr lang="zh-CN" altLang="en-US" sz="20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07869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 animBg="1"/>
      <p:bldP spid="3" grpId="0" animBg="1"/>
      <p:bldP spid="11" grpId="0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C425C2C4-5085-49DC-90C0-0982B4D820A3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D4918EC2-B7A3-4EE4-939F-B70DD106D0C5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zh-CN" altLang="en-US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動機</a:t>
              </a:r>
            </a:p>
          </p:txBody>
        </p:sp>
        <p:cxnSp>
          <p:nvCxnSpPr>
            <p:cNvPr id="46" name="0 _4">
              <a:extLst>
                <a:ext uri="{FF2B5EF4-FFF2-40B4-BE49-F238E27FC236}">
                  <a16:creationId xmlns:a16="http://schemas.microsoft.com/office/drawing/2014/main" id="{35C2AF96-0E1A-41D2-B0BC-197700E3DB4E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C5EBB33A-79C5-47CA-B5C7-582FE32E85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367" y="1192696"/>
            <a:ext cx="2843983" cy="544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4262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A1717BD-FFCC-47B3-9BA7-7F4729EE2BD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F4BD971-199B-46A0-88D0-3FC7B73E5152}"/>
              </a:ext>
            </a:extLst>
          </p:cNvPr>
          <p:cNvSpPr txBox="1"/>
          <p:nvPr/>
        </p:nvSpPr>
        <p:spPr>
          <a:xfrm>
            <a:off x="3925887" y="2413073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2</a:t>
            </a:r>
            <a:endParaRPr lang="zh-CN" altLang="en-US" sz="13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2" name="菱形 1"/>
          <p:cNvSpPr/>
          <p:nvPr/>
        </p:nvSpPr>
        <p:spPr>
          <a:xfrm>
            <a:off x="3199174" y="2199135"/>
            <a:ext cx="2643868" cy="2643868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3" name="菱形 2"/>
          <p:cNvSpPr/>
          <p:nvPr/>
        </p:nvSpPr>
        <p:spPr>
          <a:xfrm>
            <a:off x="5302611" y="1371821"/>
            <a:ext cx="4298496" cy="4298496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99687" y="3329953"/>
            <a:ext cx="390434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運用工具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1FF329-DACD-4655-8B3E-E88AC1EAF593}"/>
              </a:ext>
            </a:extLst>
          </p:cNvPr>
          <p:cNvSpPr txBox="1"/>
          <p:nvPr/>
        </p:nvSpPr>
        <p:spPr>
          <a:xfrm>
            <a:off x="3685677" y="3391508"/>
            <a:ext cx="147002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PART 02</a:t>
            </a:r>
            <a:endParaRPr lang="zh-CN" altLang="en-US" sz="20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04598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 animBg="1"/>
      <p:bldP spid="3" grpId="0" animBg="1"/>
      <p:bldP spid="11" grpId="0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2993836" y="4046777"/>
            <a:ext cx="7729095" cy="822315"/>
            <a:chOff x="468936" y="2419540"/>
            <a:chExt cx="7729095" cy="822315"/>
          </a:xfrm>
        </p:grpSpPr>
        <p:sp>
          <p:nvSpPr>
            <p:cNvPr id="33" name="TextBox 18"/>
            <p:cNvSpPr txBox="1"/>
            <p:nvPr/>
          </p:nvSpPr>
          <p:spPr>
            <a:xfrm flipH="1">
              <a:off x="468936" y="2419540"/>
              <a:ext cx="77290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Roboto Black" charset="0"/>
                  <a:sym typeface="Source Han Serif SC" panose="02020400000000000000" pitchFamily="18" charset="-122"/>
                </a:rPr>
                <a:t>Google Search Engine Results API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470267" y="2823664"/>
              <a:ext cx="5961108" cy="4181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通過</a:t>
              </a:r>
              <a:r>
                <a:rPr lang="en-US" altLang="zh-TW" sz="1600" dirty="0" err="1"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SerpApi</a:t>
              </a:r>
              <a:r>
                <a:rPr lang="en-US" altLang="zh-TW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 </a:t>
              </a:r>
              <a:r>
                <a:rPr lang="zh-TW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服務從 </a:t>
              </a:r>
              <a:r>
                <a:rPr lang="en-US" altLang="zh-TW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Google </a:t>
              </a:r>
              <a:r>
                <a:rPr lang="zh-TW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搜索引擎中抓取結果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C425C2C4-5085-49DC-90C0-0982B4D820A3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D4918EC2-B7A3-4EE4-939F-B70DD106D0C5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zh-CN" altLang="en-US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運用工具</a:t>
              </a:r>
            </a:p>
          </p:txBody>
        </p:sp>
        <p:cxnSp>
          <p:nvCxnSpPr>
            <p:cNvPr id="46" name="0 _4">
              <a:extLst>
                <a:ext uri="{FF2B5EF4-FFF2-40B4-BE49-F238E27FC236}">
                  <a16:creationId xmlns:a16="http://schemas.microsoft.com/office/drawing/2014/main" id="{35C2AF96-0E1A-41D2-B0BC-197700E3DB4E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7" name="圖片 46">
            <a:extLst>
              <a:ext uri="{FF2B5EF4-FFF2-40B4-BE49-F238E27FC236}">
                <a16:creationId xmlns:a16="http://schemas.microsoft.com/office/drawing/2014/main" id="{FD96FD52-E4B2-48E2-805B-88C5BFF3D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38" y="3920902"/>
            <a:ext cx="2431142" cy="1047261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3DE21664-312D-4933-A6A1-85C098A8B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8021" y="5372287"/>
            <a:ext cx="1123950" cy="1238250"/>
          </a:xfrm>
          <a:prstGeom prst="rect">
            <a:avLst/>
          </a:prstGeom>
        </p:spPr>
      </p:pic>
      <p:grpSp>
        <p:nvGrpSpPr>
          <p:cNvPr id="48" name="组合 31">
            <a:extLst>
              <a:ext uri="{FF2B5EF4-FFF2-40B4-BE49-F238E27FC236}">
                <a16:creationId xmlns:a16="http://schemas.microsoft.com/office/drawing/2014/main" id="{04E1448D-6B3B-4C26-8120-C30E6AF09B4C}"/>
              </a:ext>
            </a:extLst>
          </p:cNvPr>
          <p:cNvGrpSpPr/>
          <p:nvPr/>
        </p:nvGrpSpPr>
        <p:grpSpPr>
          <a:xfrm>
            <a:off x="3103141" y="5536125"/>
            <a:ext cx="6928624" cy="822315"/>
            <a:chOff x="468937" y="2419540"/>
            <a:chExt cx="6928624" cy="822315"/>
          </a:xfrm>
        </p:grpSpPr>
        <p:sp>
          <p:nvSpPr>
            <p:cNvPr id="49" name="TextBox 18">
              <a:extLst>
                <a:ext uri="{FF2B5EF4-FFF2-40B4-BE49-F238E27FC236}">
                  <a16:creationId xmlns:a16="http://schemas.microsoft.com/office/drawing/2014/main" id="{E72B1C16-FDF0-4FC0-88D8-6BA1B9D79F49}"/>
                </a:ext>
              </a:extLst>
            </p:cNvPr>
            <p:cNvSpPr txBox="1"/>
            <p:nvPr/>
          </p:nvSpPr>
          <p:spPr>
            <a:xfrm flipH="1">
              <a:off x="468937" y="2419540"/>
              <a:ext cx="53893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Roboto Black" charset="0"/>
                  <a:sym typeface="Source Han Serif SC" panose="02020400000000000000" pitchFamily="18" charset="-122"/>
                </a:rPr>
                <a:t>Heroku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17574335-EAC7-41FB-A323-6A3F040CBA06}"/>
                </a:ext>
              </a:extLst>
            </p:cNvPr>
            <p:cNvSpPr/>
            <p:nvPr/>
          </p:nvSpPr>
          <p:spPr>
            <a:xfrm>
              <a:off x="470267" y="2823664"/>
              <a:ext cx="6927294" cy="4181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平台即服務 </a:t>
              </a:r>
              <a:r>
                <a:rPr lang="en-US" altLang="zh-TW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(PaaS)</a:t>
              </a:r>
              <a:r>
                <a:rPr lang="zh-TW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，開發人員能夠完全在雲中構建、運行和操作應用程序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  <p:pic>
        <p:nvPicPr>
          <p:cNvPr id="18" name="圖片 17">
            <a:extLst>
              <a:ext uri="{FF2B5EF4-FFF2-40B4-BE49-F238E27FC236}">
                <a16:creationId xmlns:a16="http://schemas.microsoft.com/office/drawing/2014/main" id="{9B161068-A99B-456D-A028-E47F5648A8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838" y="974321"/>
            <a:ext cx="2716623" cy="905541"/>
          </a:xfrm>
          <a:prstGeom prst="rect">
            <a:avLst/>
          </a:prstGeom>
        </p:spPr>
      </p:pic>
      <p:grpSp>
        <p:nvGrpSpPr>
          <p:cNvPr id="51" name="组合 31">
            <a:extLst>
              <a:ext uri="{FF2B5EF4-FFF2-40B4-BE49-F238E27FC236}">
                <a16:creationId xmlns:a16="http://schemas.microsoft.com/office/drawing/2014/main" id="{D7707177-2C9A-4095-9E2C-1E48F1B054DB}"/>
              </a:ext>
            </a:extLst>
          </p:cNvPr>
          <p:cNvGrpSpPr/>
          <p:nvPr/>
        </p:nvGrpSpPr>
        <p:grpSpPr>
          <a:xfrm>
            <a:off x="3103141" y="1023227"/>
            <a:ext cx="7729095" cy="822315"/>
            <a:chOff x="468936" y="2419540"/>
            <a:chExt cx="7729095" cy="822315"/>
          </a:xfrm>
        </p:grpSpPr>
        <p:sp>
          <p:nvSpPr>
            <p:cNvPr id="52" name="TextBox 18">
              <a:extLst>
                <a:ext uri="{FF2B5EF4-FFF2-40B4-BE49-F238E27FC236}">
                  <a16:creationId xmlns:a16="http://schemas.microsoft.com/office/drawing/2014/main" id="{04B363FB-30BE-4543-BAA1-C3F0451D2C24}"/>
                </a:ext>
              </a:extLst>
            </p:cNvPr>
            <p:cNvSpPr txBox="1"/>
            <p:nvPr/>
          </p:nvSpPr>
          <p:spPr>
            <a:xfrm flipH="1">
              <a:off x="468936" y="2419540"/>
              <a:ext cx="77290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Roboto Black" charset="0"/>
                  <a:sym typeface="Source Han Serif SC" panose="02020400000000000000" pitchFamily="18" charset="-122"/>
                </a:rPr>
                <a:t>LINE Messaging API SDK for Python</a:t>
              </a: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878A8E4F-5B89-40BB-B572-24153A641D61}"/>
                </a:ext>
              </a:extLst>
            </p:cNvPr>
            <p:cNvSpPr/>
            <p:nvPr/>
          </p:nvSpPr>
          <p:spPr>
            <a:xfrm>
              <a:off x="470267" y="2823664"/>
              <a:ext cx="5961108" cy="4181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適用於 </a:t>
              </a:r>
              <a:r>
                <a:rPr lang="en-US" altLang="zh-TW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Python </a:t>
              </a:r>
              <a:r>
                <a:rPr lang="zh-TW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的 </a:t>
              </a:r>
              <a:r>
                <a:rPr lang="en-US" altLang="zh-TW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LINE Messaging API SDK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  <p:pic>
        <p:nvPicPr>
          <p:cNvPr id="19" name="圖片 18">
            <a:extLst>
              <a:ext uri="{FF2B5EF4-FFF2-40B4-BE49-F238E27FC236}">
                <a16:creationId xmlns:a16="http://schemas.microsoft.com/office/drawing/2014/main" id="{156A0FBA-FB1C-40E1-A4BF-AD76E72EAE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5350" y="2376259"/>
            <a:ext cx="1964619" cy="1114135"/>
          </a:xfrm>
          <a:prstGeom prst="rect">
            <a:avLst/>
          </a:prstGeom>
        </p:spPr>
      </p:pic>
      <p:grpSp>
        <p:nvGrpSpPr>
          <p:cNvPr id="54" name="组合 31">
            <a:extLst>
              <a:ext uri="{FF2B5EF4-FFF2-40B4-BE49-F238E27FC236}">
                <a16:creationId xmlns:a16="http://schemas.microsoft.com/office/drawing/2014/main" id="{6C0E8A5C-DDAE-4704-A056-350F95F0AA0C}"/>
              </a:ext>
            </a:extLst>
          </p:cNvPr>
          <p:cNvGrpSpPr/>
          <p:nvPr/>
        </p:nvGrpSpPr>
        <p:grpSpPr>
          <a:xfrm>
            <a:off x="3858597" y="2440433"/>
            <a:ext cx="7729095" cy="822315"/>
            <a:chOff x="468936" y="2419540"/>
            <a:chExt cx="7729095" cy="822315"/>
          </a:xfrm>
        </p:grpSpPr>
        <p:sp>
          <p:nvSpPr>
            <p:cNvPr id="55" name="TextBox 18">
              <a:extLst>
                <a:ext uri="{FF2B5EF4-FFF2-40B4-BE49-F238E27FC236}">
                  <a16:creationId xmlns:a16="http://schemas.microsoft.com/office/drawing/2014/main" id="{5CF117B9-081E-47D6-B6E6-1C8603CB5DEC}"/>
                </a:ext>
              </a:extLst>
            </p:cNvPr>
            <p:cNvSpPr txBox="1"/>
            <p:nvPr/>
          </p:nvSpPr>
          <p:spPr>
            <a:xfrm flipH="1">
              <a:off x="468936" y="2419540"/>
              <a:ext cx="77290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Roboto Black" charset="0"/>
                  <a:sym typeface="Source Han Serif SC" panose="02020400000000000000" pitchFamily="18" charset="-122"/>
                </a:rPr>
                <a:t>Flask</a:t>
              </a: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E72708F9-A3AF-4602-AB4A-0838D0D77DA5}"/>
                </a:ext>
              </a:extLst>
            </p:cNvPr>
            <p:cNvSpPr/>
            <p:nvPr/>
          </p:nvSpPr>
          <p:spPr>
            <a:xfrm>
              <a:off x="470267" y="2823664"/>
              <a:ext cx="5961108" cy="4181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輕量級的</a:t>
              </a:r>
              <a:r>
                <a:rPr lang="en-US" altLang="zh-TW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Python</a:t>
              </a:r>
              <a:r>
                <a:rPr lang="zh-TW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網頁框架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10544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C425C2C4-5085-49DC-90C0-0982B4D820A3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D4918EC2-B7A3-4EE4-939F-B70DD106D0C5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zh-CN" altLang="en-US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運用工具</a:t>
              </a:r>
            </a:p>
          </p:txBody>
        </p:sp>
        <p:cxnSp>
          <p:nvCxnSpPr>
            <p:cNvPr id="46" name="0 _4">
              <a:extLst>
                <a:ext uri="{FF2B5EF4-FFF2-40B4-BE49-F238E27FC236}">
                  <a16:creationId xmlns:a16="http://schemas.microsoft.com/office/drawing/2014/main" id="{35C2AF96-0E1A-41D2-B0BC-197700E3DB4E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id="{886CD667-9169-47F7-BB92-4F965913F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109" y="1339865"/>
            <a:ext cx="2660708" cy="1128344"/>
          </a:xfrm>
          <a:prstGeom prst="rect">
            <a:avLst/>
          </a:prstGeom>
        </p:spPr>
      </p:pic>
      <p:grpSp>
        <p:nvGrpSpPr>
          <p:cNvPr id="22" name="组合 31">
            <a:extLst>
              <a:ext uri="{FF2B5EF4-FFF2-40B4-BE49-F238E27FC236}">
                <a16:creationId xmlns:a16="http://schemas.microsoft.com/office/drawing/2014/main" id="{9D76CFF8-FA6E-477D-AA30-10C921FC8CD1}"/>
              </a:ext>
            </a:extLst>
          </p:cNvPr>
          <p:cNvGrpSpPr/>
          <p:nvPr/>
        </p:nvGrpSpPr>
        <p:grpSpPr>
          <a:xfrm>
            <a:off x="6148244" y="1455229"/>
            <a:ext cx="4567166" cy="822315"/>
            <a:chOff x="468936" y="2419540"/>
            <a:chExt cx="7729095" cy="822315"/>
          </a:xfrm>
        </p:grpSpPr>
        <p:sp>
          <p:nvSpPr>
            <p:cNvPr id="23" name="TextBox 18">
              <a:extLst>
                <a:ext uri="{FF2B5EF4-FFF2-40B4-BE49-F238E27FC236}">
                  <a16:creationId xmlns:a16="http://schemas.microsoft.com/office/drawing/2014/main" id="{1B8DF996-85F1-4E75-BDC9-00006755A896}"/>
                </a:ext>
              </a:extLst>
            </p:cNvPr>
            <p:cNvSpPr txBox="1"/>
            <p:nvPr/>
          </p:nvSpPr>
          <p:spPr>
            <a:xfrm flipH="1">
              <a:off x="468936" y="2419540"/>
              <a:ext cx="77290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Roboto Black" charset="0"/>
                  <a:sym typeface="Source Han Serif SC" panose="02020400000000000000" pitchFamily="18" charset="-122"/>
                </a:rPr>
                <a:t>PyMongo</a:t>
              </a:r>
              <a:endPara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Roboto Black" charset="0"/>
                <a:sym typeface="Source Han Serif SC" panose="02020400000000000000" pitchFamily="18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F9E8CB6-9A43-4D16-9276-81FB68B4B498}"/>
                </a:ext>
              </a:extLst>
            </p:cNvPr>
            <p:cNvSpPr/>
            <p:nvPr/>
          </p:nvSpPr>
          <p:spPr>
            <a:xfrm>
              <a:off x="470264" y="2823664"/>
              <a:ext cx="6976570" cy="4181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 </a:t>
              </a:r>
              <a:r>
                <a:rPr lang="en-US" altLang="zh-TW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Python </a:t>
              </a:r>
              <a:r>
                <a:rPr lang="zh-TW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與 </a:t>
              </a:r>
              <a:r>
                <a:rPr lang="en-US" altLang="zh-TW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MongoDB </a:t>
              </a:r>
              <a:r>
                <a:rPr lang="zh-TW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交互的工具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E2A77624-F457-4001-9551-C6C19A9EA4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8458496"/>
              </p:ext>
            </p:extLst>
          </p:nvPr>
        </p:nvGraphicFramePr>
        <p:xfrm>
          <a:off x="2661786" y="3144292"/>
          <a:ext cx="6972916" cy="3493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4937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A1717BD-FFCC-47B3-9BA7-7F4729EE2BD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F4BD971-199B-46A0-88D0-3FC7B73E5152}"/>
              </a:ext>
            </a:extLst>
          </p:cNvPr>
          <p:cNvSpPr txBox="1"/>
          <p:nvPr/>
        </p:nvSpPr>
        <p:spPr>
          <a:xfrm>
            <a:off x="3925887" y="2413073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3</a:t>
            </a:r>
            <a:endParaRPr lang="zh-CN" altLang="en-US" sz="13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2" name="菱形 1"/>
          <p:cNvSpPr/>
          <p:nvPr/>
        </p:nvSpPr>
        <p:spPr>
          <a:xfrm>
            <a:off x="3199174" y="2199135"/>
            <a:ext cx="2643868" cy="2643868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3" name="菱形 2"/>
          <p:cNvSpPr/>
          <p:nvPr/>
        </p:nvSpPr>
        <p:spPr>
          <a:xfrm>
            <a:off x="5302611" y="1371821"/>
            <a:ext cx="4298496" cy="4298496"/>
          </a:xfrm>
          <a:prstGeom prst="diamond">
            <a:avLst/>
          </a:prstGeom>
          <a:noFill/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99687" y="3259458"/>
            <a:ext cx="390434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zh-TW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套件選擇想法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1FF329-DACD-4655-8B3E-E88AC1EAF593}"/>
              </a:ext>
            </a:extLst>
          </p:cNvPr>
          <p:cNvSpPr txBox="1"/>
          <p:nvPr/>
        </p:nvSpPr>
        <p:spPr>
          <a:xfrm>
            <a:off x="3685677" y="3391508"/>
            <a:ext cx="147002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PART 03</a:t>
            </a:r>
            <a:endParaRPr lang="zh-CN" altLang="en-US" sz="20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541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 animBg="1"/>
      <p:bldP spid="3" grpId="0" animBg="1"/>
      <p:bldP spid="11" grpId="0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C425C2C4-5085-49DC-90C0-0982B4D820A3}"/>
              </a:ext>
            </a:extLst>
          </p:cNvPr>
          <p:cNvGrpSpPr/>
          <p:nvPr/>
        </p:nvGrpSpPr>
        <p:grpSpPr>
          <a:xfrm>
            <a:off x="3424460" y="220234"/>
            <a:ext cx="5544407" cy="617980"/>
            <a:chOff x="551593" y="497013"/>
            <a:chExt cx="5544407" cy="617980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D4918EC2-B7A3-4EE4-939F-B70DD106D0C5}"/>
                </a:ext>
              </a:extLst>
            </p:cNvPr>
            <p:cNvSpPr/>
            <p:nvPr/>
          </p:nvSpPr>
          <p:spPr>
            <a:xfrm>
              <a:off x="551593" y="497013"/>
              <a:ext cx="5544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zh-TW" altLang="en-US" sz="3200" dirty="0">
                  <a:solidFill>
                    <a:srgbClr val="3B383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套件選擇想法</a:t>
              </a:r>
            </a:p>
          </p:txBody>
        </p:sp>
        <p:cxnSp>
          <p:nvCxnSpPr>
            <p:cNvPr id="46" name="0 _4">
              <a:extLst>
                <a:ext uri="{FF2B5EF4-FFF2-40B4-BE49-F238E27FC236}">
                  <a16:creationId xmlns:a16="http://schemas.microsoft.com/office/drawing/2014/main" id="{35C2AF96-0E1A-41D2-B0BC-197700E3DB4E}"/>
                </a:ext>
              </a:extLst>
            </p:cNvPr>
            <p:cNvCxnSpPr/>
            <p:nvPr/>
          </p:nvCxnSpPr>
          <p:spPr>
            <a:xfrm>
              <a:off x="715475" y="1114993"/>
              <a:ext cx="5119805" cy="0"/>
            </a:xfrm>
            <a:prstGeom prst="line">
              <a:avLst/>
            </a:prstGeom>
            <a:ln w="25400">
              <a:gradFill>
                <a:gsLst>
                  <a:gs pos="49000">
                    <a:srgbClr val="3B3838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資料庫圖表 1">
            <a:extLst>
              <a:ext uri="{FF2B5EF4-FFF2-40B4-BE49-F238E27FC236}">
                <a16:creationId xmlns:a16="http://schemas.microsoft.com/office/drawing/2014/main" id="{8FD9B02E-249F-4D52-9CFA-43D3C870C6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6948667"/>
              </p:ext>
            </p:extLst>
          </p:nvPr>
        </p:nvGraphicFramePr>
        <p:xfrm>
          <a:off x="588473" y="2188291"/>
          <a:ext cx="11119542" cy="2220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2" name="矩形 21">
            <a:extLst>
              <a:ext uri="{FF2B5EF4-FFF2-40B4-BE49-F238E27FC236}">
                <a16:creationId xmlns:a16="http://schemas.microsoft.com/office/drawing/2014/main" id="{45B10C10-F7D7-4E14-BD8E-3D415BFDD51D}"/>
              </a:ext>
            </a:extLst>
          </p:cNvPr>
          <p:cNvSpPr/>
          <p:nvPr/>
        </p:nvSpPr>
        <p:spPr>
          <a:xfrm>
            <a:off x="588473" y="4484045"/>
            <a:ext cx="3506657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1.</a:t>
            </a:r>
            <a:r>
              <a:rPr lang="zh-TW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 </a:t>
            </a:r>
            <a:r>
              <a:rPr lang="en-US" altLang="zh-TW" sz="1600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Heroku</a:t>
            </a:r>
            <a:r>
              <a:rPr lang="zh-TW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不支援</a:t>
            </a:r>
            <a:r>
              <a:rPr lang="en-US" altLang="zh-TW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Webdriver</a:t>
            </a:r>
            <a:endParaRPr lang="en-US" altLang="zh-TW" sz="1600" dirty="0"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2.</a:t>
            </a:r>
            <a:r>
              <a:rPr lang="zh-TW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 </a:t>
            </a:r>
            <a:r>
              <a:rPr lang="en-US" altLang="zh-TW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buildpack</a:t>
            </a:r>
            <a:r>
              <a:rPr lang="zh-TW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和</a:t>
            </a:r>
            <a:r>
              <a:rPr lang="en-US" altLang="zh-TW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heroku</a:t>
            </a:r>
            <a:r>
              <a:rPr lang="zh-TW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 </a:t>
            </a:r>
            <a:r>
              <a:rPr lang="en-US" altLang="zh-TW" sz="1600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stack</a:t>
            </a:r>
            <a:r>
              <a:rPr lang="zh-TW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不相容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39C3D14-921E-46E8-A8B1-5D4F765D1F80}"/>
              </a:ext>
            </a:extLst>
          </p:cNvPr>
          <p:cNvSpPr/>
          <p:nvPr/>
        </p:nvSpPr>
        <p:spPr>
          <a:xfrm>
            <a:off x="4489660" y="4484045"/>
            <a:ext cx="4148311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1.</a:t>
            </a:r>
            <a:r>
              <a:rPr lang="zh-TW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 只能爬到低清縮圖</a:t>
            </a:r>
            <a:endParaRPr lang="en-US" altLang="zh-TW" sz="1600" dirty="0"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2.</a:t>
            </a:r>
            <a:r>
              <a:rPr lang="zh-TW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 抓取瀏覽器原圖</a:t>
            </a:r>
            <a:r>
              <a:rPr lang="en-US" altLang="zh-TW" sz="1600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URL</a:t>
            </a:r>
            <a:r>
              <a:rPr lang="zh-TW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需要</a:t>
            </a:r>
            <a:r>
              <a:rPr lang="en-US" altLang="zh-TW" sz="1600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JavaScript</a:t>
            </a:r>
            <a:r>
              <a:rPr lang="zh-TW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操作</a:t>
            </a:r>
            <a:endParaRPr lang="en-US" altLang="zh-TW" sz="1600" dirty="0"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5201A61-E649-44B9-BF62-541ADEA5E49A}"/>
              </a:ext>
            </a:extLst>
          </p:cNvPr>
          <p:cNvSpPr/>
          <p:nvPr/>
        </p:nvSpPr>
        <p:spPr>
          <a:xfrm>
            <a:off x="8877515" y="4484045"/>
            <a:ext cx="2830500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可以直接取得原圖</a:t>
            </a:r>
            <a:r>
              <a:rPr lang="en-US" altLang="zh-TW" sz="1600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URL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資料以</a:t>
            </a:r>
            <a:r>
              <a:rPr lang="en-US" altLang="zh-TW" sz="1600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Dictionary</a:t>
            </a:r>
            <a:r>
              <a:rPr lang="zh-TW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回傳</a:t>
            </a:r>
            <a:endParaRPr lang="en-US" altLang="zh-TW" sz="1600" dirty="0"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03972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自定义 9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04D47"/>
      </a:accent1>
      <a:accent2>
        <a:srgbClr val="504D47"/>
      </a:accent2>
      <a:accent3>
        <a:srgbClr val="504D47"/>
      </a:accent3>
      <a:accent4>
        <a:srgbClr val="504D47"/>
      </a:accent4>
      <a:accent5>
        <a:srgbClr val="504D47"/>
      </a:accent5>
      <a:accent6>
        <a:srgbClr val="504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363</Words>
  <Application>Microsoft Office PowerPoint</Application>
  <PresentationFormat>寬螢幕</PresentationFormat>
  <Paragraphs>94</Paragraphs>
  <Slides>19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8" baseType="lpstr">
      <vt:lpstr>等线</vt:lpstr>
      <vt:lpstr>等线 Light</vt:lpstr>
      <vt:lpstr>Microsoft YaHei</vt:lpstr>
      <vt:lpstr>Roboto Black</vt:lpstr>
      <vt:lpstr>SimSun</vt:lpstr>
      <vt:lpstr>Source Han Serif SC</vt:lpstr>
      <vt:lpstr>Arial</vt:lpstr>
      <vt:lpstr>Calibri</vt:lpstr>
      <vt:lpstr>第一PPT，www.1ppt.com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/>
  <cp:lastModifiedBy>admin</cp:lastModifiedBy>
  <cp:revision>35</cp:revision>
  <dcterms:created xsi:type="dcterms:W3CDTF">2019-01-17T09:32:26Z</dcterms:created>
  <dcterms:modified xsi:type="dcterms:W3CDTF">2022-05-13T04:14:53Z</dcterms:modified>
</cp:coreProperties>
</file>