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2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5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2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252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9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5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7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4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80697C-67B9-4703-9E8B-3292A528D8F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75B329-214A-47A7-8627-14A32958EE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型態問題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2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輸入時設定</a:t>
            </a:r>
            <a:endParaRPr lang="zh-TW" altLang="en-US" dirty="0">
              <a:latin typeface="+mj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在</a:t>
            </a:r>
            <a:r>
              <a:rPr lang="en-US" altLang="zh-TW" dirty="0" smtClean="0">
                <a:latin typeface="+mj-ea"/>
                <a:ea typeface="+mj-ea"/>
              </a:rPr>
              <a:t>excel</a:t>
            </a:r>
            <a:r>
              <a:rPr lang="zh-TW" altLang="en-US" dirty="0" smtClean="0">
                <a:latin typeface="+mj-ea"/>
                <a:ea typeface="+mj-ea"/>
              </a:rPr>
              <a:t>的儲存格中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若輸入</a:t>
            </a:r>
            <a:r>
              <a:rPr lang="en-US" altLang="zh-TW" dirty="0" smtClean="0">
                <a:latin typeface="+mj-ea"/>
                <a:ea typeface="+mj-ea"/>
              </a:rPr>
              <a:t>5-7</a:t>
            </a:r>
            <a:r>
              <a:rPr lang="zh-TW" altLang="en-US" dirty="0" smtClean="0">
                <a:latin typeface="+mj-ea"/>
                <a:ea typeface="+mj-ea"/>
              </a:rPr>
              <a:t>，會自動判定為日期，如圖中</a:t>
            </a:r>
            <a:r>
              <a:rPr lang="en-US" altLang="zh-TW" dirty="0" smtClean="0">
                <a:latin typeface="+mj-ea"/>
                <a:ea typeface="+mj-ea"/>
              </a:rPr>
              <a:t>A</a:t>
            </a:r>
            <a:r>
              <a:rPr lang="zh-TW" altLang="en-US" dirty="0" smtClean="0">
                <a:latin typeface="+mj-ea"/>
                <a:ea typeface="+mj-ea"/>
              </a:rPr>
              <a:t>欄。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若輸入</a:t>
            </a:r>
            <a:r>
              <a:rPr lang="en-US" altLang="zh-TW" dirty="0" smtClean="0">
                <a:latin typeface="+mj-ea"/>
                <a:ea typeface="+mj-ea"/>
              </a:rPr>
              <a:t>=5-7</a:t>
            </a:r>
            <a:r>
              <a:rPr lang="zh-TW" altLang="en-US" dirty="0" smtClean="0">
                <a:latin typeface="+mj-ea"/>
                <a:ea typeface="+mj-ea"/>
              </a:rPr>
              <a:t>，會自動判定為數值，如圖中</a:t>
            </a:r>
            <a:r>
              <a:rPr lang="en-US" altLang="zh-TW" dirty="0" smtClean="0">
                <a:latin typeface="+mj-ea"/>
                <a:ea typeface="+mj-ea"/>
              </a:rPr>
              <a:t>B</a:t>
            </a:r>
            <a:r>
              <a:rPr lang="zh-TW" altLang="en-US" dirty="0" smtClean="0">
                <a:latin typeface="+mj-ea"/>
                <a:ea typeface="+mj-ea"/>
              </a:rPr>
              <a:t>欄。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zh-TW" altLang="en-US" dirty="0">
                <a:latin typeface="+mj-ea"/>
                <a:ea typeface="+mj-ea"/>
              </a:rPr>
              <a:t>若輸入</a:t>
            </a:r>
            <a:r>
              <a:rPr lang="en-US" altLang="zh-TW" dirty="0" smtClean="0">
                <a:latin typeface="+mj-ea"/>
                <a:ea typeface="+mj-ea"/>
              </a:rPr>
              <a:t>=“5-7”</a:t>
            </a:r>
            <a:r>
              <a:rPr lang="zh-TW" altLang="en-US" dirty="0" smtClean="0">
                <a:latin typeface="+mj-ea"/>
                <a:ea typeface="+mj-ea"/>
              </a:rPr>
              <a:t>，</a:t>
            </a:r>
            <a:r>
              <a:rPr lang="zh-TW" altLang="en-US" dirty="0">
                <a:latin typeface="+mj-ea"/>
                <a:ea typeface="+mj-ea"/>
              </a:rPr>
              <a:t>會自動判定</a:t>
            </a:r>
            <a:r>
              <a:rPr lang="zh-TW" altLang="en-US" dirty="0" smtClean="0">
                <a:latin typeface="+mj-ea"/>
                <a:ea typeface="+mj-ea"/>
              </a:rPr>
              <a:t>為文字，</a:t>
            </a:r>
            <a:r>
              <a:rPr lang="zh-TW" altLang="en-US" dirty="0">
                <a:latin typeface="+mj-ea"/>
                <a:ea typeface="+mj-ea"/>
              </a:rPr>
              <a:t>如圖中</a:t>
            </a:r>
            <a:r>
              <a:rPr lang="en-US" altLang="zh-TW" dirty="0">
                <a:latin typeface="+mj-ea"/>
                <a:ea typeface="+mj-ea"/>
              </a:rPr>
              <a:t>B</a:t>
            </a:r>
            <a:r>
              <a:rPr lang="zh-TW" altLang="en-US" dirty="0" smtClean="0">
                <a:latin typeface="+mj-ea"/>
                <a:ea typeface="+mj-ea"/>
              </a:rPr>
              <a:t>欄。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913" y="4319155"/>
            <a:ext cx="3315881" cy="17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直接設定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可以直接指定儲存格的型態，原先已輸入的內容與之後將輸入的內容皆能受到影響。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如下一張投影片的圖所示。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60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預設為紅框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zh-TW" altLang="en-US" dirty="0" smtClean="0">
                <a:latin typeface="+mj-ea"/>
                <a:ea typeface="+mj-ea"/>
              </a:rPr>
              <a:t>故需要在輸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zh-TW" altLang="en-US" dirty="0" smtClean="0">
                <a:latin typeface="+mj-ea"/>
                <a:ea typeface="+mj-ea"/>
              </a:rPr>
              <a:t>入時設定，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zh-TW" altLang="en-US" dirty="0" smtClean="0">
                <a:latin typeface="+mj-ea"/>
                <a:ea typeface="+mj-ea"/>
              </a:rPr>
              <a:t>否則會自動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zh-TW" altLang="en-US" dirty="0" smtClean="0">
                <a:latin typeface="+mj-ea"/>
                <a:ea typeface="+mj-ea"/>
              </a:rPr>
              <a:t>判斷型態。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5154" b="37886"/>
          <a:stretch/>
        </p:blipFill>
        <p:spPr>
          <a:xfrm>
            <a:off x="3375465" y="72415"/>
            <a:ext cx="8461858" cy="65925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00458" y="1057127"/>
            <a:ext cx="1604357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72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日期的麻煩之處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若資料為日期，由於電腦讀日期的方式為將</a:t>
            </a:r>
            <a:r>
              <a:rPr lang="en-US" altLang="zh-TW" dirty="0" smtClean="0">
                <a:latin typeface="+mj-ea"/>
                <a:ea typeface="+mj-ea"/>
              </a:rPr>
              <a:t>1900</a:t>
            </a:r>
            <a:r>
              <a:rPr lang="zh-TW" altLang="en-US" dirty="0" smtClean="0">
                <a:latin typeface="+mj-ea"/>
                <a:ea typeface="+mj-ea"/>
              </a:rPr>
              <a:t>年</a:t>
            </a:r>
            <a:r>
              <a:rPr lang="en-US" altLang="zh-TW" dirty="0" smtClean="0">
                <a:latin typeface="+mj-ea"/>
                <a:ea typeface="+mj-ea"/>
              </a:rPr>
              <a:t>1</a:t>
            </a:r>
            <a:r>
              <a:rPr lang="zh-TW" altLang="en-US" dirty="0" smtClean="0">
                <a:latin typeface="+mj-ea"/>
                <a:ea typeface="+mj-ea"/>
              </a:rPr>
              <a:t>月</a:t>
            </a:r>
            <a:r>
              <a:rPr lang="en-US" altLang="zh-TW" dirty="0" smtClean="0">
                <a:latin typeface="+mj-ea"/>
                <a:ea typeface="+mj-ea"/>
              </a:rPr>
              <a:t>1</a:t>
            </a:r>
            <a:r>
              <a:rPr lang="zh-TW" altLang="en-US" dirty="0" smtClean="0">
                <a:latin typeface="+mj-ea"/>
                <a:ea typeface="+mj-ea"/>
              </a:rPr>
              <a:t>日設為</a:t>
            </a:r>
            <a:r>
              <a:rPr lang="en-US" altLang="zh-TW" dirty="0" smtClean="0">
                <a:latin typeface="+mj-ea"/>
                <a:ea typeface="+mj-ea"/>
              </a:rPr>
              <a:t>1</a:t>
            </a:r>
            <a:r>
              <a:rPr lang="zh-TW" altLang="en-US" dirty="0" smtClean="0">
                <a:latin typeface="+mj-ea"/>
                <a:ea typeface="+mj-ea"/>
              </a:rPr>
              <a:t>，後面每過一天便加</a:t>
            </a:r>
            <a:r>
              <a:rPr lang="en-US" altLang="zh-TW" dirty="0" smtClean="0">
                <a:latin typeface="+mj-ea"/>
                <a:ea typeface="+mj-ea"/>
              </a:rPr>
              <a:t>1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故如圖</a:t>
            </a:r>
            <a:r>
              <a:rPr lang="en-US" altLang="zh-TW" dirty="0" smtClean="0">
                <a:latin typeface="+mj-ea"/>
                <a:ea typeface="+mj-ea"/>
              </a:rPr>
              <a:t>B</a:t>
            </a:r>
            <a:r>
              <a:rPr lang="zh-TW" altLang="en-US" dirty="0" smtClean="0">
                <a:latin typeface="+mj-ea"/>
                <a:ea typeface="+mj-ea"/>
              </a:rPr>
              <a:t>與</a:t>
            </a:r>
            <a:r>
              <a:rPr lang="en-US" altLang="zh-TW" dirty="0" smtClean="0">
                <a:latin typeface="+mj-ea"/>
                <a:ea typeface="+mj-ea"/>
              </a:rPr>
              <a:t>C</a:t>
            </a:r>
            <a:r>
              <a:rPr lang="zh-TW" altLang="en-US" dirty="0" smtClean="0">
                <a:latin typeface="+mj-ea"/>
                <a:ea typeface="+mj-ea"/>
              </a:rPr>
              <a:t>欄所示，</a:t>
            </a:r>
            <a:r>
              <a:rPr lang="zh-TW" altLang="en-US" b="1" dirty="0" smtClean="0">
                <a:latin typeface="+mj-ea"/>
                <a:ea typeface="+mj-ea"/>
              </a:rPr>
              <a:t>只要已經判定為日期</a:t>
            </a:r>
            <a:r>
              <a:rPr lang="zh-TW" altLang="en-US" dirty="0" smtClean="0">
                <a:latin typeface="+mj-ea"/>
                <a:ea typeface="+mj-ea"/>
              </a:rPr>
              <a:t>，再轉數值或文字便會呈現以下數值，代表從起始日自今過了幾天。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因此處理方式只有，先設定儲存格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zh-TW" altLang="en-US" dirty="0" smtClean="0">
                <a:latin typeface="+mj-ea"/>
                <a:ea typeface="+mj-ea"/>
              </a:rPr>
              <a:t>為日期，並重新輸入一次。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或是使用函數解決。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75" y="4487816"/>
            <a:ext cx="46101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日期改文字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986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使用函數</a:t>
            </a:r>
            <a:r>
              <a:rPr lang="en-US" altLang="zh-TW" dirty="0" smtClean="0">
                <a:latin typeface="+mj-ea"/>
                <a:ea typeface="+mj-ea"/>
              </a:rPr>
              <a:t>=TEXT(A2</a:t>
            </a:r>
            <a:r>
              <a:rPr lang="en-US" altLang="zh-TW" dirty="0">
                <a:latin typeface="+mj-ea"/>
                <a:ea typeface="+mj-ea"/>
              </a:rPr>
              <a:t>,"yymmdd</a:t>
            </a:r>
            <a:r>
              <a:rPr lang="en-US" altLang="zh-TW" dirty="0" smtClean="0">
                <a:latin typeface="+mj-ea"/>
                <a:ea typeface="+mj-ea"/>
              </a:rPr>
              <a:t>")</a:t>
            </a:r>
          </a:p>
          <a:p>
            <a:r>
              <a:rPr lang="en-US" altLang="zh-TW" b="1" dirty="0">
                <a:latin typeface="+mj-ea"/>
                <a:ea typeface="+mj-ea"/>
              </a:rPr>
              <a:t>=TEXT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latin typeface="+mj-ea"/>
                <a:ea typeface="+mj-ea"/>
              </a:rPr>
              <a:t>要</a:t>
            </a:r>
            <a:r>
              <a:rPr lang="zh-TW" altLang="en-US" b="1" dirty="0">
                <a:latin typeface="+mj-ea"/>
                <a:ea typeface="+mj-ea"/>
              </a:rPr>
              <a:t>設定格式的值</a:t>
            </a:r>
            <a:r>
              <a:rPr lang="en-US" altLang="zh-TW" b="1" dirty="0">
                <a:latin typeface="+mj-ea"/>
                <a:ea typeface="+mj-ea"/>
              </a:rPr>
              <a:t>, </a:t>
            </a:r>
            <a:r>
              <a:rPr lang="en-US" altLang="zh-TW" b="1" dirty="0" smtClean="0">
                <a:latin typeface="+mj-ea"/>
                <a:ea typeface="+mj-ea"/>
              </a:rPr>
              <a:t>"</a:t>
            </a:r>
            <a:r>
              <a:rPr lang="zh-TW" altLang="en-US" b="1" dirty="0" smtClean="0">
                <a:latin typeface="+mj-ea"/>
                <a:ea typeface="+mj-ea"/>
              </a:rPr>
              <a:t>要</a:t>
            </a:r>
            <a:r>
              <a:rPr lang="zh-TW" altLang="en-US" b="1" dirty="0">
                <a:latin typeface="+mj-ea"/>
                <a:ea typeface="+mj-ea"/>
              </a:rPr>
              <a:t>套用的格式代碼</a:t>
            </a:r>
            <a:r>
              <a:rPr lang="en-US" altLang="zh-TW" b="1" dirty="0">
                <a:latin typeface="+mj-ea"/>
                <a:ea typeface="+mj-ea"/>
              </a:rPr>
              <a:t>")</a:t>
            </a:r>
            <a:endParaRPr lang="zh-TW" altLang="en-US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故參數一為要變換的日期，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參數二為格式，可隨意設定。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y</a:t>
            </a:r>
            <a:r>
              <a:rPr lang="zh-TW" altLang="en-US" dirty="0" smtClean="0">
                <a:latin typeface="+mj-ea"/>
                <a:ea typeface="+mj-ea"/>
              </a:rPr>
              <a:t>為年，</a:t>
            </a:r>
            <a:r>
              <a:rPr lang="en-US" altLang="zh-TW" dirty="0" smtClean="0">
                <a:latin typeface="+mj-ea"/>
                <a:ea typeface="+mj-ea"/>
              </a:rPr>
              <a:t>m</a:t>
            </a:r>
            <a:r>
              <a:rPr lang="zh-TW" altLang="en-US" dirty="0" smtClean="0">
                <a:latin typeface="+mj-ea"/>
                <a:ea typeface="+mj-ea"/>
              </a:rPr>
              <a:t>為月，</a:t>
            </a:r>
            <a:r>
              <a:rPr lang="en-US" altLang="zh-TW" dirty="0" smtClean="0">
                <a:latin typeface="+mj-ea"/>
                <a:ea typeface="+mj-ea"/>
              </a:rPr>
              <a:t>d</a:t>
            </a:r>
            <a:r>
              <a:rPr lang="zh-TW" altLang="en-US" dirty="0" smtClean="0">
                <a:latin typeface="+mj-ea"/>
                <a:ea typeface="+mj-ea"/>
              </a:rPr>
              <a:t>為日。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B</a:t>
            </a:r>
            <a:r>
              <a:rPr lang="zh-TW" altLang="en-US" dirty="0" smtClean="0">
                <a:latin typeface="+mj-ea"/>
                <a:ea typeface="+mj-ea"/>
              </a:rPr>
              <a:t>欄為</a:t>
            </a:r>
            <a:r>
              <a:rPr lang="en-US" altLang="zh-TW" dirty="0" err="1" smtClean="0">
                <a:latin typeface="+mj-ea"/>
                <a:ea typeface="+mj-ea"/>
              </a:rPr>
              <a:t>yymmdd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pPr lvl="1"/>
            <a:r>
              <a:rPr lang="en-US" altLang="zh-TW" dirty="0" smtClean="0">
                <a:latin typeface="+mj-ea"/>
                <a:ea typeface="+mj-ea"/>
              </a:rPr>
              <a:t>C</a:t>
            </a:r>
            <a:r>
              <a:rPr lang="zh-TW" altLang="en-US" dirty="0" smtClean="0">
                <a:latin typeface="+mj-ea"/>
                <a:ea typeface="+mj-ea"/>
              </a:rPr>
              <a:t>欄為</a:t>
            </a:r>
            <a:r>
              <a:rPr lang="en-US" altLang="zh-TW" dirty="0" smtClean="0">
                <a:latin typeface="+mj-ea"/>
                <a:ea typeface="+mj-ea"/>
              </a:rPr>
              <a:t>m-d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290" y="4156076"/>
            <a:ext cx="3990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242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型態問題</vt:lpstr>
      <vt:lpstr>輸入時設定</vt:lpstr>
      <vt:lpstr>直接設定</vt:lpstr>
      <vt:lpstr>PowerPoint 簡報</vt:lpstr>
      <vt:lpstr>日期的麻煩之處</vt:lpstr>
      <vt:lpstr>日期改文字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日期錯誤</dc:title>
  <dc:creator>Windows 使用者</dc:creator>
  <cp:lastModifiedBy>CCBDA</cp:lastModifiedBy>
  <cp:revision>10</cp:revision>
  <dcterms:created xsi:type="dcterms:W3CDTF">2021-07-29T00:56:01Z</dcterms:created>
  <dcterms:modified xsi:type="dcterms:W3CDTF">2021-07-29T02:55:14Z</dcterms:modified>
</cp:coreProperties>
</file>