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B87D-D234-4159-86C3-EF14EB78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1A2EDA-C632-4BF6-B791-1251E57F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F7BD97-710A-438B-B6AA-E0D9D11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E1138-7808-4DDC-B0AE-F752AD4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F85BF-988C-49AC-99FC-A0C6378E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7159C-CFD9-41D5-B4A6-F3E1A36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FF6766-43F6-43E0-9150-5F43BA4B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83BA6-CA21-4308-BB5D-973EEDB3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3D994-8328-4AB5-9BC8-5ECCE0C2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D98CA8-EEB7-4CB6-BAC7-045D3FD8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F6D217-88F7-4364-B4A8-77A374F46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70EC88-0F71-4518-B31E-1CB752E5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FE2AC-7E6A-4F4D-9459-3A39B907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584AB-9AEF-41D9-88AC-9527D20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22B1E-EA40-447A-90FA-9B4B8BE7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174B9-98FA-41BD-8367-019A8821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3EA9A-ED53-4F0C-8CF9-EE41F263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6B63D-59C0-4A23-B10F-F476F6E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CCFCB9-DE8D-456B-8657-7AFA405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9546C-7A66-457D-9705-E0A9A29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0D763-BEA7-41F1-98FD-79FC0118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4E06E8-F048-4853-879F-49CE77FB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9E94B-CDAF-4E48-8828-8B353C04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05E83-8615-4CCE-B3AF-F0D682A3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96631-9B48-4238-9A42-8CDE77FD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7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61024-FAFA-4B7D-A013-433FAF2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D7B26-9954-4080-9B3C-AB146A061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5A0F8A-4B3E-4C50-9813-80D88FD9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ECF2C6-F61D-4F5D-B5B3-7ECFE45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4703CD-DDCB-4E1E-AAE0-F4E8666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E7B6F-B887-4F57-A0A2-735E3F20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DE0A8-E56F-4350-8411-DBCAF2F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A242F9-D9F7-4B34-83EC-41015EA4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5AB7E-83C4-43C7-9E89-0735CA344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7042DB-438F-4B48-B498-F3C0CB25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3B16BD-8C99-40FF-818B-4CD93C32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7FCCE2-931F-4FE1-88CA-D55CA4B7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E50DF7-DF31-42A0-A880-1EFD20E2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7E3B5F-1526-41EE-AE6F-518B89E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20385-D75D-48C2-8BE1-DEC8940F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0437B7-16EF-4E66-BAA6-04D3463F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5145E6-B27F-4855-BC16-17E1B72B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7A613A-0E53-4CD7-AA88-2BC2986A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F4A642-77E1-4D01-8854-BB6A83CF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6CDD4C-904B-44E1-B589-E34686D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B4C694-809B-48EC-ACAD-36126FC4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7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90C13-5E49-4E70-8C38-D5F9C823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AFA33-77A9-469A-97A9-8F63C43C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150F3-9A2D-4AF6-A7F5-3AA7C55F7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A11645-7895-4E88-92A3-5E0A7863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968F6-08E6-4448-9B9E-4A43FFD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02B41-4ABA-4BAD-A029-2DA04618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7AFD3-04C3-493D-BDDF-92E8678A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E4031-4437-42A0-A6E3-18F2CD97F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124ED7-BB61-4CDF-A1CC-2AD968CC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835DC-0F1A-4DC5-8E8D-54E015BC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72182-1A3A-46E0-898D-81A508D1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17CCB-FFF9-4BEE-B805-B823A008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7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20E41F-B380-41C5-BA74-17415CC7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31B5B-162B-4E29-88E1-149291E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5E79E-913C-48A7-B34E-1D6EFC7FF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8F26-7EA5-45CE-990A-B60D6B46909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736F9-9D23-478D-9D7D-F238BD8B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A0D25-9FBC-4250-B65E-F93B8D39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5254-CF30-4D4B-9090-E471757C2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2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E161BA-7330-4554-A2B2-1AEF94D5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桌面小物收納筒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1B0B1-2583-4C6E-B08A-74121CAF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設計理念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透過收納筒整理擺放桌面小物，還可以插上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歲身碟、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卡等等電腦記憶體。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D34BBC-DC06-4264-BE0D-58B4D70E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651" y="1176557"/>
            <a:ext cx="3050117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FF8B8-BA72-4F75-B1CB-5667529B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電腦記憶體放置區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可以插上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隨身碟、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文具用品放置區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可以放不同的文具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迴紋針放置區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可以放迴紋針或其他小物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EA524F-FEEB-4E29-8864-B3474D30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432086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831148-97EE-4048-B057-FECD3169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561680"/>
            <a:ext cx="2533422" cy="252789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F3048F-7D21-484C-8E3E-C89EF822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3665109"/>
            <a:ext cx="2533423" cy="2527088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3E8ABC-40B2-45BF-B7FC-55634E82A0E8}"/>
              </a:ext>
            </a:extLst>
          </p:cNvPr>
          <p:cNvSpPr/>
          <p:nvPr/>
        </p:nvSpPr>
        <p:spPr>
          <a:xfrm>
            <a:off x="9640111" y="2392776"/>
            <a:ext cx="2266544" cy="53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44DF288-4BE9-47ED-A084-42B6696C64BF}"/>
              </a:ext>
            </a:extLst>
          </p:cNvPr>
          <p:cNvSpPr txBox="1">
            <a:spLocks/>
          </p:cNvSpPr>
          <p:nvPr/>
        </p:nvSpPr>
        <p:spPr>
          <a:xfrm>
            <a:off x="9640111" y="2409986"/>
            <a:ext cx="393357" cy="51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5D359A-83AF-467B-B317-087ECC7D9E20}"/>
              </a:ext>
            </a:extLst>
          </p:cNvPr>
          <p:cNvSpPr/>
          <p:nvPr/>
        </p:nvSpPr>
        <p:spPr>
          <a:xfrm>
            <a:off x="9640111" y="1402772"/>
            <a:ext cx="2266544" cy="845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B735E730-11F5-4C5A-91E5-236DC47E6026}"/>
              </a:ext>
            </a:extLst>
          </p:cNvPr>
          <p:cNvSpPr txBox="1">
            <a:spLocks/>
          </p:cNvSpPr>
          <p:nvPr/>
        </p:nvSpPr>
        <p:spPr>
          <a:xfrm>
            <a:off x="9640111" y="1419983"/>
            <a:ext cx="393357" cy="81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7EB179-C58A-4271-9DD3-5E7CFA6F9214}"/>
              </a:ext>
            </a:extLst>
          </p:cNvPr>
          <p:cNvSpPr/>
          <p:nvPr/>
        </p:nvSpPr>
        <p:spPr>
          <a:xfrm>
            <a:off x="9640111" y="745626"/>
            <a:ext cx="2266544" cy="53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C0C865CF-368F-430C-9E96-A3A6BBD06631}"/>
              </a:ext>
            </a:extLst>
          </p:cNvPr>
          <p:cNvSpPr txBox="1">
            <a:spLocks/>
          </p:cNvSpPr>
          <p:nvPr/>
        </p:nvSpPr>
        <p:spPr>
          <a:xfrm>
            <a:off x="9640111" y="762836"/>
            <a:ext cx="393357" cy="51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C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54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4FE22F-0D94-46A1-A8D0-CB94194A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屏科手機架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A2DBF6-0641-4C22-80B9-739C7436E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1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7BD85-9C10-47F6-9667-BA076324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在辦公時，往往會划手機、看影片，若有一個手機架，手就不用一直拿著手機囉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9C18D8-CE95-4748-BE48-00C9B6EF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4588"/>
            <a:ext cx="5294716" cy="51888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68DAEF9-220E-4CF8-876B-56CB1CC1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83592"/>
            <a:ext cx="5294715" cy="54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1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102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桌面小物收納筒</vt:lpstr>
      <vt:lpstr>PowerPoint 簡報</vt:lpstr>
      <vt:lpstr>屏科手機架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桌面小物收納筒</dc:title>
  <dc:creator>明軒 吳</dc:creator>
  <cp:lastModifiedBy>明軒 吳</cp:lastModifiedBy>
  <cp:revision>1</cp:revision>
  <dcterms:created xsi:type="dcterms:W3CDTF">2022-04-25T16:01:30Z</dcterms:created>
  <dcterms:modified xsi:type="dcterms:W3CDTF">2022-04-25T16:19:02Z</dcterms:modified>
</cp:coreProperties>
</file>