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69" r:id="rId3"/>
    <p:sldId id="261" r:id="rId4"/>
    <p:sldId id="26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91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AED09-D58C-C14A-98B9-8F7559ECA3AC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C862B-C41E-EC43-BA23-076FA4C910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34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投影片圖像版面配置區 1">
            <a:extLst>
              <a:ext uri="{FF2B5EF4-FFF2-40B4-BE49-F238E27FC236}">
                <a16:creationId xmlns:a16="http://schemas.microsoft.com/office/drawing/2014/main" id="{24AE6D05-4519-FE48-8CE6-EC38DAA32B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AC299727-7895-704F-A6B1-9EF7492EBA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F6E2F541-6A6A-F14E-A4B0-800398F15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2F02EA7-D5FB-3E4C-A6F7-C8F0988E93C0}" type="slidenum">
              <a:rPr lang="en-US" altLang="zh-TW" sz="1200"/>
              <a:pPr/>
              <a:t>1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232831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D5977E9C-276F-7D42-9E25-3FCB5CA123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F860FBB-3112-FC48-B76F-A962E6635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44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>
            <a:extLst>
              <a:ext uri="{FF2B5EF4-FFF2-40B4-BE49-F238E27FC236}">
                <a16:creationId xmlns:a16="http://schemas.microsoft.com/office/drawing/2014/main" id="{D4AFBB8E-2206-0B49-8607-9F65B73ABF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備忘稿版面配置區 2">
            <a:extLst>
              <a:ext uri="{FF2B5EF4-FFF2-40B4-BE49-F238E27FC236}">
                <a16:creationId xmlns:a16="http://schemas.microsoft.com/office/drawing/2014/main" id="{9F270107-008C-A040-9F53-A5C884AD6A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44" name="投影片編號版面配置區 3">
            <a:extLst>
              <a:ext uri="{FF2B5EF4-FFF2-40B4-BE49-F238E27FC236}">
                <a16:creationId xmlns:a16="http://schemas.microsoft.com/office/drawing/2014/main" id="{EC2DD79A-5FE1-574E-A16C-DCDC316D7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BA727C4-BFEE-2F43-A37A-2BFC3AFD162D}" type="slidenum">
              <a:rPr lang="en-US" altLang="zh-TW" sz="1200"/>
              <a:pPr/>
              <a:t>4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306250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E183C-E25C-8941-AD35-570F3B6D7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66EBCB-4CAE-E94A-9556-276633466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AD5E72-ED13-1B4C-A5D6-62A33592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2C98-C06E-4F40-BD54-D4989DADE5C9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C3AB8-C809-074F-B0B8-9F1C88C2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9AD903-7ECE-A24E-9120-8F211F52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8A08-8406-D743-999B-DD8EBE99ED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591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27949-8707-F945-A64F-11E62237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4EF61C-75B7-F944-B72A-45179C6A4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43D9EC-B64C-E645-831A-D7077F72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2C98-C06E-4F40-BD54-D4989DADE5C9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D6A4C3-4C52-8446-9F3B-8DA8A339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BFF6AC-0507-EA48-AD7F-A60AB28A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8A08-8406-D743-999B-DD8EBE99ED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470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342115-6513-EE42-B12B-C80092FD9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761D6E-12D7-8543-B4B1-1321A2C48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FE4A8B-8670-9C40-B711-9E2EF366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2C98-C06E-4F40-BD54-D4989DADE5C9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730313-AF10-9A4E-AAA6-62FADF19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FCC15C-6F13-DE4A-A809-457B75B3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8A08-8406-D743-999B-DD8EBE99ED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067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2EE3B-C87C-D042-A20E-9416DE7C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84C6A8-6816-944D-BB2F-EF241528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1F08A-C9C9-0C48-8459-4AE419E7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2C98-C06E-4F40-BD54-D4989DADE5C9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C95E76-6502-9445-AEA1-B54F0C8A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78536-D145-564A-AC0F-834C32AB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8A08-8406-D743-999B-DD8EBE99ED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281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5385F-8422-4F4C-A98A-8B107BE4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DD0007-C17E-5344-81A9-DE1533CE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74C70-F9BA-C34D-9419-30A52C59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2C98-C06E-4F40-BD54-D4989DADE5C9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652CF-3B45-5D49-A8C3-02E5CD50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B5A703-0D62-8E4F-BE6B-4E0A898B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8A08-8406-D743-999B-DD8EBE99ED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202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B0FCA-3876-504C-A1F6-BB9F9979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E062C-1296-CC4E-87ED-3C22280EC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ED9E12-FE88-CF46-AF49-BC2ABF937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0472AE-934C-F14E-B918-27748B1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2C98-C06E-4F40-BD54-D4989DADE5C9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5A8167-A387-184A-ABE5-A0C50D80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AFA574-FAA0-234C-989B-69618AB9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8A08-8406-D743-999B-DD8EBE99ED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885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34BD9-D2A8-4C42-B196-85070B40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EC3EEA-564E-ED4D-9432-4FB8451DC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37E3B0-3DA8-B74D-94FE-3F2544939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2DD452-A055-FA42-B820-F11EC02BB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B54E4D-8496-5548-A049-0F2EF6DEA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EC43775-2CAF-7143-960E-93AB5B08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2C98-C06E-4F40-BD54-D4989DADE5C9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48F58D-F974-4742-A9E0-5B821A3D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4E0245-7DED-9E41-B672-EDB7F8BA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8A08-8406-D743-999B-DD8EBE99ED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99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FAE88-8714-D946-8539-7DE00A64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693242-6CF2-D941-A3F8-69715AFE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2C98-C06E-4F40-BD54-D4989DADE5C9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6E7969-A13E-2945-9799-76A60EC4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A40235-CFB7-3946-9D42-CE9E0708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8A08-8406-D743-999B-DD8EBE99ED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642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3CA42D-397A-6F4D-96C0-CDABF305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2C98-C06E-4F40-BD54-D4989DADE5C9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AB49B1B-A681-2C4C-AF68-5FD5CC49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98787F-B1B6-094A-B452-B683824D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8A08-8406-D743-999B-DD8EBE99ED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543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200AB0-663D-B942-AE29-097F84EC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C1E4B-815A-5D45-AA09-A0492C51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3208A9-6B92-C64B-B5DD-DDC408928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75384A-D2F3-1E4B-BF80-E07F1603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2C98-C06E-4F40-BD54-D4989DADE5C9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C8790F-187D-9848-B4FB-BF881D72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681F3A-273D-444E-817E-C63FEC66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8A08-8406-D743-999B-DD8EBE99ED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328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2334B-234A-E745-835E-DDB31994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A91A78-5DFB-564B-B233-1DE2A414E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42B5A5-7656-9141-8A3C-F4D97FA54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9678FF-5479-0840-A2A2-AC125F57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2C98-C06E-4F40-BD54-D4989DADE5C9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3BDDBC-A085-F14C-9420-FBE1CE7D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6013BE-C22F-D644-8156-8934ADAF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8A08-8406-D743-999B-DD8EBE99ED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243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CB7B3F-BCA8-B948-944D-A0471ABF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4D1B7A-A1E9-7849-A0F4-DC378607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6C7950-451C-E54F-8BDD-F72403473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2C98-C06E-4F40-BD54-D4989DADE5C9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97E62F-437F-2943-9BB8-6A77D8EC7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BC4EF1-FF75-BA43-9250-1794B0B7E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8A08-8406-D743-999B-DD8EBE99ED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497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eethome3d.com/zh-tw/download.j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>
            <a:extLst>
              <a:ext uri="{FF2B5EF4-FFF2-40B4-BE49-F238E27FC236}">
                <a16:creationId xmlns:a16="http://schemas.microsoft.com/office/drawing/2014/main" id="{AD9C92C9-F801-3645-8EF6-08E275EB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D845816-3F1C-874F-A725-B57D126BFE96}" type="slidenum">
              <a:rPr kumimoji="0" lang="en-US" altLang="zh-TW" sz="1200">
                <a:latin typeface="Verdana" panose="020B0604030504040204" pitchFamily="34" charset="0"/>
              </a:rPr>
              <a:pPr/>
              <a:t>1</a:t>
            </a:fld>
            <a:endParaRPr kumimoji="0" lang="en-US" altLang="zh-TW" sz="1200">
              <a:latin typeface="Verdana" panose="020B060403050404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5B464A9-4D7F-9440-87F5-7DC770C9A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Verdana" panose="020B0604030504040204" pitchFamily="34" charset="0"/>
              </a:rPr>
              <a:t>FloorPlanner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F862C81-1473-F941-B3A5-E3BFFCF53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0621" y="1690688"/>
            <a:ext cx="9827172" cy="431071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en-US" dirty="0">
                <a:latin typeface="Verdana" panose="020B0604030504040204" pitchFamily="34" charset="0"/>
              </a:rPr>
              <a:t>「直覺式」室內設計工具</a:t>
            </a:r>
          </a:p>
          <a:p>
            <a:pPr eaLnBrk="1" hangingPunct="1"/>
            <a:r>
              <a:rPr lang="zh-TW" altLang="en-US" dirty="0">
                <a:latin typeface="Verdana" panose="020B0604030504040204" pitchFamily="34" charset="0"/>
              </a:rPr>
              <a:t>有</a:t>
            </a:r>
            <a:r>
              <a:rPr lang="en-US" altLang="zh-TW" dirty="0" err="1">
                <a:latin typeface="Verdana" panose="020B0604030504040204" pitchFamily="34" charset="0"/>
              </a:rPr>
              <a:t>gmail</a:t>
            </a:r>
            <a:r>
              <a:rPr lang="zh-TW" altLang="en-US" dirty="0">
                <a:latin typeface="Verdana" panose="020B0604030504040204" pitchFamily="34" charset="0"/>
              </a:rPr>
              <a:t>帳號即可使用</a:t>
            </a:r>
          </a:p>
          <a:p>
            <a:pPr eaLnBrk="1" hangingPunct="1"/>
            <a:r>
              <a:rPr lang="zh-TW" altLang="en-US" dirty="0">
                <a:latin typeface="Verdana" panose="020B0604030504040204" pitchFamily="34" charset="0"/>
              </a:rPr>
              <a:t>雲端版的軟體工具</a:t>
            </a:r>
            <a:endParaRPr lang="en-US" altLang="zh-TW" dirty="0">
              <a:latin typeface="Verdana" panose="020B0604030504040204" pitchFamily="34" charset="0"/>
            </a:endParaRPr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類似</a:t>
            </a:r>
            <a:r>
              <a:rPr lang="en-US" altLang="zh-TW" dirty="0" err="1">
                <a:solidFill>
                  <a:srgbClr val="FF0000"/>
                </a:solidFill>
                <a:latin typeface="Verdana" panose="020B0604030504040204" pitchFamily="34" charset="0"/>
              </a:rPr>
              <a:t>GoogleSketup</a:t>
            </a:r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不易學習</a:t>
            </a:r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zh-TW" altLang="en-US" dirty="0">
                <a:latin typeface="Verdana" panose="020B0604030504040204" pitchFamily="34" charset="0"/>
              </a:rPr>
              <a:t>設計課程使用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dirty="0">
                <a:latin typeface="Verdana" panose="020B0604030504040204" pitchFamily="34" charset="0"/>
              </a:rPr>
              <a:t> </a:t>
            </a:r>
            <a:r>
              <a:rPr lang="en-US" altLang="zh-TW" dirty="0">
                <a:latin typeface="Verdana" panose="020B0604030504040204" pitchFamily="34" charset="0"/>
              </a:rPr>
              <a:t>1. </a:t>
            </a:r>
            <a:r>
              <a:rPr lang="zh-TW" altLang="en-US" dirty="0">
                <a:latin typeface="Verdana" panose="020B0604030504040204" pitchFamily="34" charset="0"/>
              </a:rPr>
              <a:t>設計學習場景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>
                <a:latin typeface="Verdana" panose="020B0604030504040204" pitchFamily="34" charset="0"/>
              </a:rPr>
              <a:t> 2. </a:t>
            </a:r>
            <a:r>
              <a:rPr lang="zh-TW" altLang="en-US" dirty="0">
                <a:latin typeface="Verdana" panose="020B0604030504040204" pitchFamily="34" charset="0"/>
              </a:rPr>
              <a:t>設計教室空間   </a:t>
            </a:r>
          </a:p>
          <a:p>
            <a:pPr eaLnBrk="1" hangingPunct="1"/>
            <a:r>
              <a:rPr lang="zh-TW" altLang="en-US" dirty="0">
                <a:latin typeface="Verdana" panose="020B0604030504040204" pitchFamily="34" charset="0"/>
              </a:rPr>
              <a:t>缺點：無購買</a:t>
            </a:r>
            <a:r>
              <a:rPr lang="en-US" altLang="zh-TW" dirty="0">
                <a:latin typeface="Verdana" panose="020B0604030504040204" pitchFamily="34" charset="0"/>
              </a:rPr>
              <a:t>upgrade</a:t>
            </a:r>
            <a:r>
              <a:rPr lang="zh-TW" altLang="en-US" dirty="0">
                <a:latin typeface="Verdana" panose="020B0604030504040204" pitchFamily="34" charset="0"/>
              </a:rPr>
              <a:t>版只能畫一次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dirty="0">
                <a:latin typeface="Verdana" panose="020B060403050404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949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標題 1">
            <a:extLst>
              <a:ext uri="{FF2B5EF4-FFF2-40B4-BE49-F238E27FC236}">
                <a16:creationId xmlns:a16="http://schemas.microsoft.com/office/drawing/2014/main" id="{20AF5AB9-09F5-E74A-96F2-4E8A0B83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桌機版的</a:t>
            </a:r>
            <a:r>
              <a:rPr lang="en-US" altLang="zh-TW"/>
              <a:t>FloorPlanner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80BC20-7008-B54E-BC6D-10CDFB80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Sweet Home 3D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dirty="0"/>
              <a:t>  1. </a:t>
            </a:r>
            <a:r>
              <a:rPr lang="zh-TW" altLang="en-US" dirty="0"/>
              <a:t>免費軟體</a:t>
            </a:r>
            <a:endParaRPr lang="en-US" altLang="zh-TW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TW" dirty="0"/>
              <a:t>  2. </a:t>
            </a:r>
            <a:r>
              <a:rPr lang="zh-TW" altLang="en-US" dirty="0"/>
              <a:t>跨平台</a:t>
            </a:r>
            <a:endParaRPr lang="en-US" altLang="zh-TW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TW" dirty="0"/>
              <a:t>  3. </a:t>
            </a:r>
            <a:r>
              <a:rPr lang="zh-TW" altLang="en-US" dirty="0"/>
              <a:t>不定時會提供傢具模組</a:t>
            </a:r>
            <a:endParaRPr lang="en-US" altLang="zh-TW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TW" dirty="0"/>
              <a:t>  4. </a:t>
            </a:r>
            <a:r>
              <a:rPr lang="zh-TW" altLang="en-US" dirty="0">
                <a:hlinkClick r:id="rId2"/>
              </a:rPr>
              <a:t>下載網址</a:t>
            </a:r>
            <a:endParaRPr lang="en-US" altLang="zh-TW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26627" name="投影片編號版面配置區 3">
            <a:extLst>
              <a:ext uri="{FF2B5EF4-FFF2-40B4-BE49-F238E27FC236}">
                <a16:creationId xmlns:a16="http://schemas.microsoft.com/office/drawing/2014/main" id="{0485D1EE-2DDE-D541-99B3-D01D3B53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19F21F1-F85F-8C44-9617-EE03BF79A59F}" type="slidenum">
              <a:rPr kumimoji="0" lang="zh-TW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kumimoji="0" lang="en-US" altLang="zh-TW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D8B15DD4-C799-D041-9953-6DA1C31C6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Verdana" panose="020B0604030504040204" pitchFamily="34" charset="0"/>
              </a:rPr>
              <a:t>Sample-living room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2AAC5ECD-E922-6846-8873-0D877B0DD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Verdana" panose="020B0604030504040204" pitchFamily="34" charset="0"/>
            </a:endParaRPr>
          </a:p>
        </p:txBody>
      </p:sp>
      <p:pic>
        <p:nvPicPr>
          <p:cNvPr id="27651" name="Picture 4" descr="542908_3855249579997_1241063547_33734634_204846293_n">
            <a:extLst>
              <a:ext uri="{FF2B5EF4-FFF2-40B4-BE49-F238E27FC236}">
                <a16:creationId xmlns:a16="http://schemas.microsoft.com/office/drawing/2014/main" id="{31E5D20F-426F-8C4B-8F30-6E124F3F5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773238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37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>
            <a:extLst>
              <a:ext uri="{FF2B5EF4-FFF2-40B4-BE49-F238E27FC236}">
                <a16:creationId xmlns:a16="http://schemas.microsoft.com/office/drawing/2014/main" id="{664AFD74-964C-1C4E-A00B-FD9330E7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D9D4425-F385-314E-84D3-BBB13B86C9E2}" type="slidenum">
              <a:rPr kumimoji="0" lang="en-US" altLang="zh-TW" sz="1200">
                <a:latin typeface="Verdana" panose="020B0604030504040204" pitchFamily="34" charset="0"/>
              </a:rPr>
              <a:pPr/>
              <a:t>4</a:t>
            </a:fld>
            <a:endParaRPr kumimoji="0" lang="en-US" altLang="zh-TW" sz="1200">
              <a:latin typeface="Verdana" panose="020B060403050404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2694BCD-211E-C846-9376-0C41ABCF3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latin typeface="Verdana" panose="020B0604030504040204" pitchFamily="34" charset="0"/>
              </a:rPr>
              <a:t>作業</a:t>
            </a:r>
            <a:endParaRPr lang="en-US" altLang="zh-TW" dirty="0">
              <a:latin typeface="Verdana" panose="020B0604030504040204" pitchFamily="34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2EDF076-7938-5F42-8C7E-285CD7448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latin typeface="Verdana" panose="020B0604030504040204" pitchFamily="34" charset="0"/>
              </a:rPr>
              <a:t>利用</a:t>
            </a:r>
            <a:r>
              <a:rPr lang="en-US" altLang="zh-TW" dirty="0" err="1">
                <a:latin typeface="Verdana" panose="020B0604030504040204" pitchFamily="34" charset="0"/>
              </a:rPr>
              <a:t>Floorplanner</a:t>
            </a:r>
            <a:r>
              <a:rPr lang="zh-TW" altLang="en-US" dirty="0">
                <a:latin typeface="Verdana" panose="020B0604030504040204" pitchFamily="34" charset="0"/>
              </a:rPr>
              <a:t>設計你夢想中的書房或辦公空間</a:t>
            </a:r>
            <a:endParaRPr lang="en-US" altLang="zh-TW" dirty="0">
              <a:latin typeface="Verdana" panose="020B0604030504040204" pitchFamily="34" charset="0"/>
            </a:endParaRPr>
          </a:p>
          <a:p>
            <a:pPr eaLnBrk="1" hangingPunct="1"/>
            <a:r>
              <a:rPr lang="zh-TW" altLang="en-US" dirty="0">
                <a:latin typeface="Verdana" panose="020B0604030504040204" pitchFamily="34" charset="0"/>
              </a:rPr>
              <a:t>作業需求</a:t>
            </a:r>
            <a:endParaRPr lang="en-US" altLang="zh-TW" dirty="0">
              <a:latin typeface="Verdana" panose="020B060403050404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dirty="0">
                <a:latin typeface="Verdana" panose="020B0604030504040204" pitchFamily="34" charset="0"/>
              </a:rPr>
              <a:t>  1. </a:t>
            </a:r>
            <a:r>
              <a:rPr lang="zh-TW" altLang="en-US" b="1" dirty="0">
                <a:latin typeface="Verdana" panose="020B0604030504040204" pitchFamily="34" charset="0"/>
              </a:rPr>
              <a:t>詳細說明設計理念</a:t>
            </a:r>
            <a:endParaRPr lang="en-US" altLang="zh-TW" b="1" dirty="0">
              <a:latin typeface="Verdana" panose="020B060403050404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dirty="0">
                <a:latin typeface="Verdana" panose="020B0604030504040204" pitchFamily="34" charset="0"/>
              </a:rPr>
              <a:t>  2. </a:t>
            </a:r>
            <a:r>
              <a:rPr lang="zh-TW" altLang="en-US" dirty="0">
                <a:latin typeface="Verdana" panose="020B0604030504040204" pitchFamily="34" charset="0"/>
              </a:rPr>
              <a:t>需有</a:t>
            </a:r>
            <a:r>
              <a:rPr lang="en-US" altLang="zh-TW" dirty="0">
                <a:latin typeface="Verdana" panose="020B0604030504040204" pitchFamily="34" charset="0"/>
              </a:rPr>
              <a:t>2D</a:t>
            </a:r>
            <a:r>
              <a:rPr lang="zh-TW" altLang="en-US" dirty="0">
                <a:latin typeface="Verdana" panose="020B0604030504040204" pitchFamily="34" charset="0"/>
              </a:rPr>
              <a:t>平面與</a:t>
            </a:r>
            <a:r>
              <a:rPr lang="en-US" altLang="zh-TW" dirty="0">
                <a:latin typeface="Verdana" panose="020B0604030504040204" pitchFamily="34" charset="0"/>
              </a:rPr>
              <a:t>3D</a:t>
            </a:r>
            <a:r>
              <a:rPr lang="zh-TW" altLang="en-US" dirty="0">
                <a:latin typeface="Verdana" panose="020B0604030504040204" pitchFamily="34" charset="0"/>
              </a:rPr>
              <a:t>空間截圖</a:t>
            </a:r>
            <a:endParaRPr lang="en-US" altLang="zh-TW" dirty="0">
              <a:latin typeface="Verdana" panose="020B060403050404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dirty="0">
                <a:latin typeface="Verdana" panose="020B0604030504040204" pitchFamily="34" charset="0"/>
              </a:rPr>
              <a:t>  3. </a:t>
            </a:r>
            <a:r>
              <a:rPr lang="zh-TW" altLang="en-US" dirty="0">
                <a:latin typeface="Verdana" panose="020B0604030504040204" pitchFamily="34" charset="0"/>
              </a:rPr>
              <a:t>作品以</a:t>
            </a:r>
            <a:r>
              <a:rPr lang="en-US" altLang="zh-TW" dirty="0">
                <a:latin typeface="Verdana" panose="020B0604030504040204" pitchFamily="34" charset="0"/>
              </a:rPr>
              <a:t>ppt</a:t>
            </a:r>
            <a:r>
              <a:rPr lang="zh-TW" altLang="en-US" dirty="0">
                <a:latin typeface="Verdana" panose="020B0604030504040204" pitchFamily="34" charset="0"/>
              </a:rPr>
              <a:t>呈現</a:t>
            </a:r>
            <a:r>
              <a:rPr lang="en-US" altLang="zh-TW" dirty="0">
                <a:latin typeface="Verdana" panose="020B0604030504040204" pitchFamily="34" charset="0"/>
              </a:rPr>
              <a:t>(</a:t>
            </a:r>
            <a:r>
              <a:rPr lang="zh-TW" altLang="en-US" dirty="0">
                <a:latin typeface="Verdana" panose="020B0604030504040204" pitchFamily="34" charset="0"/>
              </a:rPr>
              <a:t>截圖至</a:t>
            </a:r>
            <a:r>
              <a:rPr lang="en-US" altLang="zh-TW" dirty="0">
                <a:latin typeface="Verdana" panose="020B0604030504040204" pitchFamily="34" charset="0"/>
              </a:rPr>
              <a:t>ppt)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dirty="0">
                <a:latin typeface="Verdana" panose="020B0604030504040204" pitchFamily="34" charset="0"/>
              </a:rPr>
              <a:t>  4. </a:t>
            </a:r>
            <a:r>
              <a:rPr lang="zh-TW" altLang="en-US" dirty="0">
                <a:latin typeface="Verdana" panose="020B0604030504040204" pitchFamily="34" charset="0"/>
              </a:rPr>
              <a:t>空間內需有許多物品</a:t>
            </a:r>
            <a:endParaRPr lang="en-US" altLang="zh-TW" dirty="0">
              <a:latin typeface="Verdana" panose="020B060403050404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TW" dirty="0">
              <a:latin typeface="Verdana" panose="020B060403050404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TW" altLang="en-US" sz="2000" dirty="0">
                <a:latin typeface="Verdana" panose="020B0604030504040204" pitchFamily="34" charset="0"/>
              </a:rPr>
              <a:t>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0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3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145</Words>
  <Application>Microsoft Macintosh PowerPoint</Application>
  <PresentationFormat>寬螢幕</PresentationFormat>
  <Paragraphs>32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Wingdings</vt:lpstr>
      <vt:lpstr>Office 佈景主題</vt:lpstr>
      <vt:lpstr>FloorPlanner </vt:lpstr>
      <vt:lpstr>桌機版的FloorPlanner</vt:lpstr>
      <vt:lpstr>Sample-living room</vt:lpstr>
      <vt:lpstr>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FloorPlanner </dc:title>
  <dc:creator>Microsoft Office 使用者</dc:creator>
  <cp:lastModifiedBy>Microsoft Office User</cp:lastModifiedBy>
  <cp:revision>2</cp:revision>
  <dcterms:created xsi:type="dcterms:W3CDTF">2020-02-05T18:46:34Z</dcterms:created>
  <dcterms:modified xsi:type="dcterms:W3CDTF">2021-03-04T05:58:48Z</dcterms:modified>
</cp:coreProperties>
</file>