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6" r:id="rId2"/>
    <p:sldId id="278" r:id="rId3"/>
    <p:sldId id="265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291"/>
  </p:normalViewPr>
  <p:slideViewPr>
    <p:cSldViewPr snapToGrid="0" snapToObjects="1">
      <p:cViewPr varScale="1">
        <p:scale>
          <a:sx n="121" d="100"/>
          <a:sy n="121" d="100"/>
        </p:scale>
        <p:origin x="20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A02B24-A12B-9648-9C91-521F87B3DB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DF23561-AD6F-A648-A1E4-AEF704CA65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6A79BE-2E50-1B43-938F-51AE6579F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1CC1D-67B8-0347-BFA6-CDCA423E3BA2}" type="datetimeFigureOut">
              <a:rPr kumimoji="1" lang="zh-TW" altLang="en-US" smtClean="0"/>
              <a:t>2022/4/14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874D7F8-AE23-AE4E-82E2-43A3C09A5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7E5AA77-C8F9-AF48-9E89-A93F369AA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6244-DCD5-3041-BE05-EFFB083048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07477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4BD50D-7870-F347-A9D3-B58061746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A726893-2729-0242-87FA-DC688FF4D0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012D51-ABD2-0E4C-BFBE-4AD216CA8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1CC1D-67B8-0347-BFA6-CDCA423E3BA2}" type="datetimeFigureOut">
              <a:rPr kumimoji="1" lang="zh-TW" altLang="en-US" smtClean="0"/>
              <a:t>2022/4/14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1F6770-18B0-C14E-AF51-4C284453B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3895D3-B8BA-2045-AEB5-16D0E0F18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6244-DCD5-3041-BE05-EFFB083048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97563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B6DEFFB-9992-B24F-A973-0F61E5B4B7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5EDFA9C-5441-2C48-ADE2-02188F012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8583C2D-468F-5F4A-867D-F6D6D8090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1CC1D-67B8-0347-BFA6-CDCA423E3BA2}" type="datetimeFigureOut">
              <a:rPr kumimoji="1" lang="zh-TW" altLang="en-US" smtClean="0"/>
              <a:t>2022/4/14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682AA7-23C7-F34A-864D-846BFF63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1828B2-1359-E24D-AEA1-B17D264B7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6244-DCD5-3041-BE05-EFFB083048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4502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7D183B-7F08-B14D-89C8-A645F5629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B71923-8EA2-2D4A-9C85-B3CB8F131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72DD89-65D5-134F-B0FD-DAA672D64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1CC1D-67B8-0347-BFA6-CDCA423E3BA2}" type="datetimeFigureOut">
              <a:rPr kumimoji="1" lang="zh-TW" altLang="en-US" smtClean="0"/>
              <a:t>2022/4/14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AB0836-CCE5-364E-9A77-B6D8EC9F3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0E0D91E-067F-9342-ADD2-A6D1B3002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6244-DCD5-3041-BE05-EFFB083048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72461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DF6014-47DE-ED47-B8AD-9D4F26EB1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526F8E8-9E30-E647-89C7-0150FCE2E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DD0722-DA60-0748-A137-C04C25318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1CC1D-67B8-0347-BFA6-CDCA423E3BA2}" type="datetimeFigureOut">
              <a:rPr kumimoji="1" lang="zh-TW" altLang="en-US" smtClean="0"/>
              <a:t>2022/4/14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A900882-EC01-814E-82EE-1C3AC9432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9CB14B5-6F00-4942-A937-B8AB36D41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6244-DCD5-3041-BE05-EFFB083048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06559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59EA5A-0A91-E04F-A5DC-1B4F414FC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51CE84-FF93-8C46-A50F-7C654F4353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58FD747-45FE-774C-BAA5-F31CA12E5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74D2BCD-79EB-1E41-A74A-30337831E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1CC1D-67B8-0347-BFA6-CDCA423E3BA2}" type="datetimeFigureOut">
              <a:rPr kumimoji="1" lang="zh-TW" altLang="en-US" smtClean="0"/>
              <a:t>2022/4/14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AAB60DF-3530-F140-A8E4-4090057C2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A65CD5E-FE47-694F-9BEA-A7DAB60C0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6244-DCD5-3041-BE05-EFFB083048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93311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40A5DF-3537-8F4C-AEA6-2A1431412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36F12BD-686A-7B43-8B73-D72882085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EB37C97-CD39-734A-B9D3-8059AE008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013DC8D-333D-5D49-A6BE-C1AF008EA8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8792689-14AA-F146-A533-D6746524E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B068393-6F04-AD41-8735-9137F1AFA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1CC1D-67B8-0347-BFA6-CDCA423E3BA2}" type="datetimeFigureOut">
              <a:rPr kumimoji="1" lang="zh-TW" altLang="en-US" smtClean="0"/>
              <a:t>2022/4/14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4A1A7A9-7E15-8640-9A47-CD20907E9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2A1E1BC-BD57-C444-B56B-35ABDF402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6244-DCD5-3041-BE05-EFFB083048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29171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F9CD8C-77D8-CF47-834E-A064FF80E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B60A36D-F62B-464B-9D36-BDDAAB09E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1CC1D-67B8-0347-BFA6-CDCA423E3BA2}" type="datetimeFigureOut">
              <a:rPr kumimoji="1" lang="zh-TW" altLang="en-US" smtClean="0"/>
              <a:t>2022/4/14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09D4E3A-D261-C24C-B3C4-8694EB23D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2470B2E-C31C-D04A-9E26-B5A43920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6244-DCD5-3041-BE05-EFFB083048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22186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AF9FC82-5F9D-E341-98AA-AC9C011FE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1CC1D-67B8-0347-BFA6-CDCA423E3BA2}" type="datetimeFigureOut">
              <a:rPr kumimoji="1" lang="zh-TW" altLang="en-US" smtClean="0"/>
              <a:t>2022/4/14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6FC8709-7958-694F-861A-205EE68A2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657839D-5FFD-FB44-AC99-A5E5EAF74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6244-DCD5-3041-BE05-EFFB083048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24965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D72E0F-838C-9345-A764-68104AD66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1EE732-7C76-9544-9588-DABBA1CB5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C364218-4DA9-7F4A-BAD1-113D5A58E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9036195-C296-AA4D-A381-734399C02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1CC1D-67B8-0347-BFA6-CDCA423E3BA2}" type="datetimeFigureOut">
              <a:rPr kumimoji="1" lang="zh-TW" altLang="en-US" smtClean="0"/>
              <a:t>2022/4/14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329FF81-62C9-B141-8A75-2C4D6F21C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BCD99C8-884C-DB41-86BE-226C270F6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6244-DCD5-3041-BE05-EFFB083048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09650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81357E-BD97-FF44-A674-6EC653C63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E096D4E-6A04-9649-9110-2ED8F0ACAD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D09DE5B-EB75-7543-8199-AA1925F59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E0837EF-56AC-7441-A18B-EF2CBF827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1CC1D-67B8-0347-BFA6-CDCA423E3BA2}" type="datetimeFigureOut">
              <a:rPr kumimoji="1" lang="zh-TW" altLang="en-US" smtClean="0"/>
              <a:t>2022/4/14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AD028F2-41E1-9147-B21E-7C31AFE8C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34B9868-3467-C14F-B742-DAAEC693F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36244-DCD5-3041-BE05-EFFB083048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97380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2ACF08D-1E1C-CB48-9FEF-C350619AF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4DDCDBC-B69A-EC44-AEBF-AA88F5FD6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B1E0109-AAC9-314B-ACE5-C778F1426C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1CC1D-67B8-0347-BFA6-CDCA423E3BA2}" type="datetimeFigureOut">
              <a:rPr kumimoji="1" lang="zh-TW" altLang="en-US" smtClean="0"/>
              <a:t>2022/4/14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08F8039-B0E5-5848-9554-23B56D6497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E35151-B5BD-3046-BD32-13A8E0F2C1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36244-DCD5-3041-BE05-EFFB083048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67691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youtube.com/watch?v=MwjWT-EvKS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標題 1">
            <a:extLst>
              <a:ext uri="{FF2B5EF4-FFF2-40B4-BE49-F238E27FC236}">
                <a16:creationId xmlns:a16="http://schemas.microsoft.com/office/drawing/2014/main" id="{8DDC41C2-A2A9-ED40-B02E-F076C62A3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Better 3D Printing Software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FDE261-B086-2340-85BF-CF17E7CEE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altLang="zh-TW" dirty="0" err="1"/>
              <a:t>TinkerCAD</a:t>
            </a:r>
            <a:r>
              <a:rPr lang="en-US" altLang="zh-TW" dirty="0"/>
              <a:t> </a:t>
            </a:r>
            <a:r>
              <a:rPr lang="zh-TW" altLang="en-US" dirty="0"/>
              <a:t>的優點</a:t>
            </a:r>
            <a:endParaRPr lang="en-US" altLang="zh-TW" dirty="0"/>
          </a:p>
          <a:p>
            <a:pPr marL="0" indent="0">
              <a:buNone/>
              <a:defRPr/>
            </a:pPr>
            <a:r>
              <a:rPr lang="en-US" altLang="zh-TW" dirty="0"/>
              <a:t> 1.</a:t>
            </a:r>
            <a:r>
              <a:rPr lang="zh-TW" altLang="en-US" dirty="0"/>
              <a:t>不用安裝，直接使用瀏覽器</a:t>
            </a:r>
            <a:endParaRPr lang="en-US" altLang="zh-TW" dirty="0"/>
          </a:p>
          <a:p>
            <a:pPr marL="0" indent="0">
              <a:buNone/>
              <a:defRPr/>
            </a:pPr>
            <a:r>
              <a:rPr lang="en-US" altLang="zh-TW" dirty="0"/>
              <a:t> 2.</a:t>
            </a:r>
            <a:r>
              <a:rPr lang="zh-TW" altLang="en-US" dirty="0"/>
              <a:t>工具隨拉即用，只要會組合即可</a:t>
            </a:r>
            <a:endParaRPr lang="en-US" altLang="zh-TW" dirty="0"/>
          </a:p>
          <a:p>
            <a:pPr marL="0" indent="0">
              <a:buNone/>
              <a:defRPr/>
            </a:pPr>
            <a:r>
              <a:rPr lang="en-US" altLang="zh-TW" dirty="0"/>
              <a:t> 3.</a:t>
            </a:r>
            <a:r>
              <a:rPr lang="zh-TW" altLang="en-US" dirty="0"/>
              <a:t>存檔後可立即輸出</a:t>
            </a:r>
            <a:r>
              <a:rPr lang="en-US" altLang="zh-TW" dirty="0"/>
              <a:t>STL</a:t>
            </a:r>
            <a:r>
              <a:rPr lang="zh-TW" altLang="en-US" dirty="0"/>
              <a:t>檔，委外輸出</a:t>
            </a:r>
            <a:endParaRPr lang="en-US" altLang="zh-TW" dirty="0"/>
          </a:p>
          <a:p>
            <a:pPr marL="0" indent="0">
              <a:buNone/>
              <a:defRPr/>
            </a:pPr>
            <a:r>
              <a:rPr lang="en-US" altLang="zh-TW" dirty="0"/>
              <a:t> 4.</a:t>
            </a:r>
            <a:r>
              <a:rPr lang="zh-TW" altLang="en-US" dirty="0"/>
              <a:t>網路上都有提供教學影片</a:t>
            </a:r>
          </a:p>
        </p:txBody>
      </p:sp>
    </p:spTree>
    <p:extLst>
      <p:ext uri="{BB962C8B-B14F-4D97-AF65-F5344CB8AC3E}">
        <p14:creationId xmlns:p14="http://schemas.microsoft.com/office/powerpoint/2010/main" val="1404191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標題 1">
            <a:extLst>
              <a:ext uri="{FF2B5EF4-FFF2-40B4-BE49-F238E27FC236}">
                <a16:creationId xmlns:a16="http://schemas.microsoft.com/office/drawing/2014/main" id="{F63B54E5-7F94-F845-A02B-3504C326A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TinkerCAD</a:t>
            </a:r>
            <a:endParaRPr lang="zh-TW" altLang="en-US" dirty="0"/>
          </a:p>
        </p:txBody>
      </p:sp>
      <p:pic>
        <p:nvPicPr>
          <p:cNvPr id="29698" name="內容版面配置區 3" descr="螢幕快照 2016-09-21 下午12.41.31.png">
            <a:hlinkClick r:id="rId2"/>
            <a:extLst>
              <a:ext uri="{FF2B5EF4-FFF2-40B4-BE49-F238E27FC236}">
                <a16:creationId xmlns:a16="http://schemas.microsoft.com/office/drawing/2014/main" id="{F361890C-0EFD-1D4F-84F4-CFF35A6400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047" r="-1704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72191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標題 1">
            <a:extLst>
              <a:ext uri="{FF2B5EF4-FFF2-40B4-BE49-F238E27FC236}">
                <a16:creationId xmlns:a16="http://schemas.microsoft.com/office/drawing/2014/main" id="{E7811A8B-0397-AE4C-A9B3-1BDD78370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作業</a:t>
            </a:r>
          </a:p>
        </p:txBody>
      </p:sp>
      <p:sp>
        <p:nvSpPr>
          <p:cNvPr id="30722" name="內容版面配置區 2">
            <a:extLst>
              <a:ext uri="{FF2B5EF4-FFF2-40B4-BE49-F238E27FC236}">
                <a16:creationId xmlns:a16="http://schemas.microsoft.com/office/drawing/2014/main" id="{76177ACC-B7CE-FA48-B874-1AC80F41E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利用</a:t>
            </a:r>
            <a:r>
              <a:rPr lang="en-US" altLang="zh-TW" dirty="0" err="1"/>
              <a:t>TinkerCAD</a:t>
            </a:r>
            <a:r>
              <a:rPr lang="zh-TW" altLang="en-US" dirty="0"/>
              <a:t>做出</a:t>
            </a:r>
            <a:r>
              <a:rPr lang="en-US" altLang="zh-TW" u="sng" dirty="0"/>
              <a:t>1</a:t>
            </a:r>
            <a:r>
              <a:rPr lang="zh-TW" altLang="en-US" u="sng" dirty="0"/>
              <a:t>個</a:t>
            </a:r>
            <a:r>
              <a:rPr lang="en-US" altLang="zh-TW" u="sng" dirty="0"/>
              <a:t>3D</a:t>
            </a:r>
            <a:r>
              <a:rPr lang="zh-TW" altLang="en-US" u="sng" dirty="0"/>
              <a:t>桌上文具</a:t>
            </a:r>
            <a:endParaRPr lang="en-US" altLang="zh-TW" u="sng" dirty="0"/>
          </a:p>
          <a:p>
            <a:r>
              <a:rPr lang="zh-TW" altLang="en-US" dirty="0"/>
              <a:t>作業需求</a:t>
            </a:r>
            <a:endParaRPr lang="en-US" altLang="zh-TW" dirty="0"/>
          </a:p>
          <a:p>
            <a:pPr>
              <a:buFont typeface="Arial" panose="020B0604020202020204" pitchFamily="34" charset="0"/>
              <a:buNone/>
            </a:pPr>
            <a:r>
              <a:rPr lang="en-US" altLang="zh-TW" dirty="0"/>
              <a:t>    1. </a:t>
            </a:r>
            <a:r>
              <a:rPr lang="zh-TW" altLang="en-US" dirty="0"/>
              <a:t>有設計理念說明</a:t>
            </a:r>
            <a:endParaRPr lang="en-US" altLang="zh-TW" dirty="0"/>
          </a:p>
          <a:p>
            <a:pPr>
              <a:buFont typeface="Arial" panose="020B0604020202020204" pitchFamily="34" charset="0"/>
              <a:buNone/>
            </a:pPr>
            <a:r>
              <a:rPr lang="zh-TW" altLang="en-US" dirty="0"/>
              <a:t>    </a:t>
            </a:r>
            <a:r>
              <a:rPr lang="en-US" altLang="zh-TW" dirty="0"/>
              <a:t>2.</a:t>
            </a:r>
            <a:r>
              <a:rPr lang="zh-TW" altLang="en-US" dirty="0"/>
              <a:t>如筆插、紙鎮、便條紙夾等</a:t>
            </a:r>
            <a:endParaRPr lang="en-US" altLang="zh-TW" dirty="0"/>
          </a:p>
          <a:p>
            <a:pPr>
              <a:buFont typeface="Arial" panose="020B0604020202020204" pitchFamily="34" charset="0"/>
              <a:buNone/>
            </a:pPr>
            <a:r>
              <a:rPr lang="en-US" altLang="zh-TW" dirty="0"/>
              <a:t>    3. </a:t>
            </a:r>
            <a:r>
              <a:rPr lang="zh-TW" altLang="en-US" dirty="0"/>
              <a:t>將文具的各個視角拍一張圖，置入</a:t>
            </a:r>
            <a:r>
              <a:rPr lang="en-US" altLang="zh-TW" dirty="0"/>
              <a:t>ppt</a:t>
            </a:r>
            <a:r>
              <a:rPr lang="zh-TW" altLang="en-US" dirty="0"/>
              <a:t>中</a:t>
            </a:r>
            <a:endParaRPr lang="en-US" altLang="zh-TW" dirty="0"/>
          </a:p>
        </p:txBody>
      </p:sp>
      <p:sp>
        <p:nvSpPr>
          <p:cNvPr id="30723" name="投影片編號版面配置區 3">
            <a:extLst>
              <a:ext uri="{FF2B5EF4-FFF2-40B4-BE49-F238E27FC236}">
                <a16:creationId xmlns:a16="http://schemas.microsoft.com/office/drawing/2014/main" id="{5061B304-7DF2-734D-8B3F-17A151161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4E2680E0-15A0-2941-8BEF-A040019A6954}" type="slidenum">
              <a:rPr kumimoji="0" lang="zh-TW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/>
              <a:t>3</a:t>
            </a:fld>
            <a:endParaRPr kumimoji="0" lang="en-US" altLang="zh-TW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348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102</Words>
  <Application>Microsoft Macintosh PowerPoint</Application>
  <PresentationFormat>寬螢幕</PresentationFormat>
  <Paragraphs>14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佈景主題</vt:lpstr>
      <vt:lpstr>Better 3D Printing Software</vt:lpstr>
      <vt:lpstr>TinkerCAD</vt:lpstr>
      <vt:lpstr>作業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Better 3D Printing Software</dc:title>
  <dc:creator>Microsoft Office 使用者</dc:creator>
  <cp:lastModifiedBy>Microsoft Office User</cp:lastModifiedBy>
  <cp:revision>2</cp:revision>
  <dcterms:created xsi:type="dcterms:W3CDTF">2020-02-05T18:57:26Z</dcterms:created>
  <dcterms:modified xsi:type="dcterms:W3CDTF">2022-04-14T03:20:29Z</dcterms:modified>
</cp:coreProperties>
</file>