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6:55.02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485 0 8744 0 0,'0'0'2850'0'0,"-1"6"-2358"0"0,-15 91 346 0 0,-5-2 1 0 0,-61 179-1 0 0,65-227-397 0 0,4-8-170 0 0,-2 0 0 0 0,-32 60 1 0 0,-103 130 447 0 0,126-194-563 0 0,2 1-1 0 0,-33 67 0 0 0,45-89-113 0 0,9-13-24 0 0,-1 1-1 0 0,1-1 0 0 0,0 0 1 0 0,0 1-1 0 0,0-1 0 0 0,0 1 1 0 0,1 0-1 0 0,-1-1 0 0 0,0 1 1 0 0,-1 2-1 0 0,3-5 5 0 0,-1 0-1 0 0,1-1 1 0 0,-1 1-1 0 0,1 0 1 0 0,0 0 0 0 0,0-1-1 0 0,-1 1 1 0 0,0 0-1 0 0,1 0 1 0 0,0 0-1 0 0,0 0 1 0 0,1 0-1 0 0,0-1 1 0 0,7-8-1 0 0,30-37 12 0 0,82-89 62 0 0,-108 123-83 0 0,158-145 117 0 0,-122 117-79 0 0,86-55 1 0 0,-117 87-38 0 0,1 1-1 0 0,0 1 1 0 0,0 0-1 0 0,37-6 1 0 0,-1-1 14 0 0,-50 13-23 0 0,-1 0-1 0 0,2 1 1 0 0,-2-1 0 0 0,1 1 0 0 0,0 0 0 0 0,0 0-1 0 0,0 1 1 0 0,0 0 0 0 0,-1 0 0 0 0,10 3 0 0 0,-12-3-3 0 0,0 0 1 0 0,1 0-1 0 0,-1 0 1 0 0,0 0 0 0 0,0 0-1 0 0,0 1 1 0 0,1-1-1 0 0,-2 1 1 0 0,1-1 0 0 0,0 1-1 0 0,0 0 1 0 0,0 0-1 0 0,-1 0 1 0 0,0 0 0 0 0,1 0-1 0 0,-1 0 1 0 0,1 1-1 0 0,-1-1 1 0 0,0 0-1 0 0,0 1 1 0 0,-1-1 0 0 0,1 1-1 0 0,1 4 1 0 0,-2 4 4 0 0,1 1 1 0 0,-2-1-1 0 0,1 1 0 0 0,-2-1 1 0 0,-2 16-1 0 0,-2 10 2 0 0,-3 44 10 0 0,-5-1 0 0 0,-3 0 0 0 0,-26 80 0 0 0,9-47-5 0 0,-24 72 12 0 0,-78 187 3 0 0,106-291-20 0 0,11-28 0 0 0,-30 60 0 0 0,7-21 12 0 0,-12 25 22 0 0,43-97-22 0 0,8-15-17 0 0,1 0 0 0 0,0 0 0 0 0,-2 0 0 0 0,1 0 0 0 0,-5 5 0 0 0,6-9 6 0 0,1 1 1 0 0,-1-1 0 0 0,0 1-1 0 0,0-1 1 0 0,0 0-1 0 0,1 0 1 0 0,-2 0-1 0 0,1 0 1 0 0,0 0 0 0 0,0-1-1 0 0,0 1 1 0 0,-1-1-1 0 0,1 1 1 0 0,0-1 0 0 0,-5 0-1 0 0,5-1 4 0 0,1 0 1 0 0,0-1-1 0 0,-1 1 0 0 0,0 0 1 0 0,0-1-1 0 0,1 1 0 0 0,0-1 1 0 0,0 0-1 0 0,0 0 0 0 0,-1 1 1 0 0,1-1-1 0 0,0 0 0 0 0,-1-4 1 0 0,-34-106 146 0 0,22 68-98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00.13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1 12160 0 0,'0'0'424'0'0,"0"5"-208"0"0,11 194 604 0 0,1 10 298 0 0,-5-105-827 0 0,-1-8-22 0 0,8 97 440 0 0,-1 42-172 0 0,-11-69-284 0 0,1-53 119 0 0,-12-122-302 0 0,8-1-52 0 0,1-1 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4:22.3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347 970 7232 0 0,'-18'0'361'0'0,"-1"-1"0"0"0,1-1 1 0 0,0 0-1 0 0,1-2 0 0 0,-1 0 0 0 0,1 0 1 0 0,-1-2-1 0 0,1 0 0 0 0,-21-12 1 0 0,28 13-231 0 0,1-1 0 0 0,-1 0 0 0 0,1-1 0 0 0,0 0 0 0 0,1-1 0 0 0,0 1 0 0 0,0-1 0 0 0,1-1 0 0 0,0 0 0 0 0,0 0 0 0 0,1 0 1 0 0,0-1-1 0 0,0 0 0 0 0,1 0 0 0 0,1 0 0 0 0,-4-14 0 0 0,2 4 2 0 0,1 0 1 0 0,1 0-1 0 0,1 0 0 0 0,1 0 1 0 0,1-1-1 0 0,0 1 0 0 0,2-1 1 0 0,0 1-1 0 0,1-1 0 0 0,2 1 1 0 0,6-24-1 0 0,-9 41-126 0 0,5-22 87 0 0,1 0 0 0 0,2 0 1 0 0,0 1-1 0 0,2 0 1 0 0,22-36-1 0 0,-19 39-31 0 0,1 1-1 0 0,1 1 0 0 0,0 0 1 0 0,2 1-1 0 0,0 0 0 0 0,1 2 1 0 0,1 0-1 0 0,0 2 0 0 0,1 0 1 0 0,0 1-1 0 0,46-20 0 0 0,-30 19 15 0 0,108-37 143 0 0,-117 43-178 0 0,0 2 1 0 0,1 0 0 0 0,36-2 0 0 0,-42 7-6 0 0,0 1 0 0 0,39 3 0 0 0,-51-1-27 0 0,-1 0 0 0 0,0 1 0 0 0,0 0 0 0 0,0 0 0 0 0,-1 1 0 0 0,1 0 0 0 0,-1 1 0 0 0,11 6 0 0 0,-19-10-8 0 0,16 10 27 0 0,24 20 0 0 0,-36-26-23 0 0,-1 0 1 0 0,1 0 0 0 0,-1 0-1 0 0,0 0 1 0 0,0 0-1 0 0,0 1 1 0 0,-1 0 0 0 0,4 10-1 0 0,1 5 11 0 0,-1 1 0 0 0,-2 0-1 0 0,0 0 1 0 0,-1 0 0 0 0,-1 1 0 0 0,-1-1-1 0 0,-1 1 1 0 0,-2 0 0 0 0,0-1 0 0 0,-1 1 0 0 0,-1-1-1 0 0,-1 1 1 0 0,-14 42 0 0 0,-49 108 88 0 0,47-126-82 0 0,14-35-15 0 0,0-1 0 0 0,0 1 0 0 0,-1-1 1 0 0,0-1-1 0 0,-16 18 0 0 0,-49 41 43 0 0,55-54-39 0 0,-4 2 4 0 0,-1-1 1 0 0,0-1-1 0 0,-1-1 1 0 0,0-1-1 0 0,-1-1 1 0 0,-1-2 0 0 0,0 0-1 0 0,0-1 1 0 0,-48 9-1 0 0,64-15-10 0 0,0-2 1 0 0,0 1-1 0 0,0-1 0 0 0,0 0 1 0 0,0 0-1 0 0,0-1 0 0 0,0-1 1 0 0,0 0-1 0 0,0 0 0 0 0,1 0 1 0 0,-1-1-1 0 0,0 0 0 0 0,0-1 1 0 0,1 0-1 0 0,-1-1 0 0 0,1 1 1 0 0,0-2-1 0 0,0 1 0 0 0,1-1 1 0 0,-1 0-1 0 0,1-1 0 0 0,-8-7 0 0 0,2 0 11 0 0,0 0-1 0 0,0-1 0 0 0,1-1 1 0 0,1 0-1 0 0,1-1 0 0 0,0 0 1 0 0,-7-17-1 0 0,7 6 4 0 0,1 0-1 0 0,2 0 1 0 0,0-1-1 0 0,2 1 1 0 0,1-1-1 0 0,2-1 1 0 0,0 1 0 0 0,2 0-1 0 0,1-1 1 0 0,1 1-1 0 0,1 0 1 0 0,2 0-1 0 0,1 1 1 0 0,10-30-1 0 0,-11 42-4 0 0,1 0 0 0 0,1 0 0 0 0,0 0 0 0 0,1 1-1 0 0,1 0 1 0 0,0 0 0 0 0,1 1 0 0 0,0 0 0 0 0,1 1-1 0 0,1 0 1 0 0,24-19 0 0 0,-19 18 7 0 0,1 2 0 0 0,0 0 0 0 0,0 1 0 0 0,2 0 0 0 0,-1 2 0 0 0,1 0 0 0 0,0 2 0 0 0,36-8 0 0 0,-41 12-7 0 0,-1 0 0 0 0,0 1-1 0 0,0 1 1 0 0,1 0 0 0 0,21 3-1 0 0,-31-2-7 0 0,1-1 0 0 0,0 2-1 0 0,-1-1 1 0 0,1 1 0 0 0,-1-1-1 0 0,1 1 1 0 0,-1 1 0 0 0,0-1-1 0 0,0 1 1 0 0,0 0 0 0 0,0 0-1 0 0,0 1 1 0 0,-1-1 0 0 0,1 1-1 0 0,-1 0 1 0 0,5 6 0 0 0,-4-2 3 0 0,0 0 1 0 0,0 1-1 0 0,-1 0 1 0 0,0 0 0 0 0,0 0-1 0 0,-1 1 1 0 0,-1-1-1 0 0,0 1 1 0 0,0-1-1 0 0,1 13 1 0 0,-3-2 16 0 0,0-1 0 0 0,-1 1 1 0 0,-8 39-1 0 0,7-46 0 0 0,0 1 0 0 0,-2-1 0 0 0,0 0 1 0 0,0 0-1 0 0,-10 19 0 0 0,13-30-40 0 0,-1 1 0 0 0,0-1 0 0 0,0 0 1 0 0,0 1-1 0 0,0-1 0 0 0,0 0 0 0 0,0 0 0 0 0,0 0 1 0 0,-1-1-1 0 0,1 1 0 0 0,0-1 0 0 0,-1 1 0 0 0,0-1 1 0 0,1 0-1 0 0,-1 1 0 0 0,0-2 0 0 0,0 1 1 0 0,0 0-1 0 0,1 0 0 0 0,-1-1 0 0 0,0 0 0 0 0,0 1 1 0 0,0-1-1 0 0,0 0 0 0 0,0-1 0 0 0,-5 0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4:23.65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668 1027 12864 0 0,'-51'7'315'0'0,"15"-2"14"0"0,-58 1 0 0 0,81-6-199 0 0,-1-1 0 0 0,1 0 1 0 0,0-1-1 0 0,0-1 0 0 0,0 0 0 0 0,0-1 0 0 0,1 0 1 0 0,-14-7-1 0 0,8 2-23 0 0,2 0 1 0 0,-1-2 0 0 0,1 0-1 0 0,1 0 1 0 0,0-1 0 0 0,-17-19-1 0 0,10 7 90 0 0,1-1 0 0 0,-34-55 0 0 0,32 41-67 0 0,0 0 0 0 0,3-2 0 0 0,-21-57 0 0 0,36 83-111 0 0,0 0 0 0 0,2 0 0 0 0,-1 0 1 0 0,2 0-1 0 0,0-1 0 0 0,1 1 0 0 0,0-1 1 0 0,1 1-1 0 0,1-1 0 0 0,1 1 0 0 0,0 0 1 0 0,1-1-1 0 0,7-21 0 0 0,-3 17-3 0 0,2 1 1 0 0,0-1-1 0 0,2 1 0 0 0,0 1 1 0 0,0 0-1 0 0,2 1 0 0 0,0 0 1 0 0,2 1-1 0 0,-1 0 0 0 0,2 1 1 0 0,0 1-1 0 0,1 0 0 0 0,0 2 1 0 0,1 0-1 0 0,0 0 0 0 0,1 2 1 0 0,0 0-1 0 0,1 2 0 0 0,0 0 0 0 0,35-9 1 0 0,-25 9-4 0 0,-1 2 1 0 0,1 0-1 0 0,0 3 1 0 0,41-1 0 0 0,-54 4-8 0 0,0 1 0 0 0,0 1 1 0 0,-1 0-1 0 0,1 2 1 0 0,0 0-1 0 0,-1 0 1 0 0,0 2-1 0 0,0 0 0 0 0,20 11 1 0 0,-17-7 0 0 0,-1 1 0 0 0,0 0 0 0 0,0 2 0 0 0,-1 0 1 0 0,-1 1-1 0 0,0 1 0 0 0,-1 0 0 0 0,0 1 0 0 0,-1 0 0 0 0,16 27 0 0 0,-14-15 3 0 0,-1 0-1 0 0,-1 2 1 0 0,-2 0-1 0 0,13 44 0 0 0,-20-54-1 0 0,-1 1-1 0 0,-1 0 0 0 0,0 0 0 0 0,-2 1 0 0 0,0-1 0 0 0,-2 0 0 0 0,-5 35 0 0 0,0-20 1 0 0,-3-1 0 0 0,-1 0 0 0 0,-1 0 0 0 0,-2-1 0 0 0,-1 0 0 0 0,-2-2 0 0 0,-1 1-1 0 0,-2-2 1 0 0,-1-1 0 0 0,-37 45 0 0 0,41-60-4 0 0,-1 0 0 0 0,0 0 0 0 0,-1-2 0 0 0,-1 0 0 0 0,-24 12 0 0 0,25-17 0 0 0,0 0 0 0 0,-1-1 1 0 0,0-1-1 0 0,0 0 0 0 0,0-2 0 0 0,-1 0 0 0 0,1-1 0 0 0,-1-1 0 0 0,-23-1 0 0 0,24-2 0 0 0,1-1 0 0 0,-1-1 0 0 0,1-1-1 0 0,-1 0 1 0 0,1-1 0 0 0,1-1 0 0 0,-1-1 0 0 0,1-1-1 0 0,0 0 1 0 0,-31-21 0 0 0,35 19-1 0 0,0 0 0 0 0,1-1-1 0 0,1-1 1 0 0,0 0 0 0 0,0 0 0 0 0,2-1 0 0 0,-1 0 0 0 0,1-1 0 0 0,1 0 0 0 0,-12-31-1 0 0,3 2 6 0 0,2-1 0 0 0,-14-71-1 0 0,24 92-3 0 0,1-1-1 0 0,1 0 1 0 0,2 0-1 0 0,0 1 1 0 0,1-1-1 0 0,2 0 1 0 0,0 0-1 0 0,2 0 0 0 0,0 1 1 0 0,2-1-1 0 0,14-39 1 0 0,-10 39-2 0 0,1 1 1 0 0,1 1-1 0 0,1 0 0 0 0,0 0 1 0 0,2 1-1 0 0,1 1 0 0 0,0 0 1 0 0,33-29-1 0 0,-32 34 0 0 0,1 2 0 0 0,0 0-1 0 0,1 1 1 0 0,1 0 0 0 0,-1 2-1 0 0,2 0 1 0 0,-1 2 0 0 0,1 0-1 0 0,1 1 1 0 0,27-5 0 0 0,-20 7 1 0 0,0 1 1 0 0,0 2-1 0 0,0 0 1 0 0,1 2-1 0 0,49 7 1 0 0,-62-5-3 0 0,0 2 1 0 0,0 0-1 0 0,0 0 1 0 0,0 2 0 0 0,-1 0-1 0 0,0 1 1 0 0,0 1-1 0 0,-1 0 1 0 0,0 1 0 0 0,0 1-1 0 0,13 11 1 0 0,-10-5-1 0 0,-1 0 0 0 0,-1 0 0 0 0,0 2 0 0 0,-2 0 0 0 0,0 1 0 0 0,-1 0 0 0 0,0 1 0 0 0,-2 0 0 0 0,0 1 0 0 0,-2 0 1 0 0,0 1-1 0 0,-1 0 0 0 0,-2 0 0 0 0,7 37 0 0 0,-9-36 0 0 0,-2 1 1 0 0,0 0-1 0 0,-1 0 1 0 0,-1 0-1 0 0,-2 0 1 0 0,0 0-1 0 0,-2 0 1 0 0,0-1-1 0 0,-13 39 0 0 0,10-44 0 0 0,-4 13 1 0 0,-1 0 1 0 0,-27 50-1 0 0,28-61 1 0 0,-1-1-1 0 0,0 0 0 0 0,-2-1 0 0 0,0-1 0 0 0,-1 0 0 0 0,0-1 1 0 0,-20 16-1 0 0,17-18-1 0 0,-1 0 0 0 0,0-2 0 0 0,0 0 1 0 0,-1-1-1 0 0,-1 0 0 0 0,0-2 0 0 0,0-1 1 0 0,-1-1-1 0 0,0 0 0 0 0,-1-2 0 0 0,-43 6 0 0 0,44-9 0 0 0,0-1 0 0 0,0-1 0 0 0,1 0 0 0 0,-1-2 0 0 0,0 0 0 0 0,1-2 0 0 0,0 0 0 0 0,-1-2 0 0 0,-34-13 0 0 0,40 12 0 0 0,0 0 0 0 0,0-1-1 0 0,1-1 1 0 0,0-1 0 0 0,1 0 0 0 0,0-1 0 0 0,0 0 0 0 0,-18-20 0 0 0,16 11 0 0 0,1 0 1 0 0,2-1-1 0 0,0-1 1 0 0,1 0-1 0 0,0 0 1 0 0,-7-26-1 0 0,12 28 1 0 0,1 0-1 0 0,1 0 1 0 0,0-1 0 0 0,2 0 0 0 0,0 0-1 0 0,2 0 1 0 0,1-35 0 0 0,3 34 6 0 0,2-1 0 0 0,0 1 0 0 0,17-40 0 0 0,-11 30-3 0 0,-3 13 1 0 0,0 0-1 0 0,2 0 1 0 0,0 0-1 0 0,1 2 1 0 0,1-1 0 0 0,0 1-1 0 0,2 1 1 0 0,0 1-1 0 0,0 0 1 0 0,1 0 0 0 0,1 1-1 0 0,1 1 1 0 0,0 1-1 0 0,28-15 1 0 0,-23 15 11 0 0,0 1 0 0 0,1 0 0 0 0,1 2 0 0 0,0 1 0 0 0,0 1 1 0 0,0 1-1 0 0,1 1 0 0 0,0 1 0 0 0,0 1 0 0 0,0 2 0 0 0,45 2 0 0 0,-60 0-6 0 0,0 0 0 0 0,1 1 0 0 0,-1 0 0 0 0,0 1 0 0 0,-1 0 0 0 0,1 0 0 0 0,18 10 0 0 0,-24-10 2 0 0,0-1 0 0 0,0 1 0 0 0,0 0 1 0 0,-1 0-1 0 0,1 1 0 0 0,-1-1 0 0 0,0 1 0 0 0,0-1 0 0 0,0 1 1 0 0,0 0-1 0 0,0 0 0 0 0,-1 0 0 0 0,0 1 0 0 0,0-1 0 0 0,0 1 0 0 0,0-1 1 0 0,-1 1-1 0 0,0-1 0 0 0,1 9 0 0 0,0-1 36 0 0,-1-1 0 0 0,0 1 0 0 0,-1 0 0 0 0,0 0 0 0 0,-3 16 0 0 0,2-24-34 0 0,0 1 0 0 0,0-1 1 0 0,-1 1-1 0 0,1-1 1 0 0,-1 0-1 0 0,0 0 1 0 0,0 0-1 0 0,-1 0 1 0 0,1 0-1 0 0,-1 0 0 0 0,0-1 1 0 0,0 1-1 0 0,0-1 1 0 0,0 0-1 0 0,-1 1 1 0 0,-6 3-1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4:24.62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391 1105 14064 0 0,'-2'-1'1'0'0,"-6"0"108"0"0,-1 0 1 0 0,1-1 0 0 0,0-1 0 0 0,0 1 0 0 0,0-1 0 0 0,0-1 0 0 0,0 1 0 0 0,1-1 0 0 0,-10-6 0 0 0,-1-6 25 0 0,1-1 1 0 0,1-1-1 0 0,0 0 1 0 0,1-1-1 0 0,1 0 1 0 0,1-1-1 0 0,-14-30 1 0 0,-72-155 685 0 0,77 153-685 0 0,15 37-81 0 0,0 0 0 0 0,1 0 0 0 0,1-1 0 0 0,0 0 0 0 0,2 0 0 0 0,-5-29 0 0 0,7 22 16 0 0,0-1 1 0 0,2 1-1 0 0,1-1 0 0 0,0 1 0 0 0,8-30 0 0 0,-6 39-40 0 0,0 0 0 0 0,1 0 0 0 0,1 1 0 0 0,0-1 0 0 0,1 1 0 0 0,1 1 0 0 0,0-1 0 0 0,0 1 0 0 0,18-18 0 0 0,-10 13-3 0 0,1 0-1 0 0,1 1 0 0 0,1 1 1 0 0,0 1-1 0 0,1 1 0 0 0,1 0 1 0 0,0 2-1 0 0,0 0 0 0 0,1 1 1 0 0,1 1-1 0 0,-1 2 0 0 0,1 0 1 0 0,1 1-1 0 0,-1 1 0 0 0,1 2 1 0 0,0 0-1 0 0,29 1 0 0 0,-10 4 7 0 0,-1 2 0 0 0,78 17 0 0 0,-101-17-26 0 0,1 2 0 0 0,-2 1 0 0 0,1 0 0 0 0,-1 1 0 0 0,0 1 0 0 0,-1 1 0 0 0,0 1 0 0 0,21 16 0 0 0,-17-8 3 0 0,0 1 0 0 0,-1 1 1 0 0,-1 1-1 0 0,-2 0 0 0 0,0 2 0 0 0,-1 0 1 0 0,15 29-1 0 0,-22-34-4 0 0,0 1 0 0 0,-2 0 0 0 0,0 0 0 0 0,-1 0 0 0 0,0 1 0 0 0,-2 0 0 0 0,-1 0 0 0 0,0 0 1 0 0,-2 0-1 0 0,-1 30 0 0 0,-5-9 6 0 0,-2-2-1 0 0,-2 1 1 0 0,-1-1 0 0 0,-23 57 0 0 0,25-77-8 0 0,-2-1 1 0 0,0 0-1 0 0,-1-1 0 0 0,0 0 1 0 0,-2-1-1 0 0,0 0 1 0 0,-1-1-1 0 0,-1-1 0 0 0,0 0 1 0 0,-1 0-1 0 0,-1-2 1 0 0,0 0-1 0 0,0-1 0 0 0,-26 12 1 0 0,15-10 0 0 0,-1-1 0 0 0,0-2 0 0 0,0-1 0 0 0,-1-1 1 0 0,0-1-1 0 0,-1-2 0 0 0,0-1 0 0 0,1-2 0 0 0,-38 0 0 0 0,54-3-2 0 0,0-1-1 0 0,1 0 1 0 0,-1-1-1 0 0,0 0 1 0 0,0-1-1 0 0,1-1 0 0 0,0 0 1 0 0,-1-1-1 0 0,2 0 1 0 0,-1-1-1 0 0,1 0 0 0 0,-1-1 1 0 0,2-1-1 0 0,-1 0 1 0 0,1 0-1 0 0,0-1 1 0 0,1-1-1 0 0,0 1 0 0 0,1-2 1 0 0,0 1-1 0 0,0-1 1 0 0,-7-14-1 0 0,4 6 2 0 0,0 0 1 0 0,2-1-1 0 0,0 0 0 0 0,2-1 1 0 0,0 1-1 0 0,-7-31 0 0 0,12 34-1 0 0,0 1 0 0 0,1 0-1 0 0,1-1 1 0 0,1 1-1 0 0,0 0 1 0 0,1-1 0 0 0,1 1-1 0 0,0-1 1 0 0,7-23-1 0 0,2 8 16 0 0,2-1 0 0 0,0 2 0 0 0,3-1 0 0 0,0 2 0 0 0,2 0 0 0 0,1 2 0 0 0,1 0 0 0 0,2 1 0 0 0,1 0-1 0 0,27-23 1 0 0,-33 35 1 0 0,0 1 1 0 0,1 1-1 0 0,1 1 0 0 0,0 1 0 0 0,0 0 0 0 0,1 1 0 0 0,1 2 0 0 0,-1 0 0 0 0,1 1 0 0 0,1 1 1 0 0,-1 1-1 0 0,43-5 0 0 0,-54 10-11 0 0,0 0 0 0 0,-1 0 0 0 0,1 1 0 0 0,-1 0 0 0 0,1 0 0 0 0,-1 2 0 0 0,0-1 0 0 0,0 1 0 0 0,0 0 0 0 0,0 1 0 0 0,0 0 0 0 0,0 0 0 0 0,-1 1 0 0 0,0 0 0 0 0,0 0 0 0 0,0 1 1 0 0,-1 0-1 0 0,12 13 0 0 0,-10-9 3 0 0,-1 1 0 0 0,0-1 0 0 0,-1 1 0 0 0,0 1 0 0 0,-1-1 0 0 0,0 1 0 0 0,0 0 0 0 0,-2 1 0 0 0,0-1 0 0 0,0 1 0 0 0,-1 0 0 0 0,0 0 0 0 0,0 16 0 0 0,-1-8 7 0 0,-1 1 1 0 0,-2 0-1 0 0,0-1 0 0 0,-1 0 1 0 0,-1 1-1 0 0,-10 34 1 0 0,7-34-6 0 0,-1-1 0 0 0,-1-1 0 0 0,-1 1-1 0 0,0-1 1 0 0,-2-1 0 0 0,0 0 0 0 0,-1 0 0 0 0,-1-1 0 0 0,-1-1 0 0 0,-23 24 0 0 0,20-25 3 0 0,-44 36 24 0 0,54-47-34 0 0,0 0 0 0 0,-1-1 1 0 0,1 1-1 0 0,-1-1 0 0 0,0-1 0 0 0,-15 6 0 0 0,19-9 4 0 0,1 1-1 0 0,-1-1 1 0 0,1 0-1 0 0,-1 1 1 0 0,1-2 0 0 0,-1 1-1 0 0,1 0 1 0 0,-1-1-1 0 0,1 1 1 0 0,-1-1 0 0 0,1 0-1 0 0,0 0 1 0 0,-1 0-1 0 0,1-1 1 0 0,0 1 0 0 0,0-1-1 0 0,0 0 1 0 0,0 0-1 0 0,0 0 1 0 0,0 0 0 0 0,1 0-1 0 0,-1-1 1 0 0,1 1-1 0 0,-1-1 1 0 0,1 1 0 0 0,0-1-1 0 0,-2-4 1 0 0,0 2-184 0 0,1 0 1 0 0,0-1-1 0 0,1 1 1 0 0,-1 0-1 0 0,1-1 1 0 0,1 0 0 0 0,-1 1-1 0 0,1-1 1 0 0,-1 0-1 0 0,2 0 1 0 0,-1 0-1 0 0,1 0 1 0 0,0 0-1 0 0,0 0 1 0 0,1-6-1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4:25.65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534 1086 14272 0 0,'-40'-7'71'0'0,"17"4"139"0"0,2-1 1 0 0,-42-13-1 0 0,55 14-169 0 0,1-1 0 0 0,-1 1 0 0 0,1-1 0 0 0,0-1-1 0 0,1 1 1 0 0,-1-1 0 0 0,1 0 0 0 0,0-1 0 0 0,0 1 0 0 0,0-1 0 0 0,-8-13 0 0 0,-2-4 84 0 0,1 0-1 0 0,2-1 1 0 0,0-1 0 0 0,2 0 0 0 0,1 0 0 0 0,1-1 0 0 0,1-1-1 0 0,1 0 1 0 0,1 0 0 0 0,2 0 0 0 0,0 0 0 0 0,2-1-1 0 0,1 1 1 0 0,2-1 0 0 0,0 1 0 0 0,2-1 0 0 0,9-40-1 0 0,-4 31-28 0 0,1 1 0 0 0,2-1 0 0 0,16-35 0 0 0,-21 59-82 0 0,1 0 1 0 0,0 0-1 0 0,1 1 0 0 0,1 0 0 0 0,0 0 1 0 0,0 1-1 0 0,1 0 0 0 0,0 1 0 0 0,1 0 1 0 0,0 1-1 0 0,14-10 0 0 0,-12 11-3 0 0,8-7 5 0 0,1 1 0 0 0,0 1 0 0 0,0 1 1 0 0,1 2-1 0 0,48-17 0 0 0,-47 22-10 0 0,0 2 0 0 0,0 0 0 0 0,1 1-1 0 0,-1 1 1 0 0,1 2 0 0 0,-1 0 0 0 0,0 2-1 0 0,0 1 1 0 0,0 0 0 0 0,39 14 0 0 0,-44-12-3 0 0,-1 2 1 0 0,0 0 0 0 0,-1 1-1 0 0,0 1 1 0 0,0 0-1 0 0,-1 1 1 0 0,0 1-1 0 0,-1 1 1 0 0,-1 0-1 0 0,0 1 1 0 0,0 0-1 0 0,-2 1 1 0 0,20 30-1 0 0,-26-34 0 0 0,0 0-1 0 0,-1 1 1 0 0,0 0-1 0 0,-1 0 0 0 0,0 0 1 0 0,-1 1-1 0 0,0-1 0 0 0,-1 1 1 0 0,-1 0-1 0 0,0 23 0 0 0,-2-12 3 0 0,-1 1-1 0 0,-1-1 1 0 0,-1 1-1 0 0,-13 40 0 0 0,8-43-2 0 0,0 0-1 0 0,-1-1 0 0 0,-1 0 1 0 0,-1-1-1 0 0,-23 30 0 0 0,6-15 3 0 0,-2-1-1 0 0,-55 47 0 0 0,65-64-2 0 0,0-1 1 0 0,-2 0 0 0 0,1-2-1 0 0,-2-1 1 0 0,0 0-1 0 0,0-2 1 0 0,-1-1 0 0 0,0-1-1 0 0,-1-1 1 0 0,0-1-1 0 0,0-1 1 0 0,-1-2 0 0 0,0-1-1 0 0,1 0 1 0 0,-1-2 0 0 0,0-1-1 0 0,0-2 1 0 0,0 0-1 0 0,1-2 1 0 0,-1-1 0 0 0,1-1-1 0 0,0-1 1 0 0,-30-12-1 0 0,40 11 0 0 0,0 0 0 0 0,0-1 0 0 0,1 0-1 0 0,0-1 1 0 0,1-1 0 0 0,0 0-1 0 0,-14-16 1 0 0,11 9 1 0 0,1 0 1 0 0,1-1-1 0 0,0-1 0 0 0,-19-36 1 0 0,29 46 4 0 0,1 0-1 0 0,1 0 1 0 0,-1 0 0 0 0,2 0 0 0 0,-1-1 0 0 0,1 1 0 0 0,0-20-1 0 0,1 11 7 0 0,2-1-1 0 0,0 1 0 0 0,5-26 1 0 0,0 21 5 0 0,0 0 0 0 0,2 0 0 0 0,1 1 0 0 0,1 0 0 0 0,1 0 0 0 0,1 1 0 0 0,0 0 0 0 0,2 1 0 0 0,1 1 0 0 0,0 0 0 0 0,1 1 0 0 0,20-17 0 0 0,-6 8 19 0 0,2 1 0 0 0,1 1 0 0 0,1 2 1 0 0,2 1-1 0 0,0 2 0 0 0,52-22 0 0 0,-56 30 10 0 0,1 1 0 0 0,-1 2 0 0 0,2 1-1 0 0,34-4 1 0 0,-44 10-19 0 0,1 0 0 0 0,0 2-1 0 0,-1 1 1 0 0,1 1 0 0 0,0 1 0 0 0,28 6-1 0 0,-44-6-7 0 0,1 1-1 0 0,-1 0 1 0 0,0 0-1 0 0,0 1 1 0 0,0 0-1 0 0,0 1 1 0 0,-1-1-1 0 0,1 2 0 0 0,-1-1 1 0 0,-1 1-1 0 0,1 1 1 0 0,10 10-1 0 0,-10-7 1 0 0,-1 0 0 0 0,0 0 0 0 0,0 1 0 0 0,-1 0-1 0 0,0 0 1 0 0,-1 1 0 0 0,0-1 0 0 0,5 21 0 0 0,-3 3 42 0 0,-1 1 0 0 0,-2-1 1 0 0,-2 1-1 0 0,-1 0 0 0 0,-6 64 1 0 0,2-72-26 0 0,-1 1 1 0 0,-2-1 0 0 0,-1 1-1 0 0,-1-2 1 0 0,-1 1-1 0 0,-1-1 1 0 0,-2 0-1 0 0,0-1 1 0 0,-23 34 0 0 0,-52 68 168 0 0,68-103-170 0 0,-1-2 0 0 0,-1 0 0 0 0,-24 20 0 0 0,22-23-7 0 0,15-11-14 0 0,-1-1 0 0 0,-1 0-1 0 0,0 0 1 0 0,0-1 0 0 0,0-1 0 0 0,-1 0-1 0 0,1 0 1 0 0,-2-1 0 0 0,-15 6-1 0 0,14-8 4 0 0,0-1 1 0 0,0 0-1 0 0,-17 1 0 0 0,25-3-13 0 0,0 0 0 0 0,0-1 0 0 0,0 1 0 0 0,0-1 0 0 0,0 0 0 0 0,0 0 0 0 0,0-1 0 0 0,1 1 0 0 0,-1-1 0 0 0,1 0 0 0 0,-1 0 0 0 0,-4-4 0 0 0,-1 0 10 0 0,1-2 1 0 0,1 1 0 0 0,-1-1 0 0 0,-14-17-1 0 0,20 22-9 0 0,1-1 0 0 0,-1 0 0 0 0,1 0 0 0 0,-1 0 0 0 0,1-1 0 0 0,0 1-1 0 0,1 0 1 0 0,-1-1 0 0 0,1 1 0 0 0,0-1 0 0 0,0 0 0 0 0,0 1 0 0 0,1-1-1 0 0,-1-7 1 0 0,2 4 26 0 0,0 0 0 0 0,0-1-1 0 0,1 1 1 0 0,0 0-1 0 0,1 0 1 0 0,-1 1 0 0 0,2-1-1 0 0,-1 0 1 0 0,7-9-1 0 0,-1 3-754 0 0,1 1 0 0 0,0 0-1 0 0,19-18 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15.5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8744 0 0,'0'0'6400'0'0,"3"1"-5910"0"0,22 5-262 0 0,-1-2 1 0 0,1-1-1 0 0,29 0 0 0 0,6 2 200 0 0,55-1 778 0 0,-100-5-1006 0 0,-15 2-197 0 0,0-1 0 0 0,0 0 1 0 0,1 0-1 0 0,-1 0 0 0 0,0 0 1 0 0,0 0-1 0 0,0 0 0 0 0,0 0 0 0 0,0 0 1 0 0,0 0-1 0 0,1 0 0 0 0,-1 1 1 0 0,0-1-1 0 0,0 0 0 0 0,0 0 0 0 0,0 0 1 0 0,0 0-1 0 0,0 0 0 0 0,0 1 1 0 0,0-1-1 0 0,0 0 0 0 0,0 0 1 0 0,0 0-1 0 0,1 0 0 0 0,-1 0 0 0 0,0 1 1 0 0,0-1-1 0 0,0 0 0 0 0,0 0 1 0 0,0 0-1 0 0,0 0 0 0 0,0 1 0 0 0,-1-1 1 0 0,1 0-1 0 0,0 0 0 0 0,0 0 1 0 0,0 0-1 0 0,0 0 0 0 0,0 1 0 0 0,0-1 1 0 0,0 0-1 0 0,0 0 0 0 0,0 0 1 0 0,0 0-1 0 0,0 0 0 0 0,0 0 1 0 0,-1 1-1 0 0,1-1 0 0 0,-1 0 54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0.7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0 457 6016 0 0,'0'0'7501'0'0,"10"-18"-7081"0"0,0 9-144 0 0,-3 2-118 0 0,1 0 0 0 0,0 0 0 0 0,15-9 0 0 0,-13 10-73 0 0,-1 0 1 0 0,1 0-1 0 0,-1-1 0 0 0,-1 0 1 0 0,1 0-1 0 0,9-13 0 0 0,-12 10 69 0 0,-6 8-113 0 0,1 0 0 0 0,0 1 1 0 0,0-1-1 0 0,-1 0 0 0 0,1 1 0 0 0,0-1 0 0 0,1 1 1 0 0,-1-1-1 0 0,0 1 0 0 0,0 0 0 0 0,0-1 1 0 0,1 1-1 0 0,-1 0 0 0 0,1 0 0 0 0,2-2 0 0 0,-3 2 83 0 0,0-1-1 0 0,1 0 1 0 0,-1 0-1 0 0,0 0 1 0 0,0 0-1 0 0,0 0 1 0 0,-1 0-1 0 0,1 0 0 0 0,0-1 1 0 0,-1 1-1 0 0,1-4 1 0 0,-1 6-47 0 0,-10-28 684 0 0,2 10-634 0 0,0 1-1 0 0,-1 0 0 0 0,-1 0 0 0 0,-20-25 0 0 0,14 16-51 0 0,14 22-61 0 0,0 0 0 0 0,-1 0 1 0 0,1 1-1 0 0,-1-1 0 0 0,0 0 0 0 0,1 1 1 0 0,-1 0-1 0 0,-1 0 0 0 0,-6-6 0 0 0,-20-9 105 0 0,27 9 57 0 0,2 6-37 0 0,1 7-131 0 0,0-4 24 0 0,26-1-3 0 0,122-6 68 0 0,-135 5-51 0 0,1 0-1 0 0,0-1 0 0 0,22-7 0 0 0,-1 0 62 0 0,-32 9-285 0 0,12-1 714 0 0,-15 2-613 0 0,0 0 1 0 0,1 0 0 0 0,-1 0 0 0 0,0 0-1 0 0,1 0 1 0 0,-1 1 0 0 0,0-1 0 0 0,1 0-1 0 0,-1 0 1 0 0,0 0 0 0 0,0 1 0 0 0,1-1-1 0 0,-1 0 1 0 0,0 0 0 0 0,0 1 0 0 0,1-1-1 0 0,-1 0 1 0 0,0 0 0 0 0,0 1-1 0 0,0-1 1 0 0,1 0 0 0 0,-1 1 0 0 0,0-1-1 0 0,0 0 1 0 0,0 1 0 0 0,0-1 0 0 0,0 0-1 0 0,0 1 1 0 0,0-1 0 0 0,0 0 0 0 0,0 1-1 0 0,0-1 1 0 0,0 0 0 0 0,0 1 0 0 0,0 0-1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1.5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40 11856 0 0,'0'0'3456'0'0,"2"0"-3258"0"0,135-11 803 0 0,-101 7-826 0 0,71-18 92 0 0,-82 19 35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2.1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44 10448 0 0,'0'0'2857'0'0,"3"-1"-2708"0"0,118-13 549 0 0,-60 4-384 0 0,13-3 105 0 0,-63 10-369 0 0,0 1 33 0 0,-11 1-81 0 0,0 1 1 0 0,0 0-1 0 0,0 0 1 0 0,0 0-1 0 0,1 0 0 0 0,-1 0 1 0 0,0 0-1 0 0,0 0 0 0 0,0 0 1 0 0,0 0-1 0 0,0 0 0 0 0,0 0 1 0 0,0 0-1 0 0,0 1 0 0 0,1-1 1 0 0,-1 0-1 0 0,0 0 1 0 0,0 0-1 0 0,0 0 0 0 0,0 0 1 0 0,0 0-1 0 0,0 0 0 0 0,0 0 1 0 0,0 0-1 0 0,0 0 0 0 0,1 0 1 0 0,-1 0-1 0 0,0 0 0 0 0,0 0 1 0 0,0 1-1 0 0,0-1 1 0 0,0 0-1 0 0,0 0 0 0 0,0 0 1 0 0,0 0-1 0 0,0 0 0 0 0,0 0 1 0 0,0 0-1 0 0,0 0 0 0 0,0 1 1 0 0,0-1-1 0 0,0 0 0 0 0,0 0 1 0 0,0 0-1 0 0,0 0 1 0 0,0 0-1 0 0,0 0 0 0 0,0 0 1 0 0,0 1-1 0 0,0-1 0 0 0,0 0 1 0 0,0 0-1 0 0,0 0 0 0 0,0 0 1 0 0,0 0-1 0 0,0 0 0 0 0,0 0 1 0 0,0 0-1 0 0,-1 1 1 0 0,1 0 13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2.7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1 163 10544 0 0,'0'0'1952'0'0,"2"2"-1694"0"0,1 0-196 0 0,1 0 0 0 0,-1 0-1 0 0,1 0 1 0 0,-1-1 0 0 0,1 1-1 0 0,0-1 1 0 0,-1 0 0 0 0,1 0-1 0 0,5 0 1 0 0,43 4 540 0 0,-25-3-249 0 0,-19-1-279 0 0,-1-1-1 0 0,1 0 1 0 0,0 0-1 0 0,0-1 0 0 0,0 0 1 0 0,9-3-1 0 0,-13 3-49 0 0,0 0-1 0 0,0 0 1 0 0,0-1-1 0 0,-1 1 1 0 0,1-1-1 0 0,-1 0 1 0 0,1 0-1 0 0,-1 0 1 0 0,0 0-1 0 0,0-1 1 0 0,0 0-1 0 0,0 1 1 0 0,0-1-1 0 0,2-3 1 0 0,-3 3-8 0 0,-1 0-1 0 0,0 0 1 0 0,1 0 0 0 0,-1 0 0 0 0,-1 0 0 0 0,1 0-1 0 0,0 0 1 0 0,-1 0 0 0 0,1 0 0 0 0,-1-1 0 0 0,0 1-1 0 0,0 0 1 0 0,-1 0 0 0 0,1 0 0 0 0,-1-1 0 0 0,1 1-1 0 0,-1 0 1 0 0,0 0 0 0 0,0 0 0 0 0,0 0-1 0 0,0 0 1 0 0,-1 0 0 0 0,1 1 0 0 0,-1-1 0 0 0,0 0-1 0 0,0 1 1 0 0,0-1 0 0 0,0 1 0 0 0,0 0 0 0 0,-1 0-1 0 0,-4-4 1 0 0,-7-3 29 0 0,8 3-13 0 0,-1 1-1 0 0,0 1 1 0 0,0 0-1 0 0,-1 0 1 0 0,1 0-1 0 0,-1 1 1 0 0,0 0-1 0 0,0 0 1 0 0,0 1-1 0 0,0 0 1 0 0,0 0-1 0 0,-15 0 1 0 0,19 3-3 0 0,0 0 1 0 0,0 0-1 0 0,0 0 1 0 0,0 1-1 0 0,0-1 1 0 0,0 1-1 0 0,1 0 0 0 0,-1 0 1 0 0,1 1-1 0 0,-1-1 1 0 0,1 1-1 0 0,0-1 1 0 0,0 1-1 0 0,0 0 1 0 0,0 1-1 0 0,0-1 1 0 0,1 0-1 0 0,0 1 0 0 0,-1-1 1 0 0,1 1-1 0 0,-2 5 1 0 0,1-1 63 0 0,1-1 0 0 0,1 1 0 0 0,-1 0 0 0 0,1-1 0 0 0,1 1 0 0 0,-1 14-1 0 0,3-19-115 0 0,0-1 0 0 0,1 1 0 0 0,-1-1 0 0 0,0 1 0 0 0,1-1 0 0 0,0 0 0 0 0,-1 0 0 0 0,1 0 0 0 0,0 0 0 0 0,6 3-1 0 0,-5-3-1437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3.7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1 134 11760 0 0,'0'0'3488'0'0,"2"1"-3359"0"0,22 11 171 0 0,1-1 0 0 0,0-1 0 0 0,44 10 0 0 0,-53-16-222 0 0,4 2 56 0 0,38 4 0 0 0,-51-10-110 0 0,-1 1 1 0 0,1-1-1 0 0,0-1 1 0 0,-1 1 0 0 0,12-4-1 0 0,-13 3-12 0 0,0-1 1 0 0,-1-1-1 0 0,1 1 0 0 0,-1-1 1 0 0,0 0-1 0 0,1 0 0 0 0,-1 0 0 0 0,-1 0 1 0 0,1-1-1 0 0,0 1 0 0 0,5-9 1 0 0,-4 6 3 0 0,0-1 1 0 0,-1 1-1 0 0,0-1 1 0 0,-1 0-1 0 0,1 0 1 0 0,-1 0 0 0 0,3-11-1 0 0,-6 16-11 0 0,1-1 0 0 0,-1 0-1 0 0,1 0 1 0 0,-1 0 0 0 0,0 0-1 0 0,0 0 1 0 0,0 0 0 0 0,0 0 0 0 0,-1 0-1 0 0,1 0 1 0 0,-1 0 0 0 0,0 0-1 0 0,0 0 1 0 0,0 0 0 0 0,0 0 0 0 0,0 1-1 0 0,-1-1 1 0 0,1 1 0 0 0,-1-1-1 0 0,0 1 1 0 0,0-1 0 0 0,0 1-1 0 0,0 0 1 0 0,-3-3 0 0 0,1 2 3 0 0,0 0 1 0 0,0 1-1 0 0,0-1 0 0 0,0 1 1 0 0,-1 0-1 0 0,1 0 0 0 0,-1 0 1 0 0,0 0-1 0 0,0 1 0 0 0,1 0 1 0 0,-1 0-1 0 0,0 0 0 0 0,-10 1 1 0 0,13 0-4 0 0,0 0 0 0 0,0 0 0 0 0,0 0 0 0 0,0 1 1 0 0,0-1-1 0 0,0 1 0 0 0,0 0 0 0 0,0-1 0 0 0,0 1 0 0 0,0 0 1 0 0,0 0-1 0 0,0 0 0 0 0,0 0 0 0 0,0 1 0 0 0,1-1 0 0 0,-1 0 1 0 0,1 1-1 0 0,-1-1 0 0 0,1 1 0 0 0,-1 0 0 0 0,1-1 0 0 0,0 1 1 0 0,0 0-1 0 0,0 0 0 0 0,0 0 0 0 0,0 0 0 0 0,0 0 0 0 0,0 2 1 0 0,-1 2 16 0 0,0 0 0 0 0,1 0 0 0 0,0 0 0 0 0,1 0 0 0 0,-1 0 1 0 0,1 0-1 0 0,0 0 0 0 0,2 11 0 0 0,-1-12-3 0 0,1 1 0 0 0,-1-1 0 0 0,1 0 0 0 0,5 8 0 0 0,2 7 54 0 0,1 2 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00.52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1 576 12256 0 0,'14'-34'229'0'0,"3"2"0"0"0,0 0-1 0 0,1 1 1 0 0,2 2 0 0 0,0 0 0 0 0,49-51 0 0 0,-34 48 199 0 0,1 2-1 0 0,73-46 1 0 0,-53 38-232 0 0,13-12 179 0 0,26-18 150 0 0,-91 66-503 0 0,0 0 0 0 0,0 0 0 0 0,0 0 0 0 0,0 1 0 0 0,1-1 0 0 0,-1 1 0 0 0,0 0 0 0 0,0 1 0 0 0,1-1 0 0 0,4 1 0 0 0,-7 0-7 0 0,0 0 1 0 0,1 0-1 0 0,0 1 1 0 0,-1-1-1 0 0,1 1 1 0 0,0 0-1 0 0,-2-1 1 0 0,2 1-1 0 0,0 1 1 0 0,-1-1 0 0 0,0 0-1 0 0,0 0 1 0 0,1 1-1 0 0,-1 0 1 0 0,0-1-1 0 0,0 1 1 0 0,3 3-1 0 0,1 5 12 0 0,0 0 1 0 0,0 1-1 0 0,-1-1 0 0 0,0 1 1 0 0,6 20-1 0 0,1 0 5 0 0,-2-7 3 0 0,-2 0 1 0 0,0 1-1 0 0,-2 1 0 0 0,6 36 0 0 0,35 199 133 0 0,-8 65-76 0 0,-30-240-68 0 0,2 3 3 0 0,13 169 89 0 0,-24-59-34 0 0,-2-160-45 0 0,1-23-6 0 0,0 0 1 0 0,0 0-1 0 0,-2 0 0 0 0,-6 29 1 0 0,9-42-35 0 0,-1 0 15 0 0,1-1 0 0 0,-1 1 0 0 0,0-1 1 0 0,0 0-1 0 0,0 1 0 0 0,0-1 0 0 0,0 0 0 0 0,-1 0 0 0 0,2 0 0 0 0,-4 2 0 0 0,4-3-6 0 0,-1-1 0 0 0,0 0 0 0 0,0 0-1 0 0,0 1 1 0 0,0-1 0 0 0,0 0-1 0 0,0 0 1 0 0,0 0 0 0 0,0 0-1 0 0,0 0 1 0 0,0 0 0 0 0,0-1 0 0 0,0 1-1 0 0,0 0 1 0 0,1-1 0 0 0,-1 1-1 0 0,0 0 1 0 0,0-1 0 0 0,1 1-1 0 0,-1-1 1 0 0,0 1 0 0 0,0-1 0 0 0,0 0-1 0 0,0 1 1 0 0,1-1 0 0 0,-1 0-1 0 0,1 1 1 0 0,-2-3 0 0 0,-9-8 31 0 0,0 1-4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4.7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1 133 11048 0 0,'0'0'2630'0'0,"0"-2"-2511"0"0,0-6 54 0 0,1 1 1 0 0,0 0-1 0 0,0 0 1 0 0,3-10 0 0 0,-3 15-135 0 0,0-1 1 0 0,0 0 0 0 0,0 0 0 0 0,0 0 0 0 0,0 1 0 0 0,1-1-1 0 0,-1 0 1 0 0,1 1 0 0 0,0-1 0 0 0,0 1 0 0 0,0 0 0 0 0,0 0-1 0 0,5-4 1 0 0,-6 5-25 0 0,1 1-1 0 0,-1-1 1 0 0,1 1-1 0 0,0-1 1 0 0,-1 1-1 0 0,1 0 1 0 0,0 0-1 0 0,0-1 1 0 0,-1 1-1 0 0,1 1 1 0 0,0-1-1 0 0,-1 0 1 0 0,1 0-1 0 0,0 1 1 0 0,-1-1-1 0 0,1 1 1 0 0,0-1-1 0 0,-1 1 1 0 0,1-1-1 0 0,1 2 1 0 0,31 20 20 0 0,-30-19-16 0 0,2 1-2 0 0,-1 1 0 0 0,0 0 0 0 0,8 10 0 0 0,13 11 159 0 0,-24-38 1014 0 0,12-21-1162 0 0,-9 21 82 0 0,-2 5-92 0 0,-1 2 8 0 0,0 0-1 0 0,0 0 0 0 0,0 1 1 0 0,1-1-1 0 0,-1 1 0 0 0,6-7 1 0 0,-6 9-17 0 0,-1 1 1 0 0,1-1 0 0 0,-1 0-1 0 0,1 1 1 0 0,-1-1-1 0 0,1 1 1 0 0,0 0-1 0 0,0 0 1 0 0,0 0 0 0 0,-1 0-1 0 0,1 0 1 0 0,0 0-1 0 0,0 0 1 0 0,1 0 0 0 0,2 0-1 0 0,-1 0 0 0 0,0 0 0 0 0,1 0 0 0 0,-1 1 0 0 0,0-1-1 0 0,0 1 1 0 0,1 0 0 0 0,-1 0 0 0 0,0 0 0 0 0,0 1 0 0 0,1 0-1 0 0,-1 0 1 0 0,0 0 0 0 0,0 0 0 0 0,0 0 0 0 0,0 1 0 0 0,0 0 0 0 0,0 0-1 0 0,-1 0 1 0 0,1 0 0 0 0,-1 0 0 0 0,4 4 0 0 0,-4-3-2 0 0,1 0 0 0 0,-1 0-1 0 0,0 0 1 0 0,-1 1 0 0 0,1-1 0 0 0,-1 1 0 0 0,1 0 0 0 0,-1 0 0 0 0,0 0 0 0 0,0 0 0 0 0,1 5-1 0 0,-1-1 18 0 0,-1 1-1 0 0,1 0 0 0 0,-1 0 0 0 0,-1 14 0 0 0,0-22-157 0 0,-1 0-1 0 0,1 0 0 0 0,0 0 0 0 0,-1-1 0 0 0,1 1 0 0 0,0 0 1 0 0,-1 0-1 0 0,1-1 0 0 0,-1 1 0 0 0,0 0 0 0 0,1-1 1 0 0,-1 1-1 0 0,1 0 0 0 0,-1-1 0 0 0,-1 1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5.5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1 128 17391 0 0,'2'2'-8'0'0,"2"2"4"0"0,0-1 0 0 0,1-1 0 0 0,0 1-1 0 0,0-1 1 0 0,0 0 0 0 0,0 0-1 0 0,0 0 1 0 0,0 0 0 0 0,0-1-1 0 0,10 1 1 0 0,6 1-40 0 0,33 0 1 0 0,-46-4 17 0 0,1 1-1 0 0,-1-1 1 0 0,14-3 0 0 0,-20 4 21 0 0,1-1 1 0 0,-1 1 0 0 0,1-1 0 0 0,-1 0-1 0 0,0 0 1 0 0,0 0 0 0 0,0 0 0 0 0,1-1-1 0 0,-1 1 1 0 0,0 0 0 0 0,0-1 0 0 0,-1 0-1 0 0,1 1 1 0 0,0-1 0 0 0,0 0 0 0 0,1-3-1 0 0,-1 1 3 0 0,0 1 0 0 0,0-1 0 0 0,0 0 0 0 0,-1-1 0 0 0,0 1 0 0 0,1 0-1 0 0,0-9 1 0 0,-2 11 2 0 0,0-1 0 0 0,-1 1 0 0 0,1-1 0 0 0,0 1 0 0 0,-1 0 0 0 0,1-1 0 0 0,-1 1 0 0 0,0-1 0 0 0,0 1 0 0 0,0 0 0 0 0,0 0 0 0 0,0-1 0 0 0,0 1 0 0 0,-1 0 0 0 0,-2-3 0 0 0,-1 0-3 0 0,1 0-1 0 0,-1 1 1 0 0,0 0-1 0 0,0 0 1 0 0,0 0-1 0 0,-1 0 1 0 0,0 1-1 0 0,-11-5 1 0 0,14 6 3 0 0,-1 1 0 0 0,1 0 0 0 0,-1 0 0 0 0,0 0 0 0 0,1 0 0 0 0,-1 0 0 0 0,0 1 1 0 0,1 0-1 0 0,-1 0 0 0 0,0 0 0 0 0,1 0 0 0 0,-1 1 0 0 0,0-1 0 0 0,1 1 0 0 0,-1 0 1 0 0,0 0-1 0 0,-4 2 0 0 0,1 1 9 0 0,0 1 0 0 0,1 1 0 0 0,-1-1 0 0 0,1 1 0 0 0,0 0 0 0 0,-10 13-1 0 0,14-14 5 0 0,0-1-1 0 0,1 1 0 0 0,0 0 0 0 0,0-1 1 0 0,0 1-1 0 0,1 0 0 0 0,0-1 0 0 0,0 8 1 0 0,0-11-4 0 0,0-2-9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6.3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21 148 10656 0 0,'0'0'910'0'0,"2"1"-818"0"0,3 2 85 0 0,0 0-1 0 0,0 0 0 0 0,0-1 1 0 0,0 0-1 0 0,0 0 0 0 0,0-1 1 0 0,1 1-1 0 0,-1-1 1 0 0,0 0-1 0 0,1-1 0 0 0,10 1 1 0 0,-3-1-15 0 0,1 0 0 0 0,-1-1 0 0 0,0 0 0 0 0,16-4 0 0 0,-27 4-143 0 0,0 1 1 0 0,1-1-1 0 0,-1 0 1 0 0,0 1 0 0 0,0-1-1 0 0,1 0 1 0 0,-1 0-1 0 0,0-1 1 0 0,0 1-1 0 0,0 0 1 0 0,0-1-1 0 0,-1 1 1 0 0,1-1-1 0 0,0 0 1 0 0,-1 1-1 0 0,1-1 1 0 0,-1 0 0 0 0,1 0-1 0 0,-1 0 1 0 0,0 0-1 0 0,0 0 1 0 0,0 0-1 0 0,0-1 1 0 0,0 1-1 0 0,0-3 1 0 0,0 3-6 0 0,-1-1 0 0 0,0 0 0 0 0,0 0 0 0 0,0 0 1 0 0,-1 1-1 0 0,1-1 0 0 0,-1 0 0 0 0,1 0 0 0 0,-1 1 0 0 0,0-1 1 0 0,0 0-1 0 0,0 1 0 0 0,0-1 0 0 0,-1 1 0 0 0,1-1 0 0 0,-1 1 1 0 0,0 0-1 0 0,1 0 0 0 0,-1-1 0 0 0,-4-2 0 0 0,-1-2 9 0 0,0 1 0 0 0,-1-1 0 0 0,0 2 0 0 0,-1-1 0 0 0,1 1-1 0 0,-1 0 1 0 0,0 1 0 0 0,0 0 0 0 0,0 0 0 0 0,0 1 0 0 0,-1 0 0 0 0,-10-1 0 0 0,17 4-12 0 0,0 0 0 0 0,0 0 0 0 0,0 0 0 0 0,1 0 0 0 0,-1 1 0 0 0,0-1 1 0 0,0 1-1 0 0,0-1 0 0 0,1 1 0 0 0,-1 0 0 0 0,0 0 0 0 0,1 1 0 0 0,-1-1 0 0 0,1 0 1 0 0,-1 1-1 0 0,1 0 0 0 0,0-1 0 0 0,-1 1 0 0 0,1 0 0 0 0,0 0 0 0 0,-3 5 1 0 0,3-4 7 0 0,0-1 1 0 0,0 1 0 0 0,0 0 0 0 0,1 0 0 0 0,-1 1 0 0 0,1-1 0 0 0,0 0 0 0 0,0 0-1 0 0,0 1 1 0 0,0-1 0 0 0,0 0 0 0 0,1 1 0 0 0,0-1 0 0 0,-1 1 0 0 0,1-1-1 0 0,1 1 1 0 0,0 5 0 0 0,1 5 28 0 0,7 23 111 0 0,-8-36-147 0 0,0 1 0 0 0,0 0 0 0 0,0-1 1 0 0,0 1-1 0 0,0-1 0 0 0,0 1 0 0 0,0-1 1 0 0,0 1-1 0 0,0-1 0 0 0,1 0 0 0 0,-1 1 0 0 0,0-1 1 0 0,1 0-1 0 0,-1 0 0 0 0,1 0 0 0 0,0 0 0 0 0,-1-1 1 0 0,3 2-1 0 0,-3-2 10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7.2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0 182 9536 0 0,'0'0'2438'0'0,"3"1"-2315"0"0,22 10 567 0 0,41 11-1 0 0,-49-17-581 0 0,-3 0 60 0 0,1-1 0 0 0,0-1 0 0 0,0 0 0 0 0,0-1 1 0 0,22-1-1 0 0,-36 0-148 0 0,0-1-1 0 0,1 0 1 0 0,-1-1-1 0 0,0 1 1 0 0,0 0 0 0 0,1 0-1 0 0,-1 0 1 0 0,0-1 0 0 0,0 1-1 0 0,0-1 1 0 0,0 1-1 0 0,1-1 1 0 0,-1 1 0 0 0,0-1-1 0 0,0 0 1 0 0,0 1 0 0 0,0-1-1 0 0,0 0 1 0 0,0 0-1 0 0,0 0 1 0 0,-1 0 0 0 0,1 0-1 0 0,0 0 1 0 0,0 0 0 0 0,-1 0-1 0 0,1 0 1 0 0,0-2-1 0 0,0-1-4 0 0,-1 0-1 0 0,1 0 1 0 0,-1 0-1 0 0,0 0 0 0 0,0 0 1 0 0,0 0-1 0 0,-1-5 0 0 0,-1-6 15 0 0,-7-50 69 0 0,5 45-14 0 0,1 0 1 0 0,0-22 0 0 0,0 21 622 0 0,-3 25-502 0 0,5-2-180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7.70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 10544 0 0,'0'0'1642'0'0,"2"0"-1310"0"0,73 5 758 0 0,-49-3-741 0 0,0 0 0 0 0,34-3 1 0 0,-4-2 83 0 0,-25 1 11 0 0,42-7 0 0 0,-63 9-196 0 0,-10 0-243 0 0,0 0-1 0 0,1 0 1 0 0,-1 0-1 0 0,0 0 0 0 0,0 0 1 0 0,0 0-1 0 0,0 0 1 0 0,0 0-1 0 0,0 0 1 0 0,0 1-1 0 0,0-1 0 0 0,0 0 1 0 0,0 0-1 0 0,0 0 1 0 0,0 0-1 0 0,0 0 1 0 0,0 0-1 0 0,0 0 1 0 0,0 1-1 0 0,0-1 0 0 0,0 0 1 0 0,0 0-1 0 0,0 0 1 0 0,0 0-1 0 0,0 0 1 0 0,0 0-1 0 0,0 0 0 0 0,0 1 1 0 0,0-1-1 0 0,0 0 1 0 0,0 0-1 0 0,0 0 1 0 0,0 0-1 0 0,0 0 1 0 0,0 0-1 0 0,0 0 0 0 0,0 1 1 0 0,0-1-1 0 0,0 0 1 0 0,0 0-1 0 0,0 0 1 0 0,-1 0-1 0 0,1 0 0 0 0,0 0 1 0 0,0 0-1 0 0,0 0 1 0 0,0 0-1 0 0,0 0 1 0 0,0 0-1 0 0,0 0 1 0 0,0 0-1 0 0,-1 0 0 0 0,1 0 1 0 0,0 0-1 0 0,0 1 1 0 0,0-1-1 0 0,0 0 1 0 0,0 0-1 0 0,-1 0 1 0 0,-11 8 53 0 0,6-4-33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8.9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1 144 10848 0 0,'0'0'1033'0'0,"2"0"-924"0"0,9 0 3 0 0,13 1 381 0 0,0-2 0 0 0,40-6 0 0 0,8-2 206 0 0,-99 13-523 0 0,-42 1 0 0 0,48-8-159 0 0,-9 1 38 0 0,28 2-54 0 0,1 0 0 0 0,0 0 1 0 0,-1 0-1 0 0,1 0 1 0 0,0 0-1 0 0,-1 0 0 0 0,1 0 1 0 0,0-1-1 0 0,0 1 1 0 0,-1 0-1 0 0,1-1 0 0 0,0 1 1 0 0,0-1-1 0 0,0 0 1 0 0,0 1-1 0 0,-1-1 1 0 0,1 0-1 0 0,0 1 0 0 0,0-1 1 0 0,0 0-1 0 0,-1-2 1 0 0,0 1 5 0 0,0-1 0 0 0,0 0 0 0 0,1 0 0 0 0,-1 0 0 0 0,1 0 0 0 0,-1 0 0 0 0,1 0 0 0 0,-1-6 0 0 0,0 4 0 0 0,1 0 1 0 0,1 0-1 0 0,-1 0 1 0 0,1 0-1 0 0,-1 0 1 0 0,2 0-1 0 0,-1 0 1 0 0,0 0-1 0 0,1-1 1 0 0,0 1-1 0 0,3-8 1 0 0,-3 11-9 0 0,0 1 0 0 0,0-1 0 0 0,0 1 0 0 0,1 0 0 0 0,-1-1 0 0 0,0 1 0 0 0,1 0 1 0 0,-1 0-1 0 0,1 0 0 0 0,-1 0 0 0 0,1 0 0 0 0,-1 0 0 0 0,1 1 0 0 0,0-1 1 0 0,0 0-1 0 0,-1 1 0 0 0,1 0 0 0 0,0-1 0 0 0,0 1 0 0 0,2 0 0 0 0,42 0-29 0 0,-36 1 24 0 0,-4 0-17 0 0,-1 1 0 0 0,0-1 1 0 0,0 1-1 0 0,0 1 0 0 0,0-1 0 0 0,0 1 1 0 0,0 0-1 0 0,0 0 0 0 0,-1 0 0 0 0,1 0 1 0 0,-1 1-1 0 0,0 0 0 0 0,0 0 1 0 0,-1 0-1 0 0,1 0 0 0 0,-1 1 0 0 0,4 5 1 0 0,-3-2-50 0 0,-4-6 56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39.2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37 120 8032 0 0,'-1'-9'177'0'0,"0"0"0"0"0,0 0 0 0 0,-1 0 0 0 0,0 0 0 0 0,-5-12-1 0 0,-4-20 396 0 0,11 41-556 0 0,0-1 0 0 0,-1 0 0 0 0,1 1 0 0 0,0-1 0 0 0,0 0 0 0 0,-1 1 0 0 0,1-1 0 0 0,0 0 0 0 0,-1 1 0 0 0,1-1 0 0 0,0 1 0 0 0,-1-1 0 0 0,1 1 0 0 0,-1-1 0 0 0,1 1 0 0 0,-1-1 0 0 0,1 1 0 0 0,-1-1 0 0 0,1 1 0 0 0,-1-1 0 0 0,0 1 0 0 0,0-1 0 0 0,-1 1 23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0.0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1 214 7024 0 0,'0'0'392'0'0,"2"1"-327"0"0,6 4-2 0 0,-5-4 537 0 0,13-2 334 0 0,18-1-398 0 0,-26 3-438 0 0,-1-1 0 0 0,0-1-1 0 0,0 1 1 0 0,0-1 0 0 0,0 0 0 0 0,13-5-1 0 0,0 2 277 0 0,-19 4-338 0 0,1-1 1 0 0,0 1 0 0 0,-1 0-1 0 0,1 0 1 0 0,0-1 0 0 0,-1 1-1 0 0,1-1 1 0 0,0 1 0 0 0,-1-1-1 0 0,1 1 1 0 0,-1-1 0 0 0,1 0-1 0 0,-1 0 1 0 0,1 0 0 0 0,-1 0-1 0 0,0 0 1 0 0,0 0 0 0 0,1 0-1 0 0,-1-1 1 0 0,0 1 0 0 0,1-2-1 0 0,-5-9 732 0 0,-12-12-763 0 0,8 13 56 0 0,3 5-42 0 0,-1-2 40 0 0,0 0 0 0 0,1-1 0 0 0,-1 0-1 0 0,2 0 1 0 0,-1 0 0 0 0,-2-15-1 0 0,1 4 186 0 0,0-10 491 0 0,47 22 177 0 0,-32 8-843 0 0,-8 0-50 0 0,1 0 1 0 0,0 0-1 0 0,-1 0 0 0 0,1 0 0 0 0,0 0 1 0 0,-1 1-1 0 0,1-1 0 0 0,-1 1 1 0 0,1 0-1 0 0,-1-1 0 0 0,1 1 1 0 0,-1 0-1 0 0,1 1 0 0 0,3 1 1 0 0,18 9 252 0 0,-21-12-244 0 0,0 1 0 0 0,0 0 1 0 0,0 1-1 0 0,0-1 0 0 0,-1 0 1 0 0,1 1-1 0 0,-1 0 0 0 0,1-1 1 0 0,-1 1-1 0 0,1 0 0 0 0,2 4 1 0 0,1 0 25 0 0,8 15 110 0 0,-12-15-130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0.4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81 302 10936 0 0,'0'0'928'0'0,"-2"-4"-746"0"0,-9-26 155 0 0,1-1 0 0 0,-9-54 0 0 0,14 53-165 0 0,3 19-89 0 0,0 0 0 0 0,0 0 1 0 0,-9-22-1 0 0,9 29-2 0 0,1 1 0 0 0,-1 0-1 0 0,1-1 1 0 0,0 0 0 0 0,-1-10-1 0 0,-4 15 464 0 0,5 1-494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0.9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 9480 0 0,'0'0'38'0'0,"25"0"130"0"0,93-6 1564 0 0,-35 1-908 0 0,27 5 1350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00.88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1 383 13968 0 0,'0'0'1541'0'0,"6"-5"-1193"0"0,20-11 68 0 0,1 1-1 0 0,38-14 1 0 0,6-4-209 0 0,15-11 264 0 0,-2-4-1 0 0,93-71 0 0 0,-169 112-455 0 0,11-7 46 0 0,-1-1 0 0 0,16-18-1 0 0,-26 28 19 0 0,-8 9-70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1.3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0 166 10488 0 0,'0'0'401'0'0,"4"-3"-277"0"0,17-22 724 0 0,27-40-1 0 0,-44 60-795 0 0,29-53 1522 0 0,-28 54-1396 0 0,1-1 943 0 0,-6 6-1090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2.1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60 11760 0 0,'0'0'2940'0'0,"2"-3"-2791"0"0,35-49 768 0 0,-30 48-619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2.5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 10544 0 0,'0'0'596'0'0,"3"1"-503"0"0,1 0 1 0 0,0 0 1 0 0,0-1-1 0 0,0 1 1 0 0,0-1-1 0 0,0 0 1 0 0,0 0-1 0 0,0 0 0 0 0,0-1 1 0 0,0 0-1 0 0,5-1 1 0 0,0 0 82 0 0,0 0 0 0 0,0-1 0 0 0,0 0 0 0 0,8-4 0 0 0,-13 5-65 0 0,8-2 347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2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30 253 8744 0 0,'0'0'681'0'0,"-1"-2"-556"0"0,-4-11 23 0 0,0 1 0 0 0,1-1 0 0 0,1 0 0 0 0,0 0 0 0 0,1 0 0 0 0,-1-19 0 0 0,2 20-22 0 0,0 8-93 0 0,0 1 0 0 0,1-1 0 0 0,-1 0 0 0 0,1 1 0 0 0,0-1 0 0 0,0 1 1 0 0,0-1-1 0 0,1 1 0 0 0,-1-1 0 0 0,1 1 0 0 0,0-1 0 0 0,0 1 0 0 0,0-1 0 0 0,1 1 0 0 0,-1 0 1 0 0,1 0-1 0 0,0-1 0 0 0,-1 1 0 0 0,1 1 0 0 0,1-1 0 0 0,-1 0 0 0 0,0 0 0 0 0,1 1 1 0 0,4-5-1 0 0,47-34 227 0 0,-54 40-252 0 0,1 1 0 0 0,-1 0 0 0 0,0 0 0 0 0,0 0 1 0 0,1 0-1 0 0,-1-1 0 0 0,0 1 0 0 0,1 0 0 0 0,-1 0 0 0 0,0 0 1 0 0,0 0-1 0 0,1 0 0 0 0,-1 0 0 0 0,0 0 0 0 0,1 0 1 0 0,-1 0-1 0 0,0 0 0 0 0,1 0 0 0 0,-1 0 0 0 0,0 0 1 0 0,0 0-1 0 0,1 0 0 0 0,-1 0 0 0 0,0 0 0 0 0,1 0 0 0 0,-1 1 1 0 0,0-1-1 0 0,0 0 0 0 0,1 0 0 0 0,-1 0 0 0 0,0 0 1 0 0,0 1-1 0 0,1-1 0 0 0,-1 0 0 0 0,0 0 0 0 0,0 1 0 0 0,7 12 440 0 0,-1-2-334 0 0,-1-7-42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3.2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9040 0 0,'0'0'1262'0'0,"2"2"-995"0"0,8 7 43 0 0,1 0 1 0 0,0-2-1 0 0,16 10 1 0 0,-13-8-45 0 0,0 0 0 0 0,15 13 0 0 0,-18-16-34 0 0,-11-6-223 0 0,0 0 0 0 0,0 0-1 0 0,0 0 1 0 0,0 0 0 0 0,0 0 0 0 0,0 0 0 0 0,0 0 0 0 0,0-1-1 0 0,0 1 1 0 0,0 0 0 0 0,0 0 0 0 0,0 0 0 0 0,0 0 0 0 0,0 0-1 0 0,0 0 1 0 0,0 0 0 0 0,0-1 0 0 0,0 1 0 0 0,0 0-1 0 0,0 0 1 0 0,0 0 0 0 0,0 0 0 0 0,0 0 0 0 0,0 0 0 0 0,0 0-1 0 0,1 0 1 0 0,-1 0 0 0 0,0 0 0 0 0,0-1 0 0 0,0 1 0 0 0,0 0-1 0 0,0 0 1 0 0,0 0 0 0 0,0 0 0 0 0,0 0 0 0 0,0 0-1 0 0,1 0 1 0 0,-1 0 0 0 0,0 0 0 0 0,0 0 0 0 0,0 0 0 0 0,0 0-1 0 0,0 0 1 0 0,0 0 0 0 0,0 0 0 0 0,0 0 0 0 0,1 0-1 0 0,-1 0 1 0 0,0 0 0 0 0,0 0 0 0 0,0 0 0 0 0,0 0 0 0 0,0 0-1 0 0,0 0 1 0 0,-1-2 25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3.6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63 9240 0 0,'0'0'2097'0'0,"2"-2"-1938"0"0,32-56 1514 0 0,-34 56-1162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3.9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9040 0 0,'0'0'337'0'0,"3"2"-228"0"0,43 20 562 0 0,-28-13-402 0 0,1 0 0 0 0,-1 1 1 0 0,31 24-1 0 0,-44-30-236 0 0,15 13 248 0 0,31 21 1 0 0,-42-37-32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4.3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0 168 8840 0 0,'0'0'940'0'0,"1"-2"-642"0"0,6-13 436 0 0,9-29-1 0 0,-11 28-381 0 0,0 2 0 0 0,1-1-1 0 0,9-15 1 0 0,5-1 1022 0 0,-20 37-1279 0 0,0-5-76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5.0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1 154 11008 0 0,'0'0'290'0'0,"3"1"-190"0"0,4 1 93 0 0,1 0-1 0 0,0-1 0 0 0,0-1 0 0 0,0 1 1 0 0,0-1-1 0 0,0 0 0 0 0,0-1 0 0 0,8-2 1 0 0,25 0 316 0 0,-7 1 47 0 0,-14-6-293 0 0,-11 4-207 0 0,-2-1 132 0 0,-6-9 191 0 0,-3 14-368 0 0,0 0 0 0 0,-1 0 0 0 0,1 1 0 0 0,0 0 1 0 0,-1-1-1 0 0,1 1 0 0 0,0 0 0 0 0,-3 1 1 0 0,5-2-9 0 0,-7 3 4 0 0,0-1 0 0 0,1-1 0 0 0,-1 1 0 0 0,0-1 0 0 0,0-1 0 0 0,0 1 0 0 0,0-1 0 0 0,0 0 1 0 0,0 0-1 0 0,0-1 0 0 0,0 0 0 0 0,1-1 0 0 0,-1 1 0 0 0,0-1 0 0 0,1 0 0 0 0,-1-1 0 0 0,-9-4 1 0 0,5 3 4 0 0,10 3-12 0 0,0 1 1 0 0,0 0 0 0 0,1 0 0 0 0,-1 0-1 0 0,0-1 1 0 0,0 1 0 0 0,1 0 0 0 0,-1-1-1 0 0,0 1 1 0 0,0 0 0 0 0,1-1-1 0 0,-1 1 1 0 0,0-1 0 0 0,1 1 0 0 0,-1-1-1 0 0,1 0 1 0 0,-1 1 0 0 0,1-1 0 0 0,-1 0-1 0 0,1 1 1 0 0,-1-1 0 0 0,1 0 0 0 0,0 1-1 0 0,-1-1 1 0 0,1 0 0 0 0,0-1 0 0 0,-4-9-2 0 0,2 7-7 0 0,1 1-1 0 0,0-1 0 0 0,0 1 0 0 0,0-1 0 0 0,0 0 1 0 0,1 0-1 0 0,-1-4 0 0 0,1 6-3 0 0,0 0-1 0 0,0 0 1 0 0,0 0 0 0 0,0 0-1 0 0,0 0 1 0 0,1 0 0 0 0,-1 0-1 0 0,1 0 1 0 0,-1 0 0 0 0,1 0-1 0 0,0 0 1 0 0,-1 0 0 0 0,1 0-1 0 0,0 0 1 0 0,1 0 0 0 0,-1 1-1 0 0,0-1 1 0 0,0 0-1 0 0,1 1 1 0 0,-1-1 0 0 0,1 1-1 0 0,-1 0 1 0 0,1-1 0 0 0,0 1-1 0 0,-1 0 1 0 0,1 0 0 0 0,0 0-1 0 0,0 0 1 0 0,0 0 0 0 0,0 1-1 0 0,2-2 1 0 0,1 1-12 0 0,0 1 1 0 0,0-1-1 0 0,0 1 0 0 0,0 0 0 0 0,0 0 1 0 0,0 1-1 0 0,1-1 0 0 0,-1 1 0 0 0,0 0 0 0 0,0 1 1 0 0,7 2-1 0 0,-5-1 24 0 0,0 1 1 0 0,0 0-1 0 0,0 0 1 0 0,10 9 0 0 0,-5-4 25 0 0,10 13 169 0 0,-11-10-73 0 0,-10-10-88 0 0,0-1 1 0 0,0 0-1 0 0,-1 1 0 0 0,1-1 1 0 0,1 0-1 0 0,-1 0 0 0 0,0 0 0 0 0,0 0 1 0 0,0 0-1 0 0,1 0 0 0 0,-1 0 0 0 0,0 0 1 0 0,1 0-1 0 0,-1 0 0 0 0,3 0 1 0 0,-4 4 469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5.9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38 10656 0 0,'0'0'2278'0'0,"2"-1"-2179"0"0,7-1-33 0 0,0 0 1 0 0,-1 0 0 0 0,14-1-1 0 0,-14 3-8 0 0,0-1 0 0 0,0-1 1 0 0,1 1-1 0 0,-1-1 0 0 0,-1-1 0 0 0,10-3 0 0 0,-8-1 76 0 0,-9 7-131 0 0,0 0 0 0 0,0 0 1 0 0,0 0-1 0 0,-1 0 0 0 0,1 0 0 0 0,0 0 1 0 0,0 0-1 0 0,0 0 0 0 0,0 0 0 0 0,0 0 1 0 0,0 0-1 0 0,-1 0 0 0 0,1 0 0 0 0,0 0 0 0 0,0 0 1 0 0,0 0-1 0 0,0 0 0 0 0,0 0 0 0 0,0-1 1 0 0,-1 1-1 0 0,1 0 0 0 0,0 0 0 0 0,0 0 0 0 0,0 0 1 0 0,0 0-1 0 0,0 0 0 0 0,0 0 0 0 0,0-1 1 0 0,0 1-1 0 0,0 0 0 0 0,0 0 0 0 0,0 0 1 0 0,0 0-1 0 0,0 0 0 0 0,0-1 0 0 0,0 1 0 0 0,0 0 1 0 0,0 0-1 0 0,0 0 0 0 0,0 0 0 0 0,0 0 1 0 0,0-1-1 0 0,0 1 0 0 0,0 0 0 0 0,0 0 0 0 0,0 0 1 0 0,0 0-1 0 0,0 0 0 0 0,0 0 0 0 0,0-1 1 0 0,0 1-1 0 0,0 0 0 0 0,0 0 0 0 0,0 0 1 0 0,1 0-1 0 0,-1 0 0 0 0,0 0 0 0 0,0 0 0 0 0,0 0 1 0 0,0-1-1 0 0,-1 1 16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01.256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1 424 13264 0 0,'0'0'918'0'0,"6"-3"-644"0"0,232-102 1200 0 0,-180 73-1165 0 0,-3-1-1 0 0,61-48 0 0 0,-60 43-125 0 0,-41 30-130 0 0,-2-1-1 0 0,0 0 1 0 0,0 0 0 0 0,-1-2-1 0 0,1 0 1 0 0,18-23-1 0 0,-8 6-27 0 0,-13 16-17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6.3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10152 0 0,'0'0'1560'0'0,"3"0"-1288"0"0,8-2-83 0 0,1 1 1 0 0,-1 1-1 0 0,1 0 1 0 0,22 3-1 0 0,-13-1 342 0 0,-20-1-492 0 0,1 0-1 0 0,0 0 1 0 0,0 0-1 0 0,0 0 1 0 0,-1 0-1 0 0,1 1 1 0 0,-1-1 0 0 0,1 0-1 0 0,-1 1 1 0 0,1-1-1 0 0,-1 1 1 0 0,0 0-1 0 0,0-1 1 0 0,0 1-1 0 0,0 0 1 0 0,0 0-1 0 0,0-1 1 0 0,0 1-1 0 0,-1 0 1 0 0,2 4 0 0 0,-2-2 17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6.7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26 278 10040 0 0,'0'0'992'0'0,"0"-2"-887"0"0,-5-139 1987 0 0,-9 37-859 0 0,7 73-62 0 0,14 40-1078 0 0,-6-4-75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7.1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1 112 10752 0 0,'0'0'833'0'0,"23"8"-285"0"0,9 7-269 0 0,-25-10-211 0 0,2 0-1 0 0,-1-1 0 0 0,0-1 0 0 0,1 1 0 0 0,0-1 0 0 0,0-1 1 0 0,0 0-1 0 0,15 2 0 0 0,-23-3-62 0 0,1-1-1 0 0,-1 0 1 0 0,0 0 0 0 0,0-1 0 0 0,1 1-1 0 0,-1 0 1 0 0,0 0 0 0 0,0-1 0 0 0,1 1-1 0 0,-1 0 1 0 0,0-1 0 0 0,0 1 0 0 0,0-1-1 0 0,0 0 1 0 0,1 1 0 0 0,1-3 0 0 0,-3 3-3 0 0,1-1 0 0 0,-1 0 1 0 0,0 0-1 0 0,1 1 0 0 0,-1-1 0 0 0,1 0 1 0 0,-1 0-1 0 0,0 0 0 0 0,0 1 1 0 0,1-1-1 0 0,-1 0 0 0 0,0 0 1 0 0,0 0-1 0 0,0 0 0 0 0,0 0 0 0 0,0 0 1 0 0,0 1-1 0 0,0-1 0 0 0,-1-1 1 0 0,-1-5 3 0 0,0 1 1 0 0,-1-1 0 0 0,1 1 0 0 0,-1-1 0 0 0,-5-6 0 0 0,-2-5 16 0 0,6 5 18 0 0,7 11 78 0 0,14 13 139 0 0,-5-2-242 0 0,-3-3 5 0 0,19 11 156 0 0,55 27 0 0 0,-82-43-169 0 0,0-1 0 0 0,0 0 0 0 0,-1 1 0 0 0,1-1 0 0 0,0 0 0 0 0,0 1 0 0 0,-1-1 0 0 0,1 0 0 0 0,0 0 1 0 0,0 0-1 0 0,0 0 0 0 0,0 0 0 0 0,-1 1 0 0 0,1-2 0 0 0,0 1 0 0 0,0 0 0 0 0,0 0 0 0 0,0 0 0 0 0,-1 0 0 0 0,1 0 0 0 0,0-1 0 0 0,0 1 0 0 0,-1 0 0 0 0,1-1 0 0 0,0 1 1 0 0,1-1-1 0 0,-2 0-4 0 0,1 0 0 0 0,0-1 0 0 0,-1 1 0 0 0,0 0 0 0 0,1 0 0 0 0,-1 0 0 0 0,0 0 0 0 0,0 0 0 0 0,1-1 0 0 0,-1 1 0 0 0,0 0 0 0 0,0 0 0 0 0,0 0 0 0 0,0-1 0 0 0,-1 1 0 0 0,1-2 0 0 0,-3-8-3 0 0,0 0-1 0 0,0 0 1 0 0,-6-10-1 0 0,7 15 20 0 0,-1-2-17 0 0,0 1 1 0 0,0 0-1 0 0,-1 0 0 0 0,0 1 1 0 0,0-1-1 0 0,0 1 0 0 0,-10-11 1 0 0,11 14-4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7.7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95 10040 0 0,'0'0'889'0'0,"3"1"-794"0"0,131 82 2163 0 0,-132-83-2234 0 0,-1 1 3 0 0,0 0 0 0 0,0 0 0 0 0,0 0 1 0 0,0 0-1 0 0,1-1 0 0 0,-1 1 0 0 0,0 0 0 0 0,1-1 0 0 0,-1 1 0 0 0,0-1 0 0 0,1 1 0 0 0,-1-1 1 0 0,1 0-1 0 0,-1 0 0 0 0,1 0 0 0 0,-1 1 0 0 0,0-2 0 0 0,1 1 0 0 0,-1 0 0 0 0,1 0 1 0 0,-1 0-1 0 0,1-1 0 0 0,-1 1 0 0 0,0 0 0 0 0,1-1 0 0 0,2-1 0 0 0,-4 2 8 0 0,-1-4 16 0 0,1-1 1 0 0,-1 1 0 0 0,0 0-1 0 0,-1 0 1 0 0,1-1-1 0 0,-1 1 1 0 0,0 0 0 0 0,0 0-1 0 0,-3-5 1 0 0,3 6-43 0 0,0-1 0 0 0,0 0 1 0 0,0 0-1 0 0,0 0 0 0 0,1 0 1 0 0,-1 0-1 0 0,1 0 1 0 0,0 0-1 0 0,0-6 0 0 0,3-1 261 0 0,11 16-49 0 0,-6-2-258 0 0,3 2 55 0 0,-3 0 3 0 0,1-1-1 0 0,-1-1 0 0 0,1 0 0 0 0,0 0 1 0 0,-1 0-1 0 0,2-1 0 0 0,-1 0 1 0 0,10 1-1 0 0,-18-3-17 0 0,1 0-1 0 0,-1 0 1 0 0,1 0 0 0 0,-1 0 0 0 0,1-1 0 0 0,-1 1 0 0 0,1 0-1 0 0,-1 0 1 0 0,1 0 0 0 0,-1 0 0 0 0,1 0 0 0 0,-1-1-1 0 0,0 1 1 0 0,1 0 0 0 0,-1 0 0 0 0,1-1 0 0 0,-1 1-1 0 0,0 0 1 0 0,1-1 0 0 0,-1 1 0 0 0,0 0 0 0 0,1-1-1 0 0,-1 1 1 0 0,0-1 0 0 0,0 1 0 0 0,1 0 0 0 0,-1-1-1 0 0,0 1 1 0 0,0-1 0 0 0,0 1 0 0 0,1-1 0 0 0,-2-20 9 0 0,-11-16-37 0 0,8 27 18 0 0,2 4 2 0 0,-1 0 0 0 0,1 0 0 0 0,-1 0 0 0 0,0 1 0 0 0,-7-10 0 0 0,4 15-44 0 0,5 0 41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8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11616 0 0,'0'0'409'0'0,"3"1"-288"0"0,2 2 46 0 0,0-1 0 0 0,1 0 0 0 0,-1 0-1 0 0,1-1 1 0 0,-1 1 0 0 0,1-1 0 0 0,10 0-1 0 0,47 1 782 0 0,-57-2-682 0 0,-6 0-259 0 0,0 0-1 0 0,-1 0 1 0 0,1 0-1 0 0,0 0 1 0 0,0 0-1 0 0,-1-1 1 0 0,1 1-1 0 0,0 0 1 0 0,0 0 0 0 0,-1 0-1 0 0,1-1 1 0 0,0 1-1 0 0,0 0 1 0 0,0 0-1 0 0,0-1 1 0 0,-1 1-1 0 0,1 0 1 0 0,0 0-1 0 0,0-1 1 0 0,0 1-1 0 0,0 0 1 0 0,0 0-1 0 0,0-1 1 0 0,0 1 0 0 0,0 0-1 0 0,0-1 1 0 0,0 1-1 0 0,0 0 1 0 0,0-1-1 0 0,0 1 1 0 0,0 0-1 0 0,0 0 1 0 0,0-1-1 0 0,0 1 1 0 0,0 0-1 0 0,0-1 1 0 0,0 1-1 0 0,0 0 1 0 0,0 0 0 0 0,1-1-1 0 0,-1 1 1 0 0,0 0-1 0 0,0 0 1 0 0,0-1-1 0 0,1 1 1 0 0,-1 0-1 0 0,0 0 1 0 0,0 0-1 0 0,0-1 1 0 0,1 1-1 0 0,-1 0 1 0 0,0 0-1 0 0,0 0 1 0 0,1 0 0 0 0,-1 0-1 0 0,0-1 1 0 0,1 1-1 0 0,-1 0 1 0 0,0 0-1 0 0,0 0 1 0 0,1 0-1 0 0,-1 0 1 0 0,0 0-1 0 0,1 0 1 0 0,-1 0-1 0 0,0 0 1 0 0,1 0-1 0 0,-1 0 1 0 0,1 0 0 0 0,-4-2-7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8.6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1 157 9600 0 0,'0'0'265'0'0,"24"5"918"0"0,88-15 1058 0 0,-111 10-2210 0 0,-1 0 0 0 0,1 0-1 0 0,-1 0 1 0 0,1 0 0 0 0,-1 0 0 0 0,1 0 0 0 0,-1 0-1 0 0,1 0 1 0 0,-1 0 0 0 0,1 0 0 0 0,-1 0 0 0 0,1 0-1 0 0,-1 0 1 0 0,1-1 0 0 0,-1 1 0 0 0,0 0 0 0 0,1 0 0 0 0,-1-1-1 0 0,1 1 1 0 0,-1 0 0 0 0,0-1 0 0 0,1 1 0 0 0,-1 0-1 0 0,0-1 1 0 0,1 1 0 0 0,-1 0 0 0 0,0-1 0 0 0,1 1-1 0 0,-1-1 1 0 0,0 1 0 0 0,0-1 0 0 0,1 0 0 0 0,-1 0 4 0 0,0 0 1 0 0,0 0 0 0 0,0-1-1 0 0,-1 1 1 0 0,1 0 0 0 0,0-1-1 0 0,0 1 1 0 0,-1 0-1 0 0,1 0 1 0 0,-1-1 0 0 0,0-1-1 0 0,-21-29 180 0 0,15 25-161 0 0,0-1 1 0 0,-1 1-1 0 0,0 1 1 0 0,-1-1-1 0 0,0 1 1 0 0,0 1-1 0 0,-17-9 1 0 0,16 8 22 0 0,9 5-67 0 0,0 0 1 0 0,0 1-1 0 0,0-1 1 0 0,1 1 0 0 0,-1-1-1 0 0,0 1 1 0 0,0-1-1 0 0,0 1 1 0 0,0-1 0 0 0,0 1-1 0 0,-1 0 1 0 0,1-1-1 0 0,-2 1 1 0 0,3 0 4 0 0,58 0 30 0 0,-50 0-98 0 0,-1 0-1 0 0,1-1 1 0 0,0 0 0 0 0,15-4-1 0 0,-18 3-36 0 0,-5 2 83 0 0,0 0-1 0 0,0 0 0 0 0,0 0 1 0 0,0 0-1 0 0,0 0 1 0 0,0 0-1 0 0,0 0 0 0 0,0 0 1 0 0,0 0-1 0 0,0 0 0 0 0,0 0 1 0 0,0 0-1 0 0,0 0 0 0 0,-1 0 1 0 0,1 0-1 0 0,0 0 1 0 0,0 0-1 0 0,0 0 0 0 0,0 0 1 0 0,0-1-1 0 0,0 1 0 0 0,0 0 1 0 0,0 0-1 0 0,0 0 0 0 0,0 0 1 0 0,0 0-1 0 0,0 0 1 0 0,0 0-1 0 0,0 0 0 0 0,0 0 1 0 0,0 0-1 0 0,0 0 0 0 0,0 0 1 0 0,0-1-1 0 0,0 1 0 0 0,0 0 1 0 0,0 0-1 0 0,0 0 1 0 0,0 0-1 0 0,0 0 0 0 0,0 0 1 0 0,1 0-1 0 0,-9-5 40 0 0,1 0-40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8:49.0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 9280 0 0,'0'0'82'0'0,"4"-20"1629"0"0,2 18-1502 0 0,0 1-1 0 0,0 0 1 0 0,-1 0-1 0 0,1 1 1 0 0,0-1-1 0 0,0 1 1 0 0,0 1-1 0 0,6 0 1 0 0,9 0 7 0 0,40-1 1415 0 0,-51-2-968 0 0,-13-7-258 0 0,2 8-413 0 0,0-1 63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5:17.03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3722 4120 0 0,'0'0'2260'0'0,"0"-7"-2119"0"0,0 2-121 0 0,0 0 23 0 0,0 0 0 0 0,0 0 0 0 0,0 1-1 0 0,0-1 1 0 0,1 0 0 0 0,0 0 0 0 0,0 1 0 0 0,0-1 0 0 0,1 1 0 0 0,-1-1 0 0 0,4-6 0 0 0,0 3 24 0 0,-1 0-1 0 0,-1 0 1 0 0,0 0 0 0 0,0-1 0 0 0,0 1 0 0 0,-1-1-1 0 0,-1 0 1 0 0,2-10 0 0 0,7-34 82 0 0,68-181 661 0 0,-66 201-714 0 0,2 0-1 0 0,28-45 1 0 0,2-8 41 0 0,-24 50-82 0 0,1 0 0 0 0,2 2 0 0 0,1 1 0 0 0,38-41 0 0 0,4-5 23 0 0,-13 19-18 0 0,4-5-3 0 0,-17 11 16 0 0,78-80 0 0 0,-100 115-52 0 0,18-24 1 0 0,-20 21-3 0 0,25-22 0 0 0,127-98 127 0 0,-121 105-112 0 0,-11 11 31 0 0,57-31 0 0 0,-48 31-2 0 0,0 1-13 0 0,20-13 22 0 0,-48 28-37 0 0,0 0 0 0 0,1 2 1 0 0,24-9-1 0 0,-17 7 6 0 0,215-84 291 0 0,-198 78-239 0 0,1 3 0 0 0,66-13 0 0 0,-44 11 19 0 0,-44 12-65 0 0,-1 0 0 0 0,1 2 0 0 0,0 0 0 0 0,23 3-1 0 0,29-2 59 0 0,-60 1-86 0 0,-1-1 1 0 0,0 2-1 0 0,0 0 1 0 0,0 0 0 0 0,16 6-1 0 0,-10-3 2 0 0,-13-3-11 0 0,0 1 0 0 0,0-1 0 0 0,0 0-1 0 0,-1 1 1 0 0,1 0 0 0 0,-1 0 0 0 0,0 1-1 0 0,0-1 1 0 0,0 1 0 0 0,0 0-1 0 0,-1 0 1 0 0,1 0 0 0 0,5 9 0 0 0,8 9 55 0 0,-6-2-20 0 0,-10-17-40 0 0,1 0 0 0 0,-1 0 0 0 0,0-1 0 0 0,1 1 1 0 0,-1-1-1 0 0,1 1 0 0 0,2 1 0 0 0,-1 0 4 0 0,0 0-1 0 0,0 0 0 0 0,0 1 0 0 0,0-1 1 0 0,-1 1-1 0 0,1-1 0 0 0,-1 1 0 0 0,-1 0 1 0 0,1 0-1 0 0,0 0 0 0 0,-1 0 0 0 0,1 6 1 0 0,0 8 44 0 0,0 35 0 0 0,-2-46-43 0 0,-1-1 5 0 0,0 0-1 0 0,-1 0 1 0 0,1 0-1 0 0,-1 0 1 0 0,-1 0-1 0 0,1-1 1 0 0,-1 1-1 0 0,0-1 1 0 0,-1 0-1 0 0,1 0 1 0 0,-1 0-1 0 0,0 0 1 0 0,-7 7-1 0 0,-13 21 169 0 0,21-30-156 0 0,-1 0 0 0 0,0-1 0 0 0,1 1 0 0 0,-1-1 0 0 0,-1 0 0 0 0,1 0 1 0 0,0 0-1 0 0,-1 0 0 0 0,1-1 0 0 0,-1 0 0 0 0,0 0 0 0 0,0 0 0 0 0,0 0 1 0 0,0-1-1 0 0,-6 1 0 0 0,3 0 55 0 0,0 1 0 0 0,0 0 0 0 0,-10 5 0 0 0,12-6-29 0 0,1 0-1 0 0,-1 0 1 0 0,0 0 0 0 0,0 0-1 0 0,0-1 1 0 0,0 0-1 0 0,0-1 1 0 0,0 1 0 0 0,0-1-1 0 0,0 0 1 0 0,0 0-1 0 0,0-1 1 0 0,0 0 0 0 0,0 0-1 0 0,-6-2 1 0 0,-22-2 215 0 0,29 3-235 0 0,1 0-1 0 0,-1 0 1 0 0,0 0 0 0 0,1-1 0 0 0,-1 1 0 0 0,1-1 0 0 0,-1 0 0 0 0,1 0 0 0 0,0-1 0 0 0,1 1 0 0 0,-1-1 0 0 0,1 0 0 0 0,-1 0 0 0 0,1 0 0 0 0,0-1 0 0 0,1 1 0 0 0,-4-6 0 0 0,-17-32 125 0 0,17 33-120 0 0,1 1 0 0 0,0-1-1 0 0,0-1 1 0 0,-3-9 0 0 0,4 1 11 0 0,0 1 1 0 0,0 0-1 0 0,2-1 1 0 0,0-20-1 0 0,4-71 113 0 0,-1 86-143 0 0,0 13-15 0 0,1-1 1 0 0,0 1-1 0 0,0 1 1 0 0,1-1-1 0 0,8-18 1 0 0,-5 15 4 0 0,-1 0 1 0 0,6-27 0 0 0,11-41-2 0 0,-2 6-8 0 0,-16 54-2 0 0,2-1 0 0 0,0 1 1 0 0,1 0-1 0 0,1 0 1 0 0,17-32-1 0 0,-5 13-7 0 0,-17 31 6 0 0,1 0 1 0 0,1 1-1 0 0,0-1 0 0 0,10-12 1 0 0,43-56-30 0 0,-37 49 8 0 0,0 0-1 0 0,2 1 1 0 0,33-29-1 0 0,-47 47 14 0 0,-1 0 0 0 0,1 0 0 0 0,6-12-1 0 0,19-19-12 0 0,93-90-59 0 0,71-62-43 0 0,-145 138 92 0 0,-43 42 26 0 0,1 1-1 0 0,0 0 1 0 0,1 0 0 0 0,1 1 0 0 0,23-15 0 0 0,14-3-21 0 0,61-29-3 0 0,136-50-50 0 0,-118 52 52 0 0,56-21-1 0 0,44-4 3 0 0,-161 56 6 0 0,-41 16 14 0 0,-1-2 1 0 0,0 0-1 0 0,24-15 1 0 0,-28 7-142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5:18.28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7832 0 0,'0'0'3072'0'0,"5"4"-2688"0"0,24 17 95 0 0,-10-7-303 0 0,1 0 1 0 0,0-1-1 0 0,33 15 1 0 0,123 45 1100 0 0,-156-67-1153 0 0,0 0-1 0 0,25 3 1 0 0,3 0 108 0 0,-21-3-82 0 0,1-1-1 0 0,0-1 1 0 0,37 0 0 0 0,-63-4-143 0 0,-1 0 0 0 0,1 0 0 0 0,-1 0 1 0 0,0 0-1 0 0,1 1 0 0 0,-1-1 1 0 0,1 1-1 0 0,-1-1 0 0 0,0 1 0 0 0,1-1 1 0 0,-1 1-1 0 0,0 0 0 0 0,0 0 1 0 0,1 0-1 0 0,0 1 0 0 0,7 4 39 0 0,-3-4 67 0 0,-5-2-95 0 0,-1 0 0 0 0,0 0 1 0 0,0 0-1 0 0,0 0 0 0 0,1 0 0 0 0,-1 0 1 0 0,0 0-1 0 0,0 0 0 0 0,0 0 1 0 0,1 1-1 0 0,-1-1 0 0 0,0 0 0 0 0,0 0 1 0 0,0 0-1 0 0,0 0 0 0 0,1 0 0 0 0,-1 1 1 0 0,0-1-1 0 0,0 0 0 0 0,0 0 1 0 0,0 0-1 0 0,0 1 0 0 0,0-1 0 0 0,0 0 1 0 0,0 0-1 0 0,1 0 0 0 0,-1 1 0 0 0,0-1 1 0 0,0 0-1 0 0,0 0 0 0 0,0 0 0 0 0,0 1 1 0 0,0-1-1 0 0,0 0 0 0 0,0 0 1 0 0,0 1-1 0 0,0-1 0 0 0,0 0 0 0 0,-1 0 1 0 0,1 0-1 0 0,0 1 0 0 0,0 0-14 0 0,1 0-1 0 0,-1-1 1 0 0,0 1 0 0 0,1 0-1 0 0,-1 0 1 0 0,0 0 0 0 0,1-1-1 0 0,-1 1 1 0 0,1 0 0 0 0,-1 0-1 0 0,1-1 1 0 0,0 1-1 0 0,-1 0 1 0 0,1-1 0 0 0,0 1-1 0 0,-1-1 1 0 0,2 1 0 0 0,-1 0 1 0 0,0-1 1 0 0,0 1 0 0 0,-1 0 0 0 0,1-1-1 0 0,0 1 1 0 0,0 0 0 0 0,-1-1-1 0 0,1 1 1 0 0,0 0 0 0 0,-1 0 0 0 0,1 0-1 0 0,-1 0 1 0 0,1 0 0 0 0,-1-1 0 0 0,0 1-1 0 0,1 0 1 0 0,-1 0 0 0 0,0 0 0 0 0,0 0-1 0 0,1 0 1 0 0,-1 0 0 0 0,0 2 0 0 0,-1 0 4 0 0,1 0 1 0 0,-1 1-1 0 0,0-1 1 0 0,0 0-1 0 0,-1 0 1 0 0,1 0-1 0 0,-1 0 1 0 0,-2 4-1 0 0,-4 8 1 0 0,-4 18 1 0 0,1-1 0 0 0,-9 44 0 0 0,10-36-10 0 0,-16 44 0 0 0,-45 107 13 0 0,59-146-10 0 0,10-36-4 0 0,-4 2 1 0 0,6-11-2 0 0,-1 0 0 0 0,1 0 0 0 0,0 0 0 0 0,0 1 0 0 0,-1-1 0 0 0,1 0 0 0 0,0 0 0 0 0,0 0 0 0 0,-1 1 0 0 0,1-1 0 0 0,0 0 0 0 0,0 0 0 0 0,0 1 0 0 0,0-1 0 0 0,-1 0 0 0 0,1 1 0 0 0,0-1 0 0 0,0 0 0 0 0,0 1 0 0 0,0-1 0 0 0,0 0 0 0 0,0 1 0 0 0,0-1 0 0 0,0 0 0 0 0,0 0 0 0 0,0 1 0 0 0,0-1 0 0 0,0 0 0 0 0,0 1 0 0 0,0-1 0 0 0,0 0 0 0 0,0 1 0 0 0,0-1 0 0 0,0 0 0 0 0,1 1 0 0 0,-1-1 0 0 0,0 0 0 0 0,0 0 0 0 0,0 1 0 0 0,0-1 0 0 0,1 0 0 0 0,-1 0 0 0 0,0 1 0 0 0,0-1 0 0 0,1 0 0 0 0,-1 0 0 0 0,0 0 0 0 0,0 1 0 0 0,1-1 0 0 0,-1 0 0 0 0,0 0 0 0 0,1 0 0 0 0,-1 0-1 0 0,0 0 1 0 0,0 0 0 0 0,1 1 0 0 0,-1-1 0 0 0,1 0 1 0 0,-1 0-1 0 0,0 0 0 0 0,0 0 0 0 0,0 0 0 0 0,0 0 0 0 0,0 0 0 0 0,0 0 0 0 0,0 0 0 0 0,0 0 0 0 0,0 0 0 0 0,1 0 0 0 0,-1 1 0 0 0,0-1 0 0 0,0 0 0 0 0,0 0 0 0 0,0 0 0 0 0,0 0 0 0 0,0 0 0 0 0,0 0 0 0 0,0 0 0 0 0,0 0 0 0 0,1 0 0 0 0,-1 0 0 0 0,0 0 0 0 0,0 0 0 0 0,0 0 0 0 0,0 0 0 0 0,0 0 0 0 0,0 0 0 0 0,0 0 0 0 0,0 0 0 0 0,1 0 0 0 0,-1 0 0 0 0,0 0 0 0 0,0 0 0 0 0,0 0 0 0 0,0-1 0 0 0,0 1 0 0 0,0 0 0 0 0,0 0 0 0 0,0 0 0 0 0,0 0 0 0 0,0 0 0 0 0,1 0 0 0 0,-1 0 0 0 0,0 0 0 0 0,0 0 0 0 0,0 0 0 0 0,0 0 0 0 0,0-1 0 0 0,0 1 0 0 0,0 0 0 0 0,0 0 0 0 0,0 0 0 0 0,0 0 0 0 0,0 0 0 0 0,0 0 0 0 0,0 0 0 0 0,0 0 0 0 0,0-1-1 0 0,0-2 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5:58.03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0 186 8640 0 0,'0'0'344'0'0,"6"-2"-280"0"0,61-23 428 0 0,90-37 17 0 0,-140 54-440 0 0,1 1-1 0 0,0 1 1 0 0,0 1-1 0 0,37-6 1 0 0,-35 7 22 0 0,27-9 0 0 0,-28 7-22 0 0,33-6 0 0 0,176-11 212 0 0,-173 21-185 0 0,0 4 0 0 0,103 15 0 0 0,104 37 100 0 0,30 37-41 0 0,-257-78-138 0 0,6 3 19 0 0,63 36 0 0 0,-9-3 3 0 0,-64-33-24 0 0,-1 1 1 0 0,0 2-1 0 0,36 30 1 0 0,-36-26-1 0 0,-13-9-6 0 0,23 24 1 0 0,15 13 7 0 0,-24-26-5 0 0,-2 1 1 0 0,0 1-1 0 0,-2 1 0 0 0,-1 1 1 0 0,-1 2-1 0 0,28 46 1 0 0,-23-25 24 0 0,39 94 0 0 0,-54-106-9 0 0,18 78-1 0 0,-15-53 4 0 0,-12-46-20 0 0,-1 1 0 0 0,5 28 0 0 0,-4 117 68 0 0,-6-138-66 0 0,0 1-1 0 0,-3-1 1 0 0,0-1 0 0 0,-1 1 0 0 0,-9 28 0 0 0,1 1 8 0 0,9-43-13 0 0,-1 0-1 0 0,0-1 1 0 0,-1 1 0 0 0,0-1-1 0 0,0 0 1 0 0,-2 0-1 0 0,1 0 1 0 0,-2-1-1 0 0,1 0 1 0 0,-2-1-1 0 0,-18 19 1 0 0,16-17 0 0 0,3-5 0 0 0,0 0-1 0 0,0 0 1 0 0,-11 8-1 0 0,14-13-4 0 0,1 0 0 0 0,0 0 1 0 0,0 0-1 0 0,-1-1 0 0 0,1 1 0 0 0,-1-1 0 0 0,1 0 1 0 0,-1 0-1 0 0,0-1 0 0 0,-8 1 0 0 0,-12-1 10 0 0,1-2 0 0 0,-36-5-1 0 0,49 5-6 0 0,-1-1-1 0 0,1-1 1 0 0,0 1 0 0 0,0-2-1 0 0,0 1 1 0 0,0-2-1 0 0,-14-9 1 0 0,11 6 1 0 0,-4-3 4 0 0,0 0-1 0 0,1-1 1 0 0,0-1 0 0 0,2 0-1 0 0,-28-32 1 0 0,24 20 1 0 0,12 18-6 0 0,2 1 0 0 0,-1-1 0 0 0,1 0 0 0 0,0-1 1 0 0,0 1-1 0 0,1-1 0 0 0,-6-18 0 0 0,6 10-2 0 0,-2-2 10 0 0,0-1 1 0 0,2 0 0 0 0,0 0-1 0 0,2 0 1 0 0,0 0 0 0 0,1-25 0 0 0,2 41-11 0 0,0 1 0 0 0,0-1 0 0 0,0 0 0 0 0,0 1 1 0 0,1-1-1 0 0,-1 1 0 0 0,4-4 0 0 0,2-7 9 0 0,-2 2-4 0 0,1 1-1 0 0,1-1 0 0 0,0 1 0 0 0,1 0 1 0 0,0 1-1 0 0,1 0 0 0 0,0 0 1 0 0,0 1-1 0 0,1 0 0 0 0,1 0 0 0 0,-1 1 1 0 0,1 1-1 0 0,13-7 0 0 0,125-68 110 0 0,-86 52-41 0 0,-30 15-40 0 0,-21 10-14 0 0,1 1-1 0 0,-1 0 1 0 0,23-3-1 0 0,5-2 39 0 0,0 0 22 0 0,49-5 0 0 0,-40 8-24 0 0,1 2 5 0 0,-35 4-40 0 0,0-1-1 0 0,16-3 1 0 0,-11 1-1 0 0,0 1 0 0 0,1 1 0 0 0,-1 1 0 0 0,1 0-1 0 0,22 5 1 0 0,5-1 29 0 0,-13 0-12 0 0,-1 1 0 0 0,0 2 0 0 0,39 14 0 0 0,-22-6 16 0 0,-34-9-29 0 0,-1 0 0 0 0,23 13 1 0 0,9 3 18 0 0,31 9 26 0 0,83 36 59 0 0,-95-35-39 0 0,-2 3 0 0 0,-2 2 0 0 0,95 74 0 0 0,-142-98-69 0 0,0 0 0 0 0,0 0-1 0 0,0 1 1 0 0,-2 1-1 0 0,18 21 1 0 0,22 32 54 0 0,12 17 21 0 0,-36-41-57 0 0,62 96 75 0 0,50 78 56 0 0,-18-31-47 0 0,-82-117-38 0 0,2-1 0 0 0,105 122-1 0 0,-134-173-46 0 0,-11-13-23 0 0,0 0 0 0 0,0 0 0 0 0,0-1 0 0 0,1 0 0 0 0,-1 0 0 0 0,8 5 0 0 0,-12-9 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01.65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1 346 10952 0 0,'0'0'776'0'0,"5"-2"-671"0"0,49-19 389 0 0,55-31 0 0 0,7-3-250 0 0,-76 37 4 0 0,1-3 0 0 0,70-48 0 0 0,-104 65-228 0 0,3-3 26 0 0,0 0 0 0 0,0-1 0 0 0,0 0-1 0 0,-1-1 1 0 0,0 0 0 0 0,0-1-1 0 0,-1 1 1 0 0,7-12 0 0 0,-15 20-45 0 0,0 1 1 0 0,0 0-1 0 0,0 0 1 0 0,0 0-1 0 0,0 0 1 0 0,1 0-1 0 0,-1 0 1 0 0,0-1-1 0 0,0 1 1 0 0,0 0-1 0 0,0 0 1 0 0,0 0-1 0 0,0 0 1 0 0,0-1-1 0 0,1 1 1 0 0,-1 0-1 0 0,0 0 1 0 0,0 0-1 0 0,0 0 1 0 0,0-1-1 0 0,0 1 1 0 0,0 0-1 0 0,0 0 1 0 0,0 0-1 0 0,0-1 1 0 0,0 1-1 0 0,0 0 1 0 0,0 0-1 0 0,0 0 1 0 0,0-1-1 0 0,0 1 1 0 0,0 0-1 0 0,0 0 1 0 0,0 0-1 0 0,-1-1 1 0 0,1 1-1 0 0,0 0 1 0 0,0 0-1 0 0,0 0 1 0 0,0 0-1 0 0,0-1 1 0 0,0 1-1 0 0,-1 0 1 0 0,1 0-1 0 0,-1-5 59 0 0,1 3-36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5:59.13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614 0 7024 0 0,'0'0'3288'0'0,"-6"4"-3108"0"0,-18 16 174 0 0,1 1 1 0 0,0 1-1 0 0,-22 29 0 0 0,19-21-75 0 0,-57 50-1 0 0,-37 8 631 0 0,-41 34-228 0 0,133-102-597 0 0,23-17-68 0 0,0 0 0 0 0,0 1 1 0 0,1 0-1 0 0,-1 0 0 0 0,1 0 1 0 0,-1 0-1 0 0,-3 5 0 0 0,7-6-6 0 0,-1-1-1 0 0,0 0 1 0 0,0 0-1 0 0,-1 0 0 0 0,1 0 1 0 0,0-1-1 0 0,-1 1 1 0 0,1 0-1 0 0,-1-1 1 0 0,1 0-1 0 0,-1 1 0 0 0,-4 0 1 0 0,45 38 675 0 0,-29-31-737 0 0,22 25 102 0 0,-2 1 0 0 0,26 40-1 0 0,-44-59-39 0 0,32 51 37 0 0,-27-40-3 0 0,25 32 0 0 0,63 86 108 0 0,-85-119-125 0 0,-8-10 10 0 0,1-1-1 0 0,0 0 0 0 0,1-1 1 0 0,15 13-1 0 0,-22-22-8 0 0,1 1 1 0 0,0-1-1 0 0,1 0 0 0 0,-1-1 1 0 0,1 0-1 0 0,15 6 1 0 0,-5-13-1804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1.3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8136 0 0,'0'0'1397'0'0,"11"24"-610"0"0,-6-14-585 0 0,-1-1 0 0 0,-1 1 0 0 0,0-1 0 0 0,0 1 0 0 0,-1 0 0 0 0,0 0 0 0 0,1 17 0 0 0,0 1 319 0 0,0 4 126 0 0,-2 60-1 0 0,-4-45-176 0 0,-14 71-1 0 0,9-76-324 0 0,2 13 209 0 0,6-54-344 0 0,0-1 0 0 0,0 0 0 0 0,0 0 1 0 0,0 1-1 0 0,-1-1 0 0 0,1 0 1 0 0,0 0-1 0 0,0 0 0 0 0,0 1 1 0 0,0-1-1 0 0,0 0 0 0 0,0 0 0 0 0,-1 0 1 0 0,1 1-1 0 0,0-1 0 0 0,0 0 1 0 0,0 0-1 0 0,0 0 0 0 0,-1 0 1 0 0,1 0-1 0 0,0 1 0 0 0,0-1 0 0 0,0 0 1 0 0,-1 0-1 0 0,1 0 0 0 0,0 0 1 0 0,0 0-1 0 0,-1 0 0 0 0,1 0 1 0 0,0 0-1 0 0,0 0 0 0 0,-1 0 1 0 0,0-1 37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1.7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0 151 11448 0 0,'0'0'1270'0'0,"20"-12"14"0"0,4-9-835 0 0,0 1 0 0 0,2 0-1 0 0,44-24 1 0 0,-21 11-237 0 0,-45 33-186 0 0,-2-1 27 0 0,-4 1 130 0 0,3 0-166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2.1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10448 0 0,'0'0'741'0'0,"19"16"-309"0"0,-8-6-174 0 0,-2 1 0 0 0,1 0-1 0 0,-1 1 1 0 0,-1 0 0 0 0,8 15 0 0 0,-6-13-5 0 0,4 8 167 0 0,11 33 459 0 0,-25-53-602 0 0,-2-5-138 0 0,-3-5-61 0 0,4 3-52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2.4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10344 0 0,'0'0'288'0'0,"2"3"-143"0"0,8 19 96 0 0,-1 1 0 0 0,-1 0 0 0 0,-1 1 0 0 0,-1-1 0 0 0,-1 1 0 0 0,2 37 0 0 0,-7 56 872 0 0,0-103-927 0 0,-1 0 0 0 0,0 0 1 0 0,-6 24-1 0 0,5-27-76 0 0,-3 1 185 0 0,2-11-7 0 0,0-8-191 0 0,2 3-65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2.8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1 148 12256 0 0,'0'0'1245'0'0,"2"-2"-985"0"0,26-22 617 0 0,27-32 0 0 0,2 0 206 0 0,-54 53-1025 0 0,2-1 96 0 0,-6 2 187 0 0,1 2-309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3.2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11952 0 0,'0'0'624'0'0,"2"2"-435"0"0,7 6 90 0 0,0-1 1 0 0,0 0-1 0 0,12 7 1 0 0,10 7 518 0 0,-20-14-523 0 0,3 2 338 0 0,-10-4-496 0 0,-4-5-99 0 0,1 0 0 0 0,0 1 0 0 0,-1-1 0 0 0,1 1 0 0 0,0-1 0 0 0,-1 1 0 0 0,1 0 0 0 0,-1-1 0 0 0,1 1 0 0 0,-1-1 0 0 0,0 1 0 0 0,1 0 0 0 0,-1-1 0 0 0,0 1 0 0 0,1 0 0 0 0,-1 0 0 0 0,0-1 0 0 0,0 1 0 0 0,1 0 0 0 0,-1 0 0 0 0,0-1 0 0 0,0 1 1 0 0,0 0-1 0 0,0 0 0 0 0,0 0 0 0 0,0-1 0 0 0,0 1 0 0 0,0 0 0 0 0,-1 0 0 0 0,1-1 0 0 0,0 1 0 0 0,-1 1 0 0 0,0-1 29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3.6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1 168 11048 0 0,'0'0'414'0'0,"19"-13"204"0"0,16-15 55 0 0,42-25 1 0 0,-22 17-268 0 0,-49 31-345 0 0,0 1 0 0 0,0 0 1 0 0,1 0-1 0 0,0 1 0 0 0,-1 0 0 0 0,1 0 0 0 0,1 0 1 0 0,-1 1-1 0 0,0 0 0 0 0,0 0 0 0 0,11 0 1 0 0,-16 2-54 0 0,-1 0 0 0 0,1 1 0 0 0,-1-1 0 0 0,1 0 0 0 0,-1 1 0 0 0,1 0 0 0 0,-1-1 0 0 0,0 1 0 0 0,1 0-1 0 0,-1 0 1 0 0,0 0 0 0 0,0-1 0 0 0,1 1 0 0 0,-1 1 0 0 0,0-1 0 0 0,0 0 0 0 0,0 0 0 0 0,0 0 0 0 0,0 0 0 0 0,-1 1 0 0 0,1-1 0 0 0,0 1 0 0 0,-1-1 0 0 0,1 0 0 0 0,0 1 0 0 0,-1-1 0 0 0,0 1 0 0 0,1-1 0 0 0,-1 1 0 0 0,0 2 0 0 0,2 7 15 0 0,-1 0-1 0 0,0 0 1 0 0,-1 12-1 0 0,0-17-9 0 0,0 33 55 0 0,-2 0 0 0 0,-9 49 0 0 0,11-85-63 0 0,0-1-1 0 0,0 1 1 0 0,-1-1 0 0 0,1 1-1 0 0,-1-1 1 0 0,0 1 0 0 0,0-1-1 0 0,0 1 1 0 0,0-1 0 0 0,0 0-1 0 0,0 1 1 0 0,-1-1 0 0 0,1 0-1 0 0,-1 0 1 0 0,0 0-1 0 0,1 0 1 0 0,-1-1 0 0 0,0 1-1 0 0,0 0 1 0 0,0-1 0 0 0,0 1-1 0 0,0-1 1 0 0,-1 0 0 0 0,1 1-1 0 0,0-1 1 0 0,-5 1 0 0 0,2 0 3 0 0,0 0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4.0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0 500 9848 0 0,'180'-129'1978'0'0,"-30"22"-386"0"0,130-80 239 0 0,-269 181-1786 0 0,97-64 493 0 0,-117 85-83 0 0,6-9-450 0 0,-1 0 0 0 0,0-1 0 0 0,0 1 1 0 0,0-1-1 0 0,-7 6 0 0 0,-1-3 13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4.4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0 203 10448 0 0,'0'0'785'0'0,"18"-8"-481"0"0,4-2 17 0 0,0-1-1 0 0,0 0 1 0 0,-1-2 0 0 0,0-1-1 0 0,26-22 1 0 0,11-12 50 0 0,9-4 73 0 0,-66 52-368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02.02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1 9848 0 0,'0'0'137'0'0,"0"5"6"0"0,4 46 167 0 0,-3-18-140 0 0,8 37-1 0 0,17 124 655 0 0,-15-86-515 0 0,2 62 237 0 0,-9-134-399 0 0,-2-20-74 0 0,0 1 0 0 0,1 0-1 0 0,0 0 1 0 0,1-1 0 0 0,10 27 0 0 0,-12-38-59 0 0,2 3 19 0 0,-2-1-1 0 0,2 0 1 0 0,1 0 0 0 0,4 8-1 0 0,-8-13-23 0 0,1 0-1 0 0,0 0 0 0 0,1 0 0 0 0,-2 0 0 0 0,1 0 0 0 0,1-1 0 0 0,0 1 0 0 0,-2-1 0 0 0,2 0 0 0 0,0 1 0 0 0,0-1 0 0 0,-1 0 0 0 0,1-1 0 0 0,4 2 0 0 0,4-1 31 0 0,0 0-1 0 0,-1-1 0 0 0,0-1 0 0 0,1 0 1 0 0,0-1-1 0 0,-1 0 0 0 0,1 0 0 0 0,-1-1 1 0 0,0-1-1 0 0,0 0 0 0 0,0 0 0 0 0,0-1 1 0 0,14-11-1 0 0,3-2 51 0 0,-2-2-1 0 0,-1-1 1 0 0,32-35 0 0 0,-40 39-76 0 0,-1 0 1 0 0,0-1-1 0 0,-1 0 0 0 0,17-31 1 0 0,-26 43-6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5.0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1 186 11352 0 0,'0'0'486'0'0,"24"-11"50"0"0,123-84 1304 0 0,-78 47-1090 0 0,-53 36-585 0 0,-13 10-76 0 0,0-1-1 0 0,1 0 0 0 0,-1 1 0 0 0,1 0 1 0 0,0 0-1 0 0,0 0 0 0 0,6-2 1 0 0,-14 7 4 0 0,2-1-46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5.4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1 319 10952 0 0,'0'0'1048'0'0,"21"5"-54"0"0,-2-11-792 0 0,0-1 0 0 0,-1 0-1 0 0,0-2 1 0 0,25-14 0 0 0,64-52 467 0 0,8-3-261 0 0,-68 50-68 0 0,71-58 0 0 0,-113 82-236 0 0,-9 4-24 0 0,-6 2-15 0 0,8-2-34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6.0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10248 0 0,'0'0'457'0'0,"10"23"-41"0"0,4 8-141 0 0,-1 2 0 0 0,-3 0-1 0 0,0 0 1 0 0,5 36 0 0 0,6 20-49 0 0,64 265 661 0 0,-44-229-752 0 0,-21-68-64 0 0,-2-2 60 0 0,-6-21-49 0 0,-10-26-16 0 0,1 1 0 0 0,0-1 0 0 0,5 11 1 0 0,-5-8 11 0 0,2 7 195 0 0,-5-18-260 0 0,0 0 0 0 0,0 1 1 0 0,0-1-1 0 0,0 0 0 0 0,0 0 0 0 0,0 0 0 0 0,0 1 0 0 0,0-1 0 0 0,0 0 0 0 0,0 0 1 0 0,0 0-1 0 0,0 1 0 0 0,0-1 0 0 0,0 0 0 0 0,0 0 0 0 0,1 0 0 0 0,-1 1 0 0 0,0-1 1 0 0,0 0-1 0 0,0 0 0 0 0,0 0 0 0 0,0 0 0 0 0,0 1 0 0 0,1-1 0 0 0,-1 0 0 0 0,0 0 1 0 0,0 0-1 0 0,0 0 0 0 0,1 0 0 0 0,-1 0 0 0 0,0 0 0 0 0,0 0 0 0 0,0 1 0 0 0,1-1 0 0 0,-1 0 1 0 0,0 0-1 0 0,0 0 0 0 0,0 0 0 0 0,1 0 0 0 0,-1 0 0 0 0,0 0 0 0 0,0 0 0 0 0,0 0 1 0 0,1 0-1 0 0,-1 0 0 0 0,0 0 0 0 0,0-1 0 0 0,1 1 0 0 0,-1 0 3 0 0,0-1-1 0 0,0 1 1 0 0,0 0-1 0 0,0-1 1 0 0,0 1-1 0 0,1-1 1 0 0,-1 1-1 0 0,0-1 1 0 0,0 1 0 0 0,0-1-1 0 0,0 1 1 0 0,-1-1-1 0 0,1 1 1 0 0,0-1-1 0 0,0 1 1 0 0,0 0-1 0 0,0-1 1 0 0,0 1-1 0 0,0-1 1 0 0,-1 1-1 0 0,1-1 1 0 0,0 1 0 0 0,0 0-1 0 0,-1-1 1 0 0,1 1-1 0 0,0 0 1 0 0,-1-1-1 0 0,1 1 1 0 0,0 0-1 0 0,-1-1 1 0 0,-12-9 238 0 0,7 8-140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6.7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11952 0 0,'0'0'810'0'0,"7"21"-182"0"0,1 9-268 0 0,-3-13-21 0 0,-1-1 0 0 0,2 18 1 0 0,-3-7-149 0 0,1 3 163 0 0,-2 1 1 0 0,-2 45-1 0 0,-2 31 103 0 0,-12 53 59 0 0,13-153-316 0 0,2-16-128 0 0,0-16-44 0 0,1 10-12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7.0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1 205 12664 0 0,'0'0'424'0'0,"1"-2"-208"0"0,6-7-35 0 0,1 0 1 0 0,0 1-1 0 0,0 0 1 0 0,1 0-1 0 0,14-9 1 0 0,7-7 361 0 0,20-16 135 0 0,20-20-36 0 0,-61 49-548 0 0,-6 4 38 0 0,-5 6 123 0 0,0 2-246 0 0,1 0 0 0 0,-1 1 0 0 0,1 0 0 0 0,0-1 0 0 0,-1 1 0 0 0,1 0 0 0 0,0-1 0 0 0,-2 5 0 0 0,1-3 3 0 0,-4 6 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7.4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11152 0 0,'0'0'918'0'0,"1"3"-827"0"0,18 37 712 0 0,-13-28-559 0 0,0 1 0 0 0,6 17 0 0 0,17 63 1277 0 0,-28-90-953 0 0,-1-5-357 0 0,-3-7-244 0 0,2 5 108 0 0,-1-3-33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7.8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29 10656 0 0,'0'0'266'0'0,"-2"23"685"0"0,3-9-603 0 0,0 0 1 0 0,1 0-1 0 0,8 24 1 0 0,-6-20 102 0 0,6 33 0 0 0,-8-14 250 0 0,-1 1 1 0 0,-6 49-1 0 0,4-82-653 0 0,0 8 234 0 0,0 0 1 0 0,-1-1-1 0 0,-6 21 0 0 0,-2-68 119 0 0,3-6-339 0 0,5 24-24 0 0</inkml:trace>
  <inkml:trace contextRef="#ctx0" brushRef="#br0" timeOffset="1">41 147 12456 0 0,'13'-15'398'0'0,"0"0"0"0"0,1 2 1 0 0,0 0-1 0 0,1 0 1 0 0,33-20-1 0 0,-22 13-56 0 0,-23 17-288 0 0,0 0-1 0 0,0 0 0 0 0,1 0 0 0 0,-1 0 0 0 0,1 1 1 0 0,0 0-1 0 0,5-3 0 0 0,-8 5-61 0 0,1 0 164 0 0,-4 1-86 0 0,1 0-54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8.1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10952 0 0,'0'0'345'0'0,"24"0"196"0"0,83 4 1811 0 0,-93-1-1534 0 0,-10-1-446 0 0,-10-1 88 0 0,4-1-404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8.8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9440 0 0,'0'0'1964'0'0,"1"3"-1810"0"0,88 239 513 0 0,-24 12 148 0 0,-59-226-695 0 0,-2-11 44 0 0,1 0 0 0 0,1 0 0 0 0,1 0 0 0 0,0-1 1 0 0,18 31-1 0 0,-23-47 258 0 0,-3-7-280 0 0,-4-11-91 0 0,-11-30 227 0 0,8 24-132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9.3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0 290 11152 0 0,'0'0'464'0'0,"7"-16"-240"0"0,1 2-110 0 0,0-1 1 0 0,1 2 0 0 0,1-1-1 0 0,0 1 1 0 0,1 1-1 0 0,0 0 1 0 0,15-12 0 0 0,0 3 47 0 0,1 1 1 0 0,45-27 0 0 0,-49 34-105 0 0,0 1 0 0 0,1 1 0 0 0,0 2 0 0 0,45-13 1 0 0,-66 22-49 0 0,0-1 1 0 0,0 1 0 0 0,0 0 0 0 0,0 0 0 0 0,0 0 0 0 0,0 1 0 0 0,0-1-1 0 0,0 1 1 0 0,-1-1 0 0 0,1 1 0 0 0,0 0 0 0 0,0 0 0 0 0,-1 0 0 0 0,1 1-1 0 0,0-1 1 0 0,-1 1 0 0 0,1-1 0 0 0,-1 1 0 0 0,0 0 0 0 0,0 0-1 0 0,1 0 1 0 0,-1 0 0 0 0,-1 0 0 0 0,1 0 0 0 0,0 1 0 0 0,0-1 0 0 0,1 5-1 0 0,5 8 12 0 0,0 0 0 0 0,-2 0 0 0 0,9 30 0 0 0,-5-16 9 0 0,86 250 300 0 0,5 65 852 0 0,-98-335-1113 0 0,-2-6-29 0 0,0-1-1 0 0,-1 0 1 0 0,1 1 0 0 0,0-1 0 0 0,-1 1 0 0 0,0-1 0 0 0,0 1 0 0 0,1-1 0 0 0,-1 1 0 0 0,-1-1 0 0 0,0 6 0 0 0,1-8 17 0 0,-3-3 300 0 0,2 1-264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02.446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0 356 8744 0 0,'0'0'1646'0'0,"6"-4"-1515"0"0,29-15 336 0 0,0 2 0 0 0,42-14 1 0 0,-40 18-125 0 0,-1-3 1 0 0,61-35 0 0 0,-55 26 41 0 0,-24 15-68 0 0,25-19 0 0 0,-7 1-99 0 0,-19 16-92 0 0,-2-1-1 0 0,23-22 1 0 0,-37 34-116 0 0,1 0 0 0 0,-1-1 0 0 0,0 1 0 0 0,-1 0 1 0 0,1-1-1 0 0,0 1 0 0 0,0-1 0 0 0,0 1 0 0 0,0-1 0 0 0,0 1 1 0 0,0-1-1 0 0,-1 0 0 0 0,1 1 0 0 0,-1-1 0 0 0,1 0 1 0 0,-1-2-1 0 0,0 3-5 0 0,0-1 1 0 0,-1 1-1 0 0,1 0 0 0 0,-1 0 1 0 0,1 0-1 0 0,-1 0 0 0 0,0 0 1 0 0,1 0-1 0 0,-1 0 0 0 0,0 0 1 0 0,0 0-1 0 0,1 0 0 0 0,-1 1 1 0 0,0-1-1 0 0,1 0 0 0 0,-1 1 1 0 0,0-1-1 0 0,0 0 0 0 0,0 1 1 0 0,-1-1-1 0 0,1 1 0 0 0,0-1 1 0 0,0 1-1 0 0,1 0 0 0 0,-3-1 1 0 0,-6-2 18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9.7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1 117 12456 0 0,'0'0'584'0'0,"2"-1"-512"0"0,15-11 227 0 0,-1 0 0 0 0,0-2 0 0 0,0 0 0 0 0,17-21 0 0 0,-5 6 174 0 0,-54 69-265 0 0,17-25-208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20.5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0 113 9648 0 0,'37'107'1229'0'0,"-30"-90"-1105"0"0,-1 1 361 0 0,0 1 0 0 0,3 19 0 0 0,-20-76 1148 0 0,2 1-1602 0 0,-5-38 1 0 0,14 67-21 0 0,-1 0 1 0 0,1 0 0 0 0,1 0 0 0 0,-1 0 0 0 0,2 0-1 0 0,-1 0 1 0 0,1 0 0 0 0,0 1 0 0 0,0-1-1 0 0,1 0 1 0 0,0 1 0 0 0,0 0 0 0 0,1-1 0 0 0,0 1-1 0 0,1 1 1 0 0,-1-1 0 0 0,1 1 0 0 0,7-7 0 0 0,-11 11-12 0 0,0 1 1 0 0,0 0 0 0 0,0 0 0 0 0,1 0 0 0 0,-1 0-1 0 0,0 0 1 0 0,1 0 0 0 0,-1 1 0 0 0,1-1 0 0 0,-1 0-1 0 0,1 1 1 0 0,-1-1 0 0 0,1 1 0 0 0,-1-1 0 0 0,1 1 0 0 0,0 0-1 0 0,-1 0 1 0 0,1 0 0 0 0,0 0 0 0 0,-1 0 0 0 0,1 0-1 0 0,0 0 1 0 0,-1 0 0 0 0,1 1 0 0 0,-1-1 0 0 0,1 0-1 0 0,-1 1 1 0 0,1 0 0 0 0,-1-1 0 0 0,1 1 0 0 0,-1 0-1 0 0,1 0 1 0 0,-1 0 0 0 0,0 0 0 0 0,1 0 0 0 0,1 2 0 0 0,0 0 1 0 0,0 1 0 0 0,0 0 0 0 0,0 0 0 0 0,-1 0 0 0 0,0 1 1 0 0,0-1-1 0 0,0 0 0 0 0,0 1 0 0 0,0 0 0 0 0,-1-1 0 0 0,1 6 1 0 0,0 0-3 0 0,0-2 0 0 0,-1-1 0 0 0,1 0 0 0 0,-1 1 0 0 0,-1-1 0 0 0,0 1 0 0 0,0-1 0 0 0,0 1 0 0 0,-1-1 0 0 0,-2 11 0 0 0,-4 3 41 0 0,0 0 1 0 0,-1 0 0 0 0,-2-1 0 0 0,-11 19 0 0 0,19-37 29 0 0,1 1 0 0 0,-1 0 0 0 0,1-1 0 0 0,-1 1 0 0 0,1 0 0 0 0,0 0 0 0 0,0 0 0 0 0,1 0 0 0 0,-2 3 119 0 0,9-8-113 0 0,-1 1-1 0 0,0-1 0 0 0,0 0 1 0 0,-1-1-1 0 0,1 0 1 0 0,0 0-1 0 0,-1 0 0 0 0,1 0 1 0 0,5-6-1 0 0,-8 7-30 0 0,73-47 475 0 0,-71 46-411 0 0,0 0 1 0 0,0 0-1 0 0,0 1 1 0 0,1 0-1 0 0,11-4 594 0 0,-17 1-2871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44.19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1416 6016 0 0,'0'0'766'0'0,"5"-2"-691"0"0,8-5 0 0 0,0 0 0 0 0,0-1 1 0 0,-1 0-1 0 0,0-1 0 0 0,13-12 0 0 0,-7 5 28 0 0,24-15-1 0 0,35-23 115 0 0,-46 31-93 0 0,42-24 0 0 0,-1 5-11 0 0,-43 23-69 0 0,1 2 0 0 0,0 1 0 0 0,1 2 0 0 0,35-12-1 0 0,-34 15 0 0 0,46-22 0 0 0,17-7 30 0 0,-15 12-22 0 0,-22 7 8 0 0,108-24 0 0 0,-111 31-35 0 0,-34 8-11 0 0,33-4 0 0 0,269-29 84 0 0,-200 34-54 0 0,-110 5-38 0 0,36 2 36 0 0,70 13 0 0 0,-112-14-38 0 0,138 32 52 0 0,-41 6-7 0 0,-81-29-32 0 0,-6-2-7 0 0,-1 0-1 0 0,0 1 1 0 0,-1 1 0 0 0,0 0-1 0 0,23 20 1 0 0,-15-8 17 0 0,-1 1 0 0 0,27 36 1 0 0,-38-43-11 0 0,-1 1 0 0 0,0 0 1 0 0,8 20-1 0 0,-16-30-10 0 0,0 0 0 0 0,0 0 0 0 0,-1 0 0 0 0,0 0 0 0 0,1 13 0 0 0,-1-11 3 0 0,0 0 0 0 0,0 0-1 0 0,4 14 1 0 0,-3-13-3 0 0,0 1 0 0 0,-1 0 0 0 0,0 0 0 0 0,-1 0 0 0 0,0 0 1 0 0,-1 0-1 0 0,0 0 0 0 0,-3 11 0 0 0,1 3 4 0 0,-12 75 86 0 0,14-95-85 0 0,0 0 0 0 0,-1 0 0 0 0,1 0 0 0 0,-1 0 1 0 0,0 0-1 0 0,0-1 0 0 0,-1 1 0 0 0,1-1 0 0 0,-1 1 0 0 0,0-1 0 0 0,0 0 0 0 0,0 0 0 0 0,-1 0 1 0 0,0-1-1 0 0,1 1 0 0 0,-1-1 0 0 0,0 0 0 0 0,-1 0 0 0 0,1 0 0 0 0,0-1 0 0 0,-1 0 0 0 0,0 1 1 0 0,-7 1-1 0 0,1 0 35 0 0,0-1 1 0 0,0 0 0 0 0,0 0 0 0 0,-17 1 0 0 0,24-4-32 0 0,-1 0 0 0 0,1-1 0 0 0,-1 1 0 0 0,1-1 0 0 0,0 0 0 0 0,-1 0 0 0 0,1 0 0 0 0,0 0 0 0 0,0-1 0 0 0,0 0 0 0 0,0 0 0 0 0,0 0 1 0 0,0 0-1 0 0,-4-4 0 0 0,-37-22 145 0 0,37 23-136 0 0,0 1 0 0 0,0-1 0 0 0,0-1 0 0 0,0 1 0 0 0,1-1 0 0 0,0-1 1 0 0,1 1-1 0 0,-1-1 0 0 0,-10-15 0 0 0,8 9 48 0 0,0 1 0 0 0,-1-1 1 0 0,-21-19-1 0 0,18 20-4 0 0,1-1 1 0 0,-17-23 0 0 0,26 30-9 0 0,0 1 1 0 0,0-1-1 0 0,0 1 1 0 0,-2-11-1 0 0,-6-13 92 0 0,7 23-114 0 0,1 0 1 0 0,-1-1-1 0 0,2 1 0 0 0,-1-1 0 0 0,1 0 0 0 0,0 1 0 0 0,0-1 1 0 0,1 0-1 0 0,0 0 0 0 0,0 0 0 0 0,1 0 0 0 0,0 0 0 0 0,0 0 1 0 0,0 0-1 0 0,1-1 0 0 0,0 2 0 0 0,1-1 0 0 0,-1 0 0 0 0,1 0 0 0 0,6-13 1 0 0,13-23 92 0 0,-14 27-87 0 0,0 1 0 0 0,1 0 0 0 0,0 0 0 0 0,1 1 0 0 0,1 0-1 0 0,16-17 1 0 0,37-36 71 0 0,-37 37-66 0 0,1 2-1 0 0,2 1 1 0 0,48-37 0 0 0,-13 19-10 0 0,-40 27-22 0 0,0 0-1 0 0,1 2 1 0 0,0 2-1 0 0,1 0 1 0 0,29-11-1 0 0,-33 18-7 0 0,8-3 7 0 0,49-23-1 0 0,101-54 35 0 0,184-79 14 0 0,-200 110-45 0 0,-70 26-13 0 0,72-19 8 0 0,-31 10-5 0 0,-37 14 2 0 0,133-17 1 0 0,-221 40-11 0 0,43-3 20 0 0,0 2 0 0 0,1 3 0 0 0,102 13 1 0 0,-98-7 8 0 0,-1-1 0 0 0,114-8 1 0 0,-153 1-17 0 0,0-1 0 0 0,18-5 1 0 0,-31 7-10 0 0,1-1 0 0 0,-1 0-1 0 0,0 0 1 0 0,0 0 0 0 0,0-1 0 0 0,-1 0 0 0 0,1 0 0 0 0,-1 0 0 0 0,1 0 0 0 0,7-9 0 0 0,-12 12-31 0 0,1 0-1 0 0,-1-1 1 0 0,1 1-1 0 0,-1 0 1 0 0,0-1-1 0 0,1 1 1 0 0,-1-1 0 0 0,1 1-1 0 0,-1-1 1 0 0,0 1-1 0 0,1 0 1 0 0,-1-1 0 0 0,0 0-1 0 0,0 1 1 0 0,0-1-1 0 0,1 1 1 0 0,-1-1 0 0 0,0 1-1 0 0,0-1 1 0 0,0 1-1 0 0,0-1 1 0 0,0 0 0 0 0,0 1-1 0 0,0-1 1 0 0,0 1-1 0 0,0-1 1 0 0,0 0 0 0 0,0 1-1 0 0,0-1 1 0 0,0 1-1 0 0,-1-1 1 0 0,1 1-1 0 0,0-1 1 0 0,0 1 0 0 0,-1-1-1 0 0,1 1 1 0 0,0-1-1 0 0,-1 1 1 0 0,1-1 0 0 0,0 1-1 0 0,-1-1 1 0 0,1 1-1 0 0,-1 0 1 0 0,1-1 0 0 0,-1 1-1 0 0,1 0 1 0 0,-1-1-1 0 0,1 1 1 0 0,-1 0 0 0 0,1 0-1 0 0,-1-1 1 0 0,1 1-1 0 0,-1 0 1 0 0,1 0 0 0 0,-1 0-1 0 0,0 0 1 0 0,1 0-1 0 0,-1 0 1 0 0,1 0-1 0 0,-1 0 1 0 0,0 0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45.18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0 9144 0 0,'0'0'2217'0'0,"6"4"-2100"0"0,20 13 2 0 0,79 56 814 0 0,-32-25-625 0 0,-12-8 119 0 0,-30-16-32 0 0,-6-5-132 0 0,1 0 0 0 0,31 16 0 0 0,-18-9 64 0 0,-31-20-150 0 0,0 1-1 0 0,1-2 0 0 0,17 10 0 0 0,-17-11-79 0 0,-1 0 0 0 0,0 1-1 0 0,13 11 1 0 0,-15-11-52 0 0,0-1 0 0 0,1 0-1 0 0,-1 1 1 0 0,1-2 0 0 0,6 17 2232 0 0,-20-16-2397 0 0,-12 17 221 0 0,2 0-1 0 0,1 2 1 0 0,0 0 0 0 0,-15 31 0 0 0,14-23 31 0 0,-30 41 0 0 0,4-6 74 0 0,30-43-139 0 0,-2-1 0 0 0,-23 28 1 0 0,-9 10 129 0 0,33-40 12 0 0,-27 28-1 0 0,38-46-80 0 0,1-9 250 0 0,4-19-2914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55.52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0 663 7528 0 0,'0'0'1050'0'0,"2"-5"-700"0"0,2 0-273 0 0,1-1 1 0 0,-1 1-1 0 0,1 0 1 0 0,0 0-1 0 0,1 1 1 0 0,-1-1-1 0 0,1 1 1 0 0,0 1 0 0 0,0-1-1 0 0,8-3 1 0 0,17-12 27 0 0,7-8 177 0 0,1 3-1 0 0,1 1 0 0 0,1 2 1 0 0,1 1-1 0 0,74-22 0 0 0,7 3 43 0 0,45-12 324 0 0,154-5 72 0 0,4 27-202 0 0,-276 28-427 0 0,0 1 1 0 0,89 13 0 0 0,95 35 121 0 0,-14 20-72 0 0,-201-61-130 0 0,53 20 57 0 0,79 42 1 0 0,61 46 32 0 0,-75-39-45 0 0,-118-65-48 0 0,-1 0 0 0 0,0 1 1 0 0,-1 1-1 0 0,0 1 0 0 0,-1 0 0 0 0,0 1 0 0 0,-1 1 0 0 0,-1 1 0 0 0,-1 0 0 0 0,0 0 0 0 0,13 26 1 0 0,-23-36-7 0 0,0 0 1 0 0,0 1 0 0 0,-1-1 0 0 0,0 1 0 0 0,0 0-1 0 0,-1-1 1 0 0,0 1 0 0 0,0 0 0 0 0,-1 0 0 0 0,-1 14 0 0 0,0-4 1 0 0,-2 0 0 0 0,0 0 0 0 0,-9 28 1 0 0,6-30-4 0 0,-1-1 0 0 0,0 1 0 0 0,-1-1 0 0 0,-1-1 0 0 0,0 0 0 0 0,-1 0 0 0 0,0 0 0 0 0,-1-1 0 0 0,-1-1 0 0 0,0 0 0 0 0,-17 13 0 0 0,6-8 1 0 0,-1 0 0 0 0,-1-2 0 0 0,0 0 0 0 0,-1-2 0 0 0,-46 16 0 0 0,47-19-2 0 0,3-2 2 0 0,1-1 0 0 0,-1 0 0 0 0,-33 4 0 0 0,32-8-2 0 0,5 0 0 0 0,-1-1 0 0 0,0 0 0 0 0,0-1 0 0 0,0-2 0 0 0,-19-2 0 0 0,25 1 0 0 0,0 0 0 0 0,1-1 0 0 0,0-1 0 0 0,-1 0 0 0 0,-20-11 0 0 0,25 11 0 0 0,0-1 0 0 0,1-1 0 0 0,-1 1 0 0 0,1-1 0 0 0,1 0 0 0 0,-1-1 0 0 0,1 0 0 0 0,0 0 0 0 0,-6-10 0 0 0,8 10 0 0 0,0-1 0 0 0,1 1 0 0 0,-1-1 0 0 0,2 0 0 0 0,-1 0 0 0 0,1 0 0 0 0,1-1 0 0 0,-1 1 0 0 0,1 0 0 0 0,1-1 0 0 0,-1 1 0 0 0,1-1 0 0 0,1 1 0 0 0,0 0 0 0 0,0-1 0 0 0,1 1 0 0 0,4-15 0 0 0,3-6 0 0 0,2 1 0 0 0,1 1 0 0 0,25-44 0 0 0,-26 54 0 0 0,1 1 0 0 0,19-21 0 0 0,1-2 0 0 0,-17 20 0 0 0,1 2 0 0 0,28-24 0 0 0,-20 19 0 0 0,-7 7 0 0 0,1 2 0 0 0,27-17 0 0 0,-2 2-2 0 0,-1 2-5 0 0,1 2 0 0 0,85-34 0 0 0,-4 3 3 0 0,-52 18-24 0 0,89-44-20 0 0,-86 46 35 0 0,-24 9-8 0 0,57-18 0 0 0,68-20-29 0 0,37-13-5 0 0,-64 31-27 0 0,1 6-1 0 0,267-33 1 0 0,146 60-184 0 0,-547 14-188 0 0,0 1 1 0 0,0 1 0 0 0,30 9-1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56.78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350 1 5520 0 0,'0'0'3489'0'0,"0"5"-3346"0"0,-2 8-26 0 0,0 1 0 0 0,-1-1 0 0 0,0 1 1 0 0,-1-1-1 0 0,-1 0 0 0 0,-8 17 0 0 0,-4 12 276 0 0,-2 9 76 0 0,-26 80 265 0 0,38-111-608 0 0,-1 0 0 0 0,-15 27 0 0 0,-5 11 392 0 0,21-43-330 0 0,-1 0 1 0 0,-13 19-1 0 0,13-21-115 0 0,0 0-1 0 0,0 0 1 0 0,-5 15 0 0 0,3-5 220 0 0,-24 40 0 0 0,13-27 98 0 0,9-18-262 0 0,10-15-60 0 0,-1 0 1 0 0,1 0 0 0 0,0 1-1 0 0,0-1 1 0 0,0 1 0 0 0,1-1-1 0 0,-1 1 1 0 0,1 0 0 0 0,-2 7-1 0 0,16-8 332 0 0,-1-1-364 0 0,1 1 0 0 0,15 6 0 0 0,55 31 62 0 0,-25-11 22 0 0,117 40 1 0 0,-43-20-9 0 0,-54-18-18 0 0,-60-25-2090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8:14.56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 5224 0 0,'0'0'858'0'0,"6"0"-646"0"0,14 4-43 0 0,-1 1 0 0 0,1 1 0 0 0,22 10-1 0 0,-21-8-111 0 0,-12-5-6 0 0,-1 1 0 0 0,1 0-1 0 0,-1 1 1 0 0,0 0-1 0 0,0 1 1 0 0,-1-1-1 0 0,1 1 1 0 0,-1 1-1 0 0,8 9 1 0 0,4 8 168 0 0,26 41 0 0 0,-20-29-141 0 0,-4 0 37 0 0,-2 1 1 0 0,-1 1-1 0 0,23 75 1 0 0,-20-55-49 0 0,39 113 122 0 0,-38-111-123 0 0,-3 2 0 0 0,14 86 0 0 0,-14-47 32 0 0,10 206 1 0 0,-31-263-57 0 0,-2 0-1 0 0,-17 80 1 0 0,17-103-32 0 0,-1 3 6 0 0,-2-1 1 0 0,0 1 0 0 0,-2-2 0 0 0,-13 27-1 0 0,-54 79 70 0 0,67-117-76 0 0,0 0 0 0 0,-1-1 0 0 0,0 0 0 0 0,0-1 1 0 0,-15 10-1 0 0,21-16-7 0 0,-4 2 5 0 0,-1 0 0 0 0,0 0 0 0 0,0-1 0 0 0,-1-1 0 0 0,1 1 0 0 0,-1-1 0 0 0,0-1 0 0 0,1 0 0 0 0,-1 0 0 0 0,0-1 0 0 0,0 0 0 0 0,0-1 0 0 0,-1 0 0 0 0,1 0 0 0 0,0-1 0 0 0,0-1 0 0 0,1 0 0 0 0,-17-4 0 0 0,20 3 0 0 0,0 0 1 0 0,1 0-1 0 0,-1-1 0 0 0,1 0 1 0 0,-1 1-1 0 0,1-2 0 0 0,0 1 1 0 0,1-1-1 0 0,-1 1 0 0 0,1-1 1 0 0,0-1-1 0 0,0 1 0 0 0,0-1 0 0 0,1 1 1 0 0,0-1-1 0 0,0 0 0 0 0,0 0 1 0 0,1 0-1 0 0,0 0 0 0 0,-2-9 1 0 0,2 3 1 0 0,0 2 1 0 0,1 0-1 0 0,0 0 1 0 0,0 0-1 0 0,1 0 1 0 0,0 0-1 0 0,0 0 1 0 0,3-11-1 0 0,-1 11-7 0 0,-1 1 4 0 0,1 0-1 0 0,0 0 1 0 0,1 0 0 0 0,0 1 0 0 0,0-1 0 0 0,1 1 0 0 0,0 0 0 0 0,5-9-1 0 0,2 2 5 0 0,0 0-1 0 0,1 1 0 0 0,1 0 0 0 0,0 1 0 0 0,1 0 0 0 0,0 1 1 0 0,22-14-1 0 0,-1 2 4 0 0,-26 17-8 0 0,0 1 0 0 0,1-1 0 0 0,0 1 0 0 0,1 1 0 0 0,-1 0 0 0 0,17-5 0 0 0,22-6 3 0 0,-31 9 1 0 0,36-8 0 0 0,-47 14-8 0 0,-1 0-1 0 0,1 1 1 0 0,0 0 0 0 0,-1 0 0 0 0,1 0-1 0 0,-1 1 1 0 0,1-1 0 0 0,0 2 0 0 0,9 2-1 0 0,-2 1 0 0 0,-1 1 0 0 0,0 0 0 0 0,0 1 0 0 0,-1 0 0 0 0,0 1 0 0 0,0 0 0 0 0,0 1 0 0 0,-1 1 0 0 0,11 11 0 0 0,1 5 2 0 0,-1 1-1 0 0,29 49 1 0 0,-34-46-3 0 0,24 61 0 0 0,-27-58 0 0 0,5 19 0 0 0,16 67 0 0 0,-13 4 0 0 0,-7-33 0 0 0,7 80 0 0 0,-14-88 0 0 0,2 43 6 0 0,-7 132-1 0 0,-4-148 0 0 0,-1-29 22 0 0,-16 90 0 0 0,2-66 3 0 0,16-101-24 0 0,0-1 1 0 0,-1 1-1 0 0,0-1 1 0 0,1 1-1 0 0,-1-1 1 0 0,0 1-1 0 0,0-1 1 0 0,0 1 0 0 0,0-1-1 0 0,0 0 1 0 0,-1 0-1 0 0,1 1 1 0 0,-1-1-1 0 0,0 0 1 0 0,1 0-1 0 0,-1 0 1 0 0,0-1-1 0 0,0 1 1 0 0,0 0-1 0 0,-4 1 1 0 0,-4-5-1270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8:16.04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1 561 8536 0 0,'0'0'3318'0'0,"1"-5"-3067"0"0,23-139 488 0 0,2-8-89 0 0,-17 107-496 0 0,-4 20 9 0 0,11-35 0 0 0,15-35 199 0 0,-29 61 220 0 0,12 35-305 0 0,-4 2 336 0 0,3 17-450 0 0,-12-17-147 0 0,0-1-1 0 0,0 0 1 0 0,0 1 0 0 0,1-1 0 0 0,-1 0 0 0 0,1 0 0 0 0,-1 0 0 0 0,1 0 0 0 0,0 0-1 0 0,0-1 1 0 0,0 1 0 0 0,0 0 0 0 0,4 1 0 0 0,48 36 253 0 0,96 25-19 0 0,39 20 12 0 0,-151-68-205 0 0,-30-13-42 0 0,-1 0 0 0 0,1 0 0 0 0,0 0 0 0 0,-1 1 0 0 0,0 1 0 0 0,0-1 0 0 0,10 9 0 0 0,-14-11-2 0 0,0 1-1 0 0,0-1 1 0 0,0 1-1 0 0,1-1 0 0 0,-1 0 1 0 0,8 3-1 0 0,-5-3 63 0 0,-1 0 0 0 0,0-1 0 0 0,1 1 1 0 0,-1-1-1 0 0,7 0 0 0 0,-25 18-2208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8:33.95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7528 0 0,'0'0'97'0'0,"5"5"-61"0"0,28 23 21 0 0,-29-23-18 0 0,0 0 0 0 0,0 1-1 0 0,0 0 1 0 0,-1-1 0 0 0,4 11 0 0 0,1 0 72 0 0,85 173 436 0 0,58 39 455 0 0,-98-155-831 0 0,59 64 167 0 0,-39-52-109 0 0,-36-45-157 0 0,1-2 1 0 0,3-2-1 0 0,45 32 0 0 0,53 27 87 0 0,-47-35-56 0 0,-30-21-43 0 0,1-2 1 0 0,2-3-1 0 0,2-3 1 0 0,119 38-1 0 0,80 10 71 0 0,-207-66-92 0 0,1-2-1 0 0,98 4 1 0 0,169-24 65 0 0,-312 8-97 0 0,40-4 32 0 0,1-3 1 0 0,-1-2 0 0 0,0-3 0 0 0,65-24-1 0 0,-90 28-8 0 0,0-2-1 0 0,-1-2 0 0 0,0-1 0 0 0,-1 0 1 0 0,30-22-1 0 0,-48 28-15 0 0,-1 1 0 0 0,1-2 0 0 0,-2 1 0 0 0,1-1 0 0 0,-1 0-1 0 0,-1-1 1 0 0,9-12 0 0 0,-12 14-6 0 0,-1 1-1 0 0,1 0 0 0 0,-1-1 1 0 0,-1 0-1 0 0,1 0 0 0 0,-1 1 1 0 0,-1-2-1 0 0,1 1 1 0 0,-1 0-1 0 0,-1 0 0 0 0,0-16 1 0 0,0-10 22 0 0,1 26-21 0 0,-1 0-1 0 0,0 0 1 0 0,-1 0 0 0 0,-2-15 0 0 0,-3-3 5 0 0,5 19-7 0 0,0 0-1 0 0,-1 0 0 0 0,1 0 1 0 0,-2 0-1 0 0,1 0 1 0 0,-1 1-1 0 0,0-1 1 0 0,0 1-1 0 0,-1-1 0 0 0,0 1 1 0 0,0 0-1 0 0,-7-7 1 0 0,-3-3-7 0 0,11 13-1 0 0,0-1 1 0 0,0 1 0 0 0,0 0 0 0 0,0 0-1 0 0,0 0 1 0 0,0 0 0 0 0,-1 1-1 0 0,0 0 1 0 0,1-1 0 0 0,-1 1-1 0 0,-7-2 1 0 0,-9-6 2 0 0,18 9-3 0 0,1-1 0 0 0,-1 1 0 0 0,0 0 1 0 0,0 0-1 0 0,0 0 0 0 0,1 0 0 0 0,-1 1 0 0 0,0-1 1 0 0,0 0-1 0 0,0 1 0 0 0,-1-1 0 0 0,1 1 0 0 0,0 0 0 0 0,0 0 1 0 0,0 0-1 0 0,0 0 0 0 0,0 0 0 0 0,0 0 0 0 0,-4 1 1 0 0,2 1-2 0 0,0-1 1 0 0,-1 0 0 0 0,1 0-1 0 0,-1 0 1 0 0,1 0 0 0 0,-9-1-1 0 0,-19 5-4 0 0,19-1-1 0 0,1 0 1 0 0,0 1 0 0 0,1 1 0 0 0,-1-1 0 0 0,1 2-1 0 0,0 0 1 0 0,1 0 0 0 0,-1 1 0 0 0,1 0 0 0 0,-12 13-1 0 0,7-4-4 0 0,1 0 0 0 0,0 0 0 0 0,1 1 0 0 0,1 1 0 0 0,1 0 0 0 0,-10 23 0 0 0,6-1-9 0 0,2 2 0 0 0,-9 48 0 0 0,1-3 4 0 0,19-79 15 0 0,1-1 0 0 0,0 0 0 0 0,0 1 0 0 0,1-1 0 0 0,0 0 0 0 0,1 1 0 0 0,2 14 0 0 0,18 60 0 0 0,-17-68 0 0 0,3 7 19 0 0,0-1 1 0 0,1-1-1 0 0,2 1 1 0 0,0-1 0 0 0,1-1-1 0 0,14 20 1 0 0,-10-23 14 0 0,-1-1 0 0 0,2 0 0 0 0,0-1 0 0 0,0-1 0 0 0,2 0 0 0 0,-1-1 1 0 0,2-1-1 0 0,-1-1 0 0 0,1-1 0 0 0,35 12 0 0 0,-2-5 89 0 0,1-2 0 0 0,106 14 0 0 0,110-12 278 0 0,0-21-185 0 0,-186 3-122 0 0,369-40 337 0 0,-6-39-148 0 0,-337 56-169 0 0,0-4 1 0 0,172-71-1 0 0,-180 57-1922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8:35.16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10656 0 0,'0'0'1529'0'0,"2"4"-1132"0"0,2 2-313 0 0,1 0-1 0 0,-1-1 1 0 0,1 1-1 0 0,0-1 0 0 0,1 0 1 0 0,7 5-1 0 0,44 28 137 0 0,-29-20-70 0 0,10 5 365 0 0,77 34 0 0 0,63 10 337 0 0,-157-63-702 0 0,-19-5-136 0 0,-1 1 0 0 0,0 0 0 0 0,1 0 0 0 0,-1 0 0 0 0,0 1 0 0 0,1-1 0 0 0,-1 0 0 0 0,0 0-1 0 0,1 1 1 0 0,-1-1 0 0 0,0 1 0 0 0,0-1 0 0 0,1 1 0 0 0,-1-1 0 0 0,0 1 0 0 0,0 0 0 0 0,0 0 0 0 0,0-1-1 0 0,0 1 1 0 0,0 0 0 0 0,1 1 0 0 0,5 3 39 0 0,-1-1 633 0 0,-29 69-644 0 0,-3 0 1 0 0,-56 109-1 0 0,75-167-32 0 0,-1-1-2 0 0,-1 0 0 0 0,0 0 0 0 0,-1-1-1 0 0,-16 17 1 0 0,-11 14 9 0 0,27-31-12 0 0,-2 5 8 0 0,-1-2 0 0 0,0 1 0 0 0,-24 20 0 0 0,35-36-3 0 0,0 1 0 0 0,-1-1 0 0 0,0 1-1 0 0,1-1 1 0 0,-1 0 0 0 0,0 0-1 0 0,1 0 1 0 0,-1 0 0 0 0,0 0-1 0 0,0-1 1 0 0,0 1 0 0 0,0-1-1 0 0,1 0 1 0 0,-7 0 0 0 0,-14 2-2223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02.86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1 10448 0 0,'0'0'160'0'0,"0"6"0"0"0,0 24 8 0 0,-1 25 10 0 0,3 0 0 0 0,8 58 0 0 0,-9-109-158 0 0,3 22 175 0 0,0 0 0 0 0,-2 1 0 0 0,0 30 0 0 0,-3-16 74 0 0,2-1 1 0 0,2 1-1 0 0,1 0 0 0 0,1-1 0 0 0,2 0 0 0 0,2 0 0 0 0,20 58 1 0 0,-25-86-190 0 0,2 0 0 0 0,-1-1 0 0 0,2 0 0 0 0,0 0 0 0 0,-1 0 0 0 0,16 16 0 0 0,-17-20-26 0 0,1-1-1 0 0,1 0 1 0 0,0 0 0 0 0,-1 0-1 0 0,1-1 1 0 0,1 0 0 0 0,-1-1-1 0 0,1 0 1 0 0,-1 0 0 0 0,9 3-1 0 0,-9-6-25 0 0,-2 0-1 0 0,1-1 1 0 0,0 0-1 0 0,0 0 1 0 0,-1 0-1 0 0,2-1 1 0 0,-2 0-1 0 0,11-3 1 0 0,-3 1 62 0 0,-1-2 1 0 0,24-11 0 0 0,-6-3 49 0 0,0-2 0 0 0,39-36 0 0 0,19-14 32 0 0,-61 51-74 0 0,45-42 0 0 0,-61 56 626 0 0,-19 6-579 0 0,6 0-117 0 0,0 0 0 0 0,-1 0 0 0 0,0 0 0 0 0,1 0-1 0 0,-1 1 1 0 0,1-1 0 0 0,-1 1 0 0 0,1 0-1 0 0,0 0 1 0 0,-1 0 0 0 0,-2 2 0 0 0,-6 5 70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2.9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121 1 8240 0 0,'0'0'161'0'0,"5"23"423"0"0,7 21 409 0 0,-2 1-1 0 0,8 90 1 0 0,-7-35 18 0 0,-3-42-477 0 0,14 82 342 0 0,-16-98-619 0 0,-2 0 0 0 0,-1 65 0 0 0,-3-92-190 0 0,0-9-66 0 0,-2 24 276 0 0,2-29-260 0 0,-1 0-1 0 0,1-1 0 0 0,0 1 1 0 0,0 0-1 0 0,0-1 0 0 0,0 1 1 0 0,-1-1-1 0 0,1 1 0 0 0,0-1 1 0 0,-1 1-1 0 0,1 0 0 0 0,0-1 0 0 0,-1 1 1 0 0,1-1-1 0 0,-1 0 0 0 0,1 1 1 0 0,-1-1-1 0 0,1 1 0 0 0,-1-1 1 0 0,1 0-1 0 0,-1 1 0 0 0,1-1 1 0 0,-1 0-1 0 0,1 1 0 0 0,-1-1 0 0 0,0 0 1 0 0,1 0-1 0 0,-1 0 0 0 0,1 1 1 0 0,-1-1-1 0 0,0 0 0 0 0,1 0 1 0 0,-1 0-1 0 0,0 0 0 0 0,1 0 1 0 0,-1 0-1 0 0,0 0 0 0 0,1-1 1 0 0,-2 1-1 0 0,-6-2 62 0 0,-2 0-18 0 0,1-1 0 0 0,-1 1 0 0 0,1-1 0 0 0,0-1 0 0 0,0 0 0 0 0,0 0 0 0 0,0-1 0 0 0,1 0 0 0 0,-12-9 0 0 0,-45-38 227 0 0,46 44-199 0 0,15 7-71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3.4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0 12360 0 0,'0'0'160'0'0,"-3"16"320"0"0,2 0-250 0 0,1 0 1 0 0,1 0 0 0 0,0 0 0 0 0,6 28-1 0 0,-3-21 125 0 0,2 33 1 0 0,0 75 1132 0 0,-5-123-1058 0 0,1-15-271 0 0,2-20-132 0 0,-4 24-5 0 0,2-12 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3.9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12664 0 0,'0'0'593'0'0,"8"20"-193"0"0,3 19 235 0 0,-2 0 1 0 0,5 49 0 0 0,-11-75-264 0 0,0 0 1 0 0,7 20 0 0 0,-10-33-365 0 0,0 0 1 0 0,0 0-1 0 0,0 0 0 0 0,0 0 1 0 0,1 1-1 0 0,-1-1 0 0 0,0 0 1 0 0,0 0-1 0 0,0 0 1 0 0,0 0-1 0 0,1 0 0 0 0,-1 0 1 0 0,0 0-1 0 0,0 0 0 0 0,0 0 1 0 0,1 0-1 0 0,-1 0 1 0 0,0 0-1 0 0,0 0 0 0 0,0 0 1 0 0,0 0-1 0 0,1 0 0 0 0,-1-1 1 0 0,0 1-1 0 0,0 0 1 0 0,0 0-1 0 0,0 0 0 0 0,1 0 1 0 0,-1 0-1 0 0,0 0 0 0 0,0 0 1 0 0,0-1-1 0 0,0 1 1 0 0,0 0-1 0 0,1 0 0 0 0,-1 0 1 0 0,0 0-1 0 0,0 0 0 0 0,0-1 1 0 0,0 1-1 0 0,0 0 1 0 0,0 0-1 0 0,0 0 0 0 0,0 0 1 0 0,0-1-1 0 0,0 1 0 0 0,0 0 1 0 0,0 0-1 0 0,0 0 1 0 0,0-1-1 0 0,0 1 0 0 0,0 0 1 0 0,0 0-1 0 0,0 0 0 0 0,0-1 1 0 0,0 1-1 0 0,0 0 0 0 0,-2-6 95 0 0,2 2-54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4.7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8744 0 0,'0'0'560'0'0,"7"18"240"0"0,-4-2-479 0 0,-1 0 0 0 0,-1 0 1 0 0,0 23-1 0 0,-1-24 51 0 0,0 0-1 0 0,1-1 1 0 0,1 1 0 0 0,5 22 0 0 0,-7-36-329 0 0,1 1 1 0 0,-1-1 0 0 0,0 0 0 0 0,1 0-1 0 0,0 0 1 0 0,-1 0 0 0 0,1 0 0 0 0,0 0 0 0 0,-1 0-1 0 0,1 0 1 0 0,0 0 0 0 0,0-1 0 0 0,0 1-1 0 0,0 0 1 0 0,0 0 0 0 0,0-1 0 0 0,0 1 0 0 0,0-1-1 0 0,0 1 1 0 0,0-1 0 0 0,2 1 0 0 0,-1 0 4 0 0,1 0 0 0 0,0-1 0 0 0,-1 0 0 0 0,1 0 0 0 0,0 0 0 0 0,0 0 0 0 0,-1 0 0 0 0,1 0 0 0 0,3-1 0 0 0,2-1 16 0 0,0-1-1 0 0,0 1 0 0 0,0-1 1 0 0,0-1-1 0 0,9-5 1 0 0,111-77 456 0 0,-113 73-453 0 0,-7 6 28 0 0,-8 7-86 0 0,0 0 1 0 0,0 0 0 0 0,0 0-1 0 0,0 0 1 0 0,0 0 0 0 0,0 0 0 0 0,0 0-1 0 0,0 0 1 0 0,0 0 0 0 0,0 0 0 0 0,0 0-1 0 0,0 0 1 0 0,0 0 0 0 0,0 0 0 0 0,1 0-1 0 0,-1 0 1 0 0,0 0 0 0 0,0 0-1 0 0,0 0 1 0 0,0 0 0 0 0,0 0 0 0 0,0 0-1 0 0,0 0 1 0 0,0 0 0 0 0,0 0 0 0 0,0 0-1 0 0,0 0 1 0 0,0 0 0 0 0,0 0 0 0 0,0 0-1 0 0,0 0 1 0 0,0 0 0 0 0,0 0-1 0 0,0 0 1 0 0,-1 3 16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5.0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0 226 9744 0 0,'23'-8'889'0'0,"-1"-5"-375"0"0,37-28 0 0 0,-37 25-61 0 0,35-21 1 0 0,112-57 1104 0 0,-169 94-1536 0 0,1-1 0 0 0,-1 1 1 0 0,1 0-1 0 0,-1-1 0 0 0,1 1 0 0 0,-1-1 0 0 0,1 1 0 0 0,-1 0 0 0 0,1-1 0 0 0,-1 1 0 0 0,0-1 0 0 0,1 1 0 0 0,-1-1 1 0 0,0 1-1 0 0,1-1 0 0 0,-1 0 0 0 0,0 1 0 0 0,0-1 0 0 0,0 1 0 0 0,1-1 0 0 0,-1 1 0 0 0,0-1 0 0 0,0 0 1 0 0,0 1-1 0 0,0-1 0 0 0,0 0 0 0 0,0 0 0 0 0,0 0 25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5.5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10152 0 0,'0'0'248'0'0,"2"30"344"0"0,23 110 981 0 0,6 94-282 0 0,-17-128-979 0 0,-5-35-3 0 0,3-1 0 0 0,24 84 1 0 0,-25-131-123 0 0,-11-23-182 0 0,0 1-1 0 0,0-1 0 0 0,0 0 1 0 0,0 0-1 0 0,0 0 1 0 0,0 0-1 0 0,0 0 0 0 0,0 0 1 0 0,0 0-1 0 0,0 0 0 0 0,1 0 1 0 0,-1 0-1 0 0,0 0 0 0 0,0 0 1 0 0,0 0-1 0 0,0 0 0 0 0,0 1 1 0 0,0-1-1 0 0,0 0 0 0 0,0 0 1 0 0,0 0-1 0 0,0 0 0 0 0,0 0 1 0 0,0 0-1 0 0,0 0 0 0 0,1 0 1 0 0,-1 0-1 0 0,0 0 0 0 0,0 0 1 0 0,0 0-1 0 0,0 0 0 0 0,0 0 1 0 0,0 0-1 0 0,0 0 0 0 0,0 0 1 0 0,0 0-1 0 0,0 0 0 0 0,0 0 1 0 0,1 0-1 0 0,-1 0 0 0 0,0 0 1 0 0,0 0-1 0 0,0 0 1 0 0,0-1-1 0 0,0 1 0 0 0,0 0 1 0 0,0 0-1 0 0,0 0 0 0 0,0 0 1 0 0,0 0-1 0 0,0 0 0 0 0,0 0 1 0 0,0 0-1 0 0,0 0 0 0 0,0 0 1 0 0,0 0-1 0 0,0 0 0 0 0,1 0 1 0 0,-1 0-1 0 0,0-1 0 0 0,0 1 1 0 0,0 0-1 0 0,0 0 0 0 0,0 0 1 0 0,-1-15 137 0 0,-5-25-44 0 0,4 23-56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6.3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 11152 0 0,'5'32'485'0'0,"-1"1"1"0"0,-2 63 0 0 0,-2-25 242 0 0,3-56-654 0 0,-3-14-71 0 0,0-1 0 0 0,1 0 0 0 0,-1 0-1 0 0,0 0 1 0 0,0 0 0 0 0,0 0-1 0 0,0 0 1 0 0,0 0 0 0 0,0 0 0 0 0,0 0-1 0 0,1 1 1 0 0,-1-1 0 0 0,0 0-1 0 0,0 0 1 0 0,0 0 0 0 0,0 0-1 0 0,0 0 1 0 0,1 0 0 0 0,-1 0 0 0 0,0 0-1 0 0,0 0 1 0 0,0 0 0 0 0,0 0-1 0 0,0 0 1 0 0,1 0 0 0 0,-1 0 0 0 0,0 0-1 0 0,0 0 1 0 0,0-1 0 0 0,0 1-1 0 0,0 0 1 0 0,1 0 0 0 0,-1 0-1 0 0,0 0 1 0 0,0 0 0 0 0,0 0 0 0 0,0 0-1 0 0,0 0 1 0 0,0 0 0 0 0,0 0-1 0 0,0-1 1 0 0,1 1 0 0 0,-1 0 0 0 0,0 0-1 0 0,0 0 1 0 0,14-25 227 0 0,-10 17-204 0 0,-3 6-26 0 0,5-10 0 0 0,0 0 1 0 0,0 0 0 0 0,1 1 0 0 0,1 0 0 0 0,0 0 0 0 0,0 1 0 0 0,1 0 0 0 0,15-12 0 0 0,1 2-1 0 0,1 1 0 0 0,55-30 0 0 0,-72 44 0 0 0,0 1 0 0 0,0 0 0 0 0,0 1 0 0 0,0 0 0 0 0,0 0 0 0 0,1 1 0 0 0,-1 0 0 0 0,1 1 0 0 0,0 0 0 0 0,-1 1 0 0 0,1-1 0 0 0,0 2 0 0 0,0 0 0 0 0,12 2 0 0 0,-18-1 0 0 0,1-1 0 0 0,-1 1 1 0 0,0 1-1 0 0,0-1 0 0 0,0 0 1 0 0,-1 1-1 0 0,1 0 0 0 0,0 0 1 0 0,-1 0-1 0 0,0 0 0 0 0,0 1 1 0 0,0-1-1 0 0,0 1 0 0 0,0 0 1 0 0,-1 0-1 0 0,0 0 1 0 0,0 0-1 0 0,0 0 0 0 0,3 8 1 0 0,2 10 2 0 0,-1-1 0 0 0,6 41 0 0 0,-11-51-2 0 0,4 15 14 0 0,5 34 49 0 0,-2 0 1 0 0,1 67-1 0 0,-15-46 183 0 0,6-80-234 0 0,-1 0 1 0 0,1 0 0 0 0,0 1-1 0 0,0-1 1 0 0,0 0 0 0 0,-1 0-1 0 0,1 0 1 0 0,0 0 0 0 0,-1 0-1 0 0,1 0 1 0 0,-1 0 0 0 0,0 0-1 0 0,1 0 1 0 0,-1 0 0 0 0,0 0 0 0 0,1-1-1 0 0,-1 1 1 0 0,0 0 0 0 0,0 0-1 0 0,0-1 1 0 0,0 1 0 0 0,0 0-1 0 0,0-1 1 0 0,0 1 0 0 0,0-1-1 0 0,0 1 1 0 0,0-1 0 0 0,0 0-1 0 0,0 1 1 0 0,0-1 0 0 0,0 0 0 0 0,0 0-1 0 0,-2 0 1 0 0,-1 1 97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6.8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10848 0 0,'0'0'970'0'0,"2"10"-762"0"0,-6 267 2127 0 0,-1-167-1755 0 0,6-97-436 0 0,1-13-12 0 0,0-7-63 0 0,-2 3-51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7.4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8744 0 0,'2'10'182'0'0,"1"0"1"0"0,-1 0-1 0 0,-1 0 0 0 0,0 0 1 0 0,0 0-1 0 0,-1 0 0 0 0,0 0 1 0 0,-3 17-1 0 0,0 15 77 0 0,12 281 2041 0 0,-7-239-1958 0 0,2 41 213 0 0,-2-116-448 0 0,-1 2 251 0 0,-1-11-345 0 0,0 0 0 0 0,0 0 0 0 0,0 0 0 0 0,0 0 0 0 0,0-1 0 0 0,0 1 0 0 0,0 0 0 0 0,0 0 0 0 0,0 0 0 0 0,0 0 0 0 0,0 0 0 0 0,0 0 0 0 0,0 0 0 0 0,0 0 0 0 0,0 0 0 0 0,-1 0 0 0 0,1 0 0 0 0,0 0 0 0 0,0 0 0 0 0,0-1 0 0 0,0 1 0 0 0,0 0 0 0 0,0 0 0 0 0,0 0 0 0 0,0 0 0 0 0,0 0 0 0 0,0 0 0 0 0,-1 0 0 0 0,1 0 0 0 0,0 0 0 0 0,0 0 0 0 0,0 0 0 0 0,0 0 0 0 0,0 0 0 0 0,0 0 0 0 0,0 0 0 0 0,0 0 0 0 0,0 0 0 0 0,-1 0 0 0 0,1 0 0 0 0,0 0 0 0 0,0 0 0 0 0,0 0-1 0 0,0 0 1 0 0,0 1 0 0 0,0-1 0 0 0,0 0 0 0 0,0 0 0 0 0,0 0 0 0 0,0 0 0 0 0,-1 0 0 0 0,1 0 0 0 0,0 0 0 0 0,0 0 0 0 0,0 0 0 0 0,0 0 0 0 0,0 0 0 0 0,0 0 0 0 0,0 1 0 0 0,0-1 0 0 0,0 0 0 0 0,0 0 0 0 0,0 0 0 0 0,0 0 0 0 0,-2-1 101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8.7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9440 0 0,'1'22'479'0'0,"8"40"0"0"0,-2-22-269 0 0,0 26 579 0 0,-4-33-415 0 0,1 1 1 0 0,2-1 0 0 0,10 33 0 0 0,-16-65-355 0 0,1 0 0 0 0,-1 1 0 0 0,1-1 0 0 0,-1 0 0 0 0,1 1 0 0 0,-1-1 0 0 0,1 0 0 0 0,0 1 1 0 0,0-1-1 0 0,0 0 0 0 0,-1 0 0 0 0,1 0 0 0 0,0 0 0 0 0,1 0 0 0 0,-1 0 0 0 0,0 0 0 0 0,0 0 1 0 0,0 0-1 0 0,0-1 0 0 0,1 1 0 0 0,-1 0 0 0 0,0-1 0 0 0,1 1 0 0 0,-1-1 0 0 0,1 0 0 0 0,-1 1 0 0 0,0-1 1 0 0,1 0-1 0 0,-1 0 0 0 0,3 0 0 0 0,-2 0 3 0 0,1 0 1 0 0,-1-1-1 0 0,0 0 0 0 0,0 1 1 0 0,0-1-1 0 0,1 0 0 0 0,-1 0 1 0 0,0 0-1 0 0,0-1 0 0 0,0 1 1 0 0,0 0-1 0 0,-1-1 0 0 0,1 1 1 0 0,0-1-1 0 0,-1 0 0 0 0,1 1 1 0 0,-1-1-1 0 0,2-3 0 0 0,9-16 38 0 0,-2 0 1 0 0,-1-1-1 0 0,0 0 0 0 0,-2-1 0 0 0,8-36 0 0 0,2-6 72 0 0,-4 0 29 0 0,-6 23 23 0 0,-7 41-180 0 0,1 1 1 0 0,-1 0-1 0 0,0-1 0 0 0,0 1 1 0 0,1 0-1 0 0,-1-1 1 0 0,0 1-1 0 0,0 0 0 0 0,1-1 1 0 0,-1 1-1 0 0,0 0 1 0 0,1 0-1 0 0,-1 0 0 0 0,1-1 1 0 0,-1 1-1 0 0,0 0 1 0 0,1 0-1 0 0,-1 0 0 0 0,0 0 1 0 0,1 0-1 0 0,-1-1 1 0 0,1 1-1 0 0,-1 0 0 0 0,1 0 1 0 0,-1 0-1 0 0,0 0 1 0 0,1 0-1 0 0,-1 0 0 0 0,1 0 1 0 0,-1 1-1 0 0,0-1 1 0 0,1 0-1 0 0,-1 0 0 0 0,1 0 1 0 0,-1 0-1 0 0,0 0 1 0 0,1 1-1 0 0,-1-1 0 0 0,0 0 1 0 0,1 0-1 0 0,-1 1 1 0 0,0-1-1 0 0,1 0 0 0 0,-1 0 1 0 0,0 1-1 0 0,0-1 1 0 0,1 0-1 0 0,-1 1 0 0 0,0-1 1 0 0,0 1-1 0 0,0-1 1 0 0,1 0-1 0 0,-1 1 1 0 0,0-1-1 0 0,0 0 0 0 0,0 1 1 0 0,0-1-1 0 0,0 1 1 0 0,0 0-1 0 0,10 34 2 0 0,-2 0 1 0 0,4 42-1 0 0,-2-16-2 0 0,-2-5-1 0 0,-2-18 2 0 0,10 39 0 0 0,9 40 130 0 0,-26-123 265 0 0,-5-24-308 0 0,3 16-51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5.06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1 11256 0 0,'0'0'464'0'0,"0"7"-362"0"0,10 197 1350 0 0,-4-136-1334 0 0,-6-1 57 0 0,-1-56-54 0 0,0 2 0 0 0,1 0 0 0 0,1 0 1 0 0,-1-2-1 0 0,2 2 0 0 0,4 21 1 0 0,-4-30-81 0 0,0 1 1 0 0,0 1 0 0 0,0-2-1 0 0,1 1 1 0 0,0-1-1 0 0,0 0 1 0 0,0 1 0 0 0,0-2-1 0 0,1 1 1 0 0,-1 0 0 0 0,1 0-1 0 0,1-1 1 0 0,-2 0 0 0 0,1 0-1 0 0,0 0 1 0 0,1-1 0 0 0,0 0-1 0 0,-1 1 1 0 0,1-1 0 0 0,-1-1-1 0 0,1 0 1 0 0,10 3 0 0 0,-4-3 0 0 0,1 1 0 0 0,0-2 0 0 0,0 1 0 0 0,0-2 0 0 0,0 1 0 0 0,-1-2 1 0 0,2 1-1 0 0,16-7 0 0 0,-5-3 5 0 0,1 1 1 0 0,-1-3-1 0 0,36-24 1 0 0,21-13 105 0 0,-3 5 40 0 0,-75 43-183 0 0,-3 1-6 0 0,1 1 0 0 0,-1 0-1 0 0,0 0 1 0 0,1-1 0 0 0,-1 1-1 0 0,1 0 1 0 0,-1 0 0 0 0,1-1 0 0 0,-1 1-1 0 0,1 0 1 0 0,-1 0 0 0 0,0 0 0 0 0,1 0-1 0 0,-1 0 1 0 0,1 0 0 0 0,-1 0-1 0 0,1 0 1 0 0,-1 0 0 0 0,1 0 0 0 0,-1 0-1 0 0,1 0 1 0 0,-1 0 0 0 0,1 0 0 0 0,-1 0-1 0 0,1 0 1 0 0,-1 0 0 0 0,1 1 0 0 0,-1-1-1 0 0,0 0 1 0 0,1 0 0 0 0,-1 1-1 0 0,2-1 1 0 0,-2 0 0 0 0,0 0 0 0 0,1 1-1 0 0,-1-1 1 0 0,1 2 0 0 0,-9 10 66 0 0,4-7-46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9.5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0 10952 0 0,'0'0'185'0'0,"1"3"4"0"0,2 20 219 0 0,-7 20 61 0 0,1-5 169 0 0,-5 17-27 0 0,5-42-348 0 0,1 0 1 0 0,0 17-1 0 0,2-29-247 0 0,-1-1-1 0 0,1 1 0 0 0,0-1 1 0 0,0 1-1 0 0,0-1 0 0 0,0 0 1 0 0,0 1-1 0 0,0-1 0 0 0,0 1 1 0 0,0-1-1 0 0,0 1 0 0 0,0-1 1 0 0,1 0-1 0 0,-1 1 1 0 0,0-1-1 0 0,0 1 0 0 0,0-1 1 0 0,0 0-1 0 0,1 1 0 0 0,-1-1 1 0 0,0 1-1 0 0,0-1 0 0 0,1 0 1 0 0,-1 1-1 0 0,0-1 0 0 0,1 0 1 0 0,-1 0-1 0 0,0 1 0 0 0,1-1 1 0 0,-1 0-1 0 0,0 0 1 0 0,1 1-1 0 0,-1-1 0 0 0,1 0 1 0 0,0 0-4 0 0,0 0 1 0 0,1-1-1 0 0,-1 1 1 0 0,0 0-1 0 0,0-1 1 0 0,0 1-1 0 0,0-1 1 0 0,0 1-1 0 0,0-1 1 0 0,0 1-1 0 0,0-1 1 0 0,2-1-1 0 0,28-31-30 0 0,-28 30 54 0 0,-2 2-34 0 0,12-15 21 0 0,0 1 1 0 0,0 1 0 0 0,2 1 0 0 0,-1 0-1 0 0,2 0 1 0 0,0 2 0 0 0,23-14 0 0 0,-35 23-19 0 0,0 0 1 0 0,0 1 0 0 0,0 0 0 0 0,0 0 0 0 0,0 0-1 0 0,0 0 1 0 0,5 0 0 0 0,-8 1-4 0 0,0 0 0 0 0,0 0 0 0 0,0 0 0 0 0,-1 0-1 0 0,1 0 1 0 0,0 0 0 0 0,0 0 0 0 0,0 0 0 0 0,0 1 0 0 0,-1-1 0 0 0,1 0 0 0 0,0 0-1 0 0,0 1 1 0 0,-1-1 0 0 0,1 1 0 0 0,0-1 0 0 0,0 1 0 0 0,-1-1 0 0 0,1 1-1 0 0,0-1 1 0 0,-1 1 0 0 0,1-1 0 0 0,-1 1 0 0 0,1 0 0 0 0,-1-1 0 0 0,1 1 0 0 0,-1 0-1 0 0,1 0 1 0 0,-1-1 0 0 0,0 1 0 0 0,0 0 0 0 0,1 0 0 0 0,-1 0 0 0 0,0-1 0 0 0,0 1-1 0 0,0 0 1 0 0,0 0 0 0 0,1 0 0 0 0,-2 1 0 0 0,-1 115 54 0 0,-21 127 0 0 0,-13-22 9 0 0,32-201-51 0 0,2 6 7 0 0,2-22-10 0 0,0-1 0 0 0,0 0 0 0 0,0 0 0 0 0,0 1 0 0 0,-1-1-1 0 0,0 0 1 0 0,0 0 0 0 0,0 0 0 0 0,0 0 0 0 0,-1 0 0 0 0,-1 4 0 0 0,2-8-7 0 0,1 0 0 0 0,0 0 0 0 0,0 1 1 0 0,0-1-1 0 0,-1 0 0 0 0,1 0 0 0 0,0 0 1 0 0,0 0-1 0 0,0 0 0 0 0,-1 0 1 0 0,1 0-1 0 0,0 0 0 0 0,0 0 0 0 0,-1 0 1 0 0,1 0-1 0 0,0 0 0 0 0,0 0 1 0 0,-1 0-1 0 0,1 0 0 0 0,0 0 0 0 0,0 0 1 0 0,-1 0-1 0 0,1 0 0 0 0,0 0 1 0 0,0 0-1 0 0,-1 0 0 0 0,1 0 0 0 0,0 0 1 0 0,0 0-1 0 0,0-1 0 0 0,-1 1 1 0 0,1 0-1 0 0,0 0 0 0 0,0 0 0 0 0,0 0 1 0 0,-1-1-1 0 0,1 1 0 0 0,0 0 0 0 0,0 0 1 0 0,0 0-1 0 0,0-1 0 0 0,0 1 1 0 0,0 0-1 0 0,0 0 0 0 0,-1-1 0 0 0,1 1 1 0 0,0 0-1 0 0,0 0 0 0 0,0-1 1 0 0,0 1-1 0 0,0 0 0 0 0,0 0 0 0 0,0-1 1 0 0,-7-20 65 0 0,5 11-19 0 0,-2-1 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9.9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11856 0 0,'0'0'185'0'0,"25"7"572"0"0,-14-4-519 0 0,-1 0-1 0 0,1 0 0 0 0,-1 1 0 0 0,0 1 1 0 0,0 0-1 0 0,14 9 0 0 0,53 44 813 0 0,-7-5-495 0 0,68 33 238 0 0,-121-75-612 0 0,20 11 179 0 0,-12-12-169 0 0,-24-11 263 0 0,-4-5-136 0 0,-8-14-193 0 0,5 13-68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1.0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149 1 11760 0 0,'0'0'1721'0'0,"-2"2"-1549"0"0,-6 8 206 0 0,-1 0-1 0 0,2 1 1 0 0,0 0 0 0 0,-12 24 0 0 0,-20 57 289 0 0,16-33-269 0 0,18-48-349 0 0,-18 50 87 0 0,21-56-125 0 0,1 0 1 0 0,0 0-1 0 0,0 0 1 0 0,0 0 0 0 0,1 1-1 0 0,0-1 1 0 0,0 0 0 0 0,0 0-1 0 0,1 0 1 0 0,1 8-1 0 0,-2-13-9 0 0,1 1 0 0 0,-1 0 0 0 0,1 0 0 0 0,-1 0 0 0 0,1 0 0 0 0,-1 0 0 0 0,1 0-1 0 0,0 0 1 0 0,-1-1 0 0 0,1 1 0 0 0,0 0 0 0 0,0 0 0 0 0,-1-1 0 0 0,1 1 0 0 0,0-1-1 0 0,0 1 1 0 0,0-1 0 0 0,0 1 0 0 0,0-1 0 0 0,0 0 0 0 0,0 1 0 0 0,0-1 0 0 0,0 0-1 0 0,0 0 1 0 0,0 1 0 0 0,0-1 0 0 0,0 0 0 0 0,0 0 0 0 0,0 0 0 0 0,0 0 0 0 0,0-1-1 0 0,0 1 1 0 0,0 0 0 0 0,0 0 0 0 0,0-1 0 0 0,0 1 0 0 0,0 0 0 0 0,2-2 0 0 0,5 0 6 0 0,-1-2 0 0 0,1 1 1 0 0,10-7-1 0 0,-15 8-3 0 0,13-8 14 0 0,-1-1-1 0 0,19-17 0 0 0,-22 17-5 0 0,-1 1 0 0 0,2 1 0 0 0,-1 0 0 0 0,18-9 0 0 0,-30 18-11 0 0,1 0-1 0 0,-1 0 0 0 0,0-1 0 0 0,0 1 0 0 0,1 0 0 0 0,-1 0 0 0 0,0 0 0 0 0,1-1 0 0 0,-1 1 0 0 0,0 0 0 0 0,1 0 0 0 0,-1 0 0 0 0,0 0 0 0 0,1 0 0 0 0,-1 0 0 0 0,0 0 0 0 0,1 0 0 0 0,-1 0 0 0 0,0 0 0 0 0,1 0 1 0 0,-1 0-1 0 0,0 0 0 0 0,1 0 0 0 0,-1 0 0 0 0,0 0 0 0 0,1 0 0 0 0,-1 0 0 0 0,1 0 0 0 0,-1 0 0 0 0,0 0 0 0 0,0 1 0 0 0,1-1 0 0 0,0 0 0 0 0,-3 13 36 0 0,0-6-44 0 0,-5 19 16 0 0,-2-1-1 0 0,-1 0 1 0 0,-1-1 0 0 0,-1 0 0 0 0,-28 42 0 0 0,23-39-17 0 0,1 0 1 0 0,2 0 0 0 0,-19 51 0 0 0,32-77 6 0 0,1-1 0 0 0,0 1 1 0 0,-1 0-1 0 0,1 0 0 0 0,0-1 1 0 0,0 1-1 0 0,0 0 0 0 0,-1-1 0 0 0,1 1 1 0 0,0 0-1 0 0,0 0 0 0 0,0-1 0 0 0,0 1 1 0 0,0 0-1 0 0,1 0 0 0 0,-1-1 1 0 0,0 1-1 0 0,0 0 0 0 0,0-1 0 0 0,1 1 1 0 0,-1 0-1 0 0,0-1 0 0 0,1 1 1 0 0,-1 0-1 0 0,0-1 0 0 0,1 1 0 0 0,-1-1 1 0 0,1 1-1 0 0,-1 0 0 0 0,1-1 1 0 0,0 1-1 0 0,1 0-2 0 0,0 0 0 0 0,0-1-1 0 0,0 1 1 0 0,0-1 0 0 0,-1 0 0 0 0,1 1 0 0 0,0-1 0 0 0,0 0 0 0 0,0 0 0 0 0,0 0 0 0 0,0-1-1 0 0,2 1 1 0 0,6-2-10 0 0,0-1-1 0 0,1 0 1 0 0,13-5-1 0 0,14-11-95 0 0,50-33-1 0 0,-61 35 47 0 0,-26 17 62 0 0,0-1-9 0 0,1 0 1 0 0,0 0 0 0 0,0 0 0 0 0,0-1-1 0 0,-1 1 1 0 0,1 0 0 0 0,-1-1 0 0 0,1 1-1 0 0,-1-1 1 0 0,1 0 0 0 0,-1 1 0 0 0,1-3-1 0 0,-2 4-4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1.4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0 10248 0 0,'-4'21'212'0'0,"1"1"1"0"0,2-1-1 0 0,0 1 0 0 0,3 37 1 0 0,0-3 1813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1.8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0 11152 0 0,'-1'8'134'0'0,"0"0"1"0"0,1 0 0 0 0,-1-1 0 0 0,2 1 0 0 0,-1 0 0 0 0,1 0-1 0 0,0 0 1 0 0,1-1 0 0 0,2 9 0 0 0,4 23 582 0 0,-6 25 655 0 0,-1-60-865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2.2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12056 0 0,'3'8'189'0'0,"0"-1"0"0"0,-1 1 0 0 0,3 14 0 0 0,7 16 749 0 0,-7-4 624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2.5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9848 0 0,'0'0'1030'0'0,"13"14"-676"0"0,-3 7 62 0 0,-1 0 0 0 0,-1 1 1 0 0,9 41-1 0 0,6 70 415 0 0,-10-49-389 0 0,-7-35-145 0 0,-5-36-175 0 0,0 0 0 0 0,1 0 0 0 0,1 0-1 0 0,0 0 1 0 0,0 0 0 0 0,7 13 0 0 0,-18-78 300 0 0,3 32-387 0 0,1 1 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2.9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1 142 9944 0 0,'5'-10'156'0'0,"1"1"0"0"0,0 0 1 0 0,1 1-1 0 0,-1-1 1 0 0,2 1-1 0 0,-1 1 0 0 0,1-1 1 0 0,1 1-1 0 0,-1 1 1 0 0,1-1-1 0 0,0 1 0 0 0,1 1 1 0 0,-1 0-1 0 0,1 0 1 0 0,20-6-1 0 0,-13 6 128 0 0,1 0 1 0 0,0 1-1 0 0,1 1 1 0 0,-1 1-1 0 0,0 0 1 0 0,1 2-1 0 0,0 0 1 0 0,28 4-1 0 0,-40-3-256 0 0,-1 0 0 0 0,1 0-1 0 0,-1 1 1 0 0,1 0 0 0 0,-1 0 0 0 0,1 0-1 0 0,-1 1 1 0 0,0 0 0 0 0,0 1 0 0 0,0-1-1 0 0,-1 1 1 0 0,1 0 0 0 0,-1 0 0 0 0,0 1-1 0 0,0 0 1 0 0,-1 0 0 0 0,1 0 0 0 0,-1 0-1 0 0,0 1 1 0 0,0-1 0 0 0,-1 1 0 0 0,0 0 0 0 0,0 0-1 0 0,0 1 1 0 0,-1-1 0 0 0,3 8 0 0 0,6 24 78 0 0,-2 0 0 0 0,-1 0 1 0 0,-2 1-1 0 0,-1 0 0 0 0,-3 0 0 0 0,-1 0 1 0 0,-4 40-1 0 0,2-72-71 0 0,-8 61 167 0 0,7-63-153 0 0,1 0 0 0 0,0 1 0 0 0,-1-1 0 0 0,0 0 0 0 0,0 0 0 0 0,-1-1 0 0 0,1 1 0 0 0,-1 0 0 0 0,0-1 0 0 0,-5 6 0 0 0,8-10-40 0 0,-1 0 0 0 0,1 1-1 0 0,-1-1 1 0 0,1 0 0 0 0,0 0 0 0 0,-1 0 0 0 0,1 1-1 0 0,-1-1 1 0 0,1 0 0 0 0,0 0 0 0 0,-1 0-1 0 0,1 0 1 0 0,-1 0 0 0 0,1 0 0 0 0,-1 0-1 0 0,1 0 1 0 0,-1 0 0 0 0,1 0 0 0 0,0 0 0 0 0,-1 0-1 0 0,1 0 1 0 0,-1 0 0 0 0,1 0 0 0 0,-1 0-1 0 0,1-1 1 0 0,0 1 0 0 0,-1 0 0 0 0,1 0-1 0 0,-1-1 1 0 0,1 1 0 0 0,0 0 0 0 0,-1-1 0 0 0,-11-11 124 0 0,8 7-99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3.2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 0 10152 0 0,'0'0'1065'0'0,"7"25"-256"0"0,-6-9-638 0 0,0-1 1 0 0,-1 1-1 0 0,-1 0 0 0 0,0 0 0 0 0,-1-1 0 0 0,-1 1 0 0 0,-1-1 0 0 0,0 1 0 0 0,-1-1 0 0 0,0 0 0 0 0,-10 18 1 0 0,15-33-160 0 0,0 0 0 0 0,-1 0 0 0 0,1 1 0 0 0,0-1 0 0 0,0 0 0 0 0,0 0 0 0 0,0 0 0 0 0,-1 0 0 0 0,1 1 0 0 0,0-1 0 0 0,0 0 0 0 0,0 0 0 0 0,0 0 0 0 0,-1 0 0 0 0,1 0 0 0 0,0 0 0 0 0,0 0 0 0 0,-1 0 0 0 0,1 0 0 0 0,0 1 0 0 0,0-1 0 0 0,0 0 0 0 0,-1 0 0 0 0,1 0 0 0 0,0 0 0 0 0,0 0 0 0 0,-1 0 0 0 0,1-1 0 0 0,0 1 0 0 0,0 0 0 0 0,0 0 0 0 0,-1 0 0 0 0,1 0 0 0 0,0 0 0 0 0,0 0 0 0 0,0 0 0 0 0,-1 0 0 0 0,1 0 0 0 0,0-1 0 0 0,0 1 0 0 0,0 0 0 0 0,-1 0 0 0 0,1 0 0 0 0,0 0 0 0 0,0 0 0 0 0,0-1 0 0 0,0 1 0 0 0,-8-10 143 0 0,8 9-158 0 0,-4-5 59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3.7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10344 0 0,'0'0'954'0'0,"22"8"-82"0"0,3 6-498 0 0,0 3-1 0 0,-2 0 0 0 0,0 1 1 0 0,-1 1-1 0 0,-1 1 0 0 0,-1 1 1 0 0,-1 0-1 0 0,0 2 0 0 0,27 44 1 0 0,-14-6 80 0 0,-70-120-2063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5.56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66 0 12360 0 0,'0'7'160'0'0,"0"29"90"0"0,5 52 0 0 0,2 27 2 0 0,-12 478 1517 0 0,-10-313-969 0 0,13-174-538 0 0,2-35 156 0 0,-7-89-282 0 0,2-8-82 0 0,-31-206 17 0 0,29 144-54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5.9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0 166 11952 0 0,'0'0'254'0'0,"23"-12"148"0"0,190-95 2442 0 0,-206 103-2752 0 0,1 0 0 0 0,-1 0 0 0 0,1-1 0 0 0,11-10 0 0 0,-19 14-91 0 0,1 1 0 0 0,-1 0 1 0 0,0-1-1 0 0,0 1 1 0 0,0 0-1 0 0,1 0 1 0 0,-1-1-1 0 0,0 1 1 0 0,0-1-1 0 0,0 1 1 0 0,0 0-1 0 0,1-1 1 0 0,-1 1-1 0 0,0 0 1 0 0,0-1-1 0 0,0 1 1 0 0,0 0-1 0 0,0-1 1 0 0,0 1-1 0 0,0-1 1 0 0,0 1-1 0 0,0 0 1 0 0,0-1-1 0 0,-1 1 1 0 0,1 0-1 0 0,0-1 1 0 0,0 1-1 0 0,0 0 1 0 0,0-1-1 0 0,0 1 1 0 0,-1 0-1 0 0,1-1 1 0 0,0 1-1 0 0,0 0 1 0 0,-1-1-1 0 0,1 1 1 0 0,0 0-1 0 0,0 0 1 0 0,-1-1-1 0 0,1 1 1 0 0,0 0-1 0 0,-1-1 1 0 0,-1 1 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6.3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9536 0 0,'6'44'988'0'0,"14"56"1"0"0,3 14-100 0 0,16 102 155 0 0,-28-141-835 0 0,21 129 246 0 0,-23-168-367 0 0,-6-27-62 0 0,-1-1 0 0 0,0 1 0 0 0,0 0 0 0 0,0 0 0 0 0,-1 0 0 0 0,-1 0 0 0 0,0 1 0 0 0,-1 10 0 0 0,1-20-24 0 0,0 0 0 0 0,0 0 0 0 0,0 0 0 0 0,0 0 0 0 0,1 1 0 0 0,-1-1 0 0 0,0 0 0 0 0,0 0 1 0 0,-1 0-1 0 0,1 1 0 0 0,0-1 0 0 0,0 0 0 0 0,0 0 0 0 0,0 0 0 0 0,0 1 0 0 0,0-1 0 0 0,0 0 0 0 0,0 0 1 0 0,0 0-1 0 0,0 0 0 0 0,0 1 0 0 0,0-1 0 0 0,-1 0 0 0 0,1 0 0 0 0,0 0 0 0 0,0 0 0 0 0,0 0 0 0 0,0 1 1 0 0,-1-1-1 0 0,1 0 0 0 0,0 0 0 0 0,0 0 0 0 0,0 0 0 0 0,0 0 0 0 0,-1 0 0 0 0,1 0 0 0 0,0 0 1 0 0,0 0-1 0 0,0 0 0 0 0,-1 0 0 0 0,1 0 0 0 0,0 0 0 0 0,0 0 0 0 0,0 0 0 0 0,-1 0 0 0 0,-4-7 62 0 0,3 4-48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6.7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136 1 12056 0 0,'0'0'937'0'0,"-13"22"-280"0"0,1 5-443 0 0,-11 21 510 0 0,-41 68 1 0 0,54-100-572 0 0,-2 5 49 0 0,10-19-50 0 0,5-11 58 0 0,-2 4-176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7.1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12256 0 0,'0'0'382'0'0,"22"12"181"0"0,-7-1-202 0 0,-1 1 0 0 0,15 15 1 0 0,20 16 665 0 0,-47-42-967 0 0,0 0 0 0 0,0 0 0 0 0,0 1 0 0 0,-1-1 0 0 0,1 1 0 0 0,-1-1 0 0 0,1 1 0 0 0,-1 0 0 0 0,1 0 0 0 0,-1 0 1 0 0,0-1-1 0 0,0 1 0 0 0,1 3 0 0 0,-6-5 68 0 0,3 0-97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7.5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 0 10952 0 0,'-2'28'390'0'0,"-1"-1"0"0"0,-11 46 0 0 0,2-9 169 0 0,8-46-104 0 0,3-13-321 0 0,0-1 0 0 0,0 1 0 0 0,0 0-1 0 0,0 0 1 0 0,1 0 0 0 0,1 10 0 0 0,-1-15-110 0 0,0 1 0 0 0,0-1 0 0 0,0 0 0 0 0,1 1 0 0 0,-1-1 0 0 0,0 0 0 0 0,0 1 0 0 0,1-1 0 0 0,-1 0 0 0 0,0 1 0 0 0,0-1 0 0 0,1 0 0 0 0,-1 0 1 0 0,0 1-1 0 0,1-1 0 0 0,-1 0 0 0 0,1 0 0 0 0,-1 0 0 0 0,0 0 0 0 0,1 1 0 0 0,-1-1 0 0 0,0 0 0 0 0,1 0 0 0 0,-1 0 0 0 0,1 0 0 0 0,-1 0 0 0 0,0 0 0 0 0,1 0 0 0 0,-1 0 0 0 0,1 0 0 0 0,-1 0 0 0 0,0 0 0 0 0,1 0 0 0 0,-1-1 0 0 0,1 1 0 0 0,-1 0 1 0 0,0 0-1 0 0,1 0 0 0 0,-1 0 0 0 0,0-1 0 0 0,1 1 0 0 0,-1 0 0 0 0,0 0 0 0 0,1-1 0 0 0,19-12 175 0 0,-20 13-185 0 0,36-28 137 0 0,-12 8-7 0 0,34-20-1 0 0,-53 37-123 0 0,20-10 47 0 0,-24 12-60 0 0,0 0 0 0 0,0 1 0 0 0,0-1 0 0 0,1 1 1 0 0,-1 0-1 0 0,0-1 0 0 0,0 1 0 0 0,1 0 0 0 0,-1 0 1 0 0,0-1-1 0 0,0 1 0 0 0,1 0 0 0 0,-1 0 0 0 0,0 0 1 0 0,0 1-1 0 0,1-1 0 0 0,1 1 0 0 0,-3 1 2 0 0,1 0 0 0 0,-1 1 0 0 0,0-1 0 0 0,1 0-1 0 0,-1 1 1 0 0,0-1 0 0 0,0 0 0 0 0,-1 1 0 0 0,1-1 0 0 0,0 0-1 0 0,-1 1 1 0 0,0 1 0 0 0,-1 4 0 0 0,-2 21 29 0 0,-2 0 0 0 0,-1-1-1 0 0,-20 51 1 0 0,13-42-2 0 0,-3 11 42 0 0,-2 0 0 0 0,-41 72 0 0 0,60-119-73 0 0,-1 0-1 0 0,1 0 0 0 0,0-1 0 0 0,-1 1 0 0 0,1 0 1 0 0,-1 0-1 0 0,1-1 0 0 0,-1 1 0 0 0,1 0 0 0 0,-1-1 0 0 0,1 1 1 0 0,-1-1-1 0 0,1 1 0 0 0,-1-1 0 0 0,0 1 0 0 0,0-1 1 0 0,1 1-1 0 0,-1-1 0 0 0,0 0 0 0 0,0 1 0 0 0,1-1 0 0 0,-1 0 1 0 0,0 1-1 0 0,0-1 0 0 0,0 0 0 0 0,1 0 0 0 0,-1 0 1 0 0,0 0-1 0 0,0 0 0 0 0,0 0 0 0 0,0 0 0 0 0,0 0 0 0 0,-1-1 6 0 0,1-1-1 0 0,-1 1 1 0 0,1 0-1 0 0,-1 0 1 0 0,1-1-1 0 0,-1 1 1 0 0,1-1-1 0 0,0 1 1 0 0,0-1-1 0 0,0 0 1 0 0,0 1-1 0 0,0-1 1 0 0,-1-3-1 0 0,-1-2 16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7.9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9848 0 0,'0'0'392'0'0,"21"0"110"0"0,27-3 177 0 0,0 3-1 0 0,1 1 0 0 0,91 15 0 0 0,-19-2 35 0 0,-74-12-375 0 0,0-2 1 0 0,51-7 0 0 0,-70 7-207 0 0,-18 1-19 0 0,-9 0 14 0 0,-4 1 70 0 0,-1-1-165 0 0,-1 1 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8.3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11448 0 0,'0'0'217'0'0,"2"25"772"0"0,44 142 920 0 0,-18-75-1134 0 0,-16-56-530 0 0,-8-29-170 0 0,-1 1 0 0 0,-1 0 0 0 0,1-1 0 0 0,-1 1 0 0 0,-1 1-1 0 0,1-1 1 0 0,-1 0 0 0 0,0 13 0 0 0,-32-71 379 0 0,25 37-432 0 0,0 0-1 0 0,1 0 0 0 0,0 0 0 0 0,-4-20 0 0 0,6 17 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8.7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96 10544 0 0,'46'-51'296'0'0,"-41"46"-257"0"0,1 1 0 0 0,-1 0 0 0 0,0 0 0 0 0,1 0 0 0 0,0 1 0 0 0,0 0-1 0 0,0 0 1 0 0,8-2 0 0 0,-8 3 31 0 0,0 0 1 0 0,1 0-1 0 0,-1 1 0 0 0,1 0 0 0 0,0 0 0 0 0,-1 1 1 0 0,13 0-1 0 0,-17 0-57 0 0,0 1 1 0 0,0-1 0 0 0,0 1 0 0 0,1 0-1 0 0,-2-1 1 0 0,1 1 0 0 0,0 0 0 0 0,0 0-1 0 0,0 1 1 0 0,0-1 0 0 0,-1 0 0 0 0,1 0-1 0 0,0 1 1 0 0,-1-1 0 0 0,1 1 0 0 0,-1 0-1 0 0,0-1 1 0 0,1 1 0 0 0,-1 0 0 0 0,0 0-1 0 0,0-1 1 0 0,0 1 0 0 0,0 0 0 0 0,-1 0-1 0 0,1 0 1 0 0,0 0 0 0 0,-1 0 0 0 0,1 4-1 0 0,0 1 8 0 0,-1-1 0 0 0,1 1-1 0 0,-1 0 1 0 0,-1-1 0 0 0,1 1-1 0 0,-1-1 1 0 0,0 1 0 0 0,0 0 0 0 0,-4 7-1 0 0,-3 10 122 0 0,-14 25 0 0 0,5-9-87 0 0,10-24-37 0 0,-1-1-1 0 0,-1 0 1 0 0,-11 15 0 0 0,9-13 78 0 0,-15 27 1 0 0,25-44-84 0 0,1 1-1 0 0,0-1 1 0 0,0 0 0 0 0,0 0 0 0 0,-1 1 0 0 0,1-1 0 0 0,0 0 0 0 0,0 1 0 0 0,0-1 0 0 0,0 0 0 0 0,0 1 0 0 0,0-1 0 0 0,0 0 0 0 0,-1 1 0 0 0,1-1 0 0 0,0 0 0 0 0,0 0 0 0 0,0 1-1 0 0,0-1 1 0 0,0 0 0 0 0,0 1 0 0 0,1-1 0 0 0,-1 0 0 0 0,0 1 0 0 0,0-1 0 0 0,0 0 0 0 0,0 1 0 0 0,0-1 0 0 0,0 0 0 0 0,1 1 0 0 0,-1-1 0 0 0,0 0 0 0 0,0 1 0 0 0,13-2 232 0 0,25-17-72 0 0,-23 10-105 0 0,22-5 226 0 0,0 2 0 0 0,42-8 0 0 0,-6 2 355 0 0,-42 13 108 0 0,-54-13-2427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3.5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8840 0 0,'5'19'942'0'0,"14"121"1404"0"0,11 51-310 0 0,33 171 919 0 0,-61-352-2869 0 0,-1-4-26 0 0,0-1 1 0 0,0 1-1 0 0,1 0 0 0 0,-1 0 0 0 0,1 0 0 0 0,0-1 1 0 0,1 1-1 0 0,0-1 0 0 0,0 0 0 0 0,0 1 0 0 0,5 5 0 0 0,-8-11-54 0 0,0 0 0 0 0,0 0 0 0 0,0 0-1 0 0,0 0 1 0 0,0 0 0 0 0,0-1 0 0 0,0 1-1 0 0,0 0 1 0 0,1 0 0 0 0,-1 0 0 0 0,0 0-1 0 0,0 0 1 0 0,0 0 0 0 0,0-1 0 0 0,0 1-1 0 0,0 0 1 0 0,0 0 0 0 0,0 0 0 0 0,0 0-1 0 0,0 0 1 0 0,0 0 0 0 0,0 0 0 0 0,1 0-1 0 0,-1-1 1 0 0,0 1 0 0 0,0 0-1 0 0,0 0 1 0 0,0 0 0 0 0,0 0 0 0 0,0 0-1 0 0,1 0 1 0 0,-1 0 0 0 0,0 0 0 0 0,0 0-1 0 0,0 0 1 0 0,0 0 0 0 0,0 0 0 0 0,0 0-1 0 0,1 0 1 0 0,-1 0 0 0 0,0 0 0 0 0,0 0-1 0 0,0 0 1 0 0,0 0 0 0 0,0 0 0 0 0,0 0-1 0 0,1 0 1 0 0,-1 0 0 0 0,0 0 0 0 0,0 0-1 0 0,0 0 1 0 0,0 0 0 0 0,0 0 0 0 0,0 1-1 0 0,0-1 1 0 0,1 0 0 0 0,-1 0-1 0 0,0 0 1 0 0,0 0 0 0 0,0 0 0 0 0,0 0-1 0 0,0 0 1 0 0,0 1 0 0 0,0-1 0 0 0,0 0-1 0 0,0 0 1 0 0,-2-11 65 0 0,2 10-45 0 0,-1-4 20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4.0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1 214 11552 0 0,'0'0'544'0'0,"2"-2"-264"0"0,62-73 1472 0 0,-44 58-1515 0 0,0 0 0 0 0,1 2 1 0 0,0 1-1 0 0,2 0 0 0 0,-1 2 1 0 0,2 0-1 0 0,-1 2 0 0 0,40-12 1 0 0,-58 21-224 0 0,0 0 1 0 0,0 0 0 0 0,0 1 0 0 0,0-1-1 0 0,0 1 1 0 0,0 0 0 0 0,0 1 0 0 0,0-1 0 0 0,1 1-1 0 0,-2 0 1 0 0,1 0 0 0 0,0 1 0 0 0,0 0-1 0 0,5 2 1 0 0,-3-1 4 0 0,0 1-1 0 0,-1 1 0 0 0,1-1 1 0 0,-1 1-1 0 0,0 0 0 0 0,0 1 1 0 0,0 0-1 0 0,5 7 0 0 0,2 4 12 0 0,-2 1 0 0 0,0 0 0 0 0,-1 0-1 0 0,-1 1 1 0 0,14 40 0 0 0,5 25 23 0 0,-1-9 35 0 0,30 144-1 0 0,-42-152-43 0 0,-10-50-26 0 0,-1-1 1 0 0,0 1 0 0 0,-2 0 0 0 0,0 1 0 0 0,0 17 0 0 0,-2-34-14 0 0,0 0 0 0 0,0 0 0 0 0,0 0 1 0 0,-1 0-1 0 0,1 0 0 0 0,0 0 0 0 0,0 0 0 0 0,-1 0 0 0 0,1 0 0 0 0,0 0 0 0 0,-1 0 1 0 0,1 0-1 0 0,-1-1 0 0 0,1 1 0 0 0,-1 0 0 0 0,1 0 0 0 0,-2 1 0 0 0,2-2 0 0 0,-1 0-1 0 0,1 0 0 0 0,-1 0 1 0 0,1 0-1 0 0,-1 0 1 0 0,1 0-1 0 0,0 0 1 0 0,-1 0-1 0 0,1 0 0 0 0,-1 0 1 0 0,1 0-1 0 0,-1 0 1 0 0,1 0-1 0 0,-1 0 0 0 0,1 0 1 0 0,0 0-1 0 0,-1 0 1 0 0,1 0-1 0 0,-1-1 0 0 0,1 1 1 0 0,-1 0-1 0 0,1 0 1 0 0,0-1-1 0 0,-1 1 0 0 0,1 0 1 0 0,0 0-1 0 0,-1-1 1 0 0,1 1-1 0 0,0 0 0 0 0,-1-1 1 0 0,1 1-1 0 0,0-1 1 0 0,0 1-1 0 0,0 0 0 0 0,-1-1 1 0 0,-2-4 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6:55.37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1 13768 0 0,'5'0'200'0'0,"3"0"-126"0"0,-1 0 1 0 0,0 1 0 0 0,0 1-1 0 0,0-1 1 0 0,0 1 0 0 0,0 0-1 0 0,7 4 1 0 0,119 69 461 0 0,3 2 471 0 0,-57-35-737 0 0,203 94 226 0 0,-270-131-677 0 0,1-1 1 0 0,-1-1-1 0 0,1 0 0 0 0,0-1 1 0 0,-1-1-1 0 0,2 0 0 0 0,-2-1 0 0 0,2-1 1 0 0,-2 0-1 0 0,19-4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5.95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0 269 10752 0 0,'60'-54'581'0'0,"1"4"-1"0"0,112-71 1 0 0,-156 113-465 0 0,1 0 0 0 0,1 1-1 0 0,0 1 1 0 0,-1 1-1 0 0,1 1 1 0 0,24-1 0 0 0,1 8 85 0 0,-16 2-36 0 0,-24-4-140 0 0,1-1-1 0 0,-1 3 0 0 0,0-2 1 0 0,-1 0-1 0 0,1 1 1 0 0,0 1-1 0 0,0-2 0 0 0,0 2 1 0 0,-1 0-1 0 0,1-1 1 0 0,-1 1-1 0 0,5 7 1 0 0,-1-5-2 0 0,-2 1 1 0 0,0 1-1 0 0,-1 0 1 0 0,2 0 0 0 0,-2 0-1 0 0,5 12 1 0 0,25 87 140 0 0,-24-67-105 0 0,-6-18-23 0 0,-1-2 0 0 0,1 2 0 0 0,-2-1 1 0 0,-1 39-1 0 0,1 17 28 0 0,11 178 201 0 0,-11-202-180 0 0,-2 1 0 0 0,-7 70 0 0 0,2-45-1 0 0,4-52-50 0 0,0 0-8 0 0,-1 2 1 0 0,-10 48-1 0 0,11-70-18 0 0,-1 0 1 0 0,0 1-1 0 0,0-1 0 0 0,0 1 1 0 0,-1-1-1 0 0,1 0 0 0 0,-2-1 1 0 0,1 1-1 0 0,-1 0 0 0 0,1-1 1 0 0,-1 0-1 0 0,0 0 0 0 0,-1 0 1 0 0,0-1-1 0 0,1 1 0 0 0,-8 4 1 0 0,7-8 1 0 0,2-1 0 0 0,-1 2 0 0 0,1-2 1 0 0,-1 0-1 0 0,1 0 0 0 0,-1 0 1 0 0,0-2-1 0 0,1 2 0 0 0,-1-1 0 0 0,1 0 1 0 0,0 0-1 0 0,-1 0 0 0 0,-5-4 1 0 0,1-2 21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4.4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0 215 11760 0 0,'0'0'1062'0'0,"2"-1"-962"0"0,266-139 2764 0 0,-221 118-2632 0 0,-20 10-4 0 0,45-27 0 0 0,-70 39-149 0 0,-5 3-22 0 0,-4 5-10 0 0,3-5-25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4.8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1 223 9240 0 0,'0'0'662'0'0,"2"-1"-587"0"0,66-28 1317 0 0,80-48-1 0 0,-75 38-654 0 0,-41 23-14 0 0,64-20 1 0 0,-94 36-662 0 0,0-1 0 0 0,0 0 0 0 0,1-1 0 0 0,-1 1 0 0 0,0 0 0 0 0,0 0 1 0 0,0-1-1 0 0,0 1 0 0 0,0-1 0 0 0,-1 0 0 0 0,3-2 0 0 0,2-2 19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5.5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1 191 11352 0 0,'0'0'634'0'0,"23"-4"-243"0"0,0-2-17 0 0,0-2 0 0 0,33-16-1 0 0,-29 12-121 0 0,35-11 0 0 0,-19 9 169 0 0,60-30 0 0 0,-34 13-113 0 0,-15 7 140 0 0,-116 53-10 0 0,49-24-412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6.0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10344 0 0,'0'0'1280'0'0,"1"4"-1104"0"0,73 289 1075 0 0,-68-262-1206 0 0,41 152 327 0 0,-19-86-38 0 0,-7-42-136 0 0,-21-50-156 0 0,0-8 61 0 0,0 2-64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6.4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9144 0 0,'0'0'377'0'0,"1"4"-186"0"0,18 42 308 0 0,-2 1 0 0 0,-2 0-1 0 0,-2 1 1 0 0,11 84 0 0 0,5 24 433 0 0,-14-81-493 0 0,-12-61-351 0 0,-2-11-46 0 0,0 0 1 0 0,0 0-1 0 0,-1 0 0 0 0,1 1 1 0 0,-1-1-1 0 0,0 0 0 0 0,1 1 1 0 0,-1-1-1 0 0,-1 0 0 0 0,1 0 1 0 0,0 1-1 0 0,-2 4 1 0 0,-1-9 118 0 0,1 1-130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6.8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1 114 11856 0 0,'0'0'1410'0'0,"16"-6"-478"0"0,2-4-644 0 0,-2 1 1 0 0,23-19-1 0 0,-3 4 353 0 0,-30 19-486 0 0,1 0 0 0 0,0 0 0 0 0,-1-1 0 0 0,9-10 0 0 0,-15 24 212 0 0,0-8-342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7.1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1 148 11152 0 0,'0'0'304'0'0,"2"-2"-254"0"0,130-99 948 0 0,-76 59-613 0 0,-53 39-281 0 0,-4 3-81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7.5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1 283 10656 0 0,'0'0'281'0'0,"21"-14"-2"0"0,130-90 900 0 0,-100 71-660 0 0,66-53 0 0 0,-106 77-441 0 0,-7 7-41 0 0,0-1 1 0 0,-1 0-1 0 0,1 0 1 0 0,-1 0 0 0 0,1 0-1 0 0,-1-1 1 0 0,0 1-1 0 0,-1-1 1 0 0,4-5-1 0 0,-40 41 142 0 0,22-13-160 0 0,1 1 0 0 0,1 0 0 0 0,1 0 0 0 0,-12 41 0 0 0,1-2-21 0 0,6-19-32 0 0,-8 46 0 0 0,-1 2-92 0 0,22-65 27 0 0,2-14-9 0 0,-1-8 80 0 0,12-8-103 0 0,-1-39 93 0 0,-6 27 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7.9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10752 0 0,'0'0'769'0'0,"16"6"-456"0"0,-2 5 229 0 0,0 0 0 0 0,31 17 1 0 0,-13-8-108 0 0,-19-11-44 0 0,-10-7-249 0 0,0 1 0 0 0,0-1 0 0 0,0 0 0 0 0,1 0 0 0 0,-1 0 0 0 0,1 0 0 0 0,0-1 0 0 0,-1 1 0 0 0,1-1 0 0 0,5 1 0 0 0,-4-5 409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8.2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12552 0 0,'0'0'830'0'0,"10"20"-202"0"0,14 48 659 0 0,31 179 263 0 0,-22-109-1005 0 0,-25-104-426 0 0,-4-21-63 0 0,2 18 264 0 0,-6-31-316 0 0,0 0-1 0 0,0 0 0 0 0,0 0 0 0 0,0 0 0 0 0,0 0 0 0 0,0 0 0 0 0,0 0 0 0 0,0 1 0 0 0,0-1 0 0 0,0 0 0 0 0,0 0 0 0 0,0 0 0 0 0,0 0 1 0 0,0 0-1 0 0,0 0 0 0 0,0 0 0 0 0,0 0 0 0 0,0 0 0 0 0,0 1 0 0 0,0-1 0 0 0,0 0 0 0 0,0 0 0 0 0,0 0 0 0 0,0 0 0 0 0,0 0 0 0 0,0 0 1 0 0,0 0-1 0 0,0 0 0 0 0,0 0 0 0 0,-1 0 0 0 0,1 1 0 0 0,0-1 0 0 0,0 0 0 0 0,0 0 0 0 0,0 0 0 0 0,0 0 0 0 0,0 0 0 0 0,0 0 0 0 0,0 0 1 0 0,0 0-1 0 0,-1 0 0 0 0,1 0 0 0 0,0 0 0 0 0,0 0 0 0 0,0 0 0 0 0,0 0 0 0 0,0 0 0 0 0,0 0 0 0 0,0 0 0 0 0,0 0 0 0 0,-1 0 0 0 0,1 0 0 0 0,0 0 1 0 0,0 0-1 0 0,0 0 0 0 0,0 0 0 0 0,0 0 0 0 0,0 0 0 0 0,0 0 0 0 0,0 0 0 0 0,0-1 0 0 0,0 1 0 0 0,-1 0 0 0 0,-7-8 41 0 0,-8-14-35 0 0,6 5 13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6.30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1 167 11352 0 0,'0'0'702'0'0,"6"-2"-490"0"0,50-13 50 0 0,-1 1 666 0 0,96-40 0 0 0,-113 32-710 0 0,-32 18-145 0 0,1-1 0 0 0,-1 0 0 0 0,1 2 1 0 0,-1-1-1 0 0,10-1 0 0 0,5-9 215 0 0,-19 13-256 0 0,-1-1 0 0 0,1 0 0 0 0,0 1 0 0 0,-1 0 0 0 0,1 0-1 0 0,1-1 1 0 0,-1 1 0 0 0,0 1 0 0 0,0-1 0 0 0,0 0 0 0 0,0 1 0 0 0,3-1 0 0 0,3-5 128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8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0 129 13464 0 0,'3'-7'196'0'0,"1"0"1"0"0,0 0 0 0 0,0 0-1 0 0,0 0 1 0 0,1 1 0 0 0,0 0-1 0 0,0 0 1 0 0,0 0 0 0 0,1 0-1 0 0,0 1 1 0 0,0 0 0 0 0,1 0-1 0 0,11-7 1 0 0,-9 7-57 0 0,1 0-1 0 0,-1 0 1 0 0,1 1 0 0 0,0 0 0 0 0,0 1-1 0 0,0 0 1 0 0,1 1 0 0 0,-1 0-1 0 0,21-1 1 0 0,-28 3-127 0 0,0 0 0 0 0,0 1 0 0 0,0-1 0 0 0,0 1 0 0 0,0 0 0 0 0,0 0 0 0 0,0 0 0 0 0,-1 0 0 0 0,1 1 0 0 0,0-1 0 0 0,-1 1 0 0 0,1 0-1 0 0,-1-1 1 0 0,1 1 0 0 0,-1 0 0 0 0,0 1 0 0 0,0-1 0 0 0,0 0 0 0 0,0 0 0 0 0,0 1 0 0 0,2 3 0 0 0,4 7 1 0 0,-1 1 1 0 0,0 0-1 0 0,5 17 1 0 0,4 7 42 0 0,7 15 7 0 0,-2 2 0 0 0,-3 0 1 0 0,13 66-1 0 0,-23-91-34 0 0,-2-7-12 0 0,6 27 47 0 0,-11-47-60 0 0,-1 0 1 0 0,0 0-1 0 0,0 0 1 0 0,0 0-1 0 0,-1 0 0 0 0,1 0 1 0 0,-1 0-1 0 0,-1 4 1 0 0,2-6-5 0 0,0-1 0 0 0,0 0 0 0 0,0 1 0 0 0,-1-1 1 0 0,1 0-1 0 0,0 1 0 0 0,0-1 0 0 0,-1 1 0 0 0,1-1 0 0 0,0 0 1 0 0,-1 0-1 0 0,1 1 0 0 0,0-1 0 0 0,-1 0 0 0 0,1 0 0 0 0,-1 1 1 0 0,1-1-1 0 0,0 0 0 0 0,-1 0 0 0 0,1 0 0 0 0,-1 0 0 0 0,1 1 1 0 0,0-1-1 0 0,-1 0 0 0 0,1 0 0 0 0,-1 0 0 0 0,1 0 0 0 0,-1 0 1 0 0,1 0-1 0 0,-1 0 0 0 0,1 0 0 0 0,0 0 0 0 0,-1 0 0 0 0,1-1 1 0 0,-1 1-1 0 0,1 0 0 0 0,0 0 0 0 0,-1 0 0 0 0,0-1 0 0 0,-3 0 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9.0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0 103 13168 0 0,'0'0'726'0'0,"23"-9"-291"0"0,31-16 594 0 0,-41 21-842 0 0,-1-1-1 0 0,-1-1 1 0 0,1 0 0 0 0,-1 0-1 0 0,0-1 1 0 0,18-15 0 0 0,-22 10 266 0 0,-9 12-428 0 0</inkml:trace>
  <inkml:trace contextRef="#ctx0" brushRef="#br0" timeOffset="1">39 243 12552 0 0,'0'0'544'0'0,"2"0"-375"0"0,5-1-67 0 0,0 0 0 0 0,0 0-1 0 0,-1-1 1 0 0,1 0 0 0 0,-1-1 0 0 0,1 1 0 0 0,-1-1 0 0 0,0 0-1 0 0,0-1 1 0 0,7-4 0 0 0,12-10 433 0 0,22-23-1 0 0,-17 16-156 0 0,-9 0-66 0 0,-14 16-232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5.2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286 116 5824 0 0,'0'0'536'0'0,"1"2"-471"0"0,1 1 71 0 0,0 0-1 0 0,0 0 0 0 0,0 1 1 0 0,-1-1-1 0 0,0 0 1 0 0,1 1-1 0 0,-1-1 1 0 0,-1 1-1 0 0,1-1 0 0 0,0 1 1 0 0,-1-1-1 0 0,0 1 1 0 0,0-1-1 0 0,0 1 0 0 0,-1 5 1 0 0,-1 9 600 0 0,-7 32 0 0 0,5-36 49 0 0,-1 1-630 0 0,-1-1 0 0 0,-1 1-1 0 0,0-1 1 0 0,-1-1 0 0 0,0 0 0 0 0,-1 0 0 0 0,-13 15 0 0 0,16-22-93 0 0,0 1 0 0 0,-1-1 0 0 0,1 0 1 0 0,-1 0-1 0 0,-1 0 0 0 0,1-1 0 0 0,-1 0 1 0 0,0-1-1 0 0,0 0 0 0 0,0 0 0 0 0,0-1 1 0 0,-14 4-1 0 0,19-6-17 0 0,0-1-1 0 0,0 0 1 0 0,0 0 0 0 0,0 0 0 0 0,-1 0 0 0 0,1-1-1 0 0,0 1 1 0 0,0-1 0 0 0,1 1 0 0 0,-1-1-1 0 0,0 0 1 0 0,0 0 0 0 0,0-1 0 0 0,0 1-1 0 0,1 0 1 0 0,-1-1 0 0 0,1 0 0 0 0,-1 0 0 0 0,1 1-1 0 0,-1-2 1 0 0,1 1 0 0 0,0 0 0 0 0,0 0-1 0 0,0-1 1 0 0,0 1 0 0 0,1-1 0 0 0,-1 1-1 0 0,1-1 1 0 0,-1 0 0 0 0,1 1 0 0 0,-1-4 0 0 0,0 1 1 0 0,0 0 0 0 0,0 0 0 0 0,1 1 0 0 0,0-1 0 0 0,0 0 0 0 0,0 0 0 0 0,0 0 0 0 0,1-1 1 0 0,0 1-1 0 0,0 0 0 0 0,0 0 0 0 0,0 0 0 0 0,1 0 0 0 0,0 0 0 0 0,0 0 0 0 0,1 0 0 0 0,3-9 1 0 0,34-65 190 0 0,-7 8-178 0 0,-29 64-80 0 0,0-1 1 0 0,-1 1 0 0 0,0-1 0 0 0,0 1-1 0 0,-1-1 1 0 0,1 0 0 0 0,-2 0 0 0 0,1-10 0 0 0,-1 14 10 0 0,-1 0 0 0 0,0 0 0 0 0,1 0 0 0 0,-1 0 1 0 0,-1 1-1 0 0,1-1 0 0 0,0 0 0 0 0,-1 1 0 0 0,0-1 1 0 0,0 1-1 0 0,0-1 0 0 0,0 1 0 0 0,-1 0 0 0 0,1 0 1 0 0,-1 0-1 0 0,1 0 0 0 0,-1 1 0 0 0,-5-5 1 0 0,6 6 8 0 0,1 0 1 0 0,-1 0-1 0 0,1 1 1 0 0,-1-1-1 0 0,1 0 1 0 0,-1 0-1 0 0,0 1 1 0 0,1-1 0 0 0,-1 1-1 0 0,0 0 1 0 0,1-1-1 0 0,-1 1 1 0 0,0 0-1 0 0,0 0 1 0 0,1 0-1 0 0,-1 0 1 0 0,0 0 0 0 0,0 0-1 0 0,1 1 1 0 0,-1-1-1 0 0,0 1 1 0 0,1-1-1 0 0,-1 1 1 0 0,0 0-1 0 0,1-1 1 0 0,-1 1 0 0 0,1 0-1 0 0,-1 0 1 0 0,1 0-1 0 0,-1 0 1 0 0,1 0-1 0 0,0 1 1 0 0,0-1-1 0 0,-1 0 1 0 0,1 1 0 0 0,0-1-1 0 0,0 0 1 0 0,-1 3-1 0 0,0 1 16 0 0,0-1 1 0 0,0 1-1 0 0,0 0 0 0 0,1-1 0 0 0,0 1 0 0 0,0 0 0 0 0,0 0 0 0 0,1 0 1 0 0,-1 7-1 0 0,3 47 252 0 0,-1-55-237 0 0,1 0-1 0 0,-1 0 1 0 0,0 1 0 0 0,1-1-1 0 0,0 0 1 0 0,0-1 0 0 0,0 1-1 0 0,1 0 1 0 0,-1-1 0 0 0,4 5 0 0 0,0-1 11 0 0,0-1 1 0 0,1 1 0 0 0,13 10-1 0 0,122 83 95 0 0,-11 10-224 0 0,-127-106 77 0 0,-3-3 7 0 0,0 0-1 0 0,0 0 1 0 0,0 0 0 0 0,0 1 0 0 0,0-1-1 0 0,0 0 1 0 0,1-1 0 0 0,-1 1-1 0 0,0 0 1 0 0,1 0 0 0 0,-1 0 0 0 0,1-1-1 0 0,-1 1 1 0 0,0-1 0 0 0,1 1 0 0 0,-1-1-1 0 0,4 1 1 0 0,-3-3-10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7.0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1 127 6728 0 0,'0'0'2890'0'0,"1"3"-2462"0"0,4 4-276 0 0,-1 1-1 0 0,0 0 1 0 0,0 1-1 0 0,-1-1 1 0 0,0 1-1 0 0,2 8 1 0 0,10 60 262 0 0,-12-60-175 0 0,9 47 628 0 0,10 70 354 0 0,-23-117-866 0 0,-1-14-14 0 0,-3-9-241 0 0,-7-16-46 0 0,2-1-1 0 0,0 0 1 0 0,2-1 0 0 0,1 0 0 0 0,-6-29 0 0 0,11 40-17 0 0,1 0 0 0 0,0 0 0 0 0,0 0 0 0 0,1 0 0 0 0,1-1 0 0 0,0 1 0 0 0,1 0 0 0 0,0 0-1 0 0,1 0 1 0 0,1 0 0 0 0,8-19 0 0 0,-11 29-23 0 0,9-19 98 0 0,0 1-1 0 0,18-26 1 0 0,-24 41-85 0 0,0 0 0 0 0,0 1 0 0 0,1 0 0 0 0,0 0 1 0 0,0 0-1 0 0,1 0 0 0 0,-1 1 0 0 0,1 0 0 0 0,0 0 0 0 0,0 0 0 0 0,0 1 0 0 0,9-3 1 0 0,-13 5-21 0 0,0 1 1 0 0,0-1 0 0 0,1 1 0 0 0,-1 0 0 0 0,0 0 0 0 0,0 0 0 0 0,0 0 0 0 0,1 1 0 0 0,-1-1 0 0 0,0 1 0 0 0,0-1 0 0 0,0 1 0 0 0,0-1 0 0 0,0 1 0 0 0,0 0 0 0 0,0 0 0 0 0,0 0 0 0 0,0 1-1 0 0,0-1 1 0 0,0 0 0 0 0,-1 1 0 0 0,1-1 0 0 0,0 1 0 0 0,-1-1 0 0 0,0 1 0 0 0,1 0 0 0 0,-1-1 0 0 0,0 1 0 0 0,2 3 0 0 0,3 4 12 0 0,-1 1-1 0 0,0 0 1 0 0,0-1 0 0 0,5 18 0 0 0,6 23 62 0 0,-2 0-1 0 0,-2 1 1 0 0,9 81-1 0 0,-21-123-35 0 0,0 0-1 0 0,0 0 0 0 0,-1 1 0 0 0,-1 8 0 0 0,1-17-36 0 0,0-1 1 0 0,1 0-1 0 0,-1 0 0 0 0,1 0 1 0 0,-1 0-1 0 0,1 0 1 0 0,-1 0-1 0 0,1 0 0 0 0,-1 0 1 0 0,1 0-1 0 0,-1-1 1 0 0,1 1-1 0 0,-1 0 0 0 0,1 0 1 0 0,-1 0-1 0 0,1-1 1 0 0,-1 1-1 0 0,1 0 0 0 0,-1 0 1 0 0,1-1-1 0 0,-1 1 1 0 0,1 0-1 0 0,0-1 0 0 0,-1 1 1 0 0,1-1-1 0 0,-1 1 1 0 0,1-1-1 0 0,0 1 0 0 0,-17-15 31 0 0,8 5-2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7.4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1 102 12960 0 0,'0'0'880'0'0,"23"-7"-287"0"0,-10 2-321 0 0,-1 0 1 0 0,1-1 0 0 0,-1-1-1 0 0,20-14 1 0 0,16-19 650 0 0,-37 30-427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7.8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0 150 11952 0 0,'0'0'578'0'0,"3"-1"-399"0"0,48-35 304 0 0,-38 25-227 0 0,1 1 0 0 0,28-16 0 0 0,-34 22-197 0 0,-1 0 1 0 0,0 0 0 0 0,1-1 0 0 0,-1 0-1 0 0,-1-1 1 0 0,1 1 0 0 0,-1-1-1 0 0,0-1 1 0 0,6-7 0 0 0,-9 9-25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8.2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0 171 11552 0 0,'0'0'377'0'0,"21"-9"-90"0"0,188-115 2373 0 0,-192 114-2435 0 0,2-4-5 0 0,-18 14-204 0 0,-1 0-1 0 0,1 0 1 0 0,-1 0-1 0 0,1-1 1 0 0,-1 1-1 0 0,1 0 0 0 0,-1 0 1 0 0,0-1-1 0 0,1 1 1 0 0,-1 0-1 0 0,1-1 1 0 0,-1 1-1 0 0,0-1 1 0 0,1 1-1 0 0,-1 0 0 0 0,0-1 1 0 0,1 1-1 0 0,-1-1 1 0 0,0 1-1 0 0,0-1 1 0 0,1 1-1 0 0,-1-1 1 0 0,0 1-1 0 0,0-1 0 0 0,0 1 1 0 0,0-1-1 0 0,0 1 1 0 0,0-1-1 0 0,0 1 1 0 0,0-1-1 0 0,0 0 65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8.6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 11448 0 0,'0'0'434'0'0,"-2"19"-228"0"0,7 16 213 0 0,10 41 1 0 0,-4-22-83 0 0,-5-33-152 0 0,-5-18-150 0 0,0 1-1 0 0,1 0 0 0 0,-1 0 1 0 0,-1 0-1 0 0,1 0 0 0 0,0 0 1 0 0,-1 0-1 0 0,0 6 0 0 0,-6 2 56 0 0,4-11-74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9.0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1 106 11048 0 0,'0'0'496'0'0,"19"-5"-58"0"0,4-6-147 0 0,9-2 335 0 0,-1-2 1 0 0,54-36-1 0 0,-70 40-97 0 0,-15 12-506 0 0</inkml:trace>
  <inkml:trace contextRef="#ctx0" brushRef="#br0" timeOffset="1">16 440 10448 0 0,'0'0'80'0'0,"2"-2"0"0"0,3-3-42 0 0,18-16 210 0 0,0 0 1 0 0,1 2-1 0 0,49-31 1 0 0,-51 37-73 0 0,0-1 1 0 0,22-21-1 0 0,5-2 111 0 0,-24 14-179 0 0,-24 21-102 0 0,0 1-1 0 0,0-1 1 0 0,0 1 0 0 0,0-1-1 0 0,0 1 1 0 0,0-1 0 0 0,0 0 0 0 0,0 1-1 0 0,-1-1 1 0 0,1 0 0 0 0,-1 0 0 0 0,1 1-1 0 0,-1-1 1 0 0,0 0 0 0 0,1-3 0 0 0,-3 1 10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9.5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60 0 10752 0 0,'42'176'1442'0'0,"2"5"180"0"0,-36-142-1308 0 0,-1-7 100 0 0,5 49-1 0 0,-11-72-312 0 0,-1 0-1 0 0,0 0 1 0 0,0-1 0 0 0,-1 1-1 0 0,0 0 1 0 0,-1-1-1 0 0,0 1 1 0 0,0-1-1 0 0,-1 1 1 0 0,-6 12 0 0 0,9-19-90 0 0,-1-1 1 0 0,0 1 0 0 0,0-1 0 0 0,0 0 0 0 0,0 1 0 0 0,0-1 0 0 0,0 0 0 0 0,0 0 0 0 0,0 0 0 0 0,-1 0 0 0 0,1 0 0 0 0,0 0-1 0 0,-1 0 1 0 0,1 0 0 0 0,0-1 0 0 0,-1 1 0 0 0,1 0 0 0 0,-1-1 0 0 0,1 1 0 0 0,-3-1 0 0 0,1 1-2 0 0,0-1 0 0 0,1 0 0 0 0,-1 0 1 0 0,0-1-1 0 0,0 1 0 0 0,0-1 0 0 0,1 1 0 0 0,-1-1 0 0 0,0 0 1 0 0,-4-2-1 0 0,0-1 20 0 0,-1 0 0 0 0,1 0 0 0 0,0-1 0 0 0,0 0 1 0 0,1 0-1 0 0,-11-12 0 0 0,13 14-11 0 0,1-1 0 0 0,0 0 1 0 0,0 0-1 0 0,0 0 0 0 0,1 0 1 0 0,-1-1-1 0 0,1 1 0 0 0,0-1 1 0 0,1 0-1 0 0,-1 1 0 0 0,1-1 1 0 0,-1 0-1 0 0,2 0 0 0 0,-1 0 1 0 0,0 0-1 0 0,1 0 0 0 0,0-7 1 0 0,1 6 7 0 0,1-1 0 0 0,-1 1 1 0 0,1 0-1 0 0,0 0 0 0 0,0 0 0 0 0,1 0 1 0 0,0 0-1 0 0,0 0 0 0 0,1 1 1 0 0,-1-1-1 0 0,1 1 0 0 0,9-9 0 0 0,-1 2 29 0 0,1 0 0 0 0,0 1 0 0 0,1 0 0 0 0,1 1 0 0 0,-1 1 0 0 0,2 0 0 0 0,-1 1 0 0 0,1 0 0 0 0,0 2 0 0 0,1 0 0 0 0,-1 1 0 0 0,1 0 0 0 0,21-2 0 0 0,-24 5 37 0 0,-9 3 36 0 0,-5 1 215 0 0,-3-1-343 0 0,-1 1 0 0 0,1-1 0 0 0,0 0 0 0 0,0 0 0 0 0,0-1 0 0 0,-1 1 0 0 0,1-1 0 0 0,0 0 0 0 0,-6 0 0 0 0,-2 1-2255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6.680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1 245 9744 0 0,'0'0'152'0'0,"5"-1"0"0"0,17-4 87 0 0,31-11 1 0 0,3 0-35 0 0,-2-1 163 0 0,0-1 1 0 0,0-4 0 0 0,87-49-1 0 0,-104 51-160 0 0,-23 14-63 0 0,-2-1 0 0 0,23-15 0 0 0,-33 21-129 0 0,1-1 1 0 0,-1 1-1 0 0,1 0 0 0 0,1-1 1 0 0,-1 1-1 0 0,-1 0 1 0 0,1 0-1 0 0,0 1 0 0 0,0-1 1 0 0,5 1-1 0 0,20-6 257 0 0,-21 2-191 0 0,-2 1-2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7.2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8936 0 0,'0'0'1401'0'0,"4"11"-770"0"0,2 8-23 0 0,-1 0 0 0 0,5 37 0 0 0,2 10 257 0 0,22 87 1527 0 0,2 11-1349 0 0,-25-127-722 0 0,0-1 0 0 0,24 48 0 0 0,-25-60-162 0 0,-9-18-114 0 0,2 0-1 0 0,-1-1 1 0 0,1 1 0 0 0,-1-1-1 0 0,7 9 1 0 0,-8-27 168 0 0,-2 9-165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7.7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0 160 11856 0 0,'4'-24'682'0'0,"-2"16"-601"0"0,1 0 0 0 0,0 1 0 0 0,0-1 0 0 0,1 1 0 0 0,0 0-1 0 0,0 0 1 0 0,1 0 0 0 0,0 0 0 0 0,0 1 0 0 0,0-1 0 0 0,1 2 0 0 0,0-1 0 0 0,0 0-1 0 0,1 1 1 0 0,0 0 0 0 0,-1 1 0 0 0,2 0 0 0 0,-1 0 0 0 0,14-6 0 0 0,-17 9-72 0 0,1-1 0 0 0,-1 1 1 0 0,1 0-1 0 0,0 0 1 0 0,-1 0-1 0 0,1 1 1 0 0,0-1-1 0 0,0 1 0 0 0,-1 0 1 0 0,1 0-1 0 0,0 1 1 0 0,-1 0-1 0 0,1 0 1 0 0,0 0-1 0 0,-1 0 1 0 0,1 1-1 0 0,-1-1 0 0 0,0 1 1 0 0,5 3-1 0 0,-3-1-10 0 0,0 0 1 0 0,-1 1-1 0 0,1-1 0 0 0,-1 1 0 0 0,0 1 0 0 0,0-1 0 0 0,-1 1 1 0 0,1 0-1 0 0,-1 0 0 0 0,-1 0 0 0 0,6 13 0 0 0,-1 2-4 0 0,-2 0 0 0 0,-1 1-1 0 0,-1-1 1 0 0,0 1 0 0 0,0 42-1 0 0,-3-49 8 0 0,-1-10-2 0 0,0 1 0 0 0,0 0 0 0 0,-1-1 0 0 0,1 1 0 0 0,-1-1 0 0 0,-2 7 0 0 0,2-10 0 0 0,1-1 0 0 0,0 0 0 0 0,-1 1 0 0 0,1-1 0 0 0,-1 0 0 0 0,1 1 0 0 0,-1-1 0 0 0,0 0 0 0 0,0 1 0 0 0,0-1 0 0 0,1 0 0 0 0,-1 0 0 0 0,0 0 0 0 0,-1 0 0 0 0,1 0 0 0 0,0 0 0 0 0,0 0 0 0 0,0 0 0 0 0,0-1 0 0 0,-1 1 0 0 0,1 0 0 0 0,0-1 0 0 0,-1 1 0 0 0,1-1 0 0 0,0 1 0 0 0,-1-1 0 0 0,-2 1 0 0 0,0-1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8.1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0 102 8744 0 0,'0'0'1050'0'0,"2"-1"-786"0"0,158-77 1991 0 0,-148 70-2111 0 0,-10 6-94 0 0,0 0 1 0 0,1 1-1 0 0,-1-1 0 0 0,1 1 1 0 0,-1-1-1 0 0,1 1 1 0 0,0 0-1 0 0,0 0 1 0 0,3-1 270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8.5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1 143 9744 0 0,'0'0'486'0'0,"2"0"-244"0"0,7-2-70 0 0,-1 0-1 0 0,0 0 1 0 0,1-1 0 0 0,-1 0 0 0 0,-1 0 0 0 0,1-1 0 0 0,0 0 0 0 0,10-7 0 0 0,59-48 1101 0 0,-41 30-1029 0 0,-12 12-12 0 0,-17 13-168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8.9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9648 0 0,'0'0'997'0'0,"11"16"-633"0"0,0 12 82 0 0,0 1 0 0 0,-2 1 0 0 0,-1 0 0 0 0,4 34 1 0 0,11 26 1447 0 0,-22-82-1190 0 0,-4-13-251 0 0,-2-5-438 0 0,-15-20 23 0 0,10 14-22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9.2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95 9944 0 0,'5'-7'151'0'0,"0"0"0"0"0,0 0-1 0 0,1 0 1 0 0,0 1 0 0 0,0 0 0 0 0,1 0 0 0 0,0 1 0 0 0,0-1 0 0 0,10-5 0 0 0,-13 9-105 0 0,3-3 64 0 0,0 1 0 0 0,1 1 0 0 0,-1-1-1 0 0,12-3 1 0 0,-15 7-79 0 0,-1-1 0 0 0,0 1-1 0 0,0-1 1 0 0,1 1-1 0 0,-1 0 1 0 0,0 0 0 0 0,0 1-1 0 0,1-1 1 0 0,-1 1 0 0 0,0-1-1 0 0,0 1 1 0 0,0 0-1 0 0,0 0 1 0 0,6 3 0 0 0,1 2 15 0 0,0 1 0 0 0,0-1 0 0 0,-1 1 0 0 0,0 1 0 0 0,0 0 0 0 0,-1 0 0 0 0,0 0 0 0 0,0 1 0 0 0,10 16 0 0 0,-7-7 72 0 0,0 0 0 0 0,-1 0-1 0 0,14 39 1 0 0,0-4-20 0 0,7 24 47 0 0,-2 0 1 0 0,25 117-1 0 0,-31-126 139 0 0,-11-14-80 0 0,-10-40-101 0 0,-1-12-84 0 0,-1 0 1 0 0,1 1 0 0 0,-1-1 0 0 0,0 0-1 0 0,1 0 1 0 0,-1 1 0 0 0,0-1 0 0 0,-1 0-1 0 0,1 0 1 0 0,0 0 0 0 0,-1 1 0 0 0,1-1-1 0 0,-1 0 1 0 0,0 0 0 0 0,0 2 0 0 0,-2-1 36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9.6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99 11856 0 0,'0'0'1832'0'0,"23"-8"-983"0"0,60-40 286 0 0,-81 47-1116 0 0,5-2 57 0 0,-1-1 0 0 0,0 0 1 0 0,0 0-1 0 0,0 0 0 0 0,0-1 1 0 0,9-10-1 0 0,-13 14 44 0 0,-2 0-81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30.0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82 12056 0 0,'0'0'710'0'0,"25"-1"-284"0"0,-13-2-197 0 0,1-1 1 0 0,-1 0-1 0 0,-1-1 1 0 0,1-1 0 0 0,-1 0-1 0 0,18-12 1 0 0,19-9 473 0 0,-42 23-621 0 0,-2 0-2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30.9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84 10752 0 0,'0'0'952'0'0,"7"16"54"0"0,2 6-572 0 0,10 42-1 0 0,-1-5 268 0 0,-2-5-195 0 0,-11-28-158 0 0,-4-17-69 0 0,-5-12 88 0 0,-6-13-324 0 0,1-2 1 0 0,0 1-1 0 0,1-1 0 0 0,-6-23 0 0 0,12 34-26 0 0,0 0 0 0 0,1 0-1 0 0,0 0 1 0 0,1 0 0 0 0,-1 0-1 0 0,1-1 1 0 0,1 1 0 0 0,-1 0 0 0 0,1 0-1 0 0,1 0 1 0 0,-1 0 0 0 0,1 0-1 0 0,0 0 1 0 0,6-12 0 0 0,-5 13-5 0 0,0 0 0 0 0,0 0 0 0 0,1 0 0 0 0,0 0 0 0 0,0 0 0 0 0,6-5 0 0 0,-2 3 1 0 0,1-1 1 0 0,-1 1 0 0 0,13-8-1 0 0,-18 15-10 0 0,-1-1 0 0 0,1 0-1 0 0,0 1 1 0 0,0-1 0 0 0,-1 1-1 0 0,1 0 1 0 0,0 0 0 0 0,1 0-1 0 0,-1 0 1 0 0,0 1 0 0 0,0-1-1 0 0,0 1 1 0 0,0 0 0 0 0,0 0-1 0 0,1 0 1 0 0,-1 0 0 0 0,4 1 0 0 0,-2 1-12 0 0,0-1 1 0 0,-1 1 0 0 0,0 1 0 0 0,0-1 0 0 0,1 1 0 0 0,-1-1 0 0 0,-1 1 0 0 0,1 0 0 0 0,0 1 0 0 0,-1-1 0 0 0,0 1 0 0 0,1-1 0 0 0,-1 1 0 0 0,-1 0 0 0 0,1 0 0 0 0,-1 0 0 0 0,5 9 0 0 0,1 7-57 0 0,-1 0 0 0 0,9 37 0 0 0,-11-39 51 0 0,-2-6-19 0 0,-1-1 0 0 0,-1 1 0 0 0,1-1 0 0 0,-2 1 0 0 0,0 12 0 0 0,0-18 16 0 0,-1 0 0 0 0,0 1 1 0 0,0-1-1 0 0,0 0 0 0 0,-1 1 0 0 0,0-1 1 0 0,0 0-1 0 0,0-1 0 0 0,-1 1 0 0 0,-6 10 1 0 0,8-14 19 0 0,-1 0 0 0 0,0 0 0 0 0,0-1 0 0 0,0 1 0 0 0,0 0 0 0 0,-1-1 0 0 0,1 1 0 0 0,0-1 1 0 0,-1 0-1 0 0,1 0 0 0 0,0 0 0 0 0,-1 0 0 0 0,0 0 0 0 0,1 0 0 0 0,-1-1 0 0 0,1 1 0 0 0,-1-1 1 0 0,0 0-1 0 0,1 0 0 0 0,-1 0 0 0 0,0 0 0 0 0,-3-1 0 0 0,0 1 6 0 0,1-1 0 0 0,-1-1 0 0 0,0 1 0 0 0,0-1 1 0 0,1 0-1 0 0,-1 0 0 0 0,1-1 0 0 0,-10-5 0 0 0,10 5 10 0 0,0 0 41 0 0,0-1 0 0 0,0 1 0 0 0,0-1 0 0 0,-7-8 0 0 0,11 10-39 0 0,0 0 1 0 0,1 0-1 0 0,-1 0 1 0 0,1 0 0 0 0,-1 0-1 0 0,1 0 1 0 0,0 0 0 0 0,-1-1-1 0 0,1 1 1 0 0,1 0 0 0 0,-1 0-1 0 0,0 0 1 0 0,0 0 0 0 0,1 0-1 0 0,-1 0 1 0 0,1 0 0 0 0,0 0-1 0 0,-1 0 1 0 0,1 0-1 0 0,0 0 1 0 0,2-3 0 0 0,25-40 133 0 0,-27 44-152 0 0,26-33 101 0 0,-15 19-49 0 0,-1 1 1 0 0,12-21 0 0 0,-22 33-258 0 0,0 0 0 0 0,0 0-1 0 0,0-1 1 0 0,-1 1 0 0 0,1 0 0 0 0,-1 0 0 0 0,1-1 0 0 0,-1 1 0 0 0,0-3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2.1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0 112 12256 0 0,'0'0'649'0'0,"21"-3"-120"0"0,213-67 2290 0 0,-132 36-2323 0 0,-97 31-518 0 0,-6 2-20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7.05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1 498 9440 0 0,'0'0'368'0'0,"7"-2"-250"0"0,97-38 204 0 0,110-38 491 0 0,-161 59-664 0 0,54-30-1 0 0,28-12 180 0 0,224-95 627 0 0,-334 147-883 0 0,38-11-1 0 0,-38 14-23 0 0,-22 5-39 0 0,0 0 1 0 0,1 0-1 0 0,-1-2 1 0 0,0 2 0 0 0,0-1-1 0 0,1-1 1 0 0,-1 2-1 0 0,0-1 1 0 0,0 0 0 0 0,-1-2-1 0 0,1 2 1 0 0,-1-1 0 0 0,1 0-1 0 0,3-5 1 0 0,8-11 100 0 0,-14 17-69 0 0,-7 3-30 0 0,-2-1 19 0 0,6 0-14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2.5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0 124 11448 0 0,'0'0'813'0'0,"23"-4"-352"0"0,14-4 220 0 0,0-2 0 0 0,0-1 0 0 0,57-27 0 0 0,-38 15-89 0 0,-52 21-512 0 0,1 0 0 0 0,-1-1 1 0 0,0 1-1 0 0,0-1 0 0 0,5-4 0 0 0,5-4-1933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3.1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0 186 17015 0 0,'0'0'31'0'0,"9"5"-22"0"0,-3-5-9 0 0,0 0 0 0 0,1 0 0 0 0,-1-1 0 0 0,0 0 0 0 0,0 0 0 0 0,0 0 0 0 0,0-1 0 0 0,9-3 0 0 0,0 0 0 0 0,171-54-5 0 0,-71 21 2 0 0,-96 32-1 0 0,0-1-1 0 0,0 0 0 0 0,-1-2 0 0 0,31-17 0 0 0,-49 25 5 0 0,1 1 0 0 0,-1 0 0 0 0,1 0-1 0 0,-1 0 1 0 0,0-1 0 0 0,1 1-1 0 0,-1 0 1 0 0,1-1 0 0 0,-1 1 0 0 0,0 0-1 0 0,0-1 1 0 0,1 1 0 0 0,-1-1-1 0 0,0 1 1 0 0,1 0 0 0 0,-1-1 0 0 0,0 1-1 0 0,0-1 1 0 0,0 1 0 0 0,0-1-1 0 0,1 1 1 0 0,-1-1 0 0 0,0 1 0 0 0,0-1-1 0 0,0 1 1 0 0,0-1 0 0 0,0 1-1 0 0,0-1 1 0 0,0 1 0 0 0,0 0 0 0 0,0-1-1 0 0,-1 1 1 0 0,1-1 0 0 0,0 1-1 0 0,0-1 1 0 0,0 1 0 0 0,0-1 0 0 0,-1 1-1 0 0,1-1 1 0 0,0 1 0 0 0,0 0 0 0 0,-1-1-1 0 0,1 1 1 0 0,0 0 0 0 0,-1-1-1 0 0,1 1 1 0 0,0 0 0 0 0,-1-1 0 0 0,1 1-1 0 0,-1 0 1 0 0,1 0 0 0 0,-1-1-1 0 0,1 1 1 0 0,0 0 0 0 0,-1 0-1 0 0,-2-2 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3.8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79 0 10544 0 0,'0'0'304'0'0,"9"23"249"0"0,5 31-30 0 0,26 126 622 0 0,-2 141-72 0 0,-10-172-221 0 0,-16-92-634 0 0,8 87-1 0 0,-19-133-147 0 0,-1-1-1 0 0,-1 0 1 0 0,1 0-1 0 0,-2 1 1 0 0,-3 13 0 0 0,5-21-33 0 0,-1 0 0 0 0,0 0 0 0 0,0 1 0 0 0,-1-1 0 0 0,1 0 0 0 0,-1 0 1 0 0,1 0-1 0 0,-1 0 0 0 0,0-1 0 0 0,0 1 0 0 0,0 0 0 0 0,0-1 0 0 0,-1 0 0 0 0,1 1 0 0 0,-1-1 1 0 0,0 0-1 0 0,1 0 0 0 0,-1 0 0 0 0,0-1 0 0 0,-3 2 0 0 0,-1 0 60 0 0,-1-1 0 0 0,1-1 0 0 0,0 1 0 0 0,-1-1 0 0 0,1-1 0 0 0,-1 1 0 0 0,0-2 0 0 0,1 1 0 0 0,-1-1 0 0 0,1 0 0 0 0,-11-2 0 0 0,-4-1 198 0 0,6 2-155 0 0,11 2-39 0 0,0 0 0 0 0,0-1 1 0 0,0 0-1 0 0,1 0 0 0 0,-1 0 0 0 0,1-1 0 0 0,-1 1 0 0 0,-7-5 0 0 0,12 2-789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4.6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0 138 11760 0 0,'0'0'558'0'0,"23"-4"364"0"0,140-68 2800 0 0,-52 20-2355 0 0,-104 50-1274 0 0,0-1 71 0 0,-8 0 251 0 0,0 2-386 0 0,0 1-4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5.0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12960 0 0,'1'22'399'0'0,"2"-1"0"0"0,0 1 1 0 0,8 25-1 0 0,3 24 357 0 0,35 347 1014 0 0,-44-380-1563 0 0,0 23 221 0 0,-17-75-244 0 0,-11-16-127 0 0,13 15-33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5.4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196 0 11448 0 0,'0'0'505'0'0,"-15"24"488"0"0,-23 51 389 0 0,3-4-782 0 0,25-55-454 0 0,-2-1 1 0 0,0 1-1 0 0,-27 24 1 0 0,12-11 3 0 0,20-26-75 0 0,6-13-30 0 0,2 6-29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5.8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12056 0 0,'0'0'304'0'0,"2"1"-151"0"0,22 18 395 0 0,-1 1 0 0 0,40 44 1 0 0,-40-39-301 0 0,20 11 572 0 0,-19-17-412 0 0,-24-19-415 0 0,0 0 1 0 0,1 0-1 0 0,-1 0 0 0 0,0 0 0 0 0,0 0 1 0 0,0 0-1 0 0,1 0 0 0 0,-1 0 0 0 0,0 0 0 0 0,0 0 1 0 0,0 0-1 0 0,1 0 0 0 0,-1 1 0 0 0,0-1 1 0 0,0 0-1 0 0,0 0 0 0 0,0 0 0 0 0,0 0 0 0 0,1 0 1 0 0,-1 1-1 0 0,0-1 0 0 0,0 0 0 0 0,0 0 1 0 0,0 0-1 0 0,0 1 0 0 0,0-1 0 0 0,0 0 0 0 0,0 0 1 0 0,0 0-1 0 0,1 1 0 0 0,-1-1 0 0 0,0 0 1 0 0,0 0-1 0 0,0 0 0 0 0,0 1 0 0 0,0-1 0 0 0,-1 0 1 0 0,1 0-1 0 0,0 1 0 0 0,0-1 0 0 0,0 0 1 0 0,0 0-1 0 0,0 0 0 0 0,0 1 0 0 0,0-1 0 0 0,0 0 1 0 0,0 0-1 0 0,0 0 0 0 0,-1 0 0 0 0,1 1 1 0 0,0-1-1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6.5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95 0 10040 0 0,'0'0'5720'0'0,"-1"8"-5470"0"0,-10 12 67 0 0,-20 32-1 0 0,12-21-112 0 0,-4 11 25 0 0,21-38-207 0 0,1-1 0 0 0,-1 1 1 0 0,1-1-1 0 0,0 1 1 0 0,0 0-1 0 0,1-1 1 0 0,-1 1-1 0 0,1 0 0 0 0,-1 0 1 0 0,2 5-1 0 0,-1-8-17 0 0,0 0 1 0 0,0 0-1 0 0,1 0 0 0 0,-1 0 1 0 0,0-1-1 0 0,1 1 0 0 0,-1 0 0 0 0,1 0 1 0 0,-1-1-1 0 0,1 1 0 0 0,-1 0 0 0 0,1-1 1 0 0,0 1-1 0 0,-1-1 0 0 0,1 1 1 0 0,0 0-1 0 0,-1-1 0 0 0,1 0 0 0 0,0 1 1 0 0,0-1-1 0 0,-1 1 0 0 0,1-1 1 0 0,0 0-1 0 0,0 1 0 0 0,0-1 0 0 0,-1 0 1 0 0,1 0-1 0 0,0 0 0 0 0,0 0 0 0 0,0 0 1 0 0,0 0-1 0 0,0 0 0 0 0,0 0 1 0 0,-1 0-1 0 0,1 0 0 0 0,0 0 0 0 0,1-1 1 0 0,37-11 65 0 0,-31 9-56 0 0,28-13 47 0 0,-25 11-26 0 0,1 0 0 0 0,0 1 0 0 0,14-4 0 0 0,-26 8-34 0 0,0 0 0 0 0,0 0 0 0 0,0 0 0 0 0,0 0 0 0 0,1 0 0 0 0,-1 0 0 0 0,0 0 0 0 0,0 0-1 0 0,0 0 1 0 0,0 0 0 0 0,0 0 0 0 0,0 0 0 0 0,0 0 0 0 0,0 0 0 0 0,0 0 0 0 0,0 0 0 0 0,0 1-1 0 0,1-1 1 0 0,-1 0 0 0 0,0 0 0 0 0,0 0 0 0 0,0 0 0 0 0,0 0 0 0 0,0 0 0 0 0,0 0 0 0 0,0 0-1 0 0,0 0 1 0 0,0 0 0 0 0,0 0 0 0 0,0 0 0 0 0,0 0 0 0 0,0 0 0 0 0,0 1 0 0 0,0-1-1 0 0,0 0 1 0 0,0 0 0 0 0,0 0 0 0 0,1 0 0 0 0,-1 0 0 0 0,0 0 0 0 0,0 0 0 0 0,0 0 0 0 0,0 0-1 0 0,0 0 1 0 0,0 0 0 0 0,0 1 0 0 0,0-1 0 0 0,-1 0 0 0 0,1 0 0 0 0,0 0 0 0 0,0 0 0 0 0,0 0-1 0 0,0 0 1 0 0,0 0 0 0 0,0 0 0 0 0,0 0 0 0 0,0 0 0 0 0,0 0 0 0 0,0 1 0 0 0,0-1 0 0 0,-5 10 42 0 0,-13 15-40 0 0,13-18 10 0 0,-22 34 52 0 0,-31 65 1 0 0,57-105-66 0 0,0 0 0 0 0,1 0-1 0 0,-1 0 1 0 0,1 0 0 0 0,-1 0 0 0 0,1 0 0 0 0,-1 0-1 0 0,1 1 1 0 0,0-1 0 0 0,-1 0 0 0 0,1 0 0 0 0,0 0-1 0 0,0 0 1 0 0,0 0 0 0 0,0 1 0 0 0,0-1 0 0 0,0 0-1 0 0,0 0 1 0 0,0 0 0 0 0,1 0 0 0 0,-1 0 0 0 0,0 0-1 0 0,1 1 1 0 0,-1-1 0 0 0,1 0 0 0 0,-1 0 0 0 0,1 0-1 0 0,-1 0 1 0 0,2 1 0 0 0,0-1-2 0 0,-1 0 0 0 0,1 0 0 0 0,0 0 0 0 0,-1-1 0 0 0,1 1 0 0 0,0-1 0 0 0,-1 1 0 0 0,1-1 0 0 0,0 0 0 0 0,-1 0-1 0 0,1 1 1 0 0,0-1 0 0 0,0 0 0 0 0,-1-1 0 0 0,1 1 0 0 0,0 0 0 0 0,-1 0 0 0 0,4-2 0 0 0,11-2-31 0 0,0-1-1 0 0,-1-1 1 0 0,0 0-1 0 0,0-1 1 0 0,27-17-1 0 0,-41 23 27 0 0,0 0-1 0 0,-1 0 0 0 0,1 0 0 0 0,0 0 0 0 0,-1 0 0 0 0,1 0 0 0 0,-1 0 0 0 0,1 0 1 0 0,-1 0-1 0 0,0 0 0 0 0,1 0 0 0 0,-1 0 0 0 0,0 0 0 0 0,0-1 0 0 0,0 1 0 0 0,0 0 1 0 0,0 0-1 0 0,0-2 0 0 0,0 0-31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7.2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78 1 11952 0 0,'0'0'1510'0'0,"-1"2"-1187"0"0,-6 23 134 0 0,-1-1-1 0 0,-1 1 1 0 0,-22 40 0 0 0,14-32-127 0 0,17-32-311 0 0,-1 0 0 0 0,1 0 0 0 0,-1 0 0 0 0,1 0 0 0 0,-1 0 0 0 0,1 0-1 0 0,-1 0 1 0 0,1 0 0 0 0,0 0 0 0 0,0 0 0 0 0,-1 0 0 0 0,1 0 0 0 0,0 0 0 0 0,0 0 0 0 0,0 0-1 0 0,0 0 1 0 0,0 1 0 0 0,0-1 0 0 0,1 0 0 0 0,-1 0 0 0 0,0 0 0 0 0,1 0 0 0 0,-1 0-1 0 0,0 0 1 0 0,1 0 0 0 0,-1 0 0 0 0,1 0 0 0 0,0 0 0 0 0,-1 0 0 0 0,1 0 0 0 0,0-1 0 0 0,-1 1-1 0 0,1 0 1 0 0,0 0 0 0 0,2 1 0 0 0,-1-1 4 0 0,0 0 0 0 0,1-1-1 0 0,-1 1 1 0 0,0 0 0 0 0,1-1 0 0 0,-1 1-1 0 0,1-1 1 0 0,-1 0 0 0 0,1 0 0 0 0,-1 0-1 0 0,1 0 1 0 0,-1 0 0 0 0,1-1 0 0 0,-1 1-1 0 0,4-2 1 0 0,101-29 334 0 0,-120 49-205 0 0,0 1 0 0 0,-17 31 0 0 0,24-39-131 0 0,-15 32 39 0 0,20-40-54 0 0,0-1 0 0 0,0 0 0 0 0,1 0 0 0 0,-1 1 0 0 0,0-1 0 0 0,1 0 0 0 0,0 1 0 0 0,-1-1-1 0 0,1 0 1 0 0,0 1 0 0 0,0-1 0 0 0,0 0 0 0 0,1 1 0 0 0,-1-1 0 0 0,2 5 0 0 0,-1-6-4 0 0,-1-1 1 0 0,1 1-1 0 0,0 0 0 0 0,0-1 0 0 0,-1 1 0 0 0,1 0 0 0 0,0-1 0 0 0,0 1 0 0 0,0-1 0 0 0,0 1 0 0 0,0-1 0 0 0,0 0 0 0 0,0 1 0 0 0,0-1 0 0 0,0 0 0 0 0,0 0 0 0 0,0 0 0 0 0,0 0 0 0 0,0 1 0 0 0,0-1 0 0 0,0-1 0 0 0,0 1 0 0 0,0 0 0 0 0,0 0 0 0 0,0 0 0 0 0,0 0 0 0 0,2-1 0 0 0,30-10 11 0 0,-30 10-11 0 0,120-58 69 0 0,-116 55-6 0 0,-8 4-41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7.7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1 135 13360 0 0,'0'0'728'0'0,"9"-2"-32"0"0,266-67 2454 0 0,-61 15-1881 0 0,-199 48-1184 0 0,-5 3 9 0 0,-10 3-91 0 0,0 0 0 0 0,0 0 0 0 0,0 0-1 0 0,0 0 1 0 0,0 0 0 0 0,0 0 0 0 0,0 0 0 0 0,0 0 0 0 0,0 0 0 0 0,0 0-1 0 0,0 1 1 0 0,0-1 0 0 0,0 0 0 0 0,0 0 0 0 0,0 0 0 0 0,0 0 0 0 0,0 0-1 0 0,0 0 1 0 0,0 0 0 0 0,0 0 0 0 0,0 0 0 0 0,0 0 0 0 0,0 0 0 0 0,0 0-1 0 0,0 0 1 0 0,0 0 0 0 0,0 0 0 0 0,0 1 0 0 0,0-1 0 0 0,0 0 0 0 0,0 0-1 0 0,0 0 1 0 0,1 0 0 0 0,-1 0 0 0 0,0 0 0 0 0,0 0 0 0 0,0 0 0 0 0,0 0-1 0 0,0 0 1 0 0,0 0 0 0 0,0 0 0 0 0,0 0 0 0 0,0 0 0 0 0,0 0 0 0 0,0 0-1 0 0,0 0 1 0 0,0 0 0 0 0,0 0 0 0 0,0 0 0 0 0,1 0 0 0 0,-1 0 0 0 0,0 0-1 0 0,0 0 1 0 0,0 0 0 0 0,0 0 0 0 0,0 0 0 0 0,0 0 0 0 0,0 0 0 0 0,0 0-1 0 0,0 0 1 0 0,0 0 0 0 0,0 0 0 0 0,0 0 0 0 0,0 0 0 0 0,0 0 0 0 0,0 0 0 0 0,0 0-1 0 0,1-1 1 0 0,-1 1 0 0 0,-1 1 14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7.426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0 9144 0 0,'0'0'189'0'0,"1"8"-97"0"0,4 15-34 0 0,3 11 52 0 0,3 36-1 0 0,2 44 92 0 0,10 157 562 0 0,-15-135-534 0 0,0 10 6 0 0,-4-46 24 0 0,0 34 182 0 0,-4-94-313 0 0,4 42 0 0 0,0-10 11 0 0,4-10 7 0 0,-5-49-88 0 0,0 1 1 0 0,0 22-1 0 0,0 53 194 0 0,-3-85-217 0 0,-1 1 0 0 0,1-1 0 0 0,-1 1 0 0 0,0 0 0 0 0,-2 8 0 0 0,-2 7 383 0 0,-5-80-300 0 0,7 31-94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8.3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11152 0 0,'0'0'192'0'0,"3"26"184"0"0,0-4-66 0 0,8 33-1 0 0,-1-6-74 0 0,-3-4-62 0 0,2-1 0 0 0,2 0 0 0 0,26 65 0 0 0,-30-91-73 0 0,1-1 1 0 0,1 0-1 0 0,13 19 0 0 0,-17-30-67 0 0,-1 0 0 0 0,1 0 0 0 0,0-1 0 0 0,0 0 0 0 0,1 0 0 0 0,0 0 0 0 0,0-1-1 0 0,0 1 1 0 0,0-2 0 0 0,1 1 0 0 0,8 3 0 0 0,-14-6-22 0 0,1-1 0 0 0,0 0 0 0 0,-1 1-1 0 0,1-1 1 0 0,-1 0 0 0 0,1 0 0 0 0,-1 0 0 0 0,1 0 0 0 0,0-1-1 0 0,-1 1 1 0 0,1 0 0 0 0,-1-1 0 0 0,1 1 0 0 0,-1-1-1 0 0,1 1 1 0 0,-1-1 0 0 0,0 0 0 0 0,1 0 0 0 0,-1 1-1 0 0,0-1 1 0 0,1 0 0 0 0,-1 0 0 0 0,0 0 0 0 0,0-1 0 0 0,0 1-1 0 0,0 0 1 0 0,0 0 0 0 0,0 0 0 0 0,1-3 0 0 0,1 0 52 0 0,-1 1 0 0 0,0-1 0 0 0,0 1 0 0 0,-1-1 0 0 0,1 0 0 0 0,-1 1 0 0 0,0-1 0 0 0,0 0 0 0 0,0 0 0 0 0,0-6 0 0 0,-1 6 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8.7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10152 0 0,'0'0'760'0'0,"30"14"505"0"0,-26-12-1191 0 0,1-1 0 0 0,-1 0-1 0 0,0 1 1 0 0,0 0 0 0 0,0 0 0 0 0,0 1-1 0 0,0-1 1 0 0,-1 1 0 0 0,1-1 0 0 0,-1 1-1 0 0,0 0 1 0 0,1 1 0 0 0,-1-1 0 0 0,-1 0 0 0 0,1 1-1 0 0,0 0 1 0 0,3 6 0 0 0,-4-4-11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9.1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126 0 10448 0 0,'-15'27'558'0'0,"-1"-1"1"0"0,-1 0 0 0 0,-1-1-1 0 0,-24 24 1 0 0,41-48-455 0 0,0 0 0 0 0,1 0 0 0 0,-1 0 0 0 0,0 0-1 0 0,0 0 1 0 0,0 0 0 0 0,-1 0 0 0 0,1-1 0 0 0,0 1 0 0 0,0 0 0 0 0,0-1 0 0 0,0 1 0 0 0,-1-1 0 0 0,-1 1 0 0 0,3-1-48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9.7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126 1 10040 0 0,'0'0'992'0'0,"2"21"233"0"0,-2-19-1178 0 0,-2 14 231 0 0,-1 0 0 0 0,0 0 0 0 0,-1 0 1 0 0,-1-1-1 0 0,-8 21 0 0 0,0-9-92 0 0,4-7-30 0 0,-1 0 0 0 0,-1-1-1 0 0,-21 29 1 0 0,15-33 187 0 0,12-12-99 0 0,11-10-104 0 0,-4 4-113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0.0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12056 0 0,'0'0'230'0'0,"1"1"-115"0"0,7 10 97 0 0,0-1-1 0 0,0-1 1 0 0,1 1 0 0 0,1-2 0 0 0,9 9 0 0 0,38 18 1525 0 0,-55-31-3294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2.0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88 12664 0 0,'0'0'593'0'0,"20"-7"-92"0"0,2-5 26 0 0,10-5 146 0 0,48-18 0 0 0,-71 31-582 0 0,0 1 0 0 0,1 1 0 0 0,-1-1 0 0 0,1 2 0 0 0,0-1 0 0 0,0 1 0 0 0,-1 1 0 0 0,1 0 1 0 0,0 0-1 0 0,12 2 0 0 0,-19-1-74 0 0,-1 0-1 0 0,1-1 1 0 0,0 1 0 0 0,0 0-1 0 0,-1 1 1 0 0,1-1 0 0 0,-1 0 0 0 0,1 1-1 0 0,-1 0 1 0 0,0-1 0 0 0,1 1-1 0 0,-1 0 1 0 0,0 0 0 0 0,0 0 0 0 0,0 0-1 0 0,0 1 1 0 0,-1-1 0 0 0,1 1-1 0 0,-1-1 1 0 0,1 1 0 0 0,-1-1 0 0 0,0 1-1 0 0,0 0 1 0 0,0-1 0 0 0,0 1 0 0 0,-1 0-1 0 0,1 4 1 0 0,1 4 30 0 0,-1 1 1 0 0,-1 0-1 0 0,0 0 0 0 0,-1 0 0 0 0,-2 15 1 0 0,1-17-22 0 0,0-1 0 0 0,0 0 1 0 0,0 0-1 0 0,-1 0 0 0 0,-1 0 0 0 0,0-1 1 0 0,0 1-1 0 0,0-1 0 0 0,-10 14 0 0 0,13-22-22 0 0,1 1-1 0 0,0-1 0 0 0,-1 0 0 0 0,1 0 0 0 0,0 1 0 0 0,0-1 0 0 0,-1 0 0 0 0,1 0 0 0 0,0 0 0 0 0,-1 1 1 0 0,1-1-1 0 0,-1 0 0 0 0,1 0 0 0 0,0 0 0 0 0,-1 0 0 0 0,1 0 0 0 0,0 0 0 0 0,-1 0 0 0 0,1 0 1 0 0,-1 0-1 0 0,1 0 0 0 0,0 0 0 0 0,-1 0 0 0 0,1 0 0 0 0,-1 0 0 0 0,1 0 0 0 0,0 0 0 0 0,-1 0 0 0 0,1 0 1 0 0,0 0-1 0 0,-1-1 0 0 0,-12-11 45 0 0,-4-18-15 0 0,16 29-31 0 0,-25-49 55 0 0,22 37-41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2.4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109 0 12960 0 0,'-4'22'410'0'0,"0"0"1"0"0,2 0 0 0 0,0 0-1 0 0,3 27 1 0 0,-1-22-119 0 0,-1-1-1 0 0,-5 39 1 0 0,-5-8 320 0 0,-25 111 615 0 0,4-26-232 0 0,29-132-790 0 0,0-1-1 0 0,1 1 1 0 0,1 0-1 0 0,-2 14 1 0 0,4-31-138 0 0,0 1 1 0 0,0-1-1 0 0,0 1 1 0 0,1-1-1 0 0,3-9 1 0 0,3-2-2569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3.2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58 13264 0 0,'0'0'1785'0'0,"7"11"-1484"0"0,-2 0-80 0 0,-1 0 0 0 0,0 1-1 0 0,0 0 1 0 0,-2 0 0 0 0,1 0 0 0 0,0 18-1 0 0,-1-16 79 0 0,0 0 0 0 0,0-1 0 0 0,1 0 0 0 0,9 24 0 0 0,-5-16 240 0 0,-12-37-247 0 0,-1-4-268 0 0,1 0 1 0 0,1 0-1 0 0,-3-36 0 0 0,7 50-18 0 0,0-1 1 0 0,0 1-1 0 0,0 0 0 0 0,1 0 0 0 0,0 0 0 0 0,0-1 1 0 0,0 1-1 0 0,1 0 0 0 0,0 1 0 0 0,0-1 0 0 0,1 0 0 0 0,0 0 1 0 0,0 1-1 0 0,0 0 0 0 0,0-1 0 0 0,8-7 0 0 0,-8 9-5 0 0,0 1 0 0 0,0 0 0 0 0,0 0 0 0 0,1 0 0 0 0,-1 0 0 0 0,1 0 0 0 0,0 1 0 0 0,-1-1 0 0 0,1 1 0 0 0,0 0 0 0 0,1 1 0 0 0,-1-1 0 0 0,0 1 0 0 0,0-1 0 0 0,8 0 0 0 0,-8 1-2 0 0,0 1 0 0 0,0 0 0 0 0,0-1 0 0 0,0 1 0 0 0,-1 1 0 0 0,1-1 0 0 0,0 1-1 0 0,0-1 1 0 0,0 1 0 0 0,-1 0 0 0 0,1 0 0 0 0,0 1 0 0 0,-1-1 0 0 0,1 1 0 0 0,3 2 0 0 0,-5-2-5 0 0,0-1 1 0 0,0 1 0 0 0,0 0-1 0 0,0 1 1 0 0,0-1 0 0 0,-1 0-1 0 0,1 0 1 0 0,-1 1 0 0 0,1-1-1 0 0,-1 1 1 0 0,0-1 0 0 0,0 1 0 0 0,0 0-1 0 0,0-1 1 0 0,-1 1 0 0 0,1 0-1 0 0,-1 0 1 0 0,1-1 0 0 0,-1 1-1 0 0,0 0 1 0 0,0 4 0 0 0,-2 5-28 0 0,1 0 0 0 0,-2 0 1 0 0,1 0-1 0 0,-2 0 0 0 0,0 0 0 0 0,0-1 1 0 0,-1 1-1 0 0,0-1 0 0 0,-1-1 1 0 0,0 1-1 0 0,-1-1 0 0 0,0 0 1 0 0,-1 0-1 0 0,-16 16 0 0 0,-6 3-140 0 0,25-24 100 0 0,8-6-53 0 0,5-3 44 0 0,-2 1 105 0 0,27-6-63 0 0,85-30-64 0 0,-112 35 104 0 0,-6 4 0 0 0,0 0 0 0 0,0 0 0 0 0,0 0 0 0 0,0 0 0 0 0,0 0 1 0 0,0 0-1 0 0,-1 0 0 0 0,1 0 0 0 0,0 0 0 0 0,0 0 0 0 0,0 0 0 0 0,0 0 1 0 0,0 0-1 0 0,0 0 0 0 0,0 0 0 0 0,0-1 0 0 0,0 1 0 0 0,0 0 0 0 0,0 0 1 0 0,0 0-1 0 0,0 0 0 0 0,0 0 0 0 0,0 0 0 0 0,0 0 0 0 0,0 0 1 0 0,0 0-1 0 0,0 0 0 0 0,0 0 0 0 0,0 0 0 0 0,0-1 0 0 0,0 1 0 0 0,0 0 1 0 0,0 0-1 0 0,1 0 0 0 0,-1 0 0 0 0,0 0 0 0 0,0 0 0 0 0,0 0 0 0 0,0 0 1 0 0,0 0-1 0 0,0 0 0 0 0,0 0 0 0 0,0 0 0 0 0,0 0 0 0 0,0 0 0 0 0,0 0 1 0 0,0 0-1 0 0,0 0 0 0 0,0 0 0 0 0,0 0 0 0 0,0 0 0 0 0,1 0 0 0 0,-1 0 1 0 0,0 0-1 0 0,0 0 0 0 0,0 0 0 0 0,0 0 0 0 0,0 0 0 0 0,0 0 0 0 0,-1 0 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3.8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1 161 11760 0 0,'0'0'392'0'0,"3"-1"-192"0"0,155-51 1253 0 0,-12 4-404 0 0,-72 24-456 0 0,-45 13-271 0 0,51-10-1 0 0,-78 20-326 0 0,14-1 203 0 0,-13 2-31 0 0,-10 3-14 0 0,-37 5-48 0 0,29-7-84 0 0,5 1 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4.2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10752 0 0,'38'157'1989'0'0,"9"80"186"0"0,-26-126-1595 0 0,-18-90-500 0 0,-3-15-47 0 0,0-1 1 0 0,1 0-1 0 0,0 1 0 0 0,0-1 0 0 0,2 5 1 0 0,-2-9-29 0 0,-1-1 1 0 0,0 1-1 0 0,0-1 1 0 0,1 1 0 0 0,-1-1-1 0 0,0 1 1 0 0,0-1 0 0 0,0 0-1 0 0,0 1 1 0 0,0-1-1 0 0,0 1 1 0 0,0-1 0 0 0,0 1-1 0 0,0-1 1 0 0,0 1 0 0 0,0-1-1 0 0,0 1 1 0 0,0-1-1 0 0,0 1 1 0 0,0-1 0 0 0,0 1-1 0 0,0-1 1 0 0,-1 1 0 0 0,1-1-1 0 0,0 1 1 0 0,0-1-1 0 0,-1 1 1 0 0,1-1 0 0 0,-1 1-1 0 0,1-1 0 0 0,0 0 0 0 0,-1 0 0 0 0,1 0-1 0 0,-1 0 1 0 0,1 1 0 0 0,-1-1 0 0 0,1 0 0 0 0,0 0-1 0 0,-1-1 1 0 0,1 1 0 0 0,-1 0 0 0 0,1 0 0 0 0,0 0-1 0 0,-1 0 1 0 0,1 0 0 0 0,-1 0 0 0 0,1 0-1 0 0,0-1 1 0 0,-1 1 0 0 0,1 0 0 0 0,-1 0 0 0 0,1-1-1 0 0,0 1 1 0 0,-1 0 0 0 0,1 0 0 0 0,0-1-1 0 0,0 1 1 0 0,-1 0 0 0 0,1-1 0 0 0,0 1 0 0 0,0 0-1 0 0,-1-1 1 0 0,-3-4 13 0 0,0 2-2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7.79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363 1 10040 0 0,'0'0'377'0'0,"-2"9"-260"0"0,-7 35 105 0 0,-3 0 0 0 0,-29 79 0 0 0,17-67 7 0 0,13-27-143 0 0,0-1-1 0 0,-2-1 1 0 0,-1-1-1 0 0,-1 0 1 0 0,-22 28-1 0 0,-35 46 238 0 0,20-24-148 0 0,50-73-161 0 0,-1 2 1 0 0,1-1 0 0 0,0 1-1 0 0,0 0 1 0 0,-3 6 0 0 0,4-7 16 0 0,-1-1 0 0 0,1 2 0 0 0,0-2 0 0 0,-1 1 0 0 0,0-1 0 0 0,1 0 0 0 0,-1 0 0 0 0,-1 1 0 0 0,-2 3 0 0 0,-3 5 194 0 0,4-6 86 0 0,3-16-63 0 0,1 7-158 0 0</inkml:trace>
  <inkml:trace contextRef="#ctx0" brushRef="#br0" timeOffset="1">339 103 11552 0 0,'0'0'490'0'0,"7"2"-331"0"0,-2 1-124 0 0,-3-3-27 0 0,0 0 0 0 0,-1 1-1 0 0,1-1 1 0 0,0 1 0 0 0,-1 0 0 0 0,1-1 0 0 0,0 1-1 0 0,0 1 1 0 0,-1-1 0 0 0,0 0 0 0 0,1 0-1 0 0,-1 0 1 0 0,0 0 0 0 0,0 1 0 0 0,1 0 0 0 0,-1-1-1 0 0,0 0 1 0 0,0 1 0 0 0,1 2 0 0 0,1 2 27 0 0,2 0-1 0 0,-1-1 1 0 0,0 0 0 0 0,1 0 0 0 0,-1-1 0 0 0,2 1 0 0 0,-1-2 0 0 0,0 2 0 0 0,9 3-1 0 0,0 3 75 0 0,12 8 55 0 0,4 3 163 0 0,33 33 1 0 0,93 81 500 0 0,-134-112-606 0 0,-20-20-190 0 0,1-1-1 0 0,0 1 0 0 0,0-1 1 0 0,0 0-1 0 0,7 4 0 0 0,6 6 88 0 0,-14-12-83 0 0,0 2 0 0 0,0-2 0 0 0,0 0 0 0 0,0 0 0 0 0,0 0 0 0 0,0 2 0 0 0,0-3 0 0 0,0 1 0 0 0,0 0 0 0 0,1 0 0 0 0,0-1 0 0 0,-1 1 0 0 0,5-1 311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4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148 1 12056 0 0,'0'0'457'0'0,"-13"6"70"0"0,-94 139 1746 0 0,101-136-2236 0 0,-11 17 336 0 0,17-26-370 0 0,0 0 0 0 0,0 0 1 0 0,0 0-1 0 0,0 0 0 0 0,0 1 0 0 0,0-1 0 0 0,0 0 1 0 0,0 0-1 0 0,0 0 0 0 0,0 0 0 0 0,0 0 0 0 0,0 0 0 0 0,0 0 1 0 0,0 0-1 0 0,-1 0 0 0 0,1 1 0 0 0,0-1 0 0 0,0 0 1 0 0,0 0-1 0 0,0 0 0 0 0,0 0 0 0 0,0 0 0 0 0,0 0 1 0 0,0 0-1 0 0,0 0 0 0 0,0 0 0 0 0,0 0 0 0 0,-1 0 0 0 0,1 0 1 0 0,0 0-1 0 0,0 0 0 0 0,0 0 0 0 0,0 0 0 0 0,0 0 1 0 0,0 0-1 0 0,0 0 0 0 0,0 0 0 0 0,-1 0 0 0 0,1 0 0 0 0,0 0 1 0 0,0 0-1 0 0,0 0 0 0 0,0 0 0 0 0,0 0 0 0 0,0 0 1 0 0,0 0-1 0 0,0 0 0 0 0,0 0 0 0 0,-1 0 0 0 0,1 0 0 0 0,0 0 1 0 0,0 0-1 0 0,0 0 0 0 0,0 0 0 0 0,0 0 0 0 0,0 0 1 0 0,0-1-1 0 0,0 1 0 0 0,0 0 0 0 0,3-16 91 0 0,7-16-54 0 0,-6 18-24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5.0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12160 0 0,'211'73'3892'0'0,"-157"-47"-2970"0"0,-52-26-528 0 0,-6-2 123 0 0,-6-3-2881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0.4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1 229 13768 0 0,'0'0'1840'0'0,"4"-3"-1663"0"0,239-139 2188 0 0,-210 123-2117 0 0,28-20 131 0 0,-45 23-357 0 0,-15 9-21 0 0,-12 5-2 0 0,8 2 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0.8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 11256 0 0,'0'0'1092'0'0,"1"2"-946"0"0,11 27 401 0 0,-1 0 0 0 0,-1 0 0 0 0,5 32 0 0 0,13 98 244 0 0,-10-48 33 0 0,45 343 876 0 0,-63-442-1608 0 0,0 1 1 0 0,-1 0 0 0 0,-5 23 0 0 0,4-25-55 0 0,-1-11-6 0 0,1-1 0 0 0,-1 0 0 0 0,0 0 0 0 0,0 0-1 0 0,0 0 1 0 0,1-1 0 0 0,-1 1 0 0 0,-4-4 0 0 0,-102-57 204 0 0,95 55-190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1.2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1 360 13768 0 0,'0'0'401'0'0,"2"-3"-194"0"0,40-36 303 0 0,1 1 0 0 0,70-45 1 0 0,-67 51-144 0 0,-2-2 0 0 0,80-78 1 0 0,-104 93-2369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1.6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10248 0 0,'0'0'2620'0'0,"2"3"-2472"0"0,2 4-68 0 0,1 1-1 0 0,-1-1 1 0 0,0 1 0 0 0,-1 0 0 0 0,0 1 0 0 0,0-1 0 0 0,-1 0 0 0 0,3 18 0 0 0,0-4 113 0 0,17 106 677 0 0,-1-6 45 0 0,-20-111-794 0 0,-1-10-100 0 0,0-1 0 0 0,0 1 0 0 0,0 0 0 0 0,0 0 0 0 0,0-1 0 0 0,0 1 0 0 0,0 0 0 0 0,0 0 1 0 0,1-1-1 0 0,-1 1 0 0 0,0 0 0 0 0,0 0 0 0 0,1-1 0 0 0,-1 1 0 0 0,0 0 0 0 0,1-1 0 0 0,-1 1 0 0 0,1-1 0 0 0,-1 1 0 0 0,1-1 0 0 0,-1 1 0 0 0,3 1 339 0 0,-11-17-241 0 0,-1 1-86 0 0,-4-20 71 0 0,-14-62-1 0 0,19 60-38 0 0,3 19-27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2.0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0 245 11256 0 0,'1'-7'124'0'0,"0"-1"0"0"0,0 1 0 0 0,0 0 1 0 0,1-1-1 0 0,0 1 0 0 0,0 0 0 0 0,1 0 1 0 0,0 1-1 0 0,0-1 0 0 0,1 0 0 0 0,-1 1 1 0 0,1 0-1 0 0,1 0 0 0 0,-1 0 0 0 0,1 0 1 0 0,0 1-1 0 0,11-9 0 0 0,4-2 169 0 0,0 2 0 0 0,1 0 0 0 0,43-21 0 0 0,-51 28-200 0 0,0 1 1 0 0,1 1-1 0 0,-1 0 1 0 0,1 1 0 0 0,0 1-1 0 0,0 0 1 0 0,0 1-1 0 0,1 0 1 0 0,17 1 0 0 0,-27 1-73 0 0,0 1 0 0 0,0 0 0 0 0,0 0 1 0 0,0 0-1 0 0,0 1 0 0 0,0 0 1 0 0,0 0-1 0 0,0 0 0 0 0,-1 0 1 0 0,1 1-1 0 0,-1 0 0 0 0,0 0 1 0 0,0 0-1 0 0,0 0 0 0 0,0 1 0 0 0,-1 0 1 0 0,1-1-1 0 0,-1 1 0 0 0,0 1 1 0 0,0-1-1 0 0,0 0 0 0 0,0 1 1 0 0,1 5-1 0 0,5 11 47 0 0,-1 0-1 0 0,-1 1 1 0 0,-1 0-1 0 0,4 23 1 0 0,-4-15-30 0 0,-1 1 29 0 0,-1 1 0 0 0,-1 62-1 0 0,-4-90-42 0 0,1 1-1 0 0,-1-1 0 0 0,0 0 0 0 0,0 0 0 0 0,-1 0 0 0 0,1 0 0 0 0,-1 0 0 0 0,-3 6 0 0 0,3-6 41 0 0,1-4-51 0 0,0 1 0 0 0,1-1-1 0 0,-1 0 1 0 0,0 1 0 0 0,0-1-1 0 0,0 0 1 0 0,1 1-1 0 0,-1-1 1 0 0,0 0 0 0 0,0 0-1 0 0,0 0 1 0 0,0 0-1 0 0,0 0 1 0 0,1 0 0 0 0,-1 0-1 0 0,0 0 1 0 0,0 0-1 0 0,0-1 1 0 0,-1 1 0 0 0,-17-5 92 0 0,-10-8 153 0 0,15 6-122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2.3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0 213 14272 0 0,'0'0'217'0'0,"3"-1"4"0"0,172-82 1611 0 0,-136 66-1457 0 0,96-47 701 0 0,-133 63-1048 0 0,1-1-1 0 0,-1 1 1 0 0,0-1 0 0 0,0 0 0 0 0,0 1 0 0 0,0-1-1 0 0,0 0 1 0 0,0 0 0 0 0,2-3 0 0 0,-4 4-20 0 0,0 0 0 0 0,1 1 1 0 0,-1-1-1 0 0,0 0 0 0 0,1 0 0 0 0,-1 1 1 0 0,0-1-1 0 0,0 0 0 0 0,0 0 0 0 0,0 1 1 0 0,0-1-1 0 0,0 0 0 0 0,0 0 0 0 0,0 0 1 0 0,0 1-1 0 0,0-1 0 0 0,0 0 0 0 0,-1 0 1 0 0,1 0-1 0 0,0 1 0 0 0,-1-1 0 0 0,1 0 1 0 0,0 1-1 0 0,-1-1 0 0 0,1 0 0 0 0,-1 1 1 0 0,1-1-1 0 0,-1 0 0 0 0,1 1 0 0 0,-1-1 1 0 0,1 1-1 0 0,-1-1 0 0 0,-1 0 0 0 0,-1-2 16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2.7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12456 0 0,'0'0'208'0'0,"2"4"0"0"0,0 1-120 0 0,9 21 468 0 0,14 53 0 0 0,19 93 1067 0 0,-22-95-938 0 0,12 82 0 0 0,-27-113-539 0 0,8 67 268 0 0,-15-112-393 0 0,-1 1 1 0 0,1 0 0 0 0,0 0 0 0 0,0-1-1 0 0,-1 1 1 0 0,1 0 0 0 0,-1-1-1 0 0,0 1 1 0 0,1 0 0 0 0,-1-1-1 0 0,-1 3 1 0 0,-1 0 19 0 0,3-4-24 0 0</inkml:trace>
  <inkml:trace contextRef="#ctx0" brushRef="#br0" timeOffset="1">17 758 12664 0 0,'0'0'836'0'0,"3"-1"-719"0"0,43-14 589 0 0,0-3 1 0 0,68-37-1 0 0,-83 39-420 0 0,-20 10-158 0 0,-1 0 1 0 0,0-1-1 0 0,-1 0 0 0 0,0-1 0 0 0,10-10 0 0 0,-18 14-82 0 0,-1 4-36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4.2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0 174 9440 0 0,'0'0'3344'0'0,"3"-1"-3207"0"0,21-18 233 0 0,1 1 0 0 0,0 2 1 0 0,2 0-1 0 0,-1 2 0 0 0,52-19 0 0 0,-36 17-82 0 0,54-16 149 0 0,-84 29-386 0 0,0 1 0 0 0,0 0 0 0 0,0 1 0 0 0,0 0 0 0 0,0 1 0 0 0,16 2 0 0 0,-25-2-39 0 0,-1 0 1 0 0,1 1 0 0 0,-1 0-1 0 0,1 0 1 0 0,-1-1 0 0 0,0 1-1 0 0,1 1 1 0 0,-1-1 0 0 0,0 0-1 0 0,0 0 1 0 0,0 1 0 0 0,1 0-1 0 0,-2-1 1 0 0,1 1 0 0 0,3 4-1 0 0,-1-2 6 0 0,-2 0 0 0 0,1 1-1 0 0,0-1 1 0 0,-1 1 0 0 0,0 0-1 0 0,0 0 1 0 0,2 7 0 0 0,-1 4 23 0 0,0 0 1 0 0,-1 0-1 0 0,0 0 1 0 0,-1 17-1 0 0,-1-20 47 0 0,0 1-1 0 0,-1-1 0 0 0,0 1 0 0 0,-1-1 1 0 0,-1 1-1 0 0,-6 21 0 0 0,8-34-71 0 0,1 0 0 0 0,-1-1-1 0 0,1 1 1 0 0,-1 0 0 0 0,0 0-1 0 0,1-1 1 0 0,-1 1 0 0 0,0 0 0 0 0,0-1-1 0 0,0 1 1 0 0,1-1 0 0 0,-1 1-1 0 0,0-1 1 0 0,0 0 0 0 0,0 1 0 0 0,0-1-1 0 0,0 0 1 0 0,0 1 0 0 0,0-1-1 0 0,0 0 1 0 0,0 0 0 0 0,-1 0-1 0 0,-27 0 251 0 0,19-1-248 0 0,-3 1 38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8.74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0 237 9536 0 0,'0'0'2824'0'0,"7"0"-2498"0"0,99-21 126 0 0,-54 8-321 0 0,249-73 893 0 0,-278 78-975 0 0,21-8 140 0 0,70-38 0 0 0,-107 51-155 0 0,0-1 0 0 0,1 2 1 0 0,13-4-1 0 0,-14 5-11 0 0,-2 0 0 0 0,0 0 0 0 0,0-1 0 0 0,1-1 0 0 0,-1 1 0 0 0,0 0 0 0 0,8-5 0 0 0,-5 2 296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4.6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0 211 10656 0 0,'2'-1'368'0'0,"64"-22"1720"0"0,78-39 1 0 0,17-22-79 0 0,-140 73-1846 0 0,-6-1 11 0 0,-13 11-134 0 0,-1-1 0 0 0,1 0-1 0 0,0 1 1 0 0,0-1 0 0 0,0 1 0 0 0,0 0-1 0 0,0 0 1 0 0,0 0 0 0 0,0 0-1 0 0,0 0 1 0 0,0 0 0 0 0,3 0-1 0 0,-3-1 368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5.4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 11256 0 0,'0'0'2598'0'0,"6"18"-2210"0"0,-18 483 1812 0 0,6-300-2031 0 0,6-67 1635 0 0,-3-143-1756 0 0,2 7-40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6.1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120 1 12552 0 0,'0'0'1546'0'0,"-1"2"-1387"0"0,-103 130 2727 0 0,90-106-2518 0 0,14-29-296 0 0,0 2-56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6.5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112 0 11256 0 0,'0'0'257'0'0,"-6"27"876"0"0,-30 56 589 0 0,31-71-1570 0 0,-1-1 1 0 0,0 0-1 0 0,-1-1 1 0 0,-9 11-1 0 0,0 1-25 0 0,9-16-52 0 0,6-6-58 0 0,1 0-1 0 0,0 0 1 0 0,-1 0 0 0 0,1 0 0 0 0,0 1-1 0 0,-1-1 1 0 0,1 0 0 0 0,0 0-1 0 0,-1 0 1 0 0,1 1 0 0 0,0-1 0 0 0,0 0-1 0 0,-1 0 1 0 0,1 1 0 0 0,0-1 0 0 0,0 0-1 0 0,-1 1 1 0 0,1-1 0 0 0,0 0 0 0 0,0 1-1 0 0,0-1 1 0 0,0 0 0 0 0,0 1-1 0 0,-1 0 1 0 0,1-1 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6.9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10656 0 0,'0'0'2446'0'0,"3"16"-2088"0"0,10 24 125 0 0,-6-21-267 0 0,-1 0 0 0 0,7 35 1 0 0,-7 7 368 0 0,-6-59-448 0 0,0-5-65 0 0,0-8-20 0 0,-3-34 27 0 0,4 31-52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7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0 154 11048 0 0,'0'0'994'0'0,"25"-7"181"0"0,124-49 539 0 0,-23 7-919 0 0,-32 12-241 0 0,-86 34-529 0 0,-5 2 917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8.1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11856 0 0,'0'0'402'0'0,"1"2"-272"0"0,1 7-6 0 0,2 6 263 0 0,-1 1-1 0 0,2 20 1 0 0,-3-13-262 0 0,-1 5 233 0 0,1 0 0 0 0,10 47 1 0 0,-12-73-341 0 0,0-1 0 0 0,1 1 0 0 0,-1 0 0 0 0,1-1 1 0 0,-1 1-1 0 0,1-1 0 0 0,0 1 0 0 0,0-1 1 0 0,-1 1-1 0 0,1-1 0 0 0,0 0 0 0 0,0 1 1 0 0,0-1-1 0 0,1 0 0 0 0,-1 0 0 0 0,0 1 0 0 0,0-1 1 0 0,1 0-1 0 0,-1 0 0 0 0,0-1 0 0 0,1 1 1 0 0,-1 0-1 0 0,1 0 0 0 0,0-1 0 0 0,-1 1 1 0 0,1-1-1 0 0,-1 1 0 0 0,1-1 0 0 0,0 0 1 0 0,-1 1-1 0 0,1-1 0 0 0,0 0 0 0 0,2 0 0 0 0,2-2 7 0 0,0 1-1 0 0,0 0 1 0 0,0-1-1 0 0,0 0 1 0 0,0-1-1 0 0,0 1 1 0 0,10-7 0 0 0,-13 7-19 0 0,2-1 22 0 0,0 0 0 0 0,-1 0 0 0 0,1 0 0 0 0,-1 0 0 0 0,5-5 1 0 0,-7 6-2 0 0,-1 0 0 0 0,0 1 0 0 0,0-1 0 0 0,0 0 0 0 0,0 1 1 0 0,-1-1-1 0 0,1 0 0 0 0,0 0 0 0 0,-1 0 0 0 0,1 0 0 0 0,-1 0 1 0 0,0 0-1 0 0,1 0 0 0 0,-1 0 0 0 0,0 0 0 0 0,0 0 0 0 0,-1-3 1 0 0,1 2 28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8.5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10448 0 0,'0'0'438'0'0,"11"19"-136"0"0,-5-4-116 0 0,0 0 0 0 0,-2 0 1 0 0,1 1-1 0 0,2 24 0 0 0,-4-23-23 0 0,0 1-1 0 0,1-1 1 0 0,10 24-1 0 0,-3-21 422 0 0,-11-21-561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13.6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0 6632 0 0,'0'0'1866'0'0,"-7"18"-1308"0"0,11 19 619 0 0,-2-14-405 0 0,1 4 15 0 0,1-12-638 0 0,-2-1 0 0 0,2 26 0 0 0,-2-16-2 0 0,1-1-58 0 0,-2-3 213 0 0,1-1-1 0 0,1 0 1 0 0,10 32-1 0 0,-11-45-198 0 0,-2-5-76 0 0,0 0 1 0 0,0 0-1 0 0,0-1 0 0 0,0 1 0 0 0,0 0 1 0 0,1 0-1 0 0,-1 0 0 0 0,0 0 0 0 0,0-1 0 0 0,1 1 1 0 0,-1 0-1 0 0,1 0 0 0 0,-1-1 0 0 0,1 1 1 0 0,-1 0-1 0 0,1-1 0 0 0,-1 1 0 0 0,1-1 0 0 0,0 1 1 0 0,-1-1-1 0 0,1 1 0 0 0,0-1 0 0 0,-1 1 1 0 0,1-1-1 0 0,0 1 0 0 0,0-1 0 0 0,-1 0 0 0 0,1 1 1 0 0,1-1-1 0 0,-2 0 66 0 0,1 7 167 0 0,0-1 0 0 0,0 1-1 0 0,1-1 1 0 0,2 8 0 0 0,18-5 261 0 0,-16-7-483 0 0,0-1 0 0 0,0 0-1 0 0,0 0 1 0 0,0-1 0 0 0,0 0 0 0 0,0 0-1 0 0,0 0 1 0 0,0-1 0 0 0,11-2-1 0 0,6 0 46 0 0,61-6 93 0 0,4-3 48 0 0,-77 7-2144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28.7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0 109 7832 0 0,'26'-1'1848'0'0,"31"-9"-190"0"0,97-28 1 0 0,-140 34-1400 0 0,32-10 307 0 0,0 2 0 0 0,1 2 0 0 0,60-4 0 0 0,-92 11-440 0 0,-10 1 53 0 0,-8 2 357 0 0,2 0-505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9.14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384 0 9744 0 0,'0'0'593'0'0,"-4"7"-412"0"0,-72 136 997 0 0,12-20-498 0 0,35-70-484 0 0,15-27-40 0 0,0-2 1 0 0,-34 44-1 0 0,-35 31 105 0 0,76-91-252 0 0,1 1-1 0 0,-1 0 0 0 0,1 0 0 0 0,-5 12 1 0 0,-3 8 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29.1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 0 9744 0 0,'0'0'1088'0'0,"-7"21"-38"0"0,-4 10-623 0 0,-1-1 0 0 0,-1 0 0 0 0,-23 36 0 0 0,-14 30 287 0 0,43-76-533 0 0,5-17-146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29.5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0 9648 0 0,'-2'54'887'0'0,"2"-1"0"0"0,9 78 0 0 0,-4-85-587 0 0,15 137 923 0 0,-17-167-1004 0 0,-2-13 50 0 0,-1-12-112 0 0,0 5-130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29.9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0 186 9440 0 0,'0'0'120'0'0,"21"-16"400"0"0,2-4-288 0 0,1 2-1 0 0,1 0 1 0 0,0 2 0 0 0,1 1 0 0 0,1 1 0 0 0,0 1-1 0 0,34-11 1 0 0,-35 16-69 0 0,0 1-1 0 0,39-6 0 0 0,-52 11-68 0 0,1 1-1 0 0,-1 1 1 0 0,1 0 0 0 0,-1 1 0 0 0,1 0-1 0 0,24 6 1 0 0,-32-6-86 0 0,-1 1-1 0 0,0 1 1 0 0,0-1 0 0 0,-1 0-1 0 0,1 1 1 0 0,0 0 0 0 0,-1 0-1 0 0,0 1 1 0 0,0-1 0 0 0,0 1-1 0 0,0 0 1 0 0,0 0 0 0 0,-1 0-1 0 0,0 1 1 0 0,0-1 0 0 0,0 1-1 0 0,0 0 1 0 0,-1 0 0 0 0,3 5-1 0 0,3 12 72 0 0,-1 0-1 0 0,-1 1 0 0 0,4 28 0 0 0,-1-9 91 0 0,-1-4 99 0 0,-1-1 0 0 0,-1 1 0 0 0,0 60 0 0 0,-6-96-254 0 0,-3 30 264 0 0,3-31-255 0 0,1 0 0 0 0,-1 0 1 0 0,-1 0-1 0 0,1 0 0 0 0,0-1 0 0 0,0 1 0 0 0,0 0 1 0 0,0 0-1 0 0,0-1 0 0 0,-1 1 0 0 0,1 0 0 0 0,0 0 0 0 0,-1-1 1 0 0,1 1-1 0 0,-1 0 0 0 0,1 0 0 0 0,-1-1 0 0 0,1 1 0 0 0,-1-1 1 0 0,1 1-1 0 0,-1 0 0 0 0,1-1 0 0 0,-1 1 0 0 0,0-1 0 0 0,1 0 1 0 0,-1 1-1 0 0,0-1 0 0 0,0 1 0 0 0,1-1 0 0 0,-1 0 1 0 0,0 0-1 0 0,0 1 0 0 0,-1-2 78 0 0,1 0-3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0.5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9944 0 0,'0'0'1108'0'0,"1"2"-960"0"0,1 6 188 0 0,1-1 0 0 0,-2 1 0 0 0,1 0 0 0 0,-1 1 1 0 0,1 13-1 0 0,0 3-136 0 0,1-5-7 0 0,24 168 1400 0 0,-3-65-772 0 0,-13-94-231 0 0,-10-26-307 0 0,-2-11-134 0 0,1 5-132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0.9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11048 0 0,'0'0'473'0'0,"1"2"-228"0"0,5 16 13 0 0,0 0 0 0 0,-1 0-1 0 0,0 1 1 0 0,2 28-1 0 0,2 11 177 0 0,-1-14 29 0 0,1 60 1 0 0,-8-79-367 0 0,6 98 823 0 0,-9-126-752 0 0,2 2-144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1.3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58 9240 0 0,'0'0'1689'0'0,"2"0"-1322"0"0,16-4 49 0 0,0 0 0 0 0,-1-1 0 0 0,1-1 0 0 0,-1-1 1 0 0,26-13-1 0 0,-24 8 567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1.7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64 9040 0 0,'0'0'857'0'0,"22"-3"-380"0"0,4-4 271 0 0,-17 6-564 0 0,1-2-1 0 0,-1 1 0 0 0,0-1 0 0 0,0-1 0 0 0,0 0 0 0 0,0 0 0 0 0,0-1 0 0 0,10-7 0 0 0,-12 8 8 0 0,-6 4-170 0 0,-1 0-1 0 0,1-1 1 0 0,-1 1-1 0 0,1 0 1 0 0,0 0-1 0 0,-1-1 1 0 0,1 1-1 0 0,-1-1 1 0 0,1 1-1 0 0,-1 0 1 0 0,1-1-1 0 0,-1 1 1 0 0,1-1-1 0 0,-1 1 1 0 0,0-1-1 0 0,1 1 1 0 0,-1-1-1 0 0,0 1 1 0 0,1-1-1 0 0,-1 0 0 0 0,0 1 1 0 0,0-1-1 0 0,1 0 1 0 0,-1 0 22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2.1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1 143 10344 0 0,'0'0'398'0'0,"2"0"-202"0"0,47-13 749 0 0,-36 9-509 0 0,1 0 0 0 0,18-3 1 0 0,-17 5-5 0 0,0-2 1 0 0,23-8-1 0 0,4-1 17 0 0,136-40 517 0 0,-88 40-292 0 0,-72 10-450 0 0,-6 1-38 0 0,-1 0 0 0 0,1 0 0 0 0,15-7 0 0 0,-18 9 235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7.6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304 1 7832 0 0,'0'0'1824'0'0,"0"2"-1358"0"0,-8 18-26 0 0,-1 0 0 0 0,-1-1 0 0 0,0 0 0 0 0,-2-1 0 0 0,-21 27-1 0 0,19-26-122 0 0,-53 62 586 0 0,2-2-298 0 0,62-76-565 0 0,-2 6 50 0 0,-1-1 0 0 0,0 0 0 0 0,-1-1 0 0 0,0 1 0 0 0,0-1 0 0 0,0-1 0 0 0,-15 11 0 0 0,22-17-84 0 0,0 0 0 0 0,0 0 0 0 0,0 0 0 0 0,-1 1 0 0 0,1-1 0 0 0,0 0 0 0 0,0 0 0 0 0,0 0 0 0 0,0 0 0 0 0,0 0 0 0 0,0 0-1 0 0,0 0 1 0 0,-1 0 0 0 0,1 0 0 0 0,0 0 0 0 0,0 0 0 0 0,0 0 0 0 0,0 0 0 0 0,0 0 0 0 0,-1 0 0 0 0,1 0 0 0 0,0 0 0 0 0,0 0 0 0 0,0 0 0 0 0,0 0 0 0 0,0 0 0 0 0,0 0-1 0 0,-1 0 1 0 0,1 0 0 0 0,0 0 0 0 0,0 0 0 0 0,0 0 0 0 0,0 0 0 0 0,0 0 0 0 0,0 0 0 0 0,-1 0 0 0 0,1 0 0 0 0,0 0 0 0 0,0 0 0 0 0,0-1 0 0 0,0 1 0 0 0,0 0 0 0 0,0 0 32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8.0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10848 0 0,'0'0'225'0'0,"28"8"799"0"0,-8-3-529 0 0,0-1-1 0 0,0-1 1 0 0,0-1 0 0 0,32-1 0 0 0,82-9 1004 0 0,-117 6-1164 0 0,-13 1 64 0 0,-13 3-242 0 0,4-1-119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9.56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37 0 9040 0 0,'-1'78'476'0'0,"1"69"-138"0"0,2-78-139 0 0,-8 83-1 0 0,2-63-81 0 0,-5 82 223 0 0,-3 84 288 0 0,9-187-513 0 0,2-47-50 0 0,0 1 0 0 0,1-1 0 0 0,1 0 0 0 0,3 25 0 0 0,-2-28 0 0 0,0-2 1 0 0,0 1-1 0 0,-1 1 1 0 0,-5 34 0 0 0,4-46-39 0 0,0 0 1 0 0,0 1-1 0 0,0-2 1 0 0,4 13-1 0 0,-4-13-3 0 0,1-2 0 0 0,0 2 0 0 0,-1-1-1 0 0,0 1 1 0 0,0-2 0 0 0,0 2 0 0 0,0 0 0 0 0,-1 4 0 0 0,0 19 368 0 0,2-14-48 0 0,-13-30-248 0 0,9 7-72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8.4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47 10248 0 0,'0'0'1294'0'0,"17"-3"-882"0"0,14-1 257 0 0,-17 2-441 0 0,0 0 0 0 0,0 0 0 0 0,-1-2 0 0 0,1 1 0 0 0,-1-2 0 0 0,1 0 0 0 0,19-10 1 0 0,-30 14 140 0 0,-4 1-338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9.1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 10448 0 0,'0'2'169'0'0,"1"15"192"0"0,1-1 0 0 0,6 23 0 0 0,1 8 1097 0 0,-2 47 1440 0 0,-7-100-2829 0 0,-1 0 1 0 0,0 0 0 0 0,-1 0 0 0 0,-3-12-1 0 0,-3-9-24 0 0,8 20-23 0 0,-1 1 0 0 0,1-1 0 0 0,0 0 0 0 0,1 0 0 0 0,-1 1 0 0 0,2-1 0 0 0,-1 1 1 0 0,0-1-1 0 0,1 1 0 0 0,1-1 0 0 0,-1 1 0 0 0,1 0 0 0 0,5-9 0 0 0,-6 11-17 0 0,0 1 0 0 0,1 0 0 0 0,0 0 0 0 0,0 0 0 0 0,0 0 0 0 0,0 0 0 0 0,0 0 0 0 0,0 1 0 0 0,1 0 0 0 0,-1-1 0 0 0,1 1 0 0 0,0 1 0 0 0,7-4 0 0 0,-5 3 1 0 0,0 0 0 0 0,0 1 0 0 0,-1 0 0 0 0,1 0 0 0 0,0 0 0 0 0,0 0 0 0 0,0 1 0 0 0,0 0 0 0 0,7 1-1 0 0,-11-1-8 0 0,-1 0 0 0 0,1 1 0 0 0,-1-1 0 0 0,1 0-1 0 0,-1 1 1 0 0,1-1 0 0 0,-1 1 0 0 0,1 0-1 0 0,-1-1 1 0 0,1 1 0 0 0,-1 0 0 0 0,0 0 0 0 0,1 0-1 0 0,-1 0 1 0 0,0 0 0 0 0,0 0 0 0 0,0 0-1 0 0,0 1 1 0 0,0-1 0 0 0,0 0 0 0 0,2 3 0 0 0,-3-2-9 0 0,1 1 1 0 0,0-1 0 0 0,-1 0 0 0 0,0 1-1 0 0,1-1 1 0 0,-1 1 0 0 0,0-1 0 0 0,0 0-1 0 0,0 1 1 0 0,-1-1 0 0 0,1 0 0 0 0,-1 1-1 0 0,0 2 1 0 0,-1 2-13 0 0,0-1 0 0 0,-1 1-1 0 0,0-1 1 0 0,0 0 0 0 0,-1 0 0 0 0,1 0 0 0 0,-1 0-1 0 0,-1-1 1 0 0,-5 7 0 0 0,-17 16-96 0 0,19-19 83 0 0,0-1 0 0 0,0 1 0 0 0,-1-1 0 0 0,-19 12 0 0 0,28-20 36 0 0,-1 1 1 0 0,1-1-1 0 0,0 0 1 0 0,0 0-1 0 0,0 0 1 0 0,-1 0 0 0 0,1 0-1 0 0,0 0 1 0 0,0 0-1 0 0,0 1 1 0 0,-1-1 0 0 0,1 0-1 0 0,0 0 1 0 0,0 0-1 0 0,0 0 1 0 0,0 1 0 0 0,0-1-1 0 0,0 0 1 0 0,-1 0-1 0 0,1 0 1 0 0,0 1 0 0 0,0-1-1 0 0,0 0 1 0 0,0 0-1 0 0,0 0 1 0 0,0 1 0 0 0,0-1-1 0 0,0 0 1 0 0,0 0-1 0 0,0 0 1 0 0,0 1 0 0 0,0-1-1 0 0,0 0 1 0 0,0 0-1 0 0,0 0 1 0 0,0 1-1 0 0,0-1 1 0 0,0 0 0 0 0,0 0-1 0 0,1 1 1 0 0,-1-1-1 0 0,0 0 1 0 0,0 0 0 0 0,0 0-1 0 0,0 0 1 0 0,0 1-1 0 0,0-1 1 0 0,1 0 0 0 0,-1 0-1 0 0,0 0 1 0 0,0 0-1 0 0,0 0 1 0 0,0 1 0 0 0,1-1-1 0 0,-1 0 1 0 0,0 0-1 0 0,0 0 1 0 0,0 0 0 0 0,1 0-1 0 0,-1 0 1 0 0,0 0-1 0 0,0 0 1 0 0,1 0 0 0 0,-1 0-1 0 0,0 0 1 0 0,0 0-1 0 0,0 0 1 0 0,1 0 0 0 0,24-4 53 0 0,-14 2-39 0 0,1 0 0 0 0,-1-1 0 0 0,15-5 0 0 0,48-23 235 0 0,-72 30-211 0 0,9-3 10 0 0,-11 4-38 0 0,0 0 0 0 0,0 0 0 0 0,0 0-1 0 0,0 0 1 0 0,0 0 0 0 0,0 0 0 0 0,0 0 0 0 0,0 0 0 0 0,0-1-1 0 0,0 1 1 0 0,0 0 0 0 0,0 0 0 0 0,0 0 0 0 0,0 0 0 0 0,0 0-1 0 0,0 0 1 0 0,0 0 0 0 0,0 0 0 0 0,0 0 0 0 0,0 0 0 0 0,0 0-1 0 0,0 0 1 0 0,0-1 0 0 0,0 1 0 0 0,0 0 0 0 0,0 0 0 0 0,0 0-1 0 0,0 0 1 0 0,0 0 0 0 0,0 0 0 0 0,0 0 0 0 0,0 0 0 0 0,0 0-1 0 0,0 0 104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9.7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9744 0 0,'0'0'2001'0'0,"0"2"-1578"0"0,7 128 1156 0 0,-2-54-668 0 0,6 15 192 0 0,-10-87-809 0 0,-1-5-41 0 0,1-9-91 0 0,-1 4-129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0.2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75 10848 0 0,'0'0'201'0'0,"3"-2"3"0"0,5-4-45 0 0,0 0 0 0 0,0 1 1 0 0,1 0-1 0 0,0 0 0 0 0,0 1 0 0 0,16-5 1 0 0,16-5 717 0 0,-31 10-753 0 0,0 1 1 0 0,0 0 0 0 0,1 0 0 0 0,-1 1 0 0 0,1 0-1 0 0,12 0 1 0 0,-14 2-41 0 0,-1 1 1 0 0,0-1-1 0 0,1 1 0 0 0,-1 1 0 0 0,0 0 0 0 0,1 0 0 0 0,-1 0 0 0 0,-1 1 1 0 0,12 6-1 0 0,-15-7-55 0 0,-1 0-1 0 0,0 0 1 0 0,0 0 0 0 0,0 1 0 0 0,0-1 0 0 0,0 1 0 0 0,0 0 0 0 0,-1-1-1 0 0,1 2 1 0 0,-1-1 0 0 0,0 0 0 0 0,0 0 0 0 0,0 1 0 0 0,0-1 0 0 0,0 1-1 0 0,-1-1 1 0 0,0 1 0 0 0,0 0 0 0 0,0-1 0 0 0,0 1 0 0 0,0 0 0 0 0,-1 7 0 0 0,2 18 96 0 0,-1-14-60 0 0,-1 1-1 0 0,-1 16 0 0 0,0-21-39 0 0,1-3 0 0 0,-1 1 0 0 0,-1-1 0 0 0,-3 15 0 0 0,4-21-16 0 0,1 0 1 0 0,-1 0-1 0 0,0 0 0 0 0,0 0 1 0 0,0 0-1 0 0,0-1 0 0 0,-1 1 1 0 0,1 0-1 0 0,0 0 1 0 0,-1-1-1 0 0,1 1 0 0 0,-1-1 1 0 0,0 1-1 0 0,1-1 0 0 0,-1 0 1 0 0,0 0-1 0 0,0 1 0 0 0,0-1 1 0 0,-3 1-1 0 0,1-1 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0.6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10248 0 0,'0'0'604'0'0,"6"16"-335"0"0,-1 41 304 0 0,0 31 358 0 0,-3-55-531 0 0,-1-25-275 0 0,-1-1 1 0 0,1 0 0 0 0,-1 0 0 0 0,0 1 0 0 0,-2 6 0 0 0,8-4 262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1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8640 0 0,'0'0'470'0'0,"6"23"218"0"0,0 10 156 0 0,1 56-1 0 0,-7-77-666 0 0,0-1 0 0 0,-1 1 0 0 0,-1-1-1 0 0,0 1 1 0 0,0-1 0 0 0,-1 1 0 0 0,0-1 0 0 0,-8 16 0 0 0,11-27-167 0 0,0 1 1 0 0,0-1-1 0 0,-1 1 0 0 0,1-1 0 0 0,-1 0 1 0 0,1 1-1 0 0,0-1 0 0 0,-1 1 1 0 0,1-1-1 0 0,-1 0 0 0 0,1 1 1 0 0,-1-1-1 0 0,1 0 0 0 0,-1 0 1 0 0,1 0-1 0 0,-1 1 0 0 0,1-1 0 0 0,-1 0 1 0 0,0 0-1 0 0,-4 2 60 0 0,2 0-15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1.4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1 127 9648 0 0,'0'0'596'0'0,"17"0"-342"0"0,20-5 429 0 0,0-2 0 0 0,0-1-1 0 0,45-16 1 0 0,124-35 208 0 0,-195 55-839 0 0,1 0 0 0 0,-1 1 0 0 0,1 0 0 0 0,0 1 0 0 0,0 0 1 0 0,1 1-1 0 0,20 0 0 0 0,-18-2-969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3.3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110 1 8840 0 0,'0'0'2753'0'0,"-1"3"-2338"0"0,-18 32 266 0 0,4-9-315 0 0,1 2 0 0 0,1-1 0 0 0,-8 30 0 0 0,10-27-203 0 0,-3 16 11 0 0,13-43-143 0 0,1 0 1 0 0,-1 0 0 0 0,1 0-1 0 0,0 0 1 0 0,0 0 0 0 0,0 0-1 0 0,1 0 1 0 0,-1 0 0 0 0,1 0-1 0 0,-1 0 1 0 0,1 0 0 0 0,0 0-1 0 0,2 3 1 0 0,-2-5-22 0 0,-1-1 0 0 0,1 1 0 0 0,0 0 0 0 0,0 0 0 0 0,0-1 0 0 0,0 1 0 0 0,0 0 0 0 0,0-1 1 0 0,0 1-1 0 0,0-1 0 0 0,1 0 0 0 0,-1 1 0 0 0,0-1 0 0 0,0 0 0 0 0,0 0 0 0 0,0 0 0 0 0,1 1 0 0 0,-1-1 0 0 0,0 0 0 0 0,0-1 1 0 0,3 1-1 0 0,25-5 37 0 0,98-42 289 0 0,-115 44-257 0 0,-12 2-75 0 0,1 1 0 0 0,-1 0 1 0 0,0 0-1 0 0,0 0 1 0 0,1 0-1 0 0,-1 0 1 0 0,0 0-1 0 0,0 0 0 0 0,1 0 1 0 0,-1 0-1 0 0,0 0 1 0 0,0 0-1 0 0,1 0 1 0 0,-1 0-1 0 0,0 0 0 0 0,0 0 1 0 0,1 0-1 0 0,-1 1 1 0 0,0-1-1 0 0,0 0 1 0 0,1 0-1 0 0,-1 0 0 0 0,0 0 1 0 0,0 0-1 0 0,1 1 1 0 0,-1-1-1 0 0,0 0 1 0 0,0 0-1 0 0,0 0 0 0 0,0 0 1 0 0,1 1-1 0 0,-1-1 1 0 0,0 0-1 0 0,0 0 1 0 0,0 1-1 0 0,0-1 0 0 0,0 1 1 0 0,0 1 19 0 0,-1 1-1 0 0,-1-1 1 0 0,1 0 0 0 0,0 1-1 0 0,-1-1 1 0 0,1 0 0 0 0,-1 0-1 0 0,0 0 1 0 0,1 0 0 0 0,-5 3-1 0 0,-1 3 13 0 0,-35 41 100 0 0,29-36-101 0 0,1 0 0 0 0,1 1-1 0 0,0 1 1 0 0,1-1 0 0 0,1 2 0 0 0,0-1 0 0 0,-9 25-1 0 0,16-36-25 0 0,1 0 0 0 0,-1 0 0 0 0,1 0 0 0 0,0 0 0 0 0,1 0 0 0 0,-1 0 0 0 0,1 1 0 0 0,0 7-1 0 0,0-11-6 0 0,1 0 0 0 0,0 0-1 0 0,-1-1 1 0 0,1 1 0 0 0,-1 0-1 0 0,1 0 1 0 0,0-1 0 0 0,0 1-1 0 0,-1 0 1 0 0,1-1 0 0 0,0 1-1 0 0,0-1 1 0 0,0 1 0 0 0,0-1-1 0 0,0 0 1 0 0,0 1-1 0 0,0-1 1 0 0,0 0 0 0 0,0 0-1 0 0,0 1 1 0 0,0-1 0 0 0,-1 0-1 0 0,1 0 1 0 0,0 0 0 0 0,2 0-1 0 0,25-2 11 0 0,-1-4-8 0 0,-1-1-1 0 0,1-1 1 0 0,-2-1-1 0 0,28-15 0 0 0,-14-1 36 0 0,-38 25-14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3.9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0 11952 0 0,'0'0'1949'0'0,"0"12"-1346"0"0,0-10-587 0 0,1 24 356 0 0,-2 1 0 0 0,-1-1 1 0 0,-7 41-1 0 0,-6 1 266 0 0,33-106-343 0 0,-10 26-278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4.3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0 10848 0 0,'0'0'1033'0'0,"-1"25"-265"0"0,9 21 688 0 0,-5-35-1227 0 0,0 0-1 0 0,-1 0 1 0 0,-1 1-1 0 0,0-1 1 0 0,-1 1-1 0 0,0 14 1 0 0,-1-11 367 0 0,1-11-118 0 0,0-11-312 0 0,0 5-120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19.90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0 371 9648 0 0,'0'0'921'0'0,"7"-5"-820"0"0,13-11 86 0 0,0 3-1 0 0,1 0 0 0 0,25-13 1 0 0,22-5 320 0 0,-37 16-377 0 0,1 1 0 0 0,44-12 0 0 0,41-12 174 0 0,16-6 36 0 0,-53 23-208 0 0,36-7 51 0 0,99-14 183 0 0,-41 8-58 0 0,-148 30-204 0 0,1 3-1 0 0,27 1 1 0 0,-15 1-1 0 0,-27 0-74 0 0,0 0 1 0 0,-1 2 0 0 0,1-1 0 0 0,-1 2 0 0 0,0-1 0 0 0,14 6 0 0 0,-24-7-28 0 0,0-1 1 0 0,0-1-1 0 0,0 1 1 0 0,0 0-1 0 0,0-1 1 0 0,0 1-1 0 0,0 0 1 0 0,0 0-1 0 0,0 1 1 0 0,-1-1-1 0 0,1 0 1 0 0,0 0-1 0 0,-1 0 1 0 0,1 0-1 0 0,0 3 1 0 0,7 8 14 0 0,-3-5-1 0 0,1-1-1 0 0,-1 1 0 0 0,0 0 1 0 0,1 2-1 0 0,-2-1 1 0 0,0 0-1 0 0,0 0 0 0 0,0 1 1 0 0,0-1-1 0 0,2 14 1 0 0,15 83 110 0 0,12 141 1 0 0,-11 110 153 0 0,-19-283-218 0 0,0-15 79 0 0,-4 86 1 0 0,0-120-87 0 0,3 44 1 0 0,0-46-3 0 0,-2 0 0 0 0,-2 32 0 0 0,0 3 59 0 0,3-43-67 0 0,-1 0 1 0 0,-1 1 0 0 0,-4 20-1 0 0,5-32-29 0 0,-1 1 1 0 0,1 1-1 0 0,0-2 0 0 0,0 1 0 0 0,0-1 0 0 0,0 1 1 0 0,0-1-1 0 0,1 2 0 0 0,-1-2 0 0 0,1 1 0 0 0,0-1 1 0 0,1 4-1 0 0,-2-7-8 0 0,0 1 0 0 0,0-1 0 0 0,0 1 0 0 0,0-1 0 0 0,0 2 0 0 0,0-1 0 0 0,0-1 0 0 0,0 1 0 0 0,0-1 0 0 0,0 1 0 0 0,0-1 0 0 0,0 1 0 0 0,-1-1 0 0 0,1 1 0 0 0,0-1 0 0 0,0 1 1 0 0,-1-1-1 0 0,1 2 0 0 0,0-2 0 0 0,-1 1 0 0 0,1-1 0 0 0,0 0 0 0 0,-1 1 0 0 0,1-1 0 0 0,0 1 0 0 0,-1-1 0 0 0,1 0 0 0 0,-1 1 0 0 0,1-1 0 0 0,-1 0 0 0 0,1 0 0 0 0,-2 1 0 0 0,2-1 8 0 0,-1 2 0 0 0,0-2 0 0 0,0 0-1 0 0,0 1 1 0 0,0-1 0 0 0,0 0 0 0 0,-1 0-1 0 0,1 0 1 0 0,0 1 0 0 0,0-1 0 0 0,0 0 0 0 0,0 0-1 0 0,0-1 1 0 0,0 1 0 0 0,0 0 0 0 0,0 0-1 0 0,-1-1 1 0 0,-5-3 19 0 0,-1-1 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4.6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12160 0 0,'0'0'640'0'0,"0"3"-444"0"0,1 11 71 0 0,0 0-1 0 0,0 0 1 0 0,1 0 0 0 0,6 19 0 0 0,-6-11 143 0 0,-2-19-336 0 0,0-1-1 0 0,0 0 1 0 0,0 0-1 0 0,0 0 1 0 0,0 1 0 0 0,0-1-1 0 0,1 0 1 0 0,-1 0 0 0 0,1 0-1 0 0,0 0 1 0 0,0 3 0 0 0,-2-3 438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6.0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1 101 8240 0 0,'0'0'1354'0'0,"19"-3"-874"0"0,85-38 2847 0 0,8-14-1392 0 0,-108 54-1127 0 0,-10 6-509 0 0,-18 10-280 0 0,20-12 53 0 0,-10 6-23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6.5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0 9440 0 0,'0'3'216'0'0,"-1"17"270"0"0,0-1-1 0 0,2 1 1 0 0,0 0 0 0 0,6 26 0 0 0,0 11-17 0 0,22 127 723 0 0,-15-141-756 0 0,-12-39-322 0 0,-1-3 43 0 0,-2-3-69 0 0,1-1-71 0 0,0 1 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6.9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93 11448 0 0,'0'0'1128'0'0,"3"0"-990"0"0,22-5 258 0 0,-1-1 0 0 0,0 0 0 0 0,0-2-1 0 0,0-1 1 0 0,22-12 0 0 0,16-8 25 0 0,-63 29-419 0 0,1 0 0 0 0,0 0-1 0 0,0 0 1 0 0,0 0 0 0 0,0 0-1 0 0,0 0 1 0 0,-1 0 0 0 0,1 0 0 0 0,0 0-1 0 0,0 0 1 0 0,0 0 0 0 0,0 0 0 0 0,0 0-1 0 0,0 0 1 0 0,-1-1 0 0 0,1 1-1 0 0,0 0 1 0 0,0 0 0 0 0,0 0 0 0 0,0 0-1 0 0,0 0 1 0 0,0 0 0 0 0,0 0-1 0 0,0-1 1 0 0,0 1 0 0 0,0 0 0 0 0,0 0-1 0 0,0 0 1 0 0,0 0 0 0 0,-1 0-1 0 0,1 0 1 0 0,0-1 0 0 0,0 1 0 0 0,0 0-1 0 0,0 0 1 0 0,0 0 0 0 0,0 0-1 0 0,0 0 1 0 0,1-1 0 0 0,-1 1 0 0 0,0 0-1 0 0,0 0 1 0 0,0 0 0 0 0,0 0-1 0 0,0 0 1 0 0,0 0 0 0 0,0-1 0 0 0,0 1-1 0 0,0 0 1 0 0,0 0 0 0 0,0 0-1 0 0,0 0 1 0 0,0 0 0 0 0,1 0 0 0 0,-1 0-1 0 0,0-1 1 0 0,0 1 0 0 0,0 0-1 0 0,0 0 1 0 0,0 0 0 0 0,0 0 0 0 0,1 0-1 0 0,-1 0 1 0 0,0 0 0 0 0,0 0-1 0 0,0 0 1 0 0,0 0 0 0 0,1 0 0 0 0,-3-1 33 0 0,0-1-27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7.4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10344 0 0,'0'0'2425'0'0,"2"10"-2298"0"0,11 40-15 0 0,78 252 1170 0 0,-86-289-1172 0 0,1 0 0 0 0,0-1-1 0 0,1 0 1 0 0,1 0 0 0 0,12 16-1 0 0,-15-23-38 0 0,0 1 0 0 0,0-1 0 0 0,1 0 0 0 0,0 0 0 0 0,-1-1 0 0 0,1 0 0 0 0,1 0 0 0 0,-1 0 0 0 0,1-1-1 0 0,-1 0 1 0 0,1 0 0 0 0,8 2 0 0 0,-13-5-62 0 0,0 1 0 0 0,0-1 0 0 0,0 1 0 0 0,0-1-1 0 0,0 0 1 0 0,1 0 0 0 0,-1 0 0 0 0,0 0 0 0 0,0 0 0 0 0,0 0 0 0 0,0-1-1 0 0,0 1 1 0 0,0-1 0 0 0,0 1 0 0 0,0-1 0 0 0,0 0 0 0 0,0 0 0 0 0,0 0-1 0 0,0 0 1 0 0,2-2 0 0 0,0-1 26 0 0,0 1 1 0 0,-1-1-1 0 0,0-1 0 0 0,0 1 1 0 0,0 0-1 0 0,3-7 0 0 0,16-22 725 0 0,-25 33-384 0 0,2 0-248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8.1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10544 0 0,'0'0'2529'0'0,"10"22"-1880"0"0,-9-20-618 0 0,-1-1 0 0 0,0 1 0 0 0,0 0 0 0 0,1-1 0 0 0,0 1 0 0 0,-1-1 0 0 0,1 1 0 0 0,0-1-1 0 0,-1 1 1 0 0,1-1 0 0 0,0 0 0 0 0,0 1 0 0 0,0-1 0 0 0,0 0 0 0 0,0 1 0 0 0,1-1 0 0 0,-1 0 0 0 0,0 0 0 0 0,0 0 0 0 0,1 0-1 0 0,-1 0 1 0 0,1-1 0 0 0,-1 1 0 0 0,1 0 0 0 0,2 0 0 0 0,-2-1-21 0 0,-1 0-1 0 0,1 0 1 0 0,0 0-1 0 0,0-1 1 0 0,-1 1-1 0 0,1-1 1 0 0,-1 1-1 0 0,1-1 1 0 0,0 0 0 0 0,-1 1-1 0 0,1-1 1 0 0,-1 0-1 0 0,0 0 1 0 0,1 0-1 0 0,-1 0 1 0 0,0 0-1 0 0,1-1 1 0 0,-1 1-1 0 0,0 0 1 0 0,0 0-1 0 0,0-1 1 0 0,0 1 0 0 0,0-1-1 0 0,0 1 1 0 0,0-3-1 0 0,3-3 9 0 0,-2 2-2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59.603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7432 0 0,'11'18'50'0'0,"0"0"0"0"0,1-1 1 0 0,26 29-1 0 0,-6-8 40 0 0,-1 2 0 0 0,33 57-1 0 0,-61-93-79 0 0,22 38 131 0 0,-10-17 9 0 0,20 27 0 0 0,18 17 60 0 0,92 116 227 0 0,-120-158-337 0 0,1 0 0 0 0,1-2 0 0 0,1-1 1 0 0,38 25-1 0 0,130 69 167 0 0,-47-31-75 0 0,116 63 69 0 0,-209-125-206 0 0,1-2-1 0 0,1-3 1 0 0,92 19 0 0 0,-106-30-27 0 0,-1-2 0 0 0,1-1-1 0 0,1-3 1 0 0,51-2 0 0 0,-31-5 6 0 0,-1-3-1 0 0,79-19 1 0 0,-129 23-30 0 0,24-4 15 0 0,0-3 0 0 0,0 0 0 0 0,-1-3-1 0 0,52-25 1 0 0,-61 24 1 0 0,0-2 0 0 0,-2-2 0 0 0,0 0-1 0 0,-1-1 1 0 0,24-25 0 0 0,-42 36-9 0 0,0-1-1 0 0,0 1 1 0 0,-1-1-1 0 0,-1-1 1 0 0,0 1-1 0 0,0-1 1 0 0,0 0 0 0 0,-1 0-1 0 0,-1 0 1 0 0,0-1-1 0 0,2-15 1 0 0,-2 6 5 0 0,-1-1-1 0 0,0 1 1 0 0,-2-1 0 0 0,-1 0 0 0 0,-3-21-1 0 0,3 36-14 0 0,-1-15 11 0 0,-1 0 1 0 0,-1 0-1 0 0,-1 0 0 0 0,-1 1 1 0 0,-10-26-1 0 0,12 37-7 0 0,-4-9 7 0 0,-1 1 1 0 0,-11-17 0 0 0,17 29-8 0 0,-1 0-1 0 0,-1 0 0 0 0,1 0 0 0 0,-1 1 0 0 0,1-1 1 0 0,-1 1-1 0 0,-1 0 0 0 0,1 0 0 0 0,-11-5 0 0 0,-3-1 11 0 0,12 6-7 0 0,1 1 1 0 0,-2-1-1 0 0,1 1 0 0 0,0 1 1 0 0,-1-1-1 0 0,-11-1 1 0 0,9 2-4 0 0,2 0 2 0 0,1 1 0 0 0,-1-1 0 0 0,0 2-1 0 0,0-1 1 0 0,0 1 0 0 0,1 0 0 0 0,-1 1 0 0 0,0 0 0 0 0,0 0 0 0 0,1 0 0 0 0,-14 5 0 0 0,1 5 11 0 0,-1 0 1 0 0,-18 15 0 0 0,31-20-15 0 0,0 0 0 0 0,0 0 1 0 0,1 1-1 0 0,0 0 0 0 0,1 1 1 0 0,-1-1-1 0 0,1 1 1 0 0,1 1-1 0 0,0-1 0 0 0,-7 15 1 0 0,-18 46 25 0 0,11-28-2 0 0,2 1 0 0 0,-16 61 0 0 0,21-27 43 0 0,7-35-42 0 0,3-22-3 0 0,2-1 0 0 0,0 1 0 0 0,1-1-1 0 0,0 1 1 0 0,8 30 0 0 0,0 7 57 0 0,-6-43-65 0 0,1 0 1 0 0,0-1-1 0 0,0 1 1 0 0,1-1 0 0 0,8 14-1 0 0,-3-6 4 0 0,1 2 37 0 0,1-1 0 0 0,26 33 0 0 0,0-1 11 0 0,-25-36-22 0 0,0 0 0 0 0,2-1 0 0 0,0-1 0 0 0,1 0 1 0 0,31 23-1 0 0,-25-21 39 0 0,-8-7-40 0 0,1 0 1 0 0,0 0-1 0 0,1-2 1 0 0,22 10-1 0 0,71 20 212 0 0,-66-23-106 0 0,-23-9-97 0 0,0-1 1 0 0,1-1-1 0 0,-1-1 0 0 0,37 2 0 0 0,84-9 188 0 0,-107 2-161 0 0,23-3 52 0 0,-1-2 0 0 0,86-22 0 0 0,108-46 162 0 0,-210 62-240 0 0,40-14 25 0 0,-1-4 1 0 0,104-57 0 0 0,153-121 133 0 0,-188 113-124 0 0,36-32 1 0 0,-90 53-46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00.59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7736 0 0,'0'0'2792'0'0,"6"1"-2658"0"0,104 24 523 0 0,-75-15-439 0 0,0-1 1 0 0,52 4-1 0 0,122 13 480 0 0,-166-25-562 0 0,-36-2-90 0 0,-1 1 1 0 0,0 0 0 0 0,0 0-1 0 0,0 0 1 0 0,11 3 0 0 0,-5 5 62 0 0,-12-8-100 0 0,0 0 0 0 0,0 0 0 0 0,0 0 0 0 0,0 0 0 0 0,1 0 0 0 0,-1 0 0 0 0,0 1 1 0 0,0-1-1 0 0,0 0 0 0 0,0 0 0 0 0,0 0 0 0 0,0 0 0 0 0,0 0 0 0 0,0 0 0 0 0,1 0 0 0 0,-1 0 0 0 0,0 1 0 0 0,0-1 1 0 0,0 0-1 0 0,0 0 0 0 0,0 0 0 0 0,0 0 0 0 0,0 0 0 0 0,0 1 0 0 0,0-1 0 0 0,0 0 0 0 0,0 0 0 0 0,0 0 0 0 0,0 0 1 0 0,0 0-1 0 0,0 1 0 0 0,0-1 0 0 0,0 0 0 0 0,0 0 0 0 0,0 0 0 0 0,0 0 0 0 0,0 0 0 0 0,0 0 0 0 0,0 1 0 0 0,0-1 1 0 0,0 0-1 0 0,0 0 0 0 0,-1 0 0 0 0,1 0 0 0 0,0 0 0 0 0,0 0 0 0 0,0 1 0 0 0,0-1 0 0 0,0 0 0 0 0,0 0 1 0 0,0 0-1 0 0,0 0 0 0 0,-1 0 0 0 0,1 0 0 0 0,-3 0 10 0 0,1 0 0 0 0,-1 0 0 0 0,0 0 0 0 0,1 0-1 0 0,-1 1 1 0 0,0-1 0 0 0,1 1 0 0 0,-1 0 0 0 0,1 0 0 0 0,-1 0 0 0 0,1 0 0 0 0,-1 0 0 0 0,1 0 0 0 0,-1 1-1 0 0,1-1 1 0 0,0 1 0 0 0,-4 3 0 0 0,6-5-18 0 0,-17 8 93 0 0,16-7-86 0 0,-1-1 0 0 0,1 1 0 0 0,0-1 0 0 0,0 1 0 0 0,-1-1 0 0 0,1 1 0 0 0,0 0 0 0 0,0 0 0 0 0,0 0 0 0 0,0-1 0 0 0,0 1 0 0 0,0 0 0 0 0,0 0 0 0 0,0 0 0 0 0,0 1 0 0 0,-1 0 0 0 0,-23 24 146 0 0,18-12-124 0 0,0 1 0 0 0,2 0 0 0 0,0 1 0 0 0,0-1 0 0 0,-3 25-1 0 0,-5 84 40 0 0,12-115-65 0 0,-3 43 25 0 0,-11 99 42 0 0,-18 5 5 0 0,16-84-38 0 0,16-68-37 0 0,1-2 1 0 0,0 0 1 0 0,0-1-1 0 0,0 1 0 0 0,-1 0 0 0 0,1-1 0 0 0,-1 1 0 0 0,1-1 0 0 0,-1 1 0 0 0,1 0 0 0 0,-1-1 0 0 0,0 1 0 0 0,0-1 0 0 0,0 0 1 0 0,0 1-1 0 0,0-1 0 0 0,0 0 0 0 0,0 1 0 0 0,0-1 0 0 0,-1 0 0 0 0,1 0 0 0 0,0 0 0 0 0,-1 0 0 0 0,1 0 0 0 0,-1-1 0 0 0,-2 2 1 0 0,-7 0 13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47.5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11552 0 0,'2'9'100'0'0,"0"0"1"0"0,0 0 0 0 0,-1 0-1 0 0,0 0 1 0 0,-1 0 0 0 0,0 0 0 0 0,-1 13-1 0 0,0 25 269 0 0,63 408 4435 0 0,-22-196-3783 0 0,-35-222-786 0 0,38 252 1018 0 0,-26-157-453 0 0,-34-164-536 0 0,12 18-256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48.0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0 151 10848 0 0,'0'0'1106'0'0,"6"-10"-882"0"0,1 2-14 0 0,0 0-1 0 0,1 0 0 0 0,0 1 0 0 0,0 0 0 0 0,16-11 1 0 0,-3 4 13 0 0,-9 4-70 0 0,0 1 0 0 0,1 0-1 0 0,0 1 1 0 0,0 1 0 0 0,1 0 0 0 0,22-7 0 0 0,-30 12-130 0 0,-1 1 1 0 0,0 0 0 0 0,0 0 0 0 0,1 0 0 0 0,-1 1-1 0 0,0-1 1 0 0,1 2 0 0 0,-1-1 0 0 0,0 0 0 0 0,1 1-1 0 0,-1 0 1 0 0,0 0 0 0 0,0 1 0 0 0,1 0 0 0 0,-1-1 0 0 0,0 2-1 0 0,-1-1 1 0 0,1 0 0 0 0,0 1 0 0 0,-1 0 0 0 0,1 0-1 0 0,3 4 1 0 0,5 5-9 0 0,-1 1 0 0 0,0 1 1 0 0,-1 0-1 0 0,-1 0 0 0 0,0 1 0 0 0,-1 0 0 0 0,0 0 0 0 0,-1 1 0 0 0,-1 1 1 0 0,6 20-1 0 0,4 23 6 0 0,15 97 1 0 0,-20-92 22 0 0,73 349 194 0 0,-70-343-124 0 0,11 128 0 0 0,-25-188-98 0 0,-1-3 60 0 0,1 1-1 0 0,-1 0 0 0 0,0 0 0 0 0,-1-1 1 0 0,-3 18-1 0 0,3-26-69 0 0,1 1-1 0 0,0-1 0 0 0,0 0 1 0 0,0 0-1 0 0,0 0 1 0 0,0 0-1 0 0,-1 0 0 0 0,1 0 1 0 0,0 1-1 0 0,0-1 1 0 0,0 0-1 0 0,-1 0 0 0 0,1 0 1 0 0,0 0-1 0 0,0 0 1 0 0,0 0-1 0 0,0 0 1 0 0,-1 0-1 0 0,1 0 0 0 0,0 0 1 0 0,0 0-1 0 0,-1 0 1 0 0,1 0-1 0 0,0 0 0 0 0,0 0 1 0 0,0 0-1 0 0,-1 0 1 0 0,1 0-1 0 0,0 0 0 0 0,0 0 1 0 0,0 0-1 0 0,-1 0 1 0 0,1 0-1 0 0,0-1 0 0 0,0 1 1 0 0,0 0-1 0 0,0 0 1 0 0,-1 0-1 0 0,1 0 0 0 0,0 0 1 0 0,0-1-1 0 0,0 1 1 0 0,0 0-1 0 0,0 0 1 0 0,0 0-1 0 0,-1 0 0 0 0,1-1 1 0 0,0 1-1 0 0,0 0 1 0 0,0 0-1 0 0,-2-2 103 0 0,0 1-3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6:56.07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524 1 17151 0 0,'-3'7'-6'0'0,"-45"176"-5"0"0,40-150 11 0 0,-16 85-6 0 0,-9 36 4 0 0,17-97 0 0 0,6-14 0 0 0,-23 56-1 0 0,-34 91-3 0 0,-16 36-4 0 0,-55 90 10 0 0,82-189 0 0 0,51-121 0 0 0,9-16 0 0 0,48-50 0 0 0,-25 20 0 0 0,-1-2 0 0 0,23-51 0 0 0,-25 45 0 0 0,2 3 0 0 0,37-53 0 0 0,50-49 14 0 0,-88 117-12 0 0,51-55 0 0 0,-60 70 1 0 0,2 0-1 0 0,0 1 1 0 0,0 1 0 0 0,34-18-1 0 0,-35 23 0 0 0,58-25 6 0 0,-66 30-5 0 0,-1 0 0 0 0,1 1 0 0 0,0 1 0 0 0,0 0 0 0 0,-1 0 0 0 0,1 0 0 0 0,10 2-1 0 0,-18 0 1 0 0,1-1-1 0 0,0 1 1 0 0,0 0-1 0 0,0 0 0 0 0,-1 0 1 0 0,0 0-1 0 0,1 0 1 0 0,0 0-1 0 0,0 0 0 0 0,-1 0 1 0 0,0 1-1 0 0,0-1 0 0 0,1 1 1 0 0,-1-1-1 0 0,0 1 1 0 0,0 0-1 0 0,1-1 0 0 0,-1 4 1 0 0,2 0 1 0 0,0 0 1 0 0,-1 1-1 0 0,-1-1 1 0 0,1 1-1 0 0,3 9 0 0 0,1 45 24 0 0,-1 0-1 0 0,-5 92 1 0 0,-1-70-7 0 0,1-78-20 0 0,1 127 43 0 0,-19 146-1 0 0,2-150 1 0 0,-58 236 0 0 0,65-337-36 0 0,-16 36-1 0 0,-6 19 17 0 0,28-73-22 0 0,-1 0 1 0 0,1 0-1 0 0,-1 0 0 0 0,0-1 0 0 0,-1 1 0 0 0,1-1 0 0 0,-12 11 1 0 0,6-5 5 0 0,-2-2 0 0 0,-26 21-1 0 0,35-30-4 0 0,1-1 0 0 0,-2 1-1 0 0,1-1 1 0 0,1 1 0 0 0,-2-1-1 0 0,1 0 1 0 0,0 0 0 0 0,0 0-1 0 0,0-1 1 0 0,0 1 0 0 0,-1-1-1 0 0,1 0 1 0 0,0 0 0 0 0,-1 0-1 0 0,2-1 1 0 0,-2 1 0 0 0,0-1-1 0 0,2 0 1 0 0,-2 0 0 0 0,-2-1-1 0 0,1-1 0 0 0,2 0 0 0 0,-1 0-1 0 0,1 0 1 0 0,-1 0 0 0 0,0-1-1 0 0,2 1 1 0 0,-2-1 0 0 0,1 0-1 0 0,1 0 1 0 0,-1 0 0 0 0,1 0-1 0 0,-3-7 1 0 0,0 3 0 0 0,-11-25 6 0 0,4 3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20.38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9440 0 0,'0'0'2686'0'0,"5"10"-2370"0"0,1 4-254 0 0,1 1-1 0 0,-1-1 1 0 0,-1 3-1 0 0,-1-2 1 0 0,0 0-1 0 0,3 27 1 0 0,13 292 634 0 0,-12-117-265 0 0,-7-214-426 0 0,2 53 160 0 0,-4 94 1 0 0,-1-103-58 0 0,1 0 1 0 0,8 80 0 0 0,-7-49 39 0 0,1-32 46 0 0,6-46-56 0 0,-4 0-120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48.4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1 221 13864 0 0,'0'0'512'0'0,"2"-2"-256"0"0,120-91 2066 0 0,-84 66-2014 0 0,40-34 571 0 0,-34 25-429 0 0,-41 35-387 0 0,-5 1 66 0 0,2 0-97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48.8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1 322 13360 0 0,'0'0'256'0'0,"21"-10"737"0"0,23-22-27 0 0,61-61 0 0 0,-68 59-714 0 0,28-31 355 0 0,-58 56-535 0 0,0 0 0 0 0,0 0 0 0 0,-1 0 0 0 0,0-1 0 0 0,-1 0 1 0 0,5-11-1 0 0,-7 11-34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49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0 193 11352 0 0,'11'-15'649'0'0,"10"-11"-134"0"0,1 1-1 0 0,1 1 1 0 0,32-24-1 0 0,-42 36-303 0 0,-7 7-102 0 0,0-1 1 0 0,0 1-1 0 0,1 1 0 0 0,0-1 1 0 0,0 1-1 0 0,0 0 0 0 0,10-3 0 0 0,-15 6-79 0 0,-1 1-1 0 0,1-1 1 0 0,0 1-1 0 0,0 0 0 0 0,0-1 1 0 0,0 1-1 0 0,0 0 1 0 0,0 0-1 0 0,0 0 1 0 0,0 1-1 0 0,0-1 0 0 0,0 0 1 0 0,0 1-1 0 0,0-1 1 0 0,0 1-1 0 0,0-1 1 0 0,0 1-1 0 0,-1 0 0 0 0,1 0 1 0 0,0 0-1 0 0,0 0 1 0 0,-1 0-1 0 0,1 1 1 0 0,-1-1-1 0 0,1 0 0 0 0,-1 1 1 0 0,0-1-1 0 0,1 1 1 0 0,-1-1-1 0 0,0 1 0 0 0,0 0 1 0 0,0-1-1 0 0,0 1 1 0 0,1 3-1 0 0,5 13 131 0 0,0 0-1 0 0,-1 0 1 0 0,6 34-1 0 0,-4-14-24 0 0,37 182 461 0 0,-25-126-408 0 0,5 19-16 0 0,-20-95-85 0 0,16 35 1 0 0,-20-52-80 0 0,0 0 0 0 0,-1 0 0 0 0,1 0-1 0 0,-1 0 1 0 0,1 0 0 0 0,-1 0 0 0 0,1 0 0 0 0,-1 0-1 0 0,0 0 1 0 0,1 0 0 0 0,-1 0 0 0 0,0 0 0 0 0,0 0-1 0 0,0 0 1 0 0,0 0 0 0 0,0 1 0 0 0,0-1 0 0 0,0 0-1 0 0,0 0 1 0 0,0 0 0 0 0,-1 0 0 0 0,1 0-1 0 0,0 0 1 0 0,-1 0 0 0 0,1 0 0 0 0,-1 0 0 0 0,0 2 0 0 0,0-3 0 0 0,-1 1 1 0 0,1-1 0 0 0,0 1 0 0 0,0-1-1 0 0,0 0 1 0 0,-1 1 0 0 0,1-1 0 0 0,0 0-1 0 0,-1 0 1 0 0,1 0 0 0 0,0 0 0 0 0,0 0-1 0 0,-1 0 1 0 0,1 0 0 0 0,0-1 0 0 0,0 1 0 0 0,-1 0-1 0 0,1-1 1 0 0,0 1 0 0 0,0-1 0 0 0,0 1-1 0 0,-2-2 1 0 0,-8-3 26 0 0,-1-2-9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49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0 177 12664 0 0,'0'0'892'0'0,"26"-4"-104"0"0,-12-2-545 0 0,0 0 1 0 0,-1-1-1 0 0,1 0 1 0 0,-1-1-1 0 0,0-1 1 0 0,13-11-1 0 0,66-67 681 0 0,-79 75-761 0 0,-13 12-154 0 0,0 0-1 0 0,0-1 0 0 0,0 1 0 0 0,1 0 0 0 0,-1 0 1 0 0,0 0-1 0 0,0-1 0 0 0,0 1 0 0 0,1 0 0 0 0,-1 0 1 0 0,0-1-1 0 0,0 1 0 0 0,0 0 0 0 0,0 0 0 0 0,0-1 1 0 0,1 1-1 0 0,-1 0 0 0 0,0 0 0 0 0,0-1 0 0 0,0 1 0 0 0,0 0 1 0 0,0 0-1 0 0,0-1 0 0 0,0 1 0 0 0,0 0 0 0 0,0-1 1 0 0,0 1-1 0 0,0 0 0 0 0,0 0 0 0 0,0-1 0 0 0,-1 1 1 0 0,1 0-1 0 0,0 0 0 0 0,0-1 0 0 0,-2 0 33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49.9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1 322 12864 0 0,'0'0'185'0'0,"16"-1"371"0"0,-10-2-491 0 0,-1 0 1 0 0,1-1-1 0 0,-1 1 0 0 0,0-1 1 0 0,0-1-1 0 0,0 1 1 0 0,-1-1-1 0 0,0 1 0 0 0,6-9 1 0 0,30-50 805 0 0,-39 61-832 0 0,109-186 885 0 0,-100 169-881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0.4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1 131 10040 0 0,'0'0'90'0'0,"2"-1"9"0"0,82-50 534 0 0,-58 33-155 0 0,47-24 0 0 0,-68 40-419 0 0,0-1 72 0 0,1 0 0 0 0,0 1 0 0 0,0 0 0 0 0,0 0-1 0 0,0 0 1 0 0,8 0 0 0 0,-12 2-105 0 0,0 0-1 0 0,0 0 1 0 0,0 0 0 0 0,-1 0-1 0 0,1 1 1 0 0,0-1 0 0 0,0 1-1 0 0,0-1 1 0 0,0 1 0 0 0,0 0-1 0 0,-1 0 1 0 0,1 0 0 0 0,0 0-1 0 0,-1 0 1 0 0,1 0-1 0 0,-1 0 1 0 0,1 0 0 0 0,-1 1-1 0 0,1-1 1 0 0,-1 0 0 0 0,0 1-1 0 0,0 0 1 0 0,0-1 0 0 0,2 4-1 0 0,7 14 96 0 0,-1 1 1 0 0,-1 1-1 0 0,-1-1 0 0 0,-1 1 0 0 0,7 42 1 0 0,-2-15 76 0 0,42 199 395 0 0,-32-149-497 0 0,-20-93-82 0 0,1 0 0 0 0,0 0 0 0 0,0 0-1 0 0,1 0 1 0 0,4 5 0 0 0,-5-7 9 0 0,0 0 1 0 0,0 0-1 0 0,-1 0 0 0 0,1 0 0 0 0,-1 1 0 0 0,1-1 0 0 0,-1 0 1 0 0,0 0-1 0 0,0 1 0 0 0,-1-1 0 0 0,2 7 0 0 0,-7-10 300 0 0,-10-10-169 0 0,-9-8-112 0 0,4 3 13 0 0,1-1 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0.8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15 190 12664 0 0,'0'0'640'0'0,"2"-1"-444"0"0,43-27 298 0 0,-20 13 111 0 0,22-17 1 0 0,-23 13-413 0 0,-12 11 19 0 0,0-1 0 0 0,-1 0 0 0 0,0-1-1 0 0,0 0 1 0 0,-1 0 0 0 0,16-24 0 0 0,-26 34-204 0 0,0 0 1 0 0,0 0-1 0 0,0 0 1 0 0,0 0-1 0 0,-1 0 0 0 0,1 0 1 0 0,0 1-1 0 0,0-1 1 0 0,0 0-1 0 0,0-1 1 0 0,0 1-1 0 0,-1 0 1 0 0,1 0-1 0 0,0 0 1 0 0,0 0-1 0 0,0 0 0 0 0,0 0 1 0 0,0 0-1 0 0,-1 0 1 0 0,1 0-1 0 0,0 0 1 0 0,0 0-1 0 0,0 0 1 0 0,0 0-1 0 0,0 0 0 0 0,0-1 1 0 0,-1 1-1 0 0,1 0 1 0 0,0 0-1 0 0,0 0 1 0 0,0 0-1 0 0,0 0 1 0 0,0 0-1 0 0,0 0 0 0 0,0-1 1 0 0,0 1-1 0 0,0 0 1 0 0,0 0-1 0 0,0 0 1 0 0,0 0-1 0 0,0 0 1 0 0,0-1-1 0 0,0 1 0 0 0,0 0 1 0 0,0 0-1 0 0,0 0 1 0 0,0 0-1 0 0,0-1 1 0 0,0 1-1 0 0,0 0 1 0 0,0 0-1 0 0,0 0 1 0 0,0 0-1 0 0,0 0 0 0 0,0-1 1 0 0,-12 10 203 0 0,7 0-153 0 0,-1-1 3 0 0</inkml:trace>
  <inkml:trace contextRef="#ctx0" brushRef="#br0" timeOffset="1">1 416 13768 0 0,'12'-8'171'0'0,"0"0"0"0"0,0 0 0 0 0,0-1 0 0 0,-1-1 0 0 0,12-12 0 0 0,47-62 532 0 0,-7 9 361 0 0,-31 44-807 0 0,-21 23-59 0 0,-1-2 1 0 0,-1 1-1 0 0,14-18 0 0 0,-20 16-2 0 0,-4 7-108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1.4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306 0 12456 0 0,'0'0'254'0'0,"-9"24"221"0"0,-7 5 407 0 0,-17 45 1 0 0,23-48-656 0 0,-1-1-1 0 0,-1-1 1 0 0,-20 30 0 0 0,1-13 220 0 0,-22 35 7 0 0,33-44-264 0 0,-1-2 1 0 0,-28 32-1 0 0,41-56-12 0 0,9-15 11 0 0,8-14-63 0 0,17-22-69 0 0,-15 25-33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1.7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14272 0 0,'0'0'249'0'0,"23"26"1679"0"0,-19-24-1833 0 0,1 0 0 0 0,0 0 0 0 0,0 0 0 0 0,0-1 0 0 0,1 0 1 0 0,-1 0-1 0 0,0 0 0 0 0,0-1 0 0 0,1 1 0 0 0,9-2 0 0 0,7 2 104 0 0,-8 0-43 0 0,105 8 900 0 0,-115-7-927 0 0,-8 4-53 0 0,-7 5-34 0 0,4-7-20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2.1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106 1 13264 0 0,'1'21'737'0'0,"-4"-2"-421"0"0,0-1-1 0 0,-1 0 1 0 0,-9 22 0 0 0,7-24-84 0 0,-1-1 1 0 0,-1 0 0 0 0,-1 0 0 0 0,0-1 0 0 0,0-1-1 0 0,-2 1 1 0 0,-11 11 0 0 0,20-22-87 0 0,6-5-47 0 0,-3 1-111 0 0,2 0 20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20.860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9440 0 0,'0'0'1378'0'0,"5"7"-1210"0"0,1 1-96 0 0,1 0 0 0 0,-2 0 0 0 0,0 0 0 0 0,0 2 0 0 0,0-1-1 0 0,-1 0 1 0 0,0 1 0 0 0,3 13 0 0 0,13 73 212 0 0,-3 2 0 0 0,5 122 0 0 0,-8 1 43 0 0,-2-8-43 0 0,3-88-115 0 0,-8-14-1 0 0,-7-108-165 0 0,-2 19 95 0 0,-2-18-37 0 0,-5-12-24 0 0,7 4-30 0 0,1 1 0 0 0,-1-1 0 0 0,1 2 0 0 0,0-2 0 0 0,0 1 0 0 0,-1-8 0 0 0,1 4 0 0 0,-2-9 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2.5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80 0 12552 0 0,'-5'22'456'0'0,"0"1"0"0"0,-2-1 0 0 0,-1-1 0 0 0,0 1 0 0 0,-16 26 0 0 0,3-3 422 0 0,19-42-663 0 0,3-5 53 0 0,0 2-222 0 0</inkml:trace>
  <inkml:trace contextRef="#ctx0" brushRef="#br0" timeOffset="1">219 92 12664 0 0,'0'15'320'0'0,"1"-1"0"0"0,-2 1 1 0 0,0 0-1 0 0,-1 0 0 0 0,0 0 1 0 0,-7 20-1 0 0,1-10 67 0 0,0-1 1 0 0,-2 1-1 0 0,-1-2 0 0 0,-24 38 0 0 0,15-25 74 0 0,20-36-450 0 0,0 0-1 0 0,0 0 1 0 0,0 0-1 0 0,-1 1 1 0 0,1-1-1 0 0,0 0 1 0 0,0 0-1 0 0,0 1 1 0 0,0-1-1 0 0,0 0 1 0 0,-1 0-1 0 0,1 0 1 0 0,0 0-1 0 0,0 1 1 0 0,0-1-1 0 0,-1 0 1 0 0,1 0-1 0 0,0 0 1 0 0,0 0-1 0 0,-1 0 1 0 0,1 0-1 0 0,0 0 1 0 0,0 0-1 0 0,-1 0 1 0 0,1 1-1 0 0,0-1 1 0 0,0 0-1 0 0,-1 0 1 0 0,1 0-1 0 0,0 0 1 0 0,0-1-1 0 0,-1 1 1 0 0,1 0-1 0 0,0 0 1 0 0,-1 0-1 0 0,-7-8 446 0 0,-6-15-1663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3.6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0 467 9040 0 0,'0'0'1960'0'0,"3"0"-1823"0"0,30-9 467 0 0,-1-2 1 0 0,-1 0-1 0 0,44-24 0 0 0,-18 9-101 0 0,482-183 2697 0 0,-77 66-1935 0 0,-394 127-1149 0 0,-40 10 30 0 0,-24 6 12 0 0,-10 1 82 0 0,-67 11-153 0 0,49-10-61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4.0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13672 0 0,'0'0'598'0'0,"0"24"245"0"0,7 21 4 0 0,0 74 0 0 0,-6-83-727 0 0,-6 116 645 0 0,0 18-24 0 0,6-103-373 0 0,2-60-187 0 0,0-14-103 0 0,3-16-37 0 0,-6 23-40 0 0,3-14 16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4.4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13560 0 0,'0'3'280'0'0,"6"39"496"0"0,-1 0 0 0 0,-3 69 0 0 0,0 1 335 0 0,-1-56-839 0 0,2 31 337 0 0,-2-78-549 0 0,0-1-1 0 0,1 0 1 0 0,0 0 0 0 0,0 0-1 0 0,1 0 1 0 0,0 0-1 0 0,0 0 1 0 0,5 7 0 0 0,-7-13-46 0 0,0-1 1 0 0,0 1-1 0 0,0 0 1 0 0,0-1 0 0 0,0 1-1 0 0,0-1 1 0 0,1 1-1 0 0,-1-1 1 0 0,1 0-1 0 0,-1 0 1 0 0,1 1-1 0 0,-1-1 1 0 0,1 0-1 0 0,0 0 1 0 0,-1-1 0 0 0,1 1-1 0 0,0 0 1 0 0,0 0-1 0 0,0-1 1 0 0,-1 1-1 0 0,1-1 1 0 0,0 0-1 0 0,0 1 1 0 0,0-1 0 0 0,0 0-1 0 0,0 0 1 0 0,0 0-1 0 0,3-1 1 0 0,0-1 12 0 0,0 0 1 0 0,-1 0 0 0 0,1 0-1 0 0,0 0 1 0 0,-1-1 0 0 0,1 0-1 0 0,-1 0 1 0 0,0 0 0 0 0,6-6-1 0 0,5-6 17 0 0,-1-1 0 0 0,0-1 0 0 0,-2 0 0 0 0,0-1 0 0 0,-1 0 0 0 0,0 0 0 0 0,-2-1 0 0 0,12-34 0 0 0,-18 27-5 0 0,-2 11-15 0 0,0 4-15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4.7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 12056 0 0,'0'0'250'0'0,"-2"20"505"0"0,38 411 2947 0 0,-35-396-3136 0 0,-1-32-375 0 0,2-7-16 0 0,-2 3-135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5.2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12960 0 0,'0'0'473'0'0,"0"2"-228"0"0,10 153 1443 0 0,-4-94-1174 0 0,-4-42-449 0 0,10 90 671 0 0,-9-90-555 0 0,1-1 1 0 0,0 0-1 0 0,13 31 0 0 0,-16-47-168 0 0,0 1-1 0 0,-1-1 0 0 0,2 0 1 0 0,-1 0-1 0 0,0 0 0 0 0,0 0 1 0 0,1 0-1 0 0,-1 0 0 0 0,1 0 1 0 0,-1-1-1 0 0,1 1 1 0 0,0 0-1 0 0,0-1 0 0 0,0 1 1 0 0,-1-1-1 0 0,2 0 0 0 0,-1 0 1 0 0,0 0-1 0 0,0 0 1 0 0,0 0-1 0 0,0 0 0 0 0,1 0 1 0 0,-1-1-1 0 0,3 1 0 0 0,-1-1 5 0 0,-1 0 0 0 0,1-1 0 0 0,0 1 0 0 0,-1-1 0 0 0,1 0-1 0 0,-1 0 1 0 0,0 0 0 0 0,1-1 0 0 0,-1 1 0 0 0,0-1 0 0 0,0 1-1 0 0,0-1 1 0 0,0 0 0 0 0,0-1 0 0 0,3-2 0 0 0,8-7 40 0 0,-2 0-1 0 0,0-1 1 0 0,0-1 0 0 0,-1 0 0 0 0,-1 0-1 0 0,10-19 1 0 0,-20 33-32 0 0,-1 0-8 0 0,-1 1-1 0 0,0-1 1 0 0,0 1-1 0 0,1-1 1 0 0,-1 1-1 0 0,1 0 1 0 0,-1 0-1 0 0,0-1 1 0 0,1 1-1 0 0,0 0 1 0 0,-3 2-1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5.7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0 18663 0 0,'-1'19'-3'0'0,"1"0"0"0"0,0 0-1 0 0,5 29 1 0 0,-2-11 0 0 0,10 234-5 0 0,-13-267 8 0 0,-1-7 0 0 0,0 0 0 0 0,1-1 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6.1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0 368 12960 0 0,'23'-19'369'0'0,"0"0"0"0"0,1 2 0 0 0,0 1-1 0 0,46-22 1 0 0,-26 14 220 0 0,263-117 1008 0 0,-235 116-1333 0 0,0 3 0 0 0,80-14 0 0 0,-149 36-264 0 0,11-4 62 0 0,1 1 1 0 0,0 1 0 0 0,-1 1 0 0 0,25 0 0 0 0,-36 1-43 0 0,0 0 0 0 0,0 1 1 0 0,0-1-1 0 0,0 1 0 0 0,0 0 1 0 0,0 0-1 0 0,0 0 0 0 0,0 0 1 0 0,0 0-1 0 0,-1 1 0 0 0,1-1 1 0 0,0 1-1 0 0,-1 0 0 0 0,1 0 0 0 0,3 3 1 0 0,-5-3-8 0 0,1 1 0 0 0,-1-1 1 0 0,0 0-1 0 0,1 0 0 0 0,-1 1 1 0 0,0-1-1 0 0,-1 0 0 0 0,1 1 1 0 0,0-1-1 0 0,-1 1 0 0 0,1-1 1 0 0,-1 1-1 0 0,1 3 0 0 0,3 129 138 0 0,-7-86-20 0 0,1-33-82 0 0,2-14-35 0 0,0 0 0 0 0,0 1 0 0 0,-1-1 0 0 0,1 1-1 0 0,-1-1 1 0 0,0 0 0 0 0,0 1 0 0 0,1-1 0 0 0,-2 0 0 0 0,1 0 0 0 0,0 0-1 0 0,0 0 1 0 0,-1 0 0 0 0,1 0 0 0 0,-1 0 0 0 0,1 0 0 0 0,-1-1 0 0 0,0 1-1 0 0,0-1 1 0 0,0 1 0 0 0,0-1 0 0 0,0 1 0 0 0,0-1 0 0 0,0 0 0 0 0,0 0-1 0 0,-1 0 1 0 0,-2 1 0 0 0,-4 1 37 0 0,0 0 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6.4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 14064 0 0,'-1'10'216'0'0,"0"1"1"0"0,1 0 0 0 0,1 0 0 0 0,0-1 0 0 0,4 21 0 0 0,1 12 383 0 0,-1 83 1836 0 0,-9-154-427 0 0,-6-52-2045 0 0,9 60 45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6.8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0 164 13864 0 0,'134'-86'405'0'0,"-100"70"-151"0"0,1 0 1 0 0,1 3-1 0 0,60-15 0 0 0,-94 27-230 0 0,1 0 0 0 0,0 0 0 0 0,0 0 0 0 0,0 1 0 0 0,0 0 0 0 0,0-1 0 0 0,0 1 0 0 0,0 0 0 0 0,0 0 0 0 0,-1 1 0 0 0,1-1 0 0 0,0 1-1 0 0,0-1 1 0 0,0 1 0 0 0,0 0 0 0 0,4 2 0 0 0,-5-1-4 0 0,0-1 0 0 0,0 1 0 0 0,0 0 0 0 0,-1 0 0 0 0,1 0 1 0 0,0 0-1 0 0,-1 0 0 0 0,0 0 0 0 0,1 0 0 0 0,-1 0 0 0 0,0 1 0 0 0,0-1 0 0 0,0 0 0 0 0,0 1 0 0 0,-1-1 0 0 0,1 1 0 0 0,-1-1 0 0 0,1 1 0 0 0,-1 2 0 0 0,1 10 86 0 0,-1 0-1 0 0,-1 0 1 0 0,0 0-1 0 0,-1 0 1 0 0,0-1-1 0 0,-1 1 1 0 0,-8 22-1 0 0,-1-18 137 0 0,11-18-226 0 0,-1 1 0 0 0,1-1-1 0 0,0 1 1 0 0,0-1 0 0 0,0 1 0 0 0,0 0 0 0 0,0 0 0 0 0,0 0 0 0 0,0-1 0 0 0,1 1-1 0 0,-1 0 1 0 0,0 3 0 0 0,1-5-14 0 0,0 0 1 0 0,0 0-1 0 0,0 1 0 0 0,0-1 1 0 0,0 0-1 0 0,0 0 0 0 0,0 1 0 0 0,-1-1 1 0 0,1 0-1 0 0,0 0 0 0 0,0 0 1 0 0,0 1-1 0 0,0-1 0 0 0,-1 0 0 0 0,1 0 1 0 0,0 0-1 0 0,0 0 0 0 0,-1 1 0 0 0,1-1 1 0 0,0 0-1 0 0,0 0 0 0 0,-1 0 1 0 0,1 0-1 0 0,0 0 0 0 0,0 0 0 0 0,-1 0 1 0 0,1 0-1 0 0,0 0 0 0 0,0 0 1 0 0,-1 0-1 0 0,1 0 0 0 0,0 0 0 0 0,-1 0 1 0 0,1 0-1 0 0,0 0 0 0 0,0 0 1 0 0,-1 0-1 0 0,1 0 0 0 0,0 0 0 0 0,0 0 1 0 0,-1 0-1 0 0,1 0 0 0 0,0-1 1 0 0,0 1-1 0 0,-1 0 0 0 0,1 0 0 0 0,0 0 1 0 0,0 0-1 0 0,0-1 0 0 0,0 1 0 0 0,-1 0 1 0 0,-13-10 130 0 0,-12-20-10 0 0,16 16-85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7:21.25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1 155 7936 0 0,'0'0'465'0'0,"6"-1"-320"0"0,1 0-131 0 0,9-2 200 0 0,2-2 0 0 0,-1-1 0 0 0,17-7 0 0 0,96-47 315 0 0,-114 52-487 0 0,-10 6-22 0 0,-1-1 0 0 0,0 1 0 0 0,0-1 0 0 0,0 0-1 0 0,0 0 1 0 0,4-5 0 0 0,3-3 22 0 0,-10 10-29 0 0,0-1 0 0 0,0-1 1 0 0,1 2-1 0 0,-2-1 0 0 0,1 0 0 0 0,0-1 0 0 0,0 1 0 0 0,1-4 0 0 0,-1 5-3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1:57.2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13672 0 0,'0'2'313'0'0,"3"46"643"0"0,11 62 1 0 0,0-5 370 0 0,4 172 516 0 0,-10-137-1086 0 0,3-43-63 0 0,-22-163 58 0 0,7 50-728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2:07.5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195 1 12760 0 0,'0'0'1113'0'0,"-1"2"-553"0"0,-9 19-101 0 0,0 0 0 0 0,2 1 0 0 0,1-1 0 0 0,-9 43 0 0 0,-10 32 127 0 0,-16 9 649 0 0,-10 33-542 0 0,49-128-660 0 0,-14 52 120 0 0,16-58-138 0 0,0-1-1 0 0,1 1 1 0 0,0-1 0 0 0,-1 1-1 0 0,1-1 1 0 0,0 1-1 0 0,1 0 1 0 0,-1-1 0 0 0,1 1-1 0 0,-1-1 1 0 0,1 0 0 0 0,0 1-1 0 0,0-1 1 0 0,3 6-1 0 0,-2-8-5 0 0,-1 1 0 0 0,1-1 0 0 0,0 1 0 0 0,-1-1 0 0 0,1 0 0 0 0,0 0 0 0 0,0 0 0 0 0,0 0 0 0 0,0 0 0 0 0,0-1 0 0 0,0 1 0 0 0,0 0 0 0 0,0-1 0 0 0,0 0 0 0 0,0 1 0 0 0,0-1 0 0 0,0 0 0 0 0,0 0 0 0 0,0 0-1 0 0,0 0 1 0 0,0 0 0 0 0,0-1 0 0 0,0 1 0 0 0,0-1 0 0 0,3 0 0 0 0,7-2 20 0 0,0-1 0 0 0,20-9 1 0 0,-31 13-29 0 0,53-28 104 0 0,-1-2 0 0 0,74-55 1 0 0,-117 78-84 0 0,-1 0 0 0 0,0 0 0 0 0,0-1 0 0 0,0 0 0 0 0,-1 0 0 0 0,0-1 0 0 0,-1 0 0 0 0,0 0 0 0 0,0-1 0 0 0,-1 0 0 0 0,0 0 0 0 0,-1-1 0 0 0,0 1 0 0 0,4-15 0 0 0,-9 24-18 0 0,0 1 0 0 0,0 0-1 0 0,0-1 1 0 0,0 1-1 0 0,0 0 1 0 0,0-1 0 0 0,0 1-1 0 0,0 0 1 0 0,0-1-1 0 0,0 1 1 0 0,1 0 0 0 0,-1 0-1 0 0,0-1 1 0 0,0 1-1 0 0,0 0 1 0 0,0-1 0 0 0,1 1-1 0 0,-1 0 1 0 0,0 0-1 0 0,0-1 1 0 0,0 1 0 0 0,1 0-1 0 0,-1 0 1 0 0,0 0-1 0 0,1-1 1 0 0,-1 1 0 0 0,0 0-1 0 0,0 0 1 0 0,1 0-1 0 0,-1 0 1 0 0,0-1 0 0 0,1 1-1 0 0,-1 0 1 0 0,0 0-1 0 0,1 0 1 0 0,-1 0 0 0 0,0 0-1 0 0,1 0 1 0 0,10 11 48 0 0,6 22-29 0 0,8 24-64 0 0,45 102-564 0 0,-68-154 548 0 0,0-1 0 0 0,0 1 0 0 0,0 0 1 0 0,-1 0-1 0 0,0-1 0 0 0,0 1 0 0 0,-1 0 0 0 0,1 0 1 0 0,-1 0-1 0 0,0 0 0 0 0,0 0 0 0 0,-2 9 0 0 0,-8 14-2652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2: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16839 0 0,'22'113'14'0'0,"-8"-35"-5"0"0,1 27 34 0 0,-6-38-5 0 0,-6-40-20 0 0,-1-13 34 0 0,0 0 0 0 0,0-1 0 0 0,9 26 0 0 0,-11-31 125 0 0,-6-20 44 0 0,-8-51-142 0 0,11 41-62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2:08.5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1 108 12960 0 0,'3'-6'98'0'0,"0"1"1"0"0,1-1 0 0 0,0 1 0 0 0,0 0-1 0 0,1 0 1 0 0,-1 1 0 0 0,1-1 0 0 0,0 1-1 0 0,0 0 1 0 0,0 0 0 0 0,1 1 0 0 0,-1-1 0 0 0,1 1-1 0 0,10-4 1 0 0,6-1 272 0 0,0 1 0 0 0,40-8 0 0 0,-46 12-230 0 0,0 1 0 0 0,0 0 0 0 0,0 1-1 0 0,22 2 1 0 0,-33-1-116 0 0,-1 0-1 0 0,1 0 0 0 0,0 1 1 0 0,0 0-1 0 0,-1 0 0 0 0,1 0 1 0 0,0 1-1 0 0,-1 0 0 0 0,0 0 1 0 0,1 0-1 0 0,-1 0 0 0 0,0 0 1 0 0,0 1-1 0 0,0 0 0 0 0,0 0 1 0 0,-1 0-1 0 0,1 0 0 0 0,5 8 1 0 0,-8-9 3 0 0,0 1 0 0 0,0 0 0 0 0,-1 0 1 0 0,1-1-1 0 0,-1 1 0 0 0,1 0 0 0 0,-1 0 0 0 0,0 0 1 0 0,0 0-1 0 0,-1 0 0 0 0,1 3 0 0 0,-7 32 90 0 0,0-13-59 0 0,-1 0 1 0 0,-2-1-1 0 0,0 0 0 0 0,-2 0 1 0 0,0-1-1 0 0,-1-1 1 0 0,-2 0-1 0 0,-31 36 0 0 0,-1-2 224 0 0,28-35-147 0 0,11-12-32 0 0,-1 0 0 0 0,1 0 0 0 0,-1-1 0 0 0,-20 13 0 0 0,14-15 350 0 0,13-6 29 0 0,9-3-324 0 0,133-44 189 0 0,-111 38-258 0 0,1 2 0 0 0,-1 0-1 0 0,1 2 1 0 0,0 1 0 0 0,59 0 0 0 0,-87 4-78 0 0,8 1 61 0 0,0 0 1 0 0,1-1-1 0 0,-1-1 0 0 0,0 0 0 0 0,15-3 1 0 0,-24 4-68 0 0,-1 0 0 0 0,0 0 1 0 0,0 0-1 0 0,1 0 1 0 0,-1 0-1 0 0,0 0 0 0 0,0 0 1 0 0,0 0-1 0 0,1 0 0 0 0,-1 0 1 0 0,0-1-1 0 0,0 1 1 0 0,0 0-1 0 0,0 0 0 0 0,1 0 1 0 0,-1 0-1 0 0,0 0 0 0 0,0-1 1 0 0,0 1-1 0 0,0 0 1 0 0,0 0-1 0 0,1 0 0 0 0,-1 0 1 0 0,0-1-1 0 0,0 1 0 0 0,0 0 1 0 0,0 0-1 0 0,0 0 0 0 0,0-1 1 0 0,0 1-1 0 0,0 0 1 0 0,0 0-1 0 0,0 0 0 0 0,0-1 1 0 0,0 1-1 0 0,0 0 0 0 0,0 0 1 0 0,0 0-1 0 0,0-1 1 0 0,0 1-1 0 0,0 0 0 0 0,0 0 1 0 0,0-1-1 0 0,0 1 0 0 0,0 0 1 0 0,0 0-1 0 0,-1 0 1 0 0,1 0-1 0 0,0-1 0 0 0,0 1 1 0 0,0 0-1 0 0,0 0 0 0 0,-9-8-2054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5:17.03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3722 4120 0 0,'0'0'2260'0'0,"0"-7"-2119"0"0,0 2-121 0 0,0 0 23 0 0,0 0 0 0 0,0 0 0 0 0,0 1-1 0 0,0-1 1 0 0,1 0 0 0 0,0 0 0 0 0,0 1 0 0 0,0-1 0 0 0,1 1 0 0 0,-1-1 0 0 0,4-6 0 0 0,0 3 24 0 0,-1 0-1 0 0,-1 0 1 0 0,0 0 0 0 0,0-1 0 0 0,0 1 0 0 0,-1-1-1 0 0,-1 0 1 0 0,2-10 0 0 0,7-34 82 0 0,68-181 661 0 0,-66 201-714 0 0,2 0-1 0 0,28-45 1 0 0,2-8 41 0 0,-24 50-82 0 0,1 0 0 0 0,2 2 0 0 0,1 1 0 0 0,38-41 0 0 0,4-5 23 0 0,-13 19-18 0 0,4-5-3 0 0,-17 11 16 0 0,78-80 0 0 0,-100 115-52 0 0,18-24 1 0 0,-20 21-3 0 0,25-22 0 0 0,127-98 127 0 0,-121 105-112 0 0,-11 11 31 0 0,57-31 0 0 0,-48 31-2 0 0,0 1-13 0 0,20-13 22 0 0,-48 28-37 0 0,0 0 0 0 0,1 2 1 0 0,24-9-1 0 0,-17 7 6 0 0,215-84 291 0 0,-198 78-239 0 0,1 3 0 0 0,66-13 0 0 0,-44 11 19 0 0,-44 12-65 0 0,-1 0 0 0 0,1 2 0 0 0,0 0 0 0 0,23 3-1 0 0,29-2 59 0 0,-60 1-86 0 0,-1-1 1 0 0,0 2-1 0 0,0 0 1 0 0,0 0 0 0 0,16 6-1 0 0,-10-3 2 0 0,-13-3-11 0 0,0 1 0 0 0,0-1 0 0 0,0 0-1 0 0,-1 1 1 0 0,1 0 0 0 0,-1 0 0 0 0,0 1-1 0 0,0-1 1 0 0,0 1 0 0 0,0 0-1 0 0,-1 0 1 0 0,1 0 0 0 0,5 9 0 0 0,8 9 55 0 0,-6-2-20 0 0,-10-17-40 0 0,1 0 0 0 0,-1 0 0 0 0,0-1 0 0 0,1 1 1 0 0,-1-1-1 0 0,1 1 0 0 0,2 1 0 0 0,-1 0 4 0 0,0 0-1 0 0,0 0 0 0 0,0 1 0 0 0,0-1 1 0 0,-1 1-1 0 0,1-1 0 0 0,-1 1 0 0 0,-1 0 1 0 0,1 0-1 0 0,0 0 0 0 0,-1 0 0 0 0,1 6 1 0 0,0 8 44 0 0,0 35 0 0 0,-2-46-43 0 0,-1-1 5 0 0,0 0-1 0 0,-1 0 1 0 0,1 0-1 0 0,-1 0 1 0 0,-1 0-1 0 0,1-1 1 0 0,-1 1-1 0 0,0-1 1 0 0,-1 0-1 0 0,1 0 1 0 0,-1 0-1 0 0,0 0 1 0 0,-7 7-1 0 0,-13 21 169 0 0,21-30-156 0 0,-1 0 0 0 0,0-1 0 0 0,1 1 0 0 0,-1-1 0 0 0,-1 0 0 0 0,1 0 1 0 0,0 0-1 0 0,-1 0 0 0 0,1-1 0 0 0,-1 0 0 0 0,0 0 0 0 0,0 0 0 0 0,0 0 1 0 0,0-1-1 0 0,-6 1 0 0 0,3 0 55 0 0,0 1 0 0 0,0 0 0 0 0,-10 5 0 0 0,12-6-29 0 0,1 0-1 0 0,-1 0 1 0 0,0 0 0 0 0,0 0-1 0 0,0-1 1 0 0,0 0-1 0 0,0-1 1 0 0,0 1 0 0 0,0-1-1 0 0,0 0 1 0 0,0 0-1 0 0,0-1 1 0 0,0 0 0 0 0,0 0-1 0 0,-6-2 1 0 0,-22-2 215 0 0,29 3-235 0 0,1 0-1 0 0,-1 0 1 0 0,0 0 0 0 0,1-1 0 0 0,-1 1 0 0 0,1-1 0 0 0,-1 0 0 0 0,1 0 0 0 0,0-1 0 0 0,1 1 0 0 0,-1-1 0 0 0,1 0 0 0 0,-1 0 0 0 0,1 0 0 0 0,0-1 0 0 0,1 1 0 0 0,-4-6 0 0 0,-17-32 125 0 0,17 33-120 0 0,1 1 0 0 0,0-1-1 0 0,0-1 1 0 0,-3-9 0 0 0,4 1 11 0 0,0 1 1 0 0,0 0-1 0 0,2-1 1 0 0,0-20-1 0 0,4-71 113 0 0,-1 86-143 0 0,0 13-15 0 0,1-1 1 0 0,0 1-1 0 0,0 1 1 0 0,1-1-1 0 0,8-18 1 0 0,-5 15 4 0 0,-1 0 1 0 0,6-27 0 0 0,11-41-2 0 0,-2 6-8 0 0,-16 54-2 0 0,2-1 0 0 0,0 1 1 0 0,1 0-1 0 0,1 0 1 0 0,17-32-1 0 0,-5 13-7 0 0,-17 31 6 0 0,1 0 1 0 0,1 1-1 0 0,0-1 0 0 0,10-12 1 0 0,43-56-30 0 0,-37 49 8 0 0,0 0-1 0 0,2 1 1 0 0,33-29-1 0 0,-47 47 14 0 0,-1 0 0 0 0,1 0 0 0 0,6-12-1 0 0,19-19-12 0 0,93-90-59 0 0,71-62-43 0 0,-145 138 92 0 0,-43 42 26 0 0,1 1-1 0 0,0 0 1 0 0,1 0 0 0 0,1 1 0 0 0,23-15 0 0 0,14-3-21 0 0,61-29-3 0 0,136-50-50 0 0,-118 52 52 0 0,56-21-1 0 0,44-4 3 0 0,-161 56 6 0 0,-41 16 14 0 0,-1-2 1 0 0,0 0-1 0 0,24-15 1 0 0,-28 7-142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5:18.285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1 7832 0 0,'0'0'3072'0'0,"5"4"-2688"0"0,24 17 95 0 0,-10-7-303 0 0,1 0 1 0 0,0-1-1 0 0,33 15 1 0 0,123 45 1100 0 0,-156-67-1153 0 0,0 0-1 0 0,25 3 1 0 0,3 0 108 0 0,-21-3-82 0 0,1-1-1 0 0,0-1 1 0 0,37 0 0 0 0,-63-4-143 0 0,-1 0 0 0 0,1 0 0 0 0,-1 0 1 0 0,0 0-1 0 0,1 1 0 0 0,-1-1 1 0 0,1 1-1 0 0,-1-1 0 0 0,0 1 0 0 0,1-1 1 0 0,-1 1-1 0 0,0 0 0 0 0,0 0 1 0 0,1 0-1 0 0,0 1 0 0 0,7 4 39 0 0,-3-4 67 0 0,-5-2-95 0 0,-1 0 0 0 0,0 0 1 0 0,0 0-1 0 0,0 0 0 0 0,1 0 0 0 0,-1 0 1 0 0,0 0-1 0 0,0 0 0 0 0,0 0 1 0 0,1 1-1 0 0,-1-1 0 0 0,0 0 0 0 0,0 0 1 0 0,0 0-1 0 0,0 0 0 0 0,1 0 0 0 0,-1 1 1 0 0,0-1-1 0 0,0 0 0 0 0,0 0 1 0 0,0 0-1 0 0,0 1 0 0 0,0-1 0 0 0,0 0 1 0 0,0 0-1 0 0,1 0 0 0 0,-1 1 0 0 0,0-1 1 0 0,0 0-1 0 0,0 0 0 0 0,0 0 0 0 0,0 1 1 0 0,0-1-1 0 0,0 0 0 0 0,0 0 1 0 0,0 1-1 0 0,0-1 0 0 0,0 0 0 0 0,-1 0 1 0 0,1 0-1 0 0,0 1 0 0 0,0 0-14 0 0,1 0-1 0 0,-1-1 1 0 0,0 1 0 0 0,1 0-1 0 0,-1 0 1 0 0,0 0 0 0 0,1-1-1 0 0,-1 1 1 0 0,1 0 0 0 0,-1 0-1 0 0,1-1 1 0 0,0 1-1 0 0,-1 0 1 0 0,1-1 0 0 0,0 1-1 0 0,-1-1 1 0 0,2 1 0 0 0,-1 0 1 0 0,0-1 1 0 0,0 1 0 0 0,-1 0 0 0 0,1-1-1 0 0,0 1 1 0 0,0 0 0 0 0,-1-1-1 0 0,1 1 1 0 0,0 0 0 0 0,-1 0 0 0 0,1 0-1 0 0,-1 0 1 0 0,1 0 0 0 0,-1-1 0 0 0,0 1-1 0 0,1 0 1 0 0,-1 0 0 0 0,0 0 0 0 0,0 0-1 0 0,1 0 1 0 0,-1 0 0 0 0,0 2 0 0 0,-1 0 4 0 0,1 0 1 0 0,-1 1-1 0 0,0-1 1 0 0,0 0-1 0 0,-1 0 1 0 0,1 0-1 0 0,-1 0 1 0 0,-2 4-1 0 0,-4 8 1 0 0,-4 18 1 0 0,1-1 0 0 0,-9 44 0 0 0,10-36-10 0 0,-16 44 0 0 0,-45 107 13 0 0,59-146-10 0 0,10-36-4 0 0,-4 2 1 0 0,6-11-2 0 0,-1 0 0 0 0,1 0 0 0 0,0 0 0 0 0,0 1 0 0 0,-1-1 0 0 0,1 0 0 0 0,0 0 0 0 0,0 0 0 0 0,-1 1 0 0 0,1-1 0 0 0,0 0 0 0 0,0 0 0 0 0,0 1 0 0 0,0-1 0 0 0,-1 0 0 0 0,1 1 0 0 0,0-1 0 0 0,0 0 0 0 0,0 1 0 0 0,0-1 0 0 0,0 0 0 0 0,0 1 0 0 0,0-1 0 0 0,0 0 0 0 0,0 0 0 0 0,0 1 0 0 0,0-1 0 0 0,0 0 0 0 0,0 1 0 0 0,0-1 0 0 0,0 0 0 0 0,0 1 0 0 0,0-1 0 0 0,0 0 0 0 0,1 1 0 0 0,-1-1 0 0 0,0 0 0 0 0,0 0 0 0 0,0 1 0 0 0,0-1 0 0 0,1 0 0 0 0,-1 0 0 0 0,0 1 0 0 0,0-1 0 0 0,1 0 0 0 0,-1 0 0 0 0,0 0 0 0 0,0 1 0 0 0,1-1 0 0 0,-1 0 0 0 0,0 0 0 0 0,1 0 0 0 0,-1 0-1 0 0,0 0 1 0 0,0 0 0 0 0,1 1 0 0 0,-1-1 0 0 0,1 0 1 0 0,-1 0-1 0 0,0 0 0 0 0,0 0 0 0 0,0 0 0 0 0,0 0 0 0 0,0 0 0 0 0,0 0 0 0 0,0 0 0 0 0,0 0 0 0 0,0 0 0 0 0,1 0 0 0 0,-1 1 0 0 0,0-1 0 0 0,0 0 0 0 0,0 0 0 0 0,0 0 0 0 0,0 0 0 0 0,0 0 0 0 0,0 0 0 0 0,0 0 0 0 0,0 0 0 0 0,1 0 0 0 0,-1 0 0 0 0,0 0 0 0 0,0 0 0 0 0,0 0 0 0 0,0 0 0 0 0,0 0 0 0 0,0 0 0 0 0,0 0 0 0 0,0 0 0 0 0,1 0 0 0 0,-1 0 0 0 0,0 0 0 0 0,0 0 0 0 0,0 0 0 0 0,0-1 0 0 0,0 1 0 0 0,0 0 0 0 0,0 0 0 0 0,0 0 0 0 0,0 0 0 0 0,0 0 0 0 0,1 0 0 0 0,-1 0 0 0 0,0 0 0 0 0,0 0 0 0 0,0 0 0 0 0,0 0 0 0 0,0-1 0 0 0,0 1 0 0 0,0 0 0 0 0,0 0 0 0 0,0 0 0 0 0,0 0 0 0 0,0 0 0 0 0,0 0 0 0 0,0 0 0 0 0,0 0 0 0 0,0-1-1 0 0,0-2 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1.3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8136 0 0,'0'0'1397'0'0,"11"24"-610"0"0,-6-14-585 0 0,-1-1 0 0 0,-1 1 0 0 0,0-1 0 0 0,0 1 0 0 0,-1 0 0 0 0,0 0 0 0 0,1 17 0 0 0,0 1 319 0 0,0 4 126 0 0,-2 60-1 0 0,-4-45-176 0 0,-14 71-1 0 0,9-76-324 0 0,2 13 209 0 0,6-54-344 0 0,0-1 0 0 0,0 0 0 0 0,0 0 1 0 0,0 1-1 0 0,-1-1 0 0 0,1 0 1 0 0,0 0-1 0 0,0 0 0 0 0,0 1 1 0 0,0-1-1 0 0,0 0 0 0 0,0 0 0 0 0,-1 0 1 0 0,1 1-1 0 0,0-1 0 0 0,0 0 1 0 0,0 0-1 0 0,0 0 0 0 0,-1 0 1 0 0,1 0-1 0 0,0 1 0 0 0,0-1 0 0 0,0 0 1 0 0,-1 0-1 0 0,1 0 0 0 0,0 0 1 0 0,0 0-1 0 0,-1 0 0 0 0,1 0 1 0 0,0 0-1 0 0,0 0 0 0 0,-1 0 1 0 0,0-1 37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1.7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0 151 11448 0 0,'0'0'1270'0'0,"20"-12"14"0"0,4-9-835 0 0,0 1 0 0 0,2 0-1 0 0,44-24 1 0 0,-21 11-237 0 0,-45 33-186 0 0,-2-1 27 0 0,-4 1 130 0 0,3 0-166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2.1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10448 0 0,'0'0'741'0'0,"19"16"-309"0"0,-8-6-174 0 0,-2 1 0 0 0,1 0-1 0 0,-1 1 1 0 0,-1 0 0 0 0,8 15 0 0 0,-6-13-5 0 0,4 8 167 0 0,11 33 459 0 0,-25-53-602 0 0,-2-5-138 0 0,-3-5-61 0 0,4 3-52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2.4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10344 0 0,'0'0'288'0'0,"2"3"-143"0"0,8 19 96 0 0,-1 1 0 0 0,-1 0 0 0 0,-1 1 0 0 0,-1-1 0 0 0,-1 1 0 0 0,2 37 0 0 0,-7 56 872 0 0,0-103-927 0 0,-1 0 0 0 0,0 0 1 0 0,-6 24-1 0 0,5-27-76 0 0,-3 1 185 0 0,2-11-7 0 0,0-8-191 0 0,2 3-65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48.88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92 8936 0 0,'0'0'2752'0'0,"4"-1"-2438"0"0,30-5-164 0 0,0-2 0 0 0,-1-1-1 0 0,34-15 1 0 0,28-15-94 0 0,-83 36-57 0 0,4 2 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2.8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1 148 12256 0 0,'0'0'1245'0'0,"2"-2"-985"0"0,26-22 617 0 0,27-32 0 0 0,2 0 206 0 0,-54 53-1025 0 0,2-1 96 0 0,-6 2 187 0 0,1 2-309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3.2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11952 0 0,'0'0'624'0'0,"2"2"-435"0"0,7 6 90 0 0,0-1 1 0 0,0 0-1 0 0,12 7 1 0 0,10 7 518 0 0,-20-14-523 0 0,3 2 338 0 0,-10-4-496 0 0,-4-5-99 0 0,1 0 0 0 0,0 1 0 0 0,-1-1 0 0 0,1 1 0 0 0,0-1 0 0 0,-1 1 0 0 0,1 0 0 0 0,-1-1 0 0 0,1 1 0 0 0,-1-1 0 0 0,0 1 0 0 0,1 0 0 0 0,-1-1 0 0 0,0 1 0 0 0,1 0 0 0 0,-1 0 0 0 0,0-1 0 0 0,0 1 0 0 0,1 0 0 0 0,-1 0 0 0 0,0-1 0 0 0,0 1 1 0 0,0 0-1 0 0,0 0 0 0 0,0 0 0 0 0,0-1 0 0 0,0 1 0 0 0,0 0 0 0 0,-1 0 0 0 0,1-1 0 0 0,0 1 0 0 0,-1 1 0 0 0,0-1 29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3.6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1 168 11048 0 0,'0'0'414'0'0,"19"-13"204"0"0,16-15 55 0 0,42-25 1 0 0,-22 17-268 0 0,-49 31-345 0 0,0 1 0 0 0,0 0 1 0 0,1 0-1 0 0,0 1 0 0 0,-1 0 0 0 0,1 0 0 0 0,1 0 1 0 0,-1 1-1 0 0,0 0 0 0 0,0 0 0 0 0,11 0 1 0 0,-16 2-54 0 0,-1 0 0 0 0,1 1 0 0 0,-1-1 0 0 0,1 0 0 0 0,-1 1 0 0 0,1 0 0 0 0,-1-1 0 0 0,0 1 0 0 0,1 0-1 0 0,-1 0 1 0 0,0 0 0 0 0,0-1 0 0 0,1 1 0 0 0,-1 1 0 0 0,0-1 0 0 0,0 0 0 0 0,0 0 0 0 0,0 0 0 0 0,0 0 0 0 0,-1 1 0 0 0,1-1 0 0 0,0 1 0 0 0,-1-1 0 0 0,1 0 0 0 0,0 1 0 0 0,-1-1 0 0 0,0 1 0 0 0,1-1 0 0 0,-1 1 0 0 0,0 2 0 0 0,2 7 15 0 0,-1 0-1 0 0,0 0 1 0 0,-1 12-1 0 0,0-17-9 0 0,0 33 55 0 0,-2 0 0 0 0,-9 49 0 0 0,11-85-63 0 0,0-1-1 0 0,0 1 1 0 0,-1-1 0 0 0,1 1-1 0 0,-1-1 1 0 0,0 1 0 0 0,0-1-1 0 0,0 1 1 0 0,0-1 0 0 0,0 0-1 0 0,0 1 1 0 0,-1-1 0 0 0,1 0-1 0 0,-1 0 1 0 0,0 0-1 0 0,1 0 1 0 0,-1-1 0 0 0,0 1-1 0 0,0 0 1 0 0,0-1 0 0 0,0 1-1 0 0,0-1 1 0 0,-1 0 0 0 0,1 1-1 0 0,0-1 1 0 0,-5 1 0 0 0,2 0 3 0 0,0 0 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4.0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0 500 9848 0 0,'180'-129'1978'0'0,"-30"22"-386"0"0,130-80 239 0 0,-269 181-1786 0 0,97-64 493 0 0,-117 85-83 0 0,6-9-450 0 0,-1 0 0 0 0,0-1 0 0 0,0 1 1 0 0,0-1-1 0 0,-7 6 0 0 0,-1-3 13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4.4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0 203 10448 0 0,'0'0'785'0'0,"18"-8"-481"0"0,4-2 17 0 0,0-1-1 0 0,0 0 1 0 0,-1-2 0 0 0,0-1-1 0 0,26-22 1 0 0,11-12 50 0 0,9-4 73 0 0,-66 52-368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5.0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1 186 11352 0 0,'0'0'486'0'0,"24"-11"50"0"0,123-84 1304 0 0,-78 47-1090 0 0,-53 36-585 0 0,-13 10-76 0 0,0-1-1 0 0,1 0 0 0 0,-1 1 0 0 0,1 0 1 0 0,0 0-1 0 0,0 0 0 0 0,6-2 1 0 0,-14 7 4 0 0,2-1-46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5.4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1 319 10952 0 0,'0'0'1048'0'0,"21"5"-54"0"0,-2-11-792 0 0,0-1 0 0 0,-1 0-1 0 0,0-2 1 0 0,25-14 0 0 0,64-52 467 0 0,8-3-261 0 0,-68 50-68 0 0,71-58 0 0 0,-113 82-236 0 0,-9 4-24 0 0,-6 2-15 0 0,8-2-34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6.08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10248 0 0,'0'0'457'0'0,"10"23"-41"0"0,4 8-141 0 0,-1 2 0 0 0,-3 0-1 0 0,0 0 1 0 0,5 36 0 0 0,6 20-49 0 0,64 265 661 0 0,-44-229-752 0 0,-21-68-64 0 0,-2-2 60 0 0,-6-21-49 0 0,-10-26-16 0 0,1 1 0 0 0,0-1 0 0 0,5 11 1 0 0,-5-8 11 0 0,2 7 195 0 0,-5-18-260 0 0,0 0 0 0 0,0 1 1 0 0,0-1-1 0 0,0 0 0 0 0,0 0 0 0 0,0 0 0 0 0,0 1 0 0 0,0-1 0 0 0,0 0 0 0 0,0 0 1 0 0,0 0-1 0 0,0 1 0 0 0,0-1 0 0 0,0 0 0 0 0,0 0 0 0 0,1 0 0 0 0,-1 1 0 0 0,0-1 1 0 0,0 0-1 0 0,0 0 0 0 0,0 0 0 0 0,0 0 0 0 0,0 1 0 0 0,1-1 0 0 0,-1 0 0 0 0,0 0 1 0 0,0 0-1 0 0,0 0 0 0 0,1 0 0 0 0,-1 0 0 0 0,0 0 0 0 0,0 0 0 0 0,0 1 0 0 0,1-1 0 0 0,-1 0 1 0 0,0 0-1 0 0,0 0 0 0 0,0 0 0 0 0,1 0 0 0 0,-1 0 0 0 0,0 0 0 0 0,0 0 0 0 0,0 0 1 0 0,1 0-1 0 0,-1 0 0 0 0,0 0 0 0 0,0-1 0 0 0,1 1 0 0 0,-1 0 3 0 0,0-1-1 0 0,0 1 1 0 0,0 0-1 0 0,0-1 1 0 0,0 1-1 0 0,1-1 1 0 0,-1 1-1 0 0,0-1 1 0 0,0 1 0 0 0,0-1-1 0 0,0 1 1 0 0,-1-1-1 0 0,1 1 1 0 0,0-1-1 0 0,0 1 1 0 0,0 0-1 0 0,0-1 1 0 0,0 1-1 0 0,0-1 1 0 0,-1 1-1 0 0,1-1 1 0 0,0 1 0 0 0,0 0-1 0 0,-1-1 1 0 0,1 1-1 0 0,0 0 1 0 0,-1-1-1 0 0,1 1 1 0 0,0 0-1 0 0,-1-1 1 0 0,-12-9 238 0 0,7 8-140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6.7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11952 0 0,'0'0'810'0'0,"7"21"-182"0"0,1 9-268 0 0,-3-13-21 0 0,-1-1 0 0 0,2 18 1 0 0,-3-7-149 0 0,1 3 163 0 0,-2 1 1 0 0,-2 45-1 0 0,-2 31 103 0 0,-12 53 59 0 0,13-153-316 0 0,2-16-128 0 0,0-16-44 0 0,1 10-12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7.0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1 205 12664 0 0,'0'0'424'0'0,"1"-2"-208"0"0,6-7-35 0 0,1 0 1 0 0,0 1-1 0 0,0 0 1 0 0,1 0-1 0 0,14-9 1 0 0,7-7 361 0 0,20-16 135 0 0,20-20-36 0 0,-61 49-548 0 0,-6 4 38 0 0,-5 6 123 0 0,0 2-246 0 0,1 0 0 0 0,-1 1 0 0 0,1 0 0 0 0,0-1 0 0 0,-1 1 0 0 0,1 0 0 0 0,0-1 0 0 0,-2 5 0 0 0,1-3 3 0 0,-4 6 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0.33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1 390 6520 0 0,'0'0'469'0'0,"3"-1"-416"0"0,56-26 598 0 0,46-18-178 0 0,-42 17-159 0 0,30-14 263 0 0,-71 34-325 0 0,30-15 0 0 0,-34 15-98 0 0,-1 0 1 0 0,33-9-1 0 0,-18 6-102 0 0,-27 8-41 0 0,1 1-1 0 0,0 0 1 0 0,0 0-1 0 0,11-2 1 0 0,15-4 92 0 0,-27 6-75 0 0,0 0 1 0 0,1 0-1 0 0,-1 1 0 0 0,1 0 0 0 0,6 0 0 0 0,10-1 166 0 0,1 0-1 0 0,36-10 1 0 0,-37 7 41 0 0,-1 1-1 0 0,38-2 1 0 0,-47 5-144 0 0,0-1-1 0 0,0 0 0 0 0,0 0 1 0 0,12-6-1 0 0,33-5 238 0 0,-25 8-141 0 0,34-11 1 0 0,-12 3-8 0 0,-29 10 23 0 0,-19 2-138 0 0,1 1 0 0 0,-1-1-1 0 0,0-1 1 0 0,0 1-1 0 0,1-1 1 0 0,-1 0-1 0 0,9-6 1 0 0,-13 8-41 0 0,0-1 1 0 0,0 0-1 0 0,0 1 1 0 0,0-1-1 0 0,0 1 1 0 0,0 0-1 0 0,0-1 1 0 0,-1 1-1 0 0,1 0 1 0 0,0 0-1 0 0,2 1 1 0 0,18-3 149 0 0,8-4 232 0 0,-27 6-368 0 0,0 0 0 0 0,0 0 0 0 0,0 0 1 0 0,0 0-1 0 0,-1-1 0 0 0,1 0 0 0 0,0 0 0 0 0,0 0 0 0 0,-1 0 0 0 0,1 0 0 0 0,-1 0 0 0 0,1-1 0 0 0,-1 1 0 0 0,5-5 0 0 0,-5 5 16 0 0,0 1 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7.4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11152 0 0,'0'0'918'0'0,"1"3"-827"0"0,18 37 712 0 0,-13-28-559 0 0,0 1 0 0 0,6 17 0 0 0,17 63 1277 0 0,-28-90-953 0 0,-1-5-357 0 0,-3-7-244 0 0,2 5 108 0 0,-1-3-33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7.8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29 10656 0 0,'0'0'266'0'0,"-2"23"685"0"0,3-9-603 0 0,0 0 1 0 0,1 0-1 0 0,8 24 1 0 0,-6-20 102 0 0,6 33 0 0 0,-8-14 250 0 0,-1 1 1 0 0,-6 49-1 0 0,4-82-653 0 0,0 8 234 0 0,0 0 1 0 0,-1-1-1 0 0,-6 21 0 0 0,-2-68 119 0 0,3-6-339 0 0,5 24-24 0 0</inkml:trace>
  <inkml:trace contextRef="#ctx0" brushRef="#br0" timeOffset="1">41 147 12456 0 0,'13'-15'398'0'0,"0"0"0"0"0,1 2 1 0 0,0 0-1 0 0,1 0 1 0 0,33-20-1 0 0,-22 13-56 0 0,-23 17-288 0 0,0 0-1 0 0,0 0 0 0 0,1 0 0 0 0,-1 0 0 0 0,1 1 1 0 0,0 0-1 0 0,5-3 0 0 0,-8 5-61 0 0,1 0 164 0 0,-4 1-86 0 0,1 0-54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8.1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10952 0 0,'0'0'345'0'0,"24"0"196"0"0,83 4 1811 0 0,-93-1-1534 0 0,-10-1-446 0 0,-10-1 88 0 0,4-1-404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8.8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9440 0 0,'0'0'1964'0'0,"1"3"-1810"0"0,88 239 513 0 0,-24 12 148 0 0,-59-226-695 0 0,-2-11 44 0 0,1 0 0 0 0,1 0 0 0 0,1 0 0 0 0,0-1 1 0 0,18 31-1 0 0,-23-47 258 0 0,-3-7-280 0 0,-4-11-91 0 0,-11-30 227 0 0,8 24-132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9.3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0 290 11152 0 0,'0'0'464'0'0,"7"-16"-240"0"0,1 2-110 0 0,0-1 1 0 0,1 2 0 0 0,1-1-1 0 0,0 1 1 0 0,1 1-1 0 0,0 0 1 0 0,15-12 0 0 0,0 3 47 0 0,1 1 1 0 0,45-27 0 0 0,-49 34-105 0 0,0 1 0 0 0,1 1 0 0 0,0 2 0 0 0,45-13 1 0 0,-66 22-49 0 0,0-1 1 0 0,0 1 0 0 0,0 0 0 0 0,0 0 0 0 0,0 0 0 0 0,0 1 0 0 0,0-1-1 0 0,0 1 1 0 0,-1-1 0 0 0,1 1 0 0 0,0 0 0 0 0,0 0 0 0 0,-1 0 0 0 0,1 1-1 0 0,0-1 1 0 0,-1 1 0 0 0,1-1 0 0 0,-1 1 0 0 0,0 0 0 0 0,0 0-1 0 0,1 0 1 0 0,-1 0 0 0 0,-1 0 0 0 0,1 0 0 0 0,0 1 0 0 0,0-1 0 0 0,1 5-1 0 0,5 8 12 0 0,0 0 0 0 0,-2 0 0 0 0,9 30 0 0 0,-5-16 9 0 0,86 250 300 0 0,5 65 852 0 0,-98-335-1113 0 0,-2-6-29 0 0,0-1-1 0 0,-1 0 1 0 0,1 1 0 0 0,0-1 0 0 0,-1 1 0 0 0,0-1 0 0 0,0 1 0 0 0,1-1 0 0 0,-1 1 0 0 0,-1-1 0 0 0,0 6 0 0 0,1-8 17 0 0,-3-3 300 0 0,2 1-264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19.7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1 117 12456 0 0,'0'0'584'0'0,"2"-1"-512"0"0,15-11 227 0 0,-1 0 0 0 0,0-2 0 0 0,0 0 0 0 0,17-21 0 0 0,-5 6 174 0 0,-54 69-265 0 0,17-25-208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20.5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0 113 9648 0 0,'37'107'1229'0'0,"-30"-90"-1105"0"0,-1 1 361 0 0,0 1 0 0 0,3 19 0 0 0,-20-76 1148 0 0,2 1-1602 0 0,-5-38 1 0 0,14 67-21 0 0,-1 0 1 0 0,1 0 0 0 0,1 0 0 0 0,-1 0 0 0 0,2 0-1 0 0,-1 0 1 0 0,1 0 0 0 0,0 1 0 0 0,0-1-1 0 0,1 0 1 0 0,0 1 0 0 0,0 0 0 0 0,1-1 0 0 0,0 1-1 0 0,1 1 1 0 0,-1-1 0 0 0,1 1 0 0 0,7-7 0 0 0,-11 11-12 0 0,0 1 1 0 0,0 0 0 0 0,0 0 0 0 0,1 0 0 0 0,-1 0-1 0 0,0 0 1 0 0,1 0 0 0 0,-1 1 0 0 0,1-1 0 0 0,-1 0-1 0 0,1 1 1 0 0,-1-1 0 0 0,1 1 0 0 0,-1-1 0 0 0,1 1 0 0 0,0 0-1 0 0,-1 0 1 0 0,1 0 0 0 0,0 0 0 0 0,-1 0 0 0 0,1 0-1 0 0,0 0 1 0 0,-1 0 0 0 0,1 1 0 0 0,-1-1 0 0 0,1 0-1 0 0,-1 1 1 0 0,1 0 0 0 0,-1-1 0 0 0,1 1 0 0 0,-1 0-1 0 0,1 0 1 0 0,-1 0 0 0 0,0 0 0 0 0,1 0 0 0 0,1 2 0 0 0,0 0 1 0 0,0 1 0 0 0,0 0 0 0 0,0 0 0 0 0,-1 0 0 0 0,0 1 1 0 0,0-1-1 0 0,0 0 0 0 0,0 1 0 0 0,0 0 0 0 0,-1-1 0 0 0,1 6 1 0 0,0 0-3 0 0,0-2 0 0 0,-1-1 0 0 0,1 0 0 0 0,-1 1 0 0 0,-1-1 0 0 0,0 1 0 0 0,0-1 0 0 0,0 1 0 0 0,-1-1 0 0 0,-2 11 0 0 0,-4 3 41 0 0,0 0 1 0 0,-1 0 0 0 0,-2-1 0 0 0,-11 19 0 0 0,19-37 29 0 0,1 1 0 0 0,-1 0 0 0 0,1-1 0 0 0,-1 1 0 0 0,1 0 0 0 0,0 0 0 0 0,0 0 0 0 0,1 0 0 0 0,-2 3 119 0 0,9-8-113 0 0,-1 1-1 0 0,0-1 0 0 0,0 0 1 0 0,-1-1-1 0 0,1 0 1 0 0,0 0-1 0 0,-1 0 0 0 0,1 0 1 0 0,5-6-1 0 0,-8 7-30 0 0,73-47 475 0 0,-71 46-411 0 0,0 0 1 0 0,0 0-1 0 0,0 1 1 0 0,1 0-1 0 0,11-4 594 0 0,-17 1-2871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55.52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0 663 7528 0 0,'0'0'1050'0'0,"2"-5"-700"0"0,2 0-273 0 0,1-1 1 0 0,-1 1-1 0 0,1 0 1 0 0,0 0-1 0 0,1 1 1 0 0,-1-1-1 0 0,1 1 1 0 0,0 1 0 0 0,0-1-1 0 0,8-3 1 0 0,17-12 27 0 0,7-8 177 0 0,1 3-1 0 0,1 1 0 0 0,1 2 1 0 0,1 1-1 0 0,74-22 0 0 0,7 3 43 0 0,45-12 324 0 0,154-5 72 0 0,4 27-202 0 0,-276 28-427 0 0,0 1 1 0 0,89 13 0 0 0,95 35 121 0 0,-14 20-72 0 0,-201-61-130 0 0,53 20 57 0 0,79 42 1 0 0,61 46 32 0 0,-75-39-45 0 0,-118-65-48 0 0,-1 0 0 0 0,0 1 1 0 0,-1 1-1 0 0,0 1 0 0 0,-1 0 0 0 0,0 1 0 0 0,-1 1 0 0 0,-1 1 0 0 0,-1 0 0 0 0,0 0 0 0 0,13 26 1 0 0,-23-36-7 0 0,0 0 1 0 0,0 1 0 0 0,-1-1 0 0 0,0 1 0 0 0,0 0-1 0 0,-1-1 1 0 0,0 1 0 0 0,0 0 0 0 0,-1 0 0 0 0,-1 14 0 0 0,0-4 1 0 0,-2 0 0 0 0,0 0 0 0 0,-9 28 1 0 0,6-30-4 0 0,-1-1 0 0 0,0 1 0 0 0,-1-1 0 0 0,-1-1 0 0 0,0 0 0 0 0,-1 0 0 0 0,0 0 0 0 0,-1-1 0 0 0,-1-1 0 0 0,0 0 0 0 0,-17 13 0 0 0,6-8 1 0 0,-1 0 0 0 0,-1-2 0 0 0,0 0 0 0 0,-1-2 0 0 0,-46 16 0 0 0,47-19-2 0 0,3-2 2 0 0,1-1 0 0 0,-1 0 0 0 0,-33 4 0 0 0,32-8-2 0 0,5 0 0 0 0,-1-1 0 0 0,0 0 0 0 0,0-1 0 0 0,0-2 0 0 0,-19-2 0 0 0,25 1 0 0 0,0 0 0 0 0,1-1 0 0 0,0-1 0 0 0,-1 0 0 0 0,-20-11 0 0 0,25 11 0 0 0,0-1 0 0 0,1-1 0 0 0,-1 1 0 0 0,1-1 0 0 0,1 0 0 0 0,-1-1 0 0 0,1 0 0 0 0,0 0 0 0 0,-6-10 0 0 0,8 10 0 0 0,0-1 0 0 0,1 1 0 0 0,-1-1 0 0 0,2 0 0 0 0,-1 0 0 0 0,1 0 0 0 0,1-1 0 0 0,-1 1 0 0 0,1 0 0 0 0,1-1 0 0 0,-1 1 0 0 0,1-1 0 0 0,1 1 0 0 0,0 0 0 0 0,0-1 0 0 0,1 1 0 0 0,4-15 0 0 0,3-6 0 0 0,2 1 0 0 0,1 1 0 0 0,25-44 0 0 0,-26 54 0 0 0,1 1 0 0 0,19-21 0 0 0,1-2 0 0 0,-17 20 0 0 0,1 2 0 0 0,28-24 0 0 0,-20 19 0 0 0,-7 7 0 0 0,1 2 0 0 0,27-17 0 0 0,-2 2-2 0 0,-1 2-5 0 0,1 2 0 0 0,85-34 0 0 0,-4 3 3 0 0,-52 18-24 0 0,89-44-20 0 0,-86 46 35 0 0,-24 9-8 0 0,57-18 0 0 0,68-20-29 0 0,37-13-5 0 0,-64 31-27 0 0,1 6-1 0 0,267-33 1 0 0,146 60-184 0 0,-547 14-188 0 0,0 1 1 0 0,0 1 0 0 0,30 9-1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56.78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350 1 5520 0 0,'0'0'3489'0'0,"0"5"-3346"0"0,-2 8-26 0 0,0 1 0 0 0,-1-1 0 0 0,0 1 1 0 0,-1-1-1 0 0,-1 0 0 0 0,-8 17 0 0 0,-4 12 276 0 0,-2 9 76 0 0,-26 80 265 0 0,38-111-608 0 0,-1 0 0 0 0,-15 27 0 0 0,-5 11 392 0 0,21-43-330 0 0,-1 0 1 0 0,-13 19-1 0 0,13-21-115 0 0,0 0-1 0 0,0 0 1 0 0,-5 15 0 0 0,3-5 220 0 0,-24 40 0 0 0,13-27 98 0 0,9-18-262 0 0,10-15-60 0 0,-1 0 1 0 0,1 0 0 0 0,0 1-1 0 0,0-1 1 0 0,0 1 0 0 0,1-1-1 0 0,-1 1 1 0 0,1 0 0 0 0,-2 7-1 0 0,16-8 332 0 0,-1-1-364 0 0,1 1 0 0 0,15 6 0 0 0,55 31 62 0 0,-25-11 22 0 0,117 40 1 0 0,-43-20-9 0 0,-54-18-18 0 0,-60-25-2090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8:33.951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7528 0 0,'0'0'97'0'0,"5"5"-61"0"0,28 23 21 0 0,-29-23-18 0 0,0 0 0 0 0,0 1-1 0 0,0 0 1 0 0,-1-1 0 0 0,4 11 0 0 0,1 0 72 0 0,85 173 436 0 0,58 39 455 0 0,-98-155-831 0 0,59 64 167 0 0,-39-52-109 0 0,-36-45-157 0 0,1-2 1 0 0,3-2-1 0 0,45 32 0 0 0,53 27 87 0 0,-47-35-56 0 0,-30-21-43 0 0,1-2 1 0 0,2-3-1 0 0,2-3 1 0 0,119 38-1 0 0,80 10 71 0 0,-207-66-92 0 0,1-2-1 0 0,98 4 1 0 0,169-24 65 0 0,-312 8-97 0 0,40-4 32 0 0,1-3 1 0 0,-1-2 0 0 0,0-3 0 0 0,65-24-1 0 0,-90 28-8 0 0,0-2-1 0 0,-1-2 0 0 0,0-1 0 0 0,-1 0 1 0 0,30-22-1 0 0,-48 28-15 0 0,-1 1 0 0 0,1-2 0 0 0,-2 1 0 0 0,1-1 0 0 0,-1 0-1 0 0,-1-1 1 0 0,9-12 0 0 0,-12 14-6 0 0,-1 1-1 0 0,1 0 0 0 0,-1-1 1 0 0,-1 0-1 0 0,1 0 0 0 0,-1 1 1 0 0,-1-2-1 0 0,1 1 1 0 0,-1 0-1 0 0,-1 0 0 0 0,0-16 1 0 0,0-10 22 0 0,1 26-21 0 0,-1 0-1 0 0,0 0 1 0 0,-1 0 0 0 0,-2-15 0 0 0,-3-3 5 0 0,5 19-7 0 0,0 0-1 0 0,-1 0 0 0 0,1 0 1 0 0,-2 0-1 0 0,1 0 1 0 0,-1 1-1 0 0,0-1 1 0 0,0 1-1 0 0,-1-1 0 0 0,0 1 1 0 0,0 0-1 0 0,-7-7 1 0 0,-3-3-7 0 0,11 13-1 0 0,0-1 1 0 0,0 1 0 0 0,0 0 0 0 0,0 0-1 0 0,0 0 1 0 0,0 0 0 0 0,-1 1-1 0 0,0 0 1 0 0,1-1 0 0 0,-1 1-1 0 0,-7-2 1 0 0,-9-6 2 0 0,18 9-3 0 0,1-1 0 0 0,-1 1 0 0 0,0 0 1 0 0,0 0-1 0 0,0 0 0 0 0,1 0 0 0 0,-1 1 0 0 0,0-1 1 0 0,0 0-1 0 0,0 1 0 0 0,-1-1 0 0 0,1 1 0 0 0,0 0 0 0 0,0 0 1 0 0,0 0-1 0 0,0 0 0 0 0,0 0 0 0 0,0 0 0 0 0,-4 1 1 0 0,2 1-2 0 0,0-1 1 0 0,-1 0 0 0 0,1 0-1 0 0,-1 0 1 0 0,1 0 0 0 0,-9-1-1 0 0,-19 5-4 0 0,19-1-1 0 0,1 0 1 0 0,0 1 0 0 0,1 1 0 0 0,-1-1 0 0 0,1 2-1 0 0,0 0 1 0 0,1 0 0 0 0,-1 1 0 0 0,1 0 0 0 0,-12 13-1 0 0,7-4-4 0 0,1 0 0 0 0,0 0 0 0 0,1 1 0 0 0,1 1 0 0 0,1 0 0 0 0,-10 23 0 0 0,6-1-9 0 0,2 2 0 0 0,-9 48 0 0 0,1-3 4 0 0,19-79 15 0 0,1-1 0 0 0,0 0 0 0 0,0 1 0 0 0,1-1 0 0 0,0 0 0 0 0,1 1 0 0 0,2 14 0 0 0,18 60 0 0 0,-17-68 0 0 0,3 7 19 0 0,0-1 1 0 0,1-1-1 0 0,2 1 1 0 0,0-1 0 0 0,1-1-1 0 0,14 20 1 0 0,-10-23 14 0 0,-1-1 0 0 0,2 0 0 0 0,0-1 0 0 0,0-1 0 0 0,2 0 0 0 0,-1-1 1 0 0,2-1-1 0 0,-1-1 0 0 0,1-1 0 0 0,35 12 0 0 0,-2-5 89 0 0,1-2 0 0 0,106 14 0 0 0,110-12 278 0 0,0-21-185 0 0,-186 3-122 0 0,369-40 337 0 0,-6-39-148 0 0,-337 56-169 0 0,0-4 1 0 0,172-71-1 0 0,-180 57-1922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3.21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5 82 9040 0 0,'0'0'2188'0'0,"0"3"-2026"0"0,-3 125 694 0 0,2 75 404 0 0,1-188-1148 0 0,0 0 0 0 0,1 0-1 0 0,1 0 1 0 0,0 0 0 0 0,1 0-1 0 0,1-1 1 0 0,0 1 0 0 0,10 21 0 0 0,-11-29-87 0 0,0-2 34 0 0,-1 1 0 0 0,1-1 0 0 0,0 0 0 0 0,1 0 0 0 0,-1 0 0 0 0,8 7 0 0 0,-10-10-41 0 0,1-1 1 0 0,0 0-1 0 0,0 0 1 0 0,0 0-1 0 0,0 0 1 0 0,0 0-1 0 0,0 0 1 0 0,0 0-1 0 0,0-1 1 0 0,0 1-1 0 0,0-1 1 0 0,0 0-1 0 0,0 1 1 0 0,0-1-1 0 0,1 0 1 0 0,-1 0-1 0 0,0-1 1 0 0,0 1 0 0 0,0 0-1 0 0,0-1 1 0 0,0 1-1 0 0,4-2 1 0 0,2-1 5 0 0,0 0 1 0 0,-1-1 0 0 0,1 0 0 0 0,-1 0-1 0 0,0-1 1 0 0,-1 1 0 0 0,8-7 0 0 0,42-44 58 0 0,-44 43-63 0 0,7-8 20 0 0,-2-1 0 0 0,-1-1-1 0 0,0-1 1 0 0,-2 0 0 0 0,18-37 0 0 0,-5-2 96 0 0,19-67 0 0 0,-37 102-58 0 0,18-37 1 0 0,-6 2 191 0 0,-13 51-47 0 0,-7 11-216 0 0,-1 0-1 0 0,0 0 0 0 0,0 0 0 0 0,1 0 0 0 0,-1 0 0 0 0,0 1 1 0 0,0-1-1 0 0,1 0 0 0 0,-1 0 0 0 0,0 0 0 0 0,0 0 0 0 0,0 0 1 0 0,1 0-1 0 0,-1 1 0 0 0,0-1 0 0 0,0 0 0 0 0,0 0 0 0 0,1 0 1 0 0,-1 1-1 0 0,0-1 0 0 0,0 0 0 0 0,0 0 0 0 0,0 0 0 0 0,0 1 1 0 0,1-1-1 0 0,-1 0 0 0 0,0 0 0 0 0,0 1 0 0 0,0-1 1 0 0,0 0-1 0 0,7 33 202 0 0,-5-19-227 0 0,26 204 160 0 0,-19-129-102 0 0,91 758 216 0 0,-56-595-158 0 0,-33-181 130 0 0,-34-171-127 0 0,14 60-67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8:35.165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0 10656 0 0,'0'0'1529'0'0,"2"4"-1132"0"0,2 2-313 0 0,1 0-1 0 0,-1-1 1 0 0,1 1-1 0 0,0-1 0 0 0,1 0 1 0 0,7 5-1 0 0,44 28 137 0 0,-29-20-70 0 0,10 5 365 0 0,77 34 0 0 0,63 10 337 0 0,-157-63-702 0 0,-19-5-136 0 0,-1 1 0 0 0,0 0 0 0 0,1 0 0 0 0,-1 0 0 0 0,0 1 0 0 0,1-1 0 0 0,-1 0 0 0 0,0 0-1 0 0,1 1 1 0 0,-1-1 0 0 0,0 1 0 0 0,0-1 0 0 0,1 1 0 0 0,-1-1 0 0 0,0 1 0 0 0,0 0 0 0 0,0 0 0 0 0,0-1-1 0 0,0 1 1 0 0,0 0 0 0 0,1 1 0 0 0,5 3 39 0 0,-1-1 633 0 0,-29 69-644 0 0,-3 0 1 0 0,-56 109-1 0 0,75-167-32 0 0,-1-1-2 0 0,-1 0 0 0 0,0 0 0 0 0,-1-1-1 0 0,-16 17 1 0 0,-11 14 9 0 0,27-31-12 0 0,-2 5 8 0 0,-1-2 0 0 0,0 1 0 0 0,-24 20 0 0 0,35-36-3 0 0,0 1 0 0 0,-1-1 0 0 0,0 1-1 0 0,1-1 1 0 0,-1 0 0 0 0,0 0-1 0 0,1 0 1 0 0,-1 0 0 0 0,0 0-1 0 0,0-1 1 0 0,0 1 0 0 0,0-1-1 0 0,1 0 1 0 0,-7 0 0 0 0,-14 2-2223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2.9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121 1 8240 0 0,'0'0'161'0'0,"5"23"423"0"0,7 21 409 0 0,-2 1-1 0 0,8 90 1 0 0,-7-35 18 0 0,-3-42-477 0 0,14 82 342 0 0,-16-98-619 0 0,-2 0 0 0 0,-1 65 0 0 0,-3-92-190 0 0,0-9-66 0 0,-2 24 276 0 0,2-29-260 0 0,-1 0-1 0 0,1-1 0 0 0,0 1 1 0 0,0 0-1 0 0,0-1 0 0 0,0 1 1 0 0,-1-1-1 0 0,1 1 0 0 0,0-1 1 0 0,-1 1-1 0 0,1 0 0 0 0,0-1 0 0 0,-1 1 1 0 0,1-1-1 0 0,-1 0 0 0 0,1 1 1 0 0,-1-1-1 0 0,1 1 0 0 0,-1-1 1 0 0,1 0-1 0 0,-1 1 0 0 0,1-1 1 0 0,-1 0-1 0 0,1 1 0 0 0,-1-1 0 0 0,0 0 1 0 0,1 0-1 0 0,-1 0 0 0 0,1 1 1 0 0,-1-1-1 0 0,0 0 0 0 0,1 0 1 0 0,-1 0-1 0 0,0 0 0 0 0,1 0 1 0 0,-1 0-1 0 0,0 0 0 0 0,1-1 1 0 0,-2 1-1 0 0,-6-2 62 0 0,-2 0-18 0 0,1-1 0 0 0,-1 1 0 0 0,1-1 0 0 0,0-1 0 0 0,0 0 0 0 0,0 0 0 0 0,0-1 0 0 0,1 0 0 0 0,-12-9 0 0 0,-45-38 227 0 0,46 44-199 0 0,15 7-71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3.4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0 12360 0 0,'0'0'160'0'0,"-3"16"320"0"0,2 0-250 0 0,1 0 1 0 0,1 0 0 0 0,0 0 0 0 0,6 28-1 0 0,-3-21 125 0 0,2 33 1 0 0,0 75 1132 0 0,-5-123-1058 0 0,1-15-271 0 0,2-20-132 0 0,-4 24-5 0 0,2-12 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3.9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12664 0 0,'0'0'593'0'0,"8"20"-193"0"0,3 19 235 0 0,-2 0 1 0 0,5 49 0 0 0,-11-75-264 0 0,0 0 1 0 0,7 20 0 0 0,-10-33-365 0 0,0 0 1 0 0,0 0-1 0 0,0 0 0 0 0,0 0 1 0 0,1 1-1 0 0,-1-1 0 0 0,0 0 1 0 0,0 0-1 0 0,0 0 1 0 0,0 0-1 0 0,1 0 0 0 0,-1 0 1 0 0,0 0-1 0 0,0 0 0 0 0,0 0 1 0 0,1 0-1 0 0,-1 0 1 0 0,0 0-1 0 0,0 0 0 0 0,0 0 1 0 0,0 0-1 0 0,1 0 0 0 0,-1-1 1 0 0,0 1-1 0 0,0 0 1 0 0,0 0-1 0 0,0 0 0 0 0,1 0 1 0 0,-1 0-1 0 0,0 0 0 0 0,0 0 1 0 0,0-1-1 0 0,0 1 1 0 0,0 0-1 0 0,1 0 0 0 0,-1 0 1 0 0,0 0-1 0 0,0 0 0 0 0,0-1 1 0 0,0 1-1 0 0,0 0 1 0 0,0 0-1 0 0,0 0 0 0 0,0 0 1 0 0,0-1-1 0 0,0 1 0 0 0,0 0 1 0 0,0 0-1 0 0,0 0 1 0 0,0-1-1 0 0,0 1 0 0 0,0 0 1 0 0,0 0-1 0 0,0 0 0 0 0,0-1 1 0 0,0 1-1 0 0,0 0 0 0 0,-2-6 95 0 0,2 2-54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4.7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8744 0 0,'0'0'560'0'0,"7"18"240"0"0,-4-2-479 0 0,-1 0 0 0 0,-1 0 1 0 0,0 23-1 0 0,-1-24 51 0 0,0 0-1 0 0,1-1 1 0 0,1 1 0 0 0,5 22 0 0 0,-7-36-329 0 0,1 1 1 0 0,-1-1 0 0 0,0 0 0 0 0,1 0-1 0 0,0 0 1 0 0,-1 0 0 0 0,1 0 0 0 0,0 0 0 0 0,-1 0-1 0 0,1 0 1 0 0,0 0 0 0 0,0-1 0 0 0,0 1-1 0 0,0 0 1 0 0,0 0 0 0 0,0-1 0 0 0,0 1 0 0 0,0-1-1 0 0,0 1 1 0 0,0-1 0 0 0,2 1 0 0 0,-1 0 4 0 0,1 0 0 0 0,0-1 0 0 0,-1 0 0 0 0,1 0 0 0 0,0 0 0 0 0,0 0 0 0 0,-1 0 0 0 0,1 0 0 0 0,3-1 0 0 0,2-1 16 0 0,0-1-1 0 0,0 1 0 0 0,0-1 1 0 0,0-1-1 0 0,9-5 1 0 0,111-77 456 0 0,-113 73-453 0 0,-7 6 28 0 0,-8 7-86 0 0,0 0 1 0 0,0 0 0 0 0,0 0-1 0 0,0 0 1 0 0,0 0 0 0 0,0 0 0 0 0,0 0-1 0 0,0 0 1 0 0,0 0 0 0 0,0 0 0 0 0,0 0-1 0 0,0 0 1 0 0,0 0 0 0 0,0 0 0 0 0,1 0-1 0 0,-1 0 1 0 0,0 0 0 0 0,0 0-1 0 0,0 0 1 0 0,0 0 0 0 0,0 0 0 0 0,0 0-1 0 0,0 0 1 0 0,0 0 0 0 0,0 0 0 0 0,0 0-1 0 0,0 0 1 0 0,0 0 0 0 0,0 0 0 0 0,0 0-1 0 0,0 0 1 0 0,0 0 0 0 0,0 0-1 0 0,0 0 1 0 0,-1 3 16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5.0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0 226 9744 0 0,'23'-8'889'0'0,"-1"-5"-375"0"0,37-28 0 0 0,-37 25-61 0 0,35-21 1 0 0,112-57 1104 0 0,-169 94-1536 0 0,1-1 0 0 0,-1 1 1 0 0,1 0-1 0 0,-1-1 0 0 0,1 1 0 0 0,-1-1 0 0 0,1 1 0 0 0,-1 0 0 0 0,1-1 0 0 0,-1 1 0 0 0,0-1 0 0 0,1 1 0 0 0,-1-1 1 0 0,0 1-1 0 0,1-1 0 0 0,-1 0 0 0 0,0 1 0 0 0,0-1 0 0 0,0 1 0 0 0,1-1 0 0 0,-1 1 0 0 0,0-1 0 0 0,0 0 1 0 0,0 1-1 0 0,0-1 0 0 0,0 0 0 0 0,0 0 0 0 0,0 0 25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5.5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10152 0 0,'0'0'248'0'0,"2"30"344"0"0,23 110 981 0 0,6 94-282 0 0,-17-128-979 0 0,-5-35-3 0 0,3-1 0 0 0,24 84 1 0 0,-25-131-123 0 0,-11-23-182 0 0,0 1-1 0 0,0-1 0 0 0,0 0 1 0 0,0 0-1 0 0,0 0 1 0 0,0 0-1 0 0,0 0 0 0 0,0 0 1 0 0,0 0-1 0 0,0 0 0 0 0,1 0 1 0 0,-1 0-1 0 0,0 0 0 0 0,0 0 1 0 0,0 0-1 0 0,0 0 0 0 0,0 1 1 0 0,0-1-1 0 0,0 0 0 0 0,0 0 1 0 0,0 0-1 0 0,0 0 0 0 0,0 0 1 0 0,0 0-1 0 0,0 0 0 0 0,1 0 1 0 0,-1 0-1 0 0,0 0 0 0 0,0 0 1 0 0,0 0-1 0 0,0 0 0 0 0,0 0 1 0 0,0 0-1 0 0,0 0 0 0 0,0 0 1 0 0,0 0-1 0 0,0 0 0 0 0,0 0 1 0 0,1 0-1 0 0,-1 0 0 0 0,0 0 1 0 0,0 0-1 0 0,0 0 1 0 0,0-1-1 0 0,0 1 0 0 0,0 0 1 0 0,0 0-1 0 0,0 0 0 0 0,0 0 1 0 0,0 0-1 0 0,0 0 0 0 0,0 0 1 0 0,0 0-1 0 0,0 0 0 0 0,0 0 1 0 0,0 0-1 0 0,0 0 0 0 0,1 0 1 0 0,-1 0-1 0 0,0-1 0 0 0,0 1 1 0 0,0 0-1 0 0,0 0 0 0 0,0 0 1 0 0,-1-15 137 0 0,-5-25-44 0 0,4 23-56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6.3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 11152 0 0,'5'32'485'0'0,"-1"1"1"0"0,-2 63 0 0 0,-2-25 242 0 0,3-56-654 0 0,-3-14-71 0 0,0-1 0 0 0,1 0 0 0 0,-1 0-1 0 0,0 0 1 0 0,0 0 0 0 0,0 0-1 0 0,0 0 1 0 0,0 0 0 0 0,0 0 0 0 0,0 0-1 0 0,1 1 1 0 0,-1-1 0 0 0,0 0-1 0 0,0 0 1 0 0,0 0 0 0 0,0 0-1 0 0,0 0 1 0 0,1 0 0 0 0,-1 0 0 0 0,0 0-1 0 0,0 0 1 0 0,0 0 0 0 0,0 0-1 0 0,0 0 1 0 0,1 0 0 0 0,-1 0 0 0 0,0 0-1 0 0,0 0 1 0 0,0-1 0 0 0,0 1-1 0 0,0 0 1 0 0,1 0 0 0 0,-1 0-1 0 0,0 0 1 0 0,0 0 0 0 0,0 0 0 0 0,0 0-1 0 0,0 0 1 0 0,0 0 0 0 0,0 0-1 0 0,0-1 1 0 0,1 1 0 0 0,-1 0 0 0 0,0 0-1 0 0,0 0 1 0 0,14-25 227 0 0,-10 17-204 0 0,-3 6-26 0 0,5-10 0 0 0,0 0 1 0 0,0 0 0 0 0,1 1 0 0 0,1 0 0 0 0,0 0 0 0 0,0 1 0 0 0,1 0 0 0 0,15-12 0 0 0,1 2-1 0 0,1 1 0 0 0,55-30 0 0 0,-72 44 0 0 0,0 1 0 0 0,0 0 0 0 0,0 1 0 0 0,0 0 0 0 0,0 0 0 0 0,1 1 0 0 0,-1 0 0 0 0,1 1 0 0 0,0 0 0 0 0,-1 1 0 0 0,1-1 0 0 0,0 2 0 0 0,0 0 0 0 0,12 2 0 0 0,-18-1 0 0 0,1-1 0 0 0,-1 1 1 0 0,0 1-1 0 0,0-1 0 0 0,0 0 1 0 0,-1 1-1 0 0,1 0 0 0 0,0 0 1 0 0,-1 0-1 0 0,0 0 0 0 0,0 1 1 0 0,0-1-1 0 0,0 1 0 0 0,0 0 1 0 0,-1 0-1 0 0,0 0 1 0 0,0 0-1 0 0,0 0 0 0 0,3 8 1 0 0,2 10 2 0 0,-1-1 0 0 0,6 41 0 0 0,-11-51-2 0 0,4 15 14 0 0,5 34 49 0 0,-2 0 1 0 0,1 67-1 0 0,-15-46 183 0 0,6-80-234 0 0,-1 0 1 0 0,1 0 0 0 0,0 1-1 0 0,0-1 1 0 0,0 0 0 0 0,-1 0-1 0 0,1 0 1 0 0,0 0 0 0 0,-1 0-1 0 0,1 0 1 0 0,-1 0 0 0 0,0 0-1 0 0,1 0 1 0 0,-1 0 0 0 0,0 0 0 0 0,1-1-1 0 0,-1 1 1 0 0,0 0 0 0 0,0 0-1 0 0,0-1 1 0 0,0 1 0 0 0,0 0-1 0 0,0-1 1 0 0,0 1 0 0 0,0-1-1 0 0,0 1 1 0 0,0-1 0 0 0,0 0-1 0 0,0 1 1 0 0,0-1 0 0 0,0 0 0 0 0,0 0-1 0 0,-2 0 1 0 0,-1 1 97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6.8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 0 10848 0 0,'0'0'970'0'0,"2"10"-762"0"0,-6 267 2127 0 0,-1-167-1755 0 0,6-97-436 0 0,1-13-12 0 0,0-7-63 0 0,-2 3-51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7.4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8744 0 0,'2'10'182'0'0,"1"0"1"0"0,-1 0-1 0 0,-1 0 0 0 0,0 0 1 0 0,0 0-1 0 0,-1 0 0 0 0,0 0 1 0 0,-3 17-1 0 0,0 15 77 0 0,12 281 2041 0 0,-7-239-1958 0 0,2 41 213 0 0,-2-116-448 0 0,-1 2 251 0 0,-1-11-345 0 0,0 0 0 0 0,0 0 0 0 0,0 0 0 0 0,0 0 0 0 0,0-1 0 0 0,0 1 0 0 0,0 0 0 0 0,0 0 0 0 0,0 0 0 0 0,0 0 0 0 0,0 0 0 0 0,0 0 0 0 0,0 0 0 0 0,0 0 0 0 0,0 0 0 0 0,-1 0 0 0 0,1 0 0 0 0,0 0 0 0 0,0 0 0 0 0,0-1 0 0 0,0 1 0 0 0,0 0 0 0 0,0 0 0 0 0,0 0 0 0 0,0 0 0 0 0,0 0 0 0 0,0 0 0 0 0,-1 0 0 0 0,1 0 0 0 0,0 0 0 0 0,0 0 0 0 0,0 0 0 0 0,0 0 0 0 0,0 0 0 0 0,0 0 0 0 0,0 0 0 0 0,0 0 0 0 0,0 0 0 0 0,-1 0 0 0 0,1 0 0 0 0,0 0 0 0 0,0 0 0 0 0,0 0-1 0 0,0 0 1 0 0,0 1 0 0 0,0-1 0 0 0,0 0 0 0 0,0 0 0 0 0,0 0 0 0 0,0 0 0 0 0,-1 0 0 0 0,1 0 0 0 0,0 0 0 0 0,0 0 0 0 0,0 0 0 0 0,0 0 0 0 0,0 0 0 0 0,0 0 0 0 0,0 1 0 0 0,0-1 0 0 0,0 0 0 0 0,0 0 0 0 0,0 0 0 0 0,0 0 0 0 0,-2-1 101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4.11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107 0 12456 0 0,'0'0'876'0'0,"-1"4"-752"0"0,-24 128 816 0 0,-4 16-272 0 0,14-93-482 0 0,-15 65 136 0 0,27-106-281 0 0,1 1 0 0 0,1-1 0 0 0,0 1-1 0 0,1-1 1 0 0,1 1 0 0 0,2 17 0 0 0,-2-29-31 0 0,-1 0 0 0 0,1 0 0 0 0,0 0-1 0 0,-1 0 1 0 0,1-1 0 0 0,1 1 0 0 0,-1 0 0 0 0,0-1-1 0 0,1 1 1 0 0,-1 0 0 0 0,1-1 0 0 0,0 0 0 0 0,0 1-1 0 0,3 2 1 0 0,-4-4-5 0 0,1 0 1 0 0,0 0-1 0 0,0 0 0 0 0,0 0 0 0 0,0-1 1 0 0,-1 1-1 0 0,1-1 0 0 0,0 1 0 0 0,0-1 1 0 0,0 0-1 0 0,0 1 0 0 0,0-1 1 0 0,0 0-1 0 0,0 0 0 0 0,1-1 0 0 0,-1 1 1 0 0,-1 0-1 0 0,1-1 0 0 0,0 1 0 0 0,0-1 1 0 0,3-1-1 0 0,17-7 29 0 0,1-1 1 0 0,35-22-1 0 0,-5 3-1 0 0,-18 11-8 0 0,2 1 1 0 0,0 1-1 0 0,0 3 0 0 0,41-10 1 0 0,-73 22-23 0 0,0 0 1 0 0,0 0-1 0 0,0 0 1 0 0,0 1-1 0 0,0 0 1 0 0,0 0-1 0 0,0 0 1 0 0,0 1 0 0 0,0 0-1 0 0,0 0 1 0 0,0 0-1 0 0,0 0 1 0 0,0 1-1 0 0,0 0 1 0 0,-1 0-1 0 0,1 0 1 0 0,-1 1 0 0 0,7 4-1 0 0,-7-4 1 0 0,-1 1-1 0 0,1 0 1 0 0,-1 0 0 0 0,0 0-1 0 0,0 0 1 0 0,0 0-1 0 0,0 1 1 0 0,-1-1 0 0 0,0 1-1 0 0,0 0 1 0 0,0 0-1 0 0,-1-1 1 0 0,1 1 0 0 0,-1 0-1 0 0,0 1 1 0 0,-1-1-1 0 0,1 0 1 0 0,-1 6-1 0 0,-8 123 52 0 0,7-125-52 0 0,-22 177 84 0 0,5-51-40 0 0,-40 178 132 0 0,25-151-71 0 0,16-90 58 0 0,-2 0 0 0 0,-37 90-1 0 0,49-151-48 0 0,1-13-17 0 0,-4-21 21 0 0,6 10-120 0 0,-47-99 142 0 0,39 87-113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8.7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9440 0 0,'1'22'479'0'0,"8"40"0"0"0,-2-22-269 0 0,0 26 579 0 0,-4-33-415 0 0,1 1 1 0 0,2-1 0 0 0,10 33 0 0 0,-16-65-355 0 0,1 0 0 0 0,-1 1 0 0 0,1-1 0 0 0,-1 0 0 0 0,1 1 0 0 0,-1-1 0 0 0,1 0 0 0 0,0 1 1 0 0,0-1-1 0 0,0 0 0 0 0,-1 0 0 0 0,1 0 0 0 0,0 0 0 0 0,1 0 0 0 0,-1 0 0 0 0,0 0 0 0 0,0 0 1 0 0,0 0-1 0 0,0-1 0 0 0,1 1 0 0 0,-1 0 0 0 0,0-1 0 0 0,1 1 0 0 0,-1-1 0 0 0,1 0 0 0 0,-1 1 0 0 0,0-1 1 0 0,1 0-1 0 0,-1 0 0 0 0,3 0 0 0 0,-2 0 3 0 0,1 0 1 0 0,-1-1-1 0 0,0 0 0 0 0,0 1 1 0 0,0-1-1 0 0,1 0 0 0 0,-1 0 1 0 0,0 0-1 0 0,0-1 0 0 0,0 1 1 0 0,0 0-1 0 0,-1-1 0 0 0,1 1 1 0 0,0-1-1 0 0,-1 0 0 0 0,1 1 1 0 0,-1-1-1 0 0,2-3 0 0 0,9-16 38 0 0,-2 0 1 0 0,-1-1-1 0 0,0 0 0 0 0,-2-1 0 0 0,8-36 0 0 0,2-6 72 0 0,-4 0 29 0 0,-6 23 23 0 0,-7 41-180 0 0,1 1 1 0 0,-1 0-1 0 0,0-1 0 0 0,0 1 1 0 0,1 0-1 0 0,-1-1 1 0 0,0 1-1 0 0,0 0 0 0 0,1-1 1 0 0,-1 1-1 0 0,0 0 1 0 0,1 0-1 0 0,-1 0 0 0 0,1-1 1 0 0,-1 1-1 0 0,0 0 1 0 0,1 0-1 0 0,-1 0 0 0 0,0 0 1 0 0,1 0-1 0 0,-1-1 1 0 0,1 1-1 0 0,-1 0 0 0 0,1 0 1 0 0,-1 0-1 0 0,0 0 1 0 0,1 0-1 0 0,-1 0 0 0 0,1 0 1 0 0,-1 1-1 0 0,0-1 1 0 0,1 0-1 0 0,-1 0 0 0 0,1 0 1 0 0,-1 0-1 0 0,0 0 1 0 0,1 1-1 0 0,-1-1 0 0 0,0 0 1 0 0,1 0-1 0 0,-1 1 1 0 0,0-1-1 0 0,1 0 0 0 0,-1 0 1 0 0,0 1-1 0 0,0-1 1 0 0,1 0-1 0 0,-1 1 0 0 0,0-1 1 0 0,0 1-1 0 0,0-1 1 0 0,1 0-1 0 0,-1 1 1 0 0,0-1-1 0 0,0 0 0 0 0,0 1 1 0 0,0-1-1 0 0,0 1 1 0 0,0 0-1 0 0,10 34 2 0 0,-2 0 1 0 0,4 42-1 0 0,-2-16-2 0 0,-2-5-1 0 0,-2-18 2 0 0,10 39 0 0 0,9 40 130 0 0,-26-123 265 0 0,-5-24-308 0 0,3 16-51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9.5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0 10952 0 0,'0'0'185'0'0,"1"3"4"0"0,2 20 219 0 0,-7 20 61 0 0,1-5 169 0 0,-5 17-27 0 0,5-42-348 0 0,1 0 1 0 0,0 17-1 0 0,2-29-247 0 0,-1-1-1 0 0,1 1 0 0 0,0-1 1 0 0,0 1-1 0 0,0-1 0 0 0,0 0 1 0 0,0 1-1 0 0,0-1 0 0 0,0 1 1 0 0,0-1-1 0 0,0 1 0 0 0,0-1 1 0 0,1 0-1 0 0,-1 1 1 0 0,0-1-1 0 0,0 1 0 0 0,0-1 1 0 0,0 0-1 0 0,1 1 0 0 0,-1-1 1 0 0,0 1-1 0 0,0-1 0 0 0,1 0 1 0 0,-1 1-1 0 0,0-1 0 0 0,1 0 1 0 0,-1 0-1 0 0,0 1 0 0 0,1-1 1 0 0,-1 0-1 0 0,0 0 1 0 0,1 1-1 0 0,-1-1 0 0 0,1 0 1 0 0,0 0-4 0 0,0 0 1 0 0,1-1-1 0 0,-1 1 1 0 0,0 0-1 0 0,0-1 1 0 0,0 1-1 0 0,0-1 1 0 0,0 1-1 0 0,0-1 1 0 0,0 1-1 0 0,0-1 1 0 0,2-1-1 0 0,28-31-30 0 0,-28 30 54 0 0,-2 2-34 0 0,12-15 21 0 0,0 1 1 0 0,0 1 0 0 0,2 1 0 0 0,-1 0-1 0 0,2 0 1 0 0,0 2 0 0 0,23-14 0 0 0,-35 23-19 0 0,0 0 1 0 0,0 1 0 0 0,0 0 0 0 0,0 0 0 0 0,0 0-1 0 0,0 0 1 0 0,5 0 0 0 0,-8 1-4 0 0,0 0 0 0 0,0 0 0 0 0,0 0 0 0 0,-1 0-1 0 0,1 0 1 0 0,0 0 0 0 0,0 0 0 0 0,0 0 0 0 0,0 1 0 0 0,-1-1 0 0 0,1 0 0 0 0,0 0-1 0 0,0 1 1 0 0,-1-1 0 0 0,1 1 0 0 0,0-1 0 0 0,0 1 0 0 0,-1-1 0 0 0,1 1-1 0 0,0-1 1 0 0,-1 1 0 0 0,1-1 0 0 0,-1 1 0 0 0,1 0 0 0 0,-1-1 0 0 0,1 1 0 0 0,-1 0-1 0 0,1 0 1 0 0,-1-1 0 0 0,0 1 0 0 0,0 0 0 0 0,1 0 0 0 0,-1 0 0 0 0,0-1 0 0 0,0 1-1 0 0,0 0 1 0 0,0 0 0 0 0,1 0 0 0 0,-2 1 0 0 0,-1 115 54 0 0,-21 127 0 0 0,-13-22 9 0 0,32-201-51 0 0,2 6 7 0 0,2-22-10 0 0,0-1 0 0 0,0 0 0 0 0,0 0 0 0 0,0 1 0 0 0,-1-1-1 0 0,0 0 1 0 0,0 0 0 0 0,0 0 0 0 0,0 0 0 0 0,-1 0 0 0 0,-1 4 0 0 0,2-8-7 0 0,1 0 0 0 0,0 0 0 0 0,0 1 1 0 0,0-1-1 0 0,-1 0 0 0 0,1 0 0 0 0,0 0 1 0 0,0 0-1 0 0,0 0 0 0 0,-1 0 1 0 0,1 0-1 0 0,0 0 0 0 0,0 0 0 0 0,-1 0 1 0 0,1 0-1 0 0,0 0 0 0 0,0 0 1 0 0,-1 0-1 0 0,1 0 0 0 0,0 0 0 0 0,0 0 1 0 0,-1 0-1 0 0,1 0 0 0 0,0 0 1 0 0,0 0-1 0 0,-1 0 0 0 0,1 0 0 0 0,0 0 1 0 0,0 0-1 0 0,0-1 0 0 0,-1 1 1 0 0,1 0-1 0 0,0 0 0 0 0,0 0 0 0 0,0 0 1 0 0,-1-1-1 0 0,1 1 0 0 0,0 0 0 0 0,0 0 1 0 0,0 0-1 0 0,0-1 0 0 0,0 1 1 0 0,0 0-1 0 0,0 0 0 0 0,-1-1 0 0 0,1 1 1 0 0,0 0-1 0 0,0 0 0 0 0,0-1 1 0 0,0 1-1 0 0,0 0 0 0 0,0 0 0 0 0,0-1 1 0 0,-7-20 65 0 0,5 11-19 0 0,-2-1 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19.9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11856 0 0,'0'0'185'0'0,"25"7"572"0"0,-14-4-519 0 0,-1 0-1 0 0,1 0 0 0 0,-1 1 0 0 0,0 1 1 0 0,0 0-1 0 0,14 9 0 0 0,53 44 813 0 0,-7-5-495 0 0,68 33 238 0 0,-121-75-612 0 0,20 11 179 0 0,-12-12-169 0 0,-24-11 263 0 0,-4-5-136 0 0,-8-14-193 0 0,5 13-68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1.0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149 1 11760 0 0,'0'0'1721'0'0,"-2"2"-1549"0"0,-6 8 206 0 0,-1 0-1 0 0,2 1 1 0 0,0 0 0 0 0,-12 24 0 0 0,-20 57 289 0 0,16-33-269 0 0,18-48-349 0 0,-18 50 87 0 0,21-56-125 0 0,1 0 1 0 0,0 0-1 0 0,0 0 1 0 0,0 0 0 0 0,1 1-1 0 0,0-1 1 0 0,0 0 0 0 0,0 0-1 0 0,1 0 1 0 0,1 8-1 0 0,-2-13-9 0 0,1 1 0 0 0,-1 0 0 0 0,1 0 0 0 0,-1 0 0 0 0,1 0 0 0 0,-1 0 0 0 0,1 0-1 0 0,0 0 1 0 0,-1-1 0 0 0,1 1 0 0 0,0 0 0 0 0,0 0 0 0 0,-1-1 0 0 0,1 1 0 0 0,0-1-1 0 0,0 1 1 0 0,0-1 0 0 0,0 1 0 0 0,0-1 0 0 0,0 0 0 0 0,0 1 0 0 0,0-1 0 0 0,0 0-1 0 0,0 0 1 0 0,0 1 0 0 0,0-1 0 0 0,0 0 0 0 0,0 0 0 0 0,0 0 0 0 0,0 0 0 0 0,0-1-1 0 0,0 1 1 0 0,0 0 0 0 0,0 0 0 0 0,0-1 0 0 0,0 1 0 0 0,0 0 0 0 0,2-2 0 0 0,5 0 6 0 0,-1-2 0 0 0,1 1 1 0 0,10-7-1 0 0,-15 8-3 0 0,13-8 14 0 0,-1-1-1 0 0,19-17 0 0 0,-22 17-5 0 0,-1 1 0 0 0,2 1 0 0 0,-1 0 0 0 0,18-9 0 0 0,-30 18-11 0 0,1 0-1 0 0,-1 0 0 0 0,0-1 0 0 0,0 1 0 0 0,1 0 0 0 0,-1 0 0 0 0,0 0 0 0 0,1-1 0 0 0,-1 1 0 0 0,0 0 0 0 0,1 0 0 0 0,-1 0 0 0 0,0 0 0 0 0,1 0 0 0 0,-1 0 0 0 0,0 0 0 0 0,1 0 0 0 0,-1 0 0 0 0,0 0 0 0 0,1 0 1 0 0,-1 0-1 0 0,0 0 0 0 0,1 0 0 0 0,-1 0 0 0 0,0 0 0 0 0,1 0 0 0 0,-1 0 0 0 0,1 0 0 0 0,-1 0 0 0 0,0 0 0 0 0,0 1 0 0 0,1-1 0 0 0,0 0 0 0 0,-3 13 36 0 0,0-6-44 0 0,-5 19 16 0 0,-2-1-1 0 0,-1 0 1 0 0,-1-1 0 0 0,-1 0 0 0 0,-28 42 0 0 0,23-39-17 0 0,1 0 1 0 0,2 0 0 0 0,-19 51 0 0 0,32-77 6 0 0,1-1 0 0 0,0 1 1 0 0,-1 0-1 0 0,1 0 0 0 0,0-1 1 0 0,0 1-1 0 0,0 0 0 0 0,-1-1 0 0 0,1 1 1 0 0,0 0-1 0 0,0 0 0 0 0,0-1 0 0 0,0 1 1 0 0,0 0-1 0 0,1 0 0 0 0,-1-1 1 0 0,0 1-1 0 0,0 0 0 0 0,0-1 0 0 0,1 1 1 0 0,-1 0-1 0 0,0-1 0 0 0,1 1 1 0 0,-1 0-1 0 0,0-1 0 0 0,1 1 0 0 0,-1-1 1 0 0,1 1-1 0 0,-1 0 0 0 0,1-1 1 0 0,0 1-1 0 0,1 0-2 0 0,0 0 0 0 0,0-1-1 0 0,0 1 1 0 0,0-1 0 0 0,-1 0 0 0 0,1 1 0 0 0,0-1 0 0 0,0 0 0 0 0,0 0 0 0 0,0 0 0 0 0,0-1-1 0 0,2 1 1 0 0,6-2-10 0 0,0-1-1 0 0,1 0 1 0 0,13-5-1 0 0,14-11-95 0 0,50-33-1 0 0,-61 35 47 0 0,-26 17 62 0 0,0-1-9 0 0,1 0 1 0 0,0 0 0 0 0,0 0 0 0 0,0-1-1 0 0,-1 1 1 0 0,1 0 0 0 0,-1-1 0 0 0,1 1-1 0 0,-1-1 1 0 0,1 0 0 0 0,-1 1 0 0 0,1-3-1 0 0,-2 4-4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1.4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 0 10248 0 0,'-4'21'212'0'0,"1"1"1"0"0,2-1-1 0 0,0 1 0 0 0,3 37 1 0 0,0-3 1813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1.8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0 11152 0 0,'-1'8'134'0'0,"0"0"1"0"0,1 0 0 0 0,-1-1 0 0 0,2 1 0 0 0,-1 0 0 0 0,1 0-1 0 0,0 0 1 0 0,1-1 0 0 0,2 9 0 0 0,4 23 582 0 0,-6 25 655 0 0,-1-60-865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2.2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12056 0 0,'3'8'189'0'0,"0"-1"0"0"0,-1 1 0 0 0,3 14 0 0 0,7 16 749 0 0,-7-4 624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2.5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9848 0 0,'0'0'1030'0'0,"13"14"-676"0"0,-3 7 62 0 0,-1 0 0 0 0,-1 1 1 0 0,9 41-1 0 0,6 70 415 0 0,-10-49-389 0 0,-7-35-145 0 0,-5-36-175 0 0,0 0 0 0 0,1 0 0 0 0,1 0-1 0 0,0 0 1 0 0,0 0 0 0 0,7 13 0 0 0,-18-78 300 0 0,3 32-387 0 0,1 1 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2.9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1 142 9944 0 0,'5'-10'156'0'0,"1"1"0"0"0,0 0 1 0 0,1 1-1 0 0,-1-1 1 0 0,2 1-1 0 0,-1 1 0 0 0,1-1 1 0 0,1 1-1 0 0,-1 1 1 0 0,1-1-1 0 0,0 1 0 0 0,1 1 1 0 0,-1 0-1 0 0,1 0 1 0 0,20-6-1 0 0,-13 6 128 0 0,1 0 1 0 0,0 1-1 0 0,1 1 1 0 0,-1 1-1 0 0,0 0 1 0 0,1 2-1 0 0,0 0 1 0 0,28 4-1 0 0,-40-3-256 0 0,-1 0 0 0 0,1 0-1 0 0,-1 1 1 0 0,1 0 0 0 0,-1 0 0 0 0,1 0-1 0 0,-1 1 1 0 0,0 0 0 0 0,0 1 0 0 0,0-1-1 0 0,-1 1 1 0 0,1 0 0 0 0,-1 0 0 0 0,0 1-1 0 0,0 0 1 0 0,-1 0 0 0 0,1 0 0 0 0,-1 0-1 0 0,0 1 1 0 0,0-1 0 0 0,-1 1 0 0 0,0 0 0 0 0,0 0-1 0 0,0 1 1 0 0,-1-1 0 0 0,3 8 0 0 0,6 24 78 0 0,-2 0 0 0 0,-1 0 1 0 0,-2 1-1 0 0,-1 0 0 0 0,-3 0 0 0 0,-1 0 1 0 0,-4 40-1 0 0,2-72-71 0 0,-8 61 167 0 0,7-63-153 0 0,1 0 0 0 0,0 1 0 0 0,-1-1 0 0 0,0 0 0 0 0,0 0 0 0 0,-1-1 0 0 0,1 1 0 0 0,-1 0 0 0 0,0-1 0 0 0,-5 6 0 0 0,8-10-40 0 0,-1 0 0 0 0,1 1-1 0 0,-1-1 1 0 0,1 0 0 0 0,0 0 0 0 0,-1 0 0 0 0,1 1-1 0 0,-1-1 1 0 0,1 0 0 0 0,0 0 0 0 0,-1 0-1 0 0,1 0 1 0 0,-1 0 0 0 0,1 0 0 0 0,-1 0-1 0 0,1 0 1 0 0,-1 0 0 0 0,1 0 0 0 0,0 0 0 0 0,-1 0-1 0 0,1 0 1 0 0,-1 0 0 0 0,1 0 0 0 0,-1 0-1 0 0,1-1 1 0 0,0 1 0 0 0,-1 0 0 0 0,1 0-1 0 0,-1-1 1 0 0,1 1 0 0 0,0 0 0 0 0,-1-1 0 0 0,-11-11 124 0 0,8 7-99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3.2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 0 10152 0 0,'0'0'1065'0'0,"7"25"-256"0"0,-6-9-638 0 0,0-1 1 0 0,-1 1-1 0 0,-1 0 0 0 0,0 0 0 0 0,-1-1 0 0 0,-1 1 0 0 0,-1-1 0 0 0,0 1 0 0 0,-1-1 0 0 0,0 0 0 0 0,-10 18 1 0 0,15-33-160 0 0,0 0 0 0 0,-1 0 0 0 0,1 1 0 0 0,0-1 0 0 0,0 0 0 0 0,0 0 0 0 0,0 0 0 0 0,-1 0 0 0 0,1 1 0 0 0,0-1 0 0 0,0 0 0 0 0,0 0 0 0 0,0 0 0 0 0,-1 0 0 0 0,1 0 0 0 0,0 0 0 0 0,0 0 0 0 0,-1 0 0 0 0,1 0 0 0 0,0 1 0 0 0,0-1 0 0 0,0 0 0 0 0,-1 0 0 0 0,1 0 0 0 0,0 0 0 0 0,0 0 0 0 0,-1 0 0 0 0,1-1 0 0 0,0 1 0 0 0,0 0 0 0 0,0 0 0 0 0,-1 0 0 0 0,1 0 0 0 0,0 0 0 0 0,0 0 0 0 0,0 0 0 0 0,-1 0 0 0 0,1 0 0 0 0,0-1 0 0 0,0 1 0 0 0,0 0 0 0 0,-1 0 0 0 0,1 0 0 0 0,0 0 0 0 0,0 0 0 0 0,0-1 0 0 0,0 1 0 0 0,-8-10 143 0 0,8 9-158 0 0,-4-5 59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4.47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0 13056 0 0,'0'0'673'0'0,"3"1"-570"0"0,153 59 968 0 0,-148-57-1013 0 0,22 9 123 0 0,-1 1 0 0 0,0 2 0 0 0,-1 0 1 0 0,-1 2-1 0 0,0 1 0 0 0,-1 2 0 0 0,37 35 0 0 0,-40-33-74 0 0,0-1-1 0 0,1-1 0 0 0,36 22 1 0 0,85 41 200 0 0,-37-22-7 0 0,-73-49-118 0 0,-35-12-244 0 0,1-1 0 0 0,-1 1 0 0 0,0-1 0 0 0,1 1 0 0 0,-1-1 0 0 0,0 0 0 0 0,1 1 0 0 0,-1-1 0 0 0,0 0 0 0 0,0 1 0 0 0,1-1 1 0 0,-1 0-1 0 0,0 1 0 0 0,0-1 0 0 0,0 0 0 0 0,0 0 0 0 0,0 1 0 0 0,0-1 0 0 0,0 0 0 0 0,0 1 0 0 0,-1-2 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3.7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10344 0 0,'0'0'954'0'0,"22"8"-82"0"0,3 6-498 0 0,0 3-1 0 0,-2 0 0 0 0,0 1 1 0 0,-1 1-1 0 0,-1 1 0 0 0,-1 1 1 0 0,-1 0-1 0 0,0 2 0 0 0,27 44 1 0 0,-14-6 80 0 0,-70-120-2063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5.9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0 166 11952 0 0,'0'0'254'0'0,"23"-12"148"0"0,190-95 2442 0 0,-206 103-2752 0 0,1 0 0 0 0,-1 0 0 0 0,1-1 0 0 0,11-10 0 0 0,-19 14-91 0 0,1 1 0 0 0,-1 0 1 0 0,0-1-1 0 0,0 1 1 0 0,0 0-1 0 0,1 0 1 0 0,-1-1-1 0 0,0 1 1 0 0,0-1-1 0 0,0 1 1 0 0,0 0-1 0 0,1-1 1 0 0,-1 1-1 0 0,0 0 1 0 0,0-1-1 0 0,0 1 1 0 0,0 0-1 0 0,0-1 1 0 0,0 1-1 0 0,0-1 1 0 0,0 1-1 0 0,0 0 1 0 0,0-1-1 0 0,-1 1 1 0 0,1 0-1 0 0,0-1 1 0 0,0 1-1 0 0,0 0 1 0 0,0-1-1 0 0,0 1 1 0 0,-1 0-1 0 0,1-1 1 0 0,0 1-1 0 0,0 0 1 0 0,-1-1-1 0 0,1 1 1 0 0,0 0-1 0 0,0 0 1 0 0,-1-1-1 0 0,1 1 1 0 0,0 0-1 0 0,-1-1 1 0 0,-1 1 6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6.3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9536 0 0,'6'44'988'0'0,"14"56"1"0"0,3 14-100 0 0,16 102 155 0 0,-28-141-835 0 0,21 129 246 0 0,-23-168-367 0 0,-6-27-62 0 0,-1-1 0 0 0,0 1 0 0 0,0 0 0 0 0,0 0 0 0 0,-1 0 0 0 0,-1 0 0 0 0,0 1 0 0 0,-1 10 0 0 0,1-20-24 0 0,0 0 0 0 0,0 0 0 0 0,0 0 0 0 0,0 0 0 0 0,1 1 0 0 0,-1-1 0 0 0,0 0 0 0 0,0 0 1 0 0,-1 0-1 0 0,1 1 0 0 0,0-1 0 0 0,0 0 0 0 0,0 0 0 0 0,0 0 0 0 0,0 1 0 0 0,0-1 0 0 0,0 0 0 0 0,0 0 1 0 0,0 0-1 0 0,0 0 0 0 0,0 1 0 0 0,0-1 0 0 0,-1 0 0 0 0,1 0 0 0 0,0 0 0 0 0,0 0 0 0 0,0 0 0 0 0,0 1 1 0 0,-1-1-1 0 0,1 0 0 0 0,0 0 0 0 0,0 0 0 0 0,0 0 0 0 0,0 0 0 0 0,-1 0 0 0 0,1 0 0 0 0,0 0 1 0 0,0 0-1 0 0,0 0 0 0 0,-1 0 0 0 0,1 0 0 0 0,0 0 0 0 0,0 0 0 0 0,0 0 0 0 0,-1 0 0 0 0,-4-7 62 0 0,3 4-48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6.7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136 1 12056 0 0,'0'0'937'0'0,"-13"22"-280"0"0,1 5-443 0 0,-11 21 510 0 0,-41 68 1 0 0,54-100-572 0 0,-2 5 49 0 0,10-19-50 0 0,5-11 58 0 0,-2 4-176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7.1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12256 0 0,'0'0'382'0'0,"22"12"181"0"0,-7-1-202 0 0,-1 1 0 0 0,15 15 1 0 0,20 16 665 0 0,-47-42-967 0 0,0 0 0 0 0,0 0 0 0 0,0 1 0 0 0,-1-1 0 0 0,1 1 0 0 0,-1-1 0 0 0,1 1 0 0 0,-1 0 0 0 0,1 0 0 0 0,-1 0 1 0 0,0-1-1 0 0,0 1 0 0 0,1 3 0 0 0,-6-5 68 0 0,3 0-97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7.5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40 0 10952 0 0,'-2'28'390'0'0,"-1"-1"0"0"0,-11 46 0 0 0,2-9 169 0 0,8-46-104 0 0,3-13-321 0 0,0-1 0 0 0,0 1 0 0 0,0 0-1 0 0,0 0 1 0 0,1 0 0 0 0,1 10 0 0 0,-1-15-110 0 0,0 1 0 0 0,0-1 0 0 0,0 0 0 0 0,1 1 0 0 0,-1-1 0 0 0,0 0 0 0 0,0 1 0 0 0,1-1 0 0 0,-1 0 0 0 0,0 1 0 0 0,0-1 0 0 0,1 0 0 0 0,-1 0 1 0 0,0 1-1 0 0,1-1 0 0 0,-1 0 0 0 0,1 0 0 0 0,-1 0 0 0 0,0 0 0 0 0,1 1 0 0 0,-1-1 0 0 0,0 0 0 0 0,1 0 0 0 0,-1 0 0 0 0,1 0 0 0 0,-1 0 0 0 0,0 0 0 0 0,1 0 0 0 0,-1 0 0 0 0,1 0 0 0 0,-1 0 0 0 0,0 0 0 0 0,1 0 0 0 0,-1-1 0 0 0,1 1 0 0 0,-1 0 1 0 0,0 0-1 0 0,1 0 0 0 0,-1 0 0 0 0,0-1 0 0 0,1 1 0 0 0,-1 0 0 0 0,0 0 0 0 0,1-1 0 0 0,19-12 175 0 0,-20 13-185 0 0,36-28 137 0 0,-12 8-7 0 0,34-20-1 0 0,-53 37-123 0 0,20-10 47 0 0,-24 12-60 0 0,0 0 0 0 0,0 1 0 0 0,0-1 0 0 0,1 1 1 0 0,-1 0-1 0 0,0-1 0 0 0,0 1 0 0 0,1 0 0 0 0,-1 0 1 0 0,0-1-1 0 0,0 1 0 0 0,1 0 0 0 0,-1 0 0 0 0,0 0 1 0 0,0 1-1 0 0,1-1 0 0 0,1 1 0 0 0,-3 1 2 0 0,1 0 0 0 0,-1 1 0 0 0,0-1 0 0 0,1 0-1 0 0,-1 1 1 0 0,0-1 0 0 0,0 0 0 0 0,-1 1 0 0 0,1-1 0 0 0,0 0-1 0 0,-1 1 1 0 0,0 1 0 0 0,-1 4 0 0 0,-2 21 29 0 0,-2 0 0 0 0,-1-1-1 0 0,-20 51 1 0 0,13-42-2 0 0,-3 11 42 0 0,-2 0 0 0 0,-41 72 0 0 0,60-119-73 0 0,-1 0-1 0 0,1 0 0 0 0,0-1 0 0 0,-1 1 0 0 0,1 0 1 0 0,-1 0-1 0 0,1-1 0 0 0,-1 1 0 0 0,1 0 0 0 0,-1-1 0 0 0,1 1 1 0 0,-1-1-1 0 0,1 1 0 0 0,-1-1 0 0 0,0 1 0 0 0,0-1 1 0 0,1 1-1 0 0,-1-1 0 0 0,0 0 0 0 0,0 1 0 0 0,1-1 0 0 0,-1 0 1 0 0,0 1-1 0 0,0-1 0 0 0,0 0 0 0 0,1 0 0 0 0,-1 0 1 0 0,0 0-1 0 0,0 0 0 0 0,0 0 0 0 0,0 0 0 0 0,0 0 0 0 0,-1-1 6 0 0,1-1-1 0 0,-1 1 1 0 0,1 0-1 0 0,-1 0 1 0 0,1-1-1 0 0,-1 1 1 0 0,1-1-1 0 0,0 1 1 0 0,0-1-1 0 0,0 0 1 0 0,0 1-1 0 0,0-1 1 0 0,-1-3-1 0 0,-1-2 16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7.9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 9848 0 0,'0'0'392'0'0,"21"0"110"0"0,27-3 177 0 0,0 3-1 0 0,1 1 0 0 0,91 15 0 0 0,-19-2 35 0 0,-74-12-375 0 0,0-2 1 0 0,51-7 0 0 0,-70 7-207 0 0,-18 1-19 0 0,-9 0 14 0 0,-4 1 70 0 0,-1-1-165 0 0,-1 1 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8.3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11448 0 0,'0'0'217'0'0,"2"25"772"0"0,44 142 920 0 0,-18-75-1134 0 0,-16-56-530 0 0,-8-29-170 0 0,-1 1 0 0 0,-1 0 0 0 0,1-1 0 0 0,-1 1 0 0 0,-1 1-1 0 0,1-1 1 0 0,-1 0 0 0 0,0 13 0 0 0,-32-71 379 0 0,25 37-432 0 0,0 0-1 0 0,1 0 0 0 0,0 0 0 0 0,-4-20 0 0 0,6 17 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28.7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96 10544 0 0,'46'-51'296'0'0,"-41"46"-257"0"0,1 1 0 0 0,-1 0 0 0 0,0 0 0 0 0,1 0 0 0 0,0 1 0 0 0,0 0-1 0 0,0 0 1 0 0,8-2 0 0 0,-8 3 31 0 0,0 0 1 0 0,1 0-1 0 0,-1 1 0 0 0,1 0 0 0 0,0 0 0 0 0,-1 1 1 0 0,13 0-1 0 0,-17 0-57 0 0,0 1 1 0 0,0-1 0 0 0,0 1 0 0 0,1 0-1 0 0,-2-1 1 0 0,1 1 0 0 0,0 0 0 0 0,0 0-1 0 0,0 1 1 0 0,0-1 0 0 0,-1 0 0 0 0,1 0-1 0 0,0 1 1 0 0,-1-1 0 0 0,1 1 0 0 0,-1 0-1 0 0,0-1 1 0 0,1 1 0 0 0,-1 0 0 0 0,0 0-1 0 0,0-1 1 0 0,0 1 0 0 0,0 0 0 0 0,-1 0-1 0 0,1 0 1 0 0,0 0 0 0 0,-1 0 0 0 0,1 4-1 0 0,0 1 8 0 0,-1-1 0 0 0,1 1-1 0 0,-1 0 1 0 0,-1-1 0 0 0,1 1-1 0 0,-1-1 1 0 0,0 1 0 0 0,0 0 0 0 0,-4 7-1 0 0,-3 10 122 0 0,-14 25 0 0 0,5-9-87 0 0,10-24-37 0 0,-1-1-1 0 0,-1 0 1 0 0,-11 15 0 0 0,9-13 78 0 0,-15 27 1 0 0,25-44-84 0 0,1 1-1 0 0,0-1 1 0 0,0 0 0 0 0,0 0 0 0 0,-1 1 0 0 0,1-1 0 0 0,0 0 0 0 0,0 1 0 0 0,0-1 0 0 0,0 0 0 0 0,0 1 0 0 0,0-1 0 0 0,0 0 0 0 0,-1 1 0 0 0,1-1 0 0 0,0 0 0 0 0,0 0 0 0 0,0 1-1 0 0,0-1 1 0 0,0 0 0 0 0,0 1 0 0 0,1-1 0 0 0,-1 0 0 0 0,0 1 0 0 0,0-1 0 0 0,0 0 0 0 0,0 1 0 0 0,0-1 0 0 0,0 0 0 0 0,1 1 0 0 0,-1-1 0 0 0,0 0 0 0 0,0 1 0 0 0,13-2 232 0 0,25-17-72 0 0,-23 10-105 0 0,22-5 226 0 0,0 2 0 0 0,42-8 0 0 0,-6 2 355 0 0,-42 13 108 0 0,-54-13-2427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0.4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1 229 13768 0 0,'0'0'1840'0'0,"4"-3"-1663"0"0,239-139 2188 0 0,-210 123-2117 0 0,28-20 131 0 0,-45 23-357 0 0,-15 9-21 0 0,-12 5-2 0 0,8 2 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5.73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288 0 8840 0 0,'0'0'457'0'0,"-3"3"-312"0"0,-11 11 113 0 0,0 1 0 0 0,1 1-1 0 0,-20 31 1 0 0,3-4 369 0 0,-28 48-66 0 0,35-59-272 0 0,1 2 0 0 0,1 0 0 0 0,-17 41 0 0 0,34-67-214 0 0,1 0 1 0 0,0 1-1 0 0,1-1 0 0 0,0 1 1 0 0,0 0-1 0 0,1-1 0 0 0,0 1 1 0 0,0 0-1 0 0,1 0 0 0 0,0 0 1 0 0,2 11-1 0 0,-1-18-56 0 0,0 0 0 0 0,0 0-1 0 0,0 0 1 0 0,0 0 0 0 0,1 0 0 0 0,-1-1 0 0 0,0 1-1 0 0,1 0 1 0 0,-1-1 0 0 0,1 1 0 0 0,0-1 0 0 0,-1 0-1 0 0,1 0 1 0 0,0 1 0 0 0,0-1 0 0 0,0 0 0 0 0,0 0-1 0 0,0-1 1 0 0,0 1 0 0 0,0 0 0 0 0,0-1 0 0 0,0 1-1 0 0,0-1 1 0 0,4 1 0 0 0,6 0 53 0 0,0 0 1 0 0,0-1-1 0 0,13-1 0 0 0,-21 1-67 0 0,60-10 128 0 0,-13 1-57 0 0,32-7 41 0 0,2 0 16 0 0,-40 12 83 0 0,-54 24-174 0 0,3-9-33 0 0,-1 0 0 0 0,0-1 0 0 0,-1 1 0 0 0,0-1 0 0 0,-11 10 0 0 0,-6 8-1 0 0,-19 21 13 0 0,25-29-17 0 0,0 1-1 0 0,2 1 1 0 0,0 1 0 0 0,-15 27 0 0 0,13-14-7 0 0,8-18 5 0 0,2 1-1 0 0,-12 28 0 0 0,19-41-4 0 0,0 0 0 0 0,1 0 0 0 0,0 0-1 0 0,0 0 1 0 0,0 0 0 0 0,1 1 0 0 0,-1-1 0 0 0,1 0-1 0 0,1 0 1 0 0,-1 0 0 0 0,1 0 0 0 0,4 12 0 0 0,-4-16 1 0 0,-1 0 1 0 0,1-1 0 0 0,0 1 0 0 0,0-1 0 0 0,1 1 0 0 0,-1-1 0 0 0,0 0 0 0 0,0 1 0 0 0,1-1-1 0 0,-1 0 1 0 0,1 0 0 0 0,-1 0 0 0 0,1 0 0 0 0,-1 0 0 0 0,1 0 0 0 0,0 0 0 0 0,-1-1 0 0 0,1 1-1 0 0,0 0 1 0 0,2-1 0 0 0,42 8-16 0 0,-31-7 8 0 0,9 1-1 0 0,0 0 0 0 0,0-2-1 0 0,0-1 1 0 0,36-6 0 0 0,93-25-48 0 0,-150 31 57 0 0,18-6-9 0 0,-17 6 6 0 0,0-1 1 0 0,0 1-1 0 0,1-1 0 0 0,-1 2 0 0 0,9-2 1 0 0,-13 2 2 0 0,-1 0 0 0 0,1-1 0 0 0,0 1 1 0 0,0 0-1 0 0,0 0 0 0 0,0 0 1 0 0,0 0-1 0 0,0 0 0 0 0,0 0 0 0 0,0-1 1 0 0,-1 1-1 0 0,1 0 0 0 0,0 0 1 0 0,0 0-1 0 0,0 0 0 0 0,0-1 1 0 0,0 1-1 0 0,0 0 0 0 0,0 0 0 0 0,0 0 1 0 0,0 0-1 0 0,0-1 0 0 0,0 1 1 0 0,0 0-1 0 0,0 0 0 0 0,0 0 0 0 0,0 0 1 0 0,0-1-1 0 0,0 1 0 0 0,0 0 1 0 0,0 0-1 0 0,0 0 0 0 0,0 0 1 0 0,1 0-1 0 0,-1-1 0 0 0,0 1 0 0 0,0 0 1 0 0,0 0-1 0 0,0 0 0 0 0,0 0 1 0 0,0 0-1 0 0,0 0 0 0 0,1-1 0 0 0,-1 1 1 0 0,0 0-1 0 0,0 0 0 0 0,0 0 1 0 0,0 0-1 0 0,0 0 0 0 0,1 0 1 0 0,-1 0-1 0 0,0 0 0 0 0,0 0 0 0 0,0 0 1 0 0,0 0-1 0 0,1 0 0 0 0,-1 0 1 0 0,0 0-1 0 0,0 0 0 0 0,0 0 0 0 0,0 0 1 0 0,1 0-1 0 0,-1 0 0 0 0,0 0 1 0 0,0 0-1 0 0,0 0 0 0 0,1 0 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0.8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 11256 0 0,'0'0'1092'0'0,"1"2"-946"0"0,11 27 401 0 0,-1 0 0 0 0,-1 0 0 0 0,5 32 0 0 0,13 98 244 0 0,-10-48 33 0 0,45 343 876 0 0,-63-442-1608 0 0,0 1 1 0 0,-1 0 0 0 0,-5 23 0 0 0,4-25-55 0 0,-1-11-6 0 0,1-1 0 0 0,-1 0 0 0 0,0 0 0 0 0,0 0-1 0 0,0 0 1 0 0,1-1 0 0 0,-1 1 0 0 0,-4-4 0 0 0,-102-57 204 0 0,95 55-190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1.2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1 360 13768 0 0,'0'0'401'0'0,"2"-3"-194"0"0,40-36 303 0 0,1 1 0 0 0,70-45 1 0 0,-67 51-144 0 0,-2-2 0 0 0,80-78 1 0 0,-104 93-2369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1.61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10248 0 0,'0'0'2620'0'0,"2"3"-2472"0"0,2 4-68 0 0,1 1-1 0 0,-1-1 1 0 0,0 1 0 0 0,-1 0 0 0 0,0 1 0 0 0,0-1 0 0 0,-1 0 0 0 0,3 18 0 0 0,0-4 113 0 0,17 106 677 0 0,-1-6 45 0 0,-20-111-794 0 0,-1-10-100 0 0,0-1 0 0 0,0 1 0 0 0,0 0 0 0 0,0 0 0 0 0,0-1 0 0 0,0 1 0 0 0,0 0 0 0 0,0 0 1 0 0,1-1-1 0 0,-1 1 0 0 0,0 0 0 0 0,0 0 0 0 0,1-1 0 0 0,-1 1 0 0 0,0 0 0 0 0,1-1 0 0 0,-1 1 0 0 0,1-1 0 0 0,-1 1 0 0 0,1-1 0 0 0,-1 1 0 0 0,3 1 339 0 0,-11-17-241 0 0,-1 1-86 0 0,-4-20 71 0 0,-14-62-1 0 0,19 60-38 0 0,3 19-27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2.0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0 245 11256 0 0,'1'-7'124'0'0,"0"-1"0"0"0,0 1 0 0 0,0 0 1 0 0,1-1-1 0 0,0 1 0 0 0,0 0 0 0 0,1 0 1 0 0,0 1-1 0 0,0-1 0 0 0,1 0 0 0 0,-1 1 1 0 0,1 0-1 0 0,1 0 0 0 0,-1 0 0 0 0,1 0 1 0 0,0 1-1 0 0,11-9 0 0 0,4-2 169 0 0,0 2 0 0 0,1 0 0 0 0,43-21 0 0 0,-51 28-200 0 0,0 1 1 0 0,1 1-1 0 0,-1 0 1 0 0,1 1 0 0 0,0 1-1 0 0,0 0 1 0 0,0 1-1 0 0,1 0 1 0 0,17 1 0 0 0,-27 1-73 0 0,0 1 0 0 0,0 0 0 0 0,0 0 1 0 0,0 0-1 0 0,0 1 0 0 0,0 0 1 0 0,0 0-1 0 0,0 0 0 0 0,-1 0 1 0 0,1 1-1 0 0,-1 0 0 0 0,0 0 1 0 0,0 0-1 0 0,0 0 0 0 0,0 1 0 0 0,-1 0 1 0 0,1-1-1 0 0,-1 1 0 0 0,0 1 1 0 0,0-1-1 0 0,0 0 0 0 0,0 1 1 0 0,1 5-1 0 0,5 11 47 0 0,-1 0-1 0 0,-1 1 1 0 0,-1 0-1 0 0,4 23 1 0 0,-4-15-30 0 0,-1 1 29 0 0,-1 1 0 0 0,-1 62-1 0 0,-4-90-42 0 0,1 1-1 0 0,-1-1 0 0 0,0 0 0 0 0,0 0 0 0 0,-1 0 0 0 0,1 0 0 0 0,-1 0 0 0 0,-3 6 0 0 0,3-6 41 0 0,1-4-51 0 0,0 1 0 0 0,1-1-1 0 0,-1 0 1 0 0,0 1 0 0 0,0-1-1 0 0,0 0 1 0 0,1 1-1 0 0,-1-1 1 0 0,0 0 0 0 0,0 0-1 0 0,0 0 1 0 0,0 0-1 0 0,0 0 1 0 0,1 0 0 0 0,-1 0-1 0 0,0 0 1 0 0,0 0-1 0 0,0-1 1 0 0,-1 1 0 0 0,-17-5 92 0 0,-10-8 153 0 0,15 6-122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2.3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0 213 14272 0 0,'0'0'217'0'0,"3"-1"4"0"0,172-82 1611 0 0,-136 66-1457 0 0,96-47 701 0 0,-133 63-1048 0 0,1-1-1 0 0,-1 1 1 0 0,0-1 0 0 0,0 0 0 0 0,0 1 0 0 0,0-1-1 0 0,0 0 1 0 0,0 0 0 0 0,2-3 0 0 0,-4 4-20 0 0,0 0 0 0 0,1 1 1 0 0,-1-1-1 0 0,0 0 0 0 0,1 0 0 0 0,-1 1 1 0 0,0-1-1 0 0,0 0 0 0 0,0 0 0 0 0,0 1 1 0 0,0-1-1 0 0,0 0 0 0 0,0 0 0 0 0,0 0 1 0 0,0 1-1 0 0,0-1 0 0 0,0 0 0 0 0,-1 0 1 0 0,1 0-1 0 0,0 1 0 0 0,-1-1 0 0 0,1 0 1 0 0,0 1-1 0 0,-1-1 0 0 0,1 0 0 0 0,-1 1 1 0 0,1-1-1 0 0,-1 0 0 0 0,1 1 0 0 0,-1-1 1 0 0,1 1-1 0 0,-1-1 0 0 0,-1 0 0 0 0,-1-2 16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52.7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12456 0 0,'0'0'208'0'0,"2"4"0"0"0,0 1-120 0 0,9 21 468 0 0,14 53 0 0 0,19 93 1067 0 0,-22-95-938 0 0,12 82 0 0 0,-27-113-539 0 0,8 67 268 0 0,-15-112-393 0 0,-1 1 1 0 0,1 0 0 0 0,0 0 0 0 0,0-1-1 0 0,-1 1 1 0 0,1 0 0 0 0,-1-1-1 0 0,0 1 1 0 0,1 0 0 0 0,-1-1-1 0 0,-1 3 1 0 0,-1 0 19 0 0,3-4-24 0 0</inkml:trace>
  <inkml:trace contextRef="#ctx0" brushRef="#br0" timeOffset="1">17 758 12664 0 0,'0'0'836'0'0,"3"-1"-719"0"0,43-14 589 0 0,0-3 1 0 0,68-37-1 0 0,-83 39-420 0 0,-20 10-158 0 0,-1 0 1 0 0,0-1-1 0 0,-1 0 0 0 0,0-1 0 0 0,10-10 0 0 0,-18 14-82 0 0,-1 4-36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4.2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0 174 9440 0 0,'0'0'3344'0'0,"3"-1"-3207"0"0,21-18 233 0 0,1 1 0 0 0,0 2 1 0 0,2 0-1 0 0,-1 2 0 0 0,52-19 0 0 0,-36 17-82 0 0,54-16 149 0 0,-84 29-386 0 0,0 1 0 0 0,0 0 0 0 0,0 1 0 0 0,0 0 0 0 0,0 1 0 0 0,16 2 0 0 0,-25-2-39 0 0,-1 0 1 0 0,1 1 0 0 0,-1 0-1 0 0,1 0 1 0 0,-1-1 0 0 0,0 1-1 0 0,1 1 1 0 0,-1-1 0 0 0,0 0-1 0 0,0 0 1 0 0,0 1 0 0 0,1 0-1 0 0,-2-1 1 0 0,1 1 0 0 0,3 4-1 0 0,-1-2 6 0 0,-2 0 0 0 0,1 1-1 0 0,0-1 1 0 0,-1 1 0 0 0,0 0-1 0 0,0 0 1 0 0,2 7 0 0 0,-1 4 23 0 0,0 0 1 0 0,-1 0-1 0 0,0 0 1 0 0,-1 17-1 0 0,-1-20 47 0 0,0 1-1 0 0,-1-1 0 0 0,0 1 0 0 0,-1-1 1 0 0,-1 1-1 0 0,-6 21 0 0 0,8-34-71 0 0,1 0 0 0 0,-1-1-1 0 0,1 1 1 0 0,-1 0 0 0 0,0 0-1 0 0,1-1 1 0 0,-1 1 0 0 0,0 0 0 0 0,0-1-1 0 0,0 1 1 0 0,1-1 0 0 0,-1 1-1 0 0,0-1 1 0 0,0 0 0 0 0,0 1 0 0 0,0-1-1 0 0,0 0 1 0 0,0 1 0 0 0,0-1-1 0 0,0 0 1 0 0,0 0 0 0 0,-1 0-1 0 0,-27 0 251 0 0,19-1-248 0 0,-3 1 38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4.6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0 211 10656 0 0,'2'-1'368'0'0,"64"-22"1720"0"0,78-39 1 0 0,17-22-79 0 0,-140 73-1846 0 0,-6-1 11 0 0,-13 11-134 0 0,-1-1 0 0 0,1 0-1 0 0,0 1 1 0 0,0-1 0 0 0,0 1 0 0 0,0 0-1 0 0,0 0 1 0 0,0 0 0 0 0,0 0-1 0 0,0 0 1 0 0,0 0 0 0 0,3 0-1 0 0,-3-1 368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5.4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 11256 0 0,'0'0'2598'0'0,"6"18"-2210"0"0,-18 483 1812 0 0,6-300-2031 0 0,6-67 1635 0 0,-3-143-1756 0 0,2 7-40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6.1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120 1 12552 0 0,'0'0'1546'0'0,"-1"2"-1387"0"0,-103 130 2727 0 0,90-106-2518 0 0,14-29-296 0 0,0 2-56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6.11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17 0 11048 0 0,'0'4'137'0'0,"-15"271"1799"0"0,14-262-1767 0 0,0 1 1 0 0,2-1-1 0 0,-1 1 0 0 0,6 22 1 0 0,-6-35-164 0 0,0-1 0 0 0,0 0 0 0 0,-1 0 0 0 0,1 0 0 0 0,0 1 1 0 0,1-1-1 0 0,-1 0 0 0 0,0 0 0 0 0,0 0 0 0 0,0 1 0 0 0,0-1 1 0 0,0 0-1 0 0,0 0 0 0 0,0 0 0 0 0,0 0 0 0 0,0 1 0 0 0,0-1 1 0 0,0 0-1 0 0,0 0 0 0 0,1 0 0 0 0,-1 0 0 0 0,0 1 0 0 0,0-1 1 0 0,0 0-1 0 0,0 0 0 0 0,0 0 0 0 0,1 0 0 0 0,-1 0 0 0 0,0 0 1 0 0,0 0-1 0 0,0 1 0 0 0,0-1 0 0 0,1 0 0 0 0,-1 0 0 0 0,0 0 1 0 0,0 0-1 0 0,0 0 0 0 0,1 0 0 0 0,-1 0 0 0 0,0 0 0 0 0,0 0 0 0 0,0 0 1 0 0,1 0-1 0 0,-1 0 0 0 0,0 0 0 0 0,0 0 0 0 0,0 0 0 0 0,0 0 1 0 0,1 0-1 0 0,-1 0 0 0 0,0-1 0 0 0,0 1 0 0 0,11-12 101 0 0,7-22-71 0 0,13-36 5 0 0,-19 37-23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6.5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112 0 11256 0 0,'0'0'257'0'0,"-6"27"876"0"0,-30 56 589 0 0,31-71-1570 0 0,-1-1 1 0 0,0 0-1 0 0,-1-1 1 0 0,-9 11-1 0 0,0 1-25 0 0,9-16-52 0 0,6-6-58 0 0,1 0-1 0 0,0 0 1 0 0,-1 0 0 0 0,1 0 0 0 0,0 1-1 0 0,-1-1 1 0 0,1 0 0 0 0,0 0-1 0 0,-1 0 1 0 0,1 1 0 0 0,0-1 0 0 0,0 0-1 0 0,-1 0 1 0 0,1 1 0 0 0,0-1 0 0 0,0 0-1 0 0,-1 1 1 0 0,1-1 0 0 0,0 0 0 0 0,0 1-1 0 0,0-1 1 0 0,0 0 0 0 0,0 1-1 0 0,-1 0 1 0 0,1-1 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6.9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10656 0 0,'0'0'2446'0'0,"3"16"-2088"0"0,10 24 125 0 0,-6-21-267 0 0,-1 0 0 0 0,7 35 1 0 0,-7 7 368 0 0,-6-59-448 0 0,0-5-65 0 0,0-8-20 0 0,-3-34 27 0 0,4 31-52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7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0 154 11048 0 0,'0'0'994'0'0,"25"-7"181"0"0,124-49 539 0 0,-23 7-919 0 0,-32 12-241 0 0,-86 34-529 0 0,-5 2 917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8.1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11856 0 0,'0'0'402'0'0,"1"2"-272"0"0,1 7-6 0 0,2 6 263 0 0,-1 1-1 0 0,2 20 1 0 0,-3-13-262 0 0,-1 5 233 0 0,1 0 0 0 0,10 47 1 0 0,-12-73-341 0 0,0-1 0 0 0,1 1 0 0 0,-1 0 0 0 0,1-1 1 0 0,-1 1-1 0 0,1-1 0 0 0,0 1 0 0 0,0-1 1 0 0,-1 1-1 0 0,1-1 0 0 0,0 0 0 0 0,0 1 1 0 0,0-1-1 0 0,1 0 0 0 0,-1 0 0 0 0,0 1 0 0 0,0-1 1 0 0,1 0-1 0 0,-1 0 0 0 0,0-1 0 0 0,1 1 1 0 0,-1 0-1 0 0,1 0 0 0 0,0-1 0 0 0,-1 1 1 0 0,1-1-1 0 0,-1 1 0 0 0,1-1 0 0 0,0 0 1 0 0,-1 1-1 0 0,1-1 0 0 0,0 0 0 0 0,2 0 0 0 0,2-2 7 0 0,0 1-1 0 0,0 0 1 0 0,0-1-1 0 0,0 0 1 0 0,0-1-1 0 0,0 1 1 0 0,10-7 0 0 0,-13 7-19 0 0,2-1 22 0 0,0 0 0 0 0,-1 0 0 0 0,1 0 0 0 0,-1 0 0 0 0,5-5 1 0 0,-7 6-2 0 0,-1 0 0 0 0,0 1 0 0 0,0-1 0 0 0,0 0 0 0 0,0 1 1 0 0,-1-1-1 0 0,1 0 0 0 0,0 0 0 0 0,-1 0 0 0 0,1 0 0 0 0,-1 0 1 0 0,0 0-1 0 0,1 0 0 0 0,-1 0 0 0 0,0 0 0 0 0,0 0 0 0 0,-1-3 1 0 0,1 2 28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08.5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10448 0 0,'0'0'438'0'0,"11"19"-136"0"0,-5-4-116 0 0,0 0 0 0 0,-2 0 1 0 0,1 1-1 0 0,2 24 0 0 0,-4-23-23 0 0,0 1-1 0 0,1-1 1 0 0,10 24-1 0 0,-3-21 422 0 0,-11-21-561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13.6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0 6632 0 0,'0'0'1866'0'0,"-7"18"-1308"0"0,11 19 619 0 0,-2-14-405 0 0,1 4 15 0 0,1-12-638 0 0,-2-1 0 0 0,2 26 0 0 0,-2-16-2 0 0,1-1-58 0 0,-2-3 213 0 0,1-1-1 0 0,1 0 1 0 0,10 32-1 0 0,-11-45-198 0 0,-2-5-76 0 0,0 0 1 0 0,0 0-1 0 0,0-1 0 0 0,0 1 0 0 0,0 0 1 0 0,1 0-1 0 0,-1 0 0 0 0,0 0 0 0 0,0-1 0 0 0,1 1 1 0 0,-1 0-1 0 0,1 0 0 0 0,-1-1 0 0 0,1 1 1 0 0,-1 0-1 0 0,1-1 0 0 0,-1 1 0 0 0,1-1 0 0 0,0 1 1 0 0,-1-1-1 0 0,1 1 0 0 0,0-1 0 0 0,-1 1 1 0 0,1-1-1 0 0,0 1 0 0 0,0-1 0 0 0,-1 0 0 0 0,1 1 1 0 0,1-1-1 0 0,-2 0 66 0 0,1 7 167 0 0,0-1 0 0 0,0 1-1 0 0,1-1 1 0 0,2 8 0 0 0,18-5 261 0 0,-16-7-483 0 0,0-1 0 0 0,0 0-1 0 0,0 0 1 0 0,0-1 0 0 0,0 0 0 0 0,0 0-1 0 0,0 0 1 0 0,0-1 0 0 0,11-2-1 0 0,6 0 46 0 0,61-6 93 0 0,4-3 48 0 0,-77 7-2144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5:58.03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0 186 8640 0 0,'0'0'344'0'0,"6"-2"-280"0"0,61-23 428 0 0,90-37 17 0 0,-140 54-440 0 0,1 1-1 0 0,0 1 1 0 0,0 1-1 0 0,37-6 1 0 0,-35 7 22 0 0,27-9 0 0 0,-28 7-22 0 0,33-6 0 0 0,176-11 212 0 0,-173 21-185 0 0,0 4 0 0 0,103 15 0 0 0,104 37 100 0 0,30 37-41 0 0,-257-78-138 0 0,6 3 19 0 0,63 36 0 0 0,-9-3 3 0 0,-64-33-24 0 0,-1 1 1 0 0,0 2-1 0 0,36 30 1 0 0,-36-26-1 0 0,-13-9-6 0 0,23 24 1 0 0,15 13 7 0 0,-24-26-5 0 0,-2 1 1 0 0,0 1-1 0 0,-2 1 0 0 0,-1 1 1 0 0,-1 2-1 0 0,28 46 1 0 0,-23-25 24 0 0,39 94 0 0 0,-54-106-9 0 0,18 78-1 0 0,-15-53 4 0 0,-12-46-20 0 0,-1 1 0 0 0,5 28 0 0 0,-4 117 68 0 0,-6-138-66 0 0,0 1-1 0 0,-3-1 1 0 0,0-1 0 0 0,-1 1 0 0 0,-9 28 0 0 0,1 1 8 0 0,9-43-13 0 0,-1 0-1 0 0,0-1 1 0 0,-1 1 0 0 0,0-1-1 0 0,0 0 1 0 0,-2 0-1 0 0,1 0 1 0 0,-2-1-1 0 0,1 0 1 0 0,-2-1-1 0 0,-18 19 1 0 0,16-17 0 0 0,3-5 0 0 0,0 0-1 0 0,0 0 1 0 0,-11 8-1 0 0,14-13-4 0 0,1 0 0 0 0,0 0 1 0 0,0 0-1 0 0,-1-1 0 0 0,1 1 0 0 0,-1-1 0 0 0,1 0 1 0 0,-1 0-1 0 0,0-1 0 0 0,-8 1 0 0 0,-12-1 10 0 0,1-2 0 0 0,-36-5-1 0 0,49 5-6 0 0,-1-1-1 0 0,1-1 1 0 0,0 1 0 0 0,0-2-1 0 0,0 1 1 0 0,0-2-1 0 0,-14-9 1 0 0,11 6 1 0 0,-4-3 4 0 0,0 0-1 0 0,1-1 1 0 0,0-1 0 0 0,2 0-1 0 0,-28-32 1 0 0,24 20 1 0 0,12 18-6 0 0,2 1 0 0 0,-1-1 0 0 0,1 0 0 0 0,0-1 1 0 0,0 1-1 0 0,1-1 0 0 0,-6-18 0 0 0,6 10-2 0 0,-2-2 10 0 0,0-1 1 0 0,2 0 0 0 0,0 0-1 0 0,2 0 1 0 0,0 0 0 0 0,1-25 0 0 0,2 41-11 0 0,0 1 0 0 0,0-1 0 0 0,0 0 0 0 0,0 1 1 0 0,1-1-1 0 0,-1 1 0 0 0,4-4 0 0 0,2-7 9 0 0,-2 2-4 0 0,1 1-1 0 0,1-1 0 0 0,0 1 0 0 0,1 0 1 0 0,0 1-1 0 0,1 0 0 0 0,0 0 1 0 0,0 1-1 0 0,1 0 0 0 0,1 0 0 0 0,-1 1 1 0 0,1 1-1 0 0,13-7 0 0 0,125-68 110 0 0,-86 52-41 0 0,-30 15-40 0 0,-21 10-14 0 0,1 1-1 0 0,-1 0 1 0 0,23-3-1 0 0,5-2 39 0 0,0 0 22 0 0,49-5 0 0 0,-40 8-24 0 0,1 2 5 0 0,-35 4-40 0 0,0-1-1 0 0,16-3 1 0 0,-11 1-1 0 0,0 1 0 0 0,1 1 0 0 0,-1 1 0 0 0,1 0-1 0 0,22 5 1 0 0,5-1 29 0 0,-13 0-12 0 0,-1 1 0 0 0,0 2 0 0 0,39 14 0 0 0,-22-6 16 0 0,-34-9-29 0 0,-1 0 0 0 0,23 13 1 0 0,9 3 18 0 0,31 9 26 0 0,83 36 59 0 0,-95-35-39 0 0,-2 3 0 0 0,-2 2 0 0 0,95 74 0 0 0,-142-98-69 0 0,0 0 0 0 0,0 0-1 0 0,0 1 1 0 0,-2 1-1 0 0,18 21 1 0 0,22 32 54 0 0,12 17 21 0 0,-36-41-57 0 0,62 96 75 0 0,50 78 56 0 0,-18-31-47 0 0,-82-117-38 0 0,2-1 0 0 0,105 122-1 0 0,-134-173-46 0 0,-11-13-23 0 0,0 0 0 0 0,0 0 0 0 0,0-1 0 0 0,1 0 0 0 0,-1 0 0 0 0,8 5 0 0 0,-12-9 20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5:59.13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614 0 7024 0 0,'0'0'3288'0'0,"-6"4"-3108"0"0,-18 16 174 0 0,1 1 1 0 0,0 1-1 0 0,-22 29 0 0 0,19-21-75 0 0,-57 50-1 0 0,-37 8 631 0 0,-41 34-228 0 0,133-102-597 0 0,23-17-68 0 0,0 0 0 0 0,0 1 1 0 0,1 0-1 0 0,-1 0 0 0 0,1 0 1 0 0,-1 0-1 0 0,-3 5 0 0 0,7-6-6 0 0,-1-1-1 0 0,0 0 1 0 0,0 0-1 0 0,-1 0 0 0 0,1 0 1 0 0,0-1-1 0 0,-1 1 1 0 0,1 0-1 0 0,-1-1 1 0 0,1 0-1 0 0,-1 1 0 0 0,-4 0 1 0 0,45 38 675 0 0,-29-31-737 0 0,22 25 102 0 0,-2 1 0 0 0,26 40-1 0 0,-44-59-39 0 0,32 51 37 0 0,-27-40-3 0 0,25 32 0 0 0,63 86 108 0 0,-85-119-125 0 0,-8-10 10 0 0,1-1-1 0 0,0 0 0 0 0,1-1 1 0 0,15 13-1 0 0,-22-22-8 0 0,1 1 1 0 0,0-1-1 0 0,1 0 0 0 0,-1-1 1 0 0,1 0-1 0 0,15 6 1 0 0,-5-13-1804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44.19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1416 6016 0 0,'0'0'766'0'0,"5"-2"-691"0"0,8-5 0 0 0,0 0 0 0 0,0-1 1 0 0,-1 0-1 0 0,0-1 0 0 0,13-12 0 0 0,-7 5 28 0 0,24-15-1 0 0,35-23 115 0 0,-46 31-93 0 0,42-24 0 0 0,-1 5-11 0 0,-43 23-69 0 0,1 2 0 0 0,0 1 0 0 0,1 2 0 0 0,35-12-1 0 0,-34 15 0 0 0,46-22 0 0 0,17-7 30 0 0,-15 12-22 0 0,-22 7 8 0 0,108-24 0 0 0,-111 31-35 0 0,-34 8-11 0 0,33-4 0 0 0,269-29 84 0 0,-200 34-54 0 0,-110 5-38 0 0,36 2 36 0 0,70 13 0 0 0,-112-14-38 0 0,138 32 52 0 0,-41 6-7 0 0,-81-29-32 0 0,-6-2-7 0 0,-1 0-1 0 0,0 1 1 0 0,-1 1 0 0 0,0 0-1 0 0,23 20 1 0 0,-15-8 17 0 0,-1 1 0 0 0,27 36 1 0 0,-38-43-11 0 0,-1 1 0 0 0,0 0 1 0 0,8 20-1 0 0,-16-30-10 0 0,0 0 0 0 0,0 0 0 0 0,-1 0 0 0 0,0 0 0 0 0,1 13 0 0 0,-1-11 3 0 0,0 0 0 0 0,0 0-1 0 0,4 14 1 0 0,-3-13-3 0 0,0 1 0 0 0,-1 0 0 0 0,0 0 0 0 0,-1 0 0 0 0,0 0 1 0 0,-1 0-1 0 0,0 0 0 0 0,-3 11 0 0 0,1 3 4 0 0,-12 75 86 0 0,14-95-85 0 0,0 0 0 0 0,-1 0 0 0 0,1 0 0 0 0,-1 0 1 0 0,0 0-1 0 0,0-1 0 0 0,-1 1 0 0 0,1-1 0 0 0,-1 1 0 0 0,0-1 0 0 0,0 0 0 0 0,0 0 0 0 0,-1 0 1 0 0,0-1-1 0 0,1 1 0 0 0,-1-1 0 0 0,0 0 0 0 0,-1 0 0 0 0,1 0 0 0 0,0-1 0 0 0,-1 0 0 0 0,0 1 1 0 0,-7 1-1 0 0,1 0 35 0 0,0-1 1 0 0,0 0 0 0 0,0 0 0 0 0,-17 1 0 0 0,24-4-32 0 0,-1 0 0 0 0,1-1 0 0 0,-1 1 0 0 0,1-1 0 0 0,0 0 0 0 0,-1 0 0 0 0,1 0 0 0 0,0 0 0 0 0,0-1 0 0 0,0 0 0 0 0,0 0 0 0 0,0 0 1 0 0,0 0-1 0 0,-4-4 0 0 0,-37-22 145 0 0,37 23-136 0 0,0 1 0 0 0,0-1 0 0 0,0-1 0 0 0,0 1 0 0 0,1-1 0 0 0,0-1 1 0 0,1 1-1 0 0,-1-1 0 0 0,-10-15 0 0 0,8 9 48 0 0,0 1 0 0 0,-1-1 1 0 0,-21-19-1 0 0,18 20-4 0 0,1-1 1 0 0,-17-23 0 0 0,26 30-9 0 0,0 1 1 0 0,0-1-1 0 0,0 1 1 0 0,-2-11-1 0 0,-6-13 92 0 0,7 23-114 0 0,1 0 1 0 0,-1-1-1 0 0,2 1 0 0 0,-1-1 0 0 0,1 0 0 0 0,0 1 0 0 0,0-1 1 0 0,1 0-1 0 0,0 0 0 0 0,0 0 0 0 0,1 0 0 0 0,0 0 0 0 0,0 0 1 0 0,0 0-1 0 0,1-1 0 0 0,0 2 0 0 0,1-1 0 0 0,-1 0 0 0 0,1 0 0 0 0,6-13 1 0 0,13-23 92 0 0,-14 27-87 0 0,0 1 0 0 0,1 0 0 0 0,0 0 0 0 0,1 1 0 0 0,1 0-1 0 0,16-17 1 0 0,37-36 71 0 0,-37 37-66 0 0,1 2-1 0 0,2 1 1 0 0,48-37 0 0 0,-13 19-10 0 0,-40 27-22 0 0,0 0-1 0 0,1 2 1 0 0,0 2-1 0 0,1 0 1 0 0,29-11-1 0 0,-33 18-7 0 0,8-3 7 0 0,49-23-1 0 0,101-54 35 0 0,184-79 14 0 0,-200 110-45 0 0,-70 26-13 0 0,72-19 8 0 0,-31 10-5 0 0,-37 14 2 0 0,133-17 1 0 0,-221 40-11 0 0,43-3 20 0 0,0 2 0 0 0,1 3 0 0 0,102 13 1 0 0,-98-7 8 0 0,-1-1 0 0 0,114-8 1 0 0,-153 1-17 0 0,0-1 0 0 0,18-5 1 0 0,-31 7-10 0 0,1-1 0 0 0,-1 0-1 0 0,0 0 1 0 0,0 0 0 0 0,0-1 0 0 0,-1 0 0 0 0,1 0 0 0 0,-1 0 0 0 0,1 0 0 0 0,7-9 0 0 0,-12 12-31 0 0,1 0-1 0 0,-1-1 1 0 0,1 1-1 0 0,-1 0 1 0 0,0-1-1 0 0,1 1 1 0 0,-1-1 0 0 0,1 1-1 0 0,-1-1 1 0 0,0 1-1 0 0,1 0 1 0 0,-1-1 0 0 0,0 0-1 0 0,0 1 1 0 0,0-1-1 0 0,1 1 1 0 0,-1-1 0 0 0,0 1-1 0 0,0-1 1 0 0,0 1-1 0 0,0-1 1 0 0,0 0 0 0 0,0 1-1 0 0,0-1 1 0 0,0 1-1 0 0,0-1 1 0 0,0 0 0 0 0,0 1-1 0 0,0-1 1 0 0,0 1-1 0 0,-1-1 1 0 0,1 1-1 0 0,0-1 1 0 0,0 1 0 0 0,-1-1-1 0 0,1 1 1 0 0,0-1-1 0 0,-1 1 1 0 0,1-1 0 0 0,0 1-1 0 0,-1-1 1 0 0,1 1-1 0 0,-1 0 1 0 0,1-1 0 0 0,-1 1-1 0 0,1 0 1 0 0,-1-1-1 0 0,1 1 1 0 0,-1 0 0 0 0,1 0-1 0 0,-1-1 1 0 0,1 1-1 0 0,-1 0 1 0 0,1 0 0 0 0,-1 0-1 0 0,0 0 1 0 0,1 0-1 0 0,-1 0 1 0 0,1 0-1 0 0,-1 0 1 0 0,0 0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7:45.18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0 9144 0 0,'0'0'2217'0'0,"6"4"-2100"0"0,20 13 2 0 0,79 56 814 0 0,-32-25-625 0 0,-12-8 119 0 0,-30-16-32 0 0,-6-5-132 0 0,1 0 0 0 0,31 16 0 0 0,-18-9 64 0 0,-31-20-150 0 0,0 1-1 0 0,1-2 0 0 0,17 10 0 0 0,-17-11-79 0 0,-1 0 0 0 0,0 1-1 0 0,13 11 1 0 0,-15-11-52 0 0,0-1 0 0 0,1 0-1 0 0,-1 1 1 0 0,1-2 0 0 0,6 17 2232 0 0,-20-16-2397 0 0,-12 17 221 0 0,2 0-1 0 0,1 2 1 0 0,0 0 0 0 0,-15 31 0 0 0,14-23 31 0 0,-30 41 0 0 0,4-6 74 0 0,30-43-139 0 0,-2-1 0 0 0,-23 28 1 0 0,-9 10 129 0 0,33-40 12 0 0,-27 28-1 0 0,38-46-80 0 0,1-9 250 0 0,4-19-2914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6:56.43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1 12760 0 0,'0'0'742'0'0,"5"6"-635"0"0,30 29 186 0 0,1-1 1 0 0,1-2-1 0 0,1-2 1 0 0,1-1-1 0 0,1-3 1 0 0,59 28 0 0 0,-81-45-347 0 0,-9-6-111 0 0,0 1 1 0 0,0 1 0 0 0,0 0 0 0 0,0 0-1 0 0,-1 0 1 0 0,9 9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6.47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0 11656 0 0,'0'0'424'0'0,"0"3"-208"0"0,2 11-28 0 0,0-1 1 0 0,1 0 0 0 0,1 0-1 0 0,0 0 1 0 0,11 23-1 0 0,-2-5 345 0 0,-4-8-113 0 0,-1 1 1 0 0,-2-1 0 0 0,8 47-1 0 0,-8-56-122 0 0,-6-14-293 0 0,0 0 0 0 0,0 0 0 0 0,0 1 1 0 0,0-1-1 0 0,0 0 0 0 0,0 0 1 0 0,0 0-1 0 0,1 0 0 0 0,-1 1 1 0 0,0-1-1 0 0,0 0 0 0 0,0 0 0 0 0,0 0 1 0 0,0 0-1 0 0,0 0 0 0 0,1 1 1 0 0,-1-1-1 0 0,0 0 0 0 0,0 0 0 0 0,0 0 1 0 0,0 0-1 0 0,1 0 0 0 0,-1 0 1 0 0,0 0-1 0 0,0 0 0 0 0,0 0 0 0 0,1 0 1 0 0,-1 0-1 0 0,0 0 0 0 0,0 0 1 0 0,0 0-1 0 0,0 0 0 0 0,1 0 1 0 0,-1 0-1 0 0,0 0 0 0 0,0 0 0 0 0,0 0 1 0 0,1 0-1 0 0,-1 0 0 0 0,0 0 1 0 0,0 0-1 0 0,0 0 0 0 0,0 0 0 0 0,1 0 1 0 0,-1-1-1 0 0,0 1 0 0 0,0 0 1 0 0,0 0-1 0 0,0 0 0 0 0,0 0 0 0 0,0 0 1 0 0,1-1-1 0 0,-1 1 0 0 0,0 0 1 0 0,0 0-1 0 0,0 0 0 0 0,0 0 0 0 0,0-1 1 0 0,0 1-1 0 0,0 0 0 0 0,0 0 1 0 0,0 0-1 0 0,0 0 0 0 0,0-1 1 0 0,0 1-1 0 0,1-2 42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8:14.560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1 5224 0 0,'0'0'858'0'0,"6"0"-646"0"0,14 4-43 0 0,-1 1 0 0 0,1 1 0 0 0,22 10-1 0 0,-21-8-111 0 0,-12-5-6 0 0,-1 1 0 0 0,1 0-1 0 0,-1 1 1 0 0,0 0-1 0 0,0 1 1 0 0,-1-1-1 0 0,1 1 1 0 0,-1 1-1 0 0,8 9 1 0 0,4 8 168 0 0,26 41 0 0 0,-20-29-141 0 0,-4 0 37 0 0,-2 1 1 0 0,-1 1-1 0 0,23 75 1 0 0,-20-55-49 0 0,39 113 122 0 0,-38-111-123 0 0,-3 2 0 0 0,14 86 0 0 0,-14-47 32 0 0,10 206 1 0 0,-31-263-57 0 0,-2 0-1 0 0,-17 80 1 0 0,17-103-32 0 0,-1 3 6 0 0,-2-1 1 0 0,0 1 0 0 0,-2-2 0 0 0,-13 27-1 0 0,-54 79 70 0 0,67-117-76 0 0,0 0 0 0 0,-1-1 0 0 0,0 0 0 0 0,0-1 1 0 0,-15 10-1 0 0,21-16-7 0 0,-4 2 5 0 0,-1 0 0 0 0,0 0 0 0 0,0-1 0 0 0,-1-1 0 0 0,1 1 0 0 0,-1-1 0 0 0,0-1 0 0 0,1 0 0 0 0,-1 0 0 0 0,0-1 0 0 0,0 0 0 0 0,0-1 0 0 0,-1 0 0 0 0,1 0 0 0 0,0-1 0 0 0,0-1 0 0 0,1 0 0 0 0,-17-4 0 0 0,20 3 0 0 0,0 0 1 0 0,1 0-1 0 0,-1-1 0 0 0,1 0 1 0 0,-1 1-1 0 0,1-2 0 0 0,0 1 1 0 0,1-1-1 0 0,-1 1 0 0 0,1-1 1 0 0,0-1-1 0 0,0 1 0 0 0,0-1 0 0 0,1 1 1 0 0,0-1-1 0 0,0 0 0 0 0,0 0 1 0 0,1 0-1 0 0,0 0 0 0 0,-2-9 1 0 0,2 3 1 0 0,0 2 1 0 0,1 0-1 0 0,0 0 1 0 0,0 0-1 0 0,1 0 1 0 0,0 0-1 0 0,0 0 1 0 0,3-11-1 0 0,-1 11-7 0 0,-1 1 4 0 0,1 0-1 0 0,0 0 1 0 0,1 0 0 0 0,0 1 0 0 0,0-1 0 0 0,1 1 0 0 0,0 0 0 0 0,5-9-1 0 0,2 2 5 0 0,0 0-1 0 0,1 1 0 0 0,1 0 0 0 0,0 1 0 0 0,1 0 0 0 0,0 1 1 0 0,22-14-1 0 0,-1 2 4 0 0,-26 17-8 0 0,0 1 0 0 0,1-1 0 0 0,0 1 0 0 0,1 1 0 0 0,-1 0 0 0 0,17-5 0 0 0,22-6 3 0 0,-31 9 1 0 0,36-8 0 0 0,-47 14-8 0 0,-1 0-1 0 0,1 1 1 0 0,0 0 0 0 0,-1 0 0 0 0,1 0-1 0 0,-1 1 1 0 0,1-1 0 0 0,0 2 0 0 0,9 2-1 0 0,-2 1 0 0 0,-1 1 0 0 0,0 0 0 0 0,0 1 0 0 0,-1 0 0 0 0,0 1 0 0 0,0 0 0 0 0,0 1 0 0 0,-1 1 0 0 0,11 11 0 0 0,1 5 2 0 0,-1 1-1 0 0,29 49 1 0 0,-34-46-3 0 0,24 61 0 0 0,-27-58 0 0 0,5 19 0 0 0,16 67 0 0 0,-13 4 0 0 0,-7-33 0 0 0,7 80 0 0 0,-14-88 0 0 0,2 43 6 0 0,-7 132-1 0 0,-4-148 0 0 0,-1-29 22 0 0,-16 90 0 0 0,2-66 3 0 0,16-101-24 0 0,0-1 1 0 0,-1 1-1 0 0,0-1 1 0 0,1 1-1 0 0,-1-1 1 0 0,0 1-1 0 0,0-1 1 0 0,0 1 0 0 0,0-1-1 0 0,0 0 1 0 0,-1 0-1 0 0,1 1 1 0 0,-1-1-1 0 0,0 0 1 0 0,1 0-1 0 0,-1 0 1 0 0,0-1-1 0 0,0 1 1 0 0,0 0-1 0 0,-4 1 1 0 0,-4-5-1270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8:16.047"/>
    </inkml:context>
    <inkml:brush xml:id="br0">
      <inkml:brushProperty name="width" value="0.35" units="cm"/>
      <inkml:brushProperty name="height" value="0.35" units="cm"/>
      <inkml:brushProperty name="color" value="#00A0D7"/>
    </inkml:brush>
  </inkml:definitions>
  <inkml:trace contextRef="#ctx0" brushRef="#br0">1 561 8536 0 0,'0'0'3318'0'0,"1"-5"-3067"0"0,23-139 488 0 0,2-8-89 0 0,-17 107-496 0 0,-4 20 9 0 0,11-35 0 0 0,15-35 199 0 0,-29 61 220 0 0,12 35-305 0 0,-4 2 336 0 0,3 17-450 0 0,-12-17-147 0 0,0-1-1 0 0,0 0 1 0 0,0 1 0 0 0,1-1 0 0 0,-1 0 0 0 0,1 0 0 0 0,-1 0 0 0 0,1 0 0 0 0,0 0-1 0 0,0-1 1 0 0,0 1 0 0 0,0 0 0 0 0,4 1 0 0 0,48 36 253 0 0,96 25-19 0 0,39 20 12 0 0,-151-68-205 0 0,-30-13-42 0 0,-1 0 0 0 0,1 0 0 0 0,0 0 0 0 0,-1 1 0 0 0,0 1 0 0 0,0-1 0 0 0,10 9 0 0 0,-14-11-2 0 0,0 1-1 0 0,0-1 1 0 0,0 1-1 0 0,1-1 0 0 0,-1 0 1 0 0,8 3-1 0 0,-5-3 63 0 0,-1 0 0 0 0,0-1 0 0 0,1 1 1 0 0,-1-1-1 0 0,7 0 0 0 0,-25 18-2208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3.5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8840 0 0,'5'19'942'0'0,"14"121"1404"0"0,11 51-310 0 0,33 171 919 0 0,-61-352-2869 0 0,-1-4-26 0 0,0-1 1 0 0,0 1-1 0 0,1 0 0 0 0,-1 0 0 0 0,1 0 0 0 0,0-1 1 0 0,1 1-1 0 0,0-1 0 0 0,0 0 0 0 0,0 1 0 0 0,5 5 0 0 0,-8-11-54 0 0,0 0 0 0 0,0 0 0 0 0,0 0-1 0 0,0 0 1 0 0,0 0 0 0 0,0-1 0 0 0,0 1-1 0 0,0 0 1 0 0,1 0 0 0 0,-1 0 0 0 0,0 0-1 0 0,0 0 1 0 0,0 0 0 0 0,0-1 0 0 0,0 1-1 0 0,0 0 1 0 0,0 0 0 0 0,0 0 0 0 0,0 0-1 0 0,0 0 1 0 0,0 0 0 0 0,0 0 0 0 0,1 0-1 0 0,-1-1 1 0 0,0 1 0 0 0,0 0-1 0 0,0 0 1 0 0,0 0 0 0 0,0 0 0 0 0,0 0-1 0 0,1 0 1 0 0,-1 0 0 0 0,0 0 0 0 0,0 0-1 0 0,0 0 1 0 0,0 0 0 0 0,0 0 0 0 0,0 0-1 0 0,1 0 1 0 0,-1 0 0 0 0,0 0 0 0 0,0 0-1 0 0,0 0 1 0 0,0 0 0 0 0,0 0 0 0 0,0 0-1 0 0,1 0 1 0 0,-1 0 0 0 0,0 0 0 0 0,0 0-1 0 0,0 0 1 0 0,0 0 0 0 0,0 0 0 0 0,0 1-1 0 0,0-1 1 0 0,1 0 0 0 0,-1 0-1 0 0,0 0 1 0 0,0 0 0 0 0,0 0 0 0 0,0 0-1 0 0,0 0 1 0 0,0 1 0 0 0,0-1 0 0 0,0 0-1 0 0,0 0 1 0 0,-2-11 65 0 0,2 10-45 0 0,-1-4 20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4.0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1 214 11552 0 0,'0'0'544'0'0,"2"-2"-264"0"0,62-73 1472 0 0,-44 58-1515 0 0,0 0 0 0 0,1 2 1 0 0,0 1-1 0 0,2 0 0 0 0,-1 2 1 0 0,2 0-1 0 0,-1 2 0 0 0,40-12 1 0 0,-58 21-224 0 0,0 0 1 0 0,0 0 0 0 0,0 1 0 0 0,0-1-1 0 0,0 1 1 0 0,0 0 0 0 0,0 1 0 0 0,0-1 0 0 0,1 1-1 0 0,-2 0 1 0 0,1 0 0 0 0,0 1 0 0 0,0 0-1 0 0,5 2 1 0 0,-3-1 4 0 0,0 1-1 0 0,-1 1 0 0 0,1-1 1 0 0,-1 1-1 0 0,0 0 0 0 0,0 1 1 0 0,0 0-1 0 0,5 7 0 0 0,2 4 12 0 0,-2 1 0 0 0,0 0 0 0 0,-1 0-1 0 0,-1 1 1 0 0,14 40 0 0 0,5 25 23 0 0,-1-9 35 0 0,30 144-1 0 0,-42-152-43 0 0,-10-50-26 0 0,-1-1 1 0 0,0 1 0 0 0,-2 0 0 0 0,0 1 0 0 0,0 17 0 0 0,-2-34-14 0 0,0 0 0 0 0,0 0 0 0 0,0 0 1 0 0,-1 0-1 0 0,1 0 0 0 0,0 0 0 0 0,0 0 0 0 0,-1 0 0 0 0,1 0 0 0 0,0 0 0 0 0,-1 0 1 0 0,1 0-1 0 0,-1-1 0 0 0,1 1 0 0 0,-1 0 0 0 0,1 0 0 0 0,-2 1 0 0 0,2-2 0 0 0,-1 0-1 0 0,1 0 0 0 0,-1 0 1 0 0,1 0-1 0 0,-1 0 1 0 0,1 0-1 0 0,0 0 1 0 0,-1 0-1 0 0,1 0 0 0 0,-1 0 1 0 0,1 0-1 0 0,-1 0 1 0 0,1 0-1 0 0,-1 0 0 0 0,1 0 1 0 0,0 0-1 0 0,-1 0 1 0 0,1 0-1 0 0,-1-1 0 0 0,1 1 1 0 0,-1 0-1 0 0,1 0 1 0 0,0-1-1 0 0,-1 1 0 0 0,1 0 1 0 0,0 0-1 0 0,-1-1 1 0 0,1 1-1 0 0,0 0 0 0 0,-1-1 1 0 0,1 1-1 0 0,0-1 1 0 0,0 1-1 0 0,0 0 0 0 0,-1-1 1 0 0,-2-4 25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4.4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0 215 11760 0 0,'0'0'1062'0'0,"2"-1"-962"0"0,266-139 2764 0 0,-221 118-2632 0 0,-20 10-4 0 0,45-27 0 0 0,-70 39-149 0 0,-5 3-22 0 0,-4 5-10 0 0,3-5-25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4.8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1 223 9240 0 0,'0'0'662'0'0,"2"-1"-587"0"0,66-28 1317 0 0,80-48-1 0 0,-75 38-654 0 0,-41 23-14 0 0,64-20 1 0 0,-94 36-662 0 0,0-1 0 0 0,0 0 0 0 0,1-1 0 0 0,-1 1 0 0 0,0 0 0 0 0,0 0 1 0 0,0-1-1 0 0,0 1 0 0 0,0-1 0 0 0,-1 0 0 0 0,3-2 0 0 0,2-2 19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5.5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1 191 11352 0 0,'0'0'634'0'0,"23"-4"-243"0"0,0-2-17 0 0,0-2 0 0 0,33-16-1 0 0,-29 12-121 0 0,35-11 0 0 0,-19 9 169 0 0,60-30 0 0 0,-34 13-113 0 0,-15 7 140 0 0,-116 53-10 0 0,49-24-412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6.0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10344 0 0,'0'0'1280'0'0,"1"4"-1104"0"0,73 289 1075 0 0,-68-262-1206 0 0,41 152 327 0 0,-19-86-38 0 0,-7-42-136 0 0,-21-50-156 0 0,0-8 61 0 0,0 2-64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6.4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9144 0 0,'0'0'377'0'0,"1"4"-186"0"0,18 42 308 0 0,-2 1 0 0 0,-2 0-1 0 0,-2 1 1 0 0,11 84 0 0 0,5 24 433 0 0,-14-81-493 0 0,-12-61-351 0 0,-2-11-46 0 0,0 0 1 0 0,0 0-1 0 0,-1 0 0 0 0,1 1 1 0 0,-1-1-1 0 0,0 0 0 0 0,1 1 1 0 0,-1-1-1 0 0,-1 0 0 0 0,1 0 1 0 0,0 1-1 0 0,-2 4 1 0 0,-1-9 118 0 0,1 1-130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6.8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1 114 11856 0 0,'0'0'1410'0'0,"16"-6"-478"0"0,2-4-644 0 0,-2 1 1 0 0,23-19-1 0 0,-3 4 353 0 0,-30 19-486 0 0,1 0 0 0 0,0 0 0 0 0,-1-1 0 0 0,9-10 0 0 0,-15 24 212 0 0,0-8-342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6.85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1 12456 0 0,'0'0'208'0'0,"1"3"0"0"0,12 29 288 0 0,-10-22-406 0 0,0-1 0 0 0,1 0 1 0 0,6 12-1 0 0,9 7 494 0 0,-2 1 1 0 0,27 60-1 0 0,-37-74-380 0 0,-5-13-157 0 0,-1 0 1 0 0,0 1-1 0 0,0-1 0 0 0,0 0 1 0 0,0 0-1 0 0,0 1 1 0 0,0-1-1 0 0,-1 0 1 0 0,1 1-1 0 0,0 2 1 0 0,-1-3 32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7.1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1 148 11152 0 0,'0'0'304'0'0,"2"-2"-254"0"0,130-99 948 0 0,-76 59-613 0 0,-53 39-281 0 0,-4 3-81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7.5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1 283 10656 0 0,'0'0'281'0'0,"21"-14"-2"0"0,130-90 900 0 0,-100 71-660 0 0,66-53 0 0 0,-106 77-441 0 0,-7 7-41 0 0,0-1 1 0 0,-1 0-1 0 0,1 0 1 0 0,-1 0 0 0 0,1 0-1 0 0,-1-1 1 0 0,0 1-1 0 0,-1-1 1 0 0,4-5-1 0 0,-40 41 142 0 0,22-13-160 0 0,1 1 0 0 0,1 0 0 0 0,1 0 0 0 0,-12 41 0 0 0,1-2-21 0 0,6-19-32 0 0,-8 46 0 0 0,-1 2-92 0 0,22-65 27 0 0,2-14-9 0 0,-1-8 80 0 0,12-8-103 0 0,-1-39 93 0 0,-6 27 30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7.9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10752 0 0,'0'0'769'0'0,"16"6"-456"0"0,-2 5 229 0 0,0 0 0 0 0,31 17 1 0 0,-13-8-108 0 0,-19-11-44 0 0,-10-7-249 0 0,0 1 0 0 0,0-1 0 0 0,0 0 0 0 0,1 0 0 0 0,-1 0 0 0 0,1 0 0 0 0,0-1 0 0 0,-1 1 0 0 0,1-1 0 0 0,5 1 0 0 0,-4-5 409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8.2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12552 0 0,'0'0'830'0'0,"10"20"-202"0"0,14 48 659 0 0,31 179 263 0 0,-22-109-1005 0 0,-25-104-426 0 0,-4-21-63 0 0,2 18 264 0 0,-6-31-316 0 0,0 0-1 0 0,0 0 0 0 0,0 0 0 0 0,0 0 0 0 0,0 0 0 0 0,0 0 0 0 0,0 0 0 0 0,0 1 0 0 0,0-1 0 0 0,0 0 0 0 0,0 0 0 0 0,0 0 0 0 0,0 0 1 0 0,0 0-1 0 0,0 0 0 0 0,0 0 0 0 0,0 0 0 0 0,0 0 0 0 0,0 1 0 0 0,0-1 0 0 0,0 0 0 0 0,0 0 0 0 0,0 0 0 0 0,0 0 0 0 0,0 0 0 0 0,0 0 1 0 0,0 0-1 0 0,0 0 0 0 0,0 0 0 0 0,-1 0 0 0 0,1 1 0 0 0,0-1 0 0 0,0 0 0 0 0,0 0 0 0 0,0 0 0 0 0,0 0 0 0 0,0 0 0 0 0,0 0 0 0 0,0 0 1 0 0,0 0-1 0 0,-1 0 0 0 0,1 0 0 0 0,0 0 0 0 0,0 0 0 0 0,0 0 0 0 0,0 0 0 0 0,0 0 0 0 0,0 0 0 0 0,0 0 0 0 0,0 0 0 0 0,-1 0 0 0 0,1 0 0 0 0,0 0 1 0 0,0 0-1 0 0,0 0 0 0 0,0 0 0 0 0,0 0 0 0 0,0 0 0 0 0,0 0 0 0 0,0 0 0 0 0,0-1 0 0 0,0 1 0 0 0,-1 0 0 0 0,-7-8 41 0 0,-8-14-35 0 0,6 5 13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8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0 129 13464 0 0,'3'-7'196'0'0,"1"0"1"0"0,0 0 0 0 0,0 0-1 0 0,0 0 1 0 0,1 1 0 0 0,0 0-1 0 0,0 0 1 0 0,0 0 0 0 0,1 0-1 0 0,0 1 1 0 0,0 0 0 0 0,1 0-1 0 0,11-7 1 0 0,-9 7-57 0 0,1 0-1 0 0,-1 0 1 0 0,1 1 0 0 0,0 0 0 0 0,0 1-1 0 0,0 0 1 0 0,1 1 0 0 0,-1 0-1 0 0,21-1 1 0 0,-28 3-127 0 0,0 0 0 0 0,0 1 0 0 0,0-1 0 0 0,0 1 0 0 0,0 0 0 0 0,0 0 0 0 0,0 0 0 0 0,-1 0 0 0 0,1 1 0 0 0,0-1 0 0 0,-1 1 0 0 0,1 0-1 0 0,-1-1 1 0 0,1 1 0 0 0,-1 0 0 0 0,0 1 0 0 0,0-1 0 0 0,0 0 0 0 0,0 0 0 0 0,0 1 0 0 0,2 3 0 0 0,4 7 1 0 0,-1 1 1 0 0,0 0-1 0 0,5 17 1 0 0,4 7 42 0 0,7 15 7 0 0,-2 2 0 0 0,-3 0 1 0 0,13 66-1 0 0,-23-91-34 0 0,-2-7-12 0 0,6 27 47 0 0,-11-47-60 0 0,-1 0 1 0 0,0 0-1 0 0,0 0 1 0 0,0 0-1 0 0,-1 0 0 0 0,1 0 1 0 0,-1 0-1 0 0,-1 4 1 0 0,2-6-5 0 0,0-1 0 0 0,0 0 0 0 0,0 1 0 0 0,-1-1 1 0 0,1 0-1 0 0,0 1 0 0 0,0-1 0 0 0,-1 1 0 0 0,1-1 0 0 0,0 0 1 0 0,-1 0-1 0 0,1 1 0 0 0,0-1 0 0 0,-1 0 0 0 0,1 0 0 0 0,-1 1 1 0 0,1-1-1 0 0,0 0 0 0 0,-1 0 0 0 0,1 0 0 0 0,-1 0 0 0 0,1 1 1 0 0,0-1-1 0 0,-1 0 0 0 0,1 0 0 0 0,-1 0 0 0 0,1 0 0 0 0,-1 0 1 0 0,1 0-1 0 0,-1 0 0 0 0,1 0 0 0 0,0 0 0 0 0,-1 0 0 0 0,1-1 1 0 0,-1 1-1 0 0,1 0 0 0 0,0 0 0 0 0,-1 0 0 0 0,0-1 0 0 0,-3 0 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29:49.0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0 103 13168 0 0,'0'0'726'0'0,"23"-9"-291"0"0,31-16 594 0 0,-41 21-842 0 0,-1-1-1 0 0,-1-1 1 0 0,1 0 0 0 0,-1 0-1 0 0,0-1 1 0 0,18-15 0 0 0,-22 10 266 0 0,-9 12-428 0 0</inkml:trace>
  <inkml:trace contextRef="#ctx0" brushRef="#br0" timeOffset="1">39 243 12552 0 0,'0'0'544'0'0,"2"0"-375"0"0,5-1-67 0 0,0 0 0 0 0,0 0-1 0 0,-1-1 1 0 0,1 0 0 0 0,-1-1 0 0 0,1 1 0 0 0,-1-1 0 0 0,0 0-1 0 0,0-1 1 0 0,7-4 0 0 0,12-10 433 0 0,22-23-1 0 0,-17 16-156 0 0,-9 0-66 0 0,-14 16-232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5.2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286 116 5824 0 0,'0'0'536'0'0,"1"2"-471"0"0,1 1 71 0 0,0 0-1 0 0,0 0 0 0 0,0 1 1 0 0,-1-1-1 0 0,0 0 1 0 0,1 1-1 0 0,-1-1 1 0 0,-1 1-1 0 0,1-1 0 0 0,0 1 1 0 0,-1-1-1 0 0,0 1 1 0 0,0-1-1 0 0,0 1 0 0 0,-1 5 1 0 0,-1 9 600 0 0,-7 32 0 0 0,5-36 49 0 0,-1 1-630 0 0,-1-1 0 0 0,-1 1-1 0 0,0-1 1 0 0,-1-1 0 0 0,0 0 0 0 0,-1 0 0 0 0,-13 15 0 0 0,16-22-93 0 0,0 1 0 0 0,-1-1 0 0 0,1 0 1 0 0,-1 0-1 0 0,-1 0 0 0 0,1-1 0 0 0,-1 0 1 0 0,0-1-1 0 0,0 0 0 0 0,0 0 0 0 0,0-1 1 0 0,-14 4-1 0 0,19-6-17 0 0,0-1-1 0 0,0 0 1 0 0,0 0 0 0 0,0 0 0 0 0,-1 0 0 0 0,1-1-1 0 0,0 1 1 0 0,0-1 0 0 0,1 1 0 0 0,-1-1-1 0 0,0 0 1 0 0,0 0 0 0 0,0-1 0 0 0,0 1-1 0 0,1 0 1 0 0,-1-1 0 0 0,1 0 0 0 0,-1 0 0 0 0,1 1-1 0 0,-1-2 1 0 0,1 1 0 0 0,0 0 0 0 0,0 0-1 0 0,0-1 1 0 0,0 1 0 0 0,1-1 0 0 0,-1 1-1 0 0,1-1 1 0 0,-1 0 0 0 0,1 1 0 0 0,-1-4 0 0 0,0 1 1 0 0,0 0 0 0 0,0 0 0 0 0,1 1 0 0 0,0-1 0 0 0,0 0 0 0 0,0 0 0 0 0,0 0 0 0 0,1-1 1 0 0,0 1-1 0 0,0 0 0 0 0,0 0 0 0 0,0 0 0 0 0,1 0 0 0 0,0 0 0 0 0,0 0 0 0 0,1 0 0 0 0,3-9 1 0 0,34-65 190 0 0,-7 8-178 0 0,-29 64-80 0 0,0-1 1 0 0,-1 1 0 0 0,0-1 0 0 0,0 1-1 0 0,-1-1 1 0 0,1 0 0 0 0,-2 0 0 0 0,1-10 0 0 0,-1 14 10 0 0,-1 0 0 0 0,0 0 0 0 0,1 0 0 0 0,-1 0 1 0 0,-1 1-1 0 0,1-1 0 0 0,0 0 0 0 0,-1 1 0 0 0,0-1 1 0 0,0 1-1 0 0,0-1 0 0 0,0 1 0 0 0,-1 0 0 0 0,1 0 1 0 0,-1 0-1 0 0,1 0 0 0 0,-1 1 0 0 0,-5-5 1 0 0,6 6 8 0 0,1 0 1 0 0,-1 0-1 0 0,1 1 1 0 0,-1-1-1 0 0,1 0 1 0 0,-1 0-1 0 0,0 1 1 0 0,1-1 0 0 0,-1 1-1 0 0,0 0 1 0 0,1-1-1 0 0,-1 1 1 0 0,0 0-1 0 0,0 0 1 0 0,1 0-1 0 0,-1 0 1 0 0,0 0 0 0 0,0 0-1 0 0,1 1 1 0 0,-1-1-1 0 0,0 1 1 0 0,1-1-1 0 0,-1 1 1 0 0,0 0-1 0 0,1-1 1 0 0,-1 1 0 0 0,1 0-1 0 0,-1 0 1 0 0,1 0-1 0 0,-1 0 1 0 0,1 0-1 0 0,0 1 1 0 0,0-1-1 0 0,-1 0 1 0 0,1 1 0 0 0,0-1-1 0 0,0 0 1 0 0,-1 3-1 0 0,0 1 16 0 0,0-1 1 0 0,0 1-1 0 0,0 0 0 0 0,1-1 0 0 0,0 1 0 0 0,0 0 0 0 0,0 0 0 0 0,1 0 1 0 0,-1 7-1 0 0,3 47 252 0 0,-1-55-237 0 0,1 0-1 0 0,-1 0 1 0 0,0 1 0 0 0,1-1-1 0 0,0 0 1 0 0,0-1 0 0 0,0 1-1 0 0,1 0 1 0 0,-1-1 0 0 0,4 5 0 0 0,0-1 11 0 0,0-1 1 0 0,1 1 0 0 0,13 10-1 0 0,122 83 95 0 0,-11 10-224 0 0,-127-106 77 0 0,-3-3 7 0 0,0 0-1 0 0,0 0 1 0 0,0 0 0 0 0,0 1 0 0 0,0-1-1 0 0,0 0 1 0 0,1-1 0 0 0,-1 1-1 0 0,0 0 1 0 0,1 0 0 0 0,-1 0 0 0 0,1-1-1 0 0,-1 1 1 0 0,0-1 0 0 0,1 1 0 0 0,-1-1-1 0 0,4 1 1 0 0,-3-3-10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7.0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1 127 6728 0 0,'0'0'2890'0'0,"1"3"-2462"0"0,4 4-276 0 0,-1 1-1 0 0,0 0 1 0 0,0 1-1 0 0,-1-1 1 0 0,0 1-1 0 0,2 8 1 0 0,10 60 262 0 0,-12-60-175 0 0,9 47 628 0 0,10 70 354 0 0,-23-117-866 0 0,-1-14-14 0 0,-3-9-241 0 0,-7-16-46 0 0,2-1-1 0 0,0 0 1 0 0,2-1 0 0 0,1 0 0 0 0,-6-29 0 0 0,11 40-17 0 0,1 0 0 0 0,0 0 0 0 0,0 0 0 0 0,1 0 0 0 0,1-1 0 0 0,0 1 0 0 0,1 0 0 0 0,0 0-1 0 0,1 0 1 0 0,1 0 0 0 0,8-19 0 0 0,-11 29-23 0 0,9-19 98 0 0,0 1-1 0 0,18-26 1 0 0,-24 41-85 0 0,0 0 0 0 0,0 1 0 0 0,1 0 0 0 0,0 0 1 0 0,0 0-1 0 0,1 0 0 0 0,-1 1 0 0 0,1 0 0 0 0,0 0 0 0 0,0 0 0 0 0,0 1 0 0 0,9-3 1 0 0,-13 5-21 0 0,0 1 1 0 0,0-1 0 0 0,1 1 0 0 0,-1 0 0 0 0,0 0 0 0 0,0 0 0 0 0,0 0 0 0 0,1 1 0 0 0,-1-1 0 0 0,0 1 0 0 0,0-1 0 0 0,0 1 0 0 0,0-1 0 0 0,0 1 0 0 0,0 0 0 0 0,0 0 0 0 0,0 0 0 0 0,0 1-1 0 0,0-1 1 0 0,0 0 0 0 0,-1 1 0 0 0,1-1 0 0 0,0 1 0 0 0,-1-1 0 0 0,0 1 0 0 0,1 0 0 0 0,-1-1 0 0 0,0 1 0 0 0,2 3 0 0 0,3 4 12 0 0,-1 1-1 0 0,0 0 1 0 0,0-1 0 0 0,5 18 0 0 0,6 23 62 0 0,-2 0-1 0 0,-2 1 1 0 0,9 81-1 0 0,-21-123-35 0 0,0 0-1 0 0,0 0 0 0 0,-1 1 0 0 0,-1 8 0 0 0,1-17-36 0 0,0-1 1 0 0,1 0-1 0 0,-1 0 0 0 0,1 0 1 0 0,-1 0-1 0 0,1 0 1 0 0,-1 0-1 0 0,1 0 0 0 0,-1 0 1 0 0,1 0-1 0 0,-1-1 1 0 0,1 1-1 0 0,-1 0 0 0 0,1 0 1 0 0,-1 0-1 0 0,1-1 1 0 0,-1 1-1 0 0,1 0 0 0 0,-1 0 1 0 0,1-1-1 0 0,-1 1 1 0 0,1 0-1 0 0,0-1 0 0 0,-1 1 1 0 0,1-1-1 0 0,-1 1 1 0 0,1-1-1 0 0,0 1 0 0 0,-17-15 31 0 0,8 5-2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7.4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1 102 12960 0 0,'0'0'880'0'0,"23"-7"-287"0"0,-10 2-321 0 0,-1 0 1 0 0,1-1 0 0 0,-1-1-1 0 0,20-14 1 0 0,16-19 650 0 0,-37 30-427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7.8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0 150 11952 0 0,'0'0'578'0'0,"3"-1"-399"0"0,48-35 304 0 0,-38 25-227 0 0,1 1 0 0 0,28-16 0 0 0,-34 22-197 0 0,-1 0 1 0 0,0 0 0 0 0,1-1 0 0 0,-1 0-1 0 0,-1-1 1 0 0,1 1 0 0 0,-1-1-1 0 0,0-1 1 0 0,6-7 0 0 0,-9 9-25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7.34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1 7024 0 0,'0'0'729'0'0,"1"3"-618"0"0,3 9 111 0 0,0-1 0 0 0,-1 1 0 0 0,2 22 0 0 0,4 13 507 0 0,15 79 16 0 0,-10-39-399 0 0,19 122 2246 0 0,-11-59-2068 0 0,19 108 845 0 0,-30-166-1044 0 0,-5-30-107 0 0,7 51 478 0 0,-10-83-566 0 0,-2-24-88 0 0,-1 1 1 0 0,1-1-1 0 0,0 0 1 0 0,0 1-1 0 0,3 6 1 0 0,0-2 29 0 0,-1-1 158 0 0,-4-17-86 0 0,-44-172 166 0 0,31 133-276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8.2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0 171 11552 0 0,'0'0'377'0'0,"21"-9"-90"0"0,188-115 2373 0 0,-192 114-2435 0 0,2-4-5 0 0,-18 14-204 0 0,-1 0-1 0 0,1 0 1 0 0,-1 0-1 0 0,1-1 1 0 0,-1 1-1 0 0,1 0 0 0 0,-1 0 1 0 0,0-1-1 0 0,1 1 1 0 0,-1 0-1 0 0,1-1 1 0 0,-1 1-1 0 0,0-1 1 0 0,1 1-1 0 0,-1 0 0 0 0,0-1 1 0 0,1 1-1 0 0,-1-1 1 0 0,0 1-1 0 0,0-1 1 0 0,1 1-1 0 0,-1-1 1 0 0,0 1-1 0 0,0-1 0 0 0,0 1 1 0 0,0-1-1 0 0,0 1 1 0 0,0-1-1 0 0,0 1 1 0 0,0-1-1 0 0,0 0 65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8.6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 11448 0 0,'0'0'434'0'0,"-2"19"-228"0"0,7 16 213 0 0,10 41 1 0 0,-4-22-83 0 0,-5-33-152 0 0,-5-18-150 0 0,0 1-1 0 0,1 0 0 0 0,-1 0 1 0 0,-1 0-1 0 0,1 0 0 0 0,0 0 1 0 0,-1 0-1 0 0,0 6 0 0 0,-6 2 56 0 0,4-11-74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9.0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1 106 11048 0 0,'0'0'496'0'0,"19"-5"-58"0"0,4-6-147 0 0,9-2 335 0 0,-1-2 1 0 0,54-36-1 0 0,-70 40-97 0 0,-15 12-506 0 0</inkml:trace>
  <inkml:trace contextRef="#ctx0" brushRef="#br0" timeOffset="1">16 440 10448 0 0,'0'0'80'0'0,"2"-2"0"0"0,3-3-42 0 0,18-16 210 0 0,0 0 1 0 0,1 2-1 0 0,49-31 1 0 0,-51 37-73 0 0,0-1 1 0 0,22-21-1 0 0,5-2 111 0 0,-24 14-179 0 0,-24 21-102 0 0,0 1-1 0 0,0-1 1 0 0,0 1 0 0 0,0-1-1 0 0,0 1 1 0 0,0-1 0 0 0,0 0 0 0 0,0 1-1 0 0,-1-1 1 0 0,1 0 0 0 0,-1 0 0 0 0,1 1-1 0 0,-1-1 1 0 0,0 0 0 0 0,1-3 0 0 0,-3 1 10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19.5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60 0 10752 0 0,'42'176'1442'0'0,"2"5"180"0"0,-36-142-1308 0 0,-1-7 100 0 0,5 49-1 0 0,-11-72-312 0 0,-1 0-1 0 0,0 0 1 0 0,0-1 0 0 0,-1 1-1 0 0,0 0 1 0 0,-1-1-1 0 0,0 1 1 0 0,0-1-1 0 0,-1 1 1 0 0,-6 12 0 0 0,9-19-90 0 0,-1-1 1 0 0,0 1 0 0 0,0-1 0 0 0,0 0 0 0 0,0 1 0 0 0,0-1 0 0 0,0 0 0 0 0,0 0 0 0 0,0 0 0 0 0,-1 0 0 0 0,1 0 0 0 0,0 0-1 0 0,-1 0 1 0 0,1 0 0 0 0,0-1 0 0 0,-1 1 0 0 0,1 0 0 0 0,-1-1 0 0 0,1 1 0 0 0,-3-1 0 0 0,1 1-2 0 0,0-1 0 0 0,1 0 0 0 0,-1 0 1 0 0,0-1-1 0 0,0 1 0 0 0,0-1 0 0 0,1 1 0 0 0,-1-1 0 0 0,0 0 1 0 0,-4-2-1 0 0,0-1 20 0 0,-1 0 0 0 0,1 0 0 0 0,0-1 0 0 0,0 0 1 0 0,1 0-1 0 0,-11-12 0 0 0,13 14-11 0 0,1-1 0 0 0,0 0 1 0 0,0 0-1 0 0,0 0 0 0 0,1 0 1 0 0,-1-1-1 0 0,1 1 0 0 0,0-1 1 0 0,1 0-1 0 0,-1 1 0 0 0,1-1 1 0 0,-1 0-1 0 0,2 0 0 0 0,-1 0 1 0 0,0 0-1 0 0,1 0 0 0 0,0-7 1 0 0,1 6 7 0 0,1-1 0 0 0,-1 1 1 0 0,1 0-1 0 0,0 0 0 0 0,0 0 0 0 0,1 0 1 0 0,0 0-1 0 0,0 0 0 0 0,1 1 1 0 0,-1-1-1 0 0,1 1 0 0 0,9-9 0 0 0,-1 2 29 0 0,1 0 0 0 0,0 1 0 0 0,1 0 0 0 0,1 1 0 0 0,-1 1 0 0 0,2 0 0 0 0,-1 1 0 0 0,1 0 0 0 0,0 2 0 0 0,1 0 0 0 0,-1 1 0 0 0,1 0 0 0 0,21-2 0 0 0,-24 5 37 0 0,-9 3 36 0 0,-5 1 215 0 0,-3-1-343 0 0,-1 1 0 0 0,1-1 0 0 0,0 0 0 0 0,0 0 0 0 0,0-1 0 0 0,-1 1 0 0 0,1-1 0 0 0,0 0 0 0 0,-6 0 0 0 0,-2 1-2255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7.2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8936 0 0,'0'0'1401'0'0,"4"11"-770"0"0,2 8-23 0 0,-1 0 0 0 0,5 37 0 0 0,2 10 257 0 0,22 87 1527 0 0,2 11-1349 0 0,-25-127-722 0 0,0-1 0 0 0,24 48 0 0 0,-25-60-162 0 0,-9-18-114 0 0,2 0-1 0 0,-1-1 1 0 0,1 1 0 0 0,-1-1-1 0 0,7 9 1 0 0,-8-27 168 0 0,-2 9-165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7.7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0 160 11856 0 0,'4'-24'682'0'0,"-2"16"-601"0"0,1 0 0 0 0,0 1 0 0 0,0-1 0 0 0,1 1 0 0 0,0 0-1 0 0,0 0 1 0 0,1 0 0 0 0,0 0 0 0 0,0 1 0 0 0,0-1 0 0 0,1 2 0 0 0,0-1 0 0 0,0 0-1 0 0,1 1 1 0 0,0 0 0 0 0,-1 1 0 0 0,2 0 0 0 0,-1 0 0 0 0,14-6 0 0 0,-17 9-72 0 0,1-1 0 0 0,-1 1 1 0 0,1 0-1 0 0,0 0 1 0 0,-1 0-1 0 0,1 1 1 0 0,0-1-1 0 0,0 1 0 0 0,-1 0 1 0 0,1 0-1 0 0,0 1 1 0 0,-1 0-1 0 0,1 0 1 0 0,0 0-1 0 0,-1 0 1 0 0,1 1-1 0 0,-1-1 0 0 0,0 1 1 0 0,5 3-1 0 0,-3-1-10 0 0,0 0 1 0 0,-1 1-1 0 0,1-1 0 0 0,-1 1 0 0 0,0 1 0 0 0,0-1 0 0 0,-1 1 1 0 0,1 0-1 0 0,-1 0 0 0 0,-1 0 0 0 0,6 13 0 0 0,-1 2-4 0 0,-2 0 0 0 0,-1 1-1 0 0,-1-1 1 0 0,0 1 0 0 0,0 42-1 0 0,-3-49 8 0 0,-1-10-2 0 0,0 1 0 0 0,0 0 0 0 0,-1-1 0 0 0,1 1 0 0 0,-1-1 0 0 0,-2 7 0 0 0,2-10 0 0 0,1-1 0 0 0,0 0 0 0 0,-1 1 0 0 0,1-1 0 0 0,-1 0 0 0 0,1 1 0 0 0,-1-1 0 0 0,0 0 0 0 0,0 1 0 0 0,0-1 0 0 0,1 0 0 0 0,-1 0 0 0 0,0 0 0 0 0,-1 0 0 0 0,1 0 0 0 0,0 0 0 0 0,0 0 0 0 0,0 0 0 0 0,0-1 0 0 0,-1 1 0 0 0,1 0 0 0 0,0-1 0 0 0,-1 1 0 0 0,1-1 0 0 0,0 1 0 0 0,-1-1 0 0 0,-2 1 0 0 0,0-1 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8.1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0 102 8744 0 0,'0'0'1050'0'0,"2"-1"-786"0"0,158-77 1991 0 0,-148 70-2111 0 0,-10 6-94 0 0,0 0 1 0 0,1 1-1 0 0,-1-1 0 0 0,1 1 1 0 0,-1-1-1 0 0,1 1 1 0 0,0 0-1 0 0,0 0 1 0 0,3-1 270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8.5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1 143 9744 0 0,'0'0'486'0'0,"2"0"-244"0"0,7-2-70 0 0,-1 0-1 0 0,0 0 1 0 0,1-1 0 0 0,-1 0 0 0 0,-1 0 0 0 0,1-1 0 0 0,0 0 0 0 0,10-7 0 0 0,59-48 1101 0 0,-41 30-1029 0 0,-12 12-12 0 0,-17 13-168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8.9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9648 0 0,'0'0'997'0'0,"11"16"-633"0"0,0 12 82 0 0,0 1 0 0 0,-2 1 0 0 0,-1 0 0 0 0,4 34 1 0 0,11 26 1447 0 0,-22-82-1190 0 0,-4-13-251 0 0,-2-5-438 0 0,-15-20 23 0 0,10 14-22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9.27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95 9944 0 0,'5'-7'151'0'0,"0"0"0"0"0,0 0-1 0 0,1 0 1 0 0,0 1 0 0 0,0 0 0 0 0,1 0 0 0 0,0 1 0 0 0,0-1 0 0 0,10-5 0 0 0,-13 9-105 0 0,3-3 64 0 0,0 1 0 0 0,1 1 0 0 0,-1-1-1 0 0,12-3 1 0 0,-15 7-79 0 0,-1-1 0 0 0,0 1-1 0 0,0-1 1 0 0,1 1-1 0 0,-1 0 1 0 0,0 0 0 0 0,0 1-1 0 0,1-1 1 0 0,-1 1 0 0 0,0-1-1 0 0,0 1 1 0 0,0 0-1 0 0,0 0 1 0 0,6 3 0 0 0,1 2 15 0 0,0 1 0 0 0,0-1 0 0 0,-1 1 0 0 0,0 1 0 0 0,0 0 0 0 0,-1 0 0 0 0,0 0 0 0 0,0 1 0 0 0,10 16 0 0 0,-7-7 72 0 0,0 0 0 0 0,-1 0-1 0 0,14 39 1 0 0,0-4-20 0 0,7 24 47 0 0,-2 0 1 0 0,25 117-1 0 0,-31-126 139 0 0,-11-14-80 0 0,-10-40-101 0 0,-1-12-84 0 0,-1 0 1 0 0,1 1 0 0 0,-1-1 0 0 0,0 0-1 0 0,1 0 1 0 0,-1 1 0 0 0,0-1 0 0 0,-1 0-1 0 0,1 0 1 0 0,0 0 0 0 0,-1 1 0 0 0,1-1-1 0 0,-1 0 1 0 0,0 0 0 0 0,0 2 0 0 0,-2-1 36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7.82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0 306 11856 0 0,'5'-9'113'0'0,"0"0"0"0"0,0 0 0 0 0,0 1 1 0 0,1 0-1 0 0,0 0 0 0 0,1 0 0 0 0,0 1 0 0 0,0 0 1 0 0,14-11-1 0 0,-2 4 88 0 0,0 1 0 0 0,1 1 1 0 0,23-11-1 0 0,12-3 51 0 0,1 2-1 0 0,0 3 1 0 0,80-19 0 0 0,-90 29-158 0 0,-9 2-43 0 0,1 1 1 0 0,-1 2 0 0 0,52-1 0 0 0,-76 6-44 0 0,0 2 1 0 0,0-1-1 0 0,0 2 1 0 0,0 0-1 0 0,-1 0 1 0 0,1 1-1 0 0,0 1 0 0 0,11 5 1 0 0,-14-5-3 0 0,0 0 1 0 0,-1 1-1 0 0,1 0 1 0 0,-1 1-1 0 0,0 0 0 0 0,-1 0 1 0 0,0 1-1 0 0,0 0 1 0 0,0 0-1 0 0,-1 1 1 0 0,0 0-1 0 0,0 0 0 0 0,-1 1 1 0 0,0 0-1 0 0,-1 0 1 0 0,8 16-1 0 0,26 76 45 0 0,-5 1 0 0 0,-4 1 0 0 0,27 172 0 0 0,-44-187 3 0 0,3 160 0 0 0,-16-200-40 0 0,0-23 7 0 0,-3 35 0 0 0,-2-6 21 0 0,5-38-18 0 0,-2 0 0 0 0,0 0 0 0 0,0 0 1 0 0,-6 16-1 0 0,-1-20 42 0 0,9-12-65 0 0,0 0 1 0 0,0 0-1 0 0,0 0 1 0 0,-1 0-1 0 0,1 1 0 0 0,0-1 1 0 0,0 0-1 0 0,0 0 1 0 0,0 0-1 0 0,0 0 1 0 0,0 0-1 0 0,0 0 0 0 0,-1 1 1 0 0,1-1-1 0 0,0 0 1 0 0,0 0-1 0 0,0 0 1 0 0,0 0-1 0 0,-1 0 1 0 0,1 0-1 0 0,0 0 0 0 0,0 0 1 0 0,0 0-1 0 0,0 0 1 0 0,-1 0-1 0 0,1 0 1 0 0,0 0-1 0 0,0 0 0 0 0,0 0 1 0 0,-1 0-1 0 0,1 0 1 0 0,0 0-1 0 0,0 0 1 0 0,0 0-1 0 0,0 0 1 0 0,-1 0-1 0 0,1 0 0 0 0,0 0 1 0 0,0 0-1 0 0,0 0 1 0 0,0-1-1 0 0,0 1 1 0 0,-1 0-1 0 0,1 0 1 0 0,0 0-1 0 0,0 0 0 0 0,0 0 1 0 0,0 0-1 0 0,0-1 1 0 0,0 1-1 0 0,0 0 1 0 0,-1 0-1 0 0,1 0 0 0 0,0 0 1 0 0,0-1-1 0 0,0 1 1 0 0,0 0-1 0 0,0 0 1 0 0,0 0-1 0 0,0 0 1 0 0,0-1-1 0 0,0 1 0 0 0,0 0 1 0 0,0 0-1 0 0,0 0 1 0 0,0 0-1 0 0,0-1 1 0 0,0 1-1 0 0,0 0 1 0 0,0-1 22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29.6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99 11856 0 0,'0'0'1832'0'0,"23"-8"-983"0"0,60-40 286 0 0,-81 47-1116 0 0,5-2 57 0 0,-1-1 0 0 0,0 0 1 0 0,0 0-1 0 0,0 0 0 0 0,0-1 1 0 0,9-10-1 0 0,-13 14 44 0 0,-2 0-81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30.0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82 12056 0 0,'0'0'710'0'0,"25"-1"-284"0"0,-13-2-197 0 0,1-1 1 0 0,-1 0-1 0 0,-1-1 1 0 0,1-1 0 0 0,-1 0-1 0 0,18-12 1 0 0,19-9 473 0 0,-42 23-621 0 0,-2 0-2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0:30.9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84 10752 0 0,'0'0'952'0'0,"7"16"54"0"0,2 6-572 0 0,10 42-1 0 0,-1-5 268 0 0,-2-5-195 0 0,-11-28-158 0 0,-4-17-69 0 0,-5-12 88 0 0,-6-13-324 0 0,1-2 1 0 0,0 1-1 0 0,1-1 0 0 0,-6-23 0 0 0,12 34-26 0 0,0 0 0 0 0,1 0-1 0 0,0 0 1 0 0,1 0 0 0 0,-1 0-1 0 0,1-1 1 0 0,1 1 0 0 0,-1 0 0 0 0,1 0-1 0 0,1 0 1 0 0,-1 0 0 0 0,1 0-1 0 0,0 0 1 0 0,6-12 0 0 0,-5 13-5 0 0,0 0 0 0 0,0 0 0 0 0,1 0 0 0 0,0 0 0 0 0,0 0 0 0 0,6-5 0 0 0,-2 3 1 0 0,1-1 1 0 0,-1 1 0 0 0,13-8-1 0 0,-18 15-10 0 0,-1-1 0 0 0,1 0-1 0 0,0 1 1 0 0,0-1 0 0 0,-1 1-1 0 0,1 0 1 0 0,0 0 0 0 0,1 0-1 0 0,-1 0 1 0 0,0 1 0 0 0,0-1-1 0 0,0 1 1 0 0,0 0 0 0 0,0 0-1 0 0,1 0 1 0 0,-1 0 0 0 0,4 1 0 0 0,-2 1-12 0 0,0-1 1 0 0,-1 1 0 0 0,0 1 0 0 0,0-1 0 0 0,1 1 0 0 0,-1-1 0 0 0,-1 1 0 0 0,1 0 0 0 0,0 1 0 0 0,-1-1 0 0 0,0 1 0 0 0,1-1 0 0 0,-1 1 0 0 0,-1 0 0 0 0,1 0 0 0 0,-1 0 0 0 0,5 9 0 0 0,1 7-57 0 0,-1 0 0 0 0,9 37 0 0 0,-11-39 51 0 0,-2-6-19 0 0,-1-1 0 0 0,-1 1 0 0 0,1-1 0 0 0,-2 1 0 0 0,0 12 0 0 0,0-18 16 0 0,-1 0 0 0 0,0 1 1 0 0,0-1-1 0 0,0 0 0 0 0,-1 1 0 0 0,0-1 1 0 0,0 0-1 0 0,0-1 0 0 0,-1 1 0 0 0,-6 10 1 0 0,8-14 19 0 0,-1 0 0 0 0,0 0 0 0 0,0-1 0 0 0,0 1 0 0 0,0 0 0 0 0,-1-1 0 0 0,1 1 0 0 0,0-1 1 0 0,-1 0-1 0 0,1 0 0 0 0,0 0 0 0 0,-1 0 0 0 0,0 0 0 0 0,1 0 0 0 0,-1-1 0 0 0,1 1 0 0 0,-1-1 1 0 0,0 0-1 0 0,1 0 0 0 0,-1 0 0 0 0,0 0 0 0 0,-3-1 0 0 0,0 1 6 0 0,1-1 0 0 0,-1-1 0 0 0,0 1 0 0 0,0-1 1 0 0,1 0-1 0 0,-1 0 0 0 0,1-1 0 0 0,-10-5 0 0 0,10 5 10 0 0,0 0 41 0 0,0-1 0 0 0,0 1 0 0 0,0-1 0 0 0,-7-8 0 0 0,11 10-39 0 0,0 0 1 0 0,1 0-1 0 0,-1 0 1 0 0,1 0 0 0 0,-1 0-1 0 0,1 0 1 0 0,0 0 0 0 0,-1-1-1 0 0,1 1 1 0 0,1 0 0 0 0,-1 0-1 0 0,0 0 1 0 0,0 0 0 0 0,1 0-1 0 0,-1 0 1 0 0,1 0 0 0 0,0 0-1 0 0,-1 0 1 0 0,1 0-1 0 0,0 0 1 0 0,2-3 0 0 0,25-40 133 0 0,-27 44-152 0 0,26-33 101 0 0,-15 19-49 0 0,-1 1 1 0 0,12-21 0 0 0,-22 33-258 0 0,0 0 0 0 0,0 0-1 0 0,0-1 1 0 0,-1 1 0 0 0,1 0 0 0 0,-1 0 0 0 0,1-1 0 0 0,-1 1 0 0 0,0-3 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2.1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0 112 12256 0 0,'0'0'649'0'0,"21"-3"-120"0"0,213-67 2290 0 0,-132 36-2323 0 0,-97 31-518 0 0,-6 2-20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2.59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0 124 11448 0 0,'0'0'813'0'0,"23"-4"-352"0"0,14-4 220 0 0,0-2 0 0 0,0-1 0 0 0,57-27 0 0 0,-38 15-89 0 0,-52 21-512 0 0,1 0 0 0 0,-1-1 1 0 0,0 1-1 0 0,0-1 0 0 0,5-4 0 0 0,5-4-1933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3.1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0 186 17015 0 0,'0'0'31'0'0,"9"5"-22"0"0,-3-5-9 0 0,0 0 0 0 0,1 0 0 0 0,-1-1 0 0 0,0 0 0 0 0,0 0 0 0 0,0 0 0 0 0,0-1 0 0 0,9-3 0 0 0,0 0 0 0 0,171-54-5 0 0,-71 21 2 0 0,-96 32-1 0 0,0-1-1 0 0,0 0 0 0 0,-1-2 0 0 0,31-17 0 0 0,-49 25 5 0 0,1 1 0 0 0,-1 0 0 0 0,1 0-1 0 0,-1 0 1 0 0,0-1 0 0 0,1 1-1 0 0,-1 0 1 0 0,1-1 0 0 0,-1 1 0 0 0,0 0-1 0 0,0-1 1 0 0,1 1 0 0 0,-1-1-1 0 0,0 1 1 0 0,1 0 0 0 0,-1-1 0 0 0,0 1-1 0 0,0-1 1 0 0,0 1 0 0 0,0-1-1 0 0,1 1 1 0 0,-1-1 0 0 0,0 1 0 0 0,0-1-1 0 0,0 1 1 0 0,0-1 0 0 0,0 1-1 0 0,0-1 1 0 0,0 1 0 0 0,0 0 0 0 0,0-1-1 0 0,-1 1 1 0 0,1-1 0 0 0,0 1-1 0 0,0-1 1 0 0,0 1 0 0 0,0-1 0 0 0,-1 1-1 0 0,1-1 1 0 0,0 1 0 0 0,0 0 0 0 0,-1-1-1 0 0,1 1 1 0 0,0 0 0 0 0,-1-1-1 0 0,1 1 1 0 0,0 0 0 0 0,-1-1 0 0 0,1 1-1 0 0,-1 0 1 0 0,1 0 0 0 0,-1-1-1 0 0,1 1 1 0 0,0 0 0 0 0,-1 0-1 0 0,-2-2 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3.8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79 0 10544 0 0,'0'0'304'0'0,"9"23"249"0"0,5 31-30 0 0,26 126 622 0 0,-2 141-72 0 0,-10-172-221 0 0,-16-92-634 0 0,8 87-1 0 0,-19-133-147 0 0,-1-1-1 0 0,-1 0 1 0 0,1 0-1 0 0,-2 1 1 0 0,-3 13 0 0 0,5-21-33 0 0,-1 0 0 0 0,0 0 0 0 0,0 1 0 0 0,-1-1 0 0 0,1 0 0 0 0,-1 0 1 0 0,1 0-1 0 0,-1 0 0 0 0,0-1 0 0 0,0 1 0 0 0,0 0 0 0 0,0-1 0 0 0,-1 0 0 0 0,1 1 0 0 0,-1-1 1 0 0,0 0-1 0 0,1 0 0 0 0,-1 0 0 0 0,0-1 0 0 0,-3 2 0 0 0,-1 0 60 0 0,-1-1 0 0 0,1-1 0 0 0,0 1 0 0 0,-1-1 0 0 0,1-1 0 0 0,-1 1 0 0 0,0-2 0 0 0,1 1 0 0 0,-1-1 0 0 0,1 0 0 0 0,-11-2 0 0 0,-4-1 198 0 0,6 2-155 0 0,11 2-39 0 0,0 0 0 0 0,0-1 1 0 0,0 0-1 0 0,1 0 0 0 0,-1 0 0 0 0,1-1 0 0 0,-1 1 0 0 0,-7-5 0 0 0,12 2-789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4.6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0 138 11760 0 0,'0'0'558'0'0,"23"-4"364"0"0,140-68 2800 0 0,-52 20-2355 0 0,-104 50-1274 0 0,0-1 71 0 0,-8 0 251 0 0,0 2-386 0 0,0 1-4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5.0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12960 0 0,'1'22'399'0'0,"2"-1"0"0"0,0 1 1 0 0,8 25-1 0 0,3 24 357 0 0,35 347 1014 0 0,-44-380-1563 0 0,0 23 221 0 0,-17-75-244 0 0,-11-16-127 0 0,13 15-33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5.4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196 0 11448 0 0,'0'0'505'0'0,"-15"24"488"0"0,-23 51 389 0 0,3-4-782 0 0,25-55-454 0 0,-2-1 1 0 0,0 1-1 0 0,-27 24 1 0 0,12-11 3 0 0,20-26-75 0 0,6-13-30 0 0,2 6-29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8.364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138 1 11552 0 0,'0'2'177'0'0,"-7"73"645"0"0,0-16-523 0 0,5-35-93 0 0,-1 1 0 0 0,-1-1 0 0 0,-2-1 0 0 0,0 1 0 0 0,-1-1 0 0 0,-2 0 0 0 0,0 0 0 0 0,-1-1 0 0 0,-2 0 0 0 0,-21 31 0 0 0,33-52-193 0 0,-1-1-1 0 0,1 1 1 0 0,0-1 0 0 0,-1 1 0 0 0,1-1 0 0 0,0 1 0 0 0,-1-1 0 0 0,1 1 0 0 0,-1-1 0 0 0,1 1 0 0 0,-1-1 0 0 0,0 1 0 0 0,1-1 0 0 0,-1 0 0 0 0,1 1 0 0 0,-1-1 0 0 0,0 0 0 0 0,1 0 0 0 0,-1 1 0 0 0,0-1 0 0 0,1 0 0 0 0,-1 0 0 0 0,0 0 0 0 0,1 0 0 0 0,-1 0 0 0 0,0 0 0 0 0,1 0-1 0 0,-1 0 1 0 0,0 0 0 0 0,1 0 0 0 0,-1 0 0 0 0,0-1 0 0 0,1 1 0 0 0,-1 0 0 0 0,-1-1 50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5.8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12056 0 0,'0'0'304'0'0,"2"1"-151"0"0,22 18 395 0 0,-1 1 0 0 0,40 44 1 0 0,-40-39-301 0 0,20 11 572 0 0,-19-17-412 0 0,-24-19-415 0 0,0 0 1 0 0,1 0-1 0 0,-1 0 0 0 0,0 0 0 0 0,0 0 1 0 0,0 0-1 0 0,1 0 0 0 0,-1 0 0 0 0,0 0 0 0 0,0 0 1 0 0,0 0-1 0 0,1 0 0 0 0,-1 1 0 0 0,0-1 1 0 0,0 0-1 0 0,0 0 0 0 0,0 0 0 0 0,0 0 0 0 0,1 0 1 0 0,-1 1-1 0 0,0-1 0 0 0,0 0 0 0 0,0 0 1 0 0,0 0-1 0 0,0 1 0 0 0,0-1 0 0 0,0 0 0 0 0,0 0 1 0 0,0 0-1 0 0,1 1 0 0 0,-1-1 0 0 0,0 0 1 0 0,0 0-1 0 0,0 0 0 0 0,0 1 0 0 0,0-1 0 0 0,-1 0 1 0 0,1 0-1 0 0,0 1 0 0 0,0-1 0 0 0,0 0 1 0 0,0 0-1 0 0,0 0 0 0 0,0 1 0 0 0,0-1 0 0 0,0 0 1 0 0,0 0-1 0 0,0 0 0 0 0,-1 0 0 0 0,1 1 1 0 0,0-1-1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6.5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95 0 10040 0 0,'0'0'5720'0'0,"-1"8"-5470"0"0,-10 12 67 0 0,-20 32-1 0 0,12-21-112 0 0,-4 11 25 0 0,21-38-207 0 0,1-1 0 0 0,-1 1 1 0 0,1-1-1 0 0,0 1 1 0 0,0 0-1 0 0,1-1 1 0 0,-1 1-1 0 0,1 0 0 0 0,-1 0 1 0 0,2 5-1 0 0,-1-8-17 0 0,0 0 1 0 0,0 0-1 0 0,1 0 0 0 0,-1 0 1 0 0,0-1-1 0 0,1 1 0 0 0,-1 0 0 0 0,1 0 1 0 0,-1-1-1 0 0,1 1 0 0 0,-1 0 0 0 0,1-1 1 0 0,0 1-1 0 0,-1-1 0 0 0,1 1 1 0 0,0 0-1 0 0,-1-1 0 0 0,1 0 0 0 0,0 1 1 0 0,0-1-1 0 0,-1 1 0 0 0,1-1 1 0 0,0 0-1 0 0,0 1 0 0 0,0-1 0 0 0,-1 0 1 0 0,1 0-1 0 0,0 0 0 0 0,0 0 0 0 0,0 0 1 0 0,0 0-1 0 0,0 0 0 0 0,0 0 1 0 0,-1 0-1 0 0,1 0 0 0 0,0 0 0 0 0,1-1 1 0 0,37-11 65 0 0,-31 9-56 0 0,28-13 47 0 0,-25 11-26 0 0,1 0 0 0 0,0 1 0 0 0,14-4 0 0 0,-26 8-34 0 0,0 0 0 0 0,0 0 0 0 0,0 0 0 0 0,0 0 0 0 0,1 0 0 0 0,-1 0 0 0 0,0 0 0 0 0,0 0-1 0 0,0 0 1 0 0,0 0 0 0 0,0 0 0 0 0,0 0 0 0 0,0 0 0 0 0,0 0 0 0 0,0 0 0 0 0,0 0 0 0 0,0 1-1 0 0,1-1 1 0 0,-1 0 0 0 0,0 0 0 0 0,0 0 0 0 0,0 0 0 0 0,0 0 0 0 0,0 0 0 0 0,0 0 0 0 0,0 0-1 0 0,0 0 1 0 0,0 0 0 0 0,0 0 0 0 0,0 0 0 0 0,0 0 0 0 0,0 0 0 0 0,0 1 0 0 0,0-1-1 0 0,0 0 1 0 0,0 0 0 0 0,0 0 0 0 0,1 0 0 0 0,-1 0 0 0 0,0 0 0 0 0,0 0 0 0 0,0 0 0 0 0,0 0-1 0 0,0 0 1 0 0,0 0 0 0 0,0 1 0 0 0,0-1 0 0 0,-1 0 0 0 0,1 0 0 0 0,0 0 0 0 0,0 0 0 0 0,0 0-1 0 0,0 0 1 0 0,0 0 0 0 0,0 0 0 0 0,0 0 0 0 0,0 0 0 0 0,0 0 0 0 0,0 1 0 0 0,0-1 0 0 0,-5 10 42 0 0,-13 15-40 0 0,13-18 10 0 0,-22 34 52 0 0,-31 65 1 0 0,57-105-66 0 0,0 0 0 0 0,1 0-1 0 0,-1 0 1 0 0,1 0 0 0 0,-1 0 0 0 0,1 0 0 0 0,-1 0-1 0 0,1 1 1 0 0,0-1 0 0 0,-1 0 0 0 0,1 0 0 0 0,0 0-1 0 0,0 0 1 0 0,0 0 0 0 0,0 1 0 0 0,0-1 0 0 0,0 0-1 0 0,0 0 1 0 0,0 0 0 0 0,1 0 0 0 0,-1 0 0 0 0,0 0-1 0 0,1 1 1 0 0,-1-1 0 0 0,1 0 0 0 0,-1 0 0 0 0,1 0-1 0 0,-1 0 1 0 0,2 1 0 0 0,0-1-2 0 0,-1 0 0 0 0,1 0 0 0 0,0 0 0 0 0,-1-1 0 0 0,1 1 0 0 0,0-1 0 0 0,-1 1 0 0 0,1-1 0 0 0,0 0 0 0 0,-1 0-1 0 0,1 1 1 0 0,0-1 0 0 0,0 0 0 0 0,-1-1 0 0 0,1 1 0 0 0,0 0 0 0 0,-1 0 0 0 0,4-2 0 0 0,11-2-31 0 0,0-1-1 0 0,-1-1 1 0 0,0 0-1 0 0,0-1 1 0 0,27-17-1 0 0,-41 23 27 0 0,0 0-1 0 0,-1 0 0 0 0,1 0 0 0 0,0 0 0 0 0,-1 0 0 0 0,1 0 0 0 0,-1 0 0 0 0,1 0 1 0 0,-1 0-1 0 0,0 0 0 0 0,1 0 0 0 0,-1 0 0 0 0,0 0 0 0 0,0-1 0 0 0,0 1 0 0 0,0 0 1 0 0,0 0-1 0 0,0-2 0 0 0,0 0-31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7.2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78 1 11952 0 0,'0'0'1510'0'0,"-1"2"-1187"0"0,-6 23 134 0 0,-1-1-1 0 0,-1 1 1 0 0,-22 40 0 0 0,14-32-127 0 0,17-32-311 0 0,-1 0 0 0 0,1 0 0 0 0,-1 0 0 0 0,1 0 0 0 0,-1 0 0 0 0,1 0-1 0 0,-1 0 1 0 0,1 0 0 0 0,0 0 0 0 0,0 0 0 0 0,-1 0 0 0 0,1 0 0 0 0,0 0 0 0 0,0 0 0 0 0,0 0-1 0 0,0 0 1 0 0,0 1 0 0 0,0-1 0 0 0,1 0 0 0 0,-1 0 0 0 0,0 0 0 0 0,1 0 0 0 0,-1 0-1 0 0,0 0 1 0 0,1 0 0 0 0,-1 0 0 0 0,1 0 0 0 0,0 0 0 0 0,-1 0 0 0 0,1 0 0 0 0,0-1 0 0 0,-1 1-1 0 0,1 0 1 0 0,0 0 0 0 0,2 1 0 0 0,-1-1 4 0 0,0 0 0 0 0,1-1-1 0 0,-1 1 1 0 0,0 0 0 0 0,1-1 0 0 0,-1 1-1 0 0,1-1 1 0 0,-1 0 0 0 0,1 0 0 0 0,-1 0-1 0 0,1 0 1 0 0,-1 0 0 0 0,1-1 0 0 0,-1 1-1 0 0,4-2 1 0 0,101-29 334 0 0,-120 49-205 0 0,0 1 0 0 0,-17 31 0 0 0,24-39-131 0 0,-15 32 39 0 0,20-40-54 0 0,0-1 0 0 0,0 0 0 0 0,1 0 0 0 0,-1 1 0 0 0,0-1 0 0 0,1 0 0 0 0,0 1 0 0 0,-1-1-1 0 0,1 0 1 0 0,0 1 0 0 0,0-1 0 0 0,0 0 0 0 0,1 1 0 0 0,-1-1 0 0 0,2 5 0 0 0,-1-6-4 0 0,-1-1 1 0 0,1 1-1 0 0,0 0 0 0 0,0-1 0 0 0,-1 1 0 0 0,1 0 0 0 0,0-1 0 0 0,0 1 0 0 0,0-1 0 0 0,0 1 0 0 0,0-1 0 0 0,0 0 0 0 0,0 1 0 0 0,0-1 0 0 0,0 0 0 0 0,0 0 0 0 0,0 0 0 0 0,0 0 0 0 0,0 1 0 0 0,0-1 0 0 0,0-1 0 0 0,0 1 0 0 0,0 0 0 0 0,0 0 0 0 0,0 0 0 0 0,0 0 0 0 0,2-1 0 0 0,30-10 11 0 0,-30 10-11 0 0,120-58 69 0 0,-116 55-6 0 0,-8 4-41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7.7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1 135 13360 0 0,'0'0'728'0'0,"9"-2"-32"0"0,266-67 2454 0 0,-61 15-1881 0 0,-199 48-1184 0 0,-5 3 9 0 0,-10 3-91 0 0,0 0 0 0 0,0 0 0 0 0,0 0-1 0 0,0 0 1 0 0,0 0 0 0 0,0 0 0 0 0,0 0 0 0 0,0 0 0 0 0,0 0 0 0 0,0 0-1 0 0,0 1 1 0 0,0-1 0 0 0,0 0 0 0 0,0 0 0 0 0,0 0 0 0 0,0 0 0 0 0,0 0-1 0 0,0 0 1 0 0,0 0 0 0 0,0 0 0 0 0,0 0 0 0 0,0 0 0 0 0,0 0 0 0 0,0 0-1 0 0,0 0 1 0 0,0 0 0 0 0,0 0 0 0 0,0 1 0 0 0,0-1 0 0 0,0 0 0 0 0,0 0-1 0 0,0 0 1 0 0,1 0 0 0 0,-1 0 0 0 0,0 0 0 0 0,0 0 0 0 0,0 0 0 0 0,0 0-1 0 0,0 0 1 0 0,0 0 0 0 0,0 0 0 0 0,0 0 0 0 0,0 0 0 0 0,0 0 0 0 0,0 0-1 0 0,0 0 1 0 0,0 0 0 0 0,0 0 0 0 0,0 0 0 0 0,1 0 0 0 0,-1 0 0 0 0,0 0-1 0 0,0 0 1 0 0,0 0 0 0 0,0 0 0 0 0,0 0 0 0 0,0 0 0 0 0,0 0 0 0 0,0 0-1 0 0,0 0 1 0 0,0 0 0 0 0,0 0 0 0 0,0 0 0 0 0,0 0 0 0 0,0 0 0 0 0,0 0 0 0 0,0 0-1 0 0,1-1 1 0 0,-1 1 0 0 0,-1 1 14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8.3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11152 0 0,'0'0'192'0'0,"3"26"184"0"0,0-4-66 0 0,8 33-1 0 0,-1-6-74 0 0,-3-4-62 0 0,2-1 0 0 0,2 0 0 0 0,26 65 0 0 0,-30-91-73 0 0,1-1 1 0 0,1 0-1 0 0,13 19 0 0 0,-17-30-67 0 0,-1 0 0 0 0,1 0 0 0 0,0-1 0 0 0,0 0 0 0 0,1 0 0 0 0,0 0 0 0 0,0-1-1 0 0,0 1 1 0 0,0-2 0 0 0,1 1 0 0 0,8 3 0 0 0,-14-6-22 0 0,1-1 0 0 0,0 0 0 0 0,-1 1-1 0 0,1-1 1 0 0,-1 0 0 0 0,1 0 0 0 0,-1 0 0 0 0,1 0 0 0 0,0-1-1 0 0,-1 1 1 0 0,1 0 0 0 0,-1-1 0 0 0,1 1 0 0 0,-1-1-1 0 0,1 1 1 0 0,-1-1 0 0 0,0 0 0 0 0,1 0 0 0 0,-1 1-1 0 0,0-1 1 0 0,1 0 0 0 0,-1 0 0 0 0,0 0 0 0 0,0-1 0 0 0,0 1-1 0 0,0 0 1 0 0,0 0 0 0 0,0 0 0 0 0,1-3 0 0 0,1 0 52 0 0,-1 1 0 0 0,0-1 0 0 0,0 1 0 0 0,-1-1 0 0 0,1 0 0 0 0,-1 1 0 0 0,0-1 0 0 0,0 0 0 0 0,0 0 0 0 0,0-6 0 0 0,-1 6 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8.7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10152 0 0,'0'0'760'0'0,"30"14"505"0"0,-26-12-1191 0 0,1-1 0 0 0,-1 0-1 0 0,0 1 1 0 0,0 0 0 0 0,0 0 0 0 0,0 1-1 0 0,0-1 1 0 0,-1 1 0 0 0,1-1 0 0 0,-1 1-1 0 0,0 0 1 0 0,1 1 0 0 0,-1-1 0 0 0,-1 0 0 0 0,1 1-1 0 0,0 0 1 0 0,3 6 0 0 0,-4-4-11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9.17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126 0 10448 0 0,'-15'27'558'0'0,"-1"-1"1"0"0,-1 0 0 0 0,-1-1-1 0 0,-24 24 1 0 0,41-48-455 0 0,0 0 0 0 0,1 0 0 0 0,-1 0 0 0 0,0 0-1 0 0,0 0 1 0 0,0 0 0 0 0,-1 0 0 0 0,1-1 0 0 0,0 1 0 0 0,0 0 0 0 0,0-1 0 0 0,0 1 0 0 0,-1-1 0 0 0,-1 1 0 0 0,3-1-48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19.7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126 1 10040 0 0,'0'0'992'0'0,"2"21"233"0"0,-2-19-1178 0 0,-2 14 231 0 0,-1 0 0 0 0,0 0 0 0 0,-1 0 1 0 0,-1-1-1 0 0,-8 21 0 0 0,0-9-92 0 0,4-7-30 0 0,-1 0 0 0 0,-1-1-1 0 0,-21 29 1 0 0,15-33 187 0 0,12-12-99 0 0,11-10-104 0 0,-4 4-113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0.0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12056 0 0,'0'0'230'0'0,"1"1"-115"0"0,7 10 97 0 0,0-1-1 0 0,0-1 1 0 0,1 1 0 0 0,1-2 0 0 0,9 9 0 0 0,38 18 1525 0 0,-55-31-3294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2.0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88 12664 0 0,'0'0'593'0'0,"20"-7"-92"0"0,2-5 26 0 0,10-5 146 0 0,48-18 0 0 0,-71 31-582 0 0,0 1 0 0 0,1 1 0 0 0,-1-1 0 0 0,1 2 0 0 0,0-1 0 0 0,0 1 0 0 0,-1 1 0 0 0,1 0 1 0 0,0 0-1 0 0,12 2 0 0 0,-19-1-74 0 0,-1 0-1 0 0,1-1 1 0 0,0 1 0 0 0,0 0-1 0 0,-1 1 1 0 0,1-1 0 0 0,-1 0 0 0 0,1 1-1 0 0,-1 0 1 0 0,0-1 0 0 0,1 1-1 0 0,-1 0 1 0 0,0 0 0 0 0,0 0 0 0 0,0 0-1 0 0,0 1 1 0 0,-1-1 0 0 0,1 1-1 0 0,-1-1 1 0 0,1 1 0 0 0,-1-1 0 0 0,0 1-1 0 0,0 0 1 0 0,0-1 0 0 0,0 1 0 0 0,-1 0-1 0 0,1 4 1 0 0,1 4 30 0 0,-1 1 1 0 0,-1 0-1 0 0,0 0 0 0 0,-1 0 0 0 0,-2 15 1 0 0,1-17-22 0 0,0-1 0 0 0,0 0 1 0 0,0 0-1 0 0,-1 0 0 0 0,-1 0 0 0 0,0-1 1 0 0,0 1-1 0 0,0-1 0 0 0,-10 14 0 0 0,13-22-22 0 0,1 1-1 0 0,0-1 0 0 0,-1 0 0 0 0,1 0 0 0 0,0 1 0 0 0,0-1 0 0 0,-1 0 0 0 0,1 0 0 0 0,0 0 0 0 0,-1 1 1 0 0,1-1-1 0 0,-1 0 0 0 0,1 0 0 0 0,0 0 0 0 0,-1 0 0 0 0,1 0 0 0 0,0 0 0 0 0,-1 0 0 0 0,1 0 1 0 0,-1 0-1 0 0,1 0 0 0 0,0 0 0 0 0,-1 0 0 0 0,1 0 0 0 0,-1 0 0 0 0,1 0 0 0 0,0 0 0 0 0,-1 0 0 0 0,1 0 1 0 0,0 0-1 0 0,-1-1 0 0 0,-12-11 45 0 0,-4-18-15 0 0,16 29-31 0 0,-25-49 55 0 0,22 37-41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8.829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1 10344 0 0,'14'9'179'0'0,"-1"0"-1"0"0,0 1 1 0 0,-1 1 0 0 0,0 0 0 0 0,0 0 0 0 0,-1 1 0 0 0,10 16 0 0 0,6 3 244 0 0,-12-11-231 0 0,-1 0-1 0 0,-1 1 0 0 0,-1 1 0 0 0,10 25 0 0 0,5 6 88 0 0,-5-11-19 0 0,48 81 243 0 0,-56-103-412 0 0,0 0 0 0 0,2 0 1 0 0,32 30-1 0 0,-13-20 33 0 0,1-2 1 0 0,53 30-1 0 0,-77-49-93 0 0,-9-7-21 0 0,-1-1-1 0 0,0 1 0 0 0,0 0 0 0 0,1-1 1 0 0,-1 1-1 0 0,1-1 0 0 0,-1 0 1 0 0,1 0-1 0 0,0 0 0 0 0,-1 0 1 0 0,6 0-1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2.4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109 0 12960 0 0,'-4'22'410'0'0,"0"0"1"0"0,2 0 0 0 0,0 0-1 0 0,3 27 1 0 0,-1-22-119 0 0,-1-1-1 0 0,-5 39 1 0 0,-5-8 320 0 0,-25 111 615 0 0,4-26-232 0 0,29-132-790 0 0,0-1-1 0 0,1 1 1 0 0,1 0-1 0 0,-2 14 1 0 0,4-31-138 0 0,0 1 1 0 0,0-1-1 0 0,0 1 1 0 0,1-1-1 0 0,3-9 1 0 0,3-2-2569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3.2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58 13264 0 0,'0'0'1785'0'0,"7"11"-1484"0"0,-2 0-80 0 0,-1 0 0 0 0,0 1-1 0 0,0 0 1 0 0,-2 0 0 0 0,1 0 0 0 0,0 18-1 0 0,-1-16 79 0 0,0 0 0 0 0,0-1 0 0 0,1 0 0 0 0,9 24 0 0 0,-5-16 240 0 0,-12-37-247 0 0,-1-4-268 0 0,1 0 1 0 0,1 0-1 0 0,-3-36 0 0 0,7 50-18 0 0,0-1 1 0 0,0 1-1 0 0,0 0 0 0 0,1 0 0 0 0,0 0 0 0 0,0-1 1 0 0,0 1-1 0 0,1 0 0 0 0,0 1 0 0 0,0-1 0 0 0,1 0 0 0 0,0 0 1 0 0,0 1-1 0 0,0 0 0 0 0,0-1 0 0 0,8-7 0 0 0,-8 9-5 0 0,0 1 0 0 0,0 0 0 0 0,0 0 0 0 0,1 0 0 0 0,-1 0 0 0 0,1 0 0 0 0,0 1 0 0 0,-1-1 0 0 0,1 1 0 0 0,0 0 0 0 0,1 1 0 0 0,-1-1 0 0 0,0 1 0 0 0,0-1 0 0 0,8 0 0 0 0,-8 1-2 0 0,0 1 0 0 0,0 0 0 0 0,0-1 0 0 0,0 1 0 0 0,-1 1 0 0 0,1-1 0 0 0,0 1-1 0 0,0-1 1 0 0,0 1 0 0 0,-1 0 0 0 0,1 0 0 0 0,0 1 0 0 0,-1-1 0 0 0,1 1 0 0 0,3 2 0 0 0,-5-2-5 0 0,0-1 1 0 0,0 1 0 0 0,0 0-1 0 0,0 1 1 0 0,0-1 0 0 0,-1 0-1 0 0,1 0 1 0 0,-1 1 0 0 0,1-1-1 0 0,-1 1 1 0 0,0-1 0 0 0,0 1 0 0 0,0 0-1 0 0,0-1 1 0 0,-1 1 0 0 0,1 0-1 0 0,-1 0 1 0 0,1-1 0 0 0,-1 1-1 0 0,0 0 1 0 0,0 4 0 0 0,-2 5-28 0 0,1 0 0 0 0,-2 0 1 0 0,1 0-1 0 0,-2 0 0 0 0,0 0 0 0 0,0-1 1 0 0,-1 1-1 0 0,0-1 0 0 0,-1-1 1 0 0,0 1-1 0 0,-1-1 0 0 0,0 0 1 0 0,-1 0-1 0 0,-16 16 0 0 0,-6 3-140 0 0,25-24 100 0 0,8-6-53 0 0,5-3 44 0 0,-2 1 105 0 0,27-6-63 0 0,85-30-64 0 0,-112 35 104 0 0,-6 4 0 0 0,0 0 0 0 0,0 0 0 0 0,0 0 0 0 0,0 0 0 0 0,0 0 1 0 0,0 0-1 0 0,-1 0 0 0 0,1 0 0 0 0,0 0 0 0 0,0 0 0 0 0,0 0 0 0 0,0 0 1 0 0,0 0-1 0 0,0 0 0 0 0,0 0 0 0 0,0-1 0 0 0,0 1 0 0 0,0 0 0 0 0,0 0 1 0 0,0 0-1 0 0,0 0 0 0 0,0 0 0 0 0,0 0 0 0 0,0 0 0 0 0,0 0 1 0 0,0 0-1 0 0,0 0 0 0 0,0 0 0 0 0,0 0 0 0 0,0-1 0 0 0,0 1 0 0 0,0 0 1 0 0,0 0-1 0 0,1 0 0 0 0,-1 0 0 0 0,0 0 0 0 0,0 0 0 0 0,0 0 0 0 0,0 0 1 0 0,0 0-1 0 0,0 0 0 0 0,0 0 0 0 0,0 0 0 0 0,0 0 0 0 0,0 0 0 0 0,0 0 1 0 0,0 0-1 0 0,0 0 0 0 0,0 0 0 0 0,0 0 0 0 0,0 0 0 0 0,1 0 0 0 0,-1 0 1 0 0,0 0-1 0 0,0 0 0 0 0,0 0 0 0 0,0 0 0 0 0,0 0 0 0 0,0 0 0 0 0,-1 0 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3.8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1 161 11760 0 0,'0'0'392'0'0,"3"-1"-192"0"0,155-51 1253 0 0,-12 4-404 0 0,-72 24-456 0 0,-45 13-271 0 0,51-10-1 0 0,-78 20-326 0 0,14-1 203 0 0,-13 2-31 0 0,-10 3-14 0 0,-37 5-48 0 0,29-7-84 0 0,5 1 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4.2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10752 0 0,'38'157'1989'0'0,"9"80"186"0"0,-26-126-1595 0 0,-18-90-500 0 0,-3-15-47 0 0,0-1 1 0 0,1 0-1 0 0,0 1 0 0 0,0-1 0 0 0,2 5 1 0 0,-2-9-29 0 0,-1-1 1 0 0,0 1-1 0 0,0-1 1 0 0,1 1 0 0 0,-1-1-1 0 0,0 1 1 0 0,0-1 0 0 0,0 0-1 0 0,0 1 1 0 0,0-1-1 0 0,0 1 1 0 0,0-1 0 0 0,0 1-1 0 0,0-1 1 0 0,0 1 0 0 0,0-1-1 0 0,0 1 1 0 0,0-1-1 0 0,0 1 1 0 0,0-1 0 0 0,0 1-1 0 0,0-1 1 0 0,-1 1 0 0 0,1-1-1 0 0,0 1 1 0 0,0-1-1 0 0,-1 1 1 0 0,1-1 0 0 0,-1 1-1 0 0,1-1 0 0 0,0 0 0 0 0,-1 0 0 0 0,1 0-1 0 0,-1 0 1 0 0,1 1 0 0 0,-1-1 0 0 0,1 0 0 0 0,0 0-1 0 0,-1-1 1 0 0,1 1 0 0 0,-1 0 0 0 0,1 0 0 0 0,0 0-1 0 0,-1 0 1 0 0,1 0 0 0 0,-1 0 0 0 0,1 0-1 0 0,0-1 1 0 0,-1 1 0 0 0,1 0 0 0 0,-1 0 0 0 0,1-1-1 0 0,0 1 1 0 0,-1 0 0 0 0,1 0 0 0 0,0-1-1 0 0,0 1 1 0 0,-1 0 0 0 0,1-1 0 0 0,0 1 0 0 0,0 0-1 0 0,-1-1 1 0 0,-3-4 13 0 0,0 2-2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4.6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148 1 12056 0 0,'0'0'457'0'0,"-13"6"70"0"0,-94 139 1746 0 0,101-136-2236 0 0,-11 17 336 0 0,17-26-370 0 0,0 0 0 0 0,0 0 1 0 0,0 0-1 0 0,0 0 0 0 0,0 1 0 0 0,0-1 0 0 0,0 0 1 0 0,0 0-1 0 0,0 0 0 0 0,0 0 0 0 0,0 0 0 0 0,0 0 0 0 0,0 0 1 0 0,0 0-1 0 0,-1 0 0 0 0,1 1 0 0 0,0-1 0 0 0,0 0 1 0 0,0 0-1 0 0,0 0 0 0 0,0 0 0 0 0,0 0 0 0 0,0 0 1 0 0,0 0-1 0 0,0 0 0 0 0,0 0 0 0 0,0 0 0 0 0,-1 0 0 0 0,1 0 1 0 0,0 0-1 0 0,0 0 0 0 0,0 0 0 0 0,0 0 0 0 0,0 0 1 0 0,0 0-1 0 0,0 0 0 0 0,0 0 0 0 0,-1 0 0 0 0,1 0 0 0 0,0 0 1 0 0,0 0-1 0 0,0 0 0 0 0,0 0 0 0 0,0 0 0 0 0,0 0 1 0 0,0 0-1 0 0,0 0 0 0 0,0 0 0 0 0,-1 0 0 0 0,1 0 0 0 0,0 0 1 0 0,0 0-1 0 0,0 0 0 0 0,0 0 0 0 0,0 0 0 0 0,0 0 1 0 0,0-1-1 0 0,0 1 0 0 0,0 0 0 0 0,3-16 91 0 0,7-16-54 0 0,-6 18-24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3:25.0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12160 0 0,'211'73'3892'0'0,"-157"-47"-2970"0"0,-52-26-528 0 0,-6-2 123 0 0,-6-3-2881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28.73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0 109 7832 0 0,'26'-1'1848'0'0,"31"-9"-190"0"0,97-28 1 0 0,-140 34-1400 0 0,32-10 307 0 0,0 2 0 0 0,1 2 0 0 0,60-4 0 0 0,-92 11-440 0 0,-10 1 53 0 0,-8 2 357 0 0,2 0-505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29.1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139 0 9744 0 0,'0'0'1088'0'0,"-7"21"-38"0"0,-4 10-623 0 0,-1-1 0 0 0,-1 0 0 0 0,-23 36 0 0 0,-14 30 287 0 0,43-76-533 0 0,5-17-146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29.5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0 9648 0 0,'-2'54'887'0'0,"2"-1"0"0"0,9 78 0 0 0,-4-85-587 0 0,15 137 923 0 0,-17-167-1004 0 0,-2-13 50 0 0,-1-12-112 0 0,0 5-130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29.9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0 186 9440 0 0,'0'0'120'0'0,"21"-16"400"0"0,2-4-288 0 0,1 2-1 0 0,1 0 1 0 0,0 2 0 0 0,1 1 0 0 0,1 1 0 0 0,0 1-1 0 0,34-11 1 0 0,-35 16-69 0 0,0 1-1 0 0,39-6 0 0 0,-52 11-68 0 0,1 1-1 0 0,-1 1 1 0 0,1 0 0 0 0,-1 1 0 0 0,1 0-1 0 0,24 6 1 0 0,-32-6-86 0 0,-1 1-1 0 0,0 1 1 0 0,0-1 0 0 0,-1 0-1 0 0,1 1 1 0 0,0 0 0 0 0,-1 0-1 0 0,0 1 1 0 0,0-1 0 0 0,0 1-1 0 0,0 0 1 0 0,0 0 0 0 0,-1 0-1 0 0,0 1 1 0 0,0-1 0 0 0,0 1-1 0 0,0 0 1 0 0,-1 0 0 0 0,3 5-1 0 0,3 12 72 0 0,-1 0-1 0 0,-1 1 0 0 0,4 28 0 0 0,-1-9 91 0 0,-1-4 99 0 0,-1-1 0 0 0,-1 1 0 0 0,0 60 0 0 0,-6-96-254 0 0,-3 30 264 0 0,3-31-255 0 0,1 0 0 0 0,-1 0 1 0 0,-1 0-1 0 0,1 0 0 0 0,0-1 0 0 0,0 1 0 0 0,0 0 1 0 0,0 0-1 0 0,0-1 0 0 0,-1 1 0 0 0,1 0 0 0 0,0 0 0 0 0,-1-1 1 0 0,1 1-1 0 0,-1 0 0 0 0,1 0 0 0 0,-1-1 0 0 0,1 1 0 0 0,-1-1 1 0 0,1 1-1 0 0,-1 0 0 0 0,1-1 0 0 0,-1 1 0 0 0,0-1 0 0 0,1 0 1 0 0,-1 1-1 0 0,0-1 0 0 0,0 1 0 0 0,1-1 0 0 0,-1 0 1 0 0,0 0-1 0 0,0 1 0 0 0,-1-2 78 0 0,1 0-3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8:59.94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754 1 8936 0 0,'0'0'529'0'0,"-1"4"-436"0"0,-25 71 297 0 0,-44 93 0 0 0,48-125-287 0 0,-2 0 0 0 0,-1-2 0 0 0,-46 56 0 0 0,54-75-83 0 0,-179 204 384 0 0,148-176-295 0 0,-2-3 0 0 0,-72 54 0 0 0,110-92-99 0 0,9-5-3 0 0,0-1 0 0 0,-1-1 0 0 0,0 1 0 0 0,0 0 0 0 0,0-1 0 0 0,0 0 0 0 0,0 0 0 0 0,0 0 0 0 0,0 0 0 0 0,-1-1 0 0 0,1 0 0 0 0,-6 2 0 0 0,3-5 37 0 0,1-3-2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0.5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9944 0 0,'0'0'1108'0'0,"1"2"-960"0"0,1 6 188 0 0,1-1 0 0 0,-2 1 0 0 0,1 0 0 0 0,-1 1 1 0 0,1 13-1 0 0,0 3-136 0 0,1-5-7 0 0,24 168 1400 0 0,-3-65-772 0 0,-13-94-231 0 0,-10-26-307 0 0,-2-11-134 0 0,1 5-132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0.9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11048 0 0,'0'0'473'0'0,"1"2"-228"0"0,5 16 13 0 0,0 0 0 0 0,-1 0-1 0 0,0 1 1 0 0,2 28-1 0 0,2 11 177 0 0,-1-14 29 0 0,1 60 1 0 0,-8-79-367 0 0,6 98 823 0 0,-9-126-752 0 0,2 2-144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1.3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58 9240 0 0,'0'0'1689'0'0,"2"0"-1322"0"0,16-4 49 0 0,0 0 0 0 0,-1-1 0 0 0,1-1 0 0 0,-1-1 1 0 0,26-13-1 0 0,-24 8 567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1.7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64 9040 0 0,'0'0'857'0'0,"22"-3"-380"0"0,4-4 271 0 0,-17 6-564 0 0,1-2-1 0 0,-1 1 0 0 0,0-1 0 0 0,0-1 0 0 0,0 0 0 0 0,0 0 0 0 0,0-1 0 0 0,10-7 0 0 0,-12 8 8 0 0,-6 4-170 0 0,-1 0-1 0 0,1-1 1 0 0,-1 1-1 0 0,1 0 1 0 0,0 0-1 0 0,-1-1 1 0 0,1 1-1 0 0,-1-1 1 0 0,1 1-1 0 0,-1 0 1 0 0,1-1-1 0 0,-1 1 1 0 0,1-1-1 0 0,-1 1 1 0 0,0-1-1 0 0,1 1 1 0 0,-1-1-1 0 0,0 1 1 0 0,1-1-1 0 0,-1 0 0 0 0,0 1 1 0 0,0-1-1 0 0,1 0 1 0 0,-1 0 22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2.1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1 143 10344 0 0,'0'0'398'0'0,"2"0"-202"0"0,47-13 749 0 0,-36 9-509 0 0,1 0 0 0 0,18-3 1 0 0,-17 5-5 0 0,0-2 1 0 0,23-8-1 0 0,4-1 17 0 0,136-40 517 0 0,-88 40-292 0 0,-72 10-450 0 0,-6 1-38 0 0,-1 0 0 0 0,1 0 0 0 0,15-7 0 0 0,-18 9 235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7.60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304 1 7832 0 0,'0'0'1824'0'0,"0"2"-1358"0"0,-8 18-26 0 0,-1 0 0 0 0,-1-1 0 0 0,0 0 0 0 0,-2-1 0 0 0,-21 27-1 0 0,19-26-122 0 0,-53 62 586 0 0,2-2-298 0 0,62-76-565 0 0,-2 6 50 0 0,-1-1 0 0 0,0 0 0 0 0,-1-1 0 0 0,0 1 0 0 0,0-1 0 0 0,0-1 0 0 0,-15 11 0 0 0,22-17-84 0 0,0 0 0 0 0,0 0 0 0 0,0 0 0 0 0,-1 1 0 0 0,1-1 0 0 0,0 0 0 0 0,0 0 0 0 0,0 0 0 0 0,0 0 0 0 0,0 0 0 0 0,0 0-1 0 0,0 0 1 0 0,-1 0 0 0 0,1 0 0 0 0,0 0 0 0 0,0 0 0 0 0,0 0 0 0 0,0 0 0 0 0,0 0 0 0 0,-1 0 0 0 0,1 0 0 0 0,0 0 0 0 0,0 0 0 0 0,0 0 0 0 0,0 0 0 0 0,0 0 0 0 0,0 0-1 0 0,-1 0 1 0 0,1 0 0 0 0,0 0 0 0 0,0 0 0 0 0,0 0 0 0 0,0 0 0 0 0,0 0 0 0 0,0 0 0 0 0,-1 0 0 0 0,1 0 0 0 0,0 0 0 0 0,0 0 0 0 0,0-1 0 0 0,0 1 0 0 0,0 0 0 0 0,0 0 32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8.0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10848 0 0,'0'0'225'0'0,"28"8"799"0"0,-8-3-529 0 0,0-1-1 0 0,0-1 1 0 0,0-1 0 0 0,32-1 0 0 0,82-9 1004 0 0,-117 6-1164 0 0,-13 1 64 0 0,-13 3-242 0 0,4-1-119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8.4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47 10248 0 0,'0'0'1294'0'0,"17"-3"-882"0"0,14-1 257 0 0,-17 2-441 0 0,0 0 0 0 0,0 0 0 0 0,-1-2 0 0 0,1 1 0 0 0,-1-2 0 0 0,1 0 0 0 0,19-10 1 0 0,-30 14 140 0 0,-4 1-338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9.1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 10448 0 0,'0'2'169'0'0,"1"15"192"0"0,1-1 0 0 0,6 23 0 0 0,1 8 1097 0 0,-2 47 1440 0 0,-7-100-2829 0 0,-1 0 1 0 0,0 0 0 0 0,-1 0 0 0 0,-3-12-1 0 0,-3-9-24 0 0,8 20-23 0 0,-1 1 0 0 0,1-1 0 0 0,0 0 0 0 0,1 0 0 0 0,-1 1 0 0 0,2-1 0 0 0,-1 1 1 0 0,0-1-1 0 0,1 1 0 0 0,1-1 0 0 0,-1 1 0 0 0,1 0 0 0 0,5-9 0 0 0,-6 11-17 0 0,0 1 0 0 0,1 0 0 0 0,0 0 0 0 0,0 0 0 0 0,0 0 0 0 0,0 0 0 0 0,0 0 0 0 0,0 1 0 0 0,1 0 0 0 0,-1-1 0 0 0,1 1 0 0 0,0 1 0 0 0,7-4 0 0 0,-5 3 1 0 0,0 0 0 0 0,0 1 0 0 0,-1 0 0 0 0,1 0 0 0 0,0 0 0 0 0,0 0 0 0 0,0 1 0 0 0,0 0 0 0 0,7 1-1 0 0,-11-1-8 0 0,-1 0 0 0 0,1 1 0 0 0,-1-1 0 0 0,1 0-1 0 0,-1 1 1 0 0,1-1 0 0 0,-1 1 0 0 0,1 0-1 0 0,-1-1 1 0 0,1 1 0 0 0,-1 0 0 0 0,0 0 0 0 0,1 0-1 0 0,-1 0 1 0 0,0 0 0 0 0,0 0 0 0 0,0 0-1 0 0,0 1 1 0 0,0-1 0 0 0,0 0 0 0 0,2 3 0 0 0,-3-2-9 0 0,1 1 1 0 0,0-1 0 0 0,-1 0 0 0 0,0 1-1 0 0,1-1 1 0 0,-1 1 0 0 0,0-1 0 0 0,0 0-1 0 0,0 1 1 0 0,-1-1 0 0 0,1 0 0 0 0,-1 1-1 0 0,0 2 1 0 0,-1 2-13 0 0,0-1 0 0 0,-1 1-1 0 0,0-1 1 0 0,0 0 0 0 0,-1 0 0 0 0,1 0 0 0 0,-1 0-1 0 0,-1-1 1 0 0,-5 7 0 0 0,-17 16-96 0 0,19-19 83 0 0,0-1 0 0 0,0 1 0 0 0,-1-1 0 0 0,-19 12 0 0 0,28-20 36 0 0,-1 1 1 0 0,1-1-1 0 0,0 0 1 0 0,0 0-1 0 0,0 0 1 0 0,-1 0 0 0 0,1 0-1 0 0,0 0 1 0 0,0 0-1 0 0,0 1 1 0 0,-1-1 0 0 0,1 0-1 0 0,0 0 1 0 0,0 0-1 0 0,0 0 1 0 0,0 1 0 0 0,0-1-1 0 0,0 0 1 0 0,-1 0-1 0 0,1 0 1 0 0,0 1 0 0 0,0-1-1 0 0,0 0 1 0 0,0 0-1 0 0,0 0 1 0 0,0 1 0 0 0,0-1-1 0 0,0 0 1 0 0,0 0-1 0 0,0 0 1 0 0,0 1 0 0 0,0-1-1 0 0,0 0 1 0 0,0 0-1 0 0,0 0 1 0 0,0 1-1 0 0,0-1 1 0 0,0 0 0 0 0,0 0-1 0 0,1 1 1 0 0,-1-1-1 0 0,0 0 1 0 0,0 0 0 0 0,0 0-1 0 0,0 0 1 0 0,0 1-1 0 0,0-1 1 0 0,1 0 0 0 0,-1 0-1 0 0,0 0 1 0 0,0 0-1 0 0,0 0 1 0 0,0 1 0 0 0,1-1-1 0 0,-1 0 1 0 0,0 0-1 0 0,0 0 1 0 0,0 0 0 0 0,1 0-1 0 0,-1 0 1 0 0,0 0-1 0 0,0 0 1 0 0,1 0 0 0 0,-1 0-1 0 0,0 0 1 0 0,0 0-1 0 0,0 0 1 0 0,1 0 0 0 0,24-4 53 0 0,-14 2-39 0 0,1 0 0 0 0,-1-1 0 0 0,15-5 0 0 0,48-23 235 0 0,-72 30-211 0 0,9-3 10 0 0,-11 4-38 0 0,0 0 0 0 0,0 0 0 0 0,0 0-1 0 0,0 0 1 0 0,0 0 0 0 0,0 0 0 0 0,0 0 0 0 0,0 0 0 0 0,0-1-1 0 0,0 1 1 0 0,0 0 0 0 0,0 0 0 0 0,0 0 0 0 0,0 0 0 0 0,0 0-1 0 0,0 0 1 0 0,0 0 0 0 0,0 0 0 0 0,0 0 0 0 0,0 0 0 0 0,0 0-1 0 0,0 0 1 0 0,0-1 0 0 0,0 1 0 0 0,0 0 0 0 0,0 0 0 0 0,0 0-1 0 0,0 0 1 0 0,0 0 0 0 0,0 0 0 0 0,0 0 0 0 0,0 0 0 0 0,0 0-1 0 0,0 0 104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9.7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9744 0 0,'0'0'2001'0'0,"0"2"-1578"0"0,7 128 1156 0 0,-2-54-668 0 0,6 15 192 0 0,-10-87-809 0 0,-1-5-41 0 0,1-9-91 0 0,-1 4-129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9:00.44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0 9944 0 0,'0'0'1933'0'0,"4"1"-1800"0"0,119 19 690 0 0,-70-14-533 0 0,1-2 1 0 0,-1-3-1 0 0,63-6 1 0 0,17 0 10 0 0,48 1 203 0 0,-171 5-455 0 0,-8 0-39 0 0,-1-1-1 0 0,1 1 1 0 0,-1-1 0 0 0,1 0 0 0 0,0 1 0 0 0,0-1 0 0 0,-1 0-1 0 0,1 0 1 0 0,0 0 0 0 0,-1 0 0 0 0,1-1 0 0 0,0 1-1 0 0,-1 0 1 0 0,1-1 0 0 0,0 1 0 0 0,2-2 0 0 0,-4 0 42 0 0,-1 5 24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0.2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75 10848 0 0,'0'0'201'0'0,"3"-2"3"0"0,5-4-45 0 0,0 0 0 0 0,0 1 1 0 0,1 0-1 0 0,0 0 0 0 0,0 1 0 0 0,16-5 1 0 0,16-5 717 0 0,-31 10-753 0 0,0 1 1 0 0,0 0 0 0 0,1 0 0 0 0,-1 1 0 0 0,1 0-1 0 0,12 0 1 0 0,-14 2-41 0 0,-1 1 1 0 0,0-1-1 0 0,1 1 0 0 0,-1 1 0 0 0,0 0 0 0 0,1 0 0 0 0,-1 0 0 0 0,-1 1 1 0 0,12 6-1 0 0,-15-7-55 0 0,-1 0-1 0 0,0 0 1 0 0,0 0 0 0 0,0 1 0 0 0,0-1 0 0 0,0 1 0 0 0,0 0 0 0 0,-1-1-1 0 0,1 2 1 0 0,-1-1 0 0 0,0 0 0 0 0,0 0 0 0 0,0 1 0 0 0,0-1 0 0 0,0 1-1 0 0,-1-1 1 0 0,0 1 0 0 0,0 0 0 0 0,0-1 0 0 0,0 1 0 0 0,0 0 0 0 0,-1 7 0 0 0,2 18 96 0 0,-1-14-60 0 0,-1 1-1 0 0,-1 16 0 0 0,0-21-39 0 0,1-3 0 0 0,-1 1 0 0 0,-1-1 0 0 0,-3 15 0 0 0,4-21-16 0 0,1 0 1 0 0,-1 0-1 0 0,0 0 0 0 0,0 0 1 0 0,0 0-1 0 0,0-1 0 0 0,-1 1 1 0 0,1 0-1 0 0,0 0 1 0 0,-1-1-1 0 0,1 1 0 0 0,-1-1 1 0 0,0 1-1 0 0,1-1 0 0 0,-1 0 1 0 0,0 0-1 0 0,0 1 0 0 0,0-1 1 0 0,-3 1-1 0 0,1-1 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0.6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10248 0 0,'0'0'604'0'0,"6"16"-335"0"0,-1 41 304 0 0,0 31 358 0 0,-3-55-531 0 0,-1-25-275 0 0,-1-1 1 0 0,1 0 0 0 0,-1 0 0 0 0,0 1 0 0 0,-2 6 0 0 0,8-4 262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1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8640 0 0,'0'0'470'0'0,"6"23"218"0"0,0 10 156 0 0,1 56-1 0 0,-7-77-666 0 0,0-1 0 0 0,-1 1 0 0 0,-1-1-1 0 0,0 1 1 0 0,0-1 0 0 0,-1 1 0 0 0,0-1 0 0 0,-8 16 0 0 0,11-27-167 0 0,0 1 1 0 0,0-1-1 0 0,-1 1 0 0 0,1-1 0 0 0,-1 0 1 0 0,1 1-1 0 0,0-1 0 0 0,-1 1 1 0 0,1-1-1 0 0,-1 0 0 0 0,1 1 1 0 0,-1-1-1 0 0,1 0 0 0 0,-1 0 1 0 0,1 0-1 0 0,-1 1 0 0 0,1-1 0 0 0,-1 0 1 0 0,0 0-1 0 0,-4 2 60 0 0,2 0-15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1.4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1 127 9648 0 0,'0'0'596'0'0,"17"0"-342"0"0,20-5 429 0 0,0-2 0 0 0,0-1-1 0 0,45-16 1 0 0,124-35 208 0 0,-195 55-839 0 0,1 0 0 0 0,-1 1 0 0 0,1 0 0 0 0,0 1 0 0 0,0 0 1 0 0,1 1-1 0 0,20 0 0 0 0,-18-2-969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3.3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110 1 8840 0 0,'0'0'2753'0'0,"-1"3"-2338"0"0,-18 32 266 0 0,4-9-315 0 0,1 2 0 0 0,1-1 0 0 0,-8 30 0 0 0,10-27-203 0 0,-3 16 11 0 0,13-43-143 0 0,1 0 1 0 0,-1 0 0 0 0,1 0-1 0 0,0 0 1 0 0,0 0 0 0 0,0 0-1 0 0,1 0 1 0 0,-1 0 0 0 0,1 0-1 0 0,-1 0 1 0 0,1 0 0 0 0,0 0-1 0 0,2 3 1 0 0,-2-5-22 0 0,-1-1 0 0 0,1 1 0 0 0,0 0 0 0 0,0 0 0 0 0,0-1 0 0 0,0 1 0 0 0,0 0 0 0 0,0-1 1 0 0,0 1-1 0 0,0-1 0 0 0,1 0 0 0 0,-1 1 0 0 0,0-1 0 0 0,0 0 0 0 0,0 0 0 0 0,0 0 0 0 0,1 1 0 0 0,-1-1 0 0 0,0 0 0 0 0,0-1 1 0 0,3 1-1 0 0,25-5 37 0 0,98-42 289 0 0,-115 44-257 0 0,-12 2-75 0 0,1 1 0 0 0,-1 0 1 0 0,0 0-1 0 0,0 0 1 0 0,1 0-1 0 0,-1 0 1 0 0,0 0-1 0 0,0 0 0 0 0,1 0 1 0 0,-1 0-1 0 0,0 0 1 0 0,0 0-1 0 0,1 0 1 0 0,-1 0-1 0 0,0 0 0 0 0,0 0 1 0 0,1 0-1 0 0,-1 1 1 0 0,0-1-1 0 0,0 0 1 0 0,1 0-1 0 0,-1 0 0 0 0,0 0 1 0 0,0 0-1 0 0,1 1 1 0 0,-1-1-1 0 0,0 0 1 0 0,0 0-1 0 0,0 0 0 0 0,0 0 1 0 0,1 1-1 0 0,-1-1 1 0 0,0 0-1 0 0,0 0 1 0 0,0 1-1 0 0,0-1 0 0 0,0 1 1 0 0,0 1 19 0 0,-1 1-1 0 0,-1-1 1 0 0,1 0 0 0 0,0 1-1 0 0,-1-1 1 0 0,1 0 0 0 0,-1 0-1 0 0,0 0 1 0 0,1 0 0 0 0,-5 3-1 0 0,-1 3 13 0 0,-35 41 100 0 0,29-36-101 0 0,1 0 0 0 0,1 1-1 0 0,0 1 1 0 0,1-1 0 0 0,1 2 0 0 0,0-1 0 0 0,-9 25-1 0 0,16-36-25 0 0,1 0 0 0 0,-1 0 0 0 0,1 0 0 0 0,0 0 0 0 0,1 0 0 0 0,-1 0 0 0 0,1 1 0 0 0,0 7-1 0 0,0-11-6 0 0,1 0 0 0 0,0 0-1 0 0,-1-1 1 0 0,1 1 0 0 0,-1 0-1 0 0,1 0 1 0 0,0-1 0 0 0,0 1-1 0 0,-1 0 1 0 0,1-1 0 0 0,0 1-1 0 0,0-1 1 0 0,0 1 0 0 0,0-1-1 0 0,0 0 1 0 0,0 1-1 0 0,0-1 1 0 0,0 0 0 0 0,0 0-1 0 0,0 1 1 0 0,0-1 0 0 0,-1 0-1 0 0,1 0 1 0 0,0 0 0 0 0,2 0-1 0 0,25-2 11 0 0,-1-4-8 0 0,-1-1-1 0 0,1-1 1 0 0,-2-1-1 0 0,28-15 0 0 0,-14-1 36 0 0,-38 25-14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3.9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0 11952 0 0,'0'0'1949'0'0,"0"12"-1346"0"0,0-10-587 0 0,1 24 356 0 0,-2 1 0 0 0,-1-1 1 0 0,-7 41-1 0 0,-6 1 266 0 0,33-106-343 0 0,-10 26-278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4.3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0 10848 0 0,'0'0'1033'0'0,"-1"25"-265"0"0,9 21 688 0 0,-5-35-1227 0 0,0 0-1 0 0,-1 0 1 0 0,-1 1-1 0 0,0-1 1 0 0,-1 1-1 0 0,0 14 1 0 0,-1-11 367 0 0,1-11-118 0 0,0-11-312 0 0,0 5-120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34.6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12160 0 0,'0'0'640'0'0,"0"3"-444"0"0,1 11 71 0 0,0 0-1 0 0,0 0 1 0 0,1 0 0 0 0,6 19 0 0 0,-6-11 143 0 0,-2-19-336 0 0,0-1-1 0 0,0 0 1 0 0,0 0-1 0 0,0 0 1 0 0,0 1 0 0 0,0-1-1 0 0,1 0 1 0 0,-1 0 0 0 0,1 0-1 0 0,0 0 1 0 0,0 3 0 0 0,-2-3 438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6.0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1 101 8240 0 0,'0'0'1354'0'0,"19"-3"-874"0"0,85-38 2847 0 0,8-14-1392 0 0,-108 54-1127 0 0,-10 6-509 0 0,-18 10-280 0 0,20-12 53 0 0,-10 6-23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6.5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0 9440 0 0,'0'3'216'0'0,"-1"17"270"0"0,0-1-1 0 0,2 1 1 0 0,0 0 0 0 0,6 26 0 0 0,0 11-17 0 0,22 127 723 0 0,-15-141-756 0 0,-12-39-322 0 0,-1-3 43 0 0,-2-3-69 0 0,1-1-71 0 0,0 1 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9:00.89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0 144 10344 0 0,'0'0'844'0'0,"3"-1"-726"0"0,41-14 848 0 0,63-13 0 0 0,-61 17-637 0 0,66-24 0 0 0,-12-2-73 0 0,-63 27-222 0 0,-9 3-15 0 0,-27 7-24 0 0,0 0-3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6.9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93 11448 0 0,'0'0'1128'0'0,"3"0"-990"0"0,22-5 258 0 0,-1-1 0 0 0,0 0 0 0 0,0-2-1 0 0,0-1 1 0 0,22-12 0 0 0,16-8 25 0 0,-63 29-419 0 0,1 0 0 0 0,0 0-1 0 0,0 0 1 0 0,0 0 0 0 0,0 0-1 0 0,0 0 1 0 0,-1 0 0 0 0,1 0 0 0 0,0 0-1 0 0,0 0 1 0 0,0 0 0 0 0,0 0 0 0 0,0 0-1 0 0,0 0 1 0 0,-1-1 0 0 0,1 1-1 0 0,0 0 1 0 0,0 0 0 0 0,0 0 0 0 0,0 0-1 0 0,0 0 1 0 0,0 0 0 0 0,0 0-1 0 0,0-1 1 0 0,0 1 0 0 0,0 0 0 0 0,0 0-1 0 0,0 0 1 0 0,0 0 0 0 0,-1 0-1 0 0,1 0 1 0 0,0-1 0 0 0,0 1 0 0 0,0 0-1 0 0,0 0 1 0 0,0 0 0 0 0,0 0-1 0 0,0 0 1 0 0,1-1 0 0 0,-1 1 0 0 0,0 0-1 0 0,0 0 1 0 0,0 0 0 0 0,0 0-1 0 0,0 0 1 0 0,0 0 0 0 0,0-1 0 0 0,0 1-1 0 0,0 0 1 0 0,0 0 0 0 0,0 0-1 0 0,0 0 1 0 0,0 0 0 0 0,1 0 0 0 0,-1 0-1 0 0,0-1 1 0 0,0 1 0 0 0,0 0-1 0 0,0 0 1 0 0,0 0 0 0 0,0 0 0 0 0,1 0-1 0 0,-1 0 1 0 0,0 0 0 0 0,0 0-1 0 0,0 0 1 0 0,0 0 0 0 0,1 0 0 0 0,-3-1 33 0 0,0-1-27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7.45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10344 0 0,'0'0'2425'0'0,"2"10"-2298"0"0,11 40-15 0 0,78 252 1170 0 0,-86-289-1172 0 0,1 0 0 0 0,0-1-1 0 0,1 0 1 0 0,1 0 0 0 0,12 16-1 0 0,-15-23-38 0 0,0 1 0 0 0,0-1 0 0 0,1 0 0 0 0,0 0 0 0 0,-1-1 0 0 0,1 0 0 0 0,1 0 0 0 0,-1 0 0 0 0,1-1-1 0 0,-1 0 1 0 0,1 0 0 0 0,8 2 0 0 0,-13-5-62 0 0,0 1 0 0 0,0-1 0 0 0,0 1 0 0 0,0-1-1 0 0,0 0 1 0 0,1 0 0 0 0,-1 0 0 0 0,0 0 0 0 0,0 0 0 0 0,0 0 0 0 0,0-1-1 0 0,0 1 1 0 0,0-1 0 0 0,0 1 0 0 0,0-1 0 0 0,0 0 0 0 0,0 0 0 0 0,0 0-1 0 0,0 0 1 0 0,2-2 0 0 0,0-1 26 0 0,0 1 1 0 0,-1-1-1 0 0,0-1 0 0 0,0 1 1 0 0,0 0-1 0 0,3-7 0 0 0,16-22 725 0 0,-25 33-384 0 0,2 0-248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4:48.11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10544 0 0,'0'0'2529'0'0,"10"22"-1880"0"0,-9-20-618 0 0,-1-1 0 0 0,0 1 0 0 0,0 0 0 0 0,1-1 0 0 0,0 1 0 0 0,-1-1 0 0 0,1 1 0 0 0,0-1-1 0 0,-1 1 1 0 0,1-1 0 0 0,0 0 0 0 0,0 1 0 0 0,0-1 0 0 0,0 0 0 0 0,0 1 0 0 0,1-1 0 0 0,-1 0 0 0 0,0 0 0 0 0,0 0 0 0 0,1 0-1 0 0,-1 0 1 0 0,1-1 0 0 0,-1 1 0 0 0,1 0 0 0 0,2 0 0 0 0,-2-1-21 0 0,-1 0-1 0 0,1 0 1 0 0,0 0-1 0 0,0-1 1 0 0,-1 1-1 0 0,1-1 1 0 0,-1 1-1 0 0,1-1 1 0 0,0 0 0 0 0,-1 1-1 0 0,1-1 1 0 0,-1 0-1 0 0,0 0 1 0 0,1 0-1 0 0,-1 0 1 0 0,0 0-1 0 0,1-1 1 0 0,-1 1-1 0 0,0 0 1 0 0,0 0-1 0 0,0-1 1 0 0,0 1 0 0 0,0-1-1 0 0,0 1 1 0 0,0-3-1 0 0,3-3 9 0 0,-2 2-2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39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5726 1 7432 0 0,'-14'18'50'0'0,"0"0"0"0"0,-1-1 1 0 0,-33 29-1 0 0,7-8 40 0 0,2 2 0 0 0,-42 57-1 0 0,77-93-79 0 0,-27 38 131 0 0,12-17 9 0 0,-26 27 0 0 0,-22 17 60 0 0,-116 116 227 0 0,151-158-337 0 0,0 0 0 0 0,-3-2 0 0 0,0-1 1 0 0,-48 25-1 0 0,-165 69 167 0 0,59-31-75 0 0,-146 63 69 0 0,265-125-206 0 0,-2-2-1 0 0,-2-3 1 0 0,-115 19 0 0 0,133-30-27 0 0,2-2 0 0 0,-2-1-1 0 0,-1-3 1 0 0,-64-2 0 0 0,39-5 6 0 0,1-3-1 0 0,-100-19 1 0 0,163 23-30 0 0,-30-4 15 0 0,0-3 0 0 0,0 0 0 0 0,1-3-1 0 0,-65-25 1 0 0,76 24 1 0 0,1-2 0 0 0,2-2 0 0 0,0 0-1 0 0,2-1 1 0 0,-31-25 0 0 0,53 36-9 0 0,0-1-1 0 0,0 1 1 0 0,1-1-1 0 0,2-1 1 0 0,0 1-1 0 0,0-1 1 0 0,-1 0 0 0 0,2 0-1 0 0,1 0 1 0 0,1-1-1 0 0,-4-15 1 0 0,3 6 5 0 0,2-1-1 0 0,-1 1 1 0 0,3-1 0 0 0,2 0 0 0 0,3-21-1 0 0,-4 36-14 0 0,1-15 11 0 0,2 0 1 0 0,1 0-1 0 0,2 0 0 0 0,0 1 1 0 0,13-26-1 0 0,-14 37-7 0 0,4-9 7 0 0,1 1 1 0 0,14-17 0 0 0,-21 29-8 0 0,1 0-1 0 0,1 0 0 0 0,0 0 0 0 0,0 1 0 0 0,-1-1 1 0 0,1 1-1 0 0,2 0 0 0 0,-2 0 0 0 0,14-5 0 0 0,4-1 11 0 0,-15 6-7 0 0,-1 1 1 0 0,2-1-1 0 0,-1 1 0 0 0,0 1 1 0 0,1-1-1 0 0,14-1 1 0 0,-12 2-4 0 0,-1 0 2 0 0,-3 1 0 0 0,2-1 0 0 0,1 2-1 0 0,-1-1 1 0 0,0 1 0 0 0,-1 0 0 0 0,1 1 0 0 0,0 0 0 0 0,0 0 0 0 0,-1 0 0 0 0,17 5 0 0 0,0 5 11 0 0,0 0 1 0 0,24 15 0 0 0,-40-20-15 0 0,0 0 0 0 0,0 0 1 0 0,-1 1-1 0 0,0 0 0 0 0,-2 1 1 0 0,2-1-1 0 0,-1 1 1 0 0,-2 1-1 0 0,0-1 0 0 0,9 15 1 0 0,23 46 25 0 0,-14-28-2 0 0,-2 1 0 0 0,20 61 0 0 0,-27-27 43 0 0,-9-35-42 0 0,-3-22-3 0 0,-3-1 0 0 0,0 1 0 0 0,-2-1-1 0 0,1 1 1 0 0,-10 30 0 0 0,-1 7 57 0 0,9-43-65 0 0,-3 0 1 0 0,1-1-1 0 0,0 1 1 0 0,-1-1 0 0 0,-10 14-1 0 0,3-6 4 0 0,-1 2 37 0 0,-1-1 0 0 0,-33 33 0 0 0,0-1 11 0 0,31-36-22 0 0,1 0 0 0 0,-3-1 0 0 0,0-1 0 0 0,-1 0 1 0 0,-40 23-1 0 0,33-21 39 0 0,9-7-40 0 0,-1 0 1 0 0,0 0-1 0 0,-1-2 1 0 0,-28 10-1 0 0,-90 20 212 0 0,83-23-106 0 0,30-9-97 0 0,0-1 1 0 0,-2-1-1 0 0,2-1 0 0 0,-47 2 0 0 0,-106-9 188 0 0,135 2-161 0 0,-29-3 52 0 0,1-2 0 0 0,-109-22 0 0 0,-136-46 162 0 0,266 62-240 0 0,-51-14 25 0 0,1-4 1 0 0,-132-57 0 0 0,-192-121 133 0 0,236 113-124 0 0,-44-32 1 0 0,113 53-46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4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744 1 7736 0 0,'0'0'2792'0'0,"-7"1"-2658"0"0,-133 24 523 0 0,96-15-439 0 0,0-1 1 0 0,-66 4-1 0 0,-154 13 480 0 0,209-25-562 0 0,47-2-90 0 0,0 1 1 0 0,0 0 0 0 0,1 0-1 0 0,-1 0 1 0 0,-13 3 0 0 0,6 5 62 0 0,15-8-100 0 0,0 0 0 0 0,0 0 0 0 0,0 0 0 0 0,0 0 0 0 0,-2 0 0 0 0,2 0 0 0 0,0 1 1 0 0,0-1-1 0 0,0 0 0 0 0,0 0 0 0 0,0 0 0 0 0,0 0 0 0 0,0 0 0 0 0,0 0 0 0 0,-1 0 0 0 0,1 0 0 0 0,0 1 0 0 0,0-1 1 0 0,0 0-1 0 0,0 0 0 0 0,0 0 0 0 0,0 0 0 0 0,0 0 0 0 0,0 1 0 0 0,0-1 0 0 0,0 0 0 0 0,0 0 0 0 0,0 0 0 0 0,0 0 1 0 0,0 0-1 0 0,0 1 0 0 0,0-1 0 0 0,0 0 0 0 0,0 0 0 0 0,0 0 0 0 0,0 0 0 0 0,0 0 0 0 0,0 0 0 0 0,0 1 0 0 0,0-1 1 0 0,0 0-1 0 0,0 0 0 0 0,1 0 0 0 0,-1 0 0 0 0,0 0 0 0 0,0 0 0 0 0,0 1 0 0 0,0-1 0 0 0,0 0 0 0 0,0 0 1 0 0,0 0-1 0 0,0 0 0 0 0,2 0 0 0 0,-2 0 0 0 0,3 0 10 0 0,0 0 0 0 0,1 0 0 0 0,-1 0 0 0 0,0 0-1 0 0,1 1 1 0 0,0-1 0 0 0,-2 1 0 0 0,2 0 0 0 0,-2 0 0 0 0,2 0 0 0 0,-1 0 0 0 0,1 0 0 0 0,-2 0 0 0 0,2 1-1 0 0,-2-1 1 0 0,1 1 0 0 0,4 3 0 0 0,-7-5-18 0 0,22 8 93 0 0,-21-7-86 0 0,2-1 0 0 0,-2 1 0 0 0,0-1 0 0 0,1 1 0 0 0,0-1 0 0 0,-1 1 0 0 0,1 0 0 0 0,-1 0 0 0 0,0 0 0 0 0,0-1 0 0 0,1 1 0 0 0,-1 0 0 0 0,0 0 0 0 0,0 0 0 0 0,1 1 0 0 0,0 0 0 0 0,30 24 146 0 0,-23-12-124 0 0,0 1 0 0 0,-3 0 0 0 0,0 1 0 0 0,1-1 0 0 0,3 25-1 0 0,6 84 40 0 0,-15-115-65 0 0,4 43 25 0 0,14 99 42 0 0,23 5 5 0 0,-20-84-38 0 0,-21-68-37 0 0,-1-2 1 0 0,0 0 1 0 0,0-1-1 0 0,0 1 0 0 0,1 0 0 0 0,-1-1 0 0 0,1 1 0 0 0,-1-1 0 0 0,2 1 0 0 0,-2 0 0 0 0,1-1 0 0 0,0 1 0 0 0,0-1 0 0 0,1 0 1 0 0,-1 1-1 0 0,0-1 0 0 0,0 0 0 0 0,1 1 0 0 0,-1-1 0 0 0,2 0 0 0 0,-2 0 0 0 0,0 0 0 0 0,2 0 0 0 0,-2 0 0 0 0,1-1 0 0 0,3 2 1 0 0,9 0 13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11552 0 0,'2'9'100'0'0,"0"0"1"0"0,0 0 0 0 0,-1 0-1 0 0,0 0 1 0 0,-1 0 0 0 0,0 0 0 0 0,-1 13-1 0 0,0 25 269 0 0,63 408 4435 0 0,-22-196-3783 0 0,-35-222-786 0 0,38 252 1018 0 0,-26-157-453 0 0,-34-164-536 0 0,12 18-256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0 151 10848 0 0,'0'0'1106'0'0,"6"-10"-882"0"0,1 2-14 0 0,0 0-1 0 0,1 0 0 0 0,0 1 0 0 0,0 0 0 0 0,16-11 1 0 0,-3 4 13 0 0,-9 4-70 0 0,0 1 0 0 0,1 0-1 0 0,0 1 1 0 0,0 1 0 0 0,1 0 0 0 0,22-7 0 0 0,-30 12-130 0 0,-1 1 1 0 0,0 0 0 0 0,0 0 0 0 0,1 0 0 0 0,-1 1-1 0 0,0-1 1 0 0,1 2 0 0 0,-1-1 0 0 0,0 0 0 0 0,1 1-1 0 0,-1 0 1 0 0,0 0 0 0 0,0 1 0 0 0,1 0 0 0 0,-1-1 0 0 0,0 2-1 0 0,-1-1 1 0 0,1 0 0 0 0,0 1 0 0 0,-1 0 0 0 0,1 0-1 0 0,3 4 1 0 0,5 5-9 0 0,-1 1 0 0 0,0 1 1 0 0,-1 0-1 0 0,-1 0 0 0 0,0 1 0 0 0,-1 0 0 0 0,0 0 0 0 0,-1 1 0 0 0,-1 1 1 0 0,6 20-1 0 0,4 23 6 0 0,15 97 1 0 0,-20-92 22 0 0,73 349 194 0 0,-70-343-124 0 0,11 128 0 0 0,-25-188-98 0 0,-1-3 60 0 0,1 1-1 0 0,-1 0 0 0 0,0 0 0 0 0,-1-1 1 0 0,-3 18-1 0 0,3-26-69 0 0,1 1-1 0 0,0-1 0 0 0,0 0 1 0 0,0 0-1 0 0,0 0 1 0 0,0 0-1 0 0,-1 0 0 0 0,1 0 1 0 0,0 1-1 0 0,0-1 1 0 0,0 0-1 0 0,-1 0 0 0 0,1 0 1 0 0,0 0-1 0 0,0 0 1 0 0,0 0-1 0 0,0 0 1 0 0,-1 0-1 0 0,1 0 0 0 0,0 0 1 0 0,0 0-1 0 0,-1 0 1 0 0,1 0-1 0 0,0 0 0 0 0,0 0 1 0 0,0 0-1 0 0,-1 0 1 0 0,1 0-1 0 0,0 0 0 0 0,0 0 1 0 0,0 0-1 0 0,-1 0 1 0 0,1 0-1 0 0,0-1 0 0 0,0 1 1 0 0,0 0-1 0 0,0 0 1 0 0,-1 0-1 0 0,1 0 0 0 0,0 0 1 0 0,0-1-1 0 0,0 1 1 0 0,0 0-1 0 0,0 0 1 0 0,0 0-1 0 0,-1 0 0 0 0,1-1 1 0 0,0 1-1 0 0,0 0 1 0 0,0 0-1 0 0,-2-2 103 0 0,0 1-3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1 221 13864 0 0,'0'0'512'0'0,"2"-2"-256"0"0,120-91 2066 0 0,-84 66-2014 0 0,40-34 571 0 0,-34 25-429 0 0,-41 35-387 0 0,-5 1 66 0 0,2 0-97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1 322 13360 0 0,'0'0'256'0'0,"21"-10"737"0"0,23-22-27 0 0,61-61 0 0 0,-68 59-714 0 0,28-31 355 0 0,-58 56-535 0 0,0 0 0 0 0,0 0 0 0 0,-1 0 0 0 0,0-1 0 0 0,-1 0 1 0 0,5-11-1 0 0,-7 11-34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0 193 11352 0 0,'11'-15'649'0'0,"10"-11"-134"0"0,1 1-1 0 0,1 1 1 0 0,32-24-1 0 0,-42 36-303 0 0,-7 7-102 0 0,0-1 1 0 0,0 1-1 0 0,1 1 0 0 0,0-1 1 0 0,0 1-1 0 0,0 0 0 0 0,10-3 0 0 0,-15 6-79 0 0,-1 1-1 0 0,1-1 1 0 0,0 1-1 0 0,0 0 0 0 0,0-1 1 0 0,0 1-1 0 0,0 0 1 0 0,0 0-1 0 0,0 0 1 0 0,0 1-1 0 0,0-1 0 0 0,0 0 1 0 0,0 1-1 0 0,0-1 1 0 0,0 1-1 0 0,0-1 1 0 0,0 1-1 0 0,-1 0 0 0 0,1 0 1 0 0,0 0-1 0 0,0 0 1 0 0,-1 0-1 0 0,1 1 1 0 0,-1-1-1 0 0,1 0 0 0 0,-1 1 1 0 0,0-1-1 0 0,1 1 1 0 0,-1-1-1 0 0,0 1 0 0 0,0 0 1 0 0,0-1-1 0 0,0 1 1 0 0,1 3-1 0 0,5 13 131 0 0,0 0-1 0 0,-1 0 1 0 0,6 34-1 0 0,-4-14-24 0 0,37 182 461 0 0,-25-126-408 0 0,5 19-16 0 0,-20-95-85 0 0,16 35 1 0 0,-20-52-80 0 0,0 0 0 0 0,-1 0 0 0 0,1 0-1 0 0,-1 0 1 0 0,1 0 0 0 0,-1 0 0 0 0,1 0 0 0 0,-1 0-1 0 0,0 0 1 0 0,1 0 0 0 0,-1 0 0 0 0,0 0 0 0 0,0 0-1 0 0,0 0 1 0 0,0 0 0 0 0,0 1 0 0 0,0-1 0 0 0,0 0-1 0 0,0 0 1 0 0,0 0 0 0 0,-1 0 0 0 0,1 0-1 0 0,0 0 1 0 0,-1 0 0 0 0,1 0 0 0 0,-1 0 0 0 0,0 2 0 0 0,0-3 0 0 0,-1 1 1 0 0,1-1 0 0 0,0 1 0 0 0,0-1-1 0 0,0 0 1 0 0,-1 1 0 0 0,1-1 0 0 0,0 0-1 0 0,-1 0 1 0 0,1 0 0 0 0,0 0 0 0 0,0 0-1 0 0,-1 0 1 0 0,1 0 0 0 0,0-1 0 0 0,0 1 0 0 0,-1 0-1 0 0,1-1 1 0 0,0 1 0 0 0,0-1 0 0 0,0 1-1 0 0,-2-2 1 0 0,-8-3 26 0 0,-1-2-9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9:01.26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0 8336 0 0,'1'30'110'0'0,"6"29"0"0"0,-3-32 43 0 0,0 45 0 0 0,-4-31 361 0 0,8 53 0 0 0,-1-71-234 0 0,-5-15-74 0 0,-3-13 296 0 0,-1 2-484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0 177 12664 0 0,'0'0'892'0'0,"26"-4"-104"0"0,-12-2-545 0 0,0 0 1 0 0,-1-1-1 0 0,1 0 1 0 0,-1-1-1 0 0,0-1 1 0 0,13-11-1 0 0,66-67 681 0 0,-79 75-761 0 0,-13 12-154 0 0,0 0-1 0 0,0-1 0 0 0,0 1 0 0 0,1 0 0 0 0,-1 0 1 0 0,0 0-1 0 0,0-1 0 0 0,0 1 0 0 0,1 0 0 0 0,-1 0 1 0 0,0-1-1 0 0,0 1 0 0 0,0 0 0 0 0,0 0 0 0 0,0-1 1 0 0,1 1-1 0 0,-1 0 0 0 0,0 0 0 0 0,0-1 0 0 0,0 1 0 0 0,0 0 1 0 0,0 0-1 0 0,0-1 0 0 0,0 1 0 0 0,0 0 0 0 0,0-1 1 0 0,0 1-1 0 0,0 0 0 0 0,0 0 0 0 0,0-1 0 0 0,-1 1 1 0 0,1 0-1 0 0,0 0 0 0 0,0-1 0 0 0,-2 0 33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4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1 322 12864 0 0,'0'0'185'0'0,"16"-1"371"0"0,-10-2-491 0 0,-1 0 1 0 0,1-1-1 0 0,-1 1 0 0 0,0-1 1 0 0,0-1-1 0 0,0 1 1 0 0,-1-1-1 0 0,0 1 0 0 0,6-9 1 0 0,30-50 805 0 0,-39 61-832 0 0,109-186 885 0 0,-100 169-881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1 131 10040 0 0,'0'0'90'0'0,"2"-1"9"0"0,82-50 534 0 0,-58 33-155 0 0,47-24 0 0 0,-68 40-419 0 0,0-1 72 0 0,1 0 0 0 0,0 1 0 0 0,0 0 0 0 0,0 0-1 0 0,0 0 1 0 0,8 0 0 0 0,-12 2-105 0 0,0 0-1 0 0,0 0 1 0 0,0 0 0 0 0,-1 0-1 0 0,1 1 1 0 0,0-1 0 0 0,0 1-1 0 0,0-1 1 0 0,0 1 0 0 0,0 0-1 0 0,-1 0 1 0 0,1 0 0 0 0,0 0-1 0 0,-1 0 1 0 0,1 0-1 0 0,-1 0 1 0 0,1 0 0 0 0,-1 1-1 0 0,1-1 1 0 0,-1 0 0 0 0,0 1-1 0 0,0 0 1 0 0,0-1 0 0 0,2 4-1 0 0,7 14 96 0 0,-1 1 1 0 0,-1 1-1 0 0,-1-1 0 0 0,-1 1 0 0 0,7 42 1 0 0,-2-15 76 0 0,42 199 395 0 0,-32-149-497 0 0,-20-93-82 0 0,1 0 0 0 0,0 0 0 0 0,0 0-1 0 0,1 0 1 0 0,4 5 0 0 0,-5-7 9 0 0,0 0 1 0 0,0 0-1 0 0,-1 0 0 0 0,1 0 0 0 0,-1 1 0 0 0,1-1 0 0 0,-1 0 1 0 0,0 0-1 0 0,0 1 0 0 0,-1-1 0 0 0,2 7 0 0 0,-7-10 300 0 0,-10-10-169 0 0,-9-8-112 0 0,4 3 13 0 0,1-1 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15 190 12664 0 0,'0'0'640'0'0,"2"-1"-444"0"0,43-27 298 0 0,-20 13 111 0 0,22-17 1 0 0,-23 13-413 0 0,-12 11 19 0 0,0-1 0 0 0,-1 0 0 0 0,0-1-1 0 0,0 0 1 0 0,-1 0 0 0 0,16-24 0 0 0,-26 34-204 0 0,0 0 1 0 0,0 0-1 0 0,0 0 1 0 0,0 0-1 0 0,-1 0 0 0 0,1 0 1 0 0,0 1-1 0 0,0-1 1 0 0,0 0-1 0 0,0-1 1 0 0,0 1-1 0 0,-1 0 1 0 0,1 0-1 0 0,0 0 1 0 0,0 0-1 0 0,0 0 0 0 0,0 0 1 0 0,0 0-1 0 0,-1 0 1 0 0,1 0-1 0 0,0 0 1 0 0,0 0-1 0 0,0 0 1 0 0,0 0-1 0 0,0 0 0 0 0,0-1 1 0 0,-1 1-1 0 0,1 0 1 0 0,0 0-1 0 0,0 0 1 0 0,0 0-1 0 0,0 0 1 0 0,0 0-1 0 0,0 0 0 0 0,0-1 1 0 0,0 1-1 0 0,0 0 1 0 0,0 0-1 0 0,0 0 1 0 0,0 0-1 0 0,0 0 1 0 0,0-1-1 0 0,0 1 0 0 0,0 0 1 0 0,0 0-1 0 0,0 0 1 0 0,0 0-1 0 0,0-1 1 0 0,0 1-1 0 0,0 0 1 0 0,0 0-1 0 0,0 0 1 0 0,0 0-1 0 0,0 0 0 0 0,0-1 1 0 0,-12 10 203 0 0,7 0-153 0 0,-1-1 3 0 0</inkml:trace>
  <inkml:trace contextRef="#ctx0" brushRef="#br0" timeOffset="1">1 416 13768 0 0,'12'-8'171'0'0,"0"0"0"0"0,0 0 0 0 0,0-1 0 0 0,-1-1 0 0 0,12-12 0 0 0,47-62 532 0 0,-7 9 361 0 0,-31 44-807 0 0,-21 23-59 0 0,-1-2 1 0 0,-1 1-1 0 0,14-18 0 0 0,-20 16-2 0 0,-4 7-108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306 0 12456 0 0,'0'0'254'0'0,"-9"24"221"0"0,-7 5 407 0 0,-17 45 1 0 0,23-48-656 0 0,-1-1-1 0 0,-1-1 1 0 0,-20 30 0 0 0,1-13 220 0 0,-22 35 7 0 0,33-44-264 0 0,-1-2 1 0 0,-28 32-1 0 0,41-56-12 0 0,9-15 11 0 0,8-14-63 0 0,17-22-69 0 0,-15 25-33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14272 0 0,'0'0'249'0'0,"23"26"1679"0"0,-19-24-1833 0 0,1 0 0 0 0,0 0 0 0 0,0 0 0 0 0,0-1 0 0 0,1 0 1 0 0,-1 0-1 0 0,0 0 0 0 0,0-1 0 0 0,1 1 0 0 0,9-2 0 0 0,7 2 104 0 0,-8 0-43 0 0,105 8 900 0 0,-115-7-927 0 0,-8 4-53 0 0,-7 5-34 0 0,4-7-20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106 1 13264 0 0,'1'21'737'0'0,"-4"-2"-421"0"0,0-1-1 0 0,-1 0 1 0 0,-9 22 0 0 0,7-24-84 0 0,-1-1 1 0 0,-1 0 0 0 0,-1 0 0 0 0,0-1 0 0 0,0-1-1 0 0,-2 1 1 0 0,-11 11 0 0 0,20-22-87 0 0,6-5-47 0 0,-3 1-111 0 0,2 0 20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5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80 0 12552 0 0,'-5'22'456'0'0,"0"1"0"0"0,-2-1 0 0 0,-1-1 0 0 0,0 1 0 0 0,-16 26 0 0 0,3-3 422 0 0,19-42-663 0 0,3-5 53 0 0,0 2-222 0 0</inkml:trace>
  <inkml:trace contextRef="#ctx0" brushRef="#br0" timeOffset="1">219 92 12664 0 0,'0'15'320'0'0,"1"-1"0"0"0,-2 1 1 0 0,0 0-1 0 0,-1 0 0 0 0,0 0 1 0 0,-7 20-1 0 0,1-10 67 0 0,0-1 1 0 0,-2 1-1 0 0,-1-2 0 0 0,-24 38 0 0 0,15-25 74 0 0,20-36-450 0 0,0 0-1 0 0,0 0 1 0 0,0 0-1 0 0,-1 1 1 0 0,1-1-1 0 0,0 0 1 0 0,0 0-1 0 0,0 1 1 0 0,0-1-1 0 0,0 0 1 0 0,-1 0-1 0 0,1 0 1 0 0,0 0-1 0 0,0 1 1 0 0,0-1-1 0 0,-1 0 1 0 0,1 0-1 0 0,0 0 1 0 0,0 0-1 0 0,-1 0 1 0 0,1 0-1 0 0,0 0 1 0 0,0 0-1 0 0,-1 0 1 0 0,1 1-1 0 0,0-1 1 0 0,0 0-1 0 0,-1 0 1 0 0,1 0-1 0 0,0 0 1 0 0,0-1-1 0 0,-1 1 1 0 0,1 0-1 0 0,0 0 1 0 0,-1 0-1 0 0,-7-8 446 0 0,-6-15-1663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0 467 9040 0 0,'0'0'1960'0'0,"3"0"-1823"0"0,30-9 467 0 0,-1-2 1 0 0,-1 0-1 0 0,44-24 0 0 0,-18 9-101 0 0,482-183 2697 0 0,-77 66-1935 0 0,-394 127-1149 0 0,-40 10 30 0 0,-24 6 12 0 0,-10 1 82 0 0,-67 11-153 0 0,49-10-61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5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13672 0 0,'0'0'598'0'0,"0"24"245"0"0,7 21 4 0 0,0 74 0 0 0,-6-83-727 0 0,-6 116 645 0 0,0 18-24 0 0,6-103-373 0 0,2-60-187 0 0,0-14-103 0 0,3-16-37 0 0,-6 23-40 0 0,3-14 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6:57.02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1 310 10848 0 0,'0'0'2352'0'0,"5"-1"-1895"0"0,37-11-102 0 0,-2-2 0 0 0,76-37-1 0 0,77-60 803 0 0,-175 98-1024 0 0,20-18 0 0 0,-23 18 35 0 0,26-16-1 0 0,-41 29-161 0 0,2-1 25 0 0,-1 0 0 0 0,1 0 1 0 0,0 0-1 0 0,0 0 1 0 0,0 0-1 0 0,-1 0 0 0 0,1-1 1 0 0,-1 1-1 0 0,1 0 0 0 0,-1-1 1 0 0,1 0-1 0 0,-2 1 1 0 0,2-1-1 0 0,-1 0 0 0 0,0 0 1 0 0,0 1-1 0 0,0-1 0 0 0,0 0 1 0 0,0 0-1 0 0,0-3 0 0 0,-4 5 201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9:01.678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1 199 7136 0 0,'30'-30'111'0'0,"-22"20"-35"0"0,2 1 0 0 0,-1 0 0 0 0,1 0 0 0 0,0 1 0 0 0,1 0 0 0 0,17-9-1 0 0,84-31 576 0 0,-86 39-539 0 0,5-1 101 0 0,36-8-1 0 0,-45 13-78 0 0,-15 3-91 0 0,1 0 0 0 0,-1 0 0 0 0,1 1 0 0 0,0 0 1 0 0,0 1-1 0 0,-1 0 0 0 0,1 0 0 0 0,9 1 0 0 0,6 2 160 0 0,-21-3-183 0 0,0 0 0 0 0,-1 0-1 0 0,1 0 1 0 0,0 0 0 0 0,0 0-1 0 0,0 1 1 0 0,-1-1-1 0 0,1 1 1 0 0,0-1 0 0 0,0 1-1 0 0,-1 0 1 0 0,1 0 0 0 0,0 0-1 0 0,-1 0 1 0 0,1 0 0 0 0,-1 0-1 0 0,1 0 1 0 0,-1 0-1 0 0,0 0 1 0 0,3 3 0 0 0,1 2 30 0 0,0 0 0 0 0,-1 1 0 0 0,1-1 0 0 0,-1 1 1 0 0,0 0-1 0 0,-1 0 0 0 0,0 0 0 0 0,0 0 0 0 0,-1 1 1 0 0,1-1-1 0 0,-2 1 0 0 0,1-1 0 0 0,-1 1 0 0 0,0 0 1 0 0,-1 0-1 0 0,0 14 0 0 0,-1-10-17 0 0,-1 0-1 0 0,0 0 1 0 0,-1 1 0 0 0,0-1 0 0 0,-8 19-1 0 0,8-26 15 0 0,1 1 0 0 0,-1-1 0 0 0,0 0 0 0 0,-1 0 0 0 0,1 0 0 0 0,-1 0 0 0 0,0-1 0 0 0,0 1 0 0 0,-1-1 0 0 0,1 0 0 0 0,-1 0-1 0 0,0-1 1 0 0,-10 6 0 0 0,-10 6 223 0 0,18-10-198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5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13560 0 0,'0'3'280'0'0,"6"39"496"0"0,-1 0 0 0 0,-3 69 0 0 0,0 1 335 0 0,-1-56-839 0 0,2 31 337 0 0,-2-78-549 0 0,0-1-1 0 0,1 0 1 0 0,0 0 0 0 0,0 0-1 0 0,1 0 1 0 0,0 0-1 0 0,0 0 1 0 0,5 7 0 0 0,-7-13-46 0 0,0-1 1 0 0,0 1-1 0 0,0 0 1 0 0,0-1 0 0 0,0 1-1 0 0,0-1 1 0 0,1 1-1 0 0,-1-1 1 0 0,1 0-1 0 0,-1 0 1 0 0,1 1-1 0 0,-1-1 1 0 0,1 0-1 0 0,0 0 1 0 0,-1-1 0 0 0,1 1-1 0 0,0 0 1 0 0,0 0-1 0 0,0-1 1 0 0,-1 1-1 0 0,1-1 1 0 0,0 0-1 0 0,0 1 1 0 0,0-1 0 0 0,0 0-1 0 0,0 0 1 0 0,0 0-1 0 0,3-1 1 0 0,0-1 12 0 0,0 0 1 0 0,-1 0 0 0 0,1 0-1 0 0,0 0 1 0 0,-1-1 0 0 0,1 0-1 0 0,-1 0 1 0 0,0 0 0 0 0,6-6-1 0 0,5-6 17 0 0,-1-1 0 0 0,0-1 0 0 0,-2 0 0 0 0,0-1 0 0 0,-1 0 0 0 0,0 0 0 0 0,-2-1 0 0 0,12-34 0 0 0,-18 27-5 0 0,-2 11-15 0 0,0 4-15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 12056 0 0,'0'0'250'0'0,"-2"20"505"0"0,38 411 2947 0 0,-35-396-3136 0 0,-1-32-375 0 0,2-7-16 0 0,-2 3-135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12960 0 0,'0'0'473'0'0,"0"2"-228"0"0,10 153 1443 0 0,-4-94-1174 0 0,-4-42-449 0 0,10 90 671 0 0,-9-90-555 0 0,1-1 1 0 0,0 0-1 0 0,13 31 0 0 0,-16-47-168 0 0,0 1-1 0 0,-1-1 0 0 0,2 0 1 0 0,-1 0-1 0 0,0 0 0 0 0,0 0 1 0 0,1 0-1 0 0,-1 0 0 0 0,1 0 1 0 0,-1-1-1 0 0,1 1 1 0 0,0 0-1 0 0,0-1 0 0 0,0 1 1 0 0,-1-1-1 0 0,2 0 0 0 0,-1 0 1 0 0,0 0-1 0 0,0 0 1 0 0,0 0-1 0 0,0 0 0 0 0,1 0 1 0 0,-1-1-1 0 0,3 1 0 0 0,-1-1 5 0 0,-1 0 0 0 0,1-1 0 0 0,0 1 0 0 0,-1-1 0 0 0,1 0-1 0 0,-1 0 1 0 0,0 0 0 0 0,1-1 0 0 0,-1 1 0 0 0,0-1 0 0 0,0 1-1 0 0,0-1 1 0 0,0 0 0 0 0,0-1 0 0 0,3-2 0 0 0,8-7 40 0 0,-2 0-1 0 0,0-1 1 0 0,0-1 0 0 0,-1 0 0 0 0,-1 0-1 0 0,10-19 1 0 0,-20 33-32 0 0,-1 0-8 0 0,-1 1-1 0 0,0-1 1 0 0,0 1-1 0 0,1-1 1 0 0,-1 1-1 0 0,1 0 1 0 0,-1 0-1 0 0,0-1 1 0 0,1 1-1 0 0,0 0 1 0 0,-3 2-1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0 18663 0 0,'-1'19'-3'0'0,"1"0"0"0"0,0 0-1 0 0,5 29 1 0 0,-2-11 0 0 0,10 234-5 0 0,-13-267 8 0 0,-1-7 0 0 0,0 0 0 0 0,1-1 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0 368 12960 0 0,'23'-19'369'0'0,"0"0"0"0"0,1 2 0 0 0,0 1-1 0 0,46-22 1 0 0,-26 14 220 0 0,263-117 1008 0 0,-235 116-1333 0 0,0 3 0 0 0,80-14 0 0 0,-149 36-264 0 0,11-4 62 0 0,1 1 1 0 0,0 1 0 0 0,-1 1 0 0 0,25 0 0 0 0,-36 1-43 0 0,0 0 0 0 0,0 1 1 0 0,0-1-1 0 0,0 1 0 0 0,0 0 1 0 0,0 0-1 0 0,0 0 0 0 0,0 0 1 0 0,0 0-1 0 0,-1 1 0 0 0,1-1 1 0 0,0 1-1 0 0,-1 0 0 0 0,1 0 0 0 0,3 3 1 0 0,-5-3-8 0 0,1 1 0 0 0,-1-1 1 0 0,0 0-1 0 0,1 0 0 0 0,-1 1 1 0 0,0-1-1 0 0,-1 0 0 0 0,1 1 1 0 0,0-1-1 0 0,-1 1 0 0 0,1-1 1 0 0,-1 1-1 0 0,1 3 0 0 0,3 129 138 0 0,-7-86-20 0 0,1-33-82 0 0,2-14-35 0 0,0 0 0 0 0,0 1 0 0 0,-1-1 0 0 0,1 1-1 0 0,-1-1 1 0 0,0 0 0 0 0,0 1 0 0 0,1-1 0 0 0,-2 0 0 0 0,1 0 0 0 0,0 0-1 0 0,0 0 1 0 0,-1 0 0 0 0,1 0 0 0 0,-1 0 0 0 0,1 0 0 0 0,-1-1 0 0 0,0 1-1 0 0,0-1 1 0 0,0 1 0 0 0,0-1 0 0 0,0 1 0 0 0,0-1 0 0 0,0 0 0 0 0,0 0-1 0 0,-1 0 1 0 0,-2 1 0 0 0,-4 1 37 0 0,0 0 3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6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 14064 0 0,'-1'10'216'0'0,"0"1"1"0"0,1 0 0 0 0,1 0 0 0 0,0-1 0 0 0,4 21 0 0 0,1 12 383 0 0,-1 83 1836 0 0,-9-154-427 0 0,-6-52-2045 0 0,9 60 45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6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0 164 13864 0 0,'134'-86'405'0'0,"-100"70"-151"0"0,1 0 1 0 0,1 3-1 0 0,60-15 0 0 0,-94 27-230 0 0,1 0 0 0 0,0 0 0 0 0,0 0 0 0 0,0 1 0 0 0,0 0 0 0 0,0-1 0 0 0,0 1 0 0 0,0 0 0 0 0,0 0 0 0 0,-1 1 0 0 0,1-1 0 0 0,0 1-1 0 0,0-1 1 0 0,0 1 0 0 0,0 0 0 0 0,4 2 0 0 0,-5-1-4 0 0,0-1 0 0 0,0 1 0 0 0,0 0 0 0 0,-1 0 0 0 0,1 0 1 0 0,0 0-1 0 0,-1 0 0 0 0,0 0 0 0 0,1 0 0 0 0,-1 0 0 0 0,0 1 0 0 0,0-1 0 0 0,0 0 0 0 0,0 1 0 0 0,-1-1 0 0 0,1 1 0 0 0,-1-1 0 0 0,1 1 0 0 0,-1 2 0 0 0,1 10 86 0 0,-1 0-1 0 0,-1 0 1 0 0,0 0-1 0 0,-1 0 1 0 0,0-1-1 0 0,-1 1 1 0 0,-8 22-1 0 0,-1-18 137 0 0,11-18-226 0 0,-1 1 0 0 0,1-1-1 0 0,0 1 1 0 0,0-1 0 0 0,0 1 0 0 0,0 0 0 0 0,0 0 0 0 0,0 0 0 0 0,0-1 0 0 0,1 1-1 0 0,-1 0 1 0 0,0 3 0 0 0,1-5-14 0 0,0 0 1 0 0,0 0-1 0 0,0 1 0 0 0,0-1 1 0 0,0 0-1 0 0,0 0 0 0 0,0 1 0 0 0,-1-1 1 0 0,1 0-1 0 0,0 0 0 0 0,0 0 1 0 0,0 1-1 0 0,0-1 0 0 0,-1 0 0 0 0,1 0 1 0 0,0 0-1 0 0,0 0 0 0 0,-1 1 0 0 0,1-1 1 0 0,0 0-1 0 0,0 0 0 0 0,-1 0 1 0 0,1 0-1 0 0,0 0 0 0 0,0 0 0 0 0,-1 0 1 0 0,1 0-1 0 0,0 0 0 0 0,0 0 1 0 0,-1 0-1 0 0,1 0 0 0 0,0 0 0 0 0,-1 0 1 0 0,1 0-1 0 0,0 0 0 0 0,0 0 1 0 0,-1 0-1 0 0,1 0 0 0 0,0 0 0 0 0,0 0 1 0 0,-1 0-1 0 0,1 0 0 0 0,0-1 1 0 0,0 1-1 0 0,-1 0 0 0 0,1 0 0 0 0,0 0 1 0 0,0 0-1 0 0,0-1 0 0 0,0 1 0 0 0,-1 0 1 0 0,-13-10 130 0 0,-12-20-10 0 0,16 16-85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13672 0 0,'0'2'313'0'0,"3"46"643"0"0,11 62 1 0 0,0-5 370 0 0,4 172 516 0 0,-10-137-1086 0 0,3-43-63 0 0,-22-163 58 0 0,7 50-728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195 1 12760 0 0,'0'0'1113'0'0,"-1"2"-553"0"0,-9 19-101 0 0,0 0 0 0 0,2 1 0 0 0,1-1 0 0 0,-9 43 0 0 0,-10 32 127 0 0,-16 9 649 0 0,-10 33-542 0 0,49-128-660 0 0,-14 52 120 0 0,16-58-138 0 0,0-1-1 0 0,1 1 1 0 0,0-1 0 0 0,-1 1-1 0 0,1-1 1 0 0,0 1-1 0 0,1 0 1 0 0,-1-1 0 0 0,1 1-1 0 0,-1-1 1 0 0,1 0 0 0 0,0 1-1 0 0,0-1 1 0 0,3 6-1 0 0,-2-8-5 0 0,-1 1 0 0 0,1-1 0 0 0,0 1 0 0 0,-1-1 0 0 0,1 0 0 0 0,0 0 0 0 0,0 0 0 0 0,0 0 0 0 0,0 0 0 0 0,0-1 0 0 0,0 1 0 0 0,0 0 0 0 0,0-1 0 0 0,0 0 0 0 0,0 1 0 0 0,0-1 0 0 0,0 0 0 0 0,0 0 0 0 0,0 0-1 0 0,0 0 1 0 0,0 0 0 0 0,0-1 0 0 0,0 1 0 0 0,0-1 0 0 0,3 0 0 0 0,7-2 20 0 0,0-1 0 0 0,20-9 1 0 0,-31 13-29 0 0,53-28 104 0 0,-1-2 0 0 0,74-55 1 0 0,-117 78-84 0 0,-1 0 0 0 0,0 0 0 0 0,0-1 0 0 0,0 0 0 0 0,-1 0 0 0 0,0-1 0 0 0,-1 0 0 0 0,0 0 0 0 0,0-1 0 0 0,-1 0 0 0 0,0 0 0 0 0,-1-1 0 0 0,0 1 0 0 0,4-15 0 0 0,-9 24-18 0 0,0 1 0 0 0,0 0-1 0 0,0-1 1 0 0,0 1-1 0 0,0 0 1 0 0,0-1 0 0 0,0 1-1 0 0,0 0 1 0 0,0-1-1 0 0,0 1 1 0 0,1 0 0 0 0,-1 0-1 0 0,0-1 1 0 0,0 1-1 0 0,0 0 1 0 0,0-1 0 0 0,1 1-1 0 0,-1 0 1 0 0,0 0-1 0 0,0-1 1 0 0,0 1 0 0 0,1 0-1 0 0,-1 0 1 0 0,0 0-1 0 0,1-1 1 0 0,-1 1 0 0 0,0 0-1 0 0,0 0 1 0 0,1 0-1 0 0,-1 0 1 0 0,0-1 0 0 0,1 1-1 0 0,-1 0 1 0 0,0 0-1 0 0,1 0 1 0 0,-1 0 0 0 0,0 0-1 0 0,1 0 1 0 0,10 11 48 0 0,6 22-29 0 0,8 24-64 0 0,45 102-564 0 0,-68-154 548 0 0,0-1 0 0 0,0 1 0 0 0,0 0 1 0 0,-1 0-1 0 0,0-1 0 0 0,0 1 0 0 0,-1 0 0 0 0,1 0 1 0 0,-1 0-1 0 0,0 0 0 0 0,0 0 0 0 0,-2 9 0 0 0,-8 14-2652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16839 0 0,'22'113'14'0'0,"-8"-35"-5"0"0,1 27 34 0 0,-6-38-5 0 0,-6-40-20 0 0,-1-13 34 0 0,0 0 0 0 0,0-1 0 0 0,9 26 0 0 0,-11-31 125 0 0,-6-20 44 0 0,-8-51-142 0 0,11 41-62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9:02.045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0 163 9144 0 0,'0'0'217'0'0,"4"-1"6"0"0,39-15 486 0 0,-17 6-156 0 0,-1 1 1 0 0,28-5-1 0 0,-44 12-468 0 0,-1-1 0 0 0,0 0 0 0 0,1 0 0 0 0,-1-1 0 0 0,12-8 0 0 0,22-9 336 0 0,-32 17-368 0 0,1 0 0 0 0,-1-1 0 0 0,0-1 0 0 0,0 0 0 0 0,-1 0 1 0 0,1-1-1 0 0,13-13 0 0 0,-14 14-18 0 0,-6 5-19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00:16.0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1 108 12960 0 0,'3'-6'98'0'0,"0"1"1"0"0,1-1 0 0 0,0 1 0 0 0,0 0-1 0 0,1 0 1 0 0,-1 1 0 0 0,1-1 0 0 0,0 1-1 0 0,0 0 1 0 0,0 0 0 0 0,1 1 0 0 0,-1-1 0 0 0,1 1-1 0 0,10-4 1 0 0,6-1 272 0 0,0 1 0 0 0,40-8 0 0 0,-46 12-230 0 0,0 1 0 0 0,0 0 0 0 0,0 1-1 0 0,22 2 1 0 0,-33-1-116 0 0,-1 0-1 0 0,1 0 0 0 0,0 1 1 0 0,0 0-1 0 0,-1 0 0 0 0,1 0 1 0 0,0 1-1 0 0,-1 0 0 0 0,0 0 1 0 0,1 0-1 0 0,-1 0 0 0 0,0 0 1 0 0,0 1-1 0 0,0 0 0 0 0,0 0 1 0 0,-1 0-1 0 0,1 0 0 0 0,5 8 1 0 0,-8-9 3 0 0,0 1 0 0 0,0 0 0 0 0,-1 0 1 0 0,1-1-1 0 0,-1 1 0 0 0,1 0 0 0 0,-1 0 0 0 0,0 0 1 0 0,0 0-1 0 0,-1 0 0 0 0,1 3 0 0 0,-7 32 90 0 0,0-13-59 0 0,-1 0 1 0 0,-2-1-1 0 0,0 0 0 0 0,-2 0 1 0 0,0-1-1 0 0,-1-1 1 0 0,-2 0-1 0 0,-31 36 0 0 0,-1-2 224 0 0,28-35-147 0 0,11-12-32 0 0,-1 0 0 0 0,1 0 0 0 0,-1-1 0 0 0,-20 13 0 0 0,14-15 350 0 0,13-6 29 0 0,9-3-324 0 0,133-44 189 0 0,-111 38-258 0 0,1 2 0 0 0,-1 0-1 0 0,1 2 1 0 0,0 1 0 0 0,59 0 0 0 0,-87 4-78 0 0,8 1 61 0 0,0 0 1 0 0,1-1-1 0 0,-1-1 0 0 0,0 0 0 0 0,15-3 1 0 0,-24 4-68 0 0,-1 0 0 0 0,0 0 1 0 0,0 0-1 0 0,1 0 1 0 0,-1 0-1 0 0,0 0 0 0 0,0 0 1 0 0,0 0-1 0 0,1 0 0 0 0,-1 0 1 0 0,0-1-1 0 0,0 1 1 0 0,0 0-1 0 0,0 0 0 0 0,1 0 1 0 0,-1 0-1 0 0,0 0 0 0 0,0-1 1 0 0,0 1-1 0 0,0 0 1 0 0,0 0-1 0 0,1 0 0 0 0,-1 0 1 0 0,0-1-1 0 0,0 1 0 0 0,0 0 1 0 0,0 0-1 0 0,0 0 0 0 0,0-1 1 0 0,0 1-1 0 0,0 0 1 0 0,0 0-1 0 0,0 0 0 0 0,0-1 1 0 0,0 1-1 0 0,0 0 0 0 0,0 0 1 0 0,0 0-1 0 0,0-1 1 0 0,0 1-1 0 0,0 0 0 0 0,0 0 1 0 0,0-1-1 0 0,0 1 0 0 0,0 0 1 0 0,0 0-1 0 0,-1 0 1 0 0,1 0-1 0 0,0-1 0 0 0,0 1 1 0 0,0 0-1 0 0,0 0 0 0 0,-9-8-2054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25.139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1 310 7936 0 0,'0'0'2352'0'0,"7"-1"-1908"0"0,351-56 1262 0 0,-235 37-886 0 0,61-12-286 0 0,-161 27-502 0 0,253-49 998 0 0,-88 25-249 0 0,94-13-239 0 0,40-2 216 0 0,-276 35-660 0 0,-30 6-19 0 0,0 0 0 0 0,29-2 0 0 0,21-1 514 0 0,-65 6-559 0 0,-19 14 91 0 0,14-12-118 0 0,0 0-1 0 0,0 0 0 0 0,0 0 1 0 0,0-1-1 0 0,0 1 1 0 0,0-1-1 0 0,0 0 0 0 0,-1 0 1 0 0,-5 0-1 0 0,-7 2 3 0 0,-18 6 7 0 0,4-6 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25.577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1 12160 0 0,'0'0'656'0'0,"1"5"-576"0"0,40 342 1452 0 0,-1-14-856 0 0,0 182 112 0 0,25 18-291 0 0,-41-348-264 0 0,-21-156-175 0 0,-3-28-55 0 0,1-1 0 0 0,-1 1 0 0 0,0 0 0 0 0,0-1 0 0 0,0 1 0 0 0,0 0 0 0 0,0 0 0 0 0,0-1 0 0 0,0 1 0 0 0,0 0 0 0 0,0-1 0 0 0,-1 1 0 0 0,1 0 0 0 0,0-1 0 0 0,0 1 0 0 0,-1 0 0 0 0,1-1 0 0 0,0 1 0 0 0,-1 0 0 0 0,1-1 0 0 0,0 1 0 0 0,-1-1 0 0 0,1 1 0 0 0,-1-1 0 0 0,1 1 0 0 0,-1-1 0 0 0,1 1 0 0 0,-1-1 0 0 0,0 1 0 0 0,1-1 0 0 0,-1 1-1 0 0,-3-1 22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30.647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6016 0 0,'0'0'176'0'0,"2"6"-88"0"0,11 42 116 0 0,-2-1 0 0 0,-2 2 0 0 0,4 80 0 0 0,-17 10 140 0 0,1 25 177 0 0,-9 99 751 0 0,11-72-582 0 0,3-87-132 0 0,24 445 1049 0 0,11-181-998 0 0,-35-294-520 0 0,-3-52-41 0 0,2 0 0 0 0,0-1 0 0 0,2 1 0 0 0,6 28 0 0 0,-5-32 3 0 0,0 1-1 0 0,-2-1 0 0 0,0 1 1 0 0,-1 0-1 0 0,-1 21 0 0 0,-1-11 148 0 0,1-32-156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31.155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1 212 10248 0 0,'0'0'262'0'0,"5"-1"-178"0"0,42-8 34 0 0,99-18 282 0 0,10 2 48 0 0,-35 4-249 0 0,19-2-30 0 0,201-9 142 0 0,-291 28-246 0 0,28-6 35 0 0,29-2 6 0 0,45-2 104 0 0,-102 5-118 0 0,-39 7-65 0 0,0 0 0 0 0,0 0 1 0 0,14 0-1 0 0,-7 0 40 0 0,-17 1-65 0 0,-1 1 0 0 0,1 0 0 0 0,-1 0 0 0 0,1-1 0 0 0,-1 1 0 0 0,0 0 0 0 0,1 0 0 0 0,-1-1 0 0 0,1 1 0 0 0,-1-1 0 0 0,0 1 0 0 0,1 0 1 0 0,-1-1-1 0 0,0 1 0 0 0,1-1 0 0 0,-1 1 0 0 0,0-1 0 0 0,0 1 0 0 0,1-1 0 0 0,-1 1 0 0 0,0-1 0 0 0,0 1 0 0 0,0-1 0 0 0,0 1 0 0 0,0-1 0 0 0,0 1 0 0 0,0-1 1 0 0,0 0-1 0 0,15 0 62 0 0,-14 1-48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31.767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8536 0 0,'0'0'441'0'0,"2"6"-302"0"0,3 15-48 0 0,14 53 235 0 0,-3 1 0 0 0,10 117 0 0 0,-20 137 151 0 0,-2-32-60 0 0,2-131-287 0 0,2 65-5 0 0,-6-173-74 0 0,2 0 0 0 0,19 91-1 0 0,-4-9 22 0 0,-14-91-53 0 0,19 157 89 0 0,-23-194-102 0 0,-1-1 0 0 0,-1 0 0 0 0,-1 13-1 0 0,-1 16 223 0 0,3-56-138 0 0,-1 8-46 0 0,-2-2-2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33.489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 2682 8640 0 0,'0'0'592'0'0,"0"-5"-520"0"0,0-30 130 0 0,-1-31 165 0 0,3 1 0 0 0,14-92 1 0 0,19-52 16 0 0,-33 192-364 0 0,-1 0 1 0 0,0-22-1 0 0,-1 21-4 0 0,0 0 1 0 0,4-18-1 0 0,-2 14 5 0 0,1-30 0 0 0,-2 31-10 0 0,5-37 0 0 0,2-13 4 0 0,-6 45-10 0 0,8-37 1 0 0,0-6 8 0 0,-8 49-8 0 0,1 0 0 0 0,6-20 0 0 0,3-27 18 0 0,-3 13-8 0 0,3-13-2 0 0,-10 49-11 0 0,1 1 1 0 0,1-1-1 0 0,0 1 0 0 0,13-33 0 0 0,-12 37-1 0 0,0 1 0 0 0,-1-1 0 0 0,4-26-1 0 0,-6 24 3 0 0,1 1 0 0 0,1 0 0 0 0,8-21 0 0 0,-5 15-1 0 0,0 0 0 0 0,6-32 0 0 0,7-21-1 0 0,4-12 3 0 0,3-11-2 0 0,-21 79-2 0 0,10-29 3 0 0,1 1-1 0 0,3 1 1 0 0,47-79 0 0 0,-53 104-3 0 0,2 1 1 0 0,0 1 0 0 0,23-19 0 0 0,-21 21 7 0 0,-1-1-1 0 0,-1-1 0 0 0,23-31 1 0 0,-19 19-2 0 0,2 0 1 0 0,0 2-1 0 0,2 0 0 0 0,1 2 1 0 0,1 1-1 0 0,2 1 0 0 0,29-20 1 0 0,-49 37 11 0 0,0 1 1 0 0,1 1 0 0 0,-1-1-1 0 0,1 2 1 0 0,0-1 0 0 0,0 1-1 0 0,0 0 1 0 0,1 1 0 0 0,-1 0-1 0 0,1 0 1 0 0,-1 1 0 0 0,1 1-1 0 0,0-1 1 0 0,-1 1 0 0 0,19 3-1 0 0,40 25 160 0 0,-62-25-168 0 0,0-1 0 0 0,0 1 0 0 0,-1 1 0 0 0,0-1 0 0 0,1 1 0 0 0,-1 0 1 0 0,-1 0-1 0 0,1 0 0 0 0,-1 0 0 0 0,1 1 0 0 0,4 7 0 0 0,6 5 24 0 0,14 17 24 0 0,-2 1 0 0 0,-1 1 1 0 0,-3 1-1 0 0,30 60 0 0 0,-41-71-11 0 0,15 48-1 0 0,-2-4-6 0 0,-12-32 3 0 0,15 70-1 0 0,-4-8 14 0 0,7 47 10 0 0,-12-44-17 0 0,3 27 6 0 0,-10-52-24 0 0,7 89 23 0 0,1-1 18 0 0,-15-124-40 0 0,0 56 0 0 0,2 18 9 0 0,23 174 100 0 0,3 95 135 0 0,-28-319 199 0 0,-5-66-468 0 0,-1-1 0 0 0,1 1-1 0 0,-1 0 1 0 0,0 0 0 0 0,1 0 0 0 0,-1-1 0 0 0,1 1 0 0 0,-1 0-1 0 0,1-1 1 0 0,-1 1 0 0 0,1 0 0 0 0,0-1 0 0 0,-1 1 0 0 0,1-1 0 0 0,-1 1-1 0 0,1 0 1 0 0,0-1 0 0 0,-1 1 0 0 0,1-1 0 0 0,0 1 0 0 0,0-1-1 0 0,-1 1 1 0 0,1-1 0 0 0,0-1 0 0 0,-6-7 51 0 0,-7-7-8 0 0,-1 1 0 0 0,-1 1 0 0 0,-17-13 0 0 0,31 26-47 0 0,-30-24 76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33.982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1 228 10848 0 0,'97'-12'548'0'0,"157"-27"149"0"0,-156 23-216 0 0,22-5 125 0 0,273-60 560 0 0,-232 61-798 0 0,-149 18-332 0 0,1 1 1 0 0,-1 1-1 0 0,0 0 0 0 0,15 2 1 0 0,-11-3 25 0 0,-3 0 2 0 0,-12 1-59 0 0,-1 0 0 0 0,0 0 0 0 0,1 0 0 0 0,-1 1 0 0 0,0-1 0 0 0,1 0 0 0 0,-1 0 0 0 0,0 1 0 0 0,0-1 0 0 0,1 0 0 0 0,-1 0 0 0 0,0 1 0 0 0,0-1 0 0 0,1 0 0 0 0,-1 1 0 0 0,0-1 0 0 0,0 0 0 0 0,0 1 0 0 0,1-1 0 0 0,-1 1 0 0 0,0-1 0 0 0,0 0 0 0 0,0 1 0 0 0,0-1 0 0 0,0 0 0 0 0,0 1 0 0 0,0-1 0 0 0,0 1 0 0 0,0-1 0 0 0,0 1 0 0 0,0-1-1 0 0,0 0-1 0 0,0 1 1 0 0,0-1 0 0 0,0 0 0 0 0,1 0-1 0 0,-1 0 1 0 0,0 0 0 0 0,0 1-1 0 0,0-1 1 0 0,0 0 0 0 0,1 0 0 0 0,-1 0-1 0 0,0 0 1 0 0,0 0 0 0 0,0 0 0 0 0,1 0-1 0 0,-1 0 1 0 0,0 0 0 0 0,0 0-1 0 0,1 0 1 0 0,-1 0 0 0 0,0 0 0 0 0,0 0-1 0 0,0 0 1 0 0,1 0 0 0 0,-1 0 0 0 0,0 0-1 0 0,0 0 1 0 0,0 0 0 0 0,1 0 0 0 0,-1 0-1 0 0,0 0 1 0 0,0 0 0 0 0,0 0-1 0 0,1 0 1 0 0,-1 0 0 0 0,0-1 0 0 0,0 1-1 0 0,0 0 1 0 0,0 0 0 0 0,1 0 0 0 0,-1-1-1 0 0,10-4 179 0 0,-10 5-172 0 0,2-2-100 0 0,0 1 1 0 0,-1 0-1 0 0,0-1 1 0 0,1 1-1 0 0,-1-1 0 0 0,0 0 1 0 0,0 1-1 0 0,0-1 1 0 0,0 0-1 0 0,0 0 0 0 0,0 0 1 0 0,-1 0-1 0 0,1 1 1 0 0,0-1-1 0 0,-1 0 1 0 0,0 0-1 0 0,1 0 0 0 0,-1 0 1 0 0,0 0-1 0 0,0-3 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34.811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9344 0 0,'0'0'464'0'0,"1"7"-398"0"0,17 161 418 0 0,-13-87-388 0 0,5 120 114 0 0,-2 166 158 0 0,8-93-194 0 0,-6-165-127 0 0,-9 55 14 0 0,-3-105-23 0 0,7 73 0 0 0,10-37 21 0 0,-9-58 8 0 0,0 1 1 0 0,0 66 0 0 0,-6-64-12 0 0,9 57 0 0 0,0-21 5 0 0,1 7-37 0 0,1 21 5 0 0,-10-98-26 0 0,-1 1 0 0 0,1 0 0 0 0,1 0-1 0 0,-1-1 1 0 0,1 1 0 0 0,1-1-1 0 0,-1 1 1 0 0,1-1 0 0 0,0 0 0 0 0,4 7-1 0 0,1 1 3 0 0,-6-10-2 0 0,-1 0 0 0 0,1 0 0 0 0,-1 0 1 0 0,0 0-1 0 0,1 8 0 0 0,-2-10 1 0 0,0 0 1 0 0,0 0 0 0 0,0-1-1 0 0,0 1 1 0 0,1 0 0 0 0,-1 0-1 0 0,1 0 1 0 0,0 0 0 0 0,-1 0-1 0 0,1-1 1 0 0,0 1 0 0 0,0 0-1 0 0,0-1 1 0 0,0 1 0 0 0,0-1-1 0 0,1 1 1 0 0,-1-1 0 0 0,0 1-1 0 0,2 0 1 0 0,-2-1-2 0 0,-1-1 1 0 0,0 0-1 0 0,1 1 1 0 0,-1-1-1 0 0,0 1 1 0 0,0-1-1 0 0,0 0 1 0 0,1 1-1 0 0,-1-1 1 0 0,0 1-1 0 0,0-1 1 0 0,0 1 0 0 0,0-1-1 0 0,0 1 1 0 0,0-1-1 0 0,0 0 1 0 0,0 1-1 0 0,0-1 1 0 0,0 1-1 0 0,0-1 1 0 0,0 1-1 0 0,0-1 1 0 0,0 1-1 0 0,0-1 1 0 0,-1 0-1 0 0,1 1 1 0 0,0-1-1 0 0,0 1 1 0 0,0-1-1 0 0,-1 0 1 0 0,1 1-1 0 0,0-1 1 0 0,-1 1-1 0 0,1-1 1 0 0,-2 3 272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35.375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8640 0 0,'18'33'213'0'0,"1"0"0"0"0,35 44 0 0 0,52 48 21 0 0,-72-88-159 0 0,3 6 134 0 0,-2 1 0 0 0,53 86 1 0 0,11 32 57 0 0,-26-46-108 0 0,-13-18-27 0 0,90 165 128 0 0,-134-234-232 0 0,32 44 0 0 0,-31-48-10 0 0,0-1 0 0 0,17 38 0 0 0,26 57 110 0 0,121 175 1 0 0,-173-282-121 0 0,6 10 6 0 0,66 90 72 0 0,-65-94-76 0 0,-9-11-1 0 0,1 0 0 0 0,-1 1 1 0 0,0 0-1 0 0,-1 0 0 0 0,6 11 0 0 0,-10-16-3 0 0,1 0-1 0 0,-1 0 1 0 0,0-1 0 0 0,1 1-1 0 0,0-1 1 0 0,0 1-1 0 0,0-1 1 0 0,0 0-1 0 0,0 1 1 0 0,0-1 0 0 0,0 0-1 0 0,1-1 1 0 0,-1 1-1 0 0,1 0 1 0 0,-1-1-1 0 0,1 1 1 0 0,0-1 0 0 0,0 0-1 0 0,4 2 1 0 0,2-2 83 0 0,0 1 0 0 0,1-1 0 0 0,-1 0 0 0 0,18-2 0 0 0,-10 1 150 0 0,-8-4-128 0 0,-8 2-56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9:02.54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1 9040 0 0,'0'0'1657'0'0,"3"3"-1548"0"0,0 1-61 0 0,-1 1-1 0 0,1 0 0 0 0,-1 0 0 0 0,0 1 1 0 0,0-1-1 0 0,0 0 0 0 0,-1 1 1 0 0,1-1-1 0 0,-1 1 0 0 0,0 6 0 0 0,0 66 401 0 0,-2-26-278 0 0,2 58 205 0 0,3 45 194 0 0,0-106-240 0 0,-4-48-323 0 0,0-1-1 0 0,1 1 1 0 0,-1-1 0 0 0,1 1 0 0 0,-1-1 0 0 0,0 1-1 0 0,1-1 1 0 0,-1 1 0 0 0,1-1 0 0 0,-1 1 0 0 0,1-1-1 0 0,-1 0 1 0 0,1 1 0 0 0,0-1 0 0 0,-1 0-1 0 0,1 1 1 0 0,-1-1 0 0 0,1 0 0 0 0,1 1 0 0 0,1 1 309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36.007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8936 0 0,'3'7'129'0'0,"13"55"79"0"0,-2 0 1 0 0,6 69-1 0 0,0 129 538 0 0,-14-148-502 0 0,0 89 112 0 0,3 45 142 0 0,-5-132-352 0 0,4 25 19 0 0,15 89 44 0 0,-4-70-63 0 0,-9-6-17 0 0,-7-78-82 0 0,6 18 13 0 0,0 40 24 0 0,0-61 38 0 0,-9-58 384 0 0,0-24-370 0 0,0-24-86 0 0,0 12 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37.124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8432 0 0,'4'58'229'0'0,"4"77"386"0"0,-5 52-252 0 0,0-85-104 0 0,5 136 413 0 0,-6-99-433 0 0,-1 70 105 0 0,-1-166-272 0 0,1 0-1 0 0,10 55 1 0 0,-7-59 0 0 0,-3 71 0 0 0,0-3-6 0 0,3-21-14 0 0,-1-24 2 0 0,11 70-1 0 0,-11-103-35 0 0,-1 0 0 0 0,-2 32 1 0 0,0-32 0 0 0,1 0 0 0 0,5 35 0 0 0,-4-46-3 0 0,0 1 0 0 0,-1-1 0 0 0,-2 32 0 0 0,1-26 8 0 0,1-3 0 0 0,-2-20 13 0 0,0-11 29 0 0,-8-119-42 0 0,9 83-16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38.166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985 0 8136 0 0,'0'0'377'0'0,"-2"6"-260"0"0,-28 68 550 0 0,28-71-626 0 0,0 1 0 0 0,0-1 0 0 0,0 1 0 0 0,0-1 0 0 0,-1 0 0 0 0,1 0 0 0 0,-1 0 0 0 0,-3 3 0 0 0,-9 11 47 0 0,-219 311 1023 0 0,195-279-1032 0 0,22-29-35 0 0,-15 23 0 0 0,14-17-7 0 0,-2-1-1 0 0,-31 31 1 0 0,12-14 21 0 0,26-29-40 0 0,-2 0 0 0 0,-14 11 1 0 0,-20 15 28 0 0,35-27-28 0 0,0 0-1 0 0,-27 14 0 0 0,25-16 2 0 0,-29 23 0 0 0,35-25-11 0 0,-1-1-1 0 0,1 0 1 0 0,-1 0-1 0 0,-16 5 1 0 0,-25 17 31 0 0,45-24-31 0 0,-1-1 1 0 0,0-1 0 0 0,1 1-1 0 0,-17 4 1 0 0,4-2 7 0 0,15-3 32 0 0,4-2-24 0 0,1 0 0 0 0,-1-1 0 0 0,0 1-1 0 0,0 0 1 0 0,0-1 0 0 0,0 1 0 0 0,0-1 0 0 0,0 1-1 0 0,0-1 1 0 0,0 0 0 0 0,0 1 0 0 0,0-1 0 0 0,0 0-1 0 0,-1 0 1 0 0,1 0 0 0 0,0 1 0 0 0,0-1 0 0 0,0 0-1 0 0,0-1 1 0 0,0 1 0 0 0,0 0 0 0 0,0 0 0 0 0,-1 0-1 0 0,0-1 1 0 0,15 12 22 0 0,1 0 0 0 0,0 0 0 0 0,1-2-1 0 0,25 13 1 0 0,-6-3-22 0 0,128 69 76 0 0,-60-36-29 0 0,-57-27-49 0 0,-29-16-8 0 0,1 1-1 0 0,-1 0 1 0 0,20 17 0 0 0,66 52 51 0 0,-20-17-20 0 0,9 8 10 0 0,5 0-2 0 0,-67-44-45 0 0,-1 2 0 0 0,-1 1 0 0 0,-2 1-1 0 0,34 51 1 0 0,-35-44-2 0 0,-8-16 1 0 0,20 41-1 0 0,-29-51-4 0 0,0 0 0 0 0,0-1 0 0 0,1 1 0 0 0,0-2 0 0 0,0 1 1 0 0,1-1-1 0 0,12 9 0 0 0,-16-15 8 0 0,-4-2-5 0 0,1 0-1 0 0,-1 0 0 0 0,0-1 0 0 0,0 1 0 0 0,0 0 1 0 0,0 0-1 0 0,0 0 0 0 0,0 0 0 0 0,0 0 0 0 0,0 0 1 0 0,0 0-1 0 0,0 1 0 0 0,0-1 0 0 0,-1 0 0 0 0,2 3 1 0 0,28-4 114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40.672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0 7528 0 0,'0'0'641'0'0,"5"6"-552"0"0,12 16 116 0 0,-1 1-1 0 0,-2 0 0 0 0,20 42 1 0 0,31 89 237 0 0,-47-108-232 0 0,45 103 378 0 0,113 195 0 0 0,-156-313-472 0 0,36 42 0 0 0,-35-47-47 0 0,-6-11-32 0 0,-13-12-27 0 0,1-1 0 0 0,-1 1 0 0 0,1 0 0 0 0,-1 0 0 0 0,0 0 1 0 0,0 0-1 0 0,0 0 0 0 0,2 5 0 0 0,-4-7-6 0 0,0 0 0 0 0,0 0 0 0 0,1 0 0 0 0,-1 0 0 0 0,0 0 0 0 0,1 0 0 0 0,-1-1 0 0 0,0 1 0 0 0,1 0-1 0 0,-1 0 1 0 0,1 0 0 0 0,0-1 0 0 0,-1 1 0 0 0,1 0 0 0 0,-1-1 0 0 0,1 1 0 0 0,0 0 0 0 0,0-1 0 0 0,-1 1 0 0 0,1-1 0 0 0,0 1 0 0 0,0-1 0 0 0,0 1 0 0 0,0-1 0 0 0,-1 0 0 0 0,3 1 0 0 0,-3-5 42 0 0,0 2-28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41.366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650 0 7736 0 0,'-116'222'402'0'0,"97"-183"-302"0"0,3-8 45 0 0,-20 31 0 0 0,15-30-80 0 0,11-16-23 0 0,0 0 1 0 0,-18 19-1 0 0,5-11 12 0 0,-9 10 91 0 0,0 2 0 0 0,-33 49 0 0 0,54-69-93 0 0,-1 0 0 0 0,-19 19 1 0 0,18-21 3 0 0,0 1 1 0 0,-12 18 0 0 0,2 1 41 0 0,12-18-51 0 0,1 0 0 0 0,-12 23-1 0 0,-5 12 69 0 0,19-39-61 0 0,1 0 1 0 0,1 0-1 0 0,0 1 0 0 0,1-1 0 0 0,-4 16 0 0 0,9 8 76 0 0,0-19-49 0 0,-2-8 848 0 0,1 6-309 0 0,7 27-690 0 0,-5-35 190 0 0,11 63-4 0 0,3 80 0 0 0,-14-122-90 0 0,-2-10-8 0 0,2-1 1 0 0,0 0 0 0 0,1 0 0 0 0,7 26 0 0 0,-1-8 15 0 0,-1 0 1 0 0,2 64 0 0 0,-7-72-19 0 0,-1 111 62 0 0,-3-11 2 0 0,2-125-79 0 0,0 1 0 0 0,1-1 0 0 0,-1 0 0 0 0,1 0 0 0 0,0 0 0 0 0,-1 1 0 0 0,1-1 0 0 0,0 0 0 0 0,3 3 0 0 0,-3-3 13 0 0,0-1 0 0 0,0 1 0 0 0,-1 0 0 0 0,1 0 0 0 0,0-1 0 0 0,0 1 0 0 0,-1 0 0 0 0,1 0 0 0 0,-1 0 0 0 0,0-1 0 0 0,1 1 0 0 0,-1 0 0 0 0,0 0 0 0 0,0 0 0 0 0,0 0 0 0 0,-1 2 18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42.591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251 194 9144 0 0,'0'0'1201'0'0,"-5"6"-1068"0"0,-58 106 834 0 0,35-55-835 0 0,3 1 0 0 0,3 1-1 0 0,2 1 1 0 0,2 1 0 0 0,4 0 0 0 0,-8 68 0 0 0,12-54-61 0 0,3-30-35 0 0,0 60 1 0 0,2-30-14 0 0,2-53-15 0 0,2 1-1 0 0,0-1 1 0 0,3 24 0 0 0,1-25-1 0 0,2 25 5 0 0,17 66 1 0 0,-8-61-6 0 0,3-1 0 0 0,2-1 0 0 0,28 52 0 0 0,-28-67 8 0 0,2 0-1 0 0,1-2 0 0 0,1 0 1 0 0,50 51-1 0 0,-59-70-7 0 0,12 14 20 0 0,48 37-1 0 0,-64-57-20 0 0,0 0 1 0 0,0 0-1 0 0,1-1 1 0 0,0-1-1 0 0,0 0 0 0 0,1-1 1 0 0,0 0-1 0 0,22 5 1 0 0,-21-8 2 0 0,1-1 1 0 0,-1 0 0 0 0,0 0 0 0 0,0-1-1 0 0,0-1 1 0 0,0-1 0 0 0,0 1 0 0 0,-1-2-1 0 0,1 0 1 0 0,-1-1 0 0 0,0 0 0 0 0,18-10-1 0 0,74-46 87 0 0,-92 54-81 0 0,1-1 0 0 0,12-12 0 0 0,5-2 7 0 0,-14 8-6 0 0,0 1 0 0 0,-1-2-1 0 0,-1 0 1 0 0,-1 0 0 0 0,17-26 0 0 0,-1 3 14 0 0,-8 8-9 0 0,-1 0 0 0 0,-1-2-1 0 0,-2-1 1 0 0,-2 0 0 0 0,21-63-1 0 0,-18 20 16 0 0,2-5-4 0 0,-14 63-22 0 0,-2 1 0 0 0,0-2-1 0 0,-1 1 1 0 0,0 0 0 0 0,-1-34-1 0 0,-4 14 10 0 0,-11-64 0 0 0,9 71-9 0 0,1-32 0 0 0,-2-13-3 0 0,-7-55 12 0 0,-6-40 14 0 0,15 150-31 0 0,0 2 2 0 0,0 1 1 0 0,0 0-1 0 0,-2 0 1 0 0,0 0-1 0 0,-1 0 1 0 0,-14-25-1 0 0,6 16 3 0 0,11 19-4 0 0,-1 1 0 0 0,0 0 0 0 0,0 0 0 0 0,-1 0-1 0 0,1 0 1 0 0,-1 1 0 0 0,-1-1 0 0 0,1 1 0 0 0,-1 1 0 0 0,-12-10 0 0 0,-5-1 1 0 0,-29-25 0 0 0,4 2-1 0 0,-38-8-3 0 0,-33-30 0 0 0,102 67 0 0 0,10 6-1 0 0,-1 1 1 0 0,0 0-1 0 0,1 0 1 0 0,-1 1-1 0 0,0 0 1 0 0,0 0-1 0 0,0 1 1 0 0,-12 0-1 0 0,-11-3-1 0 0,23 3-2 0 0,0 1 1 0 0,0 0-1 0 0,0 0 1 0 0,0 1-1 0 0,-11 2 0 0 0,-4 0-1 0 0,19-2 1 0 0,-1 1-1 0 0,1-1 1 0 0,0 0-1 0 0,0 1 1 0 0,0 0-1 0 0,0 0 1 0 0,0 0-1 0 0,0 1 1 0 0,1-1-1 0 0,-1 1 1 0 0,1 0 0 0 0,0 0-1 0 0,-4 4 1 0 0,6-5 1 0 0,-1 0 0 0 0,1 0-1 0 0,0 0 1 0 0,-1-1 0 0 0,1 1 0 0 0,-1-1 0 0 0,1 1 0 0 0,-1-1 0 0 0,0 1 0 0 0,0-1 0 0 0,1 0 0 0 0,-1 0 0 0 0,0 0 0 0 0,0 0 0 0 0,0 0 0 0 0,0-1 0 0 0,-1 1 0 0 0,1 0 0 0 0,0-1 0 0 0,0 0 0 0 0,-3 1 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44.022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156 1 8336 0 0,'0'0'604'0'0,"-1"6"-504"0"0,-10 51 257 0 0,2-15-39 0 0,-4 56 0 0 0,9-53-145 0 0,-3 0 0 0 0,-20 75-1 0 0,3-21 13 0 0,13-47-114 0 0,3-20 2 0 0,-5 55-1 0 0,-1 32 18 0 0,7-70-26 0 0,3 1 0 0 0,1 78 0 0 0,33 127 420 0 0,-18-148-433 0 0,1-1-24 0 0,-10-90-12 0 0,0 0 0 0 0,1-1 1 0 0,1 0-1 0 0,11 23 1 0 0,-10-24 10 0 0,0-1 0 0 0,-1 1 0 0 0,0-1 1 0 0,4 25-1 0 0,-3-15 22 0 0,1-1 0 0 0,2 0 0 0 0,11 23 0 0 0,-15-33 14 0 0,4 5 49 0 0,1 0-1 0 0,0-1 1 0 0,1-1-1 0 0,0 1 0 0 0,16 14 1 0 0,-19-24-11 0 0,-1 0 0 0 0,2 0 1 0 0,-1-1-1 0 0,0 0 0 0 0,14 5 1 0 0,-9-3-26 0 0,0-3 25 0 0,-1 0 1 0 0,1 0-1 0 0,-1-1 0 0 0,1-1 0 0 0,23 1 1 0 0,-6 1 44 0 0,-8-2-72 0 0,6 2 155 0 0,42 9-1 0 0,-39-5 8 0 0,52 6 1 0 0,-74-14-188 0 0,-1-1 0 0 0,0 0 1 0 0,1 0-1 0 0,-1-1 1 0 0,14-5-1 0 0,-12 3-20 0 0,4 0-4 0 0,-1-1 0 0 0,-1 0 0 0 0,1-1-1 0 0,-1-1 1 0 0,0 0 0 0 0,-1-1 0 0 0,0 0 0 0 0,14-13-1 0 0,-7 4-2 0 0,0-2-1 0 0,-2 0 1 0 0,23-35-1 0 0,-30 42-19 0 0,-2 2-1 0 0,0-1 0 0 0,10-22 1 0 0,3-5-16 0 0,-15 32 10 0 0,-1-1 1 0 0,-1 0-1 0 0,1 0 1 0 0,-1 0-1 0 0,0-1 0 0 0,1-7 1 0 0,33-183-157 0 0,-32 155 74 0 0,-5 35 69 0 0,1 0 0 0 0,0 0 0 0 0,0 0-1 0 0,4-14 1 0 0,-2 13-17 0 0,-1 0-1 0 0,-1 0 1 0 0,0 0-1 0 0,0 0 1 0 0,-1-13-1 0 0,2-17-163 0 0,-1 20 118 0 0,-1-1 0 0 0,-2-23 0 0 0,-1-10-72 0 0,-8-108-147 0 0,5 90 211 0 0,11-27 1 0 0,-19-45 65 0 0,11 124 21 0 0,4-3 2 0 0,-1 19 0 0 0,1 1 0 0 0,-1-1 0 0 0,0 1 0 0 0,0-1 0 0 0,0 1 0 0 0,0 0 0 0 0,-1-1 0 0 0,1 1 0 0 0,-1-4 0 0 0,-4-10 0 0 0,2 1 1 0 0,0-1-1 0 0,0 1 1 0 0,0-24 0 0 0,5-66 15 0 0,0 34 3 0 0,0 38-5 0 0,-1 22-5 0 0,-1 0 0 0 0,0 0 0 0 0,0 1 0 0 0,-3-18 0 0 0,2 26-2 0 0,0 0-3 0 0,1 0 0 0 0,-1 0 1 0 0,1-1-1 0 0,0 1 0 0 0,0 0 1 0 0,0 0-1 0 0,0 0 0 0 0,1-4 1 0 0,-1 1 5 0 0,0 5-10 0 0,0 0 0 0 0,0 0 1 0 0,0 0-1 0 0,0-1 0 0 0,0 1 0 0 0,0 0 1 0 0,0 0-1 0 0,0 0 0 0 0,0 0 0 0 0,0 0 1 0 0,0 0-1 0 0,0 0 0 0 0,0 0 0 0 0,0-1 1 0 0,0 1-1 0 0,0 0 0 0 0,0 0 0 0 0,0 0 0 0 0,0 0 1 0 0,0 0-1 0 0,0 0 0 0 0,0 0 0 0 0,-1 0 1 0 0,1 0-1 0 0,0 0 0 0 0,0 0 0 0 0,0-1 1 0 0,0 1-1 0 0,0 0 0 0 0,0 0 0 0 0,0 0 1 0 0,0 0-1 0 0,-1 0 0 0 0,1 0 0 0 0,0 0 1 0 0,0 0-1 0 0,0 0 0 0 0,0 0 0 0 0,0 0 1 0 0,0 0-1 0 0,0 0 0 0 0,0 0 0 0 0,-1 0 1 0 0,1 0-1 0 0,0 0 0 0 0,0 0 0 0 0,0 0 0 0 0,0 0 1 0 0,0 1-1 0 0,-2-1 4 0 0,1 0 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45.081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67 0 8744 0 0,'0'0'1496'0'0,"3"5"-1416"0"0,-1 1-59 0 0,1 0 1 0 0,-1 1-1 0 0,0-1 1 0 0,-1 1-1 0 0,0-1 1 0 0,0 1-1 0 0,0-1 1 0 0,-1 1 0 0 0,1-1-1 0 0,-2 1 1 0 0,1 0-1 0 0,-2 7 1 0 0,-9 62 103 0 0,-3 50 176 0 0,2-16-69 0 0,2-10 259 0 0,5-61-365 0 0,-1 15 43 0 0,-1 13-124 0 0,1-23-21 0 0,3-15-14 0 0,-3 99 3593 0 0,6-133-3489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9:27:47.885"/>
    </inkml:context>
    <inkml:brush xml:id="br0">
      <inkml:brushProperty name="width" value="0.4" units="cm"/>
      <inkml:brushProperty name="height" value="0.8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0 8432 0 0,'0'0'6960'0'0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9:03.023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0 228 8936 0 0,'157'-70'1266'0'0,"-67"28"-835"0"0,-41 20-247 0 0,0 2-1 0 0,1 2 1 0 0,55-11 0 0 0,-27 17 121 0 0,93-2 0 0 0,-161 14-274 0 0,-1-1-8 0 0,0 1 0 0 0,0 1 0 0 0,0-1 0 0 0,0 2 0 0 0,-1-1 0 0 0,1 1 0 0 0,0 0 0 0 0,-1 1 0 0 0,1 0 0 0 0,12 6 0 0 0,-16-6-12 0 0,0 0-1 0 0,0 0 0 0 0,-1 1 1 0 0,1 0-1 0 0,-1 0 0 0 0,1 0 1 0 0,-1 0-1 0 0,0 0 1 0 0,-1 1-1 0 0,1 0 0 0 0,-1 0 1 0 0,0 0-1 0 0,0 0 0 0 0,-1 0 1 0 0,1 0-1 0 0,2 10 0 0 0,4 17 37 0 0,-2 0-1 0 0,-1 0 1 0 0,-2 0-1 0 0,-1 0 1 0 0,-2 52-1 0 0,-1-79-43 0 0,-2 31 43 0 0,-1-1-1 0 0,-2 0 1 0 0,-11 41-1 0 0,8-48-15 0 0,5-16-3 0 0,0 0 1 0 0,-10 22-1 0 0,8-23-4 0 0,5-9-18 0 0,-1 0 0 0 0,1 0-1 0 0,-1-1 1 0 0,0 1 0 0 0,1 0-1 0 0,-1-1 1 0 0,0 1-1 0 0,0-1 1 0 0,0 1 0 0 0,0-1-1 0 0,0 1 1 0 0,-1-1 0 0 0,1 0-1 0 0,0 0 1 0 0,-3 2 0 0 0,2-3 11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9:03.730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1 7528 0 0,'0'0'1801'0'0,"0"3"-1600"0"0,18 239 444 0 0,-5-107-482 0 0,-10-95-26 0 0,10 49 0 0 0,-3-46 19 0 0,-9-41-139 0 0,-1-3 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9:04.440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62 0 7232 0 0,'-15'207'1280'0'0,"-13"-6"-270"0"0,25-180-940 0 0,-9 31 120 0 0,9-41-155 0 0,2-2 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9:05.282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0 156 7232 0 0,'0'0'177'0'0,"3"0"-82"0"0,16-2 226 0 0,35-10 1 0 0,-36 7-101 0 0,1 1 0 0 0,31-3 0 0 0,97-2 906 0 0,-72 1-599 0 0,-16 0-293 0 0,33-8 370 0 0,47 1-208 0 0,-47 4-315 0 0,61-1 113 0 0,40-4 354 0 0,-80 9-83 0 0,-75 5-273 0 0,50-7 378 0 0,-30 2-185 0 0,-41 6-203 0 0,-15 2-166 0 0,-1-1 0 0 0,1 0-1 0 0,-1 0 1 0 0,1 0 0 0 0,-1 0-1 0 0,1-1 1 0 0,-1 1 0 0 0,0 0-1 0 0,1 0 1 0 0,-1-1 0 0 0,3 0 0 0 0,0 0 55 0 0,1 0 1 0 0,-1 1 0 0 0,0-1 0 0 0,0 1 0 0 0,0 0 0 0 0,0 1 0 0 0,7 0 0 0 0,5 1 480 0 0,-14-2-504 0 0,0 0 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3.07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8432 0 0,'0'0'4233'0'0,"4"8"-3757"0"0,18 42-163 0 0,24 74 1 0 0,8 65 1564 0 0,-41-155-1628 0 0,-10-27-192 0 0,-1 0 1 0 0,1 0-1 0 0,-1 1 0 0 0,0-1 1 0 0,1 14-1 0 0,-1-1-41 0 0,-2-16-19 0 0,1 0 0 0 0,-1 0 0 0 0,1 0 0 0 0,-1 1 0 0 0,0-1 0 0 0,-1 0-1 0 0,1 0 1 0 0,-1 0 0 0 0,0 0 0 0 0,0 0 0 0 0,-3 7 0 0 0,-14 22-20 0 0,12-22 14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3.53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0 211 11048 0 0,'0'0'1102'0'0,"6"-1"-995"0"0,160-47 1112 0 0,-13 11-839 0 0,-12 4 28 0 0,81-32 194 0 0,-194 61-543 0 0,-25 4-50 0 0,-1 0 0 0 0,1-1-1 0 0,0 1 1 0 0,0 0 0 0 0,-1-1-1 0 0,1 0 1 0 0,0 1-1 0 0,-1-1 1 0 0,1 0 0 0 0,-1 0-1 0 0,1-1 1 0 0,-1 1 0 0 0,3-3-1 0 0,9-3 73 0 0,-9 4 88 0 0,-12 5-83 0 0,5 0-76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3.90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9744 0 0,'0'0'990'0'0,"1"7"-747"0"0,3 10-19 0 0,1 0 0 0 0,0 0 0 0 0,13 25-1 0 0,-8-18-79 0 0,10 34 0 0 0,-11-28-36 0 0,15 73 800 0 0,-24-100-887 0 0,1 0 0 0 0,-1 0 1 0 0,1 0-1 0 0,-1 0 0 0 0,1 0 1 0 0,0 0-1 0 0,0 0 0 0 0,0 0 1 0 0,1-1-1 0 0,-1 1 0 0 0,1 0 1 0 0,0-1-1 0 0,-1 0 0 0 0,1 1 1 0 0,0-1-1 0 0,0 0 0 0 0,5 4 1 0 0,4 8 185 0 0,-8-11-93 0 0,-2-5 78 0 0,-1 0-137 0 0,4 2 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6:57.42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245 0 11952 0 0,'-3'2'8'0'0,"2"-2"17"0"0,0 0 0 0 0,0 1-1 0 0,0-1 1 0 0,-1 1 0 0 0,1-1 0 0 0,0 1 0 0 0,0 0 0 0 0,-1-1 0 0 0,1 1 0 0 0,1 0 0 0 0,-1 0 0 0 0,0 0 0 0 0,0 0 0 0 0,0 0 0 0 0,0 0 0 0 0,0 0 0 0 0,0 0 0 0 0,0 1 0 0 0,0-1 0 0 0,1 0 0 0 0,0 0 0 0 0,-1 1 0 0 0,1-1 0 0 0,-1 1 0 0 0,1-1 0 0 0,0 0 0 0 0,-1 1 0 0 0,1-1 0 0 0,0 2 0 0 0,-2 61 267 0 0,2 46 133 0 0,5-44-34 0 0,6 93 440 0 0,-10-124-625 0 0,1-1 1 0 0,2 1 0 0 0,7 40-1 0 0,-6-58-123 0 0,-2 1-1 0 0,0 0 1 0 0,-1 1-1 0 0,0-1 1 0 0,-2 0-1 0 0,0 1 1 0 0,-3 24-1 0 0,1-31-51 0 0,-1 1 0 0 0,1-1 0 0 0,-1 0 0 0 0,-1 0 0 0 0,0 0-1 0 0,-1 0 1 0 0,0-1 0 0 0,0 0 0 0 0,-2 0 0 0 0,1 0 0 0 0,-10 13 0 0 0,1-9-1 0 0</inkml:trace>
  <inkml:trace contextRef="#ctx0" brushRef="#br0" timeOffset="1">0 1061 10752 0 0,'0'0'985'0'0,"5"-2"-884"0"0,31-18 249 0 0,0-1-1 0 0,47-36 1 0 0,23-15 37 0 0,38-33 504 0 0,-62 42-518 0 0,-76 59-334 0 0,-1-1 0 0 0,1 0-1 0 0,-1 0 1 0 0,0 0 0 0 0,0-1-1 0 0,-1 1 1 0 0,1-1 0 0 0,-1 0-1 0 0,-1-1 1 0 0,1 1 0 0 0,-1-1-1 0 0,5-11 1 0 0,3-4 86 0 0,-9 20-115 0 0,3-6 54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4.29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9744 0 0,'0'0'1009'0'0,"4"6"-893"0"0,9 20 109 0 0,-2 1 1 0 0,0 0-1 0 0,-2 0 0 0 0,-1 1 1 0 0,-1 1-1 0 0,4 32 0 0 0,-14-39-38 0 0,3-20-171 0 0,-1 0 0 0 0,1 0 1 0 0,-1 0-1 0 0,1 0 1 0 0,0 0-1 0 0,0-1 0 0 0,0 1 1 0 0,0 0-1 0 0,0 0 1 0 0,0 0-1 0 0,0 0 0 0 0,1 0 1 0 0,0 3-1 0 0,0 0 31 0 0,0 0 0 0 0,0 1 0 0 0,0-1 0 0 0,-1 0 0 0 0,0 1 0 0 0,0-1 0 0 0,0 0 0 0 0,0 1 0 0 0,-1-1 0 0 0,0 0 0 0 0,-3 9 0 0 0,-2 20 143 0 0,6-33-180 0 0,0 0 1 0 0,0 0 0 0 0,0 0 0 0 0,-1 0-1 0 0,1 0 1 0 0,0 0 0 0 0,0 0 0 0 0,-1 0 0 0 0,1 0-1 0 0,0 0 1 0 0,-1 0 0 0 0,1 0 0 0 0,-1 0-1 0 0,1-1 1 0 0,-1 1 0 0 0,0 0 0 0 0,1 0-1 0 0,-1 0 1 0 0,0-1 0 0 0,0 1 0 0 0,1 0 0 0 0,-1-1-1 0 0,-1 2 1 0 0,-21 0 317 0 0,16-2-276 0 0,6 0 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4.69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1 178 11352 0 0,'0'0'2256'0'0,"7"-2"-1991"0"0,186-60 501 0 0,-98 31-403 0 0,-52 15-237 0 0,28-7 111 0 0,24-8 150 0 0,-78 24-270 0 0,-12 3 28 0 0,-6 2 170 0 0,-1 2-291 0 0,-2 0 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5.04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1 166 10344 0 0,'0'0'1494'0'0,"9"0"-1242"0"0,16-1-145 0 0,-1-1 0 0 0,0-1 0 0 0,27-8 0 0 0,79-27 180 0 0,-72 22-85 0 0,-44 13-131 0 0,1-1 0 0 0,-1 0 0 0 0,0-1 0 0 0,-1 0 0 0 0,1-1-1 0 0,-1-1 1 0 0,20-13 0 0 0,-27 16-31 0 0,0 1 1 0 0,0-1-1 0 0,0 1 0 0 0,12-4 0 0 0,-12 5 37 0 0,0 0 0 0 0,-1 0 1 0 0,1-1-1 0 0,9-6 0 0 0,-9 7 458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5.42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10544 0 0,'0'0'720'0'0,"2"7"-502"0"0,-1 0-165 0 0,-1-4-38 0 0,1-1-1 0 0,-1 1 0 0 0,1-1 0 0 0,0 1 1 0 0,0-1-1 0 0,0 1 0 0 0,0-1 1 0 0,0 1-1 0 0,0-1 0 0 0,1 0 0 0 0,-1 0 1 0 0,2 2-1 0 0,0 1 47 0 0,-1-1 1 0 0,0 1-1 0 0,0 0 0 0 0,0 0 1 0 0,-1 0-1 0 0,0-1 0 0 0,0 1 1 0 0,0 0-1 0 0,0 1 0 0 0,-1 6 1 0 0,2 11 198 0 0,4 26 76 0 0,-3 0 0 0 0,-4 63 1 0 0,-1-34-93 0 0,2-72-217 0 0,1 23 175 0 0,-2-1 0 0 0,-1 1 1 0 0,-6 31-1 0 0,4-38-91 0 0,1 0 1 0 0,1 33-1 0 0,1-30-13 0 0,4 70 326 0 0,-4-29 55 0 0,1-65-306 0 0,0-10-18 0 0,0 6-132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5.81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1 143 11656 0 0,'0'0'2002'0'0,"7"-6"-1859"0"0,23-11 0 0 0,0 0 0 0 0,33-12 1 0 0,11-6 201 0 0,-63 30-278 0 0,-1 0 1 0 0,1 0 0 0 0,0 1-1 0 0,0 0 1 0 0,0 1 0 0 0,0 0-1 0 0,0 1 1 0 0,17-1 0 0 0,-7 0 20 0 0,-18 2-52 0 0,0 1 1 0 0,0-1 0 0 0,0 1-1 0 0,0 0 1 0 0,0 0-1 0 0,0 0 1 0 0,0 0-1 0 0,5 2 1 0 0,-7-2-23 0 0,1 1 1 0 0,-1 0 0 0 0,0 0 0 0 0,1 0-1 0 0,-1 0 1 0 0,0 0 0 0 0,1 0 0 0 0,-1 0-1 0 0,0 0 1 0 0,0 1 0 0 0,0-1 0 0 0,0 0 0 0 0,0 1-1 0 0,0-1 1 0 0,-1 1 0 0 0,1-1 0 0 0,0 1-1 0 0,-1-1 1 0 0,1 1 0 0 0,-1 1 0 0 0,6 16 35 0 0,-2 0 1 0 0,0 0 0 0 0,-1 0-1 0 0,-1 0 1 0 0,0 35 0 0 0,-16 98 119 0 0,8-100-110 0 0,-7 87 88 0 0,5-81-21 0 0,8-56-121 0 0,0-1 0 0 0,-1 0 0 0 0,1 0 0 0 0,-1 0 0 0 0,1 1 0 0 0,-1-1 0 0 0,0 0 1 0 0,1 0-1 0 0,-1 0 0 0 0,0 0 0 0 0,0 0 0 0 0,-1 2 0 0 0,-7 10 168 0 0,-8-22-13 0 0,11 3-119 0 0,1 0 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6.20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11152 0 0,'0'0'2681'0'0,"5"7"-2529"0"0,0 0-114 0 0,-1 0 0 0 0,0 0 0 0 0,0 0 0 0 0,0 0 1 0 0,-1 1-1 0 0,0 0 0 0 0,0-1 0 0 0,-1 1 0 0 0,2 9 0 0 0,5 60 280 0 0,-4-1 1 0 0,-4 82-1 0 0,-13 83 101 0 0,8-196-366 0 0,-5 161 298 0 0,9-167-265 0 0,0-24-42 0 0,0 0 1 0 0,0 0 0 0 0,4 16 0 0 0,-2-10 75 0 0,-3-21 1 0 0,1-12-61 0 0,0 6-43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6.61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13464 0 0,'0'0'1832'0'0,"3"4"-1698"0"0,5 9-94 0 0,6 7 563 0 0,-2 1 0 0 0,19 40 0 0 0,-29-57-582 0 0,3 11 171 0 0,7 29-1 0 0,-11-39-153 0 0,0 1-1 0 0,-1 0 0 0 0,0-1 0 0 0,0 1 0 0 0,0 0 1 0 0,-1-1-1 0 0,1 1 0 0 0,-4 10 0 0 0,1-6-7 0 0,3-7-17 0 0,-1 0 0 0 0,1-1 1 0 0,-1 1-1 0 0,0 0 0 0 0,0 0 1 0 0,0-1-1 0 0,0 1 0 0 0,-1 0 1 0 0,1-1-1 0 0,-1 1 0 0 0,1-1 0 0 0,-1 0 1 0 0,0 0-1 0 0,-3 4 0 0 0,1-4-13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7.00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1 100 12552 0 0,'0'0'1008'0'0,"6"1"-767"0"0,5 0-151 0 0,1 0 0 0 0,-1-1 1 0 0,0 0-1 0 0,0-1 0 0 0,0 0 0 0 0,16-5 0 0 0,71-22 233 0 0,-17 3 196 0 0,-74 23-460 0 0,-1-1 0 0 0,1 0 0 0 0,-1 0-1 0 0,9-5 1 0 0,-11 5-17 0 0,0 0 1 0 0,0 1-1 0 0,0 0 0 0 0,1 0 0 0 0,-1 0 0 0 0,1 0 1 0 0,-1 1-1 0 0,1-1 0 0 0,9 0 0 0 0,-6 0 399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7.3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49 11952 0 0,'0'0'137'0'0,"0"7"4"0"0,19 92 314 0 0,-2-11 213 0 0,-15-80-566 0 0,0 0 0 0 0,1 0 0 0 0,0 0 0 0 0,4 9 0 0 0,-4-11-48 0 0,0 1 0 0 0,0 0 0 0 0,-1 0 0 0 0,0 0 0 0 0,0 1 0 0 0,1 11 0 0 0,-1-4 151 0 0,1 0 0 0 0,0 0 0 0 0,10 27 0 0 0,-12-39-177 0 0,1 0 13 0 0,0 0 1 0 0,0 0-1 0 0,0 0 1 0 0,1 0-1 0 0,-1 0 1 0 0,1-1-1 0 0,-1 1 0 0 0,1-1 1 0 0,0 0-1 0 0,4 2 32 0 0</inkml:trace>
  <inkml:trace contextRef="#ctx0" brushRef="#br0" timeOffset="1">234 1 11552 0 0,'0'0'710'0'0,"3"5"-603"0"0,2 6-69 0 0,0 1 73 0 0,1 0 0 0 0,-2 1 0 0 0,5 16-1 0 0,-5-10 4 0 0,-1 0 0 0 0,-1 0 0 0 0,0 0-1 0 0,-2 0 1 0 0,0 1 0 0 0,-1-1 0 0 0,-1 0-1 0 0,-5 22 1 0 0,2-20-9 0 0,-1 0 0 0 0,0-1-1 0 0,-2 1 1 0 0,0-2 0 0 0,-2 1-1 0 0,0-1 1 0 0,-22 31 0 0 0,30-48-99 0 0,0 0 1 0 0,-1 0 0 0 0,1 0 0 0 0,0 0-1 0 0,-1 0 1 0 0,0 0 0 0 0,1-1 0 0 0,-7 3 0 0 0,0 1 10 0 0,-1 1 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7.74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1 150 11048 0 0,'8'0'328'0'0,"4"-6"96"0"0,13 2-96 0 0,0-2 0 0 0,0 0 0 0 0,40-18 0 0 0,3 0-58 0 0,-32 14 112 0 0,-2-2 1 0 0,54-26-1 0 0,-65 31-167 0 0,-20 6-159 0 0,0 0-1 0 0,0 1 0 0 0,0-1 0 0 0,0 0 0 0 0,0-1 0 0 0,0 1 1 0 0,-1 0-1 0 0,4-3 0 0 0,-5 3 6 0 0,-11 1 181 0 0,8 0-178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6:58.39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0 390 9536 0 0,'0'0'1604'0'0,"5"-4"-1263"0"0,112-77 654 0 0,131-67 1 0 0,-172 104-539 0 0,-41 22-280 0 0,0 2 1 0 0,1 2-1 0 0,39-12 0 0 0,-74 29-173 0 0,18-5 79 0 0,2 0-1 0 0,22-3 1 0 0,-37 9-59 0 0,1-1-1 0 0,-1 1 1 0 0,0 0 0 0 0,1 1 0 0 0,-1 0 0 0 0,0 0 0 0 0,1 0 0 0 0,-1 1 0 0 0,0 0 0 0 0,0 0 0 0 0,7 4 0 0 0,-5-1-1 0 0,0 0 1 0 0,-1 0-1 0 0,1 1 0 0 0,-1 0 1 0 0,0 0-1 0 0,-1 1 1 0 0,1 0-1 0 0,-1 1 0 0 0,0 0 1 0 0,0-1-1 0 0,-1 2 0 0 0,0-1 1 0 0,-1 1-1 0 0,5 12 1 0 0,4 11 36 0 0,-3 1 0 0 0,0 1 0 0 0,-1 0 0 0 0,-2 0 0 0 0,3 39 0 0 0,-1 10 17 0 0,-2 90 1 0 0,-4-85-48 0 0,-3 12 39 0 0,-17 133-1 0 0,16-219-60 0 0,-1 67 52 0 0,2-56-30 0 0,-4 44-1 0 0,3-63-24 0 0,-11 64 53 0 0,10-64-32 0 0,-1 1-1 0 0,0 0 0 0 0,1 0 0 0 0,-1-1 1 0 0,-1 1-1 0 0,1-1 0 0 0,-7 9 0 0 0,9-14-20 0 0,0-1-1 0 0,0 1 1 0 0,0-1-1 0 0,0 1 1 0 0,0-1-1 0 0,1 1 1 0 0,-1-1-1 0 0,0 0 1 0 0,0 1 0 0 0,0-1-1 0 0,0 0 1 0 0,0 0-1 0 0,0 0 1 0 0,0 0-1 0 0,0 0 1 0 0,1 0-1 0 0,-1 0 1 0 0,0 0-1 0 0,0 0 1 0 0,-1 0-1 0 0,1-1 1 0 0,0 1 0 0 0,0 0-1 0 0,0-1 1 0 0,1 1-1 0 0,-1-1 1 0 0,1 1-1 0 0,-1-1 1 0 0,0 1-1 0 0,0-1 1 0 0,-1-1-1 0 0,-27-23 85 0 0,26 22-70 0 0,-17-20 23 0 0,2 0-1 0 0,0-1 0 0 0,1-1 1 0 0,-25-49-1 0 0,17 28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8.11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1 432 11256 0 0,'0'0'178'0'0,"5"0"9"0"0,8-1-57 0 0,-1 0 1 0 0,1-1-1 0 0,-1-1 1 0 0,1 1-1 0 0,23-10 1 0 0,77-33 629 0 0,55-26 102 0 0,-153 63-746 0 0,-13 6-82 0 0,1 0 0 0 0,0 0 1 0 0,0 1-1 0 0,0-1 0 0 0,0 1 0 0 0,1 0 0 0 0,-1 0 0 0 0,0 0 0 0 0,1 0 0 0 0,-1 1 0 0 0,5-1 1 0 0,3-2 119 0 0,-11 3-151 0 0,0 0 0 0 0,1 0 1 0 0,-1 0-1 0 0,0 0 0 0 0,0-1 1 0 0,1 1-1 0 0,-1 0 1 0 0,0 0-1 0 0,0 0 0 0 0,1 0 1 0 0,-1 0-1 0 0,0-1 0 0 0,0 1 1 0 0,0 0-1 0 0,0 0 0 0 0,1 0 1 0 0,-1-1-1 0 0,0 1 0 0 0,0 0 1 0 0,0 0-1 0 0,0-1 0 0 0,0 1 1 0 0,0 0-1 0 0,0 0 0 0 0,0-1 1 0 0,1 1-1 0 0,-1 0 0 0 0,0 0 1 0 0,0-1-1 0 0,0 1 0 0 0,0 0 1 0 0,0-1-1 0 0,0 1 0 0 0,0 0 1 0 0,-1 0-1 0 0,1-1 0 0 0,0 1 1 0 0,0 0-1 0 0,0 0 1 0 0,0-1-1 0 0,0 1 0 0 0,0 0 1 0 0,-1-1-1 0 0,-2-2 16 0 0</inkml:trace>
  <inkml:trace contextRef="#ctx0" brushRef="#br0" timeOffset="1">210 0 10344 0 0,'0'0'704'0'0,"4"8"-590"0"0,0-1-46 0 0,0 0 59 0 0,0 0-1 0 0,0 0 0 0 0,-1 1 1 0 0,0-1-1 0 0,-1 1 0 0 0,3 13 0 0 0,8 75 482 0 0,-5 1 0 0 0,-5 140 0 0 0,-3-194-427 0 0,2 0 0 0 0,9 52 0 0 0,-4-46 78 0 0,0 55 1 0 0,-5-83-137 0 0,0 0 1 0 0,1-1 0 0 0,1 0 0 0 0,9 29 0 0 0,-7-28-1 0 0,-4 10 34 0 0,-2-18-43 0 0,-2-11 159 0 0,-13-20-206 0 0,6 9-28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8.81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220 0 12760 0 0,'0'0'1221'0'0,"-1"6"-1112"0"0,-4 34 280 0 0,-2-1-1 0 0,-17 54 1 0 0,13-54-335 0 0,2-3 110 0 0,-2 0 0 0 0,-1 0 0 0 0,-2-1 0 0 0,-20 36 0 0 0,12-28 46 0 0,1 1-1 0 0,-25 81 0 0 0,44-112-112 0 0,4-7 117 0 0,26-34-137 0 0,-9 10-64 0 0,-3-1 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9.18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12960 0 0,'0'0'718'0'0,"5"4"-499"0"0,19 15-54 0 0,48 35 1642 0 0,83 33-498 0 0,-96-57-612 0 0,-56-29-639 0 0,0 0-1 0 0,-1 0 0 0 0,1 1 1 0 0,0 0-1 0 0,-1-1 0 0 0,1 1 1 0 0,-1 0-1 0 0,4 4 127 0 0,-9-6-163 0 0,1 1 0 0 0,-1 0 0 0 0,1 0 0 0 0,-1-1 1 0 0,1 1-1 0 0,0 1 0 0 0,0-1 0 0 0,0 0 0 0 0,-1 1 0 0 0,1-1 0 0 0,0 1 0 0 0,1-1 0 0 0,-1 1 0 0 0,0 0 0 0 0,-1 2 0 0 0,1-2-3 0 0,-10 10 28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0:59.55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94 0 11656 0 0,'0'0'318'0'0,"-2"6"-4"0"0,-6 25 165 0 0,1 0 0 0 0,-7 61 0 0 0,5-19 100 0 0,-16 72 79 0 0,12-58-131 0 0,5-48-205 0 0,6-36-301 0 0,1 0 0 0 0,0 1-1 0 0,0-1 1 0 0,0 1-1 0 0,1 0 1 0 0,-1-1-1 0 0,1 1 1 0 0,0-1-1 0 0,0 1 1 0 0,0 0 0 0 0,0-1-1 0 0,1 1 1 0 0,-1-1-1 0 0,1 1 1 0 0,0-1-1 0 0,0 1 1 0 0,1-1 0 0 0,1 5-1 0 0,-1-5 7 0 0,0 1 0 0 0,0-1-1 0 0,0 0 1 0 0,0-1 0 0 0,0 1 0 0 0,1 0 0 0 0,0-1-1 0 0,-1 1 1 0 0,1-1 0 0 0,0 0 0 0 0,0 0-1 0 0,0 0 1 0 0,0 0 0 0 0,1 0 0 0 0,-1-1-1 0 0,0 0 1 0 0,1 1 0 0 0,-1-1 0 0 0,1 0-1 0 0,-1-1 1 0 0,6 1 0 0 0,-2-1-7 0 0,0 0 0 0 0,-1-1 0 0 0,1 0 1 0 0,0 0-1 0 0,-1-1 0 0 0,1 0 0 0 0,-1 0 0 0 0,1-1 0 0 0,-1 1 1 0 0,12-8-1 0 0,0-2 4 0 0,0-1 0 0 0,-1 0 0 0 0,-1-2 0 0 0,0 0 1 0 0,0-1-1 0 0,-2 0 0 0 0,18-25 0 0 0,-20 27 0 0 0,0 0 1 0 0,18-14-1 0 0,-16 15 24 0 0,22-25 0 0 0,-35 37-39 0 0,0 0 0 0 0,0 0 0 0 0,0 0-1 0 0,1 0 1 0 0,-1 0 0 0 0,0 0 0 0 0,0 0-1 0 0,1 1 1 0 0,-1-1 0 0 0,0 0-1 0 0,1 1 1 0 0,-1-1 0 0 0,1 1 0 0 0,-1-1-1 0 0,1 1 1 0 0,-1 0 0 0 0,1 0 0 0 0,-1 0-1 0 0,1-1 1 0 0,-1 1 0 0 0,4 1-1 0 0,-1 23 42 0 0,4-5-40 0 0,-1 0 1 0 0,-1 1 0 0 0,-1 0-1 0 0,-1 0 1 0 0,4 39 0 0 0,-7-52-6 0 0,-1 0 1 0 0,1 0-1 0 0,1 0 1 0 0,-1 0-1 0 0,1 0 1 0 0,1-1-1 0 0,-1 1 1 0 0,1-1-1 0 0,5 10 0 0 0,-4-8 7 0 0,-1 0 0 0 0,0 0-1 0 0,0 1 1 0 0,-1-1-1 0 0,-1 1 1 0 0,2 13-1 0 0,0-3 14 0 0,-2-12-10 0 0,0 0 0 0 0,-1 0 0 0 0,0 0 0 0 0,0 0 0 0 0,0 0 0 0 0,-1 0 0 0 0,0 0-1 0 0,-2 7 1 0 0,3-14-11 0 0,-1 1-1 0 0,1 0 0 0 0,-1 0 1 0 0,1 0-1 0 0,-1-1 0 0 0,1 1 1 0 0,-1 0-1 0 0,0-1 0 0 0,1 1 1 0 0,-1-1-1 0 0,0 1 0 0 0,1 0 1 0 0,-1-1-1 0 0,0 1 0 0 0,0-1 0 0 0,0 0 1 0 0,1 1-1 0 0,-2-1 0 0 0,-5 4 16 0 0,3-1 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00.37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11048 0 0,'0'0'2232'0'0,"2"5"-1855"0"0,6 14-97 0 0,-1-5-181 0 0,-2-1 0 0 0,0 1 0 0 0,-1 0 0 0 0,5 21 0 0 0,-6-4 13 0 0,1 5 225 0 0,10 46-1 0 0,-13-79-308 0 0,0 0 0 0 0,0 0 0 0 0,1-1 0 0 0,-1 1 0 0 0,1 0 0 0 0,0-1 0 0 0,0 1 0 0 0,0-1 0 0 0,0 0 0 0 0,0 0 0 0 0,0 1 0 0 0,1-1 0 0 0,-1-1 0 0 0,0 1 0 0 0,1 0 0 0 0,5 2 0 0 0,-3-2 7 0 0,-1 1 0 0 0,1-1 0 0 0,1-1 0 0 0,-1 1 1 0 0,0-1-1 0 0,0 1 0 0 0,1-1 0 0 0,7 0 0 0 0,-6-2-16 0 0,-1 0 0 0 0,0 0-1 0 0,0 0 1 0 0,0 0 0 0 0,0-1 0 0 0,0 0 0 0 0,-1-1 0 0 0,11-5 0 0 0,42-29 117 0 0,-52 33-111 0 0,78-62 176 0 0,-63 49 49 0 0,-23 17-234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00.74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19 0 10544 0 0,'0'0'1177'0'0,"-1"5"-1066"0"0,0 4-73 0 0,0-3 164 0 0,0 0-1 0 0,1 0 0 0 0,0 0 1 0 0,0 0-1 0 0,1 9 0 0 0,5 46 249 0 0,-4 102 0 0 0,-3-85 29 0 0,-1-26-79 0 0,1-27-221 0 0,1 0 0 0 0,1 1 1 0 0,6 35-1 0 0,-6-59-148 0 0,0 0 1 0 0,-1 1-1 0 0,1-1 0 0 0,-1 0 0 0 0,0 1 0 0 0,0-1 1 0 0,0 1-1 0 0,0-1 0 0 0,0 0 0 0 0,0 1 1 0 0,-1-1-1 0 0,1 1 0 0 0,-1-1 0 0 0,0 0 0 0 0,0 0 1 0 0,-1 4-1 0 0,2-6 30 0 0,-1-7 6 0 0,0 0-1 0 0,0 0 0 0 0,0 0 1 0 0,-5-13-1 0 0,-2-13-44 0 0,2-6 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01.13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1 166 11048 0 0,'0'0'672'0'0,"6"-5"-470"0"0,11-8-41 0 0,1 1 0 0 0,37-18 0 0 0,51-19 595 0 0,-81 38-527 0 0,3 0 8 0 0,1 2-1 0 0,0 1 1 0 0,44-5 0 0 0,-62 11-152 0 0,-8 1-55 0 0,1 1-1 0 0,0-1 1 0 0,-1 1 0 0 0,1 0-1 0 0,0 0 1 0 0,0 0-1 0 0,-1 0 1 0 0,1 1 0 0 0,0-1-1 0 0,-1 1 1 0 0,1 0-1 0 0,-1 0 1 0 0,1 0 0 0 0,-1 1-1 0 0,1-1 1 0 0,-1 1 0 0 0,0 0-1 0 0,1 0 1 0 0,-1 0-1 0 0,0 0 1 0 0,-1 1 0 0 0,1-1-1 0 0,0 1 1 0 0,-1 0-1 0 0,1 0 1 0 0,-1 0 0 0 0,0 0-1 0 0,0 0 1 0 0,0 0-1 0 0,0 0 1 0 0,-1 1 0 0 0,1-1-1 0 0,-1 1 1 0 0,0-1-1 0 0,0 1 1 0 0,0 0 0 0 0,0-1-1 0 0,-1 5 1 0 0,6 23 46 0 0,-3-13-27 0 0,0 0-1 0 0,-1 0 1 0 0,-1 32 0 0 0,-1 53 137 0 0,-15 33-27 0 0,9-109-124 0 0,1 6 17 0 0,4-30-44 0 0,0 0 0 0 0,0 0 0 0 0,-1 0 1 0 0,1 0-1 0 0,-1 0 0 0 0,1-1 1 0 0,-1 1-1 0 0,0 0 0 0 0,0-1 0 0 0,0 0 1 0 0,0 1-1 0 0,-1-1 0 0 0,-3 3 1 0 0,-6 7 20 0 0,-19 10 80 0 0,30-20-84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01.51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0 205 12552 0 0,'0'0'874'0'0,"6"-3"-770"0"0,43-15 162 0 0,-1-3-1 0 0,-1-1 0 0 0,54-36 1 0 0,-80 44-203 0 0,-11 8-10 0 0,0-1-1 0 0,0-1 0 0 0,10-9 1 0 0,-10 9-2 0 0,10-9 65 0 0,-20 13-108 0 0,0 3 24 0 0</inkml:trace>
  <inkml:trace contextRef="#ctx0" brushRef="#br0" timeOffset="1">6 394 9744 0 0,'0'0'4613'0'0,"18"-3"-4504"0"0,60-9 7 0 0,-15 3 38 0 0,-1-2 1 0 0,0-3 0 0 0,64-24 0 0 0,-123 37-132 0 0,0 0-1 0 0,-1 0 1 0 0,1 0 0 0 0,-1-1-1 0 0,0 1 1 0 0,1-1 0 0 0,3-3-1 0 0,-5 4 60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02.18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0 498 9144 0 0,'0'0'2050'0'0,"6"-3"-1579"0"0,139-65 1529 0 0,-16 10-1475 0 0,2-1 337 0 0,-61 30-620 0 0,69-22 82 0 0,-97 38-141 0 0,0-2 0 0 0,62-32 1 0 0,40-19 189 0 0,-88 43-224 0 0,-37 15-85 0 0,64-25 421 0 0,-83 33-480 0 0,1 0-1 0 0,-1 0 0 0 0,0 0 0 0 0,0 0 0 0 0,0 0 0 0 0,1 0 0 0 0,-1 0 0 0 0,0 0 0 0 0,0 0 0 0 0,0 0 0 0 0,0 0 0 0 0,1 0 0 0 0,-1-1 0 0 0,0 1 0 0 0,0 0 1 0 0,0 0-1 0 0,0 0 0 0 0,0 0 0 0 0,1 0 0 0 0,-1-1 0 0 0,0 1 0 0 0,0 0 0 0 0,0 0 0 0 0,0 0 0 0 0,0 0 0 0 0,0-1 0 0 0,0 1 0 0 0,0 0 0 0 0,0 0 1 0 0,0 0-1 0 0,0-1 0 0 0,0 1 0 0 0,0 0 0 0 0,0 0 0 0 0,0 0 0 0 0,0-1 0 0 0,0 1 0 0 0,0 0 0 0 0,0 0 0 0 0,0 0 0 0 0,0-1 0 0 0,0 1 0 0 0,0 0 0 0 0,0 0 1 0 0,0 0-4 0 0,0-1 1 0 0,0 1 0 0 0,0 0-1 0 0,-1 0 1 0 0,1 0 0 0 0,0 0-1 0 0,0 0 1 0 0,0 0 0 0 0,0 0-1 0 0,0 0 1 0 0,0 0 0 0 0,0-1-1 0 0,0 1 1 0 0,0 0 0 0 0,0 0-1 0 0,0 0 1 0 0,0 0 0 0 0,0 0-1 0 0,0 0 1 0 0,0 0 0 0 0,0 0-1 0 0,0-1 1 0 0,0 1 0 0 0,0 0-1 0 0,0 0 1 0 0,0 0 0 0 0,0 0-1 0 0,0 0 1 0 0,1 0 0 0 0,-1 0-1 0 0,0 0 1 0 0,0 0 0 0 0,0-1-1 0 0,0 1 1 0 0,0 0-1 0 0,0 0 1 0 0,0 0 0 0 0,0 0-1 0 0,0 0 1 0 0,0 0 0 0 0,0 0-1 0 0,1 0 1 0 0,-1 0 0 0 0,0 0-1 0 0,0 0 1 0 0,0 0 0 0 0,0 0-1 0 0,0 0 1 0 0,0 0 0 0 0,0 0-1 0 0,0 0 1 0 0,1 0 0 0 0,-1 0-1 0 0,0 0 1 0 0,0 0 0 0 0,0 0-1 0 0,0 0 1 0 0,0 0 0 0 0,-17-12 580 0 0,15 10-534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02.55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11448 0 0,'0'0'713'0'0,"1"6"-496"0"0,17 89 541 0 0,2 138 500 0 0,-11 67-162 0 0,-11-142-787 0 0,-1-100-179 0 0,6 49 193 0 0,0-72-145 0 0,-3 51 1 0 0,-9-4 269 0 0,8-68-175 0 0,-2-31-153 0 0,-8-22-41 0 0,8 16-33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6:58.777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203 1 12552 0 0,'0'0'598'0'0,"1"7"-419"0"0,2 2-142 0 0,0 2 18 0 0,-1 1 0 0 0,-1-1 0 0 0,1 1 0 0 0,-1 14 0 0 0,0 99 349 0 0,-9 364 935 0 0,2-361-1139 0 0,-11 119 254 0 0,-45 250 157 0 0,36-277-401 0 0,-4 6-3 0 0,11-85 284 0 0,16-103-369 0 0,3-33-98 0 0,0 0 0 0 0,0 0 0 0 0,0 0 0 0 0,-1 0 0 0 0,0-1 0 0 0,0 1 0 0 0,-2 8 0 0 0,3-13-22 0 0,0 0-1 0 0,0 0 0 0 0,0 0 1 0 0,0 1-1 0 0,0-1 0 0 0,0 0 0 0 0,0 0 1 0 0,0 0-1 0 0,-1 0 0 0 0,1 0 0 0 0,0 1 1 0 0,0-1-1 0 0,0 0 0 0 0,0 0 0 0 0,0 0 1 0 0,-1 0-1 0 0,1 0 0 0 0,0 0 1 0 0,0 0-1 0 0,0 1 0 0 0,0-1 0 0 0,0 0 1 0 0,-1 0-1 0 0,1 0 0 0 0,0 0 0 0 0,0 0 1 0 0,0 0-1 0 0,-1 0 0 0 0,1 0 0 0 0,0 0 1 0 0,0 0-1 0 0,0 0 0 0 0,0 0 1 0 0,-1 0-1 0 0,1 0 0 0 0,0 0 0 0 0,0 0 1 0 0,0-1-1 0 0,-1 1 0 0 0,1 0 0 0 0,0 0 1 0 0,0 0-1 0 0,-7-8 20 0 0,-4-13 18 0 0,2-2 21 0 0,2 2-3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02.92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290 0 13264 0 0,'0'0'1337'0'0,"-3"6"-1057"0"0,-27 55 333 0 0,-4-2 0 0 0,-51 71-1 0 0,41-78-257 0 0,10-13-152 0 0,10-16-78 0 0,20-21-94 0 0,1 1 0 0 0,0 0 1 0 0,-1-1-1 0 0,1 1 0 0 0,0 1 1 0 0,0-1-1 0 0,1 0 0 0 0,-1 1 1 0 0,1 0-1 0 0,-3 5 0 0 0,37-34 272 0 0,-15 12-273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03.28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12864 0 0,'5'3'286'0'0,"5"4"-148"0"0,-1 1 0 0 0,0 0 0 0 0,0 0 0 0 0,-1 1-1 0 0,0 0 1 0 0,-1 0 0 0 0,8 12 0 0 0,-9-12-31 0 0,1-1 0 0 0,0 0 0 0 0,0 0 1 0 0,1-1-1 0 0,-1 0 0 0 0,2 0 0 0 0,9 6 0 0 0,-10-7 34 0 0,-1 0 0 0 0,0 1 0 0 0,12 14 0 0 0,-13-13-65 0 0,1-1-1 0 0,0 0 0 0 0,15 12 1 0 0,79 54 837 0 0,-94-69-779 0 0,-1 1 0 0 0,1-1 0 0 0,13 6 0 0 0,-20-10 6 0 0,-6 0 54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22.70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22 1 7832 0 0,'0'0'864'0'0,"0"7"-431"0"0,-4 101 894 0 0,3 1-349 0 0,0-10-703 0 0,2-61 166 0 0,-2-1 1 0 0,-8 50-1 0 0,7-77-339 0 0,1 0 1 0 0,1 0-1 0 0,0 0 1 0 0,0-1-1 0 0,3 13 1 0 0,-6 7 96 0 0,2-26-160 0 0,1-1-1 0 0,-1 0 0 0 0,1 1 1 0 0,-1-1-1 0 0,1 1 1 0 0,0-1-1 0 0,0 1 0 0 0,0-1 1 0 0,0 1-1 0 0,1-1 1 0 0,-1 0-1 0 0,1 1 0 0 0,-1-1 1 0 0,1 1-1 0 0,0-1 0 0 0,0 0 1 0 0,2 4-1 0 0,-1-2 32 0 0,-1-1 0 0 0,0 0 0 0 0,-1 0 0 0 0,1 0 0 0 0,-1 1 0 0 0,1-1 0 0 0,-1 4 0 0 0,0-1 322 0 0,0-21-65 0 0,3-14-259 0 0,3 8-41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23.38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9848 0 0,'0'0'410'0'0,"3"6"-342"0"0,-1-2-46 0 0,0 0 14 0 0,0-1 1 0 0,0 1 0 0 0,0 0 0 0 0,-1 0 0 0 0,0 0 0 0 0,0 0 0 0 0,0 0-1 0 0,0 0 1 0 0,-1 0 0 0 0,1 7 0 0 0,7 134 301 0 0,0 7-95 0 0,-8-131-193 0 0,-1 13 46 0 0,2 0 0 0 0,1-1 0 0 0,10 48 0 0 0,-5-46-12 0 0,-5-25-50 0 0,0 0 0 0 0,0-1 1 0 0,1 0-1 0 0,6 14 1 0 0,5 14 94 0 0,-13-32-109 0 0,1 0 0 0 0,-1 0 0 0 0,1 0 0 0 0,0 0 0 0 0,0 0 0 0 0,1-1 0 0 0,0 1 0 0 0,0-1 0 0 0,0 1 0 0 0,0-1 0 0 0,1 0 0 0 0,0 0 0 0 0,5 4 0 0 0,0-2 17 0 0,0-1 0 0 0,1 0 0 0 0,-1-1 1 0 0,1 0-1 0 0,0-1 0 0 0,0 0 0 0 0,0 0 0 0 0,1-1 0 0 0,-1 0 1 0 0,0-1-1 0 0,1 0 0 0 0,10-1 0 0 0,15-1-14 0 0,-1-2-1 0 0,43-9 1 0 0,-46 7 10 0 0,-13 0 2 0 0,1 0 0 0 0,-1-1 0 0 0,0-1-1 0 0,28-14 1 0 0,1 0 22 0 0,70-39 321 0 0,-91 48-275 0 0,-22 10-61 0 0,0 0 0 0 0,0 0 0 0 0,-1 0 0 0 0,1 0-1 0 0,-1-1 1 0 0,0 0 0 0 0,5-3 0 0 0,-1 0 448 0 0,-8 6-465 0 0,1-1 1 0 0,-1 1-1 0 0,1 0 1 0 0,-1 0-1 0 0,0 0 1 0 0,1-1-1 0 0,-1 1 1 0 0,1 0-1 0 0,-1 0 1 0 0,0-1-1 0 0,1 1 1 0 0,-1 0-1 0 0,0 0 1 0 0,0-1-1 0 0,1 1 1 0 0,-1-1-1 0 0,0 1 1 0 0,0 0-1 0 0,1-1 1 0 0,-1 1-1 0 0,0 0 1 0 0,0-1-1 0 0,0 1 1 0 0,0-1-1 0 0,0 1 1 0 0,0-1-1 0 0,1 1 1 0 0,-1 0-1 0 0,0-1 1 0 0,0 1-1 0 0,0-1 1 0 0,-1 1-1 0 0,1-1 1 0 0,0 1-1 0 0,0 0 1 0 0,0-1-1 0 0,0 1 1 0 0,0-1-1 0 0,0 1 1 0 0,-1 0-1 0 0,1-1 1 0 0,0 1-1 0 0,0 0 1 0 0,-1-1-1 0 0,1 1 1 0 0,0 0-1 0 0,0-1 1 0 0,-1 1-1 0 0,1 0 1 0 0,-1-1-1 0 0,0 1 1 0 0,-1-13 126 0 0,2 4-72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23.77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10344 0 0,'0'0'844'0'0,"6"7"-726"0"0,50 63 432 0 0,-42-49-142 0 0,20 43 1 0 0,8 7 292 0 0,-40-67-654 0 0,-1-3-34 0 0,0-1 1 0 0,0 1-1 0 0,-1 0 0 0 0,1 0 0 0 0,-1 0 0 0 0,1 0 0 0 0,-1 0 0 0 0,0 0 0 0 0,1 1 0 0 0,-1-1 0 0 0,0 0 1 0 0,0 0-1 0 0,1 0 0 0 0,-1 0 0 0 0,0 0 0 0 0,0 0 0 0 0,-1 0 0 0 0,1 3 0 0 0,2-8 13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24.26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8936 0 0,'0'0'704'0'0,"5"1"-607"0"0,-3-1-57 0 0,1 0 1 0 0,-1 0-1 0 0,0 0 1 0 0,0 1-1 0 0,1-1 1 0 0,-1 1-1 0 0,0 0 1 0 0,0 0-1 0 0,0 0 0 0 0,0 0 1 0 0,0 0-1 0 0,0 0 1 0 0,0 0-1 0 0,0 0 1 0 0,-1 1-1 0 0,1-1 1 0 0,0 1-1 0 0,-1-1 0 0 0,1 1 1 0 0,1 3-1 0 0,178 194 1143 0 0,-153-170-1057 0 0,64 77 505 0 0,-72-79-543 0 0,-7-8 89 0 0,30 32 0 0 0,-12-23 1007 0 0,-47-28-931 0 0,9 0-170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24.87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206 1 10248 0 0,'0'0'118'0'0,"0"5"-3"0"0,-1 40 417 0 0,-2 0 1 0 0,-13 59-1 0 0,-1-21-307 0 0,9-38 1 0 0,-16 51-1 0 0,9-54 33 0 0,5-17-94 0 0,2 0 1 0 0,-5 29-1 0 0,-15 62 185 0 0,14-76-223 0 0,12-33-104 0 0,-1-1 0 0 0,1 1-1 0 0,0 0 1 0 0,0 0 0 0 0,0 8-1 0 0,-13 57 933 0 0,15-72-817 0 0,-1 0-133 0 0,0-1-1 0 0,1 0 1 0 0,-1 0 0 0 0,0 1-1 0 0,1-1 1 0 0,-1 0 0 0 0,0 0 0 0 0,1 0-1 0 0,-1 0 1 0 0,1 0 0 0 0,-1 0 0 0 0,1 0-1 0 0,0 0 1 0 0,-1 0 0 0 0,1 0-1 0 0,0 0 1 0 0,0 0 0 0 0,0-3 0 0 0,-1 2 10 0 0,-3-14 45 0 0,-3-1 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26.56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543 1 8136 0 0,'0'0'2769'0'0,"-3"9"-2293"0"0,-16 41-88 0 0,-1-1-1 0 0,-4-1 1 0 0,-1 0 0 0 0,-42 58 0 0 0,18-43 303 0 0,-105 107 0 0 0,80-94-161 0 0,64-67-421 0 0,0 0 0 0 0,0-1 0 0 0,-17 11 0 0 0,-18 14 585 0 0,39-21-388 0 0,6-12-301 0 0,0 0 0 0 0,0 1-1 0 0,0-1 1 0 0,0 0 0 0 0,0 0 0 0 0,0 0 0 0 0,0 0-1 0 0,0 0 1 0 0,0 1 0 0 0,0-1 0 0 0,0 0 0 0 0,0 0-1 0 0,0 0 1 0 0,1 0 0 0 0,-1 0 0 0 0,0 1 0 0 0,0-1 0 0 0,0 0-1 0 0,0 0 1 0 0,0 0 0 0 0,0 0 0 0 0,0 0 0 0 0,0 0-1 0 0,0 0 1 0 0,1 1 0 0 0,-1-1 0 0 0,0 0 0 0 0,0 0-1 0 0,0 0 1 0 0,0 0 0 0 0,0 0 0 0 0,1 0 0 0 0,-1 0-1 0 0,0 0 1 0 0,0 0 0 0 0,0 0 0 0 0,0 0 0 0 0,0 0 0 0 0,1 0-1 0 0,-1 0 1 0 0,0 0 0 0 0,0 0 0 0 0,0 0 0 0 0,0 0-1 0 0,1 0 1 0 0,-1 0 0 0 0,0 0 0 0 0,0 0 0 0 0,0 0-1 0 0,0 0 1 0 0,0 0 0 0 0,1 0 0 0 0,-1 0 0 0 0,0 0 0 0 0,0-1-1 0 0,0 1 1 0 0,26-11 70 0 0,-14 4-29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26.95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9440 0 0,'0'0'642'0'0,"2"7"-580"0"0,5 27 52 0 0,3 49 0 0 0,-4-25 35 0 0,-4-47-108 0 0,-1 0 0 0 0,0 0 0 0 0,-1 0 0 0 0,0 1-1 0 0,-3 18 1 0 0,0-5-19 0 0,-1 35-1 0 0,3 104 418 0 0,-3-110-243 0 0,0-17 38 0 0,2 0-1 0 0,5 59 1 0 0,-2-86-168 0 0,0-1 14 0 0,0 0-1 0 0,1 0 0 0 0,0 0 0 0 0,5 15 1 0 0,-5-16 599 0 0,6-16-469 0 0,-1 6-171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27.67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1 144 9536 0 0,'0'0'2384'0'0,"9"2"-2271"0"0,7 0-67 0 0,0 0-1 0 0,0-1 1 0 0,0-1 0 0 0,1 0-1 0 0,27-5 1 0 0,91-21 121 0 0,-30 5-24 0 0,-87 17-112 0 0,0-1 1 0 0,33-13-1 0 0,12-4 42 0 0,-55 20-62 0 0,-1-1 0 0 0,1 0 0 0 0,-1-1 1 0 0,0 0-1 0 0,0 0 0 0 0,9-6 0 0 0,-2 5 30 0 0,-13 5-38 0 0,-1 0 0 0 0,1 0 0 0 0,0 0 1 0 0,0 0-1 0 0,-1-1 0 0 0,1 1 1 0 0,0 0-1 0 0,-1 0 0 0 0,1 0 0 0 0,0-1 1 0 0,-1 1-1 0 0,1 0 0 0 0,-1-1 0 0 0,1 1 1 0 0,0 0-1 0 0,-1-1 0 0 0,1 1 1 0 0,-1-1-1 0 0,1 1 0 0 0,-1-1 0 0 0,1 1 1 0 0,-1-1-1 0 0,1 1 0 0 0,-1-1 1 0 0,0 1-1 0 0,1-1 0 0 0,-1 0 0 0 0,0 1 1 0 0,0-1-1 0 0,1 0 0 0 0,-1 0 1 0 0,0 0 73 0 0,-1 1-74 0 0,1 0 0 0 0,-1-1 0 0 0,0 1 0 0 0,0 0 0 0 0,1 0 0 0 0,-1 0 0 0 0,0 0 0 0 0,1 1 0 0 0,-1-1 0 0 0,0 0 0 0 0,0 0 0 0 0,1 0 0 0 0,-1 0 0 0 0,0 1 1 0 0,1-1-1 0 0,-1 0 0 0 0,0 1 0 0 0,1-1 0 0 0,-1 0 0 0 0,1 1 0 0 0,-1-1 0 0 0,0 1 0 0 0,1-1 0 0 0,-1 1 0 0 0,1-1 0 0 0,-1 1 0 0 0,1-1 0 0 0,0 1 0 0 0,-1 1 0 0 0,-1 0-3 0 0,-5 5 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36:59.721"/>
    </inkml:context>
    <inkml:brush xml:id="br0">
      <inkml:brushProperty name="width" value="0.35" units="cm"/>
      <inkml:brushProperty name="height" value="0.35" units="cm"/>
      <inkml:brushProperty name="color" value="#333333"/>
    </inkml:brush>
  </inkml:definitions>
  <inkml:trace contextRef="#ctx0" brushRef="#br0">83 1 13056 0 0,'0'0'1800'0'0,"-3"5"-1666"0"0,-3 10 29 0 0,0 1 0 0 0,1 0 0 0 0,1-1 0 0 0,1 2 0 0 0,-3 21 0 0 0,-6 93 794 0 0,8-89-908 0 0,-12 101 311 0 0,0-10 315 0 0,15-128-648 0 0,1 1 1 0 0,-1-1 0 0 0,2 0-1 0 0,-1 0 1 0 0,0 1 0 0 0,1-1-1 0 0,0 0 1 0 0,0 0 0 0 0,0 0-1 0 0,0 0 1 0 0,1 0 0 0 0,0 0-1 0 0,0-1 1 0 0,3 7-1 0 0,-2-7 16 0 0,-1 0-1 0 0,-1 1 1 0 0,0-1-1 0 0,1 1 1 0 0,-1-1-1 0 0,1 8 1 0 0,-1-11-33 0 0,-1 0 0 0 0,1 0 1 0 0,-1 0-1 0 0,1 0 1 0 0,-1 0-1 0 0,0-1 0 0 0,1 1 1 0 0,-1 0-1 0 0,1-1 0 0 0,0 1 1 0 0,0 0-1 0 0,-1-1 0 0 0,1 1 1 0 0,0-1-1 0 0,0 1 0 0 0,0-1 1 0 0,0 1-1 0 0,-1-1 0 0 0,1 0 1 0 0,-1 1-1 0 0,1-1 0 0 0,0 0 1 0 0,0 0-1 0 0,2 0 1 0 0,-1 1 4 0 0,-1-1 0 0 0,2 0 0 0 0,-1 0 0 0 0,0 0 1 0 0,-1 0-1 0 0,1 0 0 0 0,0 0 0 0 0,1 0 0 0 0,-1-1 1 0 0,-1 1-1 0 0,4-2 0 0 0,16-10 28 0 0,0-1 0 0 0,0-2 0 0 0,-1 0 0 0 0,-1-1 0 0 0,22-24-1 0 0,-17 11-14 0 0,28-34 50 0 0,1 3 0 0 0,90-78 0 0 0,-140 135-71 0 0,2 1 0 0 0,-1-1 1 0 0,1 0-1 0 0,-1 1 0 0 0,1 0 1 0 0,0 1-1 0 0,0-1 0 0 0,0 1 1 0 0,0 0-1 0 0,0 0 0 0 0,0 1 1 0 0,0-1-1 0 0,6 1 0 0 0,-11 1-5 0 0,1-1-1 0 0,0 0 0 0 0,0 0 1 0 0,-1 0-1 0 0,0 1 1 0 0,1-1-1 0 0,0 0 0 0 0,-1 1 1 0 0,1-1-1 0 0,0 0 0 0 0,-1 1 1 0 0,1-1-1 0 0,-1 1 0 0 0,1-1 1 0 0,-1 1-1 0 0,1-1 1 0 0,-1 1-1 0 0,1 0 0 0 0,-1-1 1 0 0,1 1-1 0 0,-1 0 0 0 0,0 0 1 0 0,9 21 24 0 0,-7-13-10 0 0,3 10-11 0 0,-1 1 1 0 0,0 0 0 0 0,-1 0-1 0 0,-2 0 1 0 0,0 20-1 0 0,1-12 3 0 0,12 118 24 0 0,1 22-3 0 0,-10-114-32 0 0,-3-44 2 0 0,-1-1-1 0 0,1 0 1 0 0,-2 1 0 0 0,1-1-1 0 0,-1 1 1 0 0,-1-1-1 0 0,0 0 1 0 0,-3 16-1 0 0,-2-2-4 0 0,4-13 4 0 0,-1 1 0 0 0,0-1 0 0 0,-1 0-1 0 0,-4 11 1 0 0,0-3-5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32.04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8432 0 0,'0'0'696'0'0,"2"6"-392"0"0,3 9-103 0 0,-1-6 34 0 0,-1-1 1 0 0,-1 1-1 0 0,0 0 1 0 0,2 9-1 0 0,-3-6-102 0 0,2-1-1 0 0,-1 0 1 0 0,9 22 0 0 0,2 8 263 0 0,-11-34-375 0 0,21 108 318 0 0,-21-98-194 0 0,0 1 1 0 0,-2-1 0 0 0,0 0-1 0 0,-5 33 1 0 0,5-50-143 0 0,-2 6 43 0 0,1 0 0 0 0,1 0 0 0 0,-1 0 0 0 0,1 0 0 0 0,1 12 0 0 0,-1-18-41 0 0,0 1 1 0 0,0-1-1 0 0,1 0 1 0 0,-1 0-1 0 0,0 1 1 0 0,0-1-1 0 0,0 0 1 0 0,1 1-1 0 0,-1-1 1 0 0,0 0-1 0 0,0 0 1 0 0,1 1-1 0 0,-1-1 1 0 0,0 0-1 0 0,1 0 1 0 0,-1 0-1 0 0,0 0 1 0 0,0 1-1 0 0,1-1 1 0 0,-1 0-1 0 0,0 0 1 0 0,1 0-1 0 0,-1 0 1 0 0,0 0-1 0 0,1 0 1 0 0,-1 0-1 0 0,1 0 1 0 0,-1 0-1 0 0,0 0 1 0 0,1 0-1 0 0,-1 0 1 0 0,0 0-1 0 0,1 0 1 0 0,-1 0-1 0 0,1 0 1 0 0,1 0 44 0 0,1 0 30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32.47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9344 0 0,'0'0'144'0'0,"3"6"0"0"0,8 15 65 0 0,-2 1 1 0 0,7 28 0 0 0,-11-27 64 0 0,-2 0 0 0 0,0 0 0 0 0,-2 0 0 0 0,-3 46 0 0 0,0-10-40 0 0,-10 3 37 0 0,12-59-263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33.16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34 6016 0 0,'0'0'6432'0'0,"21"3"-6314"0"0,48 9-32 0 0,158 20 171 0 0,-182-28-137 0 0,1-2 0 0 0,-1-2 1 0 0,61-7-1 0 0,-87 4-51 0 0,1-1 0 0 0,-1 0 0 0 0,0-2 0 0 0,0 0 0 0 0,-1-1 0 0 0,18-9 0 0 0,-35 16-58 0 0,-1-1 1 0 0,1 1-1 0 0,0 0 0 0 0,-1 0 0 0 0,1 0 1 0 0,-1-1-1 0 0,1 1 0 0 0,-1 0 1 0 0,1-1-1 0 0,-1 1 0 0 0,1-1 1 0 0,-1 1-1 0 0,1 0 0 0 0,-1-1 1 0 0,0 1-1 0 0,1-1 0 0 0,-1 1 1 0 0,0-1-1 0 0,1 1 0 0 0,-1-1 0 0 0,0 1 1 0 0,0-1-1 0 0,1 0 0 0 0,-1 1 1 0 0,0-1-1 0 0,0 1 0 0 0,0-1 1 0 0,0 0-1 0 0,0 1 0 0 0,0-1 1 0 0,0 1-1 0 0,0-1 0 0 0,0 0 0 0 0,0 1 1 0 0,0-1-1 0 0,0 1 0 0 0,-1-1 1 0 0,1 1-1 0 0,0-2 0 0 0,-1 1 11 0 0,0 0 0 0 0,0 0 1 0 0,0 0-1 0 0,-1 0 0 0 0,1 0 0 0 0,0 0 0 0 0,0 0 0 0 0,-1 0 0 0 0,1 0 0 0 0,0 1 0 0 0,-1-1 0 0 0,1 0 0 0 0,-1 1 0 0 0,1-1 0 0 0,-3 1 0 0 0,1-1 44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33.66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490 1 9648 0 0,'-3'7'161'0'0,"-37"78"599"0"0,18-47-352 0 0,-2-1-1 0 0,-1-1 1 0 0,-2-1-1 0 0,-2-1 1 0 0,-55 51-1 0 0,63-63-180 0 0,-25 36 0 0 0,-7 7 19 0 0,-45 58 489 0 0,92-114-662 0 0,5-8-53 0 0,1-1 0 0 0,0 0-1 0 0,0 0 1 0 0,0 1 0 0 0,-1-1 0 0 0,1 0-1 0 0,0 1 1 0 0,0-1 0 0 0,0 0 0 0 0,-1 0 0 0 0,1 1-1 0 0,0-1 1 0 0,-1 0 0 0 0,1 0 0 0 0,0 0-1 0 0,-1 1 1 0 0,1-1 0 0 0,0 0 0 0 0,-1 0 0 0 0,1 0-1 0 0,0 0 1 0 0,-1 0 0 0 0,1 0 0 0 0,0 0-1 0 0,-1 0 1 0 0,1 0 0 0 0,0 0 0 0 0,-1 0 0 0 0,1 0-1 0 0,-1 0 1 0 0,1 0 0 0 0,0 0 0 0 0,-1 0-1 0 0,1 0 35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34.08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9440 0 0,'0'0'2872'0'0,"2"8"-2496"0"0,4 42-172 0 0,-2-1 0 0 0,-3 63 0 0 0,1-42 127 0 0,-1-50-162 0 0,0-1 0 0 0,-2 1 0 0 0,-3 28 1 0 0,-3 15 573 0 0,2 125 0 0 0,5-156 118 0 0,0-32-829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34.53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87 9848 0 0,'0'0'2584'0'0,"7"-1"-2264"0"0,57-12 66 0 0,55-7 253 0 0,37-6-123 0 0,-23 4-308 0 0,-127 20-198 0 0,-1 2 0 0 0,1-1 0 0 0,0 0 0 0 0,0 1 0 0 0,0 0 0 0 0,-1 0 0 0 0,1 1 0 0 0,0-1 0 0 0,0 1 0 0 0,0 0 0 0 0,-1 1 0 0 0,1 0 0 0 0,-1-1 0 0 0,1 2 0 0 0,-1-1 0 0 0,0 0 0 0 0,5 4 0 0 0,7 5 24 0 0,-14-9-30 0 0,0 0 0 0 0,0-1 0 0 0,-1 1-1 0 0,1 0 1 0 0,0 0 0 0 0,-1 0 0 0 0,0 1 0 0 0,1-1 0 0 0,-1 0-1 0 0,0 1 1 0 0,0 0 0 0 0,1 3 0 0 0,12 29 11 0 0,-2 2 0 0 0,-2 0 0 0 0,10 62 0 0 0,-5-24 5 0 0,-12-53-14 0 0,1 35 0 0 0,1 9 7 0 0,-2-43-11 0 0,0 1 0 0 0,-2 0 0 0 0,-1 0 0 0 0,-2 27 0 0 0,4-19 0 0 0,-2-30-2 0 0,0 0 1 0 0,-1 1-1 0 0,1-1 0 0 0,-1 1 1 0 0,1-1-1 0 0,-1 1 0 0 0,0-1 1 0 0,0 1-1 0 0,0-1 0 0 0,-1 1 0 0 0,1-1 1 0 0,0 1-1 0 0,-1-1 0 0 0,0 0 1 0 0,1 1-1 0 0,-1-1 0 0 0,-3 4 1 0 0,4-5-1 0 0,-3 1-7 0 0,-1-2 0 0 0,2 0 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34.99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1 166 9040 0 0,'0'0'756'0'0,"6"-1"-583"0"0,52-5 277 0 0,0-3 0 0 0,67-20-1 0 0,-48 2-29 0 0,-53 18-320 0 0,-13 5-31 0 0,1-1 0 0 0,-1-1 0 0 0,0 0 0 0 0,0-1 0 0 0,-1 1 0 0 0,20-18 0 0 0,-30 24-65 0 0,1 0 0 0 0,-1-1-1 0 0,1 1 1 0 0,-1-1 0 0 0,1 1 0 0 0,-1-1 0 0 0,0 1 0 0 0,1-1-1 0 0,-1 0 1 0 0,0 1 0 0 0,1-1 0 0 0,-1 1 0 0 0,0-1 0 0 0,0 0-1 0 0,1 1 1 0 0,-1-1 0 0 0,0 0 0 0 0,0 1 0 0 0,0-1 0 0 0,0 0-1 0 0,0 1 1 0 0,0-1 0 0 0,0 0 0 0 0,0 1 0 0 0,0-1-1 0 0,0 0 1 0 0,-1 1 0 0 0,1-2 0 0 0,-2-6 81 0 0,2 7-58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1:35.36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1 140 8032 0 0,'0'0'297'0'0,"8"-2"-201"0"0,137-27 344 0 0,-69 10-67 0 0,-39 11-108 0 0,0-2-1 0 0,42-17 1 0 0,-51 6-63 0 0,-26 18-179 0 0,1 0-1 0 0,1 1 1 0 0,-1-1 0 0 0,0 1 0 0 0,1-1-1 0 0,-1 1 1 0 0,7-3 0 0 0,-7 5 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2:01.17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8136 0 0,'0'0'1968'0'0,"5"2"-1831"0"0,1 0-174 0 0,-4-1 165 0 0,1-1 0 0 0,-1 1-1 0 0,0-1 1 0 0,0 1 0 0 0,0 0 0 0 0,0 0 0 0 0,0 0 0 0 0,0 0-1 0 0,0 0 1 0 0,0 0 0 0 0,0 1 0 0 0,-1-1 0 0 0,1 1-1 0 0,-1-1 1 0 0,1 1 0 0 0,2 3 0 0 0,-2 0 49 0 0,0 1 0 0 0,-1-1 0 0 0,0 1 0 0 0,0-1 0 0 0,0 1 0 0 0,-1 6 0 0 0,1-7-63 0 0,-1-1 0 0 0,1 1 0 0 0,0-1 0 0 0,0 0 0 0 0,3 8 0 0 0,4 15 51 0 0,17 122 466 0 0,3 39 142 0 0,-24-156-630 0 0,5 30 205 0 0,-9-48-92 0 0,0-14-244 0 0,0 1 0 0 0,0-1 0 0 0,0 0 0 0 0,0 1 1 0 0,-1-1-1 0 0,1 0 0 0 0,0 1 0 0 0,0-1 0 0 0,-1 0 0 0 0,1 1 0 0 0,0-1 0 0 0,0 0 0 0 0,-1 0 0 0 0,1 1 0 0 0,0-1 0 0 0,-1 0 0 0 0,1 0 0 0 0,0 0 0 0 0,-1 0 0 0 0,1 1 1 0 0,-1-1-1 0 0,1 0 0 0 0,0 0 0 0 0,-1 0 0 0 0,1 0 0 0 0,0 0 0 0 0,-1 0 0 0 0,1 0 0 0 0,-1 0 0 0 0,1 0 0 0 0,-3 0 13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4-21T08:44:20.02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312 767 12664 0 0,'-3'5'59'0'0,"0"0"1"0"0,0 0 0 0 0,0-1-1 0 0,-1 1 1 0 0,1-1 0 0 0,-1 0 0 0 0,0 0-1 0 0,0 0 1 0 0,-1-1 0 0 0,1 1-1 0 0,-1-1 1 0 0,0 0 0 0 0,-5 2 0 0 0,-6 3-90 0 0,11-5 169 0 0,-2 0 0 0 0,1 0 0 0 0,0 0 0 0 0,0-1-1 0 0,-1 0 1 0 0,-10 2 0 0 0,15-4-98 0 0,-1 0-1 0 0,1 0 1 0 0,0 0 0 0 0,-1-1-1 0 0,1 1 1 0 0,0-1-1 0 0,0 1 1 0 0,-1-1 0 0 0,1 0-1 0 0,0 0 1 0 0,0 0-1 0 0,0 0 1 0 0,0 0-1 0 0,0 0 1 0 0,0-1 0 0 0,0 1-1 0 0,0 0 1 0 0,0-1-1 0 0,1 0 1 0 0,-1 1 0 0 0,1-1-1 0 0,-1 0 1 0 0,1 0-1 0 0,-2-3 1 0 0,-12-18 127 0 0,1-1 0 0 0,1 0 0 0 0,-16-44 0 0 0,23 51-107 0 0,1 1 0 0 0,1-1-1 0 0,1 0 1 0 0,0 1-1 0 0,1-1 1 0 0,1-1 0 0 0,1-23-1 0 0,2 16-5 0 0,-2 12-24 0 0,1-1 1 0 0,0 1-1 0 0,1 0 1 0 0,1-1-1 0 0,0 1 0 0 0,8-23 1 0 0,-4 20-8 0 0,0 1 1 0 0,1 0 0 0 0,1 0-1 0 0,0 1 1 0 0,1 0 0 0 0,1 0-1 0 0,0 1 1 0 0,1 0 0 0 0,0 1-1 0 0,1 1 1 0 0,15-12 0 0 0,-3 7 11 0 0,-13 6-19 0 0,1 2 0 0 0,1-1 0 0 0,-1 2 0 0 0,1 0 0 0 0,1 0 0 0 0,-1 1 0 0 0,26-6 0 0 0,-18 8 2 0 0,1 1-1 0 0,-1 1 1 0 0,1 1 0 0 0,31 2 0 0 0,-40 1-9 0 0,1 0 1 0 0,-1 1-1 0 0,0 0 0 0 0,0 1 1 0 0,0 1-1 0 0,0 0 1 0 0,24 14-1 0 0,-27-13-4 0 0,0 1 0 0 0,0 0 0 0 0,-1 1-1 0 0,0 0 1 0 0,0 1 0 0 0,-1 0 0 0 0,0 0 0 0 0,0 1-1 0 0,-1 0 1 0 0,-1 1 0 0 0,0-1 0 0 0,0 2 0 0 0,-1-1 0 0 0,0 1-1 0 0,-1-1 1 0 0,0 2 0 0 0,-1-1 0 0 0,-1 0 0 0 0,0 1-1 0 0,0 0 1 0 0,-1-1 0 0 0,-1 1 0 0 0,0 0 0 0 0,-1 14-1 0 0,-1-11 0 0 0,-1 0 0 0 0,0 0 0 0 0,-1 0 0 0 0,0 0 0 0 0,-1-1 0 0 0,-1 1 0 0 0,-1-1 0 0 0,0 0 0 0 0,-12 22 0 0 0,13-29-4 0 0,0 2 3 0 0,-1 0-1 0 0,0 0 0 0 0,0-1 1 0 0,-1 0-1 0 0,-9 10 0 0 0,1-5 1 0 0,-1 3 3 0 0,-1-2-1 0 0,0 0 1 0 0,0-1-1 0 0,-2-1 1 0 0,1 0-1 0 0,-27 12 0 0 0,30-18 1 0 0,0-1 0 0 0,0-1 0 0 0,0 0 0 0 0,-1 0 0 0 0,0-2 0 0 0,0 0 0 0 0,0-1 0 0 0,0-1 0 0 0,0 0 0 0 0,0-1 0 0 0,0-1 0 0 0,-27-4 0 0 0,27 1 8 0 0,0 0 0 0 0,1-2 0 0 0,0 0 0 0 0,0 0-1 0 0,0-1 1 0 0,1-1 0 0 0,0-1 0 0 0,0 0 0 0 0,1 0 0 0 0,0-1 0 0 0,1-1 0 0 0,-21-23-1 0 0,25 25 15 0 0,0 0-1 0 0,0 0 1 0 0,1-1-1 0 0,0 0 0 0 0,1 0 1 0 0,0-1-1 0 0,1 1 1 0 0,0-1-1 0 0,-7-22 0 0 0,5 4 58 0 0,-6-49-1 0 0,12 67-56 0 0,1-1 0 0 0,0 1 0 0 0,0-1 1 0 0,2 1-1 0 0,-1 0 0 0 0,1-1 0 0 0,5-13 0 0 0,3-6 52 0 0,18-40 0 0 0,-20 57-53 0 0,-1 1 1 0 0,1 0-1 0 0,1 0 1 0 0,0 1-1 0 0,14-14 0 0 0,0 4 26 0 0,1 1-1 0 0,43-30 0 0 0,60-27 95 0 0,-120 74-139 0 0,1-1 0 0 0,0 2 0 0 0,0-1 0 0 0,1 1 0 0 0,-1 1 1 0 0,0 0-1 0 0,1 0 0 0 0,0 0 0 0 0,0 1 0 0 0,-1 0 0 0 0,1 1 0 0 0,15 1 0 0 0,-17 0-3 0 0,0 0 0 0 0,0 1 0 0 0,-1 0-1 0 0,1 0 1 0 0,0 0 0 0 0,-1 1 0 0 0,0 0 0 0 0,1 0 0 0 0,-1 0 0 0 0,-1 1 0 0 0,1 0 0 0 0,0 0 0 0 0,-1 1 0 0 0,0 0 0 0 0,0 0 0 0 0,6 7 0 0 0,-4-3-1 0 0,16 20 21 0 0,21 35 0 0 0,-38-52-20 0 0,1 0-1 0 0,-1 1 1 0 0,-1 0 0 0 0,-1 0 0 0 0,1 0 0 0 0,2 19-1 0 0,-1 1 2 0 0,-1-10 4 0 0,-1 0 0 0 0,-1 1 0 0 0,0-1 1 0 0,-2 1-1 0 0,-3 37 0 0 0,-2-37-3 0 0,0 6 11 0 0,-9 37 0 0 0,9-56-13 0 0,1-1 0 0 0,-1 0 1 0 0,-1 0-1 0 0,0 0 0 0 0,0 0 0 0 0,-1-1 1 0 0,-7 10-1 0 0,-12 12 21 0 0,-2 0 0 0 0,-1-2 0 0 0,-2-1-1 0 0,-44 33 1 0 0,63-55-17 0 0,0 1 0 0 0,-1-1 0 0 0,1-1-1 0 0,-2 0 1 0 0,1-1 0 0 0,0 0 0 0 0,-1-1 0 0 0,-15 2-1 0 0,24-4-3 0 0,0-1 0 0 0,1 0 0 0 0,-1 0-1 0 0,0 0 1 0 0,1 0 0 0 0,-1-1-1 0 0,0 0 1 0 0,1 1 0 0 0,-7-3 0 0 0,9 2-5 0 0,-1 1 1 0 0,1-1 0 0 0,-1 0 0 0 0,1 1 0 0 0,0-1 0 0 0,-1 0 0 0 0,1 0 0 0 0,0 0 0 0 0,0 0 0 0 0,0 0 0 0 0,-1 0 0 0 0,1 0 0 0 0,0 0 0 0 0,0 0-1 0 0,1-1 1 0 0,-1 1 0 0 0,0 0 0 0 0,0-1 0 0 0,1 1 0 0 0,-1 0 0 0 0,0-1 0 0 0,1 1 0 0 0,0-1 0 0 0,-1-1 0 0 0,-3-113 22 0 0,4 113-22 0 0,-1 0 0 0 0,1 0 1 0 0,0 0-1 0 0,-1 0 0 0 0,0 0 0 0 0,1 0 1 0 0,-1 0-1 0 0,0 0 0 0 0,-1 1 1 0 0,-1-5-1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CDB01-7B0E-4F4E-B1DE-C58E5C5F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7D82C2-C3D5-46E9-9FF3-9BDB038A9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F2AC7C-2E59-42E3-A1A1-54D84908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D83994-2EE4-45B6-B186-CFDA568D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28C1DA-0DA0-4B02-994E-A05194F1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6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0E34B-B88C-4FBE-A11A-F5E61013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AF7048-E214-4531-9760-CB93CD9DD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3671A-F3CA-4C6B-A2F9-64FF1A10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4137CB-B216-49A9-9078-53A7FBCE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C2748D-E810-4925-A981-F527CA59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5E920B-359C-48F8-BE37-56FB7C0A9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3FE2D0-5ADC-489F-B956-390FB3F5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7D5CD3-255D-4BCB-8031-1BBCF66E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963695-2614-4E69-A01A-356F91A4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2E4C9D-37D0-4FEF-8430-E42F5B5C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1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56208-1F9B-41AC-8CD4-0A5350EA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34D03-F279-406E-9990-9FB312E0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8D771A-570C-4D9C-82A2-1ECD4998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287D0D-278C-4008-8E31-28C3DAE7E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00D930-9816-4BF7-8F86-A2190A56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50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B5A08-F28E-413F-AEA7-66C46C6F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2C2D59-D509-4EEB-8677-45EA06E03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6F7C12-C5FF-49D1-B591-6C14CEBF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4B95E-2C85-4CBD-BBA4-52B0492E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E8D31B-1530-42A0-B02A-91A0BA1E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21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46807-98A7-4559-B933-879A24F7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DB990E-9822-4E4F-BB3D-17B56E366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D54EEB-7A19-4E7A-A513-F5E015DB1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CBB672-8172-40A3-B7D9-34961D0D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A0B7F-83F9-419E-857A-BCD5EA03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F7BC75-10C2-43B9-B5E9-A1FFF739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42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F8A85-1769-455F-9EEC-B32BFD38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14B5F0-9A71-4597-8898-94CAD25E8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9274F5-38DD-40D5-A06A-57423A863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1CB019-474E-4CC2-8B11-B1C8EE73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9A9974-833F-4D1C-88F0-213C3B23E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F2BBE8E-975E-4B6B-BBEF-33D03453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1695888-6652-428C-85A5-DEDBAF0A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7C222A-8691-4028-93BE-837577D3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5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D4141-03E4-45AF-8FC7-EE09AB55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E21D9BB-599A-4443-A562-B26CAFCB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A21416-8179-44A4-A228-C5E9A457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B8B80C-5754-472A-AACF-7CC18992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16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DD7F2A-7F07-4021-82B3-19CD7E5B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732E25-AE32-4E27-BA31-EF3B391B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92DBB5-EF19-410B-8BD2-8F327290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08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4E1E3-EF56-454C-839E-DFC33511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BB003-FAB0-4A0E-8E6F-DF6588E8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91BAA3-A0C7-4823-B9E6-8D01CA74A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D669DA-CA74-4DFC-BA00-BCBF3F78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03743D-38D4-4F03-A9CD-9788527E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086BB7-2CF6-4A5C-AEFA-57EC9C4B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58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9805E-397F-4BD6-BB0D-E5EDDFF1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33DBD3-FD67-42D7-9168-324147403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2BC89B-0795-4DC8-9B33-B14E5813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305A5F-FC16-4CFA-87E2-F51A7232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D3E972-D663-4FDB-BF56-7D22A126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3755FF-EB4B-4CAD-B880-D923243F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05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B6BB09-B0D6-4646-B980-83D811F8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103888-0209-4980-ACB0-B99AAAEE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3274D-26B6-4F3C-9C5C-E805F84EA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35E1-3C1F-454F-85BF-85996CAA94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A5DE98-13C1-48F4-91DF-520F4812B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48FF3-B98D-4BD4-8F3F-DF29EAB23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B2F3C-9B3B-4024-80A6-654C37903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88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image" Target="../media/image134.png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258" Type="http://schemas.openxmlformats.org/officeDocument/2006/relationships/image" Target="../media/image129.png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tmp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4.xml"/><Relationship Id="rId299" Type="http://schemas.openxmlformats.org/officeDocument/2006/relationships/customXml" Target="../ink/ink285.xml"/><Relationship Id="rId21" Type="http://schemas.openxmlformats.org/officeDocument/2006/relationships/customXml" Target="../ink/ink146.xml"/><Relationship Id="rId63" Type="http://schemas.openxmlformats.org/officeDocument/2006/relationships/customXml" Target="../ink/ink167.xml"/><Relationship Id="rId159" Type="http://schemas.openxmlformats.org/officeDocument/2006/relationships/customXml" Target="../ink/ink215.xml"/><Relationship Id="rId170" Type="http://schemas.openxmlformats.org/officeDocument/2006/relationships/image" Target="../media/image850.png"/><Relationship Id="rId226" Type="http://schemas.openxmlformats.org/officeDocument/2006/relationships/image" Target="../media/image1130.png"/><Relationship Id="rId268" Type="http://schemas.openxmlformats.org/officeDocument/2006/relationships/image" Target="../media/image1340.png"/><Relationship Id="rId32" Type="http://schemas.openxmlformats.org/officeDocument/2006/relationships/image" Target="../media/image1610.png"/><Relationship Id="rId74" Type="http://schemas.openxmlformats.org/officeDocument/2006/relationships/image" Target="../media/image370.png"/><Relationship Id="rId128" Type="http://schemas.openxmlformats.org/officeDocument/2006/relationships/image" Target="../media/image640.png"/><Relationship Id="rId5" Type="http://schemas.openxmlformats.org/officeDocument/2006/relationships/customXml" Target="../ink/ink138.xml"/><Relationship Id="rId181" Type="http://schemas.openxmlformats.org/officeDocument/2006/relationships/customXml" Target="../ink/ink226.xml"/><Relationship Id="rId237" Type="http://schemas.openxmlformats.org/officeDocument/2006/relationships/customXml" Target="../ink/ink254.xml"/><Relationship Id="rId279" Type="http://schemas.openxmlformats.org/officeDocument/2006/relationships/customXml" Target="../ink/ink275.xml"/><Relationship Id="rId43" Type="http://schemas.openxmlformats.org/officeDocument/2006/relationships/customXml" Target="../ink/ink157.xml"/><Relationship Id="rId139" Type="http://schemas.openxmlformats.org/officeDocument/2006/relationships/customXml" Target="../ink/ink205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85" Type="http://schemas.openxmlformats.org/officeDocument/2006/relationships/customXml" Target="../ink/ink178.xml"/><Relationship Id="rId150" Type="http://schemas.openxmlformats.org/officeDocument/2006/relationships/image" Target="../media/image750.png"/><Relationship Id="rId192" Type="http://schemas.openxmlformats.org/officeDocument/2006/relationships/image" Target="../media/image960.png"/><Relationship Id="rId206" Type="http://schemas.openxmlformats.org/officeDocument/2006/relationships/image" Target="../media/image1030.png"/><Relationship Id="rId248" Type="http://schemas.openxmlformats.org/officeDocument/2006/relationships/image" Target="../media/image1240.png"/><Relationship Id="rId12" Type="http://schemas.openxmlformats.org/officeDocument/2006/relationships/image" Target="../media/image610.png"/><Relationship Id="rId108" Type="http://schemas.openxmlformats.org/officeDocument/2006/relationships/image" Target="../media/image540.png"/><Relationship Id="rId315" Type="http://schemas.openxmlformats.org/officeDocument/2006/relationships/customXml" Target="../ink/ink293.xml"/><Relationship Id="rId54" Type="http://schemas.openxmlformats.org/officeDocument/2006/relationships/image" Target="../media/image2710.png"/><Relationship Id="rId96" Type="http://schemas.openxmlformats.org/officeDocument/2006/relationships/image" Target="../media/image480.png"/><Relationship Id="rId161" Type="http://schemas.openxmlformats.org/officeDocument/2006/relationships/customXml" Target="../ink/ink216.xml"/><Relationship Id="rId217" Type="http://schemas.openxmlformats.org/officeDocument/2006/relationships/customXml" Target="../ink/ink244.xml"/><Relationship Id="rId259" Type="http://schemas.openxmlformats.org/officeDocument/2006/relationships/customXml" Target="../ink/ink265.xml"/><Relationship Id="rId23" Type="http://schemas.openxmlformats.org/officeDocument/2006/relationships/customXml" Target="../ink/ink147.xml"/><Relationship Id="rId119" Type="http://schemas.openxmlformats.org/officeDocument/2006/relationships/customXml" Target="../ink/ink195.xml"/><Relationship Id="rId270" Type="http://schemas.openxmlformats.org/officeDocument/2006/relationships/image" Target="../media/image1350.png"/><Relationship Id="rId65" Type="http://schemas.openxmlformats.org/officeDocument/2006/relationships/customXml" Target="../ink/ink168.xml"/><Relationship Id="rId130" Type="http://schemas.openxmlformats.org/officeDocument/2006/relationships/image" Target="../media/image650.png"/><Relationship Id="rId172" Type="http://schemas.openxmlformats.org/officeDocument/2006/relationships/image" Target="../media/image860.png"/><Relationship Id="rId228" Type="http://schemas.openxmlformats.org/officeDocument/2006/relationships/image" Target="../media/image1140.png"/><Relationship Id="rId13" Type="http://schemas.openxmlformats.org/officeDocument/2006/relationships/customXml" Target="../ink/ink142.xml"/><Relationship Id="rId109" Type="http://schemas.openxmlformats.org/officeDocument/2006/relationships/customXml" Target="../ink/ink190.xml"/><Relationship Id="rId260" Type="http://schemas.openxmlformats.org/officeDocument/2006/relationships/image" Target="../media/image1300.png"/><Relationship Id="rId281" Type="http://schemas.openxmlformats.org/officeDocument/2006/relationships/customXml" Target="../ink/ink276.xml"/><Relationship Id="rId316" Type="http://schemas.openxmlformats.org/officeDocument/2006/relationships/image" Target="../media/image158.png"/><Relationship Id="rId34" Type="http://schemas.openxmlformats.org/officeDocument/2006/relationships/image" Target="../media/image1710.png"/><Relationship Id="rId55" Type="http://schemas.openxmlformats.org/officeDocument/2006/relationships/customXml" Target="../ink/ink163.xml"/><Relationship Id="rId76" Type="http://schemas.openxmlformats.org/officeDocument/2006/relationships/image" Target="../media/image380.png"/><Relationship Id="rId97" Type="http://schemas.openxmlformats.org/officeDocument/2006/relationships/customXml" Target="../ink/ink184.xml"/><Relationship Id="rId120" Type="http://schemas.openxmlformats.org/officeDocument/2006/relationships/image" Target="../media/image600.png"/><Relationship Id="rId141" Type="http://schemas.openxmlformats.org/officeDocument/2006/relationships/customXml" Target="../ink/ink206.xml"/><Relationship Id="rId7" Type="http://schemas.openxmlformats.org/officeDocument/2006/relationships/customXml" Target="../ink/ink139.xml"/><Relationship Id="rId162" Type="http://schemas.openxmlformats.org/officeDocument/2006/relationships/image" Target="../media/image811.png"/><Relationship Id="rId183" Type="http://schemas.openxmlformats.org/officeDocument/2006/relationships/customXml" Target="../ink/ink227.xml"/><Relationship Id="rId218" Type="http://schemas.openxmlformats.org/officeDocument/2006/relationships/image" Target="../media/image1090.png"/><Relationship Id="rId239" Type="http://schemas.openxmlformats.org/officeDocument/2006/relationships/customXml" Target="../ink/ink255.xml"/><Relationship Id="rId250" Type="http://schemas.openxmlformats.org/officeDocument/2006/relationships/image" Target="../media/image1250.png"/><Relationship Id="rId271" Type="http://schemas.openxmlformats.org/officeDocument/2006/relationships/customXml" Target="../ink/ink271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10.png"/><Relationship Id="rId45" Type="http://schemas.openxmlformats.org/officeDocument/2006/relationships/customXml" Target="../ink/ink158.xml"/><Relationship Id="rId66" Type="http://schemas.openxmlformats.org/officeDocument/2006/relationships/image" Target="../media/image330.png"/><Relationship Id="rId87" Type="http://schemas.openxmlformats.org/officeDocument/2006/relationships/customXml" Target="../ink/ink179.xml"/><Relationship Id="rId110" Type="http://schemas.openxmlformats.org/officeDocument/2006/relationships/image" Target="../media/image550.png"/><Relationship Id="rId131" Type="http://schemas.openxmlformats.org/officeDocument/2006/relationships/customXml" Target="../ink/ink201.xml"/><Relationship Id="rId152" Type="http://schemas.openxmlformats.org/officeDocument/2006/relationships/image" Target="../media/image760.png"/><Relationship Id="rId173" Type="http://schemas.openxmlformats.org/officeDocument/2006/relationships/customXml" Target="../ink/ink222.xml"/><Relationship Id="rId194" Type="http://schemas.openxmlformats.org/officeDocument/2006/relationships/image" Target="../media/image970.png"/><Relationship Id="rId208" Type="http://schemas.openxmlformats.org/officeDocument/2006/relationships/image" Target="../media/image1040.png"/><Relationship Id="rId229" Type="http://schemas.openxmlformats.org/officeDocument/2006/relationships/customXml" Target="../ink/ink250.xml"/><Relationship Id="rId240" Type="http://schemas.openxmlformats.org/officeDocument/2006/relationships/image" Target="../media/image1200.png"/><Relationship Id="rId261" Type="http://schemas.openxmlformats.org/officeDocument/2006/relationships/customXml" Target="../ink/ink266.xml"/><Relationship Id="rId14" Type="http://schemas.openxmlformats.org/officeDocument/2006/relationships/image" Target="../media/image710.png"/><Relationship Id="rId35" Type="http://schemas.openxmlformats.org/officeDocument/2006/relationships/customXml" Target="../ink/ink153.xml"/><Relationship Id="rId56" Type="http://schemas.openxmlformats.org/officeDocument/2006/relationships/image" Target="../media/image2810.png"/><Relationship Id="rId77" Type="http://schemas.openxmlformats.org/officeDocument/2006/relationships/customXml" Target="../ink/ink174.xml"/><Relationship Id="rId100" Type="http://schemas.openxmlformats.org/officeDocument/2006/relationships/image" Target="../media/image500.png"/><Relationship Id="rId282" Type="http://schemas.openxmlformats.org/officeDocument/2006/relationships/image" Target="../media/image141.png"/><Relationship Id="rId317" Type="http://schemas.openxmlformats.org/officeDocument/2006/relationships/customXml" Target="../ink/ink294.xml"/><Relationship Id="rId8" Type="http://schemas.openxmlformats.org/officeDocument/2006/relationships/image" Target="../media/image410.png"/><Relationship Id="rId98" Type="http://schemas.openxmlformats.org/officeDocument/2006/relationships/image" Target="../media/image490.png"/><Relationship Id="rId121" Type="http://schemas.openxmlformats.org/officeDocument/2006/relationships/customXml" Target="../ink/ink196.xml"/><Relationship Id="rId142" Type="http://schemas.openxmlformats.org/officeDocument/2006/relationships/image" Target="../media/image711.png"/><Relationship Id="rId163" Type="http://schemas.openxmlformats.org/officeDocument/2006/relationships/customXml" Target="../ink/ink217.xml"/><Relationship Id="rId184" Type="http://schemas.openxmlformats.org/officeDocument/2006/relationships/image" Target="../media/image920.png"/><Relationship Id="rId219" Type="http://schemas.openxmlformats.org/officeDocument/2006/relationships/customXml" Target="../ink/ink245.xml"/><Relationship Id="rId230" Type="http://schemas.openxmlformats.org/officeDocument/2006/relationships/image" Target="../media/image1150.png"/><Relationship Id="rId251" Type="http://schemas.openxmlformats.org/officeDocument/2006/relationships/customXml" Target="../ink/ink261.xml"/><Relationship Id="rId25" Type="http://schemas.openxmlformats.org/officeDocument/2006/relationships/customXml" Target="../ink/ink148.xml"/><Relationship Id="rId46" Type="http://schemas.openxmlformats.org/officeDocument/2006/relationships/image" Target="../media/image2310.png"/><Relationship Id="rId67" Type="http://schemas.openxmlformats.org/officeDocument/2006/relationships/customXml" Target="../ink/ink169.xml"/><Relationship Id="rId272" Type="http://schemas.openxmlformats.org/officeDocument/2006/relationships/image" Target="../media/image1360.png"/><Relationship Id="rId293" Type="http://schemas.openxmlformats.org/officeDocument/2006/relationships/customXml" Target="../ink/ink282.xml"/><Relationship Id="rId307" Type="http://schemas.openxmlformats.org/officeDocument/2006/relationships/customXml" Target="../ink/ink289.xml"/><Relationship Id="rId88" Type="http://schemas.openxmlformats.org/officeDocument/2006/relationships/image" Target="../media/image440.png"/><Relationship Id="rId111" Type="http://schemas.openxmlformats.org/officeDocument/2006/relationships/customXml" Target="../ink/ink191.xml"/><Relationship Id="rId132" Type="http://schemas.openxmlformats.org/officeDocument/2006/relationships/image" Target="../media/image660.png"/><Relationship Id="rId153" Type="http://schemas.openxmlformats.org/officeDocument/2006/relationships/customXml" Target="../ink/ink212.xml"/><Relationship Id="rId174" Type="http://schemas.openxmlformats.org/officeDocument/2006/relationships/image" Target="../media/image870.png"/><Relationship Id="rId195" Type="http://schemas.openxmlformats.org/officeDocument/2006/relationships/customXml" Target="../ink/ink233.xml"/><Relationship Id="rId209" Type="http://schemas.openxmlformats.org/officeDocument/2006/relationships/customXml" Target="../ink/ink240.xml"/><Relationship Id="rId220" Type="http://schemas.openxmlformats.org/officeDocument/2006/relationships/image" Target="../media/image1100.png"/><Relationship Id="rId241" Type="http://schemas.openxmlformats.org/officeDocument/2006/relationships/customXml" Target="../ink/ink256.xml"/><Relationship Id="rId15" Type="http://schemas.openxmlformats.org/officeDocument/2006/relationships/customXml" Target="../ink/ink143.xml"/><Relationship Id="rId36" Type="http://schemas.openxmlformats.org/officeDocument/2006/relationships/image" Target="../media/image1810.png"/><Relationship Id="rId57" Type="http://schemas.openxmlformats.org/officeDocument/2006/relationships/customXml" Target="../ink/ink164.xml"/><Relationship Id="rId262" Type="http://schemas.openxmlformats.org/officeDocument/2006/relationships/image" Target="../media/image1311.png"/><Relationship Id="rId283" Type="http://schemas.openxmlformats.org/officeDocument/2006/relationships/customXml" Target="../ink/ink277.xml"/><Relationship Id="rId318" Type="http://schemas.openxmlformats.org/officeDocument/2006/relationships/image" Target="../media/image159.png"/><Relationship Id="rId78" Type="http://schemas.openxmlformats.org/officeDocument/2006/relationships/image" Target="../media/image390.png"/><Relationship Id="rId99" Type="http://schemas.openxmlformats.org/officeDocument/2006/relationships/customXml" Target="../ink/ink185.xml"/><Relationship Id="rId101" Type="http://schemas.openxmlformats.org/officeDocument/2006/relationships/customXml" Target="../ink/ink186.xml"/><Relationship Id="rId122" Type="http://schemas.openxmlformats.org/officeDocument/2006/relationships/image" Target="../media/image611.png"/><Relationship Id="rId143" Type="http://schemas.openxmlformats.org/officeDocument/2006/relationships/customXml" Target="../ink/ink207.xml"/><Relationship Id="rId164" Type="http://schemas.openxmlformats.org/officeDocument/2006/relationships/image" Target="../media/image820.png"/><Relationship Id="rId185" Type="http://schemas.openxmlformats.org/officeDocument/2006/relationships/customXml" Target="../ink/ink228.xml"/><Relationship Id="rId9" Type="http://schemas.openxmlformats.org/officeDocument/2006/relationships/customXml" Target="../ink/ink140.xml"/><Relationship Id="rId210" Type="http://schemas.openxmlformats.org/officeDocument/2006/relationships/image" Target="../media/image1050.png"/><Relationship Id="rId26" Type="http://schemas.openxmlformats.org/officeDocument/2006/relationships/image" Target="../media/image1310.png"/><Relationship Id="rId231" Type="http://schemas.openxmlformats.org/officeDocument/2006/relationships/customXml" Target="../ink/ink251.xml"/><Relationship Id="rId252" Type="http://schemas.openxmlformats.org/officeDocument/2006/relationships/image" Target="../media/image1260.png"/><Relationship Id="rId273" Type="http://schemas.openxmlformats.org/officeDocument/2006/relationships/customXml" Target="../ink/ink272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47" Type="http://schemas.openxmlformats.org/officeDocument/2006/relationships/customXml" Target="../ink/ink159.xml"/><Relationship Id="rId68" Type="http://schemas.openxmlformats.org/officeDocument/2006/relationships/image" Target="../media/image340.png"/><Relationship Id="rId89" Type="http://schemas.openxmlformats.org/officeDocument/2006/relationships/customXml" Target="../ink/ink180.xml"/><Relationship Id="rId112" Type="http://schemas.openxmlformats.org/officeDocument/2006/relationships/image" Target="../media/image560.png"/><Relationship Id="rId133" Type="http://schemas.openxmlformats.org/officeDocument/2006/relationships/customXml" Target="../ink/ink202.xml"/><Relationship Id="rId154" Type="http://schemas.openxmlformats.org/officeDocument/2006/relationships/image" Target="../media/image770.png"/><Relationship Id="rId175" Type="http://schemas.openxmlformats.org/officeDocument/2006/relationships/customXml" Target="../ink/ink223.xml"/><Relationship Id="rId196" Type="http://schemas.openxmlformats.org/officeDocument/2006/relationships/image" Target="../media/image980.png"/><Relationship Id="rId200" Type="http://schemas.openxmlformats.org/officeDocument/2006/relationships/image" Target="../media/image1000.png"/><Relationship Id="rId16" Type="http://schemas.openxmlformats.org/officeDocument/2006/relationships/image" Target="../media/image810.png"/><Relationship Id="rId221" Type="http://schemas.openxmlformats.org/officeDocument/2006/relationships/customXml" Target="../ink/ink246.xml"/><Relationship Id="rId242" Type="http://schemas.openxmlformats.org/officeDocument/2006/relationships/image" Target="../media/image1211.png"/><Relationship Id="rId263" Type="http://schemas.openxmlformats.org/officeDocument/2006/relationships/customXml" Target="../ink/ink267.xml"/><Relationship Id="rId284" Type="http://schemas.openxmlformats.org/officeDocument/2006/relationships/image" Target="../media/image142.png"/><Relationship Id="rId319" Type="http://schemas.openxmlformats.org/officeDocument/2006/relationships/customXml" Target="../ink/ink295.xml"/><Relationship Id="rId37" Type="http://schemas.openxmlformats.org/officeDocument/2006/relationships/customXml" Target="../ink/ink154.xml"/><Relationship Id="rId58" Type="http://schemas.openxmlformats.org/officeDocument/2006/relationships/image" Target="../media/image2910.png"/><Relationship Id="rId79" Type="http://schemas.openxmlformats.org/officeDocument/2006/relationships/customXml" Target="../ink/ink175.xml"/><Relationship Id="rId102" Type="http://schemas.openxmlformats.org/officeDocument/2006/relationships/image" Target="../media/image511.png"/><Relationship Id="rId123" Type="http://schemas.openxmlformats.org/officeDocument/2006/relationships/customXml" Target="../ink/ink197.xml"/><Relationship Id="rId144" Type="http://schemas.openxmlformats.org/officeDocument/2006/relationships/image" Target="../media/image720.png"/><Relationship Id="rId90" Type="http://schemas.openxmlformats.org/officeDocument/2006/relationships/image" Target="../media/image450.png"/><Relationship Id="rId165" Type="http://schemas.openxmlformats.org/officeDocument/2006/relationships/customXml" Target="../ink/ink218.xml"/><Relationship Id="rId186" Type="http://schemas.openxmlformats.org/officeDocument/2006/relationships/image" Target="../media/image930.png"/><Relationship Id="rId211" Type="http://schemas.openxmlformats.org/officeDocument/2006/relationships/customXml" Target="../ink/ink241.xml"/><Relationship Id="rId232" Type="http://schemas.openxmlformats.org/officeDocument/2006/relationships/image" Target="../media/image1160.png"/><Relationship Id="rId253" Type="http://schemas.openxmlformats.org/officeDocument/2006/relationships/customXml" Target="../ink/ink262.xml"/><Relationship Id="rId274" Type="http://schemas.openxmlformats.org/officeDocument/2006/relationships/image" Target="../media/image1370.png"/><Relationship Id="rId295" Type="http://schemas.openxmlformats.org/officeDocument/2006/relationships/customXml" Target="../ink/ink283.xml"/><Relationship Id="rId309" Type="http://schemas.openxmlformats.org/officeDocument/2006/relationships/customXml" Target="../ink/ink290.xml"/><Relationship Id="rId27" Type="http://schemas.openxmlformats.org/officeDocument/2006/relationships/customXml" Target="../ink/ink149.xml"/><Relationship Id="rId48" Type="http://schemas.openxmlformats.org/officeDocument/2006/relationships/image" Target="../media/image2410.png"/><Relationship Id="rId69" Type="http://schemas.openxmlformats.org/officeDocument/2006/relationships/customXml" Target="../ink/ink170.xml"/><Relationship Id="rId113" Type="http://schemas.openxmlformats.org/officeDocument/2006/relationships/customXml" Target="../ink/ink192.xml"/><Relationship Id="rId134" Type="http://schemas.openxmlformats.org/officeDocument/2006/relationships/image" Target="../media/image670.png"/><Relationship Id="rId320" Type="http://schemas.openxmlformats.org/officeDocument/2006/relationships/image" Target="../media/image160.png"/><Relationship Id="rId80" Type="http://schemas.openxmlformats.org/officeDocument/2006/relationships/image" Target="../media/image400.png"/><Relationship Id="rId155" Type="http://schemas.openxmlformats.org/officeDocument/2006/relationships/customXml" Target="../ink/ink213.xml"/><Relationship Id="rId176" Type="http://schemas.openxmlformats.org/officeDocument/2006/relationships/image" Target="../media/image880.png"/><Relationship Id="rId197" Type="http://schemas.openxmlformats.org/officeDocument/2006/relationships/customXml" Target="../ink/ink234.xml"/><Relationship Id="rId201" Type="http://schemas.openxmlformats.org/officeDocument/2006/relationships/customXml" Target="../ink/ink236.xml"/><Relationship Id="rId222" Type="http://schemas.openxmlformats.org/officeDocument/2006/relationships/image" Target="../media/image1111.png"/><Relationship Id="rId243" Type="http://schemas.openxmlformats.org/officeDocument/2006/relationships/customXml" Target="../ink/ink257.xml"/><Relationship Id="rId264" Type="http://schemas.openxmlformats.org/officeDocument/2006/relationships/image" Target="../media/image1320.png"/><Relationship Id="rId285" Type="http://schemas.openxmlformats.org/officeDocument/2006/relationships/customXml" Target="../ink/ink278.xml"/><Relationship Id="rId17" Type="http://schemas.openxmlformats.org/officeDocument/2006/relationships/customXml" Target="../ink/ink144.xml"/><Relationship Id="rId38" Type="http://schemas.openxmlformats.org/officeDocument/2006/relationships/image" Target="../media/image1910.png"/><Relationship Id="rId59" Type="http://schemas.openxmlformats.org/officeDocument/2006/relationships/customXml" Target="../ink/ink165.xml"/><Relationship Id="rId103" Type="http://schemas.openxmlformats.org/officeDocument/2006/relationships/customXml" Target="../ink/ink187.xml"/><Relationship Id="rId124" Type="http://schemas.openxmlformats.org/officeDocument/2006/relationships/image" Target="../media/image620.png"/><Relationship Id="rId310" Type="http://schemas.openxmlformats.org/officeDocument/2006/relationships/image" Target="../media/image155.png"/><Relationship Id="rId70" Type="http://schemas.openxmlformats.org/officeDocument/2006/relationships/image" Target="../media/image350.png"/><Relationship Id="rId91" Type="http://schemas.openxmlformats.org/officeDocument/2006/relationships/customXml" Target="../ink/ink181.xml"/><Relationship Id="rId145" Type="http://schemas.openxmlformats.org/officeDocument/2006/relationships/customXml" Target="../ink/ink208.xml"/><Relationship Id="rId166" Type="http://schemas.openxmlformats.org/officeDocument/2006/relationships/image" Target="../media/image830.png"/><Relationship Id="rId187" Type="http://schemas.openxmlformats.org/officeDocument/2006/relationships/customXml" Target="../ink/ink229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60.png"/><Relationship Id="rId233" Type="http://schemas.openxmlformats.org/officeDocument/2006/relationships/customXml" Target="../ink/ink252.xml"/><Relationship Id="rId254" Type="http://schemas.openxmlformats.org/officeDocument/2006/relationships/image" Target="../media/image1270.png"/><Relationship Id="rId28" Type="http://schemas.openxmlformats.org/officeDocument/2006/relationships/image" Target="../media/image1410.png"/><Relationship Id="rId49" Type="http://schemas.openxmlformats.org/officeDocument/2006/relationships/customXml" Target="../ink/ink160.xml"/><Relationship Id="rId114" Type="http://schemas.openxmlformats.org/officeDocument/2006/relationships/image" Target="../media/image570.png"/><Relationship Id="rId275" Type="http://schemas.openxmlformats.org/officeDocument/2006/relationships/customXml" Target="../ink/ink273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10.png"/><Relationship Id="rId81" Type="http://schemas.openxmlformats.org/officeDocument/2006/relationships/customXml" Target="../ink/ink176.xml"/><Relationship Id="rId135" Type="http://schemas.openxmlformats.org/officeDocument/2006/relationships/customXml" Target="../ink/ink203.xml"/><Relationship Id="rId156" Type="http://schemas.openxmlformats.org/officeDocument/2006/relationships/image" Target="../media/image780.png"/><Relationship Id="rId177" Type="http://schemas.openxmlformats.org/officeDocument/2006/relationships/customXml" Target="../ink/ink224.xml"/><Relationship Id="rId198" Type="http://schemas.openxmlformats.org/officeDocument/2006/relationships/image" Target="../media/image990.png"/><Relationship Id="rId202" Type="http://schemas.openxmlformats.org/officeDocument/2006/relationships/image" Target="../media/image1011.png"/><Relationship Id="rId223" Type="http://schemas.openxmlformats.org/officeDocument/2006/relationships/customXml" Target="../ink/ink247.xml"/><Relationship Id="rId244" Type="http://schemas.openxmlformats.org/officeDocument/2006/relationships/image" Target="../media/image1220.png"/><Relationship Id="rId18" Type="http://schemas.openxmlformats.org/officeDocument/2006/relationships/image" Target="../media/image910.png"/><Relationship Id="rId39" Type="http://schemas.openxmlformats.org/officeDocument/2006/relationships/customXml" Target="../ink/ink155.xml"/><Relationship Id="rId265" Type="http://schemas.openxmlformats.org/officeDocument/2006/relationships/customXml" Target="../ink/ink268.xml"/><Relationship Id="rId286" Type="http://schemas.openxmlformats.org/officeDocument/2006/relationships/image" Target="../media/image143.png"/><Relationship Id="rId50" Type="http://schemas.openxmlformats.org/officeDocument/2006/relationships/image" Target="../media/image2510.png"/><Relationship Id="rId104" Type="http://schemas.openxmlformats.org/officeDocument/2006/relationships/image" Target="../media/image520.png"/><Relationship Id="rId125" Type="http://schemas.openxmlformats.org/officeDocument/2006/relationships/customXml" Target="../ink/ink198.xml"/><Relationship Id="rId146" Type="http://schemas.openxmlformats.org/officeDocument/2006/relationships/image" Target="../media/image730.png"/><Relationship Id="rId167" Type="http://schemas.openxmlformats.org/officeDocument/2006/relationships/customXml" Target="../ink/ink219.xml"/><Relationship Id="rId188" Type="http://schemas.openxmlformats.org/officeDocument/2006/relationships/image" Target="../media/image940.png"/><Relationship Id="rId311" Type="http://schemas.openxmlformats.org/officeDocument/2006/relationships/customXml" Target="../ink/ink291.xml"/><Relationship Id="rId71" Type="http://schemas.openxmlformats.org/officeDocument/2006/relationships/customXml" Target="../ink/ink171.xml"/><Relationship Id="rId92" Type="http://schemas.openxmlformats.org/officeDocument/2006/relationships/image" Target="../media/image460.png"/><Relationship Id="rId213" Type="http://schemas.openxmlformats.org/officeDocument/2006/relationships/customXml" Target="../ink/ink242.xml"/><Relationship Id="rId234" Type="http://schemas.openxmlformats.org/officeDocument/2006/relationships/image" Target="../media/image1170.png"/><Relationship Id="rId2" Type="http://schemas.openxmlformats.org/officeDocument/2006/relationships/image" Target="../media/image2.tmp"/><Relationship Id="rId29" Type="http://schemas.openxmlformats.org/officeDocument/2006/relationships/customXml" Target="../ink/ink150.xml"/><Relationship Id="rId255" Type="http://schemas.openxmlformats.org/officeDocument/2006/relationships/customXml" Target="../ink/ink263.xml"/><Relationship Id="rId276" Type="http://schemas.openxmlformats.org/officeDocument/2006/relationships/image" Target="../media/image138.png"/><Relationship Id="rId297" Type="http://schemas.openxmlformats.org/officeDocument/2006/relationships/customXml" Target="../ink/ink284.xml"/><Relationship Id="rId40" Type="http://schemas.openxmlformats.org/officeDocument/2006/relationships/image" Target="../media/image2010.png"/><Relationship Id="rId115" Type="http://schemas.openxmlformats.org/officeDocument/2006/relationships/customXml" Target="../ink/ink193.xml"/><Relationship Id="rId136" Type="http://schemas.openxmlformats.org/officeDocument/2006/relationships/image" Target="../media/image680.png"/><Relationship Id="rId157" Type="http://schemas.openxmlformats.org/officeDocument/2006/relationships/customXml" Target="../ink/ink214.xml"/><Relationship Id="rId178" Type="http://schemas.openxmlformats.org/officeDocument/2006/relationships/image" Target="../media/image890.png"/><Relationship Id="rId301" Type="http://schemas.openxmlformats.org/officeDocument/2006/relationships/customXml" Target="../ink/ink286.xml"/><Relationship Id="rId61" Type="http://schemas.openxmlformats.org/officeDocument/2006/relationships/customXml" Target="../ink/ink166.xml"/><Relationship Id="rId82" Type="http://schemas.openxmlformats.org/officeDocument/2006/relationships/image" Target="../media/image411.png"/><Relationship Id="rId199" Type="http://schemas.openxmlformats.org/officeDocument/2006/relationships/customXml" Target="../ink/ink235.xml"/><Relationship Id="rId203" Type="http://schemas.openxmlformats.org/officeDocument/2006/relationships/customXml" Target="../ink/ink237.xml"/><Relationship Id="rId19" Type="http://schemas.openxmlformats.org/officeDocument/2006/relationships/customXml" Target="../ink/ink145.xml"/><Relationship Id="rId224" Type="http://schemas.openxmlformats.org/officeDocument/2006/relationships/image" Target="../media/image1120.png"/><Relationship Id="rId245" Type="http://schemas.openxmlformats.org/officeDocument/2006/relationships/customXml" Target="../ink/ink258.xml"/><Relationship Id="rId266" Type="http://schemas.openxmlformats.org/officeDocument/2006/relationships/image" Target="../media/image1330.png"/><Relationship Id="rId287" Type="http://schemas.openxmlformats.org/officeDocument/2006/relationships/customXml" Target="../ink/ink279.xml"/><Relationship Id="rId30" Type="http://schemas.openxmlformats.org/officeDocument/2006/relationships/image" Target="../media/image1510.png"/><Relationship Id="rId105" Type="http://schemas.openxmlformats.org/officeDocument/2006/relationships/customXml" Target="../ink/ink188.xml"/><Relationship Id="rId126" Type="http://schemas.openxmlformats.org/officeDocument/2006/relationships/image" Target="../media/image630.png"/><Relationship Id="rId147" Type="http://schemas.openxmlformats.org/officeDocument/2006/relationships/customXml" Target="../ink/ink209.xml"/><Relationship Id="rId168" Type="http://schemas.openxmlformats.org/officeDocument/2006/relationships/image" Target="../media/image840.png"/><Relationship Id="rId312" Type="http://schemas.openxmlformats.org/officeDocument/2006/relationships/image" Target="../media/image156.png"/><Relationship Id="rId51" Type="http://schemas.openxmlformats.org/officeDocument/2006/relationships/customXml" Target="../ink/ink161.xml"/><Relationship Id="rId72" Type="http://schemas.openxmlformats.org/officeDocument/2006/relationships/image" Target="../media/image360.png"/><Relationship Id="rId93" Type="http://schemas.openxmlformats.org/officeDocument/2006/relationships/customXml" Target="../ink/ink182.xml"/><Relationship Id="rId189" Type="http://schemas.openxmlformats.org/officeDocument/2006/relationships/customXml" Target="../ink/ink230.xml"/><Relationship Id="rId3" Type="http://schemas.openxmlformats.org/officeDocument/2006/relationships/customXml" Target="../ink/ink137.xml"/><Relationship Id="rId214" Type="http://schemas.openxmlformats.org/officeDocument/2006/relationships/image" Target="../media/image1070.png"/><Relationship Id="rId235" Type="http://schemas.openxmlformats.org/officeDocument/2006/relationships/customXml" Target="../ink/ink253.xml"/><Relationship Id="rId256" Type="http://schemas.openxmlformats.org/officeDocument/2006/relationships/image" Target="../media/image1280.png"/><Relationship Id="rId277" Type="http://schemas.openxmlformats.org/officeDocument/2006/relationships/customXml" Target="../ink/ink274.xml"/><Relationship Id="rId298" Type="http://schemas.openxmlformats.org/officeDocument/2006/relationships/image" Target="../media/image149.png"/><Relationship Id="rId116" Type="http://schemas.openxmlformats.org/officeDocument/2006/relationships/image" Target="../media/image580.png"/><Relationship Id="rId137" Type="http://schemas.openxmlformats.org/officeDocument/2006/relationships/customXml" Target="../ink/ink204.xml"/><Relationship Id="rId158" Type="http://schemas.openxmlformats.org/officeDocument/2006/relationships/image" Target="../media/image790.png"/><Relationship Id="rId302" Type="http://schemas.openxmlformats.org/officeDocument/2006/relationships/image" Target="../media/image151.png"/><Relationship Id="rId20" Type="http://schemas.openxmlformats.org/officeDocument/2006/relationships/image" Target="../media/image1010.png"/><Relationship Id="rId41" Type="http://schemas.openxmlformats.org/officeDocument/2006/relationships/customXml" Target="../ink/ink156.xml"/><Relationship Id="rId62" Type="http://schemas.openxmlformats.org/officeDocument/2006/relationships/image" Target="../media/image3110.png"/><Relationship Id="rId83" Type="http://schemas.openxmlformats.org/officeDocument/2006/relationships/customXml" Target="../ink/ink177.xml"/><Relationship Id="rId179" Type="http://schemas.openxmlformats.org/officeDocument/2006/relationships/customXml" Target="../ink/ink225.xml"/><Relationship Id="rId190" Type="http://schemas.openxmlformats.org/officeDocument/2006/relationships/image" Target="../media/image950.png"/><Relationship Id="rId204" Type="http://schemas.openxmlformats.org/officeDocument/2006/relationships/image" Target="../media/image1020.png"/><Relationship Id="rId225" Type="http://schemas.openxmlformats.org/officeDocument/2006/relationships/customXml" Target="../ink/ink248.xml"/><Relationship Id="rId246" Type="http://schemas.openxmlformats.org/officeDocument/2006/relationships/image" Target="../media/image1230.png"/><Relationship Id="rId267" Type="http://schemas.openxmlformats.org/officeDocument/2006/relationships/customXml" Target="../ink/ink269.xml"/><Relationship Id="rId288" Type="http://schemas.openxmlformats.org/officeDocument/2006/relationships/image" Target="../media/image144.png"/><Relationship Id="rId106" Type="http://schemas.openxmlformats.org/officeDocument/2006/relationships/image" Target="../media/image530.png"/><Relationship Id="rId127" Type="http://schemas.openxmlformats.org/officeDocument/2006/relationships/customXml" Target="../ink/ink199.xml"/><Relationship Id="rId313" Type="http://schemas.openxmlformats.org/officeDocument/2006/relationships/customXml" Target="../ink/ink292.xml"/><Relationship Id="rId10" Type="http://schemas.openxmlformats.org/officeDocument/2006/relationships/image" Target="../media/image510.png"/><Relationship Id="rId31" Type="http://schemas.openxmlformats.org/officeDocument/2006/relationships/customXml" Target="../ink/ink151.xml"/><Relationship Id="rId52" Type="http://schemas.openxmlformats.org/officeDocument/2006/relationships/image" Target="../media/image2610.png"/><Relationship Id="rId73" Type="http://schemas.openxmlformats.org/officeDocument/2006/relationships/customXml" Target="../ink/ink172.xml"/><Relationship Id="rId94" Type="http://schemas.openxmlformats.org/officeDocument/2006/relationships/image" Target="../media/image470.png"/><Relationship Id="rId148" Type="http://schemas.openxmlformats.org/officeDocument/2006/relationships/image" Target="../media/image740.png"/><Relationship Id="rId169" Type="http://schemas.openxmlformats.org/officeDocument/2006/relationships/customXml" Target="../ink/ink220.xml"/><Relationship Id="rId4" Type="http://schemas.openxmlformats.org/officeDocument/2006/relationships/image" Target="../media/image276.png"/><Relationship Id="rId180" Type="http://schemas.openxmlformats.org/officeDocument/2006/relationships/image" Target="../media/image900.png"/><Relationship Id="rId215" Type="http://schemas.openxmlformats.org/officeDocument/2006/relationships/customXml" Target="../ink/ink243.xml"/><Relationship Id="rId236" Type="http://schemas.openxmlformats.org/officeDocument/2006/relationships/image" Target="../media/image1180.png"/><Relationship Id="rId257" Type="http://schemas.openxmlformats.org/officeDocument/2006/relationships/customXml" Target="../ink/ink264.xml"/><Relationship Id="rId278" Type="http://schemas.openxmlformats.org/officeDocument/2006/relationships/image" Target="../media/image139.png"/><Relationship Id="rId303" Type="http://schemas.openxmlformats.org/officeDocument/2006/relationships/customXml" Target="../ink/ink287.xml"/><Relationship Id="rId42" Type="http://schemas.openxmlformats.org/officeDocument/2006/relationships/image" Target="../media/image2110.png"/><Relationship Id="rId84" Type="http://schemas.openxmlformats.org/officeDocument/2006/relationships/image" Target="../media/image420.png"/><Relationship Id="rId138" Type="http://schemas.openxmlformats.org/officeDocument/2006/relationships/image" Target="../media/image690.png"/><Relationship Id="rId191" Type="http://schemas.openxmlformats.org/officeDocument/2006/relationships/customXml" Target="../ink/ink231.xml"/><Relationship Id="rId205" Type="http://schemas.openxmlformats.org/officeDocument/2006/relationships/customXml" Target="../ink/ink238.xml"/><Relationship Id="rId247" Type="http://schemas.openxmlformats.org/officeDocument/2006/relationships/customXml" Target="../ink/ink259.xml"/><Relationship Id="rId107" Type="http://schemas.openxmlformats.org/officeDocument/2006/relationships/customXml" Target="../ink/ink189.xml"/><Relationship Id="rId289" Type="http://schemas.openxmlformats.org/officeDocument/2006/relationships/customXml" Target="../ink/ink280.xml"/><Relationship Id="rId11" Type="http://schemas.openxmlformats.org/officeDocument/2006/relationships/customXml" Target="../ink/ink141.xml"/><Relationship Id="rId53" Type="http://schemas.openxmlformats.org/officeDocument/2006/relationships/customXml" Target="../ink/ink162.xml"/><Relationship Id="rId149" Type="http://schemas.openxmlformats.org/officeDocument/2006/relationships/customXml" Target="../ink/ink210.xml"/><Relationship Id="rId314" Type="http://schemas.openxmlformats.org/officeDocument/2006/relationships/image" Target="../media/image157.png"/><Relationship Id="rId95" Type="http://schemas.openxmlformats.org/officeDocument/2006/relationships/customXml" Target="../ink/ink183.xml"/><Relationship Id="rId160" Type="http://schemas.openxmlformats.org/officeDocument/2006/relationships/image" Target="../media/image800.png"/><Relationship Id="rId216" Type="http://schemas.openxmlformats.org/officeDocument/2006/relationships/image" Target="../media/image1080.png"/><Relationship Id="rId258" Type="http://schemas.openxmlformats.org/officeDocument/2006/relationships/image" Target="../media/image1290.png"/><Relationship Id="rId22" Type="http://schemas.openxmlformats.org/officeDocument/2006/relationships/image" Target="../media/image1110.png"/><Relationship Id="rId64" Type="http://schemas.openxmlformats.org/officeDocument/2006/relationships/image" Target="../media/image320.png"/><Relationship Id="rId118" Type="http://schemas.openxmlformats.org/officeDocument/2006/relationships/image" Target="../media/image590.png"/><Relationship Id="rId171" Type="http://schemas.openxmlformats.org/officeDocument/2006/relationships/customXml" Target="../ink/ink221.xml"/><Relationship Id="rId227" Type="http://schemas.openxmlformats.org/officeDocument/2006/relationships/customXml" Target="../ink/ink249.xml"/><Relationship Id="rId269" Type="http://schemas.openxmlformats.org/officeDocument/2006/relationships/customXml" Target="../ink/ink270.xml"/><Relationship Id="rId33" Type="http://schemas.openxmlformats.org/officeDocument/2006/relationships/customXml" Target="../ink/ink152.xml"/><Relationship Id="rId129" Type="http://schemas.openxmlformats.org/officeDocument/2006/relationships/customXml" Target="../ink/ink200.xml"/><Relationship Id="rId280" Type="http://schemas.openxmlformats.org/officeDocument/2006/relationships/image" Target="../media/image140.png"/><Relationship Id="rId75" Type="http://schemas.openxmlformats.org/officeDocument/2006/relationships/customXml" Target="../ink/ink173.xml"/><Relationship Id="rId140" Type="http://schemas.openxmlformats.org/officeDocument/2006/relationships/image" Target="../media/image700.png"/><Relationship Id="rId182" Type="http://schemas.openxmlformats.org/officeDocument/2006/relationships/image" Target="../media/image911.png"/><Relationship Id="rId6" Type="http://schemas.openxmlformats.org/officeDocument/2006/relationships/image" Target="../media/image319.png"/><Relationship Id="rId238" Type="http://schemas.openxmlformats.org/officeDocument/2006/relationships/image" Target="../media/image1190.png"/><Relationship Id="rId291" Type="http://schemas.openxmlformats.org/officeDocument/2006/relationships/customXml" Target="../ink/ink281.xml"/><Relationship Id="rId305" Type="http://schemas.openxmlformats.org/officeDocument/2006/relationships/customXml" Target="../ink/ink288.xml"/><Relationship Id="rId44" Type="http://schemas.openxmlformats.org/officeDocument/2006/relationships/image" Target="../media/image2210.png"/><Relationship Id="rId86" Type="http://schemas.openxmlformats.org/officeDocument/2006/relationships/image" Target="../media/image430.png"/><Relationship Id="rId151" Type="http://schemas.openxmlformats.org/officeDocument/2006/relationships/customXml" Target="../ink/ink211.xml"/><Relationship Id="rId193" Type="http://schemas.openxmlformats.org/officeDocument/2006/relationships/customXml" Target="../ink/ink232.xml"/><Relationship Id="rId207" Type="http://schemas.openxmlformats.org/officeDocument/2006/relationships/customXml" Target="../ink/ink239.xml"/><Relationship Id="rId249" Type="http://schemas.openxmlformats.org/officeDocument/2006/relationships/customXml" Target="../ink/ink26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1.xml"/><Relationship Id="rId18" Type="http://schemas.openxmlformats.org/officeDocument/2006/relationships/image" Target="../media/image170.png"/><Relationship Id="rId26" Type="http://schemas.openxmlformats.org/officeDocument/2006/relationships/image" Target="../media/image174.png"/><Relationship Id="rId39" Type="http://schemas.openxmlformats.org/officeDocument/2006/relationships/customXml" Target="../ink/ink314.xml"/><Relationship Id="rId21" Type="http://schemas.openxmlformats.org/officeDocument/2006/relationships/customXml" Target="../ink/ink305.xml"/><Relationship Id="rId34" Type="http://schemas.openxmlformats.org/officeDocument/2006/relationships/image" Target="../media/image178.png"/><Relationship Id="rId42" Type="http://schemas.openxmlformats.org/officeDocument/2006/relationships/image" Target="../media/image182.png"/><Relationship Id="rId47" Type="http://schemas.openxmlformats.org/officeDocument/2006/relationships/customXml" Target="../ink/ink318.xml"/><Relationship Id="rId50" Type="http://schemas.openxmlformats.org/officeDocument/2006/relationships/image" Target="../media/image186.png"/><Relationship Id="rId55" Type="http://schemas.openxmlformats.org/officeDocument/2006/relationships/customXml" Target="../ink/ink322.xml"/><Relationship Id="rId7" Type="http://schemas.openxmlformats.org/officeDocument/2006/relationships/customXml" Target="../ink/ink298.xml"/><Relationship Id="rId2" Type="http://schemas.openxmlformats.org/officeDocument/2006/relationships/image" Target="../media/image4.tmp"/><Relationship Id="rId16" Type="http://schemas.openxmlformats.org/officeDocument/2006/relationships/image" Target="../media/image169.png"/><Relationship Id="rId29" Type="http://schemas.openxmlformats.org/officeDocument/2006/relationships/customXml" Target="../ink/ink309.xml"/><Relationship Id="rId11" Type="http://schemas.openxmlformats.org/officeDocument/2006/relationships/customXml" Target="../ink/ink300.xml"/><Relationship Id="rId24" Type="http://schemas.openxmlformats.org/officeDocument/2006/relationships/image" Target="../media/image173.png"/><Relationship Id="rId32" Type="http://schemas.openxmlformats.org/officeDocument/2006/relationships/image" Target="../media/image177.png"/><Relationship Id="rId37" Type="http://schemas.openxmlformats.org/officeDocument/2006/relationships/customXml" Target="../ink/ink313.xml"/><Relationship Id="rId40" Type="http://schemas.openxmlformats.org/officeDocument/2006/relationships/image" Target="../media/image181.png"/><Relationship Id="rId45" Type="http://schemas.openxmlformats.org/officeDocument/2006/relationships/customXml" Target="../ink/ink317.xml"/><Relationship Id="rId53" Type="http://schemas.openxmlformats.org/officeDocument/2006/relationships/customXml" Target="../ink/ink321.xml"/><Relationship Id="rId58" Type="http://schemas.openxmlformats.org/officeDocument/2006/relationships/image" Target="../media/image190.png"/><Relationship Id="rId5" Type="http://schemas.openxmlformats.org/officeDocument/2006/relationships/customXml" Target="../ink/ink297.xml"/><Relationship Id="rId19" Type="http://schemas.openxmlformats.org/officeDocument/2006/relationships/customXml" Target="../ink/ink304.xml"/><Relationship Id="rId4" Type="http://schemas.openxmlformats.org/officeDocument/2006/relationships/image" Target="../media/image163.png"/><Relationship Id="rId9" Type="http://schemas.openxmlformats.org/officeDocument/2006/relationships/customXml" Target="../ink/ink299.xml"/><Relationship Id="rId14" Type="http://schemas.openxmlformats.org/officeDocument/2006/relationships/image" Target="../media/image168.png"/><Relationship Id="rId22" Type="http://schemas.openxmlformats.org/officeDocument/2006/relationships/image" Target="../media/image172.png"/><Relationship Id="rId27" Type="http://schemas.openxmlformats.org/officeDocument/2006/relationships/customXml" Target="../ink/ink308.xml"/><Relationship Id="rId30" Type="http://schemas.openxmlformats.org/officeDocument/2006/relationships/image" Target="../media/image176.png"/><Relationship Id="rId35" Type="http://schemas.openxmlformats.org/officeDocument/2006/relationships/customXml" Target="../ink/ink312.xml"/><Relationship Id="rId43" Type="http://schemas.openxmlformats.org/officeDocument/2006/relationships/customXml" Target="../ink/ink316.xml"/><Relationship Id="rId48" Type="http://schemas.openxmlformats.org/officeDocument/2006/relationships/image" Target="../media/image185.png"/><Relationship Id="rId56" Type="http://schemas.openxmlformats.org/officeDocument/2006/relationships/image" Target="../media/image189.png"/><Relationship Id="rId8" Type="http://schemas.openxmlformats.org/officeDocument/2006/relationships/image" Target="../media/image165.png"/><Relationship Id="rId51" Type="http://schemas.openxmlformats.org/officeDocument/2006/relationships/customXml" Target="../ink/ink320.xml"/><Relationship Id="rId3" Type="http://schemas.openxmlformats.org/officeDocument/2006/relationships/customXml" Target="../ink/ink296.xml"/><Relationship Id="rId12" Type="http://schemas.openxmlformats.org/officeDocument/2006/relationships/image" Target="../media/image167.png"/><Relationship Id="rId17" Type="http://schemas.openxmlformats.org/officeDocument/2006/relationships/customXml" Target="../ink/ink303.xml"/><Relationship Id="rId25" Type="http://schemas.openxmlformats.org/officeDocument/2006/relationships/customXml" Target="../ink/ink307.xml"/><Relationship Id="rId33" Type="http://schemas.openxmlformats.org/officeDocument/2006/relationships/customXml" Target="../ink/ink311.xml"/><Relationship Id="rId38" Type="http://schemas.openxmlformats.org/officeDocument/2006/relationships/image" Target="../media/image180.png"/><Relationship Id="rId46" Type="http://schemas.openxmlformats.org/officeDocument/2006/relationships/image" Target="../media/image184.png"/><Relationship Id="rId20" Type="http://schemas.openxmlformats.org/officeDocument/2006/relationships/image" Target="../media/image171.png"/><Relationship Id="rId41" Type="http://schemas.openxmlformats.org/officeDocument/2006/relationships/customXml" Target="../ink/ink315.xml"/><Relationship Id="rId54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5" Type="http://schemas.openxmlformats.org/officeDocument/2006/relationships/customXml" Target="../ink/ink302.xml"/><Relationship Id="rId23" Type="http://schemas.openxmlformats.org/officeDocument/2006/relationships/customXml" Target="../ink/ink306.xml"/><Relationship Id="rId28" Type="http://schemas.openxmlformats.org/officeDocument/2006/relationships/image" Target="../media/image175.png"/><Relationship Id="rId36" Type="http://schemas.openxmlformats.org/officeDocument/2006/relationships/image" Target="../media/image179.png"/><Relationship Id="rId49" Type="http://schemas.openxmlformats.org/officeDocument/2006/relationships/customXml" Target="../ink/ink319.xml"/><Relationship Id="rId57" Type="http://schemas.openxmlformats.org/officeDocument/2006/relationships/customXml" Target="../ink/ink323.xml"/><Relationship Id="rId10" Type="http://schemas.openxmlformats.org/officeDocument/2006/relationships/image" Target="../media/image166.png"/><Relationship Id="rId31" Type="http://schemas.openxmlformats.org/officeDocument/2006/relationships/customXml" Target="../ink/ink310.xml"/><Relationship Id="rId44" Type="http://schemas.openxmlformats.org/officeDocument/2006/relationships/image" Target="../media/image183.png"/><Relationship Id="rId52" Type="http://schemas.openxmlformats.org/officeDocument/2006/relationships/image" Target="../media/image18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31.xml"/><Relationship Id="rId42" Type="http://schemas.openxmlformats.org/officeDocument/2006/relationships/image" Target="../media/image2110.png"/><Relationship Id="rId84" Type="http://schemas.openxmlformats.org/officeDocument/2006/relationships/image" Target="../media/image420.png"/><Relationship Id="rId247" Type="http://schemas.openxmlformats.org/officeDocument/2006/relationships/customXml" Target="../ink/ink386.xml"/><Relationship Id="rId107" Type="http://schemas.openxmlformats.org/officeDocument/2006/relationships/customXml" Target="../ink/ink370.xml"/><Relationship Id="rId32" Type="http://schemas.openxmlformats.org/officeDocument/2006/relationships/image" Target="../media/image1610.png"/><Relationship Id="rId53" Type="http://schemas.openxmlformats.org/officeDocument/2006/relationships/customXml" Target="../ink/ink347.xml"/><Relationship Id="rId74" Type="http://schemas.openxmlformats.org/officeDocument/2006/relationships/image" Target="../media/image370.png"/><Relationship Id="rId5" Type="http://schemas.openxmlformats.org/officeDocument/2006/relationships/customXml" Target="../ink/ink325.xml"/><Relationship Id="rId90" Type="http://schemas.openxmlformats.org/officeDocument/2006/relationships/image" Target="../media/image450.png"/><Relationship Id="rId95" Type="http://schemas.openxmlformats.org/officeDocument/2006/relationships/customXml" Target="../ink/ink364.xml"/><Relationship Id="rId237" Type="http://schemas.openxmlformats.org/officeDocument/2006/relationships/customXml" Target="../ink/ink381.xml"/><Relationship Id="rId253" Type="http://schemas.openxmlformats.org/officeDocument/2006/relationships/customXml" Target="../ink/ink389.xml"/><Relationship Id="rId258" Type="http://schemas.openxmlformats.org/officeDocument/2006/relationships/image" Target="../media/image1290.png"/><Relationship Id="rId22" Type="http://schemas.openxmlformats.org/officeDocument/2006/relationships/image" Target="../media/image1110.png"/><Relationship Id="rId27" Type="http://schemas.openxmlformats.org/officeDocument/2006/relationships/customXml" Target="../ink/ink334.xml"/><Relationship Id="rId43" Type="http://schemas.openxmlformats.org/officeDocument/2006/relationships/customXml" Target="../ink/ink342.xml"/><Relationship Id="rId48" Type="http://schemas.openxmlformats.org/officeDocument/2006/relationships/image" Target="../media/image24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590.png"/><Relationship Id="rId80" Type="http://schemas.openxmlformats.org/officeDocument/2006/relationships/image" Target="../media/image400.png"/><Relationship Id="rId85" Type="http://schemas.openxmlformats.org/officeDocument/2006/relationships/customXml" Target="../ink/ink359.xml"/><Relationship Id="rId243" Type="http://schemas.openxmlformats.org/officeDocument/2006/relationships/customXml" Target="../ink/ink384.xml"/><Relationship Id="rId248" Type="http://schemas.openxmlformats.org/officeDocument/2006/relationships/image" Target="../media/image1240.png"/><Relationship Id="rId264" Type="http://schemas.openxmlformats.org/officeDocument/2006/relationships/image" Target="../media/image1320.png"/><Relationship Id="rId12" Type="http://schemas.openxmlformats.org/officeDocument/2006/relationships/image" Target="../media/image610.png"/><Relationship Id="rId17" Type="http://schemas.openxmlformats.org/officeDocument/2006/relationships/customXml" Target="../ink/ink329.xml"/><Relationship Id="rId33" Type="http://schemas.openxmlformats.org/officeDocument/2006/relationships/customXml" Target="../ink/ink337.xml"/><Relationship Id="rId38" Type="http://schemas.openxmlformats.org/officeDocument/2006/relationships/image" Target="../media/image1910.png"/><Relationship Id="rId59" Type="http://schemas.openxmlformats.org/officeDocument/2006/relationships/customXml" Target="../ink/ink348.xml"/><Relationship Id="rId103" Type="http://schemas.openxmlformats.org/officeDocument/2006/relationships/customXml" Target="../ink/ink368.xml"/><Relationship Id="rId108" Type="http://schemas.openxmlformats.org/officeDocument/2006/relationships/image" Target="../media/image540.png"/><Relationship Id="rId124" Type="http://schemas.openxmlformats.org/officeDocument/2006/relationships/image" Target="../media/image620.png"/><Relationship Id="rId70" Type="http://schemas.openxmlformats.org/officeDocument/2006/relationships/image" Target="../media/image35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4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9.png"/><Relationship Id="rId238" Type="http://schemas.openxmlformats.org/officeDocument/2006/relationships/image" Target="../media/image1190.png"/><Relationship Id="rId254" Type="http://schemas.openxmlformats.org/officeDocument/2006/relationships/image" Target="../media/image1270.png"/><Relationship Id="rId259" Type="http://schemas.openxmlformats.org/officeDocument/2006/relationships/customXml" Target="../ink/ink392.xml"/><Relationship Id="rId23" Type="http://schemas.openxmlformats.org/officeDocument/2006/relationships/customXml" Target="../ink/ink332.xml"/><Relationship Id="rId28" Type="http://schemas.openxmlformats.org/officeDocument/2006/relationships/image" Target="../media/image1410.png"/><Relationship Id="rId49" Type="http://schemas.openxmlformats.org/officeDocument/2006/relationships/customXml" Target="../ink/ink345.xml"/><Relationship Id="rId114" Type="http://schemas.openxmlformats.org/officeDocument/2006/relationships/image" Target="../media/image570.png"/><Relationship Id="rId119" Type="http://schemas.openxmlformats.org/officeDocument/2006/relationships/customXml" Target="../ink/ink376.xml"/><Relationship Id="rId44" Type="http://schemas.openxmlformats.org/officeDocument/2006/relationships/image" Target="../media/image2210.png"/><Relationship Id="rId60" Type="http://schemas.openxmlformats.org/officeDocument/2006/relationships/image" Target="../media/image3010.png"/><Relationship Id="rId81" Type="http://schemas.openxmlformats.org/officeDocument/2006/relationships/customXml" Target="../ink/ink357.xml"/><Relationship Id="rId86" Type="http://schemas.openxmlformats.org/officeDocument/2006/relationships/image" Target="../media/image430.png"/><Relationship Id="rId244" Type="http://schemas.openxmlformats.org/officeDocument/2006/relationships/image" Target="../media/image1220.png"/><Relationship Id="rId249" Type="http://schemas.openxmlformats.org/officeDocument/2006/relationships/customXml" Target="../ink/ink387.xml"/><Relationship Id="rId13" Type="http://schemas.openxmlformats.org/officeDocument/2006/relationships/customXml" Target="../ink/ink327.xml"/><Relationship Id="rId18" Type="http://schemas.openxmlformats.org/officeDocument/2006/relationships/image" Target="../media/image910.png"/><Relationship Id="rId39" Type="http://schemas.openxmlformats.org/officeDocument/2006/relationships/customXml" Target="../ink/ink340.xml"/><Relationship Id="rId109" Type="http://schemas.openxmlformats.org/officeDocument/2006/relationships/customXml" Target="../ink/ink371.xml"/><Relationship Id="rId260" Type="http://schemas.openxmlformats.org/officeDocument/2006/relationships/image" Target="../media/image1300.png"/><Relationship Id="rId265" Type="http://schemas.openxmlformats.org/officeDocument/2006/relationships/customXml" Target="../ink/ink395.xml"/><Relationship Id="rId34" Type="http://schemas.openxmlformats.org/officeDocument/2006/relationships/image" Target="../media/image1710.png"/><Relationship Id="rId50" Type="http://schemas.openxmlformats.org/officeDocument/2006/relationships/image" Target="../media/image2510.png"/><Relationship Id="rId76" Type="http://schemas.openxmlformats.org/officeDocument/2006/relationships/image" Target="../media/image380.png"/><Relationship Id="rId97" Type="http://schemas.openxmlformats.org/officeDocument/2006/relationships/customXml" Target="../ink/ink365.xml"/><Relationship Id="rId104" Type="http://schemas.openxmlformats.org/officeDocument/2006/relationships/image" Target="../media/image520.png"/><Relationship Id="rId120" Type="http://schemas.openxmlformats.org/officeDocument/2006/relationships/image" Target="../media/image600.png"/><Relationship Id="rId125" Type="http://schemas.openxmlformats.org/officeDocument/2006/relationships/customXml" Target="../ink/ink379.xml"/><Relationship Id="rId7" Type="http://schemas.openxmlformats.org/officeDocument/2006/relationships/customXml" Target="../ink/ink326.xml"/><Relationship Id="rId71" Type="http://schemas.openxmlformats.org/officeDocument/2006/relationships/customXml" Target="../ink/ink352.xml"/><Relationship Id="rId92" Type="http://schemas.openxmlformats.org/officeDocument/2006/relationships/image" Target="../media/image460.png"/><Relationship Id="rId234" Type="http://schemas.openxmlformats.org/officeDocument/2006/relationships/image" Target="../media/image1170.png"/><Relationship Id="rId239" Type="http://schemas.openxmlformats.org/officeDocument/2006/relationships/customXml" Target="../ink/ink382.xml"/><Relationship Id="rId2" Type="http://schemas.openxmlformats.org/officeDocument/2006/relationships/image" Target="../media/image2.tmp"/><Relationship Id="rId29" Type="http://schemas.openxmlformats.org/officeDocument/2006/relationships/customXml" Target="../ink/ink335.xml"/><Relationship Id="rId250" Type="http://schemas.openxmlformats.org/officeDocument/2006/relationships/image" Target="../media/image1250.png"/><Relationship Id="rId255" Type="http://schemas.openxmlformats.org/officeDocument/2006/relationships/customXml" Target="../ink/ink390.xml"/><Relationship Id="rId24" Type="http://schemas.openxmlformats.org/officeDocument/2006/relationships/image" Target="../media/image1210.png"/><Relationship Id="rId40" Type="http://schemas.openxmlformats.org/officeDocument/2006/relationships/image" Target="../media/image2010.png"/><Relationship Id="rId45" Type="http://schemas.openxmlformats.org/officeDocument/2006/relationships/customXml" Target="../ink/ink343.xml"/><Relationship Id="rId66" Type="http://schemas.openxmlformats.org/officeDocument/2006/relationships/image" Target="../media/image330.png"/><Relationship Id="rId87" Type="http://schemas.openxmlformats.org/officeDocument/2006/relationships/customXml" Target="../ink/ink360.xml"/><Relationship Id="rId110" Type="http://schemas.openxmlformats.org/officeDocument/2006/relationships/image" Target="../media/image550.png"/><Relationship Id="rId115" Type="http://schemas.openxmlformats.org/officeDocument/2006/relationships/customXml" Target="../ink/ink374.xml"/><Relationship Id="rId61" Type="http://schemas.openxmlformats.org/officeDocument/2006/relationships/customXml" Target="../ink/ink349.xml"/><Relationship Id="rId82" Type="http://schemas.openxmlformats.org/officeDocument/2006/relationships/image" Target="../media/image411.png"/><Relationship Id="rId19" Type="http://schemas.openxmlformats.org/officeDocument/2006/relationships/customXml" Target="../ink/ink330.xml"/><Relationship Id="rId240" Type="http://schemas.openxmlformats.org/officeDocument/2006/relationships/image" Target="../media/image1200.png"/><Relationship Id="rId245" Type="http://schemas.openxmlformats.org/officeDocument/2006/relationships/customXml" Target="../ink/ink385.xml"/><Relationship Id="rId261" Type="http://schemas.openxmlformats.org/officeDocument/2006/relationships/customXml" Target="../ink/ink393.xml"/><Relationship Id="rId266" Type="http://schemas.openxmlformats.org/officeDocument/2006/relationships/image" Target="../media/image1330.png"/><Relationship Id="rId14" Type="http://schemas.openxmlformats.org/officeDocument/2006/relationships/image" Target="../media/image710.png"/><Relationship Id="rId30" Type="http://schemas.openxmlformats.org/officeDocument/2006/relationships/image" Target="../media/image1510.png"/><Relationship Id="rId35" Type="http://schemas.openxmlformats.org/officeDocument/2006/relationships/customXml" Target="../ink/ink338.xml"/><Relationship Id="rId77" Type="http://schemas.openxmlformats.org/officeDocument/2006/relationships/customXml" Target="../ink/ink355.xml"/><Relationship Id="rId100" Type="http://schemas.openxmlformats.org/officeDocument/2006/relationships/image" Target="../media/image500.png"/><Relationship Id="rId105" Type="http://schemas.openxmlformats.org/officeDocument/2006/relationships/customXml" Target="../ink/ink369.xml"/><Relationship Id="rId51" Type="http://schemas.openxmlformats.org/officeDocument/2006/relationships/customXml" Target="../ink/ink346.xml"/><Relationship Id="rId72" Type="http://schemas.openxmlformats.org/officeDocument/2006/relationships/image" Target="../media/image360.png"/><Relationship Id="rId93" Type="http://schemas.openxmlformats.org/officeDocument/2006/relationships/customXml" Target="../ink/ink363.xml"/><Relationship Id="rId98" Type="http://schemas.openxmlformats.org/officeDocument/2006/relationships/image" Target="../media/image490.png"/><Relationship Id="rId121" Type="http://schemas.openxmlformats.org/officeDocument/2006/relationships/customXml" Target="../ink/ink377.xml"/><Relationship Id="rId3" Type="http://schemas.openxmlformats.org/officeDocument/2006/relationships/customXml" Target="../ink/ink324.xml"/><Relationship Id="rId235" Type="http://schemas.openxmlformats.org/officeDocument/2006/relationships/customXml" Target="../ink/ink380.xml"/><Relationship Id="rId251" Type="http://schemas.openxmlformats.org/officeDocument/2006/relationships/customXml" Target="../ink/ink388.xml"/><Relationship Id="rId256" Type="http://schemas.openxmlformats.org/officeDocument/2006/relationships/image" Target="../media/image1280.png"/><Relationship Id="rId25" Type="http://schemas.openxmlformats.org/officeDocument/2006/relationships/customXml" Target="../ink/ink333.xml"/><Relationship Id="rId46" Type="http://schemas.openxmlformats.org/officeDocument/2006/relationships/image" Target="../media/image2310.png"/><Relationship Id="rId67" Type="http://schemas.openxmlformats.org/officeDocument/2006/relationships/customXml" Target="../ink/ink350.xml"/><Relationship Id="rId116" Type="http://schemas.openxmlformats.org/officeDocument/2006/relationships/image" Target="../media/image580.png"/><Relationship Id="rId20" Type="http://schemas.openxmlformats.org/officeDocument/2006/relationships/image" Target="../media/image1010.png"/><Relationship Id="rId41" Type="http://schemas.openxmlformats.org/officeDocument/2006/relationships/customXml" Target="../ink/ink341.xml"/><Relationship Id="rId83" Type="http://schemas.openxmlformats.org/officeDocument/2006/relationships/customXml" Target="../ink/ink358.xml"/><Relationship Id="rId88" Type="http://schemas.openxmlformats.org/officeDocument/2006/relationships/image" Target="../media/image440.png"/><Relationship Id="rId111" Type="http://schemas.openxmlformats.org/officeDocument/2006/relationships/customXml" Target="../ink/ink372.xml"/><Relationship Id="rId241" Type="http://schemas.openxmlformats.org/officeDocument/2006/relationships/customXml" Target="../ink/ink383.xml"/><Relationship Id="rId246" Type="http://schemas.openxmlformats.org/officeDocument/2006/relationships/image" Target="../media/image1230.png"/><Relationship Id="rId15" Type="http://schemas.openxmlformats.org/officeDocument/2006/relationships/customXml" Target="../ink/ink328.xml"/><Relationship Id="rId36" Type="http://schemas.openxmlformats.org/officeDocument/2006/relationships/image" Target="../media/image1810.png"/><Relationship Id="rId106" Type="http://schemas.openxmlformats.org/officeDocument/2006/relationships/image" Target="../media/image530.png"/><Relationship Id="rId262" Type="http://schemas.openxmlformats.org/officeDocument/2006/relationships/image" Target="../media/image1311.png"/><Relationship Id="rId31" Type="http://schemas.openxmlformats.org/officeDocument/2006/relationships/customXml" Target="../ink/ink336.xml"/><Relationship Id="rId52" Type="http://schemas.openxmlformats.org/officeDocument/2006/relationships/image" Target="../media/image2610.png"/><Relationship Id="rId73" Type="http://schemas.openxmlformats.org/officeDocument/2006/relationships/customXml" Target="../ink/ink353.xml"/><Relationship Id="rId78" Type="http://schemas.openxmlformats.org/officeDocument/2006/relationships/image" Target="../media/image390.png"/><Relationship Id="rId94" Type="http://schemas.openxmlformats.org/officeDocument/2006/relationships/image" Target="../media/image47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611.png"/><Relationship Id="rId4" Type="http://schemas.openxmlformats.org/officeDocument/2006/relationships/image" Target="../media/image276.png"/><Relationship Id="rId236" Type="http://schemas.openxmlformats.org/officeDocument/2006/relationships/image" Target="../media/image1180.png"/><Relationship Id="rId257" Type="http://schemas.openxmlformats.org/officeDocument/2006/relationships/customXml" Target="../ink/ink391.xml"/><Relationship Id="rId26" Type="http://schemas.openxmlformats.org/officeDocument/2006/relationships/image" Target="../media/image1310.png"/><Relationship Id="rId252" Type="http://schemas.openxmlformats.org/officeDocument/2006/relationships/image" Target="../media/image1260.png"/><Relationship Id="rId47" Type="http://schemas.openxmlformats.org/officeDocument/2006/relationships/customXml" Target="../ink/ink344.xml"/><Relationship Id="rId68" Type="http://schemas.openxmlformats.org/officeDocument/2006/relationships/image" Target="../media/image340.png"/><Relationship Id="rId89" Type="http://schemas.openxmlformats.org/officeDocument/2006/relationships/customXml" Target="../ink/ink361.xml"/><Relationship Id="rId112" Type="http://schemas.openxmlformats.org/officeDocument/2006/relationships/image" Target="../media/image560.png"/><Relationship Id="rId16" Type="http://schemas.openxmlformats.org/officeDocument/2006/relationships/image" Target="../media/image810.png"/><Relationship Id="rId242" Type="http://schemas.openxmlformats.org/officeDocument/2006/relationships/image" Target="../media/image1211.png"/><Relationship Id="rId263" Type="http://schemas.openxmlformats.org/officeDocument/2006/relationships/customXml" Target="../ink/ink394.xml"/><Relationship Id="rId37" Type="http://schemas.openxmlformats.org/officeDocument/2006/relationships/customXml" Target="../ink/ink339.xml"/><Relationship Id="rId58" Type="http://schemas.openxmlformats.org/officeDocument/2006/relationships/image" Target="../media/image2910.png"/><Relationship Id="rId79" Type="http://schemas.openxmlformats.org/officeDocument/2006/relationships/customXml" Target="../ink/ink356.xml"/><Relationship Id="rId102" Type="http://schemas.openxmlformats.org/officeDocument/2006/relationships/image" Target="../media/image511.png"/><Relationship Id="rId123" Type="http://schemas.openxmlformats.org/officeDocument/2006/relationships/customXml" Target="../ink/ink37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53.xml"/><Relationship Id="rId21" Type="http://schemas.openxmlformats.org/officeDocument/2006/relationships/customXml" Target="../ink/ink405.xml"/><Relationship Id="rId42" Type="http://schemas.openxmlformats.org/officeDocument/2006/relationships/image" Target="../media/image208.png"/><Relationship Id="rId63" Type="http://schemas.openxmlformats.org/officeDocument/2006/relationships/customXml" Target="../ink/ink426.xml"/><Relationship Id="rId84" Type="http://schemas.openxmlformats.org/officeDocument/2006/relationships/image" Target="../media/image229.png"/><Relationship Id="rId138" Type="http://schemas.openxmlformats.org/officeDocument/2006/relationships/image" Target="../media/image256.png"/><Relationship Id="rId159" Type="http://schemas.openxmlformats.org/officeDocument/2006/relationships/customXml" Target="../ink/ink474.xml"/><Relationship Id="rId170" Type="http://schemas.openxmlformats.org/officeDocument/2006/relationships/image" Target="../media/image272.png"/><Relationship Id="rId107" Type="http://schemas.openxmlformats.org/officeDocument/2006/relationships/customXml" Target="../ink/ink448.xml"/><Relationship Id="rId11" Type="http://schemas.openxmlformats.org/officeDocument/2006/relationships/customXml" Target="../ink/ink400.xml"/><Relationship Id="rId32" Type="http://schemas.openxmlformats.org/officeDocument/2006/relationships/image" Target="../media/image203.png"/><Relationship Id="rId53" Type="http://schemas.openxmlformats.org/officeDocument/2006/relationships/customXml" Target="../ink/ink421.xml"/><Relationship Id="rId74" Type="http://schemas.openxmlformats.org/officeDocument/2006/relationships/image" Target="../media/image224.png"/><Relationship Id="rId128" Type="http://schemas.openxmlformats.org/officeDocument/2006/relationships/image" Target="../media/image251.png"/><Relationship Id="rId149" Type="http://schemas.openxmlformats.org/officeDocument/2006/relationships/customXml" Target="../ink/ink469.xml"/><Relationship Id="rId5" Type="http://schemas.openxmlformats.org/officeDocument/2006/relationships/customXml" Target="../ink/ink397.xml"/><Relationship Id="rId95" Type="http://schemas.openxmlformats.org/officeDocument/2006/relationships/customXml" Target="../ink/ink442.xml"/><Relationship Id="rId160" Type="http://schemas.openxmlformats.org/officeDocument/2006/relationships/image" Target="../media/image267.png"/><Relationship Id="rId22" Type="http://schemas.openxmlformats.org/officeDocument/2006/relationships/image" Target="../media/image198.png"/><Relationship Id="rId43" Type="http://schemas.openxmlformats.org/officeDocument/2006/relationships/customXml" Target="../ink/ink416.xml"/><Relationship Id="rId64" Type="http://schemas.openxmlformats.org/officeDocument/2006/relationships/image" Target="../media/image219.png"/><Relationship Id="rId118" Type="http://schemas.openxmlformats.org/officeDocument/2006/relationships/image" Target="../media/image246.png"/><Relationship Id="rId139" Type="http://schemas.openxmlformats.org/officeDocument/2006/relationships/customXml" Target="../ink/ink464.xml"/><Relationship Id="rId85" Type="http://schemas.openxmlformats.org/officeDocument/2006/relationships/customXml" Target="../ink/ink437.xml"/><Relationship Id="rId150" Type="http://schemas.openxmlformats.org/officeDocument/2006/relationships/image" Target="../media/image262.png"/><Relationship Id="rId171" Type="http://schemas.openxmlformats.org/officeDocument/2006/relationships/customXml" Target="../ink/ink480.xml"/><Relationship Id="rId12" Type="http://schemas.openxmlformats.org/officeDocument/2006/relationships/image" Target="../media/image193.png"/><Relationship Id="rId33" Type="http://schemas.openxmlformats.org/officeDocument/2006/relationships/customXml" Target="../ink/ink411.xml"/><Relationship Id="rId108" Type="http://schemas.openxmlformats.org/officeDocument/2006/relationships/image" Target="../media/image241.png"/><Relationship Id="rId129" Type="http://schemas.openxmlformats.org/officeDocument/2006/relationships/customXml" Target="../ink/ink459.xml"/><Relationship Id="rId54" Type="http://schemas.openxmlformats.org/officeDocument/2006/relationships/image" Target="../media/image214.png"/><Relationship Id="rId75" Type="http://schemas.openxmlformats.org/officeDocument/2006/relationships/customXml" Target="../ink/ink432.xml"/><Relationship Id="rId96" Type="http://schemas.openxmlformats.org/officeDocument/2006/relationships/image" Target="../media/image235.png"/><Relationship Id="rId140" Type="http://schemas.openxmlformats.org/officeDocument/2006/relationships/image" Target="../media/image257.png"/><Relationship Id="rId161" Type="http://schemas.openxmlformats.org/officeDocument/2006/relationships/customXml" Target="../ink/ink4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2.png"/><Relationship Id="rId23" Type="http://schemas.openxmlformats.org/officeDocument/2006/relationships/customXml" Target="../ink/ink406.xml"/><Relationship Id="rId28" Type="http://schemas.openxmlformats.org/officeDocument/2006/relationships/image" Target="../media/image201.png"/><Relationship Id="rId49" Type="http://schemas.openxmlformats.org/officeDocument/2006/relationships/customXml" Target="../ink/ink419.xml"/><Relationship Id="rId114" Type="http://schemas.openxmlformats.org/officeDocument/2006/relationships/image" Target="../media/image244.png"/><Relationship Id="rId119" Type="http://schemas.openxmlformats.org/officeDocument/2006/relationships/customXml" Target="../ink/ink454.xml"/><Relationship Id="rId44" Type="http://schemas.openxmlformats.org/officeDocument/2006/relationships/image" Target="../media/image209.png"/><Relationship Id="rId60" Type="http://schemas.openxmlformats.org/officeDocument/2006/relationships/image" Target="../media/image217.png"/><Relationship Id="rId65" Type="http://schemas.openxmlformats.org/officeDocument/2006/relationships/customXml" Target="../ink/ink427.xml"/><Relationship Id="rId81" Type="http://schemas.openxmlformats.org/officeDocument/2006/relationships/customXml" Target="../ink/ink435.xml"/><Relationship Id="rId86" Type="http://schemas.openxmlformats.org/officeDocument/2006/relationships/image" Target="../media/image230.png"/><Relationship Id="rId130" Type="http://schemas.openxmlformats.org/officeDocument/2006/relationships/image" Target="../media/image252.png"/><Relationship Id="rId135" Type="http://schemas.openxmlformats.org/officeDocument/2006/relationships/customXml" Target="../ink/ink462.xml"/><Relationship Id="rId151" Type="http://schemas.openxmlformats.org/officeDocument/2006/relationships/customXml" Target="../ink/ink470.xml"/><Relationship Id="rId156" Type="http://schemas.openxmlformats.org/officeDocument/2006/relationships/image" Target="../media/image265.png"/><Relationship Id="rId172" Type="http://schemas.openxmlformats.org/officeDocument/2006/relationships/image" Target="../media/image273.png"/><Relationship Id="rId13" Type="http://schemas.openxmlformats.org/officeDocument/2006/relationships/customXml" Target="../ink/ink401.xml"/><Relationship Id="rId18" Type="http://schemas.openxmlformats.org/officeDocument/2006/relationships/image" Target="../media/image196.png"/><Relationship Id="rId39" Type="http://schemas.openxmlformats.org/officeDocument/2006/relationships/customXml" Target="../ink/ink414.xml"/><Relationship Id="rId109" Type="http://schemas.openxmlformats.org/officeDocument/2006/relationships/customXml" Target="../ink/ink449.xml"/><Relationship Id="rId34" Type="http://schemas.openxmlformats.org/officeDocument/2006/relationships/image" Target="../media/image204.png"/><Relationship Id="rId50" Type="http://schemas.openxmlformats.org/officeDocument/2006/relationships/image" Target="../media/image212.png"/><Relationship Id="rId55" Type="http://schemas.openxmlformats.org/officeDocument/2006/relationships/customXml" Target="../ink/ink422.xml"/><Relationship Id="rId76" Type="http://schemas.openxmlformats.org/officeDocument/2006/relationships/image" Target="../media/image225.png"/><Relationship Id="rId97" Type="http://schemas.openxmlformats.org/officeDocument/2006/relationships/customXml" Target="../ink/ink443.xml"/><Relationship Id="rId104" Type="http://schemas.openxmlformats.org/officeDocument/2006/relationships/image" Target="../media/image239.png"/><Relationship Id="rId120" Type="http://schemas.openxmlformats.org/officeDocument/2006/relationships/image" Target="../media/image247.png"/><Relationship Id="rId125" Type="http://schemas.openxmlformats.org/officeDocument/2006/relationships/customXml" Target="../ink/ink457.xml"/><Relationship Id="rId141" Type="http://schemas.openxmlformats.org/officeDocument/2006/relationships/customXml" Target="../ink/ink465.xml"/><Relationship Id="rId146" Type="http://schemas.openxmlformats.org/officeDocument/2006/relationships/image" Target="../media/image260.png"/><Relationship Id="rId167" Type="http://schemas.openxmlformats.org/officeDocument/2006/relationships/customXml" Target="../ink/ink478.xml"/><Relationship Id="rId7" Type="http://schemas.openxmlformats.org/officeDocument/2006/relationships/customXml" Target="../ink/ink398.xml"/><Relationship Id="rId71" Type="http://schemas.openxmlformats.org/officeDocument/2006/relationships/customXml" Target="../ink/ink430.xml"/><Relationship Id="rId92" Type="http://schemas.openxmlformats.org/officeDocument/2006/relationships/image" Target="../media/image233.png"/><Relationship Id="rId162" Type="http://schemas.openxmlformats.org/officeDocument/2006/relationships/image" Target="../media/image268.png"/><Relationship Id="rId2" Type="http://schemas.openxmlformats.org/officeDocument/2006/relationships/image" Target="../media/image2.tmp"/><Relationship Id="rId29" Type="http://schemas.openxmlformats.org/officeDocument/2006/relationships/customXml" Target="../ink/ink409.xml"/><Relationship Id="rId24" Type="http://schemas.openxmlformats.org/officeDocument/2006/relationships/image" Target="../media/image199.png"/><Relationship Id="rId40" Type="http://schemas.openxmlformats.org/officeDocument/2006/relationships/image" Target="../media/image207.png"/><Relationship Id="rId45" Type="http://schemas.openxmlformats.org/officeDocument/2006/relationships/customXml" Target="../ink/ink417.xml"/><Relationship Id="rId66" Type="http://schemas.openxmlformats.org/officeDocument/2006/relationships/image" Target="../media/image220.png"/><Relationship Id="rId87" Type="http://schemas.openxmlformats.org/officeDocument/2006/relationships/customXml" Target="../ink/ink438.xml"/><Relationship Id="rId110" Type="http://schemas.openxmlformats.org/officeDocument/2006/relationships/image" Target="../media/image242.png"/><Relationship Id="rId115" Type="http://schemas.openxmlformats.org/officeDocument/2006/relationships/customXml" Target="../ink/ink452.xml"/><Relationship Id="rId131" Type="http://schemas.openxmlformats.org/officeDocument/2006/relationships/customXml" Target="../ink/ink460.xml"/><Relationship Id="rId136" Type="http://schemas.openxmlformats.org/officeDocument/2006/relationships/image" Target="../media/image255.png"/><Relationship Id="rId157" Type="http://schemas.openxmlformats.org/officeDocument/2006/relationships/customXml" Target="../ink/ink473.xml"/><Relationship Id="rId61" Type="http://schemas.openxmlformats.org/officeDocument/2006/relationships/customXml" Target="../ink/ink425.xml"/><Relationship Id="rId82" Type="http://schemas.openxmlformats.org/officeDocument/2006/relationships/image" Target="../media/image228.png"/><Relationship Id="rId152" Type="http://schemas.openxmlformats.org/officeDocument/2006/relationships/image" Target="../media/image263.png"/><Relationship Id="rId173" Type="http://schemas.openxmlformats.org/officeDocument/2006/relationships/customXml" Target="../ink/ink481.xml"/><Relationship Id="rId19" Type="http://schemas.openxmlformats.org/officeDocument/2006/relationships/customXml" Target="../ink/ink404.xml"/><Relationship Id="rId14" Type="http://schemas.openxmlformats.org/officeDocument/2006/relationships/image" Target="../media/image194.png"/><Relationship Id="rId30" Type="http://schemas.openxmlformats.org/officeDocument/2006/relationships/image" Target="../media/image202.png"/><Relationship Id="rId35" Type="http://schemas.openxmlformats.org/officeDocument/2006/relationships/customXml" Target="../ink/ink412.xml"/><Relationship Id="rId56" Type="http://schemas.openxmlformats.org/officeDocument/2006/relationships/image" Target="../media/image215.png"/><Relationship Id="rId77" Type="http://schemas.openxmlformats.org/officeDocument/2006/relationships/customXml" Target="../ink/ink433.xml"/><Relationship Id="rId100" Type="http://schemas.openxmlformats.org/officeDocument/2006/relationships/image" Target="../media/image237.png"/><Relationship Id="rId105" Type="http://schemas.openxmlformats.org/officeDocument/2006/relationships/customXml" Target="../ink/ink447.xml"/><Relationship Id="rId126" Type="http://schemas.openxmlformats.org/officeDocument/2006/relationships/image" Target="../media/image250.png"/><Relationship Id="rId147" Type="http://schemas.openxmlformats.org/officeDocument/2006/relationships/customXml" Target="../ink/ink468.xml"/><Relationship Id="rId168" Type="http://schemas.openxmlformats.org/officeDocument/2006/relationships/image" Target="../media/image271.png"/><Relationship Id="rId8" Type="http://schemas.openxmlformats.org/officeDocument/2006/relationships/image" Target="../media/image191.png"/><Relationship Id="rId51" Type="http://schemas.openxmlformats.org/officeDocument/2006/relationships/customXml" Target="../ink/ink420.xml"/><Relationship Id="rId72" Type="http://schemas.openxmlformats.org/officeDocument/2006/relationships/image" Target="../media/image223.png"/><Relationship Id="rId93" Type="http://schemas.openxmlformats.org/officeDocument/2006/relationships/customXml" Target="../ink/ink441.xml"/><Relationship Id="rId98" Type="http://schemas.openxmlformats.org/officeDocument/2006/relationships/image" Target="../media/image236.png"/><Relationship Id="rId121" Type="http://schemas.openxmlformats.org/officeDocument/2006/relationships/customXml" Target="../ink/ink455.xml"/><Relationship Id="rId142" Type="http://schemas.openxmlformats.org/officeDocument/2006/relationships/image" Target="../media/image258.png"/><Relationship Id="rId163" Type="http://schemas.openxmlformats.org/officeDocument/2006/relationships/customXml" Target="../ink/ink476.xml"/><Relationship Id="rId3" Type="http://schemas.openxmlformats.org/officeDocument/2006/relationships/customXml" Target="../ink/ink396.xml"/><Relationship Id="rId25" Type="http://schemas.openxmlformats.org/officeDocument/2006/relationships/customXml" Target="../ink/ink407.xml"/><Relationship Id="rId46" Type="http://schemas.openxmlformats.org/officeDocument/2006/relationships/image" Target="../media/image210.png"/><Relationship Id="rId67" Type="http://schemas.openxmlformats.org/officeDocument/2006/relationships/customXml" Target="../ink/ink428.xml"/><Relationship Id="rId116" Type="http://schemas.openxmlformats.org/officeDocument/2006/relationships/image" Target="../media/image245.png"/><Relationship Id="rId137" Type="http://schemas.openxmlformats.org/officeDocument/2006/relationships/customXml" Target="../ink/ink463.xml"/><Relationship Id="rId158" Type="http://schemas.openxmlformats.org/officeDocument/2006/relationships/image" Target="../media/image266.png"/><Relationship Id="rId20" Type="http://schemas.openxmlformats.org/officeDocument/2006/relationships/image" Target="../media/image197.png"/><Relationship Id="rId41" Type="http://schemas.openxmlformats.org/officeDocument/2006/relationships/customXml" Target="../ink/ink415.xml"/><Relationship Id="rId62" Type="http://schemas.openxmlformats.org/officeDocument/2006/relationships/image" Target="../media/image218.png"/><Relationship Id="rId83" Type="http://schemas.openxmlformats.org/officeDocument/2006/relationships/customXml" Target="../ink/ink436.xml"/><Relationship Id="rId88" Type="http://schemas.openxmlformats.org/officeDocument/2006/relationships/image" Target="../media/image231.png"/><Relationship Id="rId111" Type="http://schemas.openxmlformats.org/officeDocument/2006/relationships/customXml" Target="../ink/ink450.xml"/><Relationship Id="rId132" Type="http://schemas.openxmlformats.org/officeDocument/2006/relationships/image" Target="../media/image253.png"/><Relationship Id="rId153" Type="http://schemas.openxmlformats.org/officeDocument/2006/relationships/customXml" Target="../ink/ink471.xml"/><Relationship Id="rId174" Type="http://schemas.openxmlformats.org/officeDocument/2006/relationships/image" Target="../media/image274.png"/><Relationship Id="rId15" Type="http://schemas.openxmlformats.org/officeDocument/2006/relationships/customXml" Target="../ink/ink402.xml"/><Relationship Id="rId36" Type="http://schemas.openxmlformats.org/officeDocument/2006/relationships/image" Target="../media/image205.png"/><Relationship Id="rId57" Type="http://schemas.openxmlformats.org/officeDocument/2006/relationships/customXml" Target="../ink/ink423.xml"/><Relationship Id="rId106" Type="http://schemas.openxmlformats.org/officeDocument/2006/relationships/image" Target="../media/image240.png"/><Relationship Id="rId127" Type="http://schemas.openxmlformats.org/officeDocument/2006/relationships/customXml" Target="../ink/ink458.xml"/><Relationship Id="rId10" Type="http://schemas.openxmlformats.org/officeDocument/2006/relationships/image" Target="../media/image192.png"/><Relationship Id="rId31" Type="http://schemas.openxmlformats.org/officeDocument/2006/relationships/customXml" Target="../ink/ink410.xml"/><Relationship Id="rId52" Type="http://schemas.openxmlformats.org/officeDocument/2006/relationships/image" Target="../media/image213.png"/><Relationship Id="rId73" Type="http://schemas.openxmlformats.org/officeDocument/2006/relationships/customXml" Target="../ink/ink431.xml"/><Relationship Id="rId78" Type="http://schemas.openxmlformats.org/officeDocument/2006/relationships/image" Target="../media/image226.png"/><Relationship Id="rId94" Type="http://schemas.openxmlformats.org/officeDocument/2006/relationships/image" Target="../media/image234.png"/><Relationship Id="rId99" Type="http://schemas.openxmlformats.org/officeDocument/2006/relationships/customXml" Target="../ink/ink444.xml"/><Relationship Id="rId101" Type="http://schemas.openxmlformats.org/officeDocument/2006/relationships/customXml" Target="../ink/ink445.xml"/><Relationship Id="rId122" Type="http://schemas.openxmlformats.org/officeDocument/2006/relationships/image" Target="../media/image248.png"/><Relationship Id="rId143" Type="http://schemas.openxmlformats.org/officeDocument/2006/relationships/customXml" Target="../ink/ink466.xml"/><Relationship Id="rId148" Type="http://schemas.openxmlformats.org/officeDocument/2006/relationships/image" Target="../media/image261.png"/><Relationship Id="rId164" Type="http://schemas.openxmlformats.org/officeDocument/2006/relationships/image" Target="../media/image269.png"/><Relationship Id="rId169" Type="http://schemas.openxmlformats.org/officeDocument/2006/relationships/customXml" Target="../ink/ink479.xml"/><Relationship Id="rId4" Type="http://schemas.openxmlformats.org/officeDocument/2006/relationships/image" Target="../media/image161.png"/><Relationship Id="rId9" Type="http://schemas.openxmlformats.org/officeDocument/2006/relationships/customXml" Target="../ink/ink399.xml"/><Relationship Id="rId26" Type="http://schemas.openxmlformats.org/officeDocument/2006/relationships/image" Target="../media/image200.png"/><Relationship Id="rId47" Type="http://schemas.openxmlformats.org/officeDocument/2006/relationships/customXml" Target="../ink/ink418.xml"/><Relationship Id="rId68" Type="http://schemas.openxmlformats.org/officeDocument/2006/relationships/image" Target="../media/image221.png"/><Relationship Id="rId89" Type="http://schemas.openxmlformats.org/officeDocument/2006/relationships/customXml" Target="../ink/ink439.xml"/><Relationship Id="rId112" Type="http://schemas.openxmlformats.org/officeDocument/2006/relationships/image" Target="../media/image243.png"/><Relationship Id="rId133" Type="http://schemas.openxmlformats.org/officeDocument/2006/relationships/customXml" Target="../ink/ink461.xml"/><Relationship Id="rId154" Type="http://schemas.openxmlformats.org/officeDocument/2006/relationships/image" Target="../media/image264.png"/><Relationship Id="rId175" Type="http://schemas.openxmlformats.org/officeDocument/2006/relationships/customXml" Target="../ink/ink482.xml"/><Relationship Id="rId16" Type="http://schemas.openxmlformats.org/officeDocument/2006/relationships/image" Target="../media/image195.png"/><Relationship Id="rId37" Type="http://schemas.openxmlformats.org/officeDocument/2006/relationships/customXml" Target="../ink/ink413.xml"/><Relationship Id="rId58" Type="http://schemas.openxmlformats.org/officeDocument/2006/relationships/image" Target="../media/image216.png"/><Relationship Id="rId79" Type="http://schemas.openxmlformats.org/officeDocument/2006/relationships/customXml" Target="../ink/ink434.xml"/><Relationship Id="rId102" Type="http://schemas.openxmlformats.org/officeDocument/2006/relationships/image" Target="../media/image238.png"/><Relationship Id="rId123" Type="http://schemas.openxmlformats.org/officeDocument/2006/relationships/customXml" Target="../ink/ink456.xml"/><Relationship Id="rId144" Type="http://schemas.openxmlformats.org/officeDocument/2006/relationships/image" Target="../media/image259.png"/><Relationship Id="rId90" Type="http://schemas.openxmlformats.org/officeDocument/2006/relationships/image" Target="../media/image232.png"/><Relationship Id="rId165" Type="http://schemas.openxmlformats.org/officeDocument/2006/relationships/customXml" Target="../ink/ink477.xml"/><Relationship Id="rId27" Type="http://schemas.openxmlformats.org/officeDocument/2006/relationships/customXml" Target="../ink/ink408.xml"/><Relationship Id="rId48" Type="http://schemas.openxmlformats.org/officeDocument/2006/relationships/image" Target="../media/image211.png"/><Relationship Id="rId69" Type="http://schemas.openxmlformats.org/officeDocument/2006/relationships/customXml" Target="../ink/ink429.xml"/><Relationship Id="rId113" Type="http://schemas.openxmlformats.org/officeDocument/2006/relationships/customXml" Target="../ink/ink451.xml"/><Relationship Id="rId134" Type="http://schemas.openxmlformats.org/officeDocument/2006/relationships/image" Target="../media/image254.png"/><Relationship Id="rId80" Type="http://schemas.openxmlformats.org/officeDocument/2006/relationships/image" Target="../media/image227.png"/><Relationship Id="rId155" Type="http://schemas.openxmlformats.org/officeDocument/2006/relationships/customXml" Target="../ink/ink472.xml"/><Relationship Id="rId176" Type="http://schemas.openxmlformats.org/officeDocument/2006/relationships/image" Target="../media/image275.png"/><Relationship Id="rId17" Type="http://schemas.openxmlformats.org/officeDocument/2006/relationships/customXml" Target="../ink/ink403.xml"/><Relationship Id="rId38" Type="http://schemas.openxmlformats.org/officeDocument/2006/relationships/image" Target="../media/image206.png"/><Relationship Id="rId59" Type="http://schemas.openxmlformats.org/officeDocument/2006/relationships/customXml" Target="../ink/ink424.xml"/><Relationship Id="rId103" Type="http://schemas.openxmlformats.org/officeDocument/2006/relationships/customXml" Target="../ink/ink446.xml"/><Relationship Id="rId124" Type="http://schemas.openxmlformats.org/officeDocument/2006/relationships/image" Target="../media/image249.png"/><Relationship Id="rId70" Type="http://schemas.openxmlformats.org/officeDocument/2006/relationships/image" Target="../media/image222.png"/><Relationship Id="rId91" Type="http://schemas.openxmlformats.org/officeDocument/2006/relationships/customXml" Target="../ink/ink440.xml"/><Relationship Id="rId145" Type="http://schemas.openxmlformats.org/officeDocument/2006/relationships/customXml" Target="../ink/ink467.xml"/><Relationship Id="rId166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88.xml"/><Relationship Id="rId18" Type="http://schemas.openxmlformats.org/officeDocument/2006/relationships/image" Target="../media/image282.png"/><Relationship Id="rId26" Type="http://schemas.openxmlformats.org/officeDocument/2006/relationships/image" Target="../media/image286.png"/><Relationship Id="rId39" Type="http://schemas.openxmlformats.org/officeDocument/2006/relationships/customXml" Target="../ink/ink501.xml"/><Relationship Id="rId21" Type="http://schemas.openxmlformats.org/officeDocument/2006/relationships/customXml" Target="../ink/ink492.xml"/><Relationship Id="rId34" Type="http://schemas.openxmlformats.org/officeDocument/2006/relationships/image" Target="../media/image290.png"/><Relationship Id="rId42" Type="http://schemas.openxmlformats.org/officeDocument/2006/relationships/image" Target="../media/image294.png"/><Relationship Id="rId47" Type="http://schemas.openxmlformats.org/officeDocument/2006/relationships/customXml" Target="../ink/ink505.xml"/><Relationship Id="rId50" Type="http://schemas.openxmlformats.org/officeDocument/2006/relationships/image" Target="../media/image298.png"/><Relationship Id="rId55" Type="http://schemas.openxmlformats.org/officeDocument/2006/relationships/customXml" Target="../ink/ink509.xml"/><Relationship Id="rId7" Type="http://schemas.openxmlformats.org/officeDocument/2006/relationships/customXml" Target="../ink/ink485.xml"/><Relationship Id="rId2" Type="http://schemas.openxmlformats.org/officeDocument/2006/relationships/image" Target="../media/image6.tmp"/><Relationship Id="rId16" Type="http://schemas.openxmlformats.org/officeDocument/2006/relationships/image" Target="../media/image281.png"/><Relationship Id="rId29" Type="http://schemas.openxmlformats.org/officeDocument/2006/relationships/customXml" Target="../ink/ink496.xml"/><Relationship Id="rId11" Type="http://schemas.openxmlformats.org/officeDocument/2006/relationships/customXml" Target="../ink/ink487.xml"/><Relationship Id="rId24" Type="http://schemas.openxmlformats.org/officeDocument/2006/relationships/image" Target="../media/image285.png"/><Relationship Id="rId32" Type="http://schemas.openxmlformats.org/officeDocument/2006/relationships/image" Target="../media/image289.png"/><Relationship Id="rId37" Type="http://schemas.openxmlformats.org/officeDocument/2006/relationships/customXml" Target="../ink/ink500.xml"/><Relationship Id="rId40" Type="http://schemas.openxmlformats.org/officeDocument/2006/relationships/image" Target="../media/image293.png"/><Relationship Id="rId45" Type="http://schemas.openxmlformats.org/officeDocument/2006/relationships/customXml" Target="../ink/ink504.xml"/><Relationship Id="rId53" Type="http://schemas.openxmlformats.org/officeDocument/2006/relationships/customXml" Target="../ink/ink508.xml"/><Relationship Id="rId58" Type="http://schemas.openxmlformats.org/officeDocument/2006/relationships/image" Target="../media/image190.png"/><Relationship Id="rId5" Type="http://schemas.openxmlformats.org/officeDocument/2006/relationships/customXml" Target="../ink/ink484.xml"/><Relationship Id="rId19" Type="http://schemas.openxmlformats.org/officeDocument/2006/relationships/customXml" Target="../ink/ink491.xml"/><Relationship Id="rId4" Type="http://schemas.openxmlformats.org/officeDocument/2006/relationships/image" Target="../media/image163.png"/><Relationship Id="rId9" Type="http://schemas.openxmlformats.org/officeDocument/2006/relationships/customXml" Target="../ink/ink486.xml"/><Relationship Id="rId14" Type="http://schemas.openxmlformats.org/officeDocument/2006/relationships/image" Target="../media/image280.png"/><Relationship Id="rId22" Type="http://schemas.openxmlformats.org/officeDocument/2006/relationships/image" Target="../media/image284.png"/><Relationship Id="rId27" Type="http://schemas.openxmlformats.org/officeDocument/2006/relationships/customXml" Target="../ink/ink495.xml"/><Relationship Id="rId30" Type="http://schemas.openxmlformats.org/officeDocument/2006/relationships/image" Target="../media/image288.png"/><Relationship Id="rId35" Type="http://schemas.openxmlformats.org/officeDocument/2006/relationships/customXml" Target="../ink/ink499.xml"/><Relationship Id="rId43" Type="http://schemas.openxmlformats.org/officeDocument/2006/relationships/customXml" Target="../ink/ink503.xml"/><Relationship Id="rId48" Type="http://schemas.openxmlformats.org/officeDocument/2006/relationships/image" Target="../media/image297.png"/><Relationship Id="rId56" Type="http://schemas.openxmlformats.org/officeDocument/2006/relationships/image" Target="../media/image189.png"/><Relationship Id="rId8" Type="http://schemas.openxmlformats.org/officeDocument/2006/relationships/image" Target="../media/image277.png"/><Relationship Id="rId51" Type="http://schemas.openxmlformats.org/officeDocument/2006/relationships/customXml" Target="../ink/ink507.xml"/><Relationship Id="rId3" Type="http://schemas.openxmlformats.org/officeDocument/2006/relationships/customXml" Target="../ink/ink483.xml"/><Relationship Id="rId12" Type="http://schemas.openxmlformats.org/officeDocument/2006/relationships/image" Target="../media/image279.png"/><Relationship Id="rId17" Type="http://schemas.openxmlformats.org/officeDocument/2006/relationships/customXml" Target="../ink/ink490.xml"/><Relationship Id="rId25" Type="http://schemas.openxmlformats.org/officeDocument/2006/relationships/customXml" Target="../ink/ink494.xml"/><Relationship Id="rId33" Type="http://schemas.openxmlformats.org/officeDocument/2006/relationships/customXml" Target="../ink/ink498.xml"/><Relationship Id="rId38" Type="http://schemas.openxmlformats.org/officeDocument/2006/relationships/image" Target="../media/image292.png"/><Relationship Id="rId46" Type="http://schemas.openxmlformats.org/officeDocument/2006/relationships/image" Target="../media/image296.png"/><Relationship Id="rId20" Type="http://schemas.openxmlformats.org/officeDocument/2006/relationships/image" Target="../media/image283.png"/><Relationship Id="rId41" Type="http://schemas.openxmlformats.org/officeDocument/2006/relationships/customXml" Target="../ink/ink502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15" Type="http://schemas.openxmlformats.org/officeDocument/2006/relationships/customXml" Target="../ink/ink489.xml"/><Relationship Id="rId23" Type="http://schemas.openxmlformats.org/officeDocument/2006/relationships/customXml" Target="../ink/ink493.xml"/><Relationship Id="rId28" Type="http://schemas.openxmlformats.org/officeDocument/2006/relationships/image" Target="../media/image287.png"/><Relationship Id="rId36" Type="http://schemas.openxmlformats.org/officeDocument/2006/relationships/image" Target="../media/image291.png"/><Relationship Id="rId49" Type="http://schemas.openxmlformats.org/officeDocument/2006/relationships/customXml" Target="../ink/ink506.xml"/><Relationship Id="rId57" Type="http://schemas.openxmlformats.org/officeDocument/2006/relationships/customXml" Target="../ink/ink510.xml"/><Relationship Id="rId10" Type="http://schemas.openxmlformats.org/officeDocument/2006/relationships/image" Target="../media/image278.png"/><Relationship Id="rId31" Type="http://schemas.openxmlformats.org/officeDocument/2006/relationships/customXml" Target="../ink/ink497.xml"/><Relationship Id="rId44" Type="http://schemas.openxmlformats.org/officeDocument/2006/relationships/image" Target="../media/image295.png"/><Relationship Id="rId52" Type="http://schemas.openxmlformats.org/officeDocument/2006/relationships/image" Target="../media/image29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16.xml"/><Relationship Id="rId18" Type="http://schemas.openxmlformats.org/officeDocument/2006/relationships/image" Target="../media/image308.png"/><Relationship Id="rId26" Type="http://schemas.openxmlformats.org/officeDocument/2006/relationships/image" Target="../media/image312.png"/><Relationship Id="rId21" Type="http://schemas.openxmlformats.org/officeDocument/2006/relationships/customXml" Target="../ink/ink520.xml"/><Relationship Id="rId34" Type="http://schemas.openxmlformats.org/officeDocument/2006/relationships/image" Target="../media/image316.png"/><Relationship Id="rId7" Type="http://schemas.openxmlformats.org/officeDocument/2006/relationships/customXml" Target="../ink/ink513.xml"/><Relationship Id="rId12" Type="http://schemas.openxmlformats.org/officeDocument/2006/relationships/image" Target="../media/image305.png"/><Relationship Id="rId17" Type="http://schemas.openxmlformats.org/officeDocument/2006/relationships/customXml" Target="../ink/ink518.xml"/><Relationship Id="rId25" Type="http://schemas.openxmlformats.org/officeDocument/2006/relationships/customXml" Target="../ink/ink522.xml"/><Relationship Id="rId33" Type="http://schemas.openxmlformats.org/officeDocument/2006/relationships/customXml" Target="../ink/ink526.xml"/><Relationship Id="rId38" Type="http://schemas.openxmlformats.org/officeDocument/2006/relationships/image" Target="../media/image318.png"/><Relationship Id="rId2" Type="http://schemas.openxmlformats.org/officeDocument/2006/relationships/image" Target="../media/image1.tmp"/><Relationship Id="rId16" Type="http://schemas.openxmlformats.org/officeDocument/2006/relationships/image" Target="../media/image307.png"/><Relationship Id="rId20" Type="http://schemas.openxmlformats.org/officeDocument/2006/relationships/image" Target="../media/image309.png"/><Relationship Id="rId29" Type="http://schemas.openxmlformats.org/officeDocument/2006/relationships/customXml" Target="../ink/ink5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2.png"/><Relationship Id="rId11" Type="http://schemas.openxmlformats.org/officeDocument/2006/relationships/customXml" Target="../ink/ink515.xml"/><Relationship Id="rId24" Type="http://schemas.openxmlformats.org/officeDocument/2006/relationships/image" Target="../media/image311.png"/><Relationship Id="rId32" Type="http://schemas.openxmlformats.org/officeDocument/2006/relationships/image" Target="../media/image315.png"/><Relationship Id="rId37" Type="http://schemas.openxmlformats.org/officeDocument/2006/relationships/customXml" Target="../ink/ink528.xml"/><Relationship Id="rId5" Type="http://schemas.openxmlformats.org/officeDocument/2006/relationships/customXml" Target="../ink/ink512.xml"/><Relationship Id="rId15" Type="http://schemas.openxmlformats.org/officeDocument/2006/relationships/customXml" Target="../ink/ink517.xml"/><Relationship Id="rId23" Type="http://schemas.openxmlformats.org/officeDocument/2006/relationships/customXml" Target="../ink/ink521.xml"/><Relationship Id="rId28" Type="http://schemas.openxmlformats.org/officeDocument/2006/relationships/image" Target="../media/image313.png"/><Relationship Id="rId36" Type="http://schemas.openxmlformats.org/officeDocument/2006/relationships/image" Target="../media/image317.png"/><Relationship Id="rId10" Type="http://schemas.openxmlformats.org/officeDocument/2006/relationships/image" Target="../media/image304.png"/><Relationship Id="rId19" Type="http://schemas.openxmlformats.org/officeDocument/2006/relationships/customXml" Target="../ink/ink519.xml"/><Relationship Id="rId31" Type="http://schemas.openxmlformats.org/officeDocument/2006/relationships/customXml" Target="../ink/ink525.xml"/><Relationship Id="rId4" Type="http://schemas.openxmlformats.org/officeDocument/2006/relationships/image" Target="../media/image301.png"/><Relationship Id="rId9" Type="http://schemas.openxmlformats.org/officeDocument/2006/relationships/customXml" Target="../ink/ink514.xml"/><Relationship Id="rId14" Type="http://schemas.openxmlformats.org/officeDocument/2006/relationships/image" Target="../media/image306.png"/><Relationship Id="rId22" Type="http://schemas.openxmlformats.org/officeDocument/2006/relationships/image" Target="../media/image310.png"/><Relationship Id="rId27" Type="http://schemas.openxmlformats.org/officeDocument/2006/relationships/customXml" Target="../ink/ink523.xml"/><Relationship Id="rId30" Type="http://schemas.openxmlformats.org/officeDocument/2006/relationships/image" Target="../media/image314.png"/><Relationship Id="rId35" Type="http://schemas.openxmlformats.org/officeDocument/2006/relationships/customXml" Target="../ink/ink527.xml"/><Relationship Id="rId8" Type="http://schemas.openxmlformats.org/officeDocument/2006/relationships/image" Target="../media/image303.png"/><Relationship Id="rId3" Type="http://schemas.openxmlformats.org/officeDocument/2006/relationships/customXml" Target="../ink/ink5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4D6CF30-2313-4D8A-A5AF-3D208FBF0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61" y="-10548"/>
            <a:ext cx="7702520" cy="6649253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697A0A0B-1A59-42FA-A950-6A81DA29BC79}"/>
              </a:ext>
            </a:extLst>
          </p:cNvPr>
          <p:cNvGrpSpPr/>
          <p:nvPr/>
        </p:nvGrpSpPr>
        <p:grpSpPr>
          <a:xfrm>
            <a:off x="2839800" y="349858"/>
            <a:ext cx="603741" cy="1420920"/>
            <a:chOff x="2839800" y="349858"/>
            <a:chExt cx="603741" cy="14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A0F84F96-0DF5-44C1-982D-3505667F3601}"/>
                    </a:ext>
                  </a:extLst>
                </p14:cNvPr>
                <p14:cNvContentPartPr/>
                <p14:nvPr/>
              </p14:nvContentPartPr>
              <p14:xfrm>
                <a:off x="2870262" y="349858"/>
                <a:ext cx="302032" cy="83700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A0F84F96-0DF5-44C1-982D-3505667F36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07264" y="286885"/>
                  <a:ext cx="427669" cy="962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F50A0D6D-AE95-4179-A016-5EF75BD7ED31}"/>
                    </a:ext>
                  </a:extLst>
                </p14:cNvPr>
                <p14:cNvContentPartPr/>
                <p14:nvPr/>
              </p14:nvContentPartPr>
              <p14:xfrm>
                <a:off x="2839800" y="762418"/>
                <a:ext cx="308838" cy="13104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F50A0D6D-AE95-4179-A016-5EF75BD7ED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6809" y="699418"/>
                  <a:ext cx="434461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5C5CA5C9-16A0-4469-A1D3-AB1B06FD94EC}"/>
                    </a:ext>
                  </a:extLst>
                </p14:cNvPr>
                <p14:cNvContentPartPr/>
                <p14:nvPr/>
              </p14:nvContentPartPr>
              <p14:xfrm>
                <a:off x="3143129" y="922618"/>
                <a:ext cx="300412" cy="84816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5C5CA5C9-16A0-4469-A1D3-AB1B06FD94E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0168" y="859618"/>
                  <a:ext cx="425973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998B30EF-0C9D-4D27-B4C6-766149D1B077}"/>
                    </a:ext>
                  </a:extLst>
                </p14:cNvPr>
                <p14:cNvContentPartPr/>
                <p14:nvPr/>
              </p14:nvContentPartPr>
              <p14:xfrm>
                <a:off x="3255905" y="1407178"/>
                <a:ext cx="150044" cy="10728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998B30EF-0C9D-4D27-B4C6-766149D1B0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93088" y="1343966"/>
                  <a:ext cx="275320" cy="2333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EA642DF-3F0C-4172-A5DF-2FA05070B7A9}"/>
              </a:ext>
            </a:extLst>
          </p:cNvPr>
          <p:cNvGrpSpPr/>
          <p:nvPr/>
        </p:nvGrpSpPr>
        <p:grpSpPr>
          <a:xfrm>
            <a:off x="4078392" y="709858"/>
            <a:ext cx="794618" cy="810000"/>
            <a:chOff x="4078392" y="709858"/>
            <a:chExt cx="794618" cy="81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F8A90C53-A229-40A0-988F-03D2AF5CDBD0}"/>
                    </a:ext>
                  </a:extLst>
                </p14:cNvPr>
                <p14:cNvContentPartPr/>
                <p14:nvPr/>
              </p14:nvContentPartPr>
              <p14:xfrm>
                <a:off x="4078392" y="1004698"/>
                <a:ext cx="193794" cy="11196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F8A90C53-A229-40A0-988F-03D2AF5CDB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15355" y="941495"/>
                  <a:ext cx="319508" cy="238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8279F318-956D-49F7-8CFD-AD93F1BADCF3}"/>
                    </a:ext>
                  </a:extLst>
                </p14:cNvPr>
                <p14:cNvContentPartPr/>
                <p14:nvPr/>
              </p14:nvContentPartPr>
              <p14:xfrm>
                <a:off x="4143206" y="1038538"/>
                <a:ext cx="206756" cy="38196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8279F318-956D-49F7-8CFD-AD93F1BADC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80171" y="975597"/>
                  <a:ext cx="332467" cy="507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7F9488C8-F3A3-4219-AA3A-6C518F916798}"/>
                    </a:ext>
                  </a:extLst>
                </p14:cNvPr>
                <p14:cNvContentPartPr/>
                <p14:nvPr/>
              </p14:nvContentPartPr>
              <p14:xfrm>
                <a:off x="4523663" y="822178"/>
                <a:ext cx="349347" cy="49752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7F9488C8-F3A3-4219-AA3A-6C518F9167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60701" y="759178"/>
                  <a:ext cx="47491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6A5B5231-B82E-4058-AF0F-CC93B1C65ACF}"/>
                    </a:ext>
                  </a:extLst>
                </p14:cNvPr>
                <p14:cNvContentPartPr/>
                <p14:nvPr/>
              </p14:nvContentPartPr>
              <p14:xfrm>
                <a:off x="4602088" y="709858"/>
                <a:ext cx="78425" cy="81000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6A5B5231-B82E-4058-AF0F-CC93B1C65AC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39132" y="646858"/>
                  <a:ext cx="203977" cy="9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B32B5B8-4F33-40D3-9AC5-FDCF37198EF4}"/>
              </a:ext>
            </a:extLst>
          </p:cNvPr>
          <p:cNvGrpSpPr/>
          <p:nvPr/>
        </p:nvGrpSpPr>
        <p:grpSpPr>
          <a:xfrm>
            <a:off x="5461519" y="328978"/>
            <a:ext cx="857488" cy="1116720"/>
            <a:chOff x="5461519" y="328978"/>
            <a:chExt cx="857488" cy="11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0B58789C-685A-47A0-A948-8303DCB5A9FA}"/>
                    </a:ext>
                  </a:extLst>
                </p14:cNvPr>
                <p14:cNvContentPartPr/>
                <p14:nvPr/>
              </p14:nvContentPartPr>
              <p14:xfrm>
                <a:off x="5461519" y="328978"/>
                <a:ext cx="231709" cy="38196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0B58789C-685A-47A0-A948-8303DCB5A9F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98652" y="265978"/>
                  <a:ext cx="357083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A00DDAAF-A29A-42AD-A38A-D77E618FC626}"/>
                    </a:ext>
                  </a:extLst>
                </p14:cNvPr>
                <p14:cNvContentPartPr/>
                <p14:nvPr/>
              </p14:nvContentPartPr>
              <p14:xfrm>
                <a:off x="5497491" y="970138"/>
                <a:ext cx="24954" cy="47556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A00DDAAF-A29A-42AD-A38A-D77E618FC6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34202" y="907138"/>
                  <a:ext cx="151171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54BF5740-1A97-4F3C-8F03-2519D221D256}"/>
                    </a:ext>
                  </a:extLst>
                </p14:cNvPr>
                <p14:cNvContentPartPr/>
                <p14:nvPr/>
              </p14:nvContentPartPr>
              <p14:xfrm>
                <a:off x="5499435" y="825058"/>
                <a:ext cx="322773" cy="61056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54BF5740-1A97-4F3C-8F03-2519D221D25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36464" y="762058"/>
                  <a:ext cx="448356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AA04C6AE-79FE-48D8-84D2-6165142713AC}"/>
                    </a:ext>
                  </a:extLst>
                </p14:cNvPr>
                <p14:cNvContentPartPr/>
                <p14:nvPr/>
              </p14:nvContentPartPr>
              <p14:xfrm>
                <a:off x="5503324" y="1005058"/>
                <a:ext cx="226848" cy="13824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AA04C6AE-79FE-48D8-84D2-6165142713A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40311" y="942058"/>
                  <a:ext cx="352515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B6A73279-F36D-4DBA-9C19-0E11E7218E64}"/>
                    </a:ext>
                  </a:extLst>
                </p14:cNvPr>
                <p14:cNvContentPartPr/>
                <p14:nvPr/>
              </p14:nvContentPartPr>
              <p14:xfrm>
                <a:off x="5534435" y="1153378"/>
                <a:ext cx="242404" cy="15264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B6A73279-F36D-4DBA-9C19-0E11E7218E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71403" y="1090378"/>
                  <a:ext cx="368108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2AE37980-79C6-4FB7-A474-D63F32D7A57A}"/>
                    </a:ext>
                  </a:extLst>
                </p14:cNvPr>
                <p14:cNvContentPartPr/>
                <p14:nvPr/>
              </p14:nvContentPartPr>
              <p14:xfrm>
                <a:off x="5947947" y="481258"/>
                <a:ext cx="207404" cy="12456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2AE37980-79C6-4FB7-A474-D63F32D7A57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84934" y="418258"/>
                  <a:ext cx="333071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筆跡 20">
                  <a:extLst>
                    <a:ext uri="{FF2B5EF4-FFF2-40B4-BE49-F238E27FC236}">
                      <a16:creationId xmlns:a16="http://schemas.microsoft.com/office/drawing/2014/main" id="{D0C2E80C-5903-4202-A165-2A7DCF4E0A70}"/>
                    </a:ext>
                  </a:extLst>
                </p14:cNvPr>
                <p14:cNvContentPartPr/>
                <p14:nvPr/>
              </p14:nvContentPartPr>
              <p14:xfrm>
                <a:off x="5978410" y="462538"/>
                <a:ext cx="197682" cy="312480"/>
              </p14:xfrm>
            </p:contentPart>
          </mc:Choice>
          <mc:Fallback xmlns="">
            <p:pic>
              <p:nvPicPr>
                <p:cNvPr id="21" name="筆跡 20">
                  <a:extLst>
                    <a:ext uri="{FF2B5EF4-FFF2-40B4-BE49-F238E27FC236}">
                      <a16:creationId xmlns:a16="http://schemas.microsoft.com/office/drawing/2014/main" id="{D0C2E80C-5903-4202-A165-2A7DCF4E0A7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15397" y="399538"/>
                  <a:ext cx="323349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筆跡 21">
                  <a:extLst>
                    <a:ext uri="{FF2B5EF4-FFF2-40B4-BE49-F238E27FC236}">
                      <a16:creationId xmlns:a16="http://schemas.microsoft.com/office/drawing/2014/main" id="{F36982DA-65EE-4597-8F2F-C74CE735A374}"/>
                    </a:ext>
                  </a:extLst>
                </p14:cNvPr>
                <p14:cNvContentPartPr/>
                <p14:nvPr/>
              </p14:nvContentPartPr>
              <p14:xfrm>
                <a:off x="6068501" y="1014778"/>
                <a:ext cx="196710" cy="128160"/>
              </p14:xfrm>
            </p:contentPart>
          </mc:Choice>
          <mc:Fallback xmlns="">
            <p:pic>
              <p:nvPicPr>
                <p:cNvPr id="22" name="筆跡 21">
                  <a:extLst>
                    <a:ext uri="{FF2B5EF4-FFF2-40B4-BE49-F238E27FC236}">
                      <a16:creationId xmlns:a16="http://schemas.microsoft.com/office/drawing/2014/main" id="{F36982DA-65EE-4597-8F2F-C74CE735A3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05568" y="951778"/>
                  <a:ext cx="322216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筆跡 22">
                  <a:extLst>
                    <a:ext uri="{FF2B5EF4-FFF2-40B4-BE49-F238E27FC236}">
                      <a16:creationId xmlns:a16="http://schemas.microsoft.com/office/drawing/2014/main" id="{21467EA1-D61E-47AB-8D18-95DE2D9B89C0}"/>
                    </a:ext>
                  </a:extLst>
                </p14:cNvPr>
                <p14:cNvContentPartPr/>
                <p14:nvPr/>
              </p14:nvContentPartPr>
              <p14:xfrm>
                <a:off x="6075955" y="981658"/>
                <a:ext cx="243052" cy="338040"/>
              </p14:xfrm>
            </p:contentPart>
          </mc:Choice>
          <mc:Fallback xmlns="">
            <p:pic>
              <p:nvPicPr>
                <p:cNvPr id="23" name="筆跡 22">
                  <a:extLst>
                    <a:ext uri="{FF2B5EF4-FFF2-40B4-BE49-F238E27FC236}">
                      <a16:creationId xmlns:a16="http://schemas.microsoft.com/office/drawing/2014/main" id="{21467EA1-D61E-47AB-8D18-95DE2D9B89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12942" y="918591"/>
                  <a:ext cx="368719" cy="46381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F62CF82C-A7FF-4B50-897A-A65A7520C952}"/>
                  </a:ext>
                </a:extLst>
              </p14:cNvPr>
              <p14:cNvContentPartPr/>
              <p14:nvPr/>
            </p14:nvContentPartPr>
            <p14:xfrm>
              <a:off x="7383759" y="5077716"/>
              <a:ext cx="199310" cy="193838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F62CF82C-A7FF-4B50-897A-A65A7520C95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20800" y="5014665"/>
                <a:ext cx="324868" cy="319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3013D72A-56EC-4DF6-A016-D675CFAE3718}"/>
                  </a:ext>
                </a:extLst>
              </p14:cNvPr>
              <p14:cNvContentPartPr/>
              <p14:nvPr/>
            </p14:nvContentPartPr>
            <p14:xfrm>
              <a:off x="7318323" y="5536827"/>
              <a:ext cx="28205" cy="466631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3013D72A-56EC-4DF6-A016-D675CFAE371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55043" y="5473866"/>
                <a:ext cx="154404" cy="5921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E9A6C8EC-2086-4EC4-8626-35ADF4DB8233}"/>
                  </a:ext>
                </a:extLst>
              </p14:cNvPr>
              <p14:cNvContentPartPr/>
              <p14:nvPr/>
            </p14:nvContentPartPr>
            <p14:xfrm>
              <a:off x="7339383" y="5556044"/>
              <a:ext cx="248198" cy="460782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E9A6C8EC-2086-4EC4-8626-35ADF4DB823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76343" y="5492997"/>
                <a:ext cx="373918" cy="586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FC3BA4DA-5540-434F-8371-C24B9BE45621}"/>
                  </a:ext>
                </a:extLst>
              </p14:cNvPr>
              <p14:cNvContentPartPr/>
              <p14:nvPr/>
            </p14:nvContentPartPr>
            <p14:xfrm>
              <a:off x="7365332" y="5768681"/>
              <a:ext cx="148167" cy="60157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FC3BA4DA-5540-434F-8371-C24B9BE4562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02397" y="5706017"/>
                <a:ext cx="273677" cy="185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2535EF13-3023-49A9-A192-99EC813DD2D7}"/>
                  </a:ext>
                </a:extLst>
              </p14:cNvPr>
              <p14:cNvContentPartPr/>
              <p14:nvPr/>
            </p14:nvContentPartPr>
            <p14:xfrm>
              <a:off x="7314940" y="5957087"/>
              <a:ext cx="221123" cy="88146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2535EF13-3023-49A9-A192-99EC813DD2D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51916" y="5894382"/>
                <a:ext cx="346810" cy="213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571EE557-9CF8-43B2-A7FA-B63A9C60469A}"/>
                  </a:ext>
                </a:extLst>
              </p14:cNvPr>
              <p14:cNvContentPartPr/>
              <p14:nvPr/>
            </p14:nvContentPartPr>
            <p14:xfrm>
              <a:off x="7218293" y="6142152"/>
              <a:ext cx="416297" cy="179216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571EE557-9CF8-43B2-A7FA-B63A9C60469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155218" y="6079301"/>
                <a:ext cx="542087" cy="304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B088B326-9369-4767-89D4-3F0867B7502A}"/>
                  </a:ext>
                </a:extLst>
              </p14:cNvPr>
              <p14:cNvContentPartPr/>
              <p14:nvPr/>
            </p14:nvContentPartPr>
            <p14:xfrm>
              <a:off x="7485294" y="6015991"/>
              <a:ext cx="40990" cy="540573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B088B326-9369-4767-89D4-3F0867B7502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22371" y="5952966"/>
                <a:ext cx="166477" cy="666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10A67CD6-2E83-4335-9C17-0DD827A7E766}"/>
                  </a:ext>
                </a:extLst>
              </p14:cNvPr>
              <p14:cNvContentPartPr/>
              <p14:nvPr/>
            </p14:nvContentPartPr>
            <p14:xfrm>
              <a:off x="7366083" y="6225285"/>
              <a:ext cx="295958" cy="26402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10A67CD6-2E83-4335-9C17-0DD827A7E76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303075" y="6162252"/>
                <a:ext cx="421614" cy="389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E623BCCE-41BC-4960-85D4-C3D0239BA2E2}"/>
                  </a:ext>
                </a:extLst>
              </p14:cNvPr>
              <p14:cNvContentPartPr/>
              <p14:nvPr/>
            </p14:nvContentPartPr>
            <p14:xfrm>
              <a:off x="8214096" y="5407324"/>
              <a:ext cx="270010" cy="85222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E623BCCE-41BC-4960-85D4-C3D0239BA2E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151094" y="5344661"/>
                <a:ext cx="395655" cy="210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B7F72D3F-E1D0-43D8-85B5-448FFC359672}"/>
                  </a:ext>
                </a:extLst>
              </p14:cNvPr>
              <p14:cNvContentPartPr/>
              <p14:nvPr/>
            </p14:nvContentPartPr>
            <p14:xfrm>
              <a:off x="8247940" y="5469151"/>
              <a:ext cx="138766" cy="226422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B7F72D3F-E1D0-43D8-85B5-448FFC35967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84700" y="5406156"/>
                <a:ext cx="264884" cy="352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CB84B750-41F6-479B-AC3A-7509EBA04757}"/>
                  </a:ext>
                </a:extLst>
              </p14:cNvPr>
              <p14:cNvContentPartPr/>
              <p14:nvPr/>
            </p14:nvContentPartPr>
            <p14:xfrm>
              <a:off x="8171600" y="5762832"/>
              <a:ext cx="13915" cy="507571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CB84B750-41F6-479B-AC3A-7509EBA047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109161" y="5699836"/>
                <a:ext cx="138436" cy="633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4BAF6AAC-AAC7-4062-98E5-AFB720ACFBA8}"/>
                  </a:ext>
                </a:extLst>
              </p14:cNvPr>
              <p14:cNvContentPartPr/>
              <p14:nvPr/>
            </p14:nvContentPartPr>
            <p14:xfrm>
              <a:off x="8182883" y="5609934"/>
              <a:ext cx="560327" cy="55227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4BAF6AAC-AAC7-4062-98E5-AFB720ACFBA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119864" y="5546931"/>
                <a:ext cx="686004" cy="677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8C4C0D38-262B-433D-85E6-82E651BC3617}"/>
                  </a:ext>
                </a:extLst>
              </p14:cNvPr>
              <p14:cNvContentPartPr/>
              <p14:nvPr/>
            </p14:nvContentPartPr>
            <p14:xfrm>
              <a:off x="8336691" y="5700169"/>
              <a:ext cx="32718" cy="449503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8C4C0D38-262B-433D-85E6-82E651BC361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73772" y="5637138"/>
                <a:ext cx="158197" cy="575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B8680B1A-4A93-49CE-9B2A-2D4A43D8E163}"/>
                  </a:ext>
                </a:extLst>
              </p14:cNvPr>
              <p14:cNvContentPartPr/>
              <p14:nvPr/>
            </p14:nvContentPartPr>
            <p14:xfrm>
              <a:off x="8483730" y="5703929"/>
              <a:ext cx="57913" cy="43697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B8680B1A-4A93-49CE-9B2A-2D4A43D8E16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420781" y="5640939"/>
                <a:ext cx="183451" cy="562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D8CE724A-01A2-4615-A704-D70AC5488267}"/>
                  </a:ext>
                </a:extLst>
              </p14:cNvPr>
              <p14:cNvContentPartPr/>
              <p14:nvPr/>
            </p14:nvContentPartPr>
            <p14:xfrm>
              <a:off x="8362638" y="5836357"/>
              <a:ext cx="114321" cy="56397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D8CE724A-01A2-4615-A704-D70AC548826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299725" y="5773091"/>
                <a:ext cx="239787" cy="182567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群組 39">
            <a:extLst>
              <a:ext uri="{FF2B5EF4-FFF2-40B4-BE49-F238E27FC236}">
                <a16:creationId xmlns:a16="http://schemas.microsoft.com/office/drawing/2014/main" id="{CD95DBF4-9CD5-4ACD-AD8F-B7D8675DCB7D}"/>
              </a:ext>
            </a:extLst>
          </p:cNvPr>
          <p:cNvGrpSpPr/>
          <p:nvPr/>
        </p:nvGrpSpPr>
        <p:grpSpPr>
          <a:xfrm>
            <a:off x="8220989" y="5984193"/>
            <a:ext cx="476466" cy="268615"/>
            <a:chOff x="7748998" y="1162992"/>
            <a:chExt cx="476466" cy="26861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" name="筆跡 1">
                  <a:extLst>
                    <a:ext uri="{FF2B5EF4-FFF2-40B4-BE49-F238E27FC236}">
                      <a16:creationId xmlns:a16="http://schemas.microsoft.com/office/drawing/2014/main" id="{FEDCAA37-EE82-490A-BCC8-92B4CEFB5EA8}"/>
                    </a:ext>
                  </a:extLst>
                </p14:cNvPr>
                <p14:cNvContentPartPr/>
                <p14:nvPr/>
              </p14:nvContentPartPr>
              <p14:xfrm>
                <a:off x="7919353" y="1162992"/>
                <a:ext cx="106424" cy="33003"/>
              </p14:xfrm>
            </p:contentPart>
          </mc:Choice>
          <mc:Fallback xmlns="">
            <p:pic>
              <p:nvPicPr>
                <p:cNvPr id="2" name="筆跡 1">
                  <a:extLst>
                    <a:ext uri="{FF2B5EF4-FFF2-40B4-BE49-F238E27FC236}">
                      <a16:creationId xmlns:a16="http://schemas.microsoft.com/office/drawing/2014/main" id="{FEDCAA37-EE82-490A-BCC8-92B4CEFB5EA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56433" y="1100215"/>
                  <a:ext cx="231904" cy="158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B9B60880-0A94-44BF-AE32-346A6DF82ACD}"/>
                    </a:ext>
                  </a:extLst>
                </p14:cNvPr>
                <p14:cNvContentPartPr/>
                <p14:nvPr/>
              </p14:nvContentPartPr>
              <p14:xfrm>
                <a:off x="7748998" y="1290824"/>
                <a:ext cx="476466" cy="140783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B9B60880-0A94-44BF-AE32-346A6DF82A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85973" y="1228013"/>
                  <a:ext cx="602155" cy="26676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0AE0E270-1EBE-4240-ACE6-8C9D983B1CD8}"/>
              </a:ext>
            </a:extLst>
          </p:cNvPr>
          <p:cNvGrpSpPr/>
          <p:nvPr/>
        </p:nvGrpSpPr>
        <p:grpSpPr>
          <a:xfrm>
            <a:off x="9066421" y="5438752"/>
            <a:ext cx="2761200" cy="1131840"/>
            <a:chOff x="7583979" y="5263622"/>
            <a:chExt cx="2761200" cy="11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697BCE5E-36AD-4D2A-A952-79B8146AA1A8}"/>
                    </a:ext>
                  </a:extLst>
                </p14:cNvPr>
                <p14:cNvContentPartPr/>
                <p14:nvPr/>
              </p14:nvContentPartPr>
              <p14:xfrm>
                <a:off x="7583979" y="5834942"/>
                <a:ext cx="254160" cy="55080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697BCE5E-36AD-4D2A-A952-79B8146AA1A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21339" y="5771942"/>
                  <a:ext cx="37980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99F06734-9112-455B-935D-C9C2463C48DF}"/>
                    </a:ext>
                  </a:extLst>
                </p14:cNvPr>
                <p14:cNvContentPartPr/>
                <p14:nvPr/>
              </p14:nvContentPartPr>
              <p14:xfrm>
                <a:off x="8058459" y="5738822"/>
                <a:ext cx="212760" cy="65664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99F06734-9112-455B-935D-C9C2463C48D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95459" y="5675822"/>
                  <a:ext cx="33840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09CD505F-CDB1-4895-AACD-523478B8AD9D}"/>
                    </a:ext>
                  </a:extLst>
                </p14:cNvPr>
                <p14:cNvContentPartPr/>
                <p14:nvPr/>
              </p14:nvContentPartPr>
              <p14:xfrm>
                <a:off x="8074299" y="6132662"/>
                <a:ext cx="305640" cy="176760"/>
              </p14:xfrm>
            </p:contentPart>
          </mc:Choice>
          <mc:Fallback xmlns=""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09CD505F-CDB1-4895-AACD-523478B8AD9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11659" y="6069662"/>
                  <a:ext cx="4312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650053CC-CD7C-468E-9820-956CC87D96EA}"/>
                    </a:ext>
                  </a:extLst>
                </p14:cNvPr>
                <p14:cNvContentPartPr/>
                <p14:nvPr/>
              </p14:nvContentPartPr>
              <p14:xfrm>
                <a:off x="8652099" y="5605622"/>
                <a:ext cx="217800" cy="37872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650053CC-CD7C-468E-9820-956CC87D96E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89099" y="5542622"/>
                  <a:ext cx="3434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23420737-ED92-47CD-BD68-AFA419F74D5B}"/>
                    </a:ext>
                  </a:extLst>
                </p14:cNvPr>
                <p14:cNvContentPartPr/>
                <p14:nvPr/>
              </p14:nvContentPartPr>
              <p14:xfrm>
                <a:off x="8637699" y="6149942"/>
                <a:ext cx="30960" cy="13536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23420737-ED92-47CD-BD68-AFA419F74D5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74699" y="6086942"/>
                  <a:ext cx="156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筆跡 45">
                  <a:extLst>
                    <a:ext uri="{FF2B5EF4-FFF2-40B4-BE49-F238E27FC236}">
                      <a16:creationId xmlns:a16="http://schemas.microsoft.com/office/drawing/2014/main" id="{2D224192-A90D-4A15-96BA-24AE46189734}"/>
                    </a:ext>
                  </a:extLst>
                </p14:cNvPr>
                <p14:cNvContentPartPr/>
                <p14:nvPr/>
              </p14:nvContentPartPr>
              <p14:xfrm>
                <a:off x="8764779" y="6164342"/>
                <a:ext cx="34560" cy="105840"/>
              </p14:xfrm>
            </p:contentPart>
          </mc:Choice>
          <mc:Fallback xmlns="">
            <p:pic>
              <p:nvPicPr>
                <p:cNvPr id="46" name="筆跡 45">
                  <a:extLst>
                    <a:ext uri="{FF2B5EF4-FFF2-40B4-BE49-F238E27FC236}">
                      <a16:creationId xmlns:a16="http://schemas.microsoft.com/office/drawing/2014/main" id="{2D224192-A90D-4A15-96BA-24AE4618973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02139" y="6101342"/>
                  <a:ext cx="160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筆跡 46">
                  <a:extLst>
                    <a:ext uri="{FF2B5EF4-FFF2-40B4-BE49-F238E27FC236}">
                      <a16:creationId xmlns:a16="http://schemas.microsoft.com/office/drawing/2014/main" id="{8F27225F-BCC5-40F6-ADD7-42C4D3730155}"/>
                    </a:ext>
                  </a:extLst>
                </p14:cNvPr>
                <p14:cNvContentPartPr/>
                <p14:nvPr/>
              </p14:nvContentPartPr>
              <p14:xfrm>
                <a:off x="8887539" y="6159302"/>
                <a:ext cx="47880" cy="99360"/>
              </p14:xfrm>
            </p:contentPart>
          </mc:Choice>
          <mc:Fallback xmlns="">
            <p:pic>
              <p:nvPicPr>
                <p:cNvPr id="47" name="筆跡 46">
                  <a:extLst>
                    <a:ext uri="{FF2B5EF4-FFF2-40B4-BE49-F238E27FC236}">
                      <a16:creationId xmlns:a16="http://schemas.microsoft.com/office/drawing/2014/main" id="{8F27225F-BCC5-40F6-ADD7-42C4D373015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824899" y="6096662"/>
                  <a:ext cx="173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筆跡 47">
                  <a:extLst>
                    <a:ext uri="{FF2B5EF4-FFF2-40B4-BE49-F238E27FC236}">
                      <a16:creationId xmlns:a16="http://schemas.microsoft.com/office/drawing/2014/main" id="{C81D7B29-9630-4519-B30E-5BA9AE80BE6C}"/>
                    </a:ext>
                  </a:extLst>
                </p14:cNvPr>
                <p14:cNvContentPartPr/>
                <p14:nvPr/>
              </p14:nvContentPartPr>
              <p14:xfrm>
                <a:off x="9030459" y="5826662"/>
                <a:ext cx="75240" cy="472680"/>
              </p14:xfrm>
            </p:contentPart>
          </mc:Choice>
          <mc:Fallback xmlns="">
            <p:pic>
              <p:nvPicPr>
                <p:cNvPr id="48" name="筆跡 47">
                  <a:extLst>
                    <a:ext uri="{FF2B5EF4-FFF2-40B4-BE49-F238E27FC236}">
                      <a16:creationId xmlns:a16="http://schemas.microsoft.com/office/drawing/2014/main" id="{C81D7B29-9630-4519-B30E-5BA9AE80BE6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67819" y="5764022"/>
                  <a:ext cx="20088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765C4CDB-68CF-494F-AFCC-E5486D3EAB93}"/>
                    </a:ext>
                  </a:extLst>
                </p14:cNvPr>
                <p14:cNvContentPartPr/>
                <p14:nvPr/>
              </p14:nvContentPartPr>
              <p14:xfrm>
                <a:off x="9029019" y="5729462"/>
                <a:ext cx="425520" cy="49356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765C4CDB-68CF-494F-AFCC-E5486D3EAB9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966019" y="5666462"/>
                  <a:ext cx="55116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CD2CDCA7-34EB-4A6D-8BD2-7CEE9640248B}"/>
                    </a:ext>
                  </a:extLst>
                </p14:cNvPr>
                <p14:cNvContentPartPr/>
                <p14:nvPr/>
              </p14:nvContentPartPr>
              <p14:xfrm>
                <a:off x="9166179" y="5760782"/>
                <a:ext cx="49680" cy="15552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CD2CDCA7-34EB-4A6D-8BD2-7CEE9640248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03539" y="5698142"/>
                  <a:ext cx="175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筆跡 50">
                  <a:extLst>
                    <a:ext uri="{FF2B5EF4-FFF2-40B4-BE49-F238E27FC236}">
                      <a16:creationId xmlns:a16="http://schemas.microsoft.com/office/drawing/2014/main" id="{3E2CE576-07D6-4376-AF2E-2A0EE9755E84}"/>
                    </a:ext>
                  </a:extLst>
                </p14:cNvPr>
                <p14:cNvContentPartPr/>
                <p14:nvPr/>
              </p14:nvContentPartPr>
              <p14:xfrm>
                <a:off x="9093459" y="5639102"/>
                <a:ext cx="226800" cy="263520"/>
              </p14:xfrm>
            </p:contentPart>
          </mc:Choice>
          <mc:Fallback xmlns="">
            <p:pic>
              <p:nvPicPr>
                <p:cNvPr id="51" name="筆跡 50">
                  <a:extLst>
                    <a:ext uri="{FF2B5EF4-FFF2-40B4-BE49-F238E27FC236}">
                      <a16:creationId xmlns:a16="http://schemas.microsoft.com/office/drawing/2014/main" id="{3E2CE576-07D6-4376-AF2E-2A0EE9755E8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030819" y="5576462"/>
                  <a:ext cx="3524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2" name="筆跡 51">
                  <a:extLst>
                    <a:ext uri="{FF2B5EF4-FFF2-40B4-BE49-F238E27FC236}">
                      <a16:creationId xmlns:a16="http://schemas.microsoft.com/office/drawing/2014/main" id="{273261B6-EE1F-47B0-A8CE-7185F912409D}"/>
                    </a:ext>
                  </a:extLst>
                </p14:cNvPr>
                <p14:cNvContentPartPr/>
                <p14:nvPr/>
              </p14:nvContentPartPr>
              <p14:xfrm>
                <a:off x="9641739" y="5268662"/>
                <a:ext cx="271800" cy="344520"/>
              </p14:xfrm>
            </p:contentPart>
          </mc:Choice>
          <mc:Fallback xmlns="">
            <p:pic>
              <p:nvPicPr>
                <p:cNvPr id="52" name="筆跡 51">
                  <a:extLst>
                    <a:ext uri="{FF2B5EF4-FFF2-40B4-BE49-F238E27FC236}">
                      <a16:creationId xmlns:a16="http://schemas.microsoft.com/office/drawing/2014/main" id="{273261B6-EE1F-47B0-A8CE-7185F912409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78739" y="5206022"/>
                  <a:ext cx="39744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DE22CE82-2ED5-4FC5-A886-037D39156E54}"/>
                    </a:ext>
                  </a:extLst>
                </p14:cNvPr>
                <p14:cNvContentPartPr/>
                <p14:nvPr/>
              </p14:nvContentPartPr>
              <p14:xfrm>
                <a:off x="9927219" y="5263622"/>
                <a:ext cx="273240" cy="1188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DE22CE82-2ED5-4FC5-A886-037D39156E5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864579" y="5200622"/>
                  <a:ext cx="398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筆跡 53">
                  <a:extLst>
                    <a:ext uri="{FF2B5EF4-FFF2-40B4-BE49-F238E27FC236}">
                      <a16:creationId xmlns:a16="http://schemas.microsoft.com/office/drawing/2014/main" id="{A6D743A2-9EEC-4D69-885F-E4A9FD305430}"/>
                    </a:ext>
                  </a:extLst>
                </p14:cNvPr>
                <p14:cNvContentPartPr/>
                <p14:nvPr/>
              </p14:nvContentPartPr>
              <p14:xfrm>
                <a:off x="9897339" y="5444702"/>
                <a:ext cx="172440" cy="52200"/>
              </p14:xfrm>
            </p:contentPart>
          </mc:Choice>
          <mc:Fallback xmlns="">
            <p:pic>
              <p:nvPicPr>
                <p:cNvPr id="54" name="筆跡 53">
                  <a:extLst>
                    <a:ext uri="{FF2B5EF4-FFF2-40B4-BE49-F238E27FC236}">
                      <a16:creationId xmlns:a16="http://schemas.microsoft.com/office/drawing/2014/main" id="{A6D743A2-9EEC-4D69-885F-E4A9FD30543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834339" y="5381702"/>
                  <a:ext cx="2980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筆跡 54">
                  <a:extLst>
                    <a:ext uri="{FF2B5EF4-FFF2-40B4-BE49-F238E27FC236}">
                      <a16:creationId xmlns:a16="http://schemas.microsoft.com/office/drawing/2014/main" id="{F3947B85-ED87-4379-A9B3-AFB1EB88089E}"/>
                    </a:ext>
                  </a:extLst>
                </p14:cNvPr>
                <p14:cNvContentPartPr/>
                <p14:nvPr/>
              </p14:nvContentPartPr>
              <p14:xfrm>
                <a:off x="9924339" y="5636942"/>
                <a:ext cx="12240" cy="127800"/>
              </p14:xfrm>
            </p:contentPart>
          </mc:Choice>
          <mc:Fallback xmlns="">
            <p:pic>
              <p:nvPicPr>
                <p:cNvPr id="55" name="筆跡 54">
                  <a:extLst>
                    <a:ext uri="{FF2B5EF4-FFF2-40B4-BE49-F238E27FC236}">
                      <a16:creationId xmlns:a16="http://schemas.microsoft.com/office/drawing/2014/main" id="{F3947B85-ED87-4379-A9B3-AFB1EB88089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861339" y="5573942"/>
                  <a:ext cx="1378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筆跡 55">
                  <a:extLst>
                    <a:ext uri="{FF2B5EF4-FFF2-40B4-BE49-F238E27FC236}">
                      <a16:creationId xmlns:a16="http://schemas.microsoft.com/office/drawing/2014/main" id="{234CAD07-064C-403E-B731-007EF9AF6248}"/>
                    </a:ext>
                  </a:extLst>
                </p14:cNvPr>
                <p14:cNvContentPartPr/>
                <p14:nvPr/>
              </p14:nvContentPartPr>
              <p14:xfrm>
                <a:off x="9916779" y="5589062"/>
                <a:ext cx="201600" cy="122040"/>
              </p14:xfrm>
            </p:contentPart>
          </mc:Choice>
          <mc:Fallback xmlns="">
            <p:pic>
              <p:nvPicPr>
                <p:cNvPr id="56" name="筆跡 55">
                  <a:extLst>
                    <a:ext uri="{FF2B5EF4-FFF2-40B4-BE49-F238E27FC236}">
                      <a16:creationId xmlns:a16="http://schemas.microsoft.com/office/drawing/2014/main" id="{234CAD07-064C-403E-B731-007EF9AF624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854139" y="5526422"/>
                  <a:ext cx="327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8DB8ACF9-563C-48E2-B152-B00997D03BA8}"/>
                    </a:ext>
                  </a:extLst>
                </p14:cNvPr>
                <p14:cNvContentPartPr/>
                <p14:nvPr/>
              </p14:nvContentPartPr>
              <p14:xfrm>
                <a:off x="9959979" y="5721542"/>
                <a:ext cx="129960" cy="5904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8DB8ACF9-563C-48E2-B152-B00997D03BA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896979" y="5658542"/>
                  <a:ext cx="255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B3A468B7-1E63-4757-8C5E-0A5F45415F5A}"/>
                    </a:ext>
                  </a:extLst>
                </p14:cNvPr>
                <p14:cNvContentPartPr/>
                <p14:nvPr/>
              </p14:nvContentPartPr>
              <p14:xfrm>
                <a:off x="9893739" y="5984342"/>
                <a:ext cx="17280" cy="18828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B3A468B7-1E63-4757-8C5E-0A5F45415F5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30739" y="5921702"/>
                  <a:ext cx="142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4D48BB64-519F-4172-84F5-024FFDEDFFCF}"/>
                    </a:ext>
                  </a:extLst>
                </p14:cNvPr>
                <p14:cNvContentPartPr/>
                <p14:nvPr/>
              </p14:nvContentPartPr>
              <p14:xfrm>
                <a:off x="9904179" y="5902982"/>
                <a:ext cx="347760" cy="23796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4D48BB64-519F-4172-84F5-024FFDEDFFC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41179" y="5839982"/>
                  <a:ext cx="473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1" name="筆跡 60">
                  <a:extLst>
                    <a:ext uri="{FF2B5EF4-FFF2-40B4-BE49-F238E27FC236}">
                      <a16:creationId xmlns:a16="http://schemas.microsoft.com/office/drawing/2014/main" id="{E5837847-90E2-47A4-81FB-031BC79E9797}"/>
                    </a:ext>
                  </a:extLst>
                </p14:cNvPr>
                <p14:cNvContentPartPr/>
                <p14:nvPr/>
              </p14:nvContentPartPr>
              <p14:xfrm>
                <a:off x="10026939" y="5952302"/>
                <a:ext cx="21240" cy="200160"/>
              </p14:xfrm>
            </p:contentPart>
          </mc:Choice>
          <mc:Fallback xmlns="">
            <p:pic>
              <p:nvPicPr>
                <p:cNvPr id="61" name="筆跡 60">
                  <a:extLst>
                    <a:ext uri="{FF2B5EF4-FFF2-40B4-BE49-F238E27FC236}">
                      <a16:creationId xmlns:a16="http://schemas.microsoft.com/office/drawing/2014/main" id="{E5837847-90E2-47A4-81FB-031BC79E979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63939" y="5889662"/>
                  <a:ext cx="146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9A75F80E-A67F-452D-8BB3-A48645369C27}"/>
                    </a:ext>
                  </a:extLst>
                </p14:cNvPr>
                <p14:cNvContentPartPr/>
                <p14:nvPr/>
              </p14:nvContentPartPr>
              <p14:xfrm>
                <a:off x="10110459" y="5950862"/>
                <a:ext cx="22320" cy="180720"/>
              </p14:xfrm>
            </p:contentPart>
          </mc:Choice>
          <mc:Fallback xmlns=""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9A75F80E-A67F-452D-8BB3-A48645369C2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047459" y="5887862"/>
                  <a:ext cx="1479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筆跡 63">
                  <a:extLst>
                    <a:ext uri="{FF2B5EF4-FFF2-40B4-BE49-F238E27FC236}">
                      <a16:creationId xmlns:a16="http://schemas.microsoft.com/office/drawing/2014/main" id="{2A5C0994-E2DF-44A3-AB33-9BA388172D4F}"/>
                    </a:ext>
                  </a:extLst>
                </p14:cNvPr>
                <p14:cNvContentPartPr/>
                <p14:nvPr/>
              </p14:nvContentPartPr>
              <p14:xfrm>
                <a:off x="9802659" y="6157142"/>
                <a:ext cx="542520" cy="56520"/>
              </p14:xfrm>
            </p:contentPart>
          </mc:Choice>
          <mc:Fallback xmlns="">
            <p:pic>
              <p:nvPicPr>
                <p:cNvPr id="64" name="筆跡 63">
                  <a:extLst>
                    <a:ext uri="{FF2B5EF4-FFF2-40B4-BE49-F238E27FC236}">
                      <a16:creationId xmlns:a16="http://schemas.microsoft.com/office/drawing/2014/main" id="{2A5C0994-E2DF-44A3-AB33-9BA388172D4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39659" y="6094142"/>
                  <a:ext cx="6681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29D6C1DD-2277-46AE-BC3E-F9F2D0AC845C}"/>
              </a:ext>
            </a:extLst>
          </p:cNvPr>
          <p:cNvGrpSpPr/>
          <p:nvPr/>
        </p:nvGrpSpPr>
        <p:grpSpPr>
          <a:xfrm>
            <a:off x="498597" y="464074"/>
            <a:ext cx="766800" cy="686160"/>
            <a:chOff x="257465" y="447382"/>
            <a:chExt cx="766800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421CEF27-31F2-418B-9EF3-C178ED8BA3A7}"/>
                    </a:ext>
                  </a:extLst>
                </p14:cNvPr>
                <p14:cNvContentPartPr/>
                <p14:nvPr/>
              </p14:nvContentPartPr>
              <p14:xfrm>
                <a:off x="357905" y="468262"/>
                <a:ext cx="57240" cy="20952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421CEF27-31F2-418B-9EF3-C178ED8BA3A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2265" y="432262"/>
                  <a:ext cx="128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32854C87-D8C2-4194-8065-2656946B3282}"/>
                    </a:ext>
                  </a:extLst>
                </p14:cNvPr>
                <p14:cNvContentPartPr/>
                <p14:nvPr/>
              </p14:nvContentPartPr>
              <p14:xfrm>
                <a:off x="257465" y="630982"/>
                <a:ext cx="279000" cy="76320"/>
              </p14:xfrm>
            </p:contentPart>
          </mc:Choice>
          <mc:Fallback xmlns=""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32854C87-D8C2-4194-8065-2656946B328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1465" y="594982"/>
                  <a:ext cx="350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28CEA1D4-39C7-45A0-A1B6-FEB5A0D8B291}"/>
                    </a:ext>
                  </a:extLst>
                </p14:cNvPr>
                <p14:cNvContentPartPr/>
                <p14:nvPr/>
              </p14:nvContentPartPr>
              <p14:xfrm>
                <a:off x="360065" y="693982"/>
                <a:ext cx="51480" cy="138600"/>
              </p14:xfrm>
            </p:contentPart>
          </mc:Choice>
          <mc:Fallback xmlns=""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28CEA1D4-39C7-45A0-A1B6-FEB5A0D8B29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4425" y="657982"/>
                  <a:ext cx="123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筆跡 71">
                  <a:extLst>
                    <a:ext uri="{FF2B5EF4-FFF2-40B4-BE49-F238E27FC236}">
                      <a16:creationId xmlns:a16="http://schemas.microsoft.com/office/drawing/2014/main" id="{1CBD22A8-6C75-4F4B-AE38-FBB0DBB74FE6}"/>
                    </a:ext>
                  </a:extLst>
                </p14:cNvPr>
                <p14:cNvContentPartPr/>
                <p14:nvPr/>
              </p14:nvContentPartPr>
              <p14:xfrm>
                <a:off x="450065" y="659422"/>
                <a:ext cx="27360" cy="149400"/>
              </p14:xfrm>
            </p:contentPart>
          </mc:Choice>
          <mc:Fallback xmlns="">
            <p:pic>
              <p:nvPicPr>
                <p:cNvPr id="72" name="筆跡 71">
                  <a:extLst>
                    <a:ext uri="{FF2B5EF4-FFF2-40B4-BE49-F238E27FC236}">
                      <a16:creationId xmlns:a16="http://schemas.microsoft.com/office/drawing/2014/main" id="{1CBD22A8-6C75-4F4B-AE38-FBB0DBB74FE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4065" y="623782"/>
                  <a:ext cx="99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E8B8A8D7-A6A7-4E98-8216-2024FF8C2932}"/>
                    </a:ext>
                  </a:extLst>
                </p14:cNvPr>
                <p14:cNvContentPartPr/>
                <p14:nvPr/>
              </p14:nvContentPartPr>
              <p14:xfrm>
                <a:off x="350705" y="794062"/>
                <a:ext cx="190080" cy="64440"/>
              </p14:xfrm>
            </p:contentPart>
          </mc:Choice>
          <mc:Fallback xmlns=""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E8B8A8D7-A6A7-4E98-8216-2024FF8C293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15065" y="758062"/>
                  <a:ext cx="261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筆跡 73">
                  <a:extLst>
                    <a:ext uri="{FF2B5EF4-FFF2-40B4-BE49-F238E27FC236}">
                      <a16:creationId xmlns:a16="http://schemas.microsoft.com/office/drawing/2014/main" id="{C0024474-077B-4E83-8AE4-EF6D8B15D63E}"/>
                    </a:ext>
                  </a:extLst>
                </p14:cNvPr>
                <p14:cNvContentPartPr/>
                <p14:nvPr/>
              </p14:nvContentPartPr>
              <p14:xfrm>
                <a:off x="339905" y="921862"/>
                <a:ext cx="193680" cy="60120"/>
              </p14:xfrm>
            </p:contentPart>
          </mc:Choice>
          <mc:Fallback xmlns="">
            <p:pic>
              <p:nvPicPr>
                <p:cNvPr id="74" name="筆跡 73">
                  <a:extLst>
                    <a:ext uri="{FF2B5EF4-FFF2-40B4-BE49-F238E27FC236}">
                      <a16:creationId xmlns:a16="http://schemas.microsoft.com/office/drawing/2014/main" id="{C0024474-077B-4E83-8AE4-EF6D8B15D63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4265" y="885862"/>
                  <a:ext cx="265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筆跡 74">
                  <a:extLst>
                    <a:ext uri="{FF2B5EF4-FFF2-40B4-BE49-F238E27FC236}">
                      <a16:creationId xmlns:a16="http://schemas.microsoft.com/office/drawing/2014/main" id="{BB49B4DB-61BA-4BC5-813C-2C8222393A5C}"/>
                    </a:ext>
                  </a:extLst>
                </p14:cNvPr>
                <p14:cNvContentPartPr/>
                <p14:nvPr/>
              </p14:nvContentPartPr>
              <p14:xfrm>
                <a:off x="441425" y="824662"/>
                <a:ext cx="16200" cy="308880"/>
              </p14:xfrm>
            </p:contentPart>
          </mc:Choice>
          <mc:Fallback xmlns="">
            <p:pic>
              <p:nvPicPr>
                <p:cNvPr id="75" name="筆跡 74">
                  <a:extLst>
                    <a:ext uri="{FF2B5EF4-FFF2-40B4-BE49-F238E27FC236}">
                      <a16:creationId xmlns:a16="http://schemas.microsoft.com/office/drawing/2014/main" id="{BB49B4DB-61BA-4BC5-813C-2C8222393A5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5785" y="789022"/>
                  <a:ext cx="878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筆跡 75">
                  <a:extLst>
                    <a:ext uri="{FF2B5EF4-FFF2-40B4-BE49-F238E27FC236}">
                      <a16:creationId xmlns:a16="http://schemas.microsoft.com/office/drawing/2014/main" id="{EB05E511-580E-4EF2-8972-8E1113529C03}"/>
                    </a:ext>
                  </a:extLst>
                </p14:cNvPr>
                <p14:cNvContentPartPr/>
                <p14:nvPr/>
              </p14:nvContentPartPr>
              <p14:xfrm>
                <a:off x="626105" y="829702"/>
                <a:ext cx="149400" cy="219600"/>
              </p14:xfrm>
            </p:contentPart>
          </mc:Choice>
          <mc:Fallback xmlns="">
            <p:pic>
              <p:nvPicPr>
                <p:cNvPr id="76" name="筆跡 75">
                  <a:extLst>
                    <a:ext uri="{FF2B5EF4-FFF2-40B4-BE49-F238E27FC236}">
                      <a16:creationId xmlns:a16="http://schemas.microsoft.com/office/drawing/2014/main" id="{EB05E511-580E-4EF2-8972-8E1113529C0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0465" y="793702"/>
                  <a:ext cx="221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筆跡 76">
                  <a:extLst>
                    <a:ext uri="{FF2B5EF4-FFF2-40B4-BE49-F238E27FC236}">
                      <a16:creationId xmlns:a16="http://schemas.microsoft.com/office/drawing/2014/main" id="{FC11C704-6AE3-4B41-9E2F-13FC8E6EAC94}"/>
                    </a:ext>
                  </a:extLst>
                </p14:cNvPr>
                <p14:cNvContentPartPr/>
                <p14:nvPr/>
              </p14:nvContentPartPr>
              <p14:xfrm>
                <a:off x="649865" y="725662"/>
                <a:ext cx="20520" cy="370800"/>
              </p14:xfrm>
            </p:contentPart>
          </mc:Choice>
          <mc:Fallback xmlns="">
            <p:pic>
              <p:nvPicPr>
                <p:cNvPr id="77" name="筆跡 76">
                  <a:extLst>
                    <a:ext uri="{FF2B5EF4-FFF2-40B4-BE49-F238E27FC236}">
                      <a16:creationId xmlns:a16="http://schemas.microsoft.com/office/drawing/2014/main" id="{FC11C704-6AE3-4B41-9E2F-13FC8E6EAC9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14225" y="689662"/>
                  <a:ext cx="92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筆跡 77">
                  <a:extLst>
                    <a:ext uri="{FF2B5EF4-FFF2-40B4-BE49-F238E27FC236}">
                      <a16:creationId xmlns:a16="http://schemas.microsoft.com/office/drawing/2014/main" id="{3AD4DD74-F475-40B2-A1D3-927D926CF78A}"/>
                    </a:ext>
                  </a:extLst>
                </p14:cNvPr>
                <p14:cNvContentPartPr/>
                <p14:nvPr/>
              </p14:nvContentPartPr>
              <p14:xfrm>
                <a:off x="864785" y="447382"/>
                <a:ext cx="32760" cy="107640"/>
              </p14:xfrm>
            </p:contentPart>
          </mc:Choice>
          <mc:Fallback xmlns="">
            <p:pic>
              <p:nvPicPr>
                <p:cNvPr id="78" name="筆跡 77">
                  <a:extLst>
                    <a:ext uri="{FF2B5EF4-FFF2-40B4-BE49-F238E27FC236}">
                      <a16:creationId xmlns:a16="http://schemas.microsoft.com/office/drawing/2014/main" id="{3AD4DD74-F475-40B2-A1D3-927D926CF78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9145" y="411742"/>
                  <a:ext cx="104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筆跡 78">
                  <a:extLst>
                    <a:ext uri="{FF2B5EF4-FFF2-40B4-BE49-F238E27FC236}">
                      <a16:creationId xmlns:a16="http://schemas.microsoft.com/office/drawing/2014/main" id="{AFC80308-A2D2-4538-AEFE-4736EAA427B5}"/>
                    </a:ext>
                  </a:extLst>
                </p14:cNvPr>
                <p14:cNvContentPartPr/>
                <p14:nvPr/>
              </p14:nvContentPartPr>
              <p14:xfrm>
                <a:off x="810785" y="549622"/>
                <a:ext cx="137520" cy="37440"/>
              </p14:xfrm>
            </p:contentPart>
          </mc:Choice>
          <mc:Fallback xmlns="">
            <p:pic>
              <p:nvPicPr>
                <p:cNvPr id="79" name="筆跡 78">
                  <a:extLst>
                    <a:ext uri="{FF2B5EF4-FFF2-40B4-BE49-F238E27FC236}">
                      <a16:creationId xmlns:a16="http://schemas.microsoft.com/office/drawing/2014/main" id="{AFC80308-A2D2-4538-AEFE-4736EAA427B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5145" y="513622"/>
                  <a:ext cx="209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0" name="筆跡 79">
                  <a:extLst>
                    <a:ext uri="{FF2B5EF4-FFF2-40B4-BE49-F238E27FC236}">
                      <a16:creationId xmlns:a16="http://schemas.microsoft.com/office/drawing/2014/main" id="{DA74CE41-9513-472C-823E-BBF8C0B328B8}"/>
                    </a:ext>
                  </a:extLst>
                </p14:cNvPr>
                <p14:cNvContentPartPr/>
                <p14:nvPr/>
              </p14:nvContentPartPr>
              <p14:xfrm>
                <a:off x="852545" y="576622"/>
                <a:ext cx="100080" cy="179280"/>
              </p14:xfrm>
            </p:contentPart>
          </mc:Choice>
          <mc:Fallback xmlns="">
            <p:pic>
              <p:nvPicPr>
                <p:cNvPr id="80" name="筆跡 79">
                  <a:extLst>
                    <a:ext uri="{FF2B5EF4-FFF2-40B4-BE49-F238E27FC236}">
                      <a16:creationId xmlns:a16="http://schemas.microsoft.com/office/drawing/2014/main" id="{DA74CE41-9513-472C-823E-BBF8C0B328B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6905" y="540982"/>
                  <a:ext cx="1717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1" name="筆跡 80">
                  <a:extLst>
                    <a:ext uri="{FF2B5EF4-FFF2-40B4-BE49-F238E27FC236}">
                      <a16:creationId xmlns:a16="http://schemas.microsoft.com/office/drawing/2014/main" id="{DD6F9531-4B84-4D01-BDB4-53889384ECEC}"/>
                    </a:ext>
                  </a:extLst>
                </p14:cNvPr>
                <p14:cNvContentPartPr/>
                <p14:nvPr/>
              </p14:nvContentPartPr>
              <p14:xfrm>
                <a:off x="847505" y="739342"/>
                <a:ext cx="158400" cy="54360"/>
              </p14:xfrm>
            </p:contentPart>
          </mc:Choice>
          <mc:Fallback xmlns="">
            <p:pic>
              <p:nvPicPr>
                <p:cNvPr id="81" name="筆跡 80">
                  <a:extLst>
                    <a:ext uri="{FF2B5EF4-FFF2-40B4-BE49-F238E27FC236}">
                      <a16:creationId xmlns:a16="http://schemas.microsoft.com/office/drawing/2014/main" id="{DD6F9531-4B84-4D01-BDB4-53889384ECE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1865" y="703342"/>
                  <a:ext cx="230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筆跡 81">
                  <a:extLst>
                    <a:ext uri="{FF2B5EF4-FFF2-40B4-BE49-F238E27FC236}">
                      <a16:creationId xmlns:a16="http://schemas.microsoft.com/office/drawing/2014/main" id="{DEE15D53-D52E-4EBC-8C8E-29D8EBAD4473}"/>
                    </a:ext>
                  </a:extLst>
                </p14:cNvPr>
                <p14:cNvContentPartPr/>
                <p14:nvPr/>
              </p14:nvContentPartPr>
              <p14:xfrm>
                <a:off x="859025" y="755902"/>
                <a:ext cx="165240" cy="375480"/>
              </p14:xfrm>
            </p:contentPart>
          </mc:Choice>
          <mc:Fallback xmlns="">
            <p:pic>
              <p:nvPicPr>
                <p:cNvPr id="82" name="筆跡 81">
                  <a:extLst>
                    <a:ext uri="{FF2B5EF4-FFF2-40B4-BE49-F238E27FC236}">
                      <a16:creationId xmlns:a16="http://schemas.microsoft.com/office/drawing/2014/main" id="{DEE15D53-D52E-4EBC-8C8E-29D8EBAD447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3385" y="719902"/>
                  <a:ext cx="23688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5D7B4DF9-E133-4D1C-BE40-26EC7FE372A3}"/>
              </a:ext>
            </a:extLst>
          </p:cNvPr>
          <p:cNvGrpSpPr/>
          <p:nvPr/>
        </p:nvGrpSpPr>
        <p:grpSpPr>
          <a:xfrm>
            <a:off x="640828" y="1851202"/>
            <a:ext cx="359640" cy="491400"/>
            <a:chOff x="555545" y="1668104"/>
            <a:chExt cx="35964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3" name="筆跡 82">
                  <a:extLst>
                    <a:ext uri="{FF2B5EF4-FFF2-40B4-BE49-F238E27FC236}">
                      <a16:creationId xmlns:a16="http://schemas.microsoft.com/office/drawing/2014/main" id="{65220660-C79A-4C8D-AA70-53FA07CC9E3D}"/>
                    </a:ext>
                  </a:extLst>
                </p14:cNvPr>
                <p14:cNvContentPartPr/>
                <p14:nvPr/>
              </p14:nvContentPartPr>
              <p14:xfrm>
                <a:off x="555545" y="1668104"/>
                <a:ext cx="79200" cy="238320"/>
              </p14:xfrm>
            </p:contentPart>
          </mc:Choice>
          <mc:Fallback xmlns="">
            <p:pic>
              <p:nvPicPr>
                <p:cNvPr id="83" name="筆跡 82">
                  <a:extLst>
                    <a:ext uri="{FF2B5EF4-FFF2-40B4-BE49-F238E27FC236}">
                      <a16:creationId xmlns:a16="http://schemas.microsoft.com/office/drawing/2014/main" id="{65220660-C79A-4C8D-AA70-53FA07CC9E3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19905" y="1632104"/>
                  <a:ext cx="150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4" name="筆跡 83">
                  <a:extLst>
                    <a:ext uri="{FF2B5EF4-FFF2-40B4-BE49-F238E27FC236}">
                      <a16:creationId xmlns:a16="http://schemas.microsoft.com/office/drawing/2014/main" id="{91D56D92-85CA-427F-945D-EC50659040ED}"/>
                    </a:ext>
                  </a:extLst>
                </p14:cNvPr>
                <p14:cNvContentPartPr/>
                <p14:nvPr/>
              </p14:nvContentPartPr>
              <p14:xfrm>
                <a:off x="792065" y="1691144"/>
                <a:ext cx="123120" cy="89640"/>
              </p14:xfrm>
            </p:contentPart>
          </mc:Choice>
          <mc:Fallback xmlns="">
            <p:pic>
              <p:nvPicPr>
                <p:cNvPr id="84" name="筆跡 83">
                  <a:extLst>
                    <a:ext uri="{FF2B5EF4-FFF2-40B4-BE49-F238E27FC236}">
                      <a16:creationId xmlns:a16="http://schemas.microsoft.com/office/drawing/2014/main" id="{91D56D92-85CA-427F-945D-EC50659040E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56065" y="1655144"/>
                  <a:ext cx="194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5" name="筆跡 84">
                  <a:extLst>
                    <a:ext uri="{FF2B5EF4-FFF2-40B4-BE49-F238E27FC236}">
                      <a16:creationId xmlns:a16="http://schemas.microsoft.com/office/drawing/2014/main" id="{B02B97DC-C51B-445E-B3A6-3BF6EF32405F}"/>
                    </a:ext>
                  </a:extLst>
                </p14:cNvPr>
                <p14:cNvContentPartPr/>
                <p14:nvPr/>
              </p14:nvContentPartPr>
              <p14:xfrm>
                <a:off x="710705" y="1880864"/>
                <a:ext cx="192960" cy="278640"/>
              </p14:xfrm>
            </p:contentPart>
          </mc:Choice>
          <mc:Fallback xmlns="">
            <p:pic>
              <p:nvPicPr>
                <p:cNvPr id="85" name="筆跡 84">
                  <a:extLst>
                    <a:ext uri="{FF2B5EF4-FFF2-40B4-BE49-F238E27FC236}">
                      <a16:creationId xmlns:a16="http://schemas.microsoft.com/office/drawing/2014/main" id="{B02B97DC-C51B-445E-B3A6-3BF6EF32405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5065" y="1844864"/>
                  <a:ext cx="26460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FB8E4AC7-40C8-4FE8-AEDD-07762A328AC4}"/>
              </a:ext>
            </a:extLst>
          </p:cNvPr>
          <p:cNvGrpSpPr/>
          <p:nvPr/>
        </p:nvGrpSpPr>
        <p:grpSpPr>
          <a:xfrm>
            <a:off x="549979" y="3041559"/>
            <a:ext cx="470880" cy="901080"/>
            <a:chOff x="512345" y="2384144"/>
            <a:chExt cx="47088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6" name="筆跡 85">
                  <a:extLst>
                    <a:ext uri="{FF2B5EF4-FFF2-40B4-BE49-F238E27FC236}">
                      <a16:creationId xmlns:a16="http://schemas.microsoft.com/office/drawing/2014/main" id="{A327A50C-DBC0-4A24-81E9-0A8CFF9313FE}"/>
                    </a:ext>
                  </a:extLst>
                </p14:cNvPr>
                <p14:cNvContentPartPr/>
                <p14:nvPr/>
              </p14:nvContentPartPr>
              <p14:xfrm>
                <a:off x="727985" y="2384144"/>
                <a:ext cx="139320" cy="115560"/>
              </p14:xfrm>
            </p:contentPart>
          </mc:Choice>
          <mc:Fallback xmlns="">
            <p:pic>
              <p:nvPicPr>
                <p:cNvPr id="86" name="筆跡 85">
                  <a:extLst>
                    <a:ext uri="{FF2B5EF4-FFF2-40B4-BE49-F238E27FC236}">
                      <a16:creationId xmlns:a16="http://schemas.microsoft.com/office/drawing/2014/main" id="{A327A50C-DBC0-4A24-81E9-0A8CFF9313F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1985" y="2348144"/>
                  <a:ext cx="210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7" name="筆跡 86">
                  <a:extLst>
                    <a:ext uri="{FF2B5EF4-FFF2-40B4-BE49-F238E27FC236}">
                      <a16:creationId xmlns:a16="http://schemas.microsoft.com/office/drawing/2014/main" id="{03CACB7C-8469-4FAE-BC2B-50DF232DE22C}"/>
                    </a:ext>
                  </a:extLst>
                </p14:cNvPr>
                <p14:cNvContentPartPr/>
                <p14:nvPr/>
              </p14:nvContentPartPr>
              <p14:xfrm>
                <a:off x="681905" y="2656664"/>
                <a:ext cx="11520" cy="213840"/>
              </p14:xfrm>
            </p:contentPart>
          </mc:Choice>
          <mc:Fallback xmlns="">
            <p:pic>
              <p:nvPicPr>
                <p:cNvPr id="87" name="筆跡 86">
                  <a:extLst>
                    <a:ext uri="{FF2B5EF4-FFF2-40B4-BE49-F238E27FC236}">
                      <a16:creationId xmlns:a16="http://schemas.microsoft.com/office/drawing/2014/main" id="{03CACB7C-8469-4FAE-BC2B-50DF232DE22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46265" y="2620664"/>
                  <a:ext cx="83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038EC25C-E5C6-4917-800D-9A8265DF38D3}"/>
                    </a:ext>
                  </a:extLst>
                </p14:cNvPr>
                <p14:cNvContentPartPr/>
                <p14:nvPr/>
              </p14:nvContentPartPr>
              <p14:xfrm>
                <a:off x="693425" y="2588984"/>
                <a:ext cx="186840" cy="213120"/>
              </p14:xfrm>
            </p:contentPart>
          </mc:Choice>
          <mc:Fallback xmlns=""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038EC25C-E5C6-4917-800D-9A8265DF38D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7785" y="2553344"/>
                  <a:ext cx="258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9" name="筆跡 88">
                  <a:extLst>
                    <a:ext uri="{FF2B5EF4-FFF2-40B4-BE49-F238E27FC236}">
                      <a16:creationId xmlns:a16="http://schemas.microsoft.com/office/drawing/2014/main" id="{11DCEAEE-5715-4276-ABD5-01ABE23DAFED}"/>
                    </a:ext>
                  </a:extLst>
                </p14:cNvPr>
                <p14:cNvContentPartPr/>
                <p14:nvPr/>
              </p14:nvContentPartPr>
              <p14:xfrm>
                <a:off x="712145" y="2691584"/>
                <a:ext cx="158400" cy="141840"/>
              </p14:xfrm>
            </p:contentPart>
          </mc:Choice>
          <mc:Fallback xmlns="">
            <p:pic>
              <p:nvPicPr>
                <p:cNvPr id="89" name="筆跡 88">
                  <a:extLst>
                    <a:ext uri="{FF2B5EF4-FFF2-40B4-BE49-F238E27FC236}">
                      <a16:creationId xmlns:a16="http://schemas.microsoft.com/office/drawing/2014/main" id="{11DCEAEE-5715-4276-ABD5-01ABE23DAFE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76145" y="2655944"/>
                  <a:ext cx="2300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0" name="筆跡 89">
                  <a:extLst>
                    <a:ext uri="{FF2B5EF4-FFF2-40B4-BE49-F238E27FC236}">
                      <a16:creationId xmlns:a16="http://schemas.microsoft.com/office/drawing/2014/main" id="{825162A1-33CF-475C-8DC3-DA3FD77C03B7}"/>
                    </a:ext>
                  </a:extLst>
                </p14:cNvPr>
                <p14:cNvContentPartPr/>
                <p14:nvPr/>
              </p14:nvContentPartPr>
              <p14:xfrm>
                <a:off x="512345" y="2958344"/>
                <a:ext cx="402120" cy="179280"/>
              </p14:xfrm>
            </p:contentPart>
          </mc:Choice>
          <mc:Fallback xmlns="">
            <p:pic>
              <p:nvPicPr>
                <p:cNvPr id="90" name="筆跡 89">
                  <a:extLst>
                    <a:ext uri="{FF2B5EF4-FFF2-40B4-BE49-F238E27FC236}">
                      <a16:creationId xmlns:a16="http://schemas.microsoft.com/office/drawing/2014/main" id="{825162A1-33CF-475C-8DC3-DA3FD77C03B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6345" y="2922704"/>
                  <a:ext cx="473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1" name="筆跡 90">
                  <a:extLst>
                    <a:ext uri="{FF2B5EF4-FFF2-40B4-BE49-F238E27FC236}">
                      <a16:creationId xmlns:a16="http://schemas.microsoft.com/office/drawing/2014/main" id="{00AABA80-528D-4A9A-BB34-E9F82FF15F27}"/>
                    </a:ext>
                  </a:extLst>
                </p14:cNvPr>
                <p14:cNvContentPartPr/>
                <p14:nvPr/>
              </p14:nvContentPartPr>
              <p14:xfrm>
                <a:off x="810785" y="2862224"/>
                <a:ext cx="18000" cy="423000"/>
              </p14:xfrm>
            </p:contentPart>
          </mc:Choice>
          <mc:Fallback xmlns="">
            <p:pic>
              <p:nvPicPr>
                <p:cNvPr id="91" name="筆跡 90">
                  <a:extLst>
                    <a:ext uri="{FF2B5EF4-FFF2-40B4-BE49-F238E27FC236}">
                      <a16:creationId xmlns:a16="http://schemas.microsoft.com/office/drawing/2014/main" id="{00AABA80-528D-4A9A-BB34-E9F82FF15F2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4785" y="2826224"/>
                  <a:ext cx="896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2" name="筆跡 91">
                  <a:extLst>
                    <a:ext uri="{FF2B5EF4-FFF2-40B4-BE49-F238E27FC236}">
                      <a16:creationId xmlns:a16="http://schemas.microsoft.com/office/drawing/2014/main" id="{816C50A0-DB6D-4498-BEB8-6C02C1F6CC9F}"/>
                    </a:ext>
                  </a:extLst>
                </p14:cNvPr>
                <p14:cNvContentPartPr/>
                <p14:nvPr/>
              </p14:nvContentPartPr>
              <p14:xfrm>
                <a:off x="705665" y="3074264"/>
                <a:ext cx="104400" cy="147960"/>
              </p14:xfrm>
            </p:contentPart>
          </mc:Choice>
          <mc:Fallback xmlns="">
            <p:pic>
              <p:nvPicPr>
                <p:cNvPr id="92" name="筆跡 91">
                  <a:extLst>
                    <a:ext uri="{FF2B5EF4-FFF2-40B4-BE49-F238E27FC236}">
                      <a16:creationId xmlns:a16="http://schemas.microsoft.com/office/drawing/2014/main" id="{816C50A0-DB6D-4498-BEB8-6C02C1F6CC9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0025" y="3038264"/>
                  <a:ext cx="1760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3" name="筆跡 92">
                  <a:extLst>
                    <a:ext uri="{FF2B5EF4-FFF2-40B4-BE49-F238E27FC236}">
                      <a16:creationId xmlns:a16="http://schemas.microsoft.com/office/drawing/2014/main" id="{6A28A582-D258-4F09-9227-EAF41B070834}"/>
                    </a:ext>
                  </a:extLst>
                </p14:cNvPr>
                <p14:cNvContentPartPr/>
                <p14:nvPr/>
              </p14:nvContentPartPr>
              <p14:xfrm>
                <a:off x="848585" y="3084344"/>
                <a:ext cx="134640" cy="117360"/>
              </p14:xfrm>
            </p:contentPart>
          </mc:Choice>
          <mc:Fallback xmlns="">
            <p:pic>
              <p:nvPicPr>
                <p:cNvPr id="93" name="筆跡 92">
                  <a:extLst>
                    <a:ext uri="{FF2B5EF4-FFF2-40B4-BE49-F238E27FC236}">
                      <a16:creationId xmlns:a16="http://schemas.microsoft.com/office/drawing/2014/main" id="{6A28A582-D258-4F09-9227-EAF41B07083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12945" y="3048344"/>
                  <a:ext cx="2062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0423E2CF-F316-4EB4-8982-5D8E9CC75D98}"/>
              </a:ext>
            </a:extLst>
          </p:cNvPr>
          <p:cNvGrpSpPr/>
          <p:nvPr/>
        </p:nvGrpSpPr>
        <p:grpSpPr>
          <a:xfrm>
            <a:off x="546131" y="4683356"/>
            <a:ext cx="662434" cy="417621"/>
            <a:chOff x="505276" y="4741552"/>
            <a:chExt cx="662434" cy="4176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筆跡 108">
                  <a:extLst>
                    <a:ext uri="{FF2B5EF4-FFF2-40B4-BE49-F238E27FC236}">
                      <a16:creationId xmlns:a16="http://schemas.microsoft.com/office/drawing/2014/main" id="{C6F389F2-3BFC-4561-93D5-ECCB59CD9CFC}"/>
                    </a:ext>
                  </a:extLst>
                </p14:cNvPr>
                <p14:cNvContentPartPr/>
                <p14:nvPr/>
              </p14:nvContentPartPr>
              <p14:xfrm>
                <a:off x="505276" y="4846662"/>
                <a:ext cx="8861" cy="241229"/>
              </p14:xfrm>
            </p:contentPart>
          </mc:Choice>
          <mc:Fallback xmlns="">
            <p:pic>
              <p:nvPicPr>
                <p:cNvPr id="109" name="筆跡 108">
                  <a:extLst>
                    <a:ext uri="{FF2B5EF4-FFF2-40B4-BE49-F238E27FC236}">
                      <a16:creationId xmlns:a16="http://schemas.microsoft.com/office/drawing/2014/main" id="{C6F389F2-3BFC-4561-93D5-ECCB59CD9CF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8355" y="4811018"/>
                  <a:ext cx="82333" cy="312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筆跡 109">
                  <a:extLst>
                    <a:ext uri="{FF2B5EF4-FFF2-40B4-BE49-F238E27FC236}">
                      <a16:creationId xmlns:a16="http://schemas.microsoft.com/office/drawing/2014/main" id="{1EB9B611-7112-4B28-B279-482DC7F64A83}"/>
                    </a:ext>
                  </a:extLst>
                </p14:cNvPr>
                <p14:cNvContentPartPr/>
                <p14:nvPr/>
              </p14:nvContentPartPr>
              <p14:xfrm>
                <a:off x="691348" y="4803168"/>
                <a:ext cx="297462" cy="288348"/>
              </p14:xfrm>
            </p:contentPart>
          </mc:Choice>
          <mc:Fallback xmlns="">
            <p:pic>
              <p:nvPicPr>
                <p:cNvPr id="110" name="筆跡 109">
                  <a:extLst>
                    <a:ext uri="{FF2B5EF4-FFF2-40B4-BE49-F238E27FC236}">
                      <a16:creationId xmlns:a16="http://schemas.microsoft.com/office/drawing/2014/main" id="{1EB9B611-7112-4B28-B279-482DC7F64A8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55696" y="4767169"/>
                  <a:ext cx="369127" cy="359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筆跡 110">
                  <a:extLst>
                    <a:ext uri="{FF2B5EF4-FFF2-40B4-BE49-F238E27FC236}">
                      <a16:creationId xmlns:a16="http://schemas.microsoft.com/office/drawing/2014/main" id="{AF419485-C7F0-44F2-8924-AC24568CA49C}"/>
                    </a:ext>
                  </a:extLst>
                </p14:cNvPr>
                <p14:cNvContentPartPr/>
                <p14:nvPr/>
              </p14:nvContentPartPr>
              <p14:xfrm>
                <a:off x="801051" y="4742357"/>
                <a:ext cx="58649" cy="93431"/>
              </p14:xfrm>
            </p:contentPart>
          </mc:Choice>
          <mc:Fallback xmlns="">
            <p:pic>
              <p:nvPicPr>
                <p:cNvPr id="111" name="筆跡 110">
                  <a:extLst>
                    <a:ext uri="{FF2B5EF4-FFF2-40B4-BE49-F238E27FC236}">
                      <a16:creationId xmlns:a16="http://schemas.microsoft.com/office/drawing/2014/main" id="{AF419485-C7F0-44F2-8924-AC24568CA49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64848" y="4706283"/>
                  <a:ext cx="130693" cy="165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筆跡 111">
                  <a:extLst>
                    <a:ext uri="{FF2B5EF4-FFF2-40B4-BE49-F238E27FC236}">
                      <a16:creationId xmlns:a16="http://schemas.microsoft.com/office/drawing/2014/main" id="{5B07E869-09ED-43A4-AD14-1D219E45E900}"/>
                    </a:ext>
                  </a:extLst>
                </p14:cNvPr>
                <p14:cNvContentPartPr/>
                <p14:nvPr/>
              </p14:nvContentPartPr>
              <p14:xfrm>
                <a:off x="1003156" y="4741552"/>
                <a:ext cx="164554" cy="173975"/>
              </p14:xfrm>
            </p:contentPart>
          </mc:Choice>
          <mc:Fallback xmlns="">
            <p:pic>
              <p:nvPicPr>
                <p:cNvPr id="112" name="筆跡 111">
                  <a:extLst>
                    <a:ext uri="{FF2B5EF4-FFF2-40B4-BE49-F238E27FC236}">
                      <a16:creationId xmlns:a16="http://schemas.microsoft.com/office/drawing/2014/main" id="{5B07E869-09ED-43A4-AD14-1D219E45E90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67509" y="4705607"/>
                  <a:ext cx="236209" cy="245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筆跡 112">
                  <a:extLst>
                    <a:ext uri="{FF2B5EF4-FFF2-40B4-BE49-F238E27FC236}">
                      <a16:creationId xmlns:a16="http://schemas.microsoft.com/office/drawing/2014/main" id="{355DD68A-65C4-4C58-AB5D-60F3DA1FF53F}"/>
                    </a:ext>
                  </a:extLst>
                </p14:cNvPr>
                <p14:cNvContentPartPr/>
                <p14:nvPr/>
              </p14:nvContentPartPr>
              <p14:xfrm>
                <a:off x="866872" y="4853911"/>
                <a:ext cx="74682" cy="305262"/>
              </p14:xfrm>
            </p:contentPart>
          </mc:Choice>
          <mc:Fallback xmlns="">
            <p:pic>
              <p:nvPicPr>
                <p:cNvPr id="113" name="筆跡 112">
                  <a:extLst>
                    <a:ext uri="{FF2B5EF4-FFF2-40B4-BE49-F238E27FC236}">
                      <a16:creationId xmlns:a16="http://schemas.microsoft.com/office/drawing/2014/main" id="{355DD68A-65C4-4C58-AB5D-60F3DA1FF53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30794" y="4818273"/>
                  <a:ext cx="146478" cy="37689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A6D05529-CF8A-4379-9D6E-277DBF13B0A3}"/>
              </a:ext>
            </a:extLst>
          </p:cNvPr>
          <p:cNvGrpSpPr/>
          <p:nvPr/>
        </p:nvGrpSpPr>
        <p:grpSpPr>
          <a:xfrm>
            <a:off x="512376" y="5766995"/>
            <a:ext cx="729943" cy="598844"/>
            <a:chOff x="430594" y="5608206"/>
            <a:chExt cx="729943" cy="5988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筆跡 114">
                  <a:extLst>
                    <a:ext uri="{FF2B5EF4-FFF2-40B4-BE49-F238E27FC236}">
                      <a16:creationId xmlns:a16="http://schemas.microsoft.com/office/drawing/2014/main" id="{93BDCBCB-B137-48C1-B38B-2B9F1DFF6142}"/>
                    </a:ext>
                  </a:extLst>
                </p14:cNvPr>
                <p14:cNvContentPartPr/>
                <p14:nvPr/>
              </p14:nvContentPartPr>
              <p14:xfrm>
                <a:off x="430594" y="5703248"/>
                <a:ext cx="195777" cy="257338"/>
              </p14:xfrm>
            </p:contentPart>
          </mc:Choice>
          <mc:Fallback xmlns="">
            <p:pic>
              <p:nvPicPr>
                <p:cNvPr id="115" name="筆跡 114">
                  <a:extLst>
                    <a:ext uri="{FF2B5EF4-FFF2-40B4-BE49-F238E27FC236}">
                      <a16:creationId xmlns:a16="http://schemas.microsoft.com/office/drawing/2014/main" id="{93BDCBCB-B137-48C1-B38B-2B9F1DFF614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94539" y="5667617"/>
                  <a:ext cx="267526" cy="328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筆跡 115">
                  <a:extLst>
                    <a:ext uri="{FF2B5EF4-FFF2-40B4-BE49-F238E27FC236}">
                      <a16:creationId xmlns:a16="http://schemas.microsoft.com/office/drawing/2014/main" id="{14F24A08-D311-47BA-AB63-4D433B53AF82}"/>
                    </a:ext>
                  </a:extLst>
                </p14:cNvPr>
                <p14:cNvContentPartPr/>
                <p14:nvPr/>
              </p14:nvContentPartPr>
              <p14:xfrm>
                <a:off x="554220" y="5855879"/>
                <a:ext cx="15612" cy="295194"/>
              </p14:xfrm>
            </p:contentPart>
          </mc:Choice>
          <mc:Fallback xmlns="">
            <p:pic>
              <p:nvPicPr>
                <p:cNvPr id="116" name="筆跡 115">
                  <a:extLst>
                    <a:ext uri="{FF2B5EF4-FFF2-40B4-BE49-F238E27FC236}">
                      <a16:creationId xmlns:a16="http://schemas.microsoft.com/office/drawing/2014/main" id="{14F24A08-D311-47BA-AB63-4D433B53AF8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17913" y="5819880"/>
                  <a:ext cx="87863" cy="366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筆跡 116">
                  <a:extLst>
                    <a:ext uri="{FF2B5EF4-FFF2-40B4-BE49-F238E27FC236}">
                      <a16:creationId xmlns:a16="http://schemas.microsoft.com/office/drawing/2014/main" id="{91AE8520-98E4-436F-B9D4-7F88107E87ED}"/>
                    </a:ext>
                  </a:extLst>
                </p14:cNvPr>
                <p14:cNvContentPartPr/>
                <p14:nvPr/>
              </p14:nvContentPartPr>
              <p14:xfrm>
                <a:off x="772359" y="5633980"/>
                <a:ext cx="221936" cy="54770"/>
              </p14:xfrm>
            </p:contentPart>
          </mc:Choice>
          <mc:Fallback xmlns="">
            <p:pic>
              <p:nvPicPr>
                <p:cNvPr id="117" name="筆跡 116">
                  <a:extLst>
                    <a:ext uri="{FF2B5EF4-FFF2-40B4-BE49-F238E27FC236}">
                      <a16:creationId xmlns:a16="http://schemas.microsoft.com/office/drawing/2014/main" id="{91AE8520-98E4-436F-B9D4-7F88107E87E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36749" y="5597947"/>
                  <a:ext cx="293517" cy="126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3" name="筆跡 122">
                  <a:extLst>
                    <a:ext uri="{FF2B5EF4-FFF2-40B4-BE49-F238E27FC236}">
                      <a16:creationId xmlns:a16="http://schemas.microsoft.com/office/drawing/2014/main" id="{4C38EC62-901F-4984-828A-955F13B29628}"/>
                    </a:ext>
                  </a:extLst>
                </p14:cNvPr>
                <p14:cNvContentPartPr/>
                <p14:nvPr/>
              </p14:nvContentPartPr>
              <p14:xfrm>
                <a:off x="853370" y="5612233"/>
                <a:ext cx="32489" cy="171961"/>
              </p14:xfrm>
            </p:contentPart>
          </mc:Choice>
          <mc:Fallback xmlns="">
            <p:pic>
              <p:nvPicPr>
                <p:cNvPr id="123" name="筆跡 122">
                  <a:extLst>
                    <a:ext uri="{FF2B5EF4-FFF2-40B4-BE49-F238E27FC236}">
                      <a16:creationId xmlns:a16="http://schemas.microsoft.com/office/drawing/2014/main" id="{4C38EC62-901F-4984-828A-955F13B2962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17271" y="5576543"/>
                  <a:ext cx="104326" cy="243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4" name="筆跡 123">
                  <a:extLst>
                    <a:ext uri="{FF2B5EF4-FFF2-40B4-BE49-F238E27FC236}">
                      <a16:creationId xmlns:a16="http://schemas.microsoft.com/office/drawing/2014/main" id="{4D317E7D-EC21-45CF-9FE2-D181C895E2AA}"/>
                    </a:ext>
                  </a:extLst>
                </p14:cNvPr>
                <p14:cNvContentPartPr/>
                <p14:nvPr/>
              </p14:nvContentPartPr>
              <p14:xfrm>
                <a:off x="948305" y="5608206"/>
                <a:ext cx="18987" cy="138536"/>
              </p14:xfrm>
            </p:contentPart>
          </mc:Choice>
          <mc:Fallback xmlns="">
            <p:pic>
              <p:nvPicPr>
                <p:cNvPr id="124" name="筆跡 123">
                  <a:extLst>
                    <a:ext uri="{FF2B5EF4-FFF2-40B4-BE49-F238E27FC236}">
                      <a16:creationId xmlns:a16="http://schemas.microsoft.com/office/drawing/2014/main" id="{4D317E7D-EC21-45CF-9FE2-D181C895E2A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2157" y="5572582"/>
                  <a:ext cx="91649" cy="2101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5" name="筆跡 124">
                  <a:extLst>
                    <a:ext uri="{FF2B5EF4-FFF2-40B4-BE49-F238E27FC236}">
                      <a16:creationId xmlns:a16="http://schemas.microsoft.com/office/drawing/2014/main" id="{64675C43-F73B-4BFF-8A4B-E9AFB93816E0}"/>
                    </a:ext>
                  </a:extLst>
                </p14:cNvPr>
                <p14:cNvContentPartPr/>
                <p14:nvPr/>
              </p14:nvContentPartPr>
              <p14:xfrm>
                <a:off x="807802" y="5764461"/>
                <a:ext cx="259488" cy="31815"/>
              </p14:xfrm>
            </p:contentPart>
          </mc:Choice>
          <mc:Fallback xmlns="">
            <p:pic>
              <p:nvPicPr>
                <p:cNvPr id="125" name="筆跡 124">
                  <a:extLst>
                    <a:ext uri="{FF2B5EF4-FFF2-40B4-BE49-F238E27FC236}">
                      <a16:creationId xmlns:a16="http://schemas.microsoft.com/office/drawing/2014/main" id="{64675C43-F73B-4BFF-8A4B-E9AFB93816E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71812" y="5728308"/>
                  <a:ext cx="331108" cy="1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筆跡 125">
                  <a:extLst>
                    <a:ext uri="{FF2B5EF4-FFF2-40B4-BE49-F238E27FC236}">
                      <a16:creationId xmlns:a16="http://schemas.microsoft.com/office/drawing/2014/main" id="{4DEC5CDB-6198-41DC-A89A-6481B00FFE86}"/>
                    </a:ext>
                  </a:extLst>
                </p14:cNvPr>
                <p14:cNvContentPartPr/>
                <p14:nvPr/>
              </p14:nvContentPartPr>
              <p14:xfrm>
                <a:off x="725947" y="5858295"/>
                <a:ext cx="176368" cy="230759"/>
              </p14:xfrm>
            </p:contentPart>
          </mc:Choice>
          <mc:Fallback xmlns="">
            <p:pic>
              <p:nvPicPr>
                <p:cNvPr id="126" name="筆跡 125">
                  <a:extLst>
                    <a:ext uri="{FF2B5EF4-FFF2-40B4-BE49-F238E27FC236}">
                      <a16:creationId xmlns:a16="http://schemas.microsoft.com/office/drawing/2014/main" id="{4DEC5CDB-6198-41DC-A89A-6481B00FFE8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90313" y="5822239"/>
                  <a:ext cx="247995" cy="302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筆跡 126">
                  <a:extLst>
                    <a:ext uri="{FF2B5EF4-FFF2-40B4-BE49-F238E27FC236}">
                      <a16:creationId xmlns:a16="http://schemas.microsoft.com/office/drawing/2014/main" id="{BAD55E6D-EE94-4C6D-BA55-B72953ABF94D}"/>
                    </a:ext>
                  </a:extLst>
                </p14:cNvPr>
                <p14:cNvContentPartPr/>
                <p14:nvPr/>
              </p14:nvContentPartPr>
              <p14:xfrm>
                <a:off x="878264" y="5954948"/>
                <a:ext cx="6329" cy="245257"/>
              </p14:xfrm>
            </p:contentPart>
          </mc:Choice>
          <mc:Fallback xmlns="">
            <p:pic>
              <p:nvPicPr>
                <p:cNvPr id="127" name="筆跡 126">
                  <a:extLst>
                    <a:ext uri="{FF2B5EF4-FFF2-40B4-BE49-F238E27FC236}">
                      <a16:creationId xmlns:a16="http://schemas.microsoft.com/office/drawing/2014/main" id="{BAD55E6D-EE94-4C6D-BA55-B72953ABF94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3454" y="5919294"/>
                  <a:ext cx="76300" cy="3169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筆跡 127">
                  <a:extLst>
                    <a:ext uri="{FF2B5EF4-FFF2-40B4-BE49-F238E27FC236}">
                      <a16:creationId xmlns:a16="http://schemas.microsoft.com/office/drawing/2014/main" id="{4F8598CE-76FC-4EA9-9FEE-BEC35E2840A6}"/>
                    </a:ext>
                  </a:extLst>
                </p14:cNvPr>
                <p14:cNvContentPartPr/>
                <p14:nvPr/>
              </p14:nvContentPartPr>
              <p14:xfrm>
                <a:off x="892610" y="5947296"/>
                <a:ext cx="267927" cy="259754"/>
              </p14:xfrm>
            </p:contentPart>
          </mc:Choice>
          <mc:Fallback xmlns="">
            <p:pic>
              <p:nvPicPr>
                <p:cNvPr id="128" name="筆跡 127">
                  <a:extLst>
                    <a:ext uri="{FF2B5EF4-FFF2-40B4-BE49-F238E27FC236}">
                      <a16:creationId xmlns:a16="http://schemas.microsoft.com/office/drawing/2014/main" id="{4F8598CE-76FC-4EA9-9FEE-BEC35E2840A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6598" y="5911629"/>
                  <a:ext cx="339590" cy="3314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筆跡 128">
                  <a:extLst>
                    <a:ext uri="{FF2B5EF4-FFF2-40B4-BE49-F238E27FC236}">
                      <a16:creationId xmlns:a16="http://schemas.microsoft.com/office/drawing/2014/main" id="{A2833003-42DB-410E-AFB3-AC3D91F600A3}"/>
                    </a:ext>
                  </a:extLst>
                </p14:cNvPr>
                <p14:cNvContentPartPr/>
                <p14:nvPr/>
              </p14:nvContentPartPr>
              <p14:xfrm>
                <a:off x="929740" y="6020188"/>
                <a:ext cx="162444" cy="60005"/>
              </p14:xfrm>
            </p:contentPart>
          </mc:Choice>
          <mc:Fallback xmlns="">
            <p:pic>
              <p:nvPicPr>
                <p:cNvPr id="129" name="筆跡 128">
                  <a:extLst>
                    <a:ext uri="{FF2B5EF4-FFF2-40B4-BE49-F238E27FC236}">
                      <a16:creationId xmlns:a16="http://schemas.microsoft.com/office/drawing/2014/main" id="{A2833003-42DB-410E-AFB3-AC3D91F600A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93721" y="5984040"/>
                  <a:ext cx="234121" cy="131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筆跡 129">
                  <a:extLst>
                    <a:ext uri="{FF2B5EF4-FFF2-40B4-BE49-F238E27FC236}">
                      <a16:creationId xmlns:a16="http://schemas.microsoft.com/office/drawing/2014/main" id="{C187C697-910A-4C0F-BFEB-9DD189C1289B}"/>
                    </a:ext>
                  </a:extLst>
                </p14:cNvPr>
                <p14:cNvContentPartPr/>
                <p14:nvPr/>
              </p14:nvContentPartPr>
              <p14:xfrm>
                <a:off x="925521" y="6118855"/>
                <a:ext cx="160334" cy="50340"/>
              </p14:xfrm>
            </p:contentPart>
          </mc:Choice>
          <mc:Fallback xmlns="">
            <p:pic>
              <p:nvPicPr>
                <p:cNvPr id="130" name="筆跡 129">
                  <a:extLst>
                    <a:ext uri="{FF2B5EF4-FFF2-40B4-BE49-F238E27FC236}">
                      <a16:creationId xmlns:a16="http://schemas.microsoft.com/office/drawing/2014/main" id="{C187C697-910A-4C0F-BFEB-9DD189C1289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9572" y="6082898"/>
                  <a:ext cx="231873" cy="121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3" name="筆跡 132">
                  <a:extLst>
                    <a:ext uri="{FF2B5EF4-FFF2-40B4-BE49-F238E27FC236}">
                      <a16:creationId xmlns:a16="http://schemas.microsoft.com/office/drawing/2014/main" id="{6D6E9027-E716-4A92-9B2A-A535481D5AE0}"/>
                    </a:ext>
                  </a:extLst>
                </p14:cNvPr>
                <p14:cNvContentPartPr/>
                <p14:nvPr/>
              </p14:nvContentPartPr>
              <p14:xfrm>
                <a:off x="946145" y="5976262"/>
                <a:ext cx="49320" cy="210240"/>
              </p14:xfrm>
            </p:contentPart>
          </mc:Choice>
          <mc:Fallback xmlns="">
            <p:pic>
              <p:nvPicPr>
                <p:cNvPr id="133" name="筆跡 132">
                  <a:extLst>
                    <a:ext uri="{FF2B5EF4-FFF2-40B4-BE49-F238E27FC236}">
                      <a16:creationId xmlns:a16="http://schemas.microsoft.com/office/drawing/2014/main" id="{6D6E9027-E716-4A92-9B2A-A535481D5AE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10145" y="5940622"/>
                  <a:ext cx="12096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44" name="筆跡 143">
                <a:extLst>
                  <a:ext uri="{FF2B5EF4-FFF2-40B4-BE49-F238E27FC236}">
                    <a16:creationId xmlns:a16="http://schemas.microsoft.com/office/drawing/2014/main" id="{F0B71AF5-0547-41E0-A7E4-C5BE9E949D84}"/>
                  </a:ext>
                </a:extLst>
              </p14:cNvPr>
              <p14:cNvContentPartPr/>
              <p14:nvPr/>
            </p14:nvContentPartPr>
            <p14:xfrm>
              <a:off x="1022465" y="974422"/>
              <a:ext cx="286200" cy="331200"/>
            </p14:xfrm>
          </p:contentPart>
        </mc:Choice>
        <mc:Fallback xmlns="">
          <p:pic>
            <p:nvPicPr>
              <p:cNvPr id="144" name="筆跡 143">
                <a:extLst>
                  <a:ext uri="{FF2B5EF4-FFF2-40B4-BE49-F238E27FC236}">
                    <a16:creationId xmlns:a16="http://schemas.microsoft.com/office/drawing/2014/main" id="{F0B71AF5-0547-41E0-A7E4-C5BE9E949D8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32825" y="794422"/>
                <a:ext cx="4658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45" name="筆跡 144">
                <a:extLst>
                  <a:ext uri="{FF2B5EF4-FFF2-40B4-BE49-F238E27FC236}">
                    <a16:creationId xmlns:a16="http://schemas.microsoft.com/office/drawing/2014/main" id="{5A80AE62-2D50-424C-B63D-D7DD254C9BB4}"/>
                  </a:ext>
                </a:extLst>
              </p14:cNvPr>
              <p14:cNvContentPartPr/>
              <p14:nvPr/>
            </p14:nvContentPartPr>
            <p14:xfrm>
              <a:off x="516665" y="2108422"/>
              <a:ext cx="371520" cy="370080"/>
            </p14:xfrm>
          </p:contentPart>
        </mc:Choice>
        <mc:Fallback xmlns="">
          <p:pic>
            <p:nvPicPr>
              <p:cNvPr id="145" name="筆跡 144">
                <a:extLst>
                  <a:ext uri="{FF2B5EF4-FFF2-40B4-BE49-F238E27FC236}">
                    <a16:creationId xmlns:a16="http://schemas.microsoft.com/office/drawing/2014/main" id="{5A80AE62-2D50-424C-B63D-D7DD254C9BB4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26665" y="1928782"/>
                <a:ext cx="55116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46" name="筆跡 145">
                <a:extLst>
                  <a:ext uri="{FF2B5EF4-FFF2-40B4-BE49-F238E27FC236}">
                    <a16:creationId xmlns:a16="http://schemas.microsoft.com/office/drawing/2014/main" id="{D7E1EC55-4215-4A84-BF85-682E5BFACBFD}"/>
                  </a:ext>
                </a:extLst>
              </p14:cNvPr>
              <p14:cNvContentPartPr/>
              <p14:nvPr/>
            </p14:nvContentPartPr>
            <p14:xfrm>
              <a:off x="820865" y="3300022"/>
              <a:ext cx="406440" cy="429120"/>
            </p14:xfrm>
          </p:contentPart>
        </mc:Choice>
        <mc:Fallback xmlns="">
          <p:pic>
            <p:nvPicPr>
              <p:cNvPr id="146" name="筆跡 145">
                <a:extLst>
                  <a:ext uri="{FF2B5EF4-FFF2-40B4-BE49-F238E27FC236}">
                    <a16:creationId xmlns:a16="http://schemas.microsoft.com/office/drawing/2014/main" id="{D7E1EC55-4215-4A84-BF85-682E5BFACBFD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30865" y="3120382"/>
                <a:ext cx="58608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7" name="筆跡 146">
                <a:extLst>
                  <a:ext uri="{FF2B5EF4-FFF2-40B4-BE49-F238E27FC236}">
                    <a16:creationId xmlns:a16="http://schemas.microsoft.com/office/drawing/2014/main" id="{A1256B47-7749-4C68-91EE-F0D6C059A507}"/>
                  </a:ext>
                </a:extLst>
              </p14:cNvPr>
              <p14:cNvContentPartPr/>
              <p14:nvPr/>
            </p14:nvContentPartPr>
            <p14:xfrm>
              <a:off x="464105" y="4689622"/>
              <a:ext cx="401040" cy="421200"/>
            </p14:xfrm>
          </p:contentPart>
        </mc:Choice>
        <mc:Fallback xmlns="">
          <p:pic>
            <p:nvPicPr>
              <p:cNvPr id="147" name="筆跡 146">
                <a:extLst>
                  <a:ext uri="{FF2B5EF4-FFF2-40B4-BE49-F238E27FC236}">
                    <a16:creationId xmlns:a16="http://schemas.microsoft.com/office/drawing/2014/main" id="{A1256B47-7749-4C68-91EE-F0D6C059A50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74105" y="4509982"/>
                <a:ext cx="58068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48" name="筆跡 147">
                <a:extLst>
                  <a:ext uri="{FF2B5EF4-FFF2-40B4-BE49-F238E27FC236}">
                    <a16:creationId xmlns:a16="http://schemas.microsoft.com/office/drawing/2014/main" id="{432340D5-584F-415F-AB02-B5E381C5A91F}"/>
                  </a:ext>
                </a:extLst>
              </p14:cNvPr>
              <p14:cNvContentPartPr/>
              <p14:nvPr/>
            </p14:nvContentPartPr>
            <p14:xfrm>
              <a:off x="877745" y="6020542"/>
              <a:ext cx="415080" cy="407160"/>
            </p14:xfrm>
          </p:contentPart>
        </mc:Choice>
        <mc:Fallback xmlns="">
          <p:pic>
            <p:nvPicPr>
              <p:cNvPr id="148" name="筆跡 147">
                <a:extLst>
                  <a:ext uri="{FF2B5EF4-FFF2-40B4-BE49-F238E27FC236}">
                    <a16:creationId xmlns:a16="http://schemas.microsoft.com/office/drawing/2014/main" id="{432340D5-584F-415F-AB02-B5E381C5A91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87745" y="5840542"/>
                <a:ext cx="594720" cy="7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49" name="筆跡 148">
                <a:extLst>
                  <a:ext uri="{FF2B5EF4-FFF2-40B4-BE49-F238E27FC236}">
                    <a16:creationId xmlns:a16="http://schemas.microsoft.com/office/drawing/2014/main" id="{37FE4D3A-2A9F-4C3C-94F9-F81BAFA64B13}"/>
                  </a:ext>
                </a:extLst>
              </p14:cNvPr>
              <p14:cNvContentPartPr/>
              <p14:nvPr/>
            </p14:nvContentPartPr>
            <p14:xfrm>
              <a:off x="11970942" y="2256757"/>
              <a:ext cx="116640" cy="11880"/>
            </p14:xfrm>
          </p:contentPart>
        </mc:Choice>
        <mc:Fallback xmlns="">
          <p:pic>
            <p:nvPicPr>
              <p:cNvPr id="149" name="筆跡 148">
                <a:extLst>
                  <a:ext uri="{FF2B5EF4-FFF2-40B4-BE49-F238E27FC236}">
                    <a16:creationId xmlns:a16="http://schemas.microsoft.com/office/drawing/2014/main" id="{37FE4D3A-2A9F-4C3C-94F9-F81BAFA64B1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1952942" y="2238757"/>
                <a:ext cx="152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3" name="筆跡 152">
                <a:extLst>
                  <a:ext uri="{FF2B5EF4-FFF2-40B4-BE49-F238E27FC236}">
                    <a16:creationId xmlns:a16="http://schemas.microsoft.com/office/drawing/2014/main" id="{6F406897-027E-4E6D-8B59-A0B0C4C6A3EC}"/>
                  </a:ext>
                </a:extLst>
              </p14:cNvPr>
              <p14:cNvContentPartPr/>
              <p14:nvPr/>
            </p14:nvContentPartPr>
            <p14:xfrm>
              <a:off x="11972742" y="2105557"/>
              <a:ext cx="118080" cy="164520"/>
            </p14:xfrm>
          </p:contentPart>
        </mc:Choice>
        <mc:Fallback xmlns="">
          <p:pic>
            <p:nvPicPr>
              <p:cNvPr id="153" name="筆跡 152">
                <a:extLst>
                  <a:ext uri="{FF2B5EF4-FFF2-40B4-BE49-F238E27FC236}">
                    <a16:creationId xmlns:a16="http://schemas.microsoft.com/office/drawing/2014/main" id="{6F406897-027E-4E6D-8B59-A0B0C4C6A3E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1954742" y="2087917"/>
                <a:ext cx="15372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012CE647-47C7-4C2B-B4FA-77ABBE4F45E8}"/>
              </a:ext>
            </a:extLst>
          </p:cNvPr>
          <p:cNvGrpSpPr/>
          <p:nvPr/>
        </p:nvGrpSpPr>
        <p:grpSpPr>
          <a:xfrm>
            <a:off x="11949702" y="1349917"/>
            <a:ext cx="144720" cy="682200"/>
            <a:chOff x="11949702" y="1349917"/>
            <a:chExt cx="144720" cy="68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4" name="筆跡 153">
                  <a:extLst>
                    <a:ext uri="{FF2B5EF4-FFF2-40B4-BE49-F238E27FC236}">
                      <a16:creationId xmlns:a16="http://schemas.microsoft.com/office/drawing/2014/main" id="{BDEDC47F-FFDD-4E5D-BE9C-2257905494D4}"/>
                    </a:ext>
                  </a:extLst>
                </p14:cNvPr>
                <p14:cNvContentPartPr/>
                <p14:nvPr/>
              </p14:nvContentPartPr>
              <p14:xfrm>
                <a:off x="11969142" y="2017357"/>
                <a:ext cx="110880" cy="14760"/>
              </p14:xfrm>
            </p:contentPart>
          </mc:Choice>
          <mc:Fallback xmlns="">
            <p:pic>
              <p:nvPicPr>
                <p:cNvPr id="154" name="筆跡 153">
                  <a:extLst>
                    <a:ext uri="{FF2B5EF4-FFF2-40B4-BE49-F238E27FC236}">
                      <a16:creationId xmlns:a16="http://schemas.microsoft.com/office/drawing/2014/main" id="{BDEDC47F-FFDD-4E5D-BE9C-2257905494D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951142" y="1999357"/>
                  <a:ext cx="146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5" name="筆跡 154">
                  <a:extLst>
                    <a:ext uri="{FF2B5EF4-FFF2-40B4-BE49-F238E27FC236}">
                      <a16:creationId xmlns:a16="http://schemas.microsoft.com/office/drawing/2014/main" id="{28FDAEA6-38E9-4FF6-B007-C92CD5D5E7B6}"/>
                    </a:ext>
                  </a:extLst>
                </p14:cNvPr>
                <p14:cNvContentPartPr/>
                <p14:nvPr/>
              </p14:nvContentPartPr>
              <p14:xfrm>
                <a:off x="11970942" y="1940317"/>
                <a:ext cx="102600" cy="15840"/>
              </p14:xfrm>
            </p:contentPart>
          </mc:Choice>
          <mc:Fallback xmlns="">
            <p:pic>
              <p:nvPicPr>
                <p:cNvPr id="155" name="筆跡 154">
                  <a:extLst>
                    <a:ext uri="{FF2B5EF4-FFF2-40B4-BE49-F238E27FC236}">
                      <a16:creationId xmlns:a16="http://schemas.microsoft.com/office/drawing/2014/main" id="{28FDAEA6-38E9-4FF6-B007-C92CD5D5E7B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952942" y="1922317"/>
                  <a:ext cx="138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6" name="筆跡 155">
                  <a:extLst>
                    <a:ext uri="{FF2B5EF4-FFF2-40B4-BE49-F238E27FC236}">
                      <a16:creationId xmlns:a16="http://schemas.microsoft.com/office/drawing/2014/main" id="{EF7794C9-22CF-421F-97C0-EC5508AE5405}"/>
                    </a:ext>
                  </a:extLst>
                </p14:cNvPr>
                <p14:cNvContentPartPr/>
                <p14:nvPr/>
              </p14:nvContentPartPr>
              <p14:xfrm>
                <a:off x="11981382" y="1823677"/>
                <a:ext cx="90000" cy="68040"/>
              </p14:xfrm>
            </p:contentPart>
          </mc:Choice>
          <mc:Fallback xmlns="">
            <p:pic>
              <p:nvPicPr>
                <p:cNvPr id="156" name="筆跡 155">
                  <a:extLst>
                    <a:ext uri="{FF2B5EF4-FFF2-40B4-BE49-F238E27FC236}">
                      <a16:creationId xmlns:a16="http://schemas.microsoft.com/office/drawing/2014/main" id="{EF7794C9-22CF-421F-97C0-EC5508AE54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963742" y="1805677"/>
                  <a:ext cx="125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7" name="筆跡 156">
                  <a:extLst>
                    <a:ext uri="{FF2B5EF4-FFF2-40B4-BE49-F238E27FC236}">
                      <a16:creationId xmlns:a16="http://schemas.microsoft.com/office/drawing/2014/main" id="{FD01CB93-C398-4998-A3F3-E034201C626A}"/>
                    </a:ext>
                  </a:extLst>
                </p14:cNvPr>
                <p14:cNvContentPartPr/>
                <p14:nvPr/>
              </p14:nvContentPartPr>
              <p14:xfrm>
                <a:off x="11956182" y="1694797"/>
                <a:ext cx="138240" cy="75240"/>
              </p14:xfrm>
            </p:contentPart>
          </mc:Choice>
          <mc:Fallback xmlns="">
            <p:pic>
              <p:nvPicPr>
                <p:cNvPr id="157" name="筆跡 156">
                  <a:extLst>
                    <a:ext uri="{FF2B5EF4-FFF2-40B4-BE49-F238E27FC236}">
                      <a16:creationId xmlns:a16="http://schemas.microsoft.com/office/drawing/2014/main" id="{FD01CB93-C398-4998-A3F3-E034201C626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938542" y="1677157"/>
                  <a:ext cx="173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8" name="筆跡 157">
                  <a:extLst>
                    <a:ext uri="{FF2B5EF4-FFF2-40B4-BE49-F238E27FC236}">
                      <a16:creationId xmlns:a16="http://schemas.microsoft.com/office/drawing/2014/main" id="{74841ED0-1312-4FEC-B14D-4A2C673E7829}"/>
                    </a:ext>
                  </a:extLst>
                </p14:cNvPr>
                <p14:cNvContentPartPr/>
                <p14:nvPr/>
              </p14:nvContentPartPr>
              <p14:xfrm>
                <a:off x="11949702" y="1581397"/>
                <a:ext cx="133200" cy="51480"/>
              </p14:xfrm>
            </p:contentPart>
          </mc:Choice>
          <mc:Fallback xmlns="">
            <p:pic>
              <p:nvPicPr>
                <p:cNvPr id="158" name="筆跡 157">
                  <a:extLst>
                    <a:ext uri="{FF2B5EF4-FFF2-40B4-BE49-F238E27FC236}">
                      <a16:creationId xmlns:a16="http://schemas.microsoft.com/office/drawing/2014/main" id="{74841ED0-1312-4FEC-B14D-4A2C673E782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932062" y="1563757"/>
                  <a:ext cx="168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9" name="筆跡 158">
                  <a:extLst>
                    <a:ext uri="{FF2B5EF4-FFF2-40B4-BE49-F238E27FC236}">
                      <a16:creationId xmlns:a16="http://schemas.microsoft.com/office/drawing/2014/main" id="{DEC56CAA-6C23-41FA-A2E9-1837005FD39E}"/>
                    </a:ext>
                  </a:extLst>
                </p14:cNvPr>
                <p14:cNvContentPartPr/>
                <p14:nvPr/>
              </p14:nvContentPartPr>
              <p14:xfrm>
                <a:off x="11981382" y="1466917"/>
                <a:ext cx="86040" cy="57960"/>
              </p14:xfrm>
            </p:contentPart>
          </mc:Choice>
          <mc:Fallback xmlns="">
            <p:pic>
              <p:nvPicPr>
                <p:cNvPr id="159" name="筆跡 158">
                  <a:extLst>
                    <a:ext uri="{FF2B5EF4-FFF2-40B4-BE49-F238E27FC236}">
                      <a16:creationId xmlns:a16="http://schemas.microsoft.com/office/drawing/2014/main" id="{DEC56CAA-6C23-41FA-A2E9-1837005FD39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963742" y="1449277"/>
                  <a:ext cx="121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448AD5C7-2DD5-48E1-8596-4B7812EC7478}"/>
                    </a:ext>
                  </a:extLst>
                </p14:cNvPr>
                <p14:cNvContentPartPr/>
                <p14:nvPr/>
              </p14:nvContentPartPr>
              <p14:xfrm>
                <a:off x="11992542" y="1349917"/>
                <a:ext cx="80640" cy="61560"/>
              </p14:xfrm>
            </p:contentPart>
          </mc:Choice>
          <mc:Fallback xmlns=""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448AD5C7-2DD5-48E1-8596-4B7812EC747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1974542" y="1332277"/>
                  <a:ext cx="11628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02C18F6B-26F6-4880-89E9-D9D0B0505AE6}"/>
              </a:ext>
            </a:extLst>
          </p:cNvPr>
          <p:cNvGrpSpPr/>
          <p:nvPr/>
        </p:nvGrpSpPr>
        <p:grpSpPr>
          <a:xfrm>
            <a:off x="11956902" y="1197277"/>
            <a:ext cx="141120" cy="86400"/>
            <a:chOff x="11956902" y="1197277"/>
            <a:chExt cx="14112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1" name="筆跡 160">
                  <a:extLst>
                    <a:ext uri="{FF2B5EF4-FFF2-40B4-BE49-F238E27FC236}">
                      <a16:creationId xmlns:a16="http://schemas.microsoft.com/office/drawing/2014/main" id="{7F8537A1-42D6-4E6C-878F-BAD6AB2B2539}"/>
                    </a:ext>
                  </a:extLst>
                </p14:cNvPr>
                <p14:cNvContentPartPr/>
                <p14:nvPr/>
              </p14:nvContentPartPr>
              <p14:xfrm>
                <a:off x="11956902" y="1197277"/>
                <a:ext cx="91440" cy="86400"/>
              </p14:xfrm>
            </p:contentPart>
          </mc:Choice>
          <mc:Fallback xmlns="">
            <p:pic>
              <p:nvPicPr>
                <p:cNvPr id="161" name="筆跡 160">
                  <a:extLst>
                    <a:ext uri="{FF2B5EF4-FFF2-40B4-BE49-F238E27FC236}">
                      <a16:creationId xmlns:a16="http://schemas.microsoft.com/office/drawing/2014/main" id="{7F8537A1-42D6-4E6C-878F-BAD6AB2B253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938902" y="1179637"/>
                  <a:ext cx="127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筆跡 161">
                  <a:extLst>
                    <a:ext uri="{FF2B5EF4-FFF2-40B4-BE49-F238E27FC236}">
                      <a16:creationId xmlns:a16="http://schemas.microsoft.com/office/drawing/2014/main" id="{B86BADE2-D52D-4E3A-8A0F-809049FDD36B}"/>
                    </a:ext>
                  </a:extLst>
                </p14:cNvPr>
                <p14:cNvContentPartPr/>
                <p14:nvPr/>
              </p14:nvContentPartPr>
              <p14:xfrm>
                <a:off x="11967702" y="1231837"/>
                <a:ext cx="130320" cy="6480"/>
              </p14:xfrm>
            </p:contentPart>
          </mc:Choice>
          <mc:Fallback xmlns="">
            <p:pic>
              <p:nvPicPr>
                <p:cNvPr id="162" name="筆跡 161">
                  <a:extLst>
                    <a:ext uri="{FF2B5EF4-FFF2-40B4-BE49-F238E27FC236}">
                      <a16:creationId xmlns:a16="http://schemas.microsoft.com/office/drawing/2014/main" id="{B86BADE2-D52D-4E3A-8A0F-809049FDD36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950062" y="1214197"/>
                  <a:ext cx="16596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群組 170">
            <a:extLst>
              <a:ext uri="{FF2B5EF4-FFF2-40B4-BE49-F238E27FC236}">
                <a16:creationId xmlns:a16="http://schemas.microsoft.com/office/drawing/2014/main" id="{AFD7EE6B-8C00-4231-8E85-DAF864D47514}"/>
              </a:ext>
            </a:extLst>
          </p:cNvPr>
          <p:cNvGrpSpPr/>
          <p:nvPr/>
        </p:nvGrpSpPr>
        <p:grpSpPr>
          <a:xfrm>
            <a:off x="11867982" y="934477"/>
            <a:ext cx="271800" cy="118800"/>
            <a:chOff x="11867982" y="934477"/>
            <a:chExt cx="27180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5" name="筆跡 164">
                  <a:extLst>
                    <a:ext uri="{FF2B5EF4-FFF2-40B4-BE49-F238E27FC236}">
                      <a16:creationId xmlns:a16="http://schemas.microsoft.com/office/drawing/2014/main" id="{54D1B813-AD52-423F-8BE5-5FE610904B7E}"/>
                    </a:ext>
                  </a:extLst>
                </p14:cNvPr>
                <p14:cNvContentPartPr/>
                <p14:nvPr/>
              </p14:nvContentPartPr>
              <p14:xfrm>
                <a:off x="11867982" y="961477"/>
                <a:ext cx="71640" cy="52200"/>
              </p14:xfrm>
            </p:contentPart>
          </mc:Choice>
          <mc:Fallback xmlns="">
            <p:pic>
              <p:nvPicPr>
                <p:cNvPr id="165" name="筆跡 164">
                  <a:extLst>
                    <a:ext uri="{FF2B5EF4-FFF2-40B4-BE49-F238E27FC236}">
                      <a16:creationId xmlns:a16="http://schemas.microsoft.com/office/drawing/2014/main" id="{54D1B813-AD52-423F-8BE5-5FE610904B7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850342" y="943837"/>
                  <a:ext cx="107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6" name="筆跡 165">
                  <a:extLst>
                    <a:ext uri="{FF2B5EF4-FFF2-40B4-BE49-F238E27FC236}">
                      <a16:creationId xmlns:a16="http://schemas.microsoft.com/office/drawing/2014/main" id="{9CA5F162-F29B-435D-8A24-7BA8B8C39C13}"/>
                    </a:ext>
                  </a:extLst>
                </p14:cNvPr>
                <p14:cNvContentPartPr/>
                <p14:nvPr/>
              </p14:nvContentPartPr>
              <p14:xfrm>
                <a:off x="11931342" y="956437"/>
                <a:ext cx="13320" cy="43200"/>
              </p14:xfrm>
            </p:contentPart>
          </mc:Choice>
          <mc:Fallback xmlns="">
            <p:pic>
              <p:nvPicPr>
                <p:cNvPr id="166" name="筆跡 165">
                  <a:extLst>
                    <a:ext uri="{FF2B5EF4-FFF2-40B4-BE49-F238E27FC236}">
                      <a16:creationId xmlns:a16="http://schemas.microsoft.com/office/drawing/2014/main" id="{9CA5F162-F29B-435D-8A24-7BA8B8C39C1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913342" y="938437"/>
                  <a:ext cx="48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7" name="筆跡 166">
                  <a:extLst>
                    <a:ext uri="{FF2B5EF4-FFF2-40B4-BE49-F238E27FC236}">
                      <a16:creationId xmlns:a16="http://schemas.microsoft.com/office/drawing/2014/main" id="{EDE7E32B-10E7-48A6-91ED-EBAFB641CA5A}"/>
                    </a:ext>
                  </a:extLst>
                </p14:cNvPr>
                <p14:cNvContentPartPr/>
                <p14:nvPr/>
              </p14:nvContentPartPr>
              <p14:xfrm>
                <a:off x="11961222" y="973717"/>
                <a:ext cx="102240" cy="79560"/>
              </p14:xfrm>
            </p:contentPart>
          </mc:Choice>
          <mc:Fallback xmlns="">
            <p:pic>
              <p:nvPicPr>
                <p:cNvPr id="167" name="筆跡 166">
                  <a:extLst>
                    <a:ext uri="{FF2B5EF4-FFF2-40B4-BE49-F238E27FC236}">
                      <a16:creationId xmlns:a16="http://schemas.microsoft.com/office/drawing/2014/main" id="{EDE7E32B-10E7-48A6-91ED-EBAFB641CA5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943582" y="956077"/>
                  <a:ext cx="137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8" name="筆跡 167">
                  <a:extLst>
                    <a:ext uri="{FF2B5EF4-FFF2-40B4-BE49-F238E27FC236}">
                      <a16:creationId xmlns:a16="http://schemas.microsoft.com/office/drawing/2014/main" id="{8C11F841-2D97-46BC-B703-F1D0C3E8C9CC}"/>
                    </a:ext>
                  </a:extLst>
                </p14:cNvPr>
                <p14:cNvContentPartPr/>
                <p14:nvPr/>
              </p14:nvContentPartPr>
              <p14:xfrm>
                <a:off x="12059502" y="942037"/>
                <a:ext cx="29160" cy="109080"/>
              </p14:xfrm>
            </p:contentPart>
          </mc:Choice>
          <mc:Fallback xmlns="">
            <p:pic>
              <p:nvPicPr>
                <p:cNvPr id="168" name="筆跡 167">
                  <a:extLst>
                    <a:ext uri="{FF2B5EF4-FFF2-40B4-BE49-F238E27FC236}">
                      <a16:creationId xmlns:a16="http://schemas.microsoft.com/office/drawing/2014/main" id="{8C11F841-2D97-46BC-B703-F1D0C3E8C9C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2041862" y="924397"/>
                  <a:ext cx="64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DEA05345-A666-433C-9836-BB046BFBDF5D}"/>
                    </a:ext>
                  </a:extLst>
                </p14:cNvPr>
                <p14:cNvContentPartPr/>
                <p14:nvPr/>
              </p14:nvContentPartPr>
              <p14:xfrm>
                <a:off x="12018462" y="1002877"/>
                <a:ext cx="121320" cy="4320"/>
              </p14:xfrm>
            </p:contentPart>
          </mc:Choice>
          <mc:Fallback xmlns=""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DEA05345-A666-433C-9836-BB046BFBDF5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2000822" y="985237"/>
                  <a:ext cx="156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7CD82182-45E0-4172-85D2-4954A3FE58D4}"/>
                    </a:ext>
                  </a:extLst>
                </p14:cNvPr>
                <p14:cNvContentPartPr/>
                <p14:nvPr/>
              </p14:nvContentPartPr>
              <p14:xfrm>
                <a:off x="12081822" y="934477"/>
                <a:ext cx="43920" cy="59760"/>
              </p14:xfrm>
            </p:contentPart>
          </mc:Choice>
          <mc:Fallback xmlns=""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7CD82182-45E0-4172-85D2-4954A3FE58D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2063822" y="916837"/>
                  <a:ext cx="7956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342D43D8-5C2C-424E-A7B4-7FF06194FA4F}"/>
              </a:ext>
            </a:extLst>
          </p:cNvPr>
          <p:cNvGrpSpPr/>
          <p:nvPr/>
        </p:nvGrpSpPr>
        <p:grpSpPr>
          <a:xfrm>
            <a:off x="11850342" y="747997"/>
            <a:ext cx="299880" cy="113040"/>
            <a:chOff x="11850342" y="747997"/>
            <a:chExt cx="29988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8DF0D27C-FE6E-4D0B-97B7-699DDCACEE29}"/>
                    </a:ext>
                  </a:extLst>
                </p14:cNvPr>
                <p14:cNvContentPartPr/>
                <p14:nvPr/>
              </p14:nvContentPartPr>
              <p14:xfrm>
                <a:off x="11850342" y="806677"/>
                <a:ext cx="16920" cy="21600"/>
              </p14:xfrm>
            </p:contentPart>
          </mc:Choice>
          <mc:Fallback xmlns=""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8DF0D27C-FE6E-4D0B-97B7-699DDCACEE2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832702" y="789037"/>
                  <a:ext cx="52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3" name="筆跡 172">
                  <a:extLst>
                    <a:ext uri="{FF2B5EF4-FFF2-40B4-BE49-F238E27FC236}">
                      <a16:creationId xmlns:a16="http://schemas.microsoft.com/office/drawing/2014/main" id="{6482ADF5-E620-42BC-BA5F-B0DF66B42361}"/>
                    </a:ext>
                  </a:extLst>
                </p14:cNvPr>
                <p14:cNvContentPartPr/>
                <p14:nvPr/>
              </p14:nvContentPartPr>
              <p14:xfrm>
                <a:off x="11905422" y="850957"/>
                <a:ext cx="43920" cy="10080"/>
              </p14:xfrm>
            </p:contentPart>
          </mc:Choice>
          <mc:Fallback xmlns="">
            <p:pic>
              <p:nvPicPr>
                <p:cNvPr id="173" name="筆跡 172">
                  <a:extLst>
                    <a:ext uri="{FF2B5EF4-FFF2-40B4-BE49-F238E27FC236}">
                      <a16:creationId xmlns:a16="http://schemas.microsoft.com/office/drawing/2014/main" id="{6482ADF5-E620-42BC-BA5F-B0DF66B4236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887422" y="832957"/>
                  <a:ext cx="79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AF430CDF-2EAB-4CDD-8274-E54D48A7A741}"/>
                    </a:ext>
                  </a:extLst>
                </p14:cNvPr>
                <p14:cNvContentPartPr/>
                <p14:nvPr/>
              </p14:nvContentPartPr>
              <p14:xfrm>
                <a:off x="11894982" y="758077"/>
                <a:ext cx="41400" cy="91080"/>
              </p14:xfrm>
            </p:contentPart>
          </mc:Choice>
          <mc:Fallback xmlns=""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AF430CDF-2EAB-4CDD-8274-E54D48A7A74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876982" y="740437"/>
                  <a:ext cx="77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1C6BB192-02B2-4BBE-A0A6-7BC8EEB78301}"/>
                    </a:ext>
                  </a:extLst>
                </p14:cNvPr>
                <p14:cNvContentPartPr/>
                <p14:nvPr/>
              </p14:nvContentPartPr>
              <p14:xfrm>
                <a:off x="11947542" y="813517"/>
                <a:ext cx="48240" cy="32760"/>
              </p14:xfrm>
            </p:contentPart>
          </mc:Choice>
          <mc:Fallback xmlns=""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1C6BB192-02B2-4BBE-A0A6-7BC8EEB7830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929902" y="795517"/>
                  <a:ext cx="83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9F537383-693B-4697-92BF-9C6675A4AACC}"/>
                    </a:ext>
                  </a:extLst>
                </p14:cNvPr>
                <p14:cNvContentPartPr/>
                <p14:nvPr/>
              </p14:nvContentPartPr>
              <p14:xfrm>
                <a:off x="11960502" y="765637"/>
                <a:ext cx="12960" cy="23040"/>
              </p14:xfrm>
            </p:contentPart>
          </mc:Choice>
          <mc:Fallback xmlns=""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9F537383-693B-4697-92BF-9C6675A4AAC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942502" y="747997"/>
                  <a:ext cx="48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77" name="筆跡 176">
                  <a:extLst>
                    <a:ext uri="{FF2B5EF4-FFF2-40B4-BE49-F238E27FC236}">
                      <a16:creationId xmlns:a16="http://schemas.microsoft.com/office/drawing/2014/main" id="{CE03E204-A3D4-4D7A-A5C4-2458F8D25A71}"/>
                    </a:ext>
                  </a:extLst>
                </p14:cNvPr>
                <p14:cNvContentPartPr/>
                <p14:nvPr/>
              </p14:nvContentPartPr>
              <p14:xfrm>
                <a:off x="11995782" y="805957"/>
                <a:ext cx="85680" cy="52560"/>
              </p14:xfrm>
            </p:contentPart>
          </mc:Choice>
          <mc:Fallback xmlns="">
            <p:pic>
              <p:nvPicPr>
                <p:cNvPr id="177" name="筆跡 176">
                  <a:extLst>
                    <a:ext uri="{FF2B5EF4-FFF2-40B4-BE49-F238E27FC236}">
                      <a16:creationId xmlns:a16="http://schemas.microsoft.com/office/drawing/2014/main" id="{CE03E204-A3D4-4D7A-A5C4-2458F8D25A7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977782" y="787957"/>
                  <a:ext cx="1213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8" name="筆跡 177">
                  <a:extLst>
                    <a:ext uri="{FF2B5EF4-FFF2-40B4-BE49-F238E27FC236}">
                      <a16:creationId xmlns:a16="http://schemas.microsoft.com/office/drawing/2014/main" id="{3D894AF5-982F-4A74-BE79-FC9F3A585DB8}"/>
                    </a:ext>
                  </a:extLst>
                </p14:cNvPr>
                <p14:cNvContentPartPr/>
                <p14:nvPr/>
              </p14:nvContentPartPr>
              <p14:xfrm>
                <a:off x="12007662" y="747997"/>
                <a:ext cx="27000" cy="60480"/>
              </p14:xfrm>
            </p:contentPart>
          </mc:Choice>
          <mc:Fallback xmlns="">
            <p:pic>
              <p:nvPicPr>
                <p:cNvPr id="178" name="筆跡 177">
                  <a:extLst>
                    <a:ext uri="{FF2B5EF4-FFF2-40B4-BE49-F238E27FC236}">
                      <a16:creationId xmlns:a16="http://schemas.microsoft.com/office/drawing/2014/main" id="{3D894AF5-982F-4A74-BE79-FC9F3A585DB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989662" y="730357"/>
                  <a:ext cx="62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9" name="筆跡 178">
                  <a:extLst>
                    <a:ext uri="{FF2B5EF4-FFF2-40B4-BE49-F238E27FC236}">
                      <a16:creationId xmlns:a16="http://schemas.microsoft.com/office/drawing/2014/main" id="{3CD03A54-5DDA-4009-A2A1-A4219949C827}"/>
                    </a:ext>
                  </a:extLst>
                </p14:cNvPr>
                <p14:cNvContentPartPr/>
                <p14:nvPr/>
              </p14:nvContentPartPr>
              <p14:xfrm>
                <a:off x="12072462" y="751957"/>
                <a:ext cx="77760" cy="58320"/>
              </p14:xfrm>
            </p:contentPart>
          </mc:Choice>
          <mc:Fallback xmlns="">
            <p:pic>
              <p:nvPicPr>
                <p:cNvPr id="179" name="筆跡 178">
                  <a:extLst>
                    <a:ext uri="{FF2B5EF4-FFF2-40B4-BE49-F238E27FC236}">
                      <a16:creationId xmlns:a16="http://schemas.microsoft.com/office/drawing/2014/main" id="{3CD03A54-5DDA-4009-A2A1-A4219949C82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2054822" y="733957"/>
                  <a:ext cx="11340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81" name="筆跡 180">
                <a:extLst>
                  <a:ext uri="{FF2B5EF4-FFF2-40B4-BE49-F238E27FC236}">
                    <a16:creationId xmlns:a16="http://schemas.microsoft.com/office/drawing/2014/main" id="{53812D52-4E84-4FC9-8B7F-947C34ED763E}"/>
                  </a:ext>
                </a:extLst>
              </p14:cNvPr>
              <p14:cNvContentPartPr/>
              <p14:nvPr/>
            </p14:nvContentPartPr>
            <p14:xfrm>
              <a:off x="11840262" y="654757"/>
              <a:ext cx="45000" cy="14040"/>
            </p14:xfrm>
          </p:contentPart>
        </mc:Choice>
        <mc:Fallback xmlns="">
          <p:pic>
            <p:nvPicPr>
              <p:cNvPr id="181" name="筆跡 180">
                <a:extLst>
                  <a:ext uri="{FF2B5EF4-FFF2-40B4-BE49-F238E27FC236}">
                    <a16:creationId xmlns:a16="http://schemas.microsoft.com/office/drawing/2014/main" id="{53812D52-4E84-4FC9-8B7F-947C34ED763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1822622" y="636757"/>
                <a:ext cx="806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82" name="筆跡 181">
                <a:extLst>
                  <a:ext uri="{FF2B5EF4-FFF2-40B4-BE49-F238E27FC236}">
                    <a16:creationId xmlns:a16="http://schemas.microsoft.com/office/drawing/2014/main" id="{D838A31B-70F5-4973-9FC0-2A15A8EBFE8F}"/>
                  </a:ext>
                </a:extLst>
              </p14:cNvPr>
              <p14:cNvContentPartPr/>
              <p14:nvPr/>
            </p14:nvContentPartPr>
            <p14:xfrm>
              <a:off x="11843142" y="600397"/>
              <a:ext cx="47880" cy="16200"/>
            </p14:xfrm>
          </p:contentPart>
        </mc:Choice>
        <mc:Fallback xmlns="">
          <p:pic>
            <p:nvPicPr>
              <p:cNvPr id="182" name="筆跡 181">
                <a:extLst>
                  <a:ext uri="{FF2B5EF4-FFF2-40B4-BE49-F238E27FC236}">
                    <a16:creationId xmlns:a16="http://schemas.microsoft.com/office/drawing/2014/main" id="{D838A31B-70F5-4973-9FC0-2A15A8EBFE8F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11825142" y="582757"/>
                <a:ext cx="8352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83" name="筆跡 182">
                <a:extLst>
                  <a:ext uri="{FF2B5EF4-FFF2-40B4-BE49-F238E27FC236}">
                    <a16:creationId xmlns:a16="http://schemas.microsoft.com/office/drawing/2014/main" id="{2A470B4D-F2B9-4C89-A0D3-50253E93426F}"/>
                  </a:ext>
                </a:extLst>
              </p14:cNvPr>
              <p14:cNvContentPartPr/>
              <p14:nvPr/>
            </p14:nvContentPartPr>
            <p14:xfrm>
              <a:off x="11886342" y="578797"/>
              <a:ext cx="9720" cy="100440"/>
            </p14:xfrm>
          </p:contentPart>
        </mc:Choice>
        <mc:Fallback xmlns="">
          <p:pic>
            <p:nvPicPr>
              <p:cNvPr id="183" name="筆跡 182">
                <a:extLst>
                  <a:ext uri="{FF2B5EF4-FFF2-40B4-BE49-F238E27FC236}">
                    <a16:creationId xmlns:a16="http://schemas.microsoft.com/office/drawing/2014/main" id="{2A470B4D-F2B9-4C89-A0D3-50253E93426F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11868342" y="560797"/>
                <a:ext cx="453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84" name="筆跡 183">
                <a:extLst>
                  <a:ext uri="{FF2B5EF4-FFF2-40B4-BE49-F238E27FC236}">
                    <a16:creationId xmlns:a16="http://schemas.microsoft.com/office/drawing/2014/main" id="{8B6AD31A-51CF-46B2-A810-0FE0B1778003}"/>
                  </a:ext>
                </a:extLst>
              </p14:cNvPr>
              <p14:cNvContentPartPr/>
              <p14:nvPr/>
            </p14:nvContentPartPr>
            <p14:xfrm>
              <a:off x="11912982" y="614077"/>
              <a:ext cx="114840" cy="60480"/>
            </p14:xfrm>
          </p:contentPart>
        </mc:Choice>
        <mc:Fallback xmlns="">
          <p:pic>
            <p:nvPicPr>
              <p:cNvPr id="184" name="筆跡 183">
                <a:extLst>
                  <a:ext uri="{FF2B5EF4-FFF2-40B4-BE49-F238E27FC236}">
                    <a16:creationId xmlns:a16="http://schemas.microsoft.com/office/drawing/2014/main" id="{8B6AD31A-51CF-46B2-A810-0FE0B1778003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1895342" y="596437"/>
                <a:ext cx="1504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85" name="筆跡 184">
                <a:extLst>
                  <a:ext uri="{FF2B5EF4-FFF2-40B4-BE49-F238E27FC236}">
                    <a16:creationId xmlns:a16="http://schemas.microsoft.com/office/drawing/2014/main" id="{4B87402A-1C4C-4074-A347-2DA2D5A53734}"/>
                  </a:ext>
                </a:extLst>
              </p14:cNvPr>
              <p14:cNvContentPartPr/>
              <p14:nvPr/>
            </p14:nvContentPartPr>
            <p14:xfrm>
              <a:off x="11921262" y="539917"/>
              <a:ext cx="96840" cy="68040"/>
            </p14:xfrm>
          </p:contentPart>
        </mc:Choice>
        <mc:Fallback xmlns="">
          <p:pic>
            <p:nvPicPr>
              <p:cNvPr id="185" name="筆跡 184">
                <a:extLst>
                  <a:ext uri="{FF2B5EF4-FFF2-40B4-BE49-F238E27FC236}">
                    <a16:creationId xmlns:a16="http://schemas.microsoft.com/office/drawing/2014/main" id="{4B87402A-1C4C-4074-A347-2DA2D5A53734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1903262" y="522277"/>
                <a:ext cx="1324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86" name="筆跡 185">
                <a:extLst>
                  <a:ext uri="{FF2B5EF4-FFF2-40B4-BE49-F238E27FC236}">
                    <a16:creationId xmlns:a16="http://schemas.microsoft.com/office/drawing/2014/main" id="{A84DAC62-C1CD-419A-895D-E1195B3C9F56}"/>
                  </a:ext>
                </a:extLst>
              </p14:cNvPr>
              <p14:cNvContentPartPr/>
              <p14:nvPr/>
            </p14:nvContentPartPr>
            <p14:xfrm>
              <a:off x="12080022" y="650077"/>
              <a:ext cx="47160" cy="6840"/>
            </p14:xfrm>
          </p:contentPart>
        </mc:Choice>
        <mc:Fallback xmlns="">
          <p:pic>
            <p:nvPicPr>
              <p:cNvPr id="186" name="筆跡 185">
                <a:extLst>
                  <a:ext uri="{FF2B5EF4-FFF2-40B4-BE49-F238E27FC236}">
                    <a16:creationId xmlns:a16="http://schemas.microsoft.com/office/drawing/2014/main" id="{A84DAC62-C1CD-419A-895D-E1195B3C9F56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2062022" y="632437"/>
                <a:ext cx="82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87" name="筆跡 186">
                <a:extLst>
                  <a:ext uri="{FF2B5EF4-FFF2-40B4-BE49-F238E27FC236}">
                    <a16:creationId xmlns:a16="http://schemas.microsoft.com/office/drawing/2014/main" id="{395D76E8-DD43-429A-920B-A90DF41BDDCE}"/>
                  </a:ext>
                </a:extLst>
              </p14:cNvPr>
              <p14:cNvContentPartPr/>
              <p14:nvPr/>
            </p14:nvContentPartPr>
            <p14:xfrm>
              <a:off x="12065262" y="541717"/>
              <a:ext cx="54360" cy="58320"/>
            </p14:xfrm>
          </p:contentPart>
        </mc:Choice>
        <mc:Fallback xmlns="">
          <p:pic>
            <p:nvPicPr>
              <p:cNvPr id="187" name="筆跡 186">
                <a:extLst>
                  <a:ext uri="{FF2B5EF4-FFF2-40B4-BE49-F238E27FC236}">
                    <a16:creationId xmlns:a16="http://schemas.microsoft.com/office/drawing/2014/main" id="{395D76E8-DD43-429A-920B-A90DF41BDDC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2047622" y="524077"/>
                <a:ext cx="900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88" name="筆跡 187">
                <a:extLst>
                  <a:ext uri="{FF2B5EF4-FFF2-40B4-BE49-F238E27FC236}">
                    <a16:creationId xmlns:a16="http://schemas.microsoft.com/office/drawing/2014/main" id="{3A503A06-7E45-42F5-8C45-934E8B441B20}"/>
                  </a:ext>
                </a:extLst>
              </p14:cNvPr>
              <p14:cNvContentPartPr/>
              <p14:nvPr/>
            </p14:nvContentPartPr>
            <p14:xfrm>
              <a:off x="12071022" y="477277"/>
              <a:ext cx="56160" cy="13680"/>
            </p14:xfrm>
          </p:contentPart>
        </mc:Choice>
        <mc:Fallback xmlns="">
          <p:pic>
            <p:nvPicPr>
              <p:cNvPr id="188" name="筆跡 187">
                <a:extLst>
                  <a:ext uri="{FF2B5EF4-FFF2-40B4-BE49-F238E27FC236}">
                    <a16:creationId xmlns:a16="http://schemas.microsoft.com/office/drawing/2014/main" id="{3A503A06-7E45-42F5-8C45-934E8B441B20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2053022" y="459637"/>
                <a:ext cx="9180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38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FD5E6CC-D4BC-4C30-90AD-722CF972F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456785"/>
            <a:ext cx="8507012" cy="5944430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84C431-6D3C-4192-9ED0-50F1452D00C8}"/>
              </a:ext>
            </a:extLst>
          </p:cNvPr>
          <p:cNvGrpSpPr/>
          <p:nvPr/>
        </p:nvGrpSpPr>
        <p:grpSpPr>
          <a:xfrm>
            <a:off x="8094665" y="1271782"/>
            <a:ext cx="1507320" cy="1453320"/>
            <a:chOff x="8094665" y="1271782"/>
            <a:chExt cx="1507320" cy="14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63DCEE34-AE95-4F39-AD14-BB9B3E430007}"/>
                    </a:ext>
                  </a:extLst>
                </p14:cNvPr>
                <p14:cNvContentPartPr/>
                <p14:nvPr/>
              </p14:nvContentPartPr>
              <p14:xfrm>
                <a:off x="8094665" y="1385182"/>
                <a:ext cx="1450440" cy="133992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63DCEE34-AE95-4F39-AD14-BB9B3E4300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32025" y="1322182"/>
                  <a:ext cx="1576080" cy="14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590227C7-D3B8-46A4-9FE9-EE03B3EF2FA9}"/>
                    </a:ext>
                  </a:extLst>
                </p14:cNvPr>
                <p14:cNvContentPartPr/>
                <p14:nvPr/>
              </p14:nvContentPartPr>
              <p14:xfrm>
                <a:off x="9361505" y="1271782"/>
                <a:ext cx="240480" cy="30888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590227C7-D3B8-46A4-9FE9-EE03B3EF2F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8865" y="1209142"/>
                  <a:ext cx="36612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3485597-577F-465C-A9F4-BFDDE358401C}"/>
              </a:ext>
            </a:extLst>
          </p:cNvPr>
          <p:cNvGrpSpPr/>
          <p:nvPr/>
        </p:nvGrpSpPr>
        <p:grpSpPr>
          <a:xfrm>
            <a:off x="2055305" y="1183582"/>
            <a:ext cx="1773360" cy="1139760"/>
            <a:chOff x="2055305" y="1183582"/>
            <a:chExt cx="1773360" cy="11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56392F56-F0CE-4005-92B3-297D0926A517}"/>
                    </a:ext>
                  </a:extLst>
                </p14:cNvPr>
                <p14:cNvContentPartPr/>
                <p14:nvPr/>
              </p14:nvContentPartPr>
              <p14:xfrm>
                <a:off x="2142425" y="1346662"/>
                <a:ext cx="1686240" cy="97668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56392F56-F0CE-4005-92B3-297D0926A5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79425" y="1283662"/>
                  <a:ext cx="181188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37716F67-0170-4BD3-8A76-728C8B1219F3}"/>
                    </a:ext>
                  </a:extLst>
                </p14:cNvPr>
                <p14:cNvContentPartPr/>
                <p14:nvPr/>
              </p14:nvContentPartPr>
              <p14:xfrm>
                <a:off x="2055305" y="1183582"/>
                <a:ext cx="221400" cy="42372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37716F67-0170-4BD3-8A76-728C8B1219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92305" y="1120582"/>
                  <a:ext cx="347040" cy="54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5A3ED776-0805-4DA5-9E35-96783DC778AD}"/>
              </a:ext>
            </a:extLst>
          </p:cNvPr>
          <p:cNvGrpSpPr/>
          <p:nvPr/>
        </p:nvGrpSpPr>
        <p:grpSpPr>
          <a:xfrm>
            <a:off x="9910027" y="615446"/>
            <a:ext cx="532800" cy="1166760"/>
            <a:chOff x="9910027" y="615446"/>
            <a:chExt cx="532800" cy="11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1" name="筆跡 80">
                  <a:extLst>
                    <a:ext uri="{FF2B5EF4-FFF2-40B4-BE49-F238E27FC236}">
                      <a16:creationId xmlns:a16="http://schemas.microsoft.com/office/drawing/2014/main" id="{2C44C422-D733-4D4B-A6C1-4AC1AC0952BD}"/>
                    </a:ext>
                  </a:extLst>
                </p14:cNvPr>
                <p14:cNvContentPartPr/>
                <p14:nvPr/>
              </p14:nvContentPartPr>
              <p14:xfrm>
                <a:off x="9910027" y="690686"/>
                <a:ext cx="16200" cy="194040"/>
              </p14:xfrm>
            </p:contentPart>
          </mc:Choice>
          <mc:Fallback xmlns="">
            <p:pic>
              <p:nvPicPr>
                <p:cNvPr id="81" name="筆跡 80">
                  <a:extLst>
                    <a:ext uri="{FF2B5EF4-FFF2-40B4-BE49-F238E27FC236}">
                      <a16:creationId xmlns:a16="http://schemas.microsoft.com/office/drawing/2014/main" id="{2C44C422-D733-4D4B-A6C1-4AC1AC0952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92387" y="672686"/>
                  <a:ext cx="51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2" name="筆跡 81">
                  <a:extLst>
                    <a:ext uri="{FF2B5EF4-FFF2-40B4-BE49-F238E27FC236}">
                      <a16:creationId xmlns:a16="http://schemas.microsoft.com/office/drawing/2014/main" id="{6DF7159D-1876-45C2-A1AD-D75FE0DD3DD8}"/>
                    </a:ext>
                  </a:extLst>
                </p14:cNvPr>
                <p14:cNvContentPartPr/>
                <p14:nvPr/>
              </p14:nvContentPartPr>
              <p14:xfrm>
                <a:off x="9916867" y="700766"/>
                <a:ext cx="79200" cy="54720"/>
              </p14:xfrm>
            </p:contentPart>
          </mc:Choice>
          <mc:Fallback xmlns="">
            <p:pic>
              <p:nvPicPr>
                <p:cNvPr id="82" name="筆跡 81">
                  <a:extLst>
                    <a:ext uri="{FF2B5EF4-FFF2-40B4-BE49-F238E27FC236}">
                      <a16:creationId xmlns:a16="http://schemas.microsoft.com/office/drawing/2014/main" id="{6DF7159D-1876-45C2-A1AD-D75FE0DD3D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98867" y="682766"/>
                  <a:ext cx="114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3" name="筆跡 82">
                  <a:extLst>
                    <a:ext uri="{FF2B5EF4-FFF2-40B4-BE49-F238E27FC236}">
                      <a16:creationId xmlns:a16="http://schemas.microsoft.com/office/drawing/2014/main" id="{EB3C2F0B-9598-403B-A360-5E489B05B866}"/>
                    </a:ext>
                  </a:extLst>
                </p14:cNvPr>
                <p14:cNvContentPartPr/>
                <p14:nvPr/>
              </p14:nvContentPartPr>
              <p14:xfrm>
                <a:off x="9947827" y="743966"/>
                <a:ext cx="47520" cy="69480"/>
              </p14:xfrm>
            </p:contentPart>
          </mc:Choice>
          <mc:Fallback xmlns="">
            <p:pic>
              <p:nvPicPr>
                <p:cNvPr id="83" name="筆跡 82">
                  <a:extLst>
                    <a:ext uri="{FF2B5EF4-FFF2-40B4-BE49-F238E27FC236}">
                      <a16:creationId xmlns:a16="http://schemas.microsoft.com/office/drawing/2014/main" id="{EB3C2F0B-9598-403B-A360-5E489B05B8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29827" y="725966"/>
                  <a:ext cx="83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4" name="筆跡 83">
                  <a:extLst>
                    <a:ext uri="{FF2B5EF4-FFF2-40B4-BE49-F238E27FC236}">
                      <a16:creationId xmlns:a16="http://schemas.microsoft.com/office/drawing/2014/main" id="{C629DEAC-1022-4898-A94D-D6B86CF66C0D}"/>
                    </a:ext>
                  </a:extLst>
                </p14:cNvPr>
                <p14:cNvContentPartPr/>
                <p14:nvPr/>
              </p14:nvContentPartPr>
              <p14:xfrm>
                <a:off x="10058707" y="615446"/>
                <a:ext cx="19800" cy="153000"/>
              </p14:xfrm>
            </p:contentPart>
          </mc:Choice>
          <mc:Fallback xmlns="">
            <p:pic>
              <p:nvPicPr>
                <p:cNvPr id="84" name="筆跡 83">
                  <a:extLst>
                    <a:ext uri="{FF2B5EF4-FFF2-40B4-BE49-F238E27FC236}">
                      <a16:creationId xmlns:a16="http://schemas.microsoft.com/office/drawing/2014/main" id="{C629DEAC-1022-4898-A94D-D6B86CF66C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40707" y="597806"/>
                  <a:ext cx="55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5" name="筆跡 84">
                  <a:extLst>
                    <a:ext uri="{FF2B5EF4-FFF2-40B4-BE49-F238E27FC236}">
                      <a16:creationId xmlns:a16="http://schemas.microsoft.com/office/drawing/2014/main" id="{DFCD5623-A2FE-44D9-9920-35C7289EC7E2}"/>
                    </a:ext>
                  </a:extLst>
                </p14:cNvPr>
                <p14:cNvContentPartPr/>
                <p14:nvPr/>
              </p14:nvContentPartPr>
              <p14:xfrm>
                <a:off x="10083187" y="616886"/>
                <a:ext cx="54360" cy="53280"/>
              </p14:xfrm>
            </p:contentPart>
          </mc:Choice>
          <mc:Fallback xmlns="">
            <p:pic>
              <p:nvPicPr>
                <p:cNvPr id="85" name="筆跡 84">
                  <a:extLst>
                    <a:ext uri="{FF2B5EF4-FFF2-40B4-BE49-F238E27FC236}">
                      <a16:creationId xmlns:a16="http://schemas.microsoft.com/office/drawing/2014/main" id="{DFCD5623-A2FE-44D9-9920-35C7289EC7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65547" y="599246"/>
                  <a:ext cx="90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6" name="筆跡 85">
                  <a:extLst>
                    <a:ext uri="{FF2B5EF4-FFF2-40B4-BE49-F238E27FC236}">
                      <a16:creationId xmlns:a16="http://schemas.microsoft.com/office/drawing/2014/main" id="{30E75258-12C0-4D82-BD7D-CA27DA65DB89}"/>
                    </a:ext>
                  </a:extLst>
                </p14:cNvPr>
                <p14:cNvContentPartPr/>
                <p14:nvPr/>
              </p14:nvContentPartPr>
              <p14:xfrm>
                <a:off x="10096147" y="675206"/>
                <a:ext cx="43200" cy="37800"/>
              </p14:xfrm>
            </p:contentPart>
          </mc:Choice>
          <mc:Fallback xmlns="">
            <p:pic>
              <p:nvPicPr>
                <p:cNvPr id="86" name="筆跡 85">
                  <a:extLst>
                    <a:ext uri="{FF2B5EF4-FFF2-40B4-BE49-F238E27FC236}">
                      <a16:creationId xmlns:a16="http://schemas.microsoft.com/office/drawing/2014/main" id="{30E75258-12C0-4D82-BD7D-CA27DA65DB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78147" y="657206"/>
                  <a:ext cx="78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7" name="筆跡 86">
                  <a:extLst>
                    <a:ext uri="{FF2B5EF4-FFF2-40B4-BE49-F238E27FC236}">
                      <a16:creationId xmlns:a16="http://schemas.microsoft.com/office/drawing/2014/main" id="{D2A306D8-A3D6-4216-A3A9-4524D74321FC}"/>
                    </a:ext>
                  </a:extLst>
                </p14:cNvPr>
                <p14:cNvContentPartPr/>
                <p14:nvPr/>
              </p14:nvContentPartPr>
              <p14:xfrm>
                <a:off x="10011187" y="848006"/>
                <a:ext cx="113040" cy="115920"/>
              </p14:xfrm>
            </p:contentPart>
          </mc:Choice>
          <mc:Fallback xmlns="">
            <p:pic>
              <p:nvPicPr>
                <p:cNvPr id="87" name="筆跡 86">
                  <a:extLst>
                    <a:ext uri="{FF2B5EF4-FFF2-40B4-BE49-F238E27FC236}">
                      <a16:creationId xmlns:a16="http://schemas.microsoft.com/office/drawing/2014/main" id="{D2A306D8-A3D6-4216-A3A9-4524D74321F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93547" y="830366"/>
                  <a:ext cx="148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1DCBB3DA-7F67-449A-9B95-AE12FBFF9AC1}"/>
                    </a:ext>
                  </a:extLst>
                </p14:cNvPr>
                <p14:cNvContentPartPr/>
                <p14:nvPr/>
              </p14:nvContentPartPr>
              <p14:xfrm>
                <a:off x="9927307" y="850886"/>
                <a:ext cx="262440" cy="180000"/>
              </p14:xfrm>
            </p:contentPart>
          </mc:Choice>
          <mc:Fallback xmlns=""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1DCBB3DA-7F67-449A-9B95-AE12FBFF9A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09307" y="833246"/>
                  <a:ext cx="298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9" name="筆跡 88">
                  <a:extLst>
                    <a:ext uri="{FF2B5EF4-FFF2-40B4-BE49-F238E27FC236}">
                      <a16:creationId xmlns:a16="http://schemas.microsoft.com/office/drawing/2014/main" id="{7624561F-5F00-4517-920C-C8CD117662C0}"/>
                    </a:ext>
                  </a:extLst>
                </p14:cNvPr>
                <p14:cNvContentPartPr/>
                <p14:nvPr/>
              </p14:nvContentPartPr>
              <p14:xfrm>
                <a:off x="10015507" y="941246"/>
                <a:ext cx="107640" cy="73440"/>
              </p14:xfrm>
            </p:contentPart>
          </mc:Choice>
          <mc:Fallback xmlns="">
            <p:pic>
              <p:nvPicPr>
                <p:cNvPr id="89" name="筆跡 88">
                  <a:extLst>
                    <a:ext uri="{FF2B5EF4-FFF2-40B4-BE49-F238E27FC236}">
                      <a16:creationId xmlns:a16="http://schemas.microsoft.com/office/drawing/2014/main" id="{7624561F-5F00-4517-920C-C8CD117662C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97507" y="923246"/>
                  <a:ext cx="143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0" name="筆跡 89">
                  <a:extLst>
                    <a:ext uri="{FF2B5EF4-FFF2-40B4-BE49-F238E27FC236}">
                      <a16:creationId xmlns:a16="http://schemas.microsoft.com/office/drawing/2014/main" id="{6A440772-D2EF-4A43-86F1-F039E516553E}"/>
                    </a:ext>
                  </a:extLst>
                </p14:cNvPr>
                <p14:cNvContentPartPr/>
                <p14:nvPr/>
              </p14:nvContentPartPr>
              <p14:xfrm>
                <a:off x="10040707" y="1028726"/>
                <a:ext cx="105120" cy="66960"/>
              </p14:xfrm>
            </p:contentPart>
          </mc:Choice>
          <mc:Fallback xmlns="">
            <p:pic>
              <p:nvPicPr>
                <p:cNvPr id="90" name="筆跡 89">
                  <a:extLst>
                    <a:ext uri="{FF2B5EF4-FFF2-40B4-BE49-F238E27FC236}">
                      <a16:creationId xmlns:a16="http://schemas.microsoft.com/office/drawing/2014/main" id="{6A440772-D2EF-4A43-86F1-F039E51655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23067" y="1010726"/>
                  <a:ext cx="140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1" name="筆跡 90">
                  <a:extLst>
                    <a:ext uri="{FF2B5EF4-FFF2-40B4-BE49-F238E27FC236}">
                      <a16:creationId xmlns:a16="http://schemas.microsoft.com/office/drawing/2014/main" id="{7AE42C82-EE8B-485B-BD20-BBAEC2040751}"/>
                    </a:ext>
                  </a:extLst>
                </p14:cNvPr>
                <p14:cNvContentPartPr/>
                <p14:nvPr/>
              </p14:nvContentPartPr>
              <p14:xfrm>
                <a:off x="10007587" y="1067246"/>
                <a:ext cx="191160" cy="116640"/>
              </p14:xfrm>
            </p:contentPart>
          </mc:Choice>
          <mc:Fallback xmlns="">
            <p:pic>
              <p:nvPicPr>
                <p:cNvPr id="91" name="筆跡 90">
                  <a:extLst>
                    <a:ext uri="{FF2B5EF4-FFF2-40B4-BE49-F238E27FC236}">
                      <a16:creationId xmlns:a16="http://schemas.microsoft.com/office/drawing/2014/main" id="{7AE42C82-EE8B-485B-BD20-BBAEC20407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89947" y="1049606"/>
                  <a:ext cx="226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2" name="筆跡 91">
                  <a:extLst>
                    <a:ext uri="{FF2B5EF4-FFF2-40B4-BE49-F238E27FC236}">
                      <a16:creationId xmlns:a16="http://schemas.microsoft.com/office/drawing/2014/main" id="{6543B765-08A4-4528-BAE6-B636508CFE53}"/>
                    </a:ext>
                  </a:extLst>
                </p14:cNvPr>
                <p14:cNvContentPartPr/>
                <p14:nvPr/>
              </p14:nvContentPartPr>
              <p14:xfrm>
                <a:off x="10039267" y="831086"/>
                <a:ext cx="108720" cy="365400"/>
              </p14:xfrm>
            </p:contentPart>
          </mc:Choice>
          <mc:Fallback xmlns="">
            <p:pic>
              <p:nvPicPr>
                <p:cNvPr id="92" name="筆跡 91">
                  <a:extLst>
                    <a:ext uri="{FF2B5EF4-FFF2-40B4-BE49-F238E27FC236}">
                      <a16:creationId xmlns:a16="http://schemas.microsoft.com/office/drawing/2014/main" id="{6543B765-08A4-4528-BAE6-B636508CFE5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21627" y="813086"/>
                  <a:ext cx="144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3" name="筆跡 92">
                  <a:extLst>
                    <a:ext uri="{FF2B5EF4-FFF2-40B4-BE49-F238E27FC236}">
                      <a16:creationId xmlns:a16="http://schemas.microsoft.com/office/drawing/2014/main" id="{483A0B69-4361-4D80-AB0A-F74B46B747A8}"/>
                    </a:ext>
                  </a:extLst>
                </p14:cNvPr>
                <p14:cNvContentPartPr/>
                <p14:nvPr/>
              </p14:nvContentPartPr>
              <p14:xfrm>
                <a:off x="10072027" y="1362446"/>
                <a:ext cx="14400" cy="200520"/>
              </p14:xfrm>
            </p:contentPart>
          </mc:Choice>
          <mc:Fallback xmlns="">
            <p:pic>
              <p:nvPicPr>
                <p:cNvPr id="93" name="筆跡 92">
                  <a:extLst>
                    <a:ext uri="{FF2B5EF4-FFF2-40B4-BE49-F238E27FC236}">
                      <a16:creationId xmlns:a16="http://schemas.microsoft.com/office/drawing/2014/main" id="{483A0B69-4361-4D80-AB0A-F74B46B747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54027" y="1344446"/>
                  <a:ext cx="50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4" name="筆跡 93">
                  <a:extLst>
                    <a:ext uri="{FF2B5EF4-FFF2-40B4-BE49-F238E27FC236}">
                      <a16:creationId xmlns:a16="http://schemas.microsoft.com/office/drawing/2014/main" id="{14300D81-3A80-4736-BB89-2E92A3811774}"/>
                    </a:ext>
                  </a:extLst>
                </p14:cNvPr>
                <p14:cNvContentPartPr/>
                <p14:nvPr/>
              </p14:nvContentPartPr>
              <p14:xfrm>
                <a:off x="10089307" y="1346606"/>
                <a:ext cx="81720" cy="74160"/>
              </p14:xfrm>
            </p:contentPart>
          </mc:Choice>
          <mc:Fallback xmlns="">
            <p:pic>
              <p:nvPicPr>
                <p:cNvPr id="94" name="筆跡 93">
                  <a:extLst>
                    <a:ext uri="{FF2B5EF4-FFF2-40B4-BE49-F238E27FC236}">
                      <a16:creationId xmlns:a16="http://schemas.microsoft.com/office/drawing/2014/main" id="{14300D81-3A80-4736-BB89-2E92A38117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71667" y="1328966"/>
                  <a:ext cx="11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DEDE8B23-18FC-4245-BBAC-ECE388DF9BA0}"/>
                    </a:ext>
                  </a:extLst>
                </p14:cNvPr>
                <p14:cNvContentPartPr/>
                <p14:nvPr/>
              </p14:nvContentPartPr>
              <p14:xfrm>
                <a:off x="10138267" y="1390526"/>
                <a:ext cx="27000" cy="70200"/>
              </p14:xfrm>
            </p:contentPart>
          </mc:Choice>
          <mc:Fallback xmlns=""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DEDE8B23-18FC-4245-BBAC-ECE388DF9B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20627" y="1372526"/>
                  <a:ext cx="62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6" name="筆跡 95">
                  <a:extLst>
                    <a:ext uri="{FF2B5EF4-FFF2-40B4-BE49-F238E27FC236}">
                      <a16:creationId xmlns:a16="http://schemas.microsoft.com/office/drawing/2014/main" id="{3DAE1DF9-D538-4866-8574-9FA005D5906C}"/>
                    </a:ext>
                  </a:extLst>
                </p14:cNvPr>
                <p14:cNvContentPartPr/>
                <p14:nvPr/>
              </p14:nvContentPartPr>
              <p14:xfrm>
                <a:off x="10221427" y="1251926"/>
                <a:ext cx="79200" cy="158040"/>
              </p14:xfrm>
            </p:contentPart>
          </mc:Choice>
          <mc:Fallback xmlns="">
            <p:pic>
              <p:nvPicPr>
                <p:cNvPr id="96" name="筆跡 95">
                  <a:extLst>
                    <a:ext uri="{FF2B5EF4-FFF2-40B4-BE49-F238E27FC236}">
                      <a16:creationId xmlns:a16="http://schemas.microsoft.com/office/drawing/2014/main" id="{3DAE1DF9-D538-4866-8574-9FA005D590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03787" y="1234286"/>
                  <a:ext cx="114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7" name="筆跡 96">
                  <a:extLst>
                    <a:ext uri="{FF2B5EF4-FFF2-40B4-BE49-F238E27FC236}">
                      <a16:creationId xmlns:a16="http://schemas.microsoft.com/office/drawing/2014/main" id="{3B470902-BBEB-46AF-B76A-CF841B4264CE}"/>
                    </a:ext>
                  </a:extLst>
                </p14:cNvPr>
                <p14:cNvContentPartPr/>
                <p14:nvPr/>
              </p14:nvContentPartPr>
              <p14:xfrm>
                <a:off x="10265707" y="1308446"/>
                <a:ext cx="54000" cy="3960"/>
              </p14:xfrm>
            </p:contentPart>
          </mc:Choice>
          <mc:Fallback xmlns="">
            <p:pic>
              <p:nvPicPr>
                <p:cNvPr id="97" name="筆跡 96">
                  <a:extLst>
                    <a:ext uri="{FF2B5EF4-FFF2-40B4-BE49-F238E27FC236}">
                      <a16:creationId xmlns:a16="http://schemas.microsoft.com/office/drawing/2014/main" id="{3B470902-BBEB-46AF-B76A-CF841B4264C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48067" y="1290446"/>
                  <a:ext cx="89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8" name="筆跡 97">
                  <a:extLst>
                    <a:ext uri="{FF2B5EF4-FFF2-40B4-BE49-F238E27FC236}">
                      <a16:creationId xmlns:a16="http://schemas.microsoft.com/office/drawing/2014/main" id="{02F1844A-E8B4-42C7-813A-5BCC44B64075}"/>
                    </a:ext>
                  </a:extLst>
                </p14:cNvPr>
                <p14:cNvContentPartPr/>
                <p14:nvPr/>
              </p14:nvContentPartPr>
              <p14:xfrm>
                <a:off x="10177867" y="1544966"/>
                <a:ext cx="78480" cy="237240"/>
              </p14:xfrm>
            </p:contentPart>
          </mc:Choice>
          <mc:Fallback xmlns="">
            <p:pic>
              <p:nvPicPr>
                <p:cNvPr id="98" name="筆跡 97">
                  <a:extLst>
                    <a:ext uri="{FF2B5EF4-FFF2-40B4-BE49-F238E27FC236}">
                      <a16:creationId xmlns:a16="http://schemas.microsoft.com/office/drawing/2014/main" id="{02F1844A-E8B4-42C7-813A-5BCC44B640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59867" y="1526966"/>
                  <a:ext cx="114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筆跡 98">
                  <a:extLst>
                    <a:ext uri="{FF2B5EF4-FFF2-40B4-BE49-F238E27FC236}">
                      <a16:creationId xmlns:a16="http://schemas.microsoft.com/office/drawing/2014/main" id="{E173CE68-3510-41D2-B4CC-6712BA3C412C}"/>
                    </a:ext>
                  </a:extLst>
                </p14:cNvPr>
                <p14:cNvContentPartPr/>
                <p14:nvPr/>
              </p14:nvContentPartPr>
              <p14:xfrm>
                <a:off x="10186147" y="1443806"/>
                <a:ext cx="256680" cy="297000"/>
              </p14:xfrm>
            </p:contentPart>
          </mc:Choice>
          <mc:Fallback xmlns="">
            <p:pic>
              <p:nvPicPr>
                <p:cNvPr id="99" name="筆跡 98">
                  <a:extLst>
                    <a:ext uri="{FF2B5EF4-FFF2-40B4-BE49-F238E27FC236}">
                      <a16:creationId xmlns:a16="http://schemas.microsoft.com/office/drawing/2014/main" id="{E173CE68-3510-41D2-B4CC-6712BA3C412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68147" y="1426166"/>
                  <a:ext cx="292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筆跡 99">
                  <a:extLst>
                    <a:ext uri="{FF2B5EF4-FFF2-40B4-BE49-F238E27FC236}">
                      <a16:creationId xmlns:a16="http://schemas.microsoft.com/office/drawing/2014/main" id="{E6175367-AC3F-45DF-8715-EC8C31D83970}"/>
                    </a:ext>
                  </a:extLst>
                </p14:cNvPr>
                <p14:cNvContentPartPr/>
                <p14:nvPr/>
              </p14:nvContentPartPr>
              <p14:xfrm>
                <a:off x="10253467" y="1530926"/>
                <a:ext cx="46440" cy="42480"/>
              </p14:xfrm>
            </p:contentPart>
          </mc:Choice>
          <mc:Fallback xmlns="">
            <p:pic>
              <p:nvPicPr>
                <p:cNvPr id="100" name="筆跡 99">
                  <a:extLst>
                    <a:ext uri="{FF2B5EF4-FFF2-40B4-BE49-F238E27FC236}">
                      <a16:creationId xmlns:a16="http://schemas.microsoft.com/office/drawing/2014/main" id="{E6175367-AC3F-45DF-8715-EC8C31D839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35827" y="1512926"/>
                  <a:ext cx="82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筆跡 100">
                  <a:extLst>
                    <a:ext uri="{FF2B5EF4-FFF2-40B4-BE49-F238E27FC236}">
                      <a16:creationId xmlns:a16="http://schemas.microsoft.com/office/drawing/2014/main" id="{0FB990A2-263D-402C-A249-3894F1CC806B}"/>
                    </a:ext>
                  </a:extLst>
                </p14:cNvPr>
                <p14:cNvContentPartPr/>
                <p14:nvPr/>
              </p14:nvContentPartPr>
              <p14:xfrm>
                <a:off x="10269307" y="1601486"/>
                <a:ext cx="104400" cy="114120"/>
              </p14:xfrm>
            </p:contentPart>
          </mc:Choice>
          <mc:Fallback xmlns="">
            <p:pic>
              <p:nvPicPr>
                <p:cNvPr id="101" name="筆跡 100">
                  <a:extLst>
                    <a:ext uri="{FF2B5EF4-FFF2-40B4-BE49-F238E27FC236}">
                      <a16:creationId xmlns:a16="http://schemas.microsoft.com/office/drawing/2014/main" id="{0FB990A2-263D-402C-A249-3894F1CC806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51307" y="1583846"/>
                  <a:ext cx="14004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C05E5E15-E7E0-462E-93D5-B4F17815491C}"/>
              </a:ext>
            </a:extLst>
          </p:cNvPr>
          <p:cNvGrpSpPr/>
          <p:nvPr/>
        </p:nvGrpSpPr>
        <p:grpSpPr>
          <a:xfrm>
            <a:off x="8642964" y="3294664"/>
            <a:ext cx="1779480" cy="716040"/>
            <a:chOff x="8642964" y="3294664"/>
            <a:chExt cx="177948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CBC2BC35-9133-44CE-B621-41509259CBE9}"/>
                    </a:ext>
                  </a:extLst>
                </p14:cNvPr>
                <p14:cNvContentPartPr/>
                <p14:nvPr/>
              </p14:nvContentPartPr>
              <p14:xfrm>
                <a:off x="8642964" y="3430024"/>
                <a:ext cx="1717920" cy="580680"/>
              </p14:xfrm>
            </p:contentPart>
          </mc:Choice>
          <mc:Fallback xmlns=""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CBC2BC35-9133-44CE-B621-41509259CB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79964" y="3367384"/>
                  <a:ext cx="18435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4" name="筆跡 103">
                  <a:extLst>
                    <a:ext uri="{FF2B5EF4-FFF2-40B4-BE49-F238E27FC236}">
                      <a16:creationId xmlns:a16="http://schemas.microsoft.com/office/drawing/2014/main" id="{2E4401AE-BDAC-465C-9FD8-1C5016CE0837}"/>
                    </a:ext>
                  </a:extLst>
                </p14:cNvPr>
                <p14:cNvContentPartPr/>
                <p14:nvPr/>
              </p14:nvContentPartPr>
              <p14:xfrm>
                <a:off x="10209324" y="3294664"/>
                <a:ext cx="213120" cy="341640"/>
              </p14:xfrm>
            </p:contentPart>
          </mc:Choice>
          <mc:Fallback xmlns="">
            <p:pic>
              <p:nvPicPr>
                <p:cNvPr id="104" name="筆跡 103">
                  <a:extLst>
                    <a:ext uri="{FF2B5EF4-FFF2-40B4-BE49-F238E27FC236}">
                      <a16:creationId xmlns:a16="http://schemas.microsoft.com/office/drawing/2014/main" id="{2E4401AE-BDAC-465C-9FD8-1C5016CE083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46324" y="3231664"/>
                  <a:ext cx="33876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C47894ED-AAD9-4D65-881F-1305A342A565}"/>
              </a:ext>
            </a:extLst>
          </p:cNvPr>
          <p:cNvGrpSpPr/>
          <p:nvPr/>
        </p:nvGrpSpPr>
        <p:grpSpPr>
          <a:xfrm>
            <a:off x="1797268" y="5066944"/>
            <a:ext cx="1846440" cy="509040"/>
            <a:chOff x="1797268" y="5066944"/>
            <a:chExt cx="184644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7" name="筆跡 106">
                  <a:extLst>
                    <a:ext uri="{FF2B5EF4-FFF2-40B4-BE49-F238E27FC236}">
                      <a16:creationId xmlns:a16="http://schemas.microsoft.com/office/drawing/2014/main" id="{63C787A6-FB5A-499A-BEDF-F1CEAFB07709}"/>
                    </a:ext>
                  </a:extLst>
                </p14:cNvPr>
                <p14:cNvContentPartPr/>
                <p14:nvPr/>
              </p14:nvContentPartPr>
              <p14:xfrm>
                <a:off x="1854508" y="5066944"/>
                <a:ext cx="1789200" cy="509040"/>
              </p14:xfrm>
            </p:contentPart>
          </mc:Choice>
          <mc:Fallback xmlns="">
            <p:pic>
              <p:nvPicPr>
                <p:cNvPr id="107" name="筆跡 106">
                  <a:extLst>
                    <a:ext uri="{FF2B5EF4-FFF2-40B4-BE49-F238E27FC236}">
                      <a16:creationId xmlns:a16="http://schemas.microsoft.com/office/drawing/2014/main" id="{63C787A6-FB5A-499A-BEDF-F1CEAFB0770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91508" y="5004304"/>
                  <a:ext cx="191484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8" name="筆跡 107">
                  <a:extLst>
                    <a:ext uri="{FF2B5EF4-FFF2-40B4-BE49-F238E27FC236}">
                      <a16:creationId xmlns:a16="http://schemas.microsoft.com/office/drawing/2014/main" id="{64CA8160-A307-413C-B5F0-1E166C6E7E9B}"/>
                    </a:ext>
                  </a:extLst>
                </p14:cNvPr>
                <p14:cNvContentPartPr/>
                <p14:nvPr/>
              </p14:nvContentPartPr>
              <p14:xfrm>
                <a:off x="1797268" y="5073424"/>
                <a:ext cx="219960" cy="374040"/>
              </p14:xfrm>
            </p:contentPart>
          </mc:Choice>
          <mc:Fallback xmlns="">
            <p:pic>
              <p:nvPicPr>
                <p:cNvPr id="108" name="筆跡 107">
                  <a:extLst>
                    <a:ext uri="{FF2B5EF4-FFF2-40B4-BE49-F238E27FC236}">
                      <a16:creationId xmlns:a16="http://schemas.microsoft.com/office/drawing/2014/main" id="{64CA8160-A307-413C-B5F0-1E166C6E7E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34628" y="5010784"/>
                  <a:ext cx="345600" cy="49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2EFC5C7C-50C1-40C2-A119-CB626E3EEAE8}"/>
              </a:ext>
            </a:extLst>
          </p:cNvPr>
          <p:cNvGrpSpPr/>
          <p:nvPr/>
        </p:nvGrpSpPr>
        <p:grpSpPr>
          <a:xfrm>
            <a:off x="5762411" y="1977357"/>
            <a:ext cx="422640" cy="1289160"/>
            <a:chOff x="5762411" y="1977357"/>
            <a:chExt cx="422640" cy="12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1" name="筆跡 110">
                  <a:extLst>
                    <a:ext uri="{FF2B5EF4-FFF2-40B4-BE49-F238E27FC236}">
                      <a16:creationId xmlns:a16="http://schemas.microsoft.com/office/drawing/2014/main" id="{E0B85A61-3DED-4702-BB5F-01FBA5C0D0FF}"/>
                    </a:ext>
                  </a:extLst>
                </p14:cNvPr>
                <p14:cNvContentPartPr/>
                <p14:nvPr/>
              </p14:nvContentPartPr>
              <p14:xfrm>
                <a:off x="5827931" y="2069877"/>
                <a:ext cx="357120" cy="1196640"/>
              </p14:xfrm>
            </p:contentPart>
          </mc:Choice>
          <mc:Fallback xmlns="">
            <p:pic>
              <p:nvPicPr>
                <p:cNvPr id="111" name="筆跡 110">
                  <a:extLst>
                    <a:ext uri="{FF2B5EF4-FFF2-40B4-BE49-F238E27FC236}">
                      <a16:creationId xmlns:a16="http://schemas.microsoft.com/office/drawing/2014/main" id="{E0B85A61-3DED-4702-BB5F-01FBA5C0D0F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65291" y="2007237"/>
                  <a:ext cx="482760" cy="13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2" name="筆跡 111">
                  <a:extLst>
                    <a:ext uri="{FF2B5EF4-FFF2-40B4-BE49-F238E27FC236}">
                      <a16:creationId xmlns:a16="http://schemas.microsoft.com/office/drawing/2014/main" id="{75DEF592-50A0-4A50-8D66-D5AA6AB1B468}"/>
                    </a:ext>
                  </a:extLst>
                </p14:cNvPr>
                <p14:cNvContentPartPr/>
                <p14:nvPr/>
              </p14:nvContentPartPr>
              <p14:xfrm>
                <a:off x="5762411" y="1977357"/>
                <a:ext cx="268920" cy="201960"/>
              </p14:xfrm>
            </p:contentPart>
          </mc:Choice>
          <mc:Fallback xmlns="">
            <p:pic>
              <p:nvPicPr>
                <p:cNvPr id="112" name="筆跡 111">
                  <a:extLst>
                    <a:ext uri="{FF2B5EF4-FFF2-40B4-BE49-F238E27FC236}">
                      <a16:creationId xmlns:a16="http://schemas.microsoft.com/office/drawing/2014/main" id="{75DEF592-50A0-4A50-8D66-D5AA6AB1B46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99771" y="1914717"/>
                  <a:ext cx="39456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95BC8BC6-6B3A-4475-8CAB-5D3086707086}"/>
              </a:ext>
            </a:extLst>
          </p:cNvPr>
          <p:cNvGrpSpPr/>
          <p:nvPr/>
        </p:nvGrpSpPr>
        <p:grpSpPr>
          <a:xfrm>
            <a:off x="6280451" y="4967157"/>
            <a:ext cx="1873440" cy="760320"/>
            <a:chOff x="6280451" y="4967157"/>
            <a:chExt cx="187344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23" name="筆跡 122">
                  <a:extLst>
                    <a:ext uri="{FF2B5EF4-FFF2-40B4-BE49-F238E27FC236}">
                      <a16:creationId xmlns:a16="http://schemas.microsoft.com/office/drawing/2014/main" id="{68B8070D-8C8A-4048-A281-563026F53D93}"/>
                    </a:ext>
                  </a:extLst>
                </p14:cNvPr>
                <p14:cNvContentPartPr/>
                <p14:nvPr/>
              </p14:nvContentPartPr>
              <p14:xfrm>
                <a:off x="6280451" y="4967157"/>
                <a:ext cx="1842480" cy="680400"/>
              </p14:xfrm>
            </p:contentPart>
          </mc:Choice>
          <mc:Fallback xmlns="">
            <p:pic>
              <p:nvPicPr>
                <p:cNvPr id="123" name="筆跡 122">
                  <a:extLst>
                    <a:ext uri="{FF2B5EF4-FFF2-40B4-BE49-F238E27FC236}">
                      <a16:creationId xmlns:a16="http://schemas.microsoft.com/office/drawing/2014/main" id="{68B8070D-8C8A-4048-A281-563026F53D9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17811" y="4904157"/>
                  <a:ext cx="19681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4" name="筆跡 123">
                  <a:extLst>
                    <a:ext uri="{FF2B5EF4-FFF2-40B4-BE49-F238E27FC236}">
                      <a16:creationId xmlns:a16="http://schemas.microsoft.com/office/drawing/2014/main" id="{BB872C9F-93A2-4F1C-B5D6-1FEE33FF59B4}"/>
                    </a:ext>
                  </a:extLst>
                </p14:cNvPr>
                <p14:cNvContentPartPr/>
                <p14:nvPr/>
              </p14:nvContentPartPr>
              <p14:xfrm>
                <a:off x="7965611" y="5417157"/>
                <a:ext cx="188280" cy="310320"/>
              </p14:xfrm>
            </p:contentPart>
          </mc:Choice>
          <mc:Fallback xmlns="">
            <p:pic>
              <p:nvPicPr>
                <p:cNvPr id="124" name="筆跡 123">
                  <a:extLst>
                    <a:ext uri="{FF2B5EF4-FFF2-40B4-BE49-F238E27FC236}">
                      <a16:creationId xmlns:a16="http://schemas.microsoft.com/office/drawing/2014/main" id="{BB872C9F-93A2-4F1C-B5D6-1FEE33FF59B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02971" y="5354157"/>
                  <a:ext cx="313920" cy="43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30AC2136-E03C-4853-B10E-68687F760E54}"/>
              </a:ext>
            </a:extLst>
          </p:cNvPr>
          <p:cNvGrpSpPr/>
          <p:nvPr/>
        </p:nvGrpSpPr>
        <p:grpSpPr>
          <a:xfrm>
            <a:off x="8475630" y="5065303"/>
            <a:ext cx="1861200" cy="633240"/>
            <a:chOff x="8475630" y="5065303"/>
            <a:chExt cx="186120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9" name="筆跡 158">
                  <a:extLst>
                    <a:ext uri="{FF2B5EF4-FFF2-40B4-BE49-F238E27FC236}">
                      <a16:creationId xmlns:a16="http://schemas.microsoft.com/office/drawing/2014/main" id="{3BBA9DA1-B625-4255-A814-F07FBA5765ED}"/>
                    </a:ext>
                  </a:extLst>
                </p14:cNvPr>
                <p14:cNvContentPartPr/>
                <p14:nvPr/>
              </p14:nvContentPartPr>
              <p14:xfrm>
                <a:off x="8580750" y="5409823"/>
                <a:ext cx="79560" cy="288720"/>
              </p14:xfrm>
            </p:contentPart>
          </mc:Choice>
          <mc:Fallback xmlns="">
            <p:pic>
              <p:nvPicPr>
                <p:cNvPr id="159" name="筆跡 158">
                  <a:extLst>
                    <a:ext uri="{FF2B5EF4-FFF2-40B4-BE49-F238E27FC236}">
                      <a16:creationId xmlns:a16="http://schemas.microsoft.com/office/drawing/2014/main" id="{3BBA9DA1-B625-4255-A814-F07FBA5765E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62750" y="5392183"/>
                  <a:ext cx="115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E84355ED-0167-4D1A-8671-3EE83FA54AB2}"/>
                    </a:ext>
                  </a:extLst>
                </p14:cNvPr>
                <p14:cNvContentPartPr/>
                <p14:nvPr/>
              </p14:nvContentPartPr>
              <p14:xfrm>
                <a:off x="8475630" y="5549143"/>
                <a:ext cx="12600" cy="123480"/>
              </p14:xfrm>
            </p:contentPart>
          </mc:Choice>
          <mc:Fallback xmlns=""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E84355ED-0167-4D1A-8671-3EE83FA54A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57630" y="5531143"/>
                  <a:ext cx="48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2" name="筆跡 161">
                  <a:extLst>
                    <a:ext uri="{FF2B5EF4-FFF2-40B4-BE49-F238E27FC236}">
                      <a16:creationId xmlns:a16="http://schemas.microsoft.com/office/drawing/2014/main" id="{0062BB59-9A4F-493A-9FBD-14E1D608DE07}"/>
                    </a:ext>
                  </a:extLst>
                </p14:cNvPr>
                <p14:cNvContentPartPr/>
                <p14:nvPr/>
              </p14:nvContentPartPr>
              <p14:xfrm>
                <a:off x="8776590" y="5512783"/>
                <a:ext cx="23400" cy="88920"/>
              </p14:xfrm>
            </p:contentPart>
          </mc:Choice>
          <mc:Fallback xmlns="">
            <p:pic>
              <p:nvPicPr>
                <p:cNvPr id="162" name="筆跡 161">
                  <a:extLst>
                    <a:ext uri="{FF2B5EF4-FFF2-40B4-BE49-F238E27FC236}">
                      <a16:creationId xmlns:a16="http://schemas.microsoft.com/office/drawing/2014/main" id="{0062BB59-9A4F-493A-9FBD-14E1D608DE0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58950" y="5494783"/>
                  <a:ext cx="59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63" name="筆跡 162">
                  <a:extLst>
                    <a:ext uri="{FF2B5EF4-FFF2-40B4-BE49-F238E27FC236}">
                      <a16:creationId xmlns:a16="http://schemas.microsoft.com/office/drawing/2014/main" id="{4DF9B1E5-0F37-4AE4-A1D9-CD638653E577}"/>
                    </a:ext>
                  </a:extLst>
                </p14:cNvPr>
                <p14:cNvContentPartPr/>
                <p14:nvPr/>
              </p14:nvContentPartPr>
              <p14:xfrm>
                <a:off x="8937510" y="5362663"/>
                <a:ext cx="101880" cy="80640"/>
              </p14:xfrm>
            </p:contentPart>
          </mc:Choice>
          <mc:Fallback xmlns="">
            <p:pic>
              <p:nvPicPr>
                <p:cNvPr id="163" name="筆跡 162">
                  <a:extLst>
                    <a:ext uri="{FF2B5EF4-FFF2-40B4-BE49-F238E27FC236}">
                      <a16:creationId xmlns:a16="http://schemas.microsoft.com/office/drawing/2014/main" id="{4DF9B1E5-0F37-4AE4-A1D9-CD638653E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19510" y="5345023"/>
                  <a:ext cx="137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4" name="筆跡 163">
                  <a:extLst>
                    <a:ext uri="{FF2B5EF4-FFF2-40B4-BE49-F238E27FC236}">
                      <a16:creationId xmlns:a16="http://schemas.microsoft.com/office/drawing/2014/main" id="{CAB91DFB-F549-4B73-872C-1E331C986013}"/>
                    </a:ext>
                  </a:extLst>
                </p14:cNvPr>
                <p14:cNvContentPartPr/>
                <p14:nvPr/>
              </p14:nvContentPartPr>
              <p14:xfrm>
                <a:off x="8954070" y="5513143"/>
                <a:ext cx="129960" cy="81360"/>
              </p14:xfrm>
            </p:contentPart>
          </mc:Choice>
          <mc:Fallback xmlns="">
            <p:pic>
              <p:nvPicPr>
                <p:cNvPr id="164" name="筆跡 163">
                  <a:extLst>
                    <a:ext uri="{FF2B5EF4-FFF2-40B4-BE49-F238E27FC236}">
                      <a16:creationId xmlns:a16="http://schemas.microsoft.com/office/drawing/2014/main" id="{CAB91DFB-F549-4B73-872C-1E331C98601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36070" y="5495503"/>
                  <a:ext cx="165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5" name="筆跡 164">
                  <a:extLst>
                    <a:ext uri="{FF2B5EF4-FFF2-40B4-BE49-F238E27FC236}">
                      <a16:creationId xmlns:a16="http://schemas.microsoft.com/office/drawing/2014/main" id="{401A5794-E7AF-4A43-A799-5869537CB570}"/>
                    </a:ext>
                  </a:extLst>
                </p14:cNvPr>
                <p14:cNvContentPartPr/>
                <p14:nvPr/>
              </p14:nvContentPartPr>
              <p14:xfrm>
                <a:off x="8996190" y="5342863"/>
                <a:ext cx="51840" cy="298800"/>
              </p14:xfrm>
            </p:contentPart>
          </mc:Choice>
          <mc:Fallback xmlns="">
            <p:pic>
              <p:nvPicPr>
                <p:cNvPr id="165" name="筆跡 164">
                  <a:extLst>
                    <a:ext uri="{FF2B5EF4-FFF2-40B4-BE49-F238E27FC236}">
                      <a16:creationId xmlns:a16="http://schemas.microsoft.com/office/drawing/2014/main" id="{401A5794-E7AF-4A43-A799-5869537CB57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78190" y="5324863"/>
                  <a:ext cx="87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6" name="筆跡 165">
                  <a:extLst>
                    <a:ext uri="{FF2B5EF4-FFF2-40B4-BE49-F238E27FC236}">
                      <a16:creationId xmlns:a16="http://schemas.microsoft.com/office/drawing/2014/main" id="{9EC10A0B-6044-45FF-94F9-764E9803FD3F}"/>
                    </a:ext>
                  </a:extLst>
                </p14:cNvPr>
                <p14:cNvContentPartPr/>
                <p14:nvPr/>
              </p14:nvContentPartPr>
              <p14:xfrm>
                <a:off x="9130830" y="5322703"/>
                <a:ext cx="191520" cy="205560"/>
              </p14:xfrm>
            </p:contentPart>
          </mc:Choice>
          <mc:Fallback xmlns="">
            <p:pic>
              <p:nvPicPr>
                <p:cNvPr id="166" name="筆跡 165">
                  <a:extLst>
                    <a:ext uri="{FF2B5EF4-FFF2-40B4-BE49-F238E27FC236}">
                      <a16:creationId xmlns:a16="http://schemas.microsoft.com/office/drawing/2014/main" id="{9EC10A0B-6044-45FF-94F9-764E9803FD3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12830" y="5304703"/>
                  <a:ext cx="227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67" name="筆跡 166">
                  <a:extLst>
                    <a:ext uri="{FF2B5EF4-FFF2-40B4-BE49-F238E27FC236}">
                      <a16:creationId xmlns:a16="http://schemas.microsoft.com/office/drawing/2014/main" id="{85967AE0-93DA-4D7C-A3DD-6C3623DC5034}"/>
                    </a:ext>
                  </a:extLst>
                </p14:cNvPr>
                <p14:cNvContentPartPr/>
                <p14:nvPr/>
              </p14:nvContentPartPr>
              <p14:xfrm>
                <a:off x="9181230" y="5364103"/>
                <a:ext cx="3600" cy="147960"/>
              </p14:xfrm>
            </p:contentPart>
          </mc:Choice>
          <mc:Fallback xmlns="">
            <p:pic>
              <p:nvPicPr>
                <p:cNvPr id="167" name="筆跡 166">
                  <a:extLst>
                    <a:ext uri="{FF2B5EF4-FFF2-40B4-BE49-F238E27FC236}">
                      <a16:creationId xmlns:a16="http://schemas.microsoft.com/office/drawing/2014/main" id="{85967AE0-93DA-4D7C-A3DD-6C3623DC503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63590" y="5346103"/>
                  <a:ext cx="39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68" name="筆跡 167">
                  <a:extLst>
                    <a:ext uri="{FF2B5EF4-FFF2-40B4-BE49-F238E27FC236}">
                      <a16:creationId xmlns:a16="http://schemas.microsoft.com/office/drawing/2014/main" id="{54401440-1897-438C-8ADB-9A80A82DB1F9}"/>
                    </a:ext>
                  </a:extLst>
                </p14:cNvPr>
                <p14:cNvContentPartPr/>
                <p14:nvPr/>
              </p14:nvContentPartPr>
              <p14:xfrm>
                <a:off x="9234150" y="5340343"/>
                <a:ext cx="8640" cy="252720"/>
              </p14:xfrm>
            </p:contentPart>
          </mc:Choice>
          <mc:Fallback xmlns="">
            <p:pic>
              <p:nvPicPr>
                <p:cNvPr id="168" name="筆跡 167">
                  <a:extLst>
                    <a:ext uri="{FF2B5EF4-FFF2-40B4-BE49-F238E27FC236}">
                      <a16:creationId xmlns:a16="http://schemas.microsoft.com/office/drawing/2014/main" id="{54401440-1897-438C-8ADB-9A80A82DB1F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16510" y="5322343"/>
                  <a:ext cx="44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808E1410-F8E6-4E79-8357-120C96CBD6B6}"/>
                    </a:ext>
                  </a:extLst>
                </p14:cNvPr>
                <p14:cNvContentPartPr/>
                <p14:nvPr/>
              </p14:nvContentPartPr>
              <p14:xfrm>
                <a:off x="9465270" y="5284183"/>
                <a:ext cx="121680" cy="186480"/>
              </p14:xfrm>
            </p:contentPart>
          </mc:Choice>
          <mc:Fallback xmlns=""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808E1410-F8E6-4E79-8357-120C96CBD6B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47270" y="5266183"/>
                  <a:ext cx="157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147D4F67-33CB-47F9-BFE9-B5730A1D9D2A}"/>
                    </a:ext>
                  </a:extLst>
                </p14:cNvPr>
                <p14:cNvContentPartPr/>
                <p14:nvPr/>
              </p14:nvContentPartPr>
              <p14:xfrm>
                <a:off x="9662910" y="5192743"/>
                <a:ext cx="92520" cy="275400"/>
              </p14:xfrm>
            </p:contentPart>
          </mc:Choice>
          <mc:Fallback xmlns=""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147D4F67-33CB-47F9-BFE9-B5730A1D9D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44910" y="5174743"/>
                  <a:ext cx="128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993BD8FF-9A1E-427E-8521-433FC5718922}"/>
                    </a:ext>
                  </a:extLst>
                </p14:cNvPr>
                <p14:cNvContentPartPr/>
                <p14:nvPr/>
              </p14:nvContentPartPr>
              <p14:xfrm>
                <a:off x="9679830" y="5341783"/>
                <a:ext cx="171720" cy="102600"/>
              </p14:xfrm>
            </p:contentPart>
          </mc:Choice>
          <mc:Fallback xmlns=""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993BD8FF-9A1E-427E-8521-433FC57189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61830" y="5323783"/>
                  <a:ext cx="207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AB1132FE-0E64-4F3E-B738-B89B10A4F512}"/>
                    </a:ext>
                  </a:extLst>
                </p14:cNvPr>
                <p14:cNvContentPartPr/>
                <p14:nvPr/>
              </p14:nvContentPartPr>
              <p14:xfrm>
                <a:off x="9966750" y="5065303"/>
                <a:ext cx="117720" cy="232560"/>
              </p14:xfrm>
            </p:contentPart>
          </mc:Choice>
          <mc:Fallback xmlns=""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AB1132FE-0E64-4F3E-B738-B89B10A4F51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49110" y="5047663"/>
                  <a:ext cx="153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3" name="筆跡 172">
                  <a:extLst>
                    <a:ext uri="{FF2B5EF4-FFF2-40B4-BE49-F238E27FC236}">
                      <a16:creationId xmlns:a16="http://schemas.microsoft.com/office/drawing/2014/main" id="{64598572-6F03-438D-8C07-8080E51CE4BE}"/>
                    </a:ext>
                  </a:extLst>
                </p14:cNvPr>
                <p14:cNvContentPartPr/>
                <p14:nvPr/>
              </p14:nvContentPartPr>
              <p14:xfrm>
                <a:off x="9991590" y="5372023"/>
                <a:ext cx="3600" cy="72720"/>
              </p14:xfrm>
            </p:contentPart>
          </mc:Choice>
          <mc:Fallback xmlns="">
            <p:pic>
              <p:nvPicPr>
                <p:cNvPr id="173" name="筆跡 172">
                  <a:extLst>
                    <a:ext uri="{FF2B5EF4-FFF2-40B4-BE49-F238E27FC236}">
                      <a16:creationId xmlns:a16="http://schemas.microsoft.com/office/drawing/2014/main" id="{64598572-6F03-438D-8C07-8080E51CE4B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973950" y="5354023"/>
                  <a:ext cx="39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AAC04999-8A3A-46C6-9B73-3AF30CCDC21D}"/>
                    </a:ext>
                  </a:extLst>
                </p14:cNvPr>
                <p14:cNvContentPartPr/>
                <p14:nvPr/>
              </p14:nvContentPartPr>
              <p14:xfrm>
                <a:off x="10056750" y="5342863"/>
                <a:ext cx="7560" cy="69480"/>
              </p14:xfrm>
            </p:contentPart>
          </mc:Choice>
          <mc:Fallback xmlns=""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AAC04999-8A3A-46C6-9B73-3AF30CCDC2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38750" y="5324863"/>
                  <a:ext cx="43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1D04983F-A059-41E0-8C78-448140A34435}"/>
                    </a:ext>
                  </a:extLst>
                </p14:cNvPr>
                <p14:cNvContentPartPr/>
                <p14:nvPr/>
              </p14:nvContentPartPr>
              <p14:xfrm>
                <a:off x="10097070" y="5338903"/>
                <a:ext cx="11160" cy="42120"/>
              </p14:xfrm>
            </p:contentPart>
          </mc:Choice>
          <mc:Fallback xmlns=""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1D04983F-A059-41E0-8C78-448140A344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79430" y="5320903"/>
                  <a:ext cx="4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73935FFF-0B8D-48B9-BD6E-F1B1287E9E93}"/>
                    </a:ext>
                  </a:extLst>
                </p14:cNvPr>
                <p14:cNvContentPartPr/>
                <p14:nvPr/>
              </p14:nvContentPartPr>
              <p14:xfrm>
                <a:off x="10129110" y="5194903"/>
                <a:ext cx="43920" cy="184320"/>
              </p14:xfrm>
            </p:contentPart>
          </mc:Choice>
          <mc:Fallback xmlns=""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73935FFF-0B8D-48B9-BD6E-F1B1287E9E9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11110" y="5176903"/>
                  <a:ext cx="79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7" name="筆跡 176">
                  <a:extLst>
                    <a:ext uri="{FF2B5EF4-FFF2-40B4-BE49-F238E27FC236}">
                      <a16:creationId xmlns:a16="http://schemas.microsoft.com/office/drawing/2014/main" id="{DE831EDE-B2E0-4AE8-8B99-863567A90590}"/>
                    </a:ext>
                  </a:extLst>
                </p14:cNvPr>
                <p14:cNvContentPartPr/>
                <p14:nvPr/>
              </p14:nvContentPartPr>
              <p14:xfrm>
                <a:off x="10149630" y="5145943"/>
                <a:ext cx="187200" cy="218880"/>
              </p14:xfrm>
            </p:contentPart>
          </mc:Choice>
          <mc:Fallback xmlns="">
            <p:pic>
              <p:nvPicPr>
                <p:cNvPr id="177" name="筆跡 176">
                  <a:extLst>
                    <a:ext uri="{FF2B5EF4-FFF2-40B4-BE49-F238E27FC236}">
                      <a16:creationId xmlns:a16="http://schemas.microsoft.com/office/drawing/2014/main" id="{DE831EDE-B2E0-4AE8-8B99-863567A9059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31990" y="5128303"/>
                  <a:ext cx="222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8" name="筆跡 177">
                  <a:extLst>
                    <a:ext uri="{FF2B5EF4-FFF2-40B4-BE49-F238E27FC236}">
                      <a16:creationId xmlns:a16="http://schemas.microsoft.com/office/drawing/2014/main" id="{FAFAF6AC-1B9D-4617-94F8-231DB558642C}"/>
                    </a:ext>
                  </a:extLst>
                </p14:cNvPr>
                <p14:cNvContentPartPr/>
                <p14:nvPr/>
              </p14:nvContentPartPr>
              <p14:xfrm>
                <a:off x="10202910" y="5158543"/>
                <a:ext cx="22320" cy="83520"/>
              </p14:xfrm>
            </p:contentPart>
          </mc:Choice>
          <mc:Fallback xmlns="">
            <p:pic>
              <p:nvPicPr>
                <p:cNvPr id="178" name="筆跡 177">
                  <a:extLst>
                    <a:ext uri="{FF2B5EF4-FFF2-40B4-BE49-F238E27FC236}">
                      <a16:creationId xmlns:a16="http://schemas.microsoft.com/office/drawing/2014/main" id="{FAFAF6AC-1B9D-4617-94F8-231DB55864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185270" y="5140543"/>
                  <a:ext cx="57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9" name="筆跡 178">
                  <a:extLst>
                    <a:ext uri="{FF2B5EF4-FFF2-40B4-BE49-F238E27FC236}">
                      <a16:creationId xmlns:a16="http://schemas.microsoft.com/office/drawing/2014/main" id="{BAFC54FC-2299-4900-BA14-A228ABA6F97F}"/>
                    </a:ext>
                  </a:extLst>
                </p14:cNvPr>
                <p14:cNvContentPartPr/>
                <p14:nvPr/>
              </p14:nvContentPartPr>
              <p14:xfrm>
                <a:off x="10171590" y="5109943"/>
                <a:ext cx="107280" cy="110520"/>
              </p14:xfrm>
            </p:contentPart>
          </mc:Choice>
          <mc:Fallback xmlns="">
            <p:pic>
              <p:nvPicPr>
                <p:cNvPr id="179" name="筆跡 178">
                  <a:extLst>
                    <a:ext uri="{FF2B5EF4-FFF2-40B4-BE49-F238E27FC236}">
                      <a16:creationId xmlns:a16="http://schemas.microsoft.com/office/drawing/2014/main" id="{BAFC54FC-2299-4900-BA14-A228ABA6F97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53590" y="5092303"/>
                  <a:ext cx="1429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A9B96AAD-0FE0-4640-A7C4-BC2119C644DB}"/>
              </a:ext>
            </a:extLst>
          </p:cNvPr>
          <p:cNvGrpSpPr/>
          <p:nvPr/>
        </p:nvGrpSpPr>
        <p:grpSpPr>
          <a:xfrm>
            <a:off x="10487898" y="4889595"/>
            <a:ext cx="433440" cy="394200"/>
            <a:chOff x="10487898" y="4889595"/>
            <a:chExt cx="43344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1" name="筆跡 180">
                  <a:extLst>
                    <a:ext uri="{FF2B5EF4-FFF2-40B4-BE49-F238E27FC236}">
                      <a16:creationId xmlns:a16="http://schemas.microsoft.com/office/drawing/2014/main" id="{4B496FE5-3392-43AB-896C-CB32555E1101}"/>
                    </a:ext>
                  </a:extLst>
                </p14:cNvPr>
                <p14:cNvContentPartPr/>
                <p14:nvPr/>
              </p14:nvContentPartPr>
              <p14:xfrm>
                <a:off x="10487898" y="4992915"/>
                <a:ext cx="104040" cy="59760"/>
              </p14:xfrm>
            </p:contentPart>
          </mc:Choice>
          <mc:Fallback xmlns="">
            <p:pic>
              <p:nvPicPr>
                <p:cNvPr id="181" name="筆跡 180">
                  <a:extLst>
                    <a:ext uri="{FF2B5EF4-FFF2-40B4-BE49-F238E27FC236}">
                      <a16:creationId xmlns:a16="http://schemas.microsoft.com/office/drawing/2014/main" id="{4B496FE5-3392-43AB-896C-CB32555E11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69898" y="4974915"/>
                  <a:ext cx="139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2" name="筆跡 181">
                  <a:extLst>
                    <a:ext uri="{FF2B5EF4-FFF2-40B4-BE49-F238E27FC236}">
                      <a16:creationId xmlns:a16="http://schemas.microsoft.com/office/drawing/2014/main" id="{391141E9-FD0F-4DCF-8D80-AD056913206B}"/>
                    </a:ext>
                  </a:extLst>
                </p14:cNvPr>
                <p14:cNvContentPartPr/>
                <p14:nvPr/>
              </p14:nvContentPartPr>
              <p14:xfrm>
                <a:off x="10541178" y="4964475"/>
                <a:ext cx="55080" cy="319320"/>
              </p14:xfrm>
            </p:contentPart>
          </mc:Choice>
          <mc:Fallback xmlns="">
            <p:pic>
              <p:nvPicPr>
                <p:cNvPr id="182" name="筆跡 181">
                  <a:extLst>
                    <a:ext uri="{FF2B5EF4-FFF2-40B4-BE49-F238E27FC236}">
                      <a16:creationId xmlns:a16="http://schemas.microsoft.com/office/drawing/2014/main" id="{391141E9-FD0F-4DCF-8D80-AD056913206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23178" y="4946475"/>
                  <a:ext cx="90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3" name="筆跡 182">
                  <a:extLst>
                    <a:ext uri="{FF2B5EF4-FFF2-40B4-BE49-F238E27FC236}">
                      <a16:creationId xmlns:a16="http://schemas.microsoft.com/office/drawing/2014/main" id="{AA0656B2-F3D5-4E43-A7E3-EE6BF0992B15}"/>
                    </a:ext>
                  </a:extLst>
                </p14:cNvPr>
                <p14:cNvContentPartPr/>
                <p14:nvPr/>
              </p14:nvContentPartPr>
              <p14:xfrm>
                <a:off x="10503018" y="5094075"/>
                <a:ext cx="49320" cy="91080"/>
              </p14:xfrm>
            </p:contentPart>
          </mc:Choice>
          <mc:Fallback xmlns="">
            <p:pic>
              <p:nvPicPr>
                <p:cNvPr id="183" name="筆跡 182">
                  <a:extLst>
                    <a:ext uri="{FF2B5EF4-FFF2-40B4-BE49-F238E27FC236}">
                      <a16:creationId xmlns:a16="http://schemas.microsoft.com/office/drawing/2014/main" id="{AA0656B2-F3D5-4E43-A7E3-EE6BF0992B1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85018" y="5076435"/>
                  <a:ext cx="84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4" name="筆跡 183">
                  <a:extLst>
                    <a:ext uri="{FF2B5EF4-FFF2-40B4-BE49-F238E27FC236}">
                      <a16:creationId xmlns:a16="http://schemas.microsoft.com/office/drawing/2014/main" id="{48DD0A25-C3A7-4150-9517-3DC35D7A452C}"/>
                    </a:ext>
                  </a:extLst>
                </p14:cNvPr>
                <p14:cNvContentPartPr/>
                <p14:nvPr/>
              </p14:nvContentPartPr>
              <p14:xfrm>
                <a:off x="10563498" y="5095515"/>
                <a:ext cx="54720" cy="47160"/>
              </p14:xfrm>
            </p:contentPart>
          </mc:Choice>
          <mc:Fallback xmlns="">
            <p:pic>
              <p:nvPicPr>
                <p:cNvPr id="184" name="筆跡 183">
                  <a:extLst>
                    <a:ext uri="{FF2B5EF4-FFF2-40B4-BE49-F238E27FC236}">
                      <a16:creationId xmlns:a16="http://schemas.microsoft.com/office/drawing/2014/main" id="{48DD0A25-C3A7-4150-9517-3DC35D7A452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545498" y="5077875"/>
                  <a:ext cx="90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5" name="筆跡 184">
                  <a:extLst>
                    <a:ext uri="{FF2B5EF4-FFF2-40B4-BE49-F238E27FC236}">
                      <a16:creationId xmlns:a16="http://schemas.microsoft.com/office/drawing/2014/main" id="{96D9A2D7-6C0A-4B4F-9040-B64CF53E0AC2}"/>
                    </a:ext>
                  </a:extLst>
                </p14:cNvPr>
                <p14:cNvContentPartPr/>
                <p14:nvPr/>
              </p14:nvContentPartPr>
              <p14:xfrm>
                <a:off x="10675098" y="4889595"/>
                <a:ext cx="75960" cy="219600"/>
              </p14:xfrm>
            </p:contentPart>
          </mc:Choice>
          <mc:Fallback xmlns="">
            <p:pic>
              <p:nvPicPr>
                <p:cNvPr id="185" name="筆跡 184">
                  <a:extLst>
                    <a:ext uri="{FF2B5EF4-FFF2-40B4-BE49-F238E27FC236}">
                      <a16:creationId xmlns:a16="http://schemas.microsoft.com/office/drawing/2014/main" id="{96D9A2D7-6C0A-4B4F-9040-B64CF53E0AC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657098" y="4871595"/>
                  <a:ext cx="1116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6" name="筆跡 185">
                  <a:extLst>
                    <a:ext uri="{FF2B5EF4-FFF2-40B4-BE49-F238E27FC236}">
                      <a16:creationId xmlns:a16="http://schemas.microsoft.com/office/drawing/2014/main" id="{FB9032CD-B29B-4464-979D-08492A8F9342}"/>
                    </a:ext>
                  </a:extLst>
                </p14:cNvPr>
                <p14:cNvContentPartPr/>
                <p14:nvPr/>
              </p14:nvContentPartPr>
              <p14:xfrm>
                <a:off x="10634778" y="5019915"/>
                <a:ext cx="236880" cy="12240"/>
              </p14:xfrm>
            </p:contentPart>
          </mc:Choice>
          <mc:Fallback xmlns="">
            <p:pic>
              <p:nvPicPr>
                <p:cNvPr id="186" name="筆跡 185">
                  <a:extLst>
                    <a:ext uri="{FF2B5EF4-FFF2-40B4-BE49-F238E27FC236}">
                      <a16:creationId xmlns:a16="http://schemas.microsoft.com/office/drawing/2014/main" id="{FB9032CD-B29B-4464-979D-08492A8F934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616778" y="5002275"/>
                  <a:ext cx="272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7" name="筆跡 186">
                  <a:extLst>
                    <a:ext uri="{FF2B5EF4-FFF2-40B4-BE49-F238E27FC236}">
                      <a16:creationId xmlns:a16="http://schemas.microsoft.com/office/drawing/2014/main" id="{1601F6F0-1F44-4187-BFB6-82B3C538D628}"/>
                    </a:ext>
                  </a:extLst>
                </p14:cNvPr>
                <p14:cNvContentPartPr/>
                <p14:nvPr/>
              </p14:nvContentPartPr>
              <p14:xfrm>
                <a:off x="10762578" y="5117835"/>
                <a:ext cx="38880" cy="145800"/>
              </p14:xfrm>
            </p:contentPart>
          </mc:Choice>
          <mc:Fallback xmlns="">
            <p:pic>
              <p:nvPicPr>
                <p:cNvPr id="187" name="筆跡 186">
                  <a:extLst>
                    <a:ext uri="{FF2B5EF4-FFF2-40B4-BE49-F238E27FC236}">
                      <a16:creationId xmlns:a16="http://schemas.microsoft.com/office/drawing/2014/main" id="{1601F6F0-1F44-4187-BFB6-82B3C538D62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744938" y="5099835"/>
                  <a:ext cx="74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8" name="筆跡 187">
                  <a:extLst>
                    <a:ext uri="{FF2B5EF4-FFF2-40B4-BE49-F238E27FC236}">
                      <a16:creationId xmlns:a16="http://schemas.microsoft.com/office/drawing/2014/main" id="{561BCF1F-D21F-4BCC-A855-1DEEFE9AEAD2}"/>
                    </a:ext>
                  </a:extLst>
                </p14:cNvPr>
                <p14:cNvContentPartPr/>
                <p14:nvPr/>
              </p14:nvContentPartPr>
              <p14:xfrm>
                <a:off x="10777338" y="5113875"/>
                <a:ext cx="144000" cy="136800"/>
              </p14:xfrm>
            </p:contentPart>
          </mc:Choice>
          <mc:Fallback xmlns="">
            <p:pic>
              <p:nvPicPr>
                <p:cNvPr id="188" name="筆跡 187">
                  <a:extLst>
                    <a:ext uri="{FF2B5EF4-FFF2-40B4-BE49-F238E27FC236}">
                      <a16:creationId xmlns:a16="http://schemas.microsoft.com/office/drawing/2014/main" id="{561BCF1F-D21F-4BCC-A855-1DEEFE9AEAD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759698" y="5096235"/>
                  <a:ext cx="17964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27ECC4F6-98FF-48C3-8986-9488F386D7B1}"/>
              </a:ext>
            </a:extLst>
          </p:cNvPr>
          <p:cNvGrpSpPr/>
          <p:nvPr/>
        </p:nvGrpSpPr>
        <p:grpSpPr>
          <a:xfrm>
            <a:off x="4951311" y="1379770"/>
            <a:ext cx="662400" cy="494280"/>
            <a:chOff x="4951311" y="1379770"/>
            <a:chExt cx="66240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5" name="筆跡 194">
                  <a:extLst>
                    <a:ext uri="{FF2B5EF4-FFF2-40B4-BE49-F238E27FC236}">
                      <a16:creationId xmlns:a16="http://schemas.microsoft.com/office/drawing/2014/main" id="{A39CAF25-F2FA-4899-8C21-577A70113647}"/>
                    </a:ext>
                  </a:extLst>
                </p14:cNvPr>
                <p14:cNvContentPartPr/>
                <p14:nvPr/>
              </p14:nvContentPartPr>
              <p14:xfrm>
                <a:off x="4952391" y="1587490"/>
                <a:ext cx="56160" cy="286560"/>
              </p14:xfrm>
            </p:contentPart>
          </mc:Choice>
          <mc:Fallback xmlns="">
            <p:pic>
              <p:nvPicPr>
                <p:cNvPr id="195" name="筆跡 194">
                  <a:extLst>
                    <a:ext uri="{FF2B5EF4-FFF2-40B4-BE49-F238E27FC236}">
                      <a16:creationId xmlns:a16="http://schemas.microsoft.com/office/drawing/2014/main" id="{A39CAF25-F2FA-4899-8C21-577A7011364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934391" y="1569490"/>
                  <a:ext cx="91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6" name="筆跡 195">
                  <a:extLst>
                    <a:ext uri="{FF2B5EF4-FFF2-40B4-BE49-F238E27FC236}">
                      <a16:creationId xmlns:a16="http://schemas.microsoft.com/office/drawing/2014/main" id="{36140CF0-4A6D-4F71-BF19-AC7FB0EDF0A5}"/>
                    </a:ext>
                  </a:extLst>
                </p14:cNvPr>
                <p14:cNvContentPartPr/>
                <p14:nvPr/>
              </p14:nvContentPartPr>
              <p14:xfrm>
                <a:off x="4951311" y="1525570"/>
                <a:ext cx="240840" cy="286560"/>
              </p14:xfrm>
            </p:contentPart>
          </mc:Choice>
          <mc:Fallback xmlns="">
            <p:pic>
              <p:nvPicPr>
                <p:cNvPr id="196" name="筆跡 195">
                  <a:extLst>
                    <a:ext uri="{FF2B5EF4-FFF2-40B4-BE49-F238E27FC236}">
                      <a16:creationId xmlns:a16="http://schemas.microsoft.com/office/drawing/2014/main" id="{36140CF0-4A6D-4F71-BF19-AC7FB0EDF0A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933671" y="1507570"/>
                  <a:ext cx="276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7" name="筆跡 196">
                  <a:extLst>
                    <a:ext uri="{FF2B5EF4-FFF2-40B4-BE49-F238E27FC236}">
                      <a16:creationId xmlns:a16="http://schemas.microsoft.com/office/drawing/2014/main" id="{42093DEE-9939-41A0-93A9-1173F9FBDFCE}"/>
                    </a:ext>
                  </a:extLst>
                </p14:cNvPr>
                <p14:cNvContentPartPr/>
                <p14:nvPr/>
              </p14:nvContentPartPr>
              <p14:xfrm>
                <a:off x="4981191" y="1638610"/>
                <a:ext cx="150480" cy="77400"/>
              </p14:xfrm>
            </p:contentPart>
          </mc:Choice>
          <mc:Fallback xmlns="">
            <p:pic>
              <p:nvPicPr>
                <p:cNvPr id="197" name="筆跡 196">
                  <a:extLst>
                    <a:ext uri="{FF2B5EF4-FFF2-40B4-BE49-F238E27FC236}">
                      <a16:creationId xmlns:a16="http://schemas.microsoft.com/office/drawing/2014/main" id="{42093DEE-9939-41A0-93A9-1173F9FBDFC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63191" y="1620970"/>
                  <a:ext cx="186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8" name="筆跡 197">
                  <a:extLst>
                    <a:ext uri="{FF2B5EF4-FFF2-40B4-BE49-F238E27FC236}">
                      <a16:creationId xmlns:a16="http://schemas.microsoft.com/office/drawing/2014/main" id="{24D16333-5D37-47FC-8F7E-0D223283CC85}"/>
                    </a:ext>
                  </a:extLst>
                </p14:cNvPr>
                <p14:cNvContentPartPr/>
                <p14:nvPr/>
              </p14:nvContentPartPr>
              <p14:xfrm>
                <a:off x="5004591" y="1778290"/>
                <a:ext cx="162720" cy="80280"/>
              </p14:xfrm>
            </p:contentPart>
          </mc:Choice>
          <mc:Fallback xmlns="">
            <p:pic>
              <p:nvPicPr>
                <p:cNvPr id="198" name="筆跡 197">
                  <a:extLst>
                    <a:ext uri="{FF2B5EF4-FFF2-40B4-BE49-F238E27FC236}">
                      <a16:creationId xmlns:a16="http://schemas.microsoft.com/office/drawing/2014/main" id="{24D16333-5D37-47FC-8F7E-0D223283CC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86951" y="1760650"/>
                  <a:ext cx="198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9" name="筆跡 198">
                  <a:extLst>
                    <a:ext uri="{FF2B5EF4-FFF2-40B4-BE49-F238E27FC236}">
                      <a16:creationId xmlns:a16="http://schemas.microsoft.com/office/drawing/2014/main" id="{274D63B6-65C3-469E-A28A-90176174C050}"/>
                    </a:ext>
                  </a:extLst>
                </p14:cNvPr>
                <p14:cNvContentPartPr/>
                <p14:nvPr/>
              </p14:nvContentPartPr>
              <p14:xfrm>
                <a:off x="5214831" y="1413250"/>
                <a:ext cx="174240" cy="68760"/>
              </p14:xfrm>
            </p:contentPart>
          </mc:Choice>
          <mc:Fallback xmlns="">
            <p:pic>
              <p:nvPicPr>
                <p:cNvPr id="199" name="筆跡 198">
                  <a:extLst>
                    <a:ext uri="{FF2B5EF4-FFF2-40B4-BE49-F238E27FC236}">
                      <a16:creationId xmlns:a16="http://schemas.microsoft.com/office/drawing/2014/main" id="{274D63B6-65C3-469E-A28A-90176174C0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97191" y="1395610"/>
                  <a:ext cx="209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0" name="筆跡 199">
                  <a:extLst>
                    <a:ext uri="{FF2B5EF4-FFF2-40B4-BE49-F238E27FC236}">
                      <a16:creationId xmlns:a16="http://schemas.microsoft.com/office/drawing/2014/main" id="{460621D4-48B9-48E3-82F9-B6C4B077BD06}"/>
                    </a:ext>
                  </a:extLst>
                </p14:cNvPr>
                <p14:cNvContentPartPr/>
                <p14:nvPr/>
              </p14:nvContentPartPr>
              <p14:xfrm>
                <a:off x="5246871" y="1405330"/>
                <a:ext cx="64440" cy="240840"/>
              </p14:xfrm>
            </p:contentPart>
          </mc:Choice>
          <mc:Fallback xmlns="">
            <p:pic>
              <p:nvPicPr>
                <p:cNvPr id="200" name="筆跡 199">
                  <a:extLst>
                    <a:ext uri="{FF2B5EF4-FFF2-40B4-BE49-F238E27FC236}">
                      <a16:creationId xmlns:a16="http://schemas.microsoft.com/office/drawing/2014/main" id="{460621D4-48B9-48E3-82F9-B6C4B077BD0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29231" y="1387690"/>
                  <a:ext cx="100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01" name="筆跡 200">
                  <a:extLst>
                    <a:ext uri="{FF2B5EF4-FFF2-40B4-BE49-F238E27FC236}">
                      <a16:creationId xmlns:a16="http://schemas.microsoft.com/office/drawing/2014/main" id="{ED61D8B5-2F49-4B71-8F7E-C11CEFF2B9C9}"/>
                    </a:ext>
                  </a:extLst>
                </p14:cNvPr>
                <p14:cNvContentPartPr/>
                <p14:nvPr/>
              </p14:nvContentPartPr>
              <p14:xfrm>
                <a:off x="5329671" y="1379770"/>
                <a:ext cx="51120" cy="221760"/>
              </p14:xfrm>
            </p:contentPart>
          </mc:Choice>
          <mc:Fallback xmlns="">
            <p:pic>
              <p:nvPicPr>
                <p:cNvPr id="201" name="筆跡 200">
                  <a:extLst>
                    <a:ext uri="{FF2B5EF4-FFF2-40B4-BE49-F238E27FC236}">
                      <a16:creationId xmlns:a16="http://schemas.microsoft.com/office/drawing/2014/main" id="{ED61D8B5-2F49-4B71-8F7E-C11CEFF2B9C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312031" y="1361770"/>
                  <a:ext cx="867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02" name="筆跡 201">
                  <a:extLst>
                    <a:ext uri="{FF2B5EF4-FFF2-40B4-BE49-F238E27FC236}">
                      <a16:creationId xmlns:a16="http://schemas.microsoft.com/office/drawing/2014/main" id="{6D1474C3-7780-4DF7-BB07-D4AF82CAF091}"/>
                    </a:ext>
                  </a:extLst>
                </p14:cNvPr>
                <p14:cNvContentPartPr/>
                <p14:nvPr/>
              </p14:nvContentPartPr>
              <p14:xfrm>
                <a:off x="5282511" y="1505410"/>
                <a:ext cx="60480" cy="41040"/>
              </p14:xfrm>
            </p:contentPart>
          </mc:Choice>
          <mc:Fallback xmlns="">
            <p:pic>
              <p:nvPicPr>
                <p:cNvPr id="202" name="筆跡 201">
                  <a:extLst>
                    <a:ext uri="{FF2B5EF4-FFF2-40B4-BE49-F238E27FC236}">
                      <a16:creationId xmlns:a16="http://schemas.microsoft.com/office/drawing/2014/main" id="{6D1474C3-7780-4DF7-BB07-D4AF82CAF09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264871" y="1487410"/>
                  <a:ext cx="96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03" name="筆跡 202">
                  <a:extLst>
                    <a:ext uri="{FF2B5EF4-FFF2-40B4-BE49-F238E27FC236}">
                      <a16:creationId xmlns:a16="http://schemas.microsoft.com/office/drawing/2014/main" id="{CF1AB818-9139-4ABA-83A9-5E4981B285C5}"/>
                    </a:ext>
                  </a:extLst>
                </p14:cNvPr>
                <p14:cNvContentPartPr/>
                <p14:nvPr/>
              </p14:nvContentPartPr>
              <p14:xfrm>
                <a:off x="5284311" y="1553650"/>
                <a:ext cx="69840" cy="53640"/>
              </p14:xfrm>
            </p:contentPart>
          </mc:Choice>
          <mc:Fallback xmlns="">
            <p:pic>
              <p:nvPicPr>
                <p:cNvPr id="203" name="筆跡 202">
                  <a:extLst>
                    <a:ext uri="{FF2B5EF4-FFF2-40B4-BE49-F238E27FC236}">
                      <a16:creationId xmlns:a16="http://schemas.microsoft.com/office/drawing/2014/main" id="{CF1AB818-9139-4ABA-83A9-5E4981B285C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266671" y="1535650"/>
                  <a:ext cx="105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04" name="筆跡 203">
                  <a:extLst>
                    <a:ext uri="{FF2B5EF4-FFF2-40B4-BE49-F238E27FC236}">
                      <a16:creationId xmlns:a16="http://schemas.microsoft.com/office/drawing/2014/main" id="{9D48FD40-58E3-45C2-95A3-E1D97178D0FA}"/>
                    </a:ext>
                  </a:extLst>
                </p14:cNvPr>
                <p14:cNvContentPartPr/>
                <p14:nvPr/>
              </p14:nvContentPartPr>
              <p14:xfrm>
                <a:off x="5258391" y="1588570"/>
                <a:ext cx="139680" cy="172080"/>
              </p14:xfrm>
            </p:contentPart>
          </mc:Choice>
          <mc:Fallback xmlns="">
            <p:pic>
              <p:nvPicPr>
                <p:cNvPr id="204" name="筆跡 203">
                  <a:extLst>
                    <a:ext uri="{FF2B5EF4-FFF2-40B4-BE49-F238E27FC236}">
                      <a16:creationId xmlns:a16="http://schemas.microsoft.com/office/drawing/2014/main" id="{9D48FD40-58E3-45C2-95A3-E1D97178D0F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40751" y="1570570"/>
                  <a:ext cx="175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5" name="筆跡 204">
                  <a:extLst>
                    <a:ext uri="{FF2B5EF4-FFF2-40B4-BE49-F238E27FC236}">
                      <a16:creationId xmlns:a16="http://schemas.microsoft.com/office/drawing/2014/main" id="{9D18DC05-9339-43D7-A6D7-C3989C05EE6A}"/>
                    </a:ext>
                  </a:extLst>
                </p14:cNvPr>
                <p14:cNvContentPartPr/>
                <p14:nvPr/>
              </p14:nvContentPartPr>
              <p14:xfrm>
                <a:off x="5370351" y="1639330"/>
                <a:ext cx="65880" cy="38880"/>
              </p14:xfrm>
            </p:contentPart>
          </mc:Choice>
          <mc:Fallback xmlns="">
            <p:pic>
              <p:nvPicPr>
                <p:cNvPr id="205" name="筆跡 204">
                  <a:extLst>
                    <a:ext uri="{FF2B5EF4-FFF2-40B4-BE49-F238E27FC236}">
                      <a16:creationId xmlns:a16="http://schemas.microsoft.com/office/drawing/2014/main" id="{9D18DC05-9339-43D7-A6D7-C3989C05EE6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52711" y="1621690"/>
                  <a:ext cx="101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6" name="筆跡 205">
                  <a:extLst>
                    <a:ext uri="{FF2B5EF4-FFF2-40B4-BE49-F238E27FC236}">
                      <a16:creationId xmlns:a16="http://schemas.microsoft.com/office/drawing/2014/main" id="{591DEA3B-D24E-4282-9C7C-CDAB4CEC8798}"/>
                    </a:ext>
                  </a:extLst>
                </p14:cNvPr>
                <p14:cNvContentPartPr/>
                <p14:nvPr/>
              </p14:nvContentPartPr>
              <p14:xfrm>
                <a:off x="5463951" y="1536730"/>
                <a:ext cx="51120" cy="199800"/>
              </p14:xfrm>
            </p:contentPart>
          </mc:Choice>
          <mc:Fallback xmlns="">
            <p:pic>
              <p:nvPicPr>
                <p:cNvPr id="206" name="筆跡 205">
                  <a:extLst>
                    <a:ext uri="{FF2B5EF4-FFF2-40B4-BE49-F238E27FC236}">
                      <a16:creationId xmlns:a16="http://schemas.microsoft.com/office/drawing/2014/main" id="{591DEA3B-D24E-4282-9C7C-CDAB4CEC87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46311" y="1518730"/>
                  <a:ext cx="86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7" name="筆跡 206">
                  <a:extLst>
                    <a:ext uri="{FF2B5EF4-FFF2-40B4-BE49-F238E27FC236}">
                      <a16:creationId xmlns:a16="http://schemas.microsoft.com/office/drawing/2014/main" id="{57B5F96B-E74F-4075-BF3D-8C978A3FED8B}"/>
                    </a:ext>
                  </a:extLst>
                </p14:cNvPr>
                <p14:cNvContentPartPr/>
                <p14:nvPr/>
              </p14:nvContentPartPr>
              <p14:xfrm>
                <a:off x="5458551" y="1494970"/>
                <a:ext cx="155160" cy="205920"/>
              </p14:xfrm>
            </p:contentPart>
          </mc:Choice>
          <mc:Fallback xmlns="">
            <p:pic>
              <p:nvPicPr>
                <p:cNvPr id="207" name="筆跡 206">
                  <a:extLst>
                    <a:ext uri="{FF2B5EF4-FFF2-40B4-BE49-F238E27FC236}">
                      <a16:creationId xmlns:a16="http://schemas.microsoft.com/office/drawing/2014/main" id="{57B5F96B-E74F-4075-BF3D-8C978A3FED8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40551" y="1477330"/>
                  <a:ext cx="190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8" name="筆跡 207">
                  <a:extLst>
                    <a:ext uri="{FF2B5EF4-FFF2-40B4-BE49-F238E27FC236}">
                      <a16:creationId xmlns:a16="http://schemas.microsoft.com/office/drawing/2014/main" id="{E0765BF9-532E-4732-BF85-7D81618DCDB7}"/>
                    </a:ext>
                  </a:extLst>
                </p14:cNvPr>
                <p14:cNvContentPartPr/>
                <p14:nvPr/>
              </p14:nvContentPartPr>
              <p14:xfrm>
                <a:off x="5486271" y="1563730"/>
                <a:ext cx="89640" cy="87480"/>
              </p14:xfrm>
            </p:contentPart>
          </mc:Choice>
          <mc:Fallback xmlns="">
            <p:pic>
              <p:nvPicPr>
                <p:cNvPr id="208" name="筆跡 207">
                  <a:extLst>
                    <a:ext uri="{FF2B5EF4-FFF2-40B4-BE49-F238E27FC236}">
                      <a16:creationId xmlns:a16="http://schemas.microsoft.com/office/drawing/2014/main" id="{E0765BF9-532E-4732-BF85-7D81618DCDB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68271" y="1546090"/>
                  <a:ext cx="1252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9D9CB795-5440-419B-B31B-2592E3BDCC1F}"/>
              </a:ext>
            </a:extLst>
          </p:cNvPr>
          <p:cNvGrpSpPr/>
          <p:nvPr/>
        </p:nvGrpSpPr>
        <p:grpSpPr>
          <a:xfrm>
            <a:off x="5838711" y="1032010"/>
            <a:ext cx="1072080" cy="604440"/>
            <a:chOff x="5838711" y="1032010"/>
            <a:chExt cx="107208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24" name="筆跡 223">
                  <a:extLst>
                    <a:ext uri="{FF2B5EF4-FFF2-40B4-BE49-F238E27FC236}">
                      <a16:creationId xmlns:a16="http://schemas.microsoft.com/office/drawing/2014/main" id="{B233981F-E4ED-4CC0-BAF7-BCB6CAA403C4}"/>
                    </a:ext>
                  </a:extLst>
                </p14:cNvPr>
                <p14:cNvContentPartPr/>
                <p14:nvPr/>
              </p14:nvContentPartPr>
              <p14:xfrm>
                <a:off x="5838711" y="1472650"/>
                <a:ext cx="133560" cy="163800"/>
              </p14:xfrm>
            </p:contentPart>
          </mc:Choice>
          <mc:Fallback xmlns="">
            <p:pic>
              <p:nvPicPr>
                <p:cNvPr id="224" name="筆跡 223">
                  <a:extLst>
                    <a:ext uri="{FF2B5EF4-FFF2-40B4-BE49-F238E27FC236}">
                      <a16:creationId xmlns:a16="http://schemas.microsoft.com/office/drawing/2014/main" id="{B233981F-E4ED-4CC0-BAF7-BCB6CAA403C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20711" y="1455010"/>
                  <a:ext cx="169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25" name="筆跡 224">
                  <a:extLst>
                    <a:ext uri="{FF2B5EF4-FFF2-40B4-BE49-F238E27FC236}">
                      <a16:creationId xmlns:a16="http://schemas.microsoft.com/office/drawing/2014/main" id="{AB5E49D1-1886-4899-A944-8CD7052D1907}"/>
                    </a:ext>
                  </a:extLst>
                </p14:cNvPr>
                <p14:cNvContentPartPr/>
                <p14:nvPr/>
              </p14:nvContentPartPr>
              <p14:xfrm>
                <a:off x="6134991" y="1315690"/>
                <a:ext cx="112680" cy="183240"/>
              </p14:xfrm>
            </p:contentPart>
          </mc:Choice>
          <mc:Fallback xmlns="">
            <p:pic>
              <p:nvPicPr>
                <p:cNvPr id="225" name="筆跡 224">
                  <a:extLst>
                    <a:ext uri="{FF2B5EF4-FFF2-40B4-BE49-F238E27FC236}">
                      <a16:creationId xmlns:a16="http://schemas.microsoft.com/office/drawing/2014/main" id="{AB5E49D1-1886-4899-A944-8CD7052D19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17351" y="1297690"/>
                  <a:ext cx="148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26" name="筆跡 225">
                  <a:extLst>
                    <a:ext uri="{FF2B5EF4-FFF2-40B4-BE49-F238E27FC236}">
                      <a16:creationId xmlns:a16="http://schemas.microsoft.com/office/drawing/2014/main" id="{82F00BAA-C1FD-414A-BC1B-F16CE254E58A}"/>
                    </a:ext>
                  </a:extLst>
                </p14:cNvPr>
                <p14:cNvContentPartPr/>
                <p14:nvPr/>
              </p14:nvContentPartPr>
              <p14:xfrm>
                <a:off x="6154791" y="1397410"/>
                <a:ext cx="59760" cy="36720"/>
              </p14:xfrm>
            </p:contentPart>
          </mc:Choice>
          <mc:Fallback xmlns="">
            <p:pic>
              <p:nvPicPr>
                <p:cNvPr id="226" name="筆跡 225">
                  <a:extLst>
                    <a:ext uri="{FF2B5EF4-FFF2-40B4-BE49-F238E27FC236}">
                      <a16:creationId xmlns:a16="http://schemas.microsoft.com/office/drawing/2014/main" id="{82F00BAA-C1FD-414A-BC1B-F16CE254E58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137151" y="1379770"/>
                  <a:ext cx="95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27" name="筆跡 226">
                  <a:extLst>
                    <a:ext uri="{FF2B5EF4-FFF2-40B4-BE49-F238E27FC236}">
                      <a16:creationId xmlns:a16="http://schemas.microsoft.com/office/drawing/2014/main" id="{A6C9C770-620A-44B5-A0C2-F26D25B8F435}"/>
                    </a:ext>
                  </a:extLst>
                </p14:cNvPr>
                <p14:cNvContentPartPr/>
                <p14:nvPr/>
              </p14:nvContentPartPr>
              <p14:xfrm>
                <a:off x="6173151" y="1434130"/>
                <a:ext cx="72360" cy="54000"/>
              </p14:xfrm>
            </p:contentPart>
          </mc:Choice>
          <mc:Fallback xmlns="">
            <p:pic>
              <p:nvPicPr>
                <p:cNvPr id="227" name="筆跡 226">
                  <a:extLst>
                    <a:ext uri="{FF2B5EF4-FFF2-40B4-BE49-F238E27FC236}">
                      <a16:creationId xmlns:a16="http://schemas.microsoft.com/office/drawing/2014/main" id="{A6C9C770-620A-44B5-A0C2-F26D25B8F43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55151" y="1416490"/>
                  <a:ext cx="108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441F69D9-24E1-43AF-8D1B-37B3E38A8C1D}"/>
                    </a:ext>
                  </a:extLst>
                </p14:cNvPr>
                <p14:cNvContentPartPr/>
                <p14:nvPr/>
              </p14:nvContentPartPr>
              <p14:xfrm>
                <a:off x="6258831" y="1149010"/>
                <a:ext cx="99360" cy="61560"/>
              </p14:xfrm>
            </p:contentPart>
          </mc:Choice>
          <mc:Fallback xmlns="">
            <p:pic>
              <p:nvPicPr>
                <p:cNvPr id="228" name="筆跡 227">
                  <a:extLst>
                    <a:ext uri="{FF2B5EF4-FFF2-40B4-BE49-F238E27FC236}">
                      <a16:creationId xmlns:a16="http://schemas.microsoft.com/office/drawing/2014/main" id="{441F69D9-24E1-43AF-8D1B-37B3E38A8C1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240831" y="1131370"/>
                  <a:ext cx="135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0F28927F-1FF7-46D5-92AA-55CEBDA36318}"/>
                    </a:ext>
                  </a:extLst>
                </p14:cNvPr>
                <p14:cNvContentPartPr/>
                <p14:nvPr/>
              </p14:nvContentPartPr>
              <p14:xfrm>
                <a:off x="6305271" y="1142890"/>
                <a:ext cx="16200" cy="93600"/>
              </p14:xfrm>
            </p:contentPart>
          </mc:Choice>
          <mc:Fallback xmlns="">
            <p:pic>
              <p:nvPicPr>
                <p:cNvPr id="229" name="筆跡 228">
                  <a:extLst>
                    <a:ext uri="{FF2B5EF4-FFF2-40B4-BE49-F238E27FC236}">
                      <a16:creationId xmlns:a16="http://schemas.microsoft.com/office/drawing/2014/main" id="{0F28927F-1FF7-46D5-92AA-55CEBDA3631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287271" y="1125250"/>
                  <a:ext cx="51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0" name="筆跡 229">
                  <a:extLst>
                    <a:ext uri="{FF2B5EF4-FFF2-40B4-BE49-F238E27FC236}">
                      <a16:creationId xmlns:a16="http://schemas.microsoft.com/office/drawing/2014/main" id="{C8B7E0C5-C03A-4799-A03C-A73E017D3DA1}"/>
                    </a:ext>
                  </a:extLst>
                </p14:cNvPr>
                <p14:cNvContentPartPr/>
                <p14:nvPr/>
              </p14:nvContentPartPr>
              <p14:xfrm>
                <a:off x="6282591" y="1226410"/>
                <a:ext cx="122400" cy="158400"/>
              </p14:xfrm>
            </p:contentPart>
          </mc:Choice>
          <mc:Fallback xmlns="">
            <p:pic>
              <p:nvPicPr>
                <p:cNvPr id="230" name="筆跡 229">
                  <a:extLst>
                    <a:ext uri="{FF2B5EF4-FFF2-40B4-BE49-F238E27FC236}">
                      <a16:creationId xmlns:a16="http://schemas.microsoft.com/office/drawing/2014/main" id="{C8B7E0C5-C03A-4799-A03C-A73E017D3DA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64951" y="1208410"/>
                  <a:ext cx="158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1" name="筆跡 230">
                  <a:extLst>
                    <a:ext uri="{FF2B5EF4-FFF2-40B4-BE49-F238E27FC236}">
                      <a16:creationId xmlns:a16="http://schemas.microsoft.com/office/drawing/2014/main" id="{756ECA13-1433-4637-8665-2B3286C6CB40}"/>
                    </a:ext>
                  </a:extLst>
                </p14:cNvPr>
                <p14:cNvContentPartPr/>
                <p14:nvPr/>
              </p14:nvContentPartPr>
              <p14:xfrm>
                <a:off x="6375471" y="1274650"/>
                <a:ext cx="106200" cy="230400"/>
              </p14:xfrm>
            </p:contentPart>
          </mc:Choice>
          <mc:Fallback xmlns="">
            <p:pic>
              <p:nvPicPr>
                <p:cNvPr id="231" name="筆跡 230">
                  <a:extLst>
                    <a:ext uri="{FF2B5EF4-FFF2-40B4-BE49-F238E27FC236}">
                      <a16:creationId xmlns:a16="http://schemas.microsoft.com/office/drawing/2014/main" id="{756ECA13-1433-4637-8665-2B3286C6CB4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357471" y="1256650"/>
                  <a:ext cx="141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9" name="筆跡 238">
                  <a:extLst>
                    <a:ext uri="{FF2B5EF4-FFF2-40B4-BE49-F238E27FC236}">
                      <a16:creationId xmlns:a16="http://schemas.microsoft.com/office/drawing/2014/main" id="{49409244-6181-43AC-B7C1-3A6F0018769D}"/>
                    </a:ext>
                  </a:extLst>
                </p14:cNvPr>
                <p14:cNvContentPartPr/>
                <p14:nvPr/>
              </p14:nvContentPartPr>
              <p14:xfrm>
                <a:off x="6573471" y="1147930"/>
                <a:ext cx="70560" cy="256320"/>
              </p14:xfrm>
            </p:contentPart>
          </mc:Choice>
          <mc:Fallback xmlns="">
            <p:pic>
              <p:nvPicPr>
                <p:cNvPr id="239" name="筆跡 238">
                  <a:extLst>
                    <a:ext uri="{FF2B5EF4-FFF2-40B4-BE49-F238E27FC236}">
                      <a16:creationId xmlns:a16="http://schemas.microsoft.com/office/drawing/2014/main" id="{49409244-6181-43AC-B7C1-3A6F0018769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555831" y="1129930"/>
                  <a:ext cx="106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40" name="筆跡 239">
                  <a:extLst>
                    <a:ext uri="{FF2B5EF4-FFF2-40B4-BE49-F238E27FC236}">
                      <a16:creationId xmlns:a16="http://schemas.microsoft.com/office/drawing/2014/main" id="{9F8AC115-80C7-42EE-ABFD-280301C0CD10}"/>
                    </a:ext>
                  </a:extLst>
                </p14:cNvPr>
                <p14:cNvContentPartPr/>
                <p14:nvPr/>
              </p14:nvContentPartPr>
              <p14:xfrm>
                <a:off x="6571311" y="1082050"/>
                <a:ext cx="112680" cy="126360"/>
              </p14:xfrm>
            </p:contentPart>
          </mc:Choice>
          <mc:Fallback xmlns="">
            <p:pic>
              <p:nvPicPr>
                <p:cNvPr id="240" name="筆跡 239">
                  <a:extLst>
                    <a:ext uri="{FF2B5EF4-FFF2-40B4-BE49-F238E27FC236}">
                      <a16:creationId xmlns:a16="http://schemas.microsoft.com/office/drawing/2014/main" id="{9F8AC115-80C7-42EE-ABFD-280301C0CD1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553311" y="1064050"/>
                  <a:ext cx="148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41" name="筆跡 240">
                  <a:extLst>
                    <a:ext uri="{FF2B5EF4-FFF2-40B4-BE49-F238E27FC236}">
                      <a16:creationId xmlns:a16="http://schemas.microsoft.com/office/drawing/2014/main" id="{8239DFD5-71AF-4C2C-9D89-F25405BCFE9B}"/>
                    </a:ext>
                  </a:extLst>
                </p14:cNvPr>
                <p14:cNvContentPartPr/>
                <p14:nvPr/>
              </p14:nvContentPartPr>
              <p14:xfrm>
                <a:off x="6586071" y="1137130"/>
                <a:ext cx="73440" cy="37080"/>
              </p14:xfrm>
            </p:contentPart>
          </mc:Choice>
          <mc:Fallback xmlns="">
            <p:pic>
              <p:nvPicPr>
                <p:cNvPr id="241" name="筆跡 240">
                  <a:extLst>
                    <a:ext uri="{FF2B5EF4-FFF2-40B4-BE49-F238E27FC236}">
                      <a16:creationId xmlns:a16="http://schemas.microsoft.com/office/drawing/2014/main" id="{8239DFD5-71AF-4C2C-9D89-F25405BCFE9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68071" y="1119130"/>
                  <a:ext cx="109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42" name="筆跡 241">
                  <a:extLst>
                    <a:ext uri="{FF2B5EF4-FFF2-40B4-BE49-F238E27FC236}">
                      <a16:creationId xmlns:a16="http://schemas.microsoft.com/office/drawing/2014/main" id="{212D9A40-A67B-4106-8A18-42FF6018F162}"/>
                    </a:ext>
                  </a:extLst>
                </p14:cNvPr>
                <p14:cNvContentPartPr/>
                <p14:nvPr/>
              </p14:nvContentPartPr>
              <p14:xfrm>
                <a:off x="6605151" y="1168810"/>
                <a:ext cx="82800" cy="51840"/>
              </p14:xfrm>
            </p:contentPart>
          </mc:Choice>
          <mc:Fallback xmlns="">
            <p:pic>
              <p:nvPicPr>
                <p:cNvPr id="242" name="筆跡 241">
                  <a:extLst>
                    <a:ext uri="{FF2B5EF4-FFF2-40B4-BE49-F238E27FC236}">
                      <a16:creationId xmlns:a16="http://schemas.microsoft.com/office/drawing/2014/main" id="{212D9A40-A67B-4106-8A18-42FF6018F16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87511" y="1150810"/>
                  <a:ext cx="118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43" name="筆跡 242">
                  <a:extLst>
                    <a:ext uri="{FF2B5EF4-FFF2-40B4-BE49-F238E27FC236}">
                      <a16:creationId xmlns:a16="http://schemas.microsoft.com/office/drawing/2014/main" id="{E2B0849F-1A6D-42B7-99BD-7EB8126CCFCC}"/>
                    </a:ext>
                  </a:extLst>
                </p14:cNvPr>
                <p14:cNvContentPartPr/>
                <p14:nvPr/>
              </p14:nvContentPartPr>
              <p14:xfrm>
                <a:off x="6718551" y="1051810"/>
                <a:ext cx="31320" cy="106560"/>
              </p14:xfrm>
            </p:contentPart>
          </mc:Choice>
          <mc:Fallback xmlns="">
            <p:pic>
              <p:nvPicPr>
                <p:cNvPr id="243" name="筆跡 242">
                  <a:extLst>
                    <a:ext uri="{FF2B5EF4-FFF2-40B4-BE49-F238E27FC236}">
                      <a16:creationId xmlns:a16="http://schemas.microsoft.com/office/drawing/2014/main" id="{E2B0849F-1A6D-42B7-99BD-7EB8126CCFC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00551" y="1034170"/>
                  <a:ext cx="66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44" name="筆跡 243">
                  <a:extLst>
                    <a:ext uri="{FF2B5EF4-FFF2-40B4-BE49-F238E27FC236}">
                      <a16:creationId xmlns:a16="http://schemas.microsoft.com/office/drawing/2014/main" id="{D765F4C4-DD84-42A1-A969-353A24BAC246}"/>
                    </a:ext>
                  </a:extLst>
                </p14:cNvPr>
                <p14:cNvContentPartPr/>
                <p14:nvPr/>
              </p14:nvContentPartPr>
              <p14:xfrm>
                <a:off x="6726831" y="1032010"/>
                <a:ext cx="183960" cy="284400"/>
              </p14:xfrm>
            </p:contentPart>
          </mc:Choice>
          <mc:Fallback xmlns="">
            <p:pic>
              <p:nvPicPr>
                <p:cNvPr id="244" name="筆跡 243">
                  <a:extLst>
                    <a:ext uri="{FF2B5EF4-FFF2-40B4-BE49-F238E27FC236}">
                      <a16:creationId xmlns:a16="http://schemas.microsoft.com/office/drawing/2014/main" id="{D765F4C4-DD84-42A1-A969-353A24BAC2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709191" y="1014010"/>
                  <a:ext cx="219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2E93EB7B-2F1C-4A39-8B9F-51C85B3FE999}"/>
                    </a:ext>
                  </a:extLst>
                </p14:cNvPr>
                <p14:cNvContentPartPr/>
                <p14:nvPr/>
              </p14:nvContentPartPr>
              <p14:xfrm>
                <a:off x="6754551" y="1081330"/>
                <a:ext cx="58680" cy="35640"/>
              </p14:xfrm>
            </p:contentPart>
          </mc:Choice>
          <mc:Fallback xmlns="">
            <p:pic>
              <p:nvPicPr>
                <p:cNvPr id="245" name="筆跡 244">
                  <a:extLst>
                    <a:ext uri="{FF2B5EF4-FFF2-40B4-BE49-F238E27FC236}">
                      <a16:creationId xmlns:a16="http://schemas.microsoft.com/office/drawing/2014/main" id="{2E93EB7B-2F1C-4A39-8B9F-51C85B3FE99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36911" y="1063690"/>
                  <a:ext cx="94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CD18CD44-12A5-42BF-A87D-227806D2C989}"/>
                    </a:ext>
                  </a:extLst>
                </p14:cNvPr>
                <p14:cNvContentPartPr/>
                <p14:nvPr/>
              </p14:nvContentPartPr>
              <p14:xfrm>
                <a:off x="6761391" y="1129210"/>
                <a:ext cx="66240" cy="29880"/>
              </p14:xfrm>
            </p:contentPart>
          </mc:Choice>
          <mc:Fallback xmlns="">
            <p:pic>
              <p:nvPicPr>
                <p:cNvPr id="246" name="筆跡 245">
                  <a:extLst>
                    <a:ext uri="{FF2B5EF4-FFF2-40B4-BE49-F238E27FC236}">
                      <a16:creationId xmlns:a16="http://schemas.microsoft.com/office/drawing/2014/main" id="{CD18CD44-12A5-42BF-A87D-227806D2C98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743391" y="1111210"/>
                  <a:ext cx="101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47" name="筆跡 246">
                  <a:extLst>
                    <a:ext uri="{FF2B5EF4-FFF2-40B4-BE49-F238E27FC236}">
                      <a16:creationId xmlns:a16="http://schemas.microsoft.com/office/drawing/2014/main" id="{C6E9AF3B-680A-4220-8F0F-ACCB5E894F8A}"/>
                    </a:ext>
                  </a:extLst>
                </p14:cNvPr>
                <p14:cNvContentPartPr/>
                <p14:nvPr/>
              </p14:nvContentPartPr>
              <p14:xfrm>
                <a:off x="6717831" y="1240090"/>
                <a:ext cx="100800" cy="130680"/>
              </p14:xfrm>
            </p:contentPart>
          </mc:Choice>
          <mc:Fallback xmlns="">
            <p:pic>
              <p:nvPicPr>
                <p:cNvPr id="247" name="筆跡 246">
                  <a:extLst>
                    <a:ext uri="{FF2B5EF4-FFF2-40B4-BE49-F238E27FC236}">
                      <a16:creationId xmlns:a16="http://schemas.microsoft.com/office/drawing/2014/main" id="{C6E9AF3B-680A-4220-8F0F-ACCB5E894F8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700191" y="1222450"/>
                  <a:ext cx="1364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群組 275">
            <a:extLst>
              <a:ext uri="{FF2B5EF4-FFF2-40B4-BE49-F238E27FC236}">
                <a16:creationId xmlns:a16="http://schemas.microsoft.com/office/drawing/2014/main" id="{C59954CF-58ED-41C2-A679-C253D5C3845E}"/>
              </a:ext>
            </a:extLst>
          </p:cNvPr>
          <p:cNvGrpSpPr/>
          <p:nvPr/>
        </p:nvGrpSpPr>
        <p:grpSpPr>
          <a:xfrm>
            <a:off x="10779816" y="2564583"/>
            <a:ext cx="187560" cy="402120"/>
            <a:chOff x="10779816" y="2564583"/>
            <a:chExt cx="18756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58" name="筆跡 257">
                  <a:extLst>
                    <a:ext uri="{FF2B5EF4-FFF2-40B4-BE49-F238E27FC236}">
                      <a16:creationId xmlns:a16="http://schemas.microsoft.com/office/drawing/2014/main" id="{1D8EE217-DC58-48D1-97D5-90BAEAC4EDDB}"/>
                    </a:ext>
                  </a:extLst>
                </p14:cNvPr>
                <p14:cNvContentPartPr/>
                <p14:nvPr/>
              </p14:nvContentPartPr>
              <p14:xfrm>
                <a:off x="10783416" y="2564583"/>
                <a:ext cx="130680" cy="40320"/>
              </p14:xfrm>
            </p:contentPart>
          </mc:Choice>
          <mc:Fallback xmlns="">
            <p:pic>
              <p:nvPicPr>
                <p:cNvPr id="258" name="筆跡 257">
                  <a:extLst>
                    <a:ext uri="{FF2B5EF4-FFF2-40B4-BE49-F238E27FC236}">
                      <a16:creationId xmlns:a16="http://schemas.microsoft.com/office/drawing/2014/main" id="{1D8EE217-DC58-48D1-97D5-90BAEAC4EDD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765416" y="2546943"/>
                  <a:ext cx="166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59" name="筆跡 258">
                  <a:extLst>
                    <a:ext uri="{FF2B5EF4-FFF2-40B4-BE49-F238E27FC236}">
                      <a16:creationId xmlns:a16="http://schemas.microsoft.com/office/drawing/2014/main" id="{ADF8B9D7-2F58-4449-9A0A-BF7DF1D6B748}"/>
                    </a:ext>
                  </a:extLst>
                </p14:cNvPr>
                <p14:cNvContentPartPr/>
                <p14:nvPr/>
              </p14:nvContentPartPr>
              <p14:xfrm>
                <a:off x="10802136" y="2677623"/>
                <a:ext cx="118440" cy="44640"/>
              </p14:xfrm>
            </p:contentPart>
          </mc:Choice>
          <mc:Fallback xmlns="">
            <p:pic>
              <p:nvPicPr>
                <p:cNvPr id="259" name="筆跡 258">
                  <a:extLst>
                    <a:ext uri="{FF2B5EF4-FFF2-40B4-BE49-F238E27FC236}">
                      <a16:creationId xmlns:a16="http://schemas.microsoft.com/office/drawing/2014/main" id="{ADF8B9D7-2F58-4449-9A0A-BF7DF1D6B74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784136" y="2659623"/>
                  <a:ext cx="154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61" name="筆跡 260">
                  <a:extLst>
                    <a:ext uri="{FF2B5EF4-FFF2-40B4-BE49-F238E27FC236}">
                      <a16:creationId xmlns:a16="http://schemas.microsoft.com/office/drawing/2014/main" id="{06A1B08B-9010-448F-A31D-290685A8BF17}"/>
                    </a:ext>
                  </a:extLst>
                </p14:cNvPr>
                <p14:cNvContentPartPr/>
                <p14:nvPr/>
              </p14:nvContentPartPr>
              <p14:xfrm>
                <a:off x="10779816" y="2763303"/>
                <a:ext cx="187560" cy="69120"/>
              </p14:xfrm>
            </p:contentPart>
          </mc:Choice>
          <mc:Fallback xmlns="">
            <p:pic>
              <p:nvPicPr>
                <p:cNvPr id="261" name="筆跡 260">
                  <a:extLst>
                    <a:ext uri="{FF2B5EF4-FFF2-40B4-BE49-F238E27FC236}">
                      <a16:creationId xmlns:a16="http://schemas.microsoft.com/office/drawing/2014/main" id="{06A1B08B-9010-448F-A31D-290685A8BF1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761816" y="2745303"/>
                  <a:ext cx="223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62" name="筆跡 261">
                  <a:extLst>
                    <a:ext uri="{FF2B5EF4-FFF2-40B4-BE49-F238E27FC236}">
                      <a16:creationId xmlns:a16="http://schemas.microsoft.com/office/drawing/2014/main" id="{BB5F097E-251F-42B3-A925-BBBB5ADAA16A}"/>
                    </a:ext>
                  </a:extLst>
                </p14:cNvPr>
                <p14:cNvContentPartPr/>
                <p14:nvPr/>
              </p14:nvContentPartPr>
              <p14:xfrm>
                <a:off x="10829856" y="2581503"/>
                <a:ext cx="86760" cy="385200"/>
              </p14:xfrm>
            </p:contentPart>
          </mc:Choice>
          <mc:Fallback xmlns="">
            <p:pic>
              <p:nvPicPr>
                <p:cNvPr id="262" name="筆跡 261">
                  <a:extLst>
                    <a:ext uri="{FF2B5EF4-FFF2-40B4-BE49-F238E27FC236}">
                      <a16:creationId xmlns:a16="http://schemas.microsoft.com/office/drawing/2014/main" id="{BB5F097E-251F-42B3-A925-BBBB5ADAA16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812216" y="2563503"/>
                  <a:ext cx="12240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4FAAA6B1-45B3-4BB3-96F9-D635718D1106}"/>
              </a:ext>
            </a:extLst>
          </p:cNvPr>
          <p:cNvGrpSpPr/>
          <p:nvPr/>
        </p:nvGrpSpPr>
        <p:grpSpPr>
          <a:xfrm>
            <a:off x="10740936" y="3109263"/>
            <a:ext cx="447120" cy="369720"/>
            <a:chOff x="10740936" y="3109263"/>
            <a:chExt cx="44712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63" name="筆跡 262">
                  <a:extLst>
                    <a:ext uri="{FF2B5EF4-FFF2-40B4-BE49-F238E27FC236}">
                      <a16:creationId xmlns:a16="http://schemas.microsoft.com/office/drawing/2014/main" id="{D46D9CC1-4DF6-40D5-8F43-86FDC10C96A8}"/>
                    </a:ext>
                  </a:extLst>
                </p14:cNvPr>
                <p14:cNvContentPartPr/>
                <p14:nvPr/>
              </p14:nvContentPartPr>
              <p14:xfrm>
                <a:off x="10740936" y="3247863"/>
                <a:ext cx="112320" cy="49680"/>
              </p14:xfrm>
            </p:contentPart>
          </mc:Choice>
          <mc:Fallback xmlns="">
            <p:pic>
              <p:nvPicPr>
                <p:cNvPr id="263" name="筆跡 262">
                  <a:extLst>
                    <a:ext uri="{FF2B5EF4-FFF2-40B4-BE49-F238E27FC236}">
                      <a16:creationId xmlns:a16="http://schemas.microsoft.com/office/drawing/2014/main" id="{D46D9CC1-4DF6-40D5-8F43-86FDC10C96A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722936" y="3230223"/>
                  <a:ext cx="147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64" name="筆跡 263">
                  <a:extLst>
                    <a:ext uri="{FF2B5EF4-FFF2-40B4-BE49-F238E27FC236}">
                      <a16:creationId xmlns:a16="http://schemas.microsoft.com/office/drawing/2014/main" id="{3E1CC631-D906-41F2-A566-5570E5363EDE}"/>
                    </a:ext>
                  </a:extLst>
                </p14:cNvPr>
                <p14:cNvContentPartPr/>
                <p14:nvPr/>
              </p14:nvContentPartPr>
              <p14:xfrm>
                <a:off x="10803216" y="3222303"/>
                <a:ext cx="33120" cy="252360"/>
              </p14:xfrm>
            </p:contentPart>
          </mc:Choice>
          <mc:Fallback xmlns="">
            <p:pic>
              <p:nvPicPr>
                <p:cNvPr id="264" name="筆跡 263">
                  <a:extLst>
                    <a:ext uri="{FF2B5EF4-FFF2-40B4-BE49-F238E27FC236}">
                      <a16:creationId xmlns:a16="http://schemas.microsoft.com/office/drawing/2014/main" id="{3E1CC631-D906-41F2-A566-5570E5363ED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785576" y="3204663"/>
                  <a:ext cx="68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65" name="筆跡 264">
                  <a:extLst>
                    <a:ext uri="{FF2B5EF4-FFF2-40B4-BE49-F238E27FC236}">
                      <a16:creationId xmlns:a16="http://schemas.microsoft.com/office/drawing/2014/main" id="{FDA3B60C-3330-436B-9526-B48D9BCC9958}"/>
                    </a:ext>
                  </a:extLst>
                </p14:cNvPr>
                <p14:cNvContentPartPr/>
                <p14:nvPr/>
              </p14:nvContentPartPr>
              <p14:xfrm>
                <a:off x="10741296" y="3313743"/>
                <a:ext cx="70920" cy="104400"/>
              </p14:xfrm>
            </p:contentPart>
          </mc:Choice>
          <mc:Fallback xmlns="">
            <p:pic>
              <p:nvPicPr>
                <p:cNvPr id="265" name="筆跡 264">
                  <a:extLst>
                    <a:ext uri="{FF2B5EF4-FFF2-40B4-BE49-F238E27FC236}">
                      <a16:creationId xmlns:a16="http://schemas.microsoft.com/office/drawing/2014/main" id="{FDA3B60C-3330-436B-9526-B48D9BCC995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23296" y="3295743"/>
                  <a:ext cx="106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66" name="筆跡 265">
                  <a:extLst>
                    <a:ext uri="{FF2B5EF4-FFF2-40B4-BE49-F238E27FC236}">
                      <a16:creationId xmlns:a16="http://schemas.microsoft.com/office/drawing/2014/main" id="{5FBA29F2-74B0-423B-895C-9FEEB25F2B7C}"/>
                    </a:ext>
                  </a:extLst>
                </p14:cNvPr>
                <p14:cNvContentPartPr/>
                <p14:nvPr/>
              </p14:nvContentPartPr>
              <p14:xfrm>
                <a:off x="10817616" y="3320223"/>
                <a:ext cx="74880" cy="69480"/>
              </p14:xfrm>
            </p:contentPart>
          </mc:Choice>
          <mc:Fallback xmlns="">
            <p:pic>
              <p:nvPicPr>
                <p:cNvPr id="266" name="筆跡 265">
                  <a:extLst>
                    <a:ext uri="{FF2B5EF4-FFF2-40B4-BE49-F238E27FC236}">
                      <a16:creationId xmlns:a16="http://schemas.microsoft.com/office/drawing/2014/main" id="{5FBA29F2-74B0-423B-895C-9FEEB25F2B7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99976" y="3302583"/>
                  <a:ext cx="110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A3ED3218-A12E-4F81-9AE0-17255C2359BD}"/>
                    </a:ext>
                  </a:extLst>
                </p14:cNvPr>
                <p14:cNvContentPartPr/>
                <p14:nvPr/>
              </p14:nvContentPartPr>
              <p14:xfrm>
                <a:off x="10913016" y="3131223"/>
                <a:ext cx="79920" cy="142560"/>
              </p14:xfrm>
            </p:contentPart>
          </mc:Choice>
          <mc:Fallback xmlns="">
            <p:pic>
              <p:nvPicPr>
                <p:cNvPr id="267" name="筆跡 266">
                  <a:extLst>
                    <a:ext uri="{FF2B5EF4-FFF2-40B4-BE49-F238E27FC236}">
                      <a16:creationId xmlns:a16="http://schemas.microsoft.com/office/drawing/2014/main" id="{A3ED3218-A12E-4F81-9AE0-17255C2359B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895016" y="3113223"/>
                  <a:ext cx="115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B5FBACEA-2FA4-45D9-A8BD-8BF84C5A06A7}"/>
                    </a:ext>
                  </a:extLst>
                </p14:cNvPr>
                <p14:cNvContentPartPr/>
                <p14:nvPr/>
              </p14:nvContentPartPr>
              <p14:xfrm>
                <a:off x="11041176" y="3109263"/>
                <a:ext cx="97200" cy="135000"/>
              </p14:xfrm>
            </p:contentPart>
          </mc:Choice>
          <mc:Fallback xmlns="">
            <p:pic>
              <p:nvPicPr>
                <p:cNvPr id="268" name="筆跡 267">
                  <a:extLst>
                    <a:ext uri="{FF2B5EF4-FFF2-40B4-BE49-F238E27FC236}">
                      <a16:creationId xmlns:a16="http://schemas.microsoft.com/office/drawing/2014/main" id="{B5FBACEA-2FA4-45D9-A8BD-8BF84C5A06A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023176" y="3091623"/>
                  <a:ext cx="132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69" name="筆跡 268">
                  <a:extLst>
                    <a:ext uri="{FF2B5EF4-FFF2-40B4-BE49-F238E27FC236}">
                      <a16:creationId xmlns:a16="http://schemas.microsoft.com/office/drawing/2014/main" id="{8B72E98D-E2D7-4340-BC98-74D4D2F320C6}"/>
                    </a:ext>
                  </a:extLst>
                </p14:cNvPr>
                <p14:cNvContentPartPr/>
                <p14:nvPr/>
              </p14:nvContentPartPr>
              <p14:xfrm>
                <a:off x="10959456" y="3318783"/>
                <a:ext cx="189720" cy="48960"/>
              </p14:xfrm>
            </p:contentPart>
          </mc:Choice>
          <mc:Fallback xmlns="">
            <p:pic>
              <p:nvPicPr>
                <p:cNvPr id="269" name="筆跡 268">
                  <a:extLst>
                    <a:ext uri="{FF2B5EF4-FFF2-40B4-BE49-F238E27FC236}">
                      <a16:creationId xmlns:a16="http://schemas.microsoft.com/office/drawing/2014/main" id="{8B72E98D-E2D7-4340-BC98-74D4D2F320C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941816" y="3301143"/>
                  <a:ext cx="225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70" name="筆跡 269">
                  <a:extLst>
                    <a:ext uri="{FF2B5EF4-FFF2-40B4-BE49-F238E27FC236}">
                      <a16:creationId xmlns:a16="http://schemas.microsoft.com/office/drawing/2014/main" id="{8C001F7E-D916-4C5B-9A51-25F1C50A6491}"/>
                    </a:ext>
                  </a:extLst>
                </p14:cNvPr>
                <p14:cNvContentPartPr/>
                <p14:nvPr/>
              </p14:nvContentPartPr>
              <p14:xfrm>
                <a:off x="11089416" y="3282423"/>
                <a:ext cx="98640" cy="196560"/>
              </p14:xfrm>
            </p:contentPart>
          </mc:Choice>
          <mc:Fallback xmlns="">
            <p:pic>
              <p:nvPicPr>
                <p:cNvPr id="270" name="筆跡 269">
                  <a:extLst>
                    <a:ext uri="{FF2B5EF4-FFF2-40B4-BE49-F238E27FC236}">
                      <a16:creationId xmlns:a16="http://schemas.microsoft.com/office/drawing/2014/main" id="{8C001F7E-D916-4C5B-9A51-25F1C50A649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071776" y="3264783"/>
                  <a:ext cx="134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71" name="筆跡 270">
                  <a:extLst>
                    <a:ext uri="{FF2B5EF4-FFF2-40B4-BE49-F238E27FC236}">
                      <a16:creationId xmlns:a16="http://schemas.microsoft.com/office/drawing/2014/main" id="{A7BBF493-2EF2-4897-8B7C-9B74E21DCBFD}"/>
                    </a:ext>
                  </a:extLst>
                </p14:cNvPr>
                <p14:cNvContentPartPr/>
                <p14:nvPr/>
              </p14:nvContentPartPr>
              <p14:xfrm>
                <a:off x="11140176" y="3270543"/>
                <a:ext cx="36000" cy="27000"/>
              </p14:xfrm>
            </p:contentPart>
          </mc:Choice>
          <mc:Fallback xmlns="">
            <p:pic>
              <p:nvPicPr>
                <p:cNvPr id="271" name="筆跡 270">
                  <a:extLst>
                    <a:ext uri="{FF2B5EF4-FFF2-40B4-BE49-F238E27FC236}">
                      <a16:creationId xmlns:a16="http://schemas.microsoft.com/office/drawing/2014/main" id="{A7BBF493-2EF2-4897-8B7C-9B74E21DCBF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122536" y="3252543"/>
                  <a:ext cx="71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72" name="筆跡 271">
                  <a:extLst>
                    <a:ext uri="{FF2B5EF4-FFF2-40B4-BE49-F238E27FC236}">
                      <a16:creationId xmlns:a16="http://schemas.microsoft.com/office/drawing/2014/main" id="{A5841D24-D237-4045-BE7E-4DCA4F9C3225}"/>
                    </a:ext>
                  </a:extLst>
                </p14:cNvPr>
                <p14:cNvContentPartPr/>
                <p14:nvPr/>
              </p14:nvContentPartPr>
              <p14:xfrm>
                <a:off x="11112456" y="3411303"/>
                <a:ext cx="45360" cy="59760"/>
              </p14:xfrm>
            </p:contentPart>
          </mc:Choice>
          <mc:Fallback xmlns="">
            <p:pic>
              <p:nvPicPr>
                <p:cNvPr id="272" name="筆跡 271">
                  <a:extLst>
                    <a:ext uri="{FF2B5EF4-FFF2-40B4-BE49-F238E27FC236}">
                      <a16:creationId xmlns:a16="http://schemas.microsoft.com/office/drawing/2014/main" id="{A5841D24-D237-4045-BE7E-4DCA4F9C322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094456" y="3393303"/>
                  <a:ext cx="81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73" name="筆跡 272">
                  <a:extLst>
                    <a:ext uri="{FF2B5EF4-FFF2-40B4-BE49-F238E27FC236}">
                      <a16:creationId xmlns:a16="http://schemas.microsoft.com/office/drawing/2014/main" id="{93F8FC0D-DA87-4AB7-ABA5-2F8B5A86A38B}"/>
                    </a:ext>
                  </a:extLst>
                </p14:cNvPr>
                <p14:cNvContentPartPr/>
                <p14:nvPr/>
              </p14:nvContentPartPr>
              <p14:xfrm>
                <a:off x="10962696" y="3366663"/>
                <a:ext cx="46080" cy="105120"/>
              </p14:xfrm>
            </p:contentPart>
          </mc:Choice>
          <mc:Fallback xmlns="">
            <p:pic>
              <p:nvPicPr>
                <p:cNvPr id="273" name="筆跡 272">
                  <a:extLst>
                    <a:ext uri="{FF2B5EF4-FFF2-40B4-BE49-F238E27FC236}">
                      <a16:creationId xmlns:a16="http://schemas.microsoft.com/office/drawing/2014/main" id="{93F8FC0D-DA87-4AB7-ABA5-2F8B5A86A38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945056" y="3349023"/>
                  <a:ext cx="81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74" name="筆跡 273">
                  <a:extLst>
                    <a:ext uri="{FF2B5EF4-FFF2-40B4-BE49-F238E27FC236}">
                      <a16:creationId xmlns:a16="http://schemas.microsoft.com/office/drawing/2014/main" id="{E15491E9-03D5-4F3D-B4AF-4097F1B2214F}"/>
                    </a:ext>
                  </a:extLst>
                </p14:cNvPr>
                <p14:cNvContentPartPr/>
                <p14:nvPr/>
              </p14:nvContentPartPr>
              <p14:xfrm>
                <a:off x="11001936" y="3418503"/>
                <a:ext cx="44280" cy="38520"/>
              </p14:xfrm>
            </p:contentPart>
          </mc:Choice>
          <mc:Fallback xmlns="">
            <p:pic>
              <p:nvPicPr>
                <p:cNvPr id="274" name="筆跡 273">
                  <a:extLst>
                    <a:ext uri="{FF2B5EF4-FFF2-40B4-BE49-F238E27FC236}">
                      <a16:creationId xmlns:a16="http://schemas.microsoft.com/office/drawing/2014/main" id="{E15491E9-03D5-4F3D-B4AF-4097F1B2214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983936" y="3400863"/>
                  <a:ext cx="7992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群組 283">
            <a:extLst>
              <a:ext uri="{FF2B5EF4-FFF2-40B4-BE49-F238E27FC236}">
                <a16:creationId xmlns:a16="http://schemas.microsoft.com/office/drawing/2014/main" id="{15923F10-0276-42AD-808E-9DD77093CAEA}"/>
              </a:ext>
            </a:extLst>
          </p:cNvPr>
          <p:cNvGrpSpPr/>
          <p:nvPr/>
        </p:nvGrpSpPr>
        <p:grpSpPr>
          <a:xfrm>
            <a:off x="10865360" y="3687430"/>
            <a:ext cx="325800" cy="411120"/>
            <a:chOff x="10865360" y="3687430"/>
            <a:chExt cx="32580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77" name="筆跡 276">
                  <a:extLst>
                    <a:ext uri="{FF2B5EF4-FFF2-40B4-BE49-F238E27FC236}">
                      <a16:creationId xmlns:a16="http://schemas.microsoft.com/office/drawing/2014/main" id="{3780CE0C-ECBF-4798-8CC5-CCFEF8E2F1C2}"/>
                    </a:ext>
                  </a:extLst>
                </p14:cNvPr>
                <p14:cNvContentPartPr/>
                <p14:nvPr/>
              </p14:nvContentPartPr>
              <p14:xfrm>
                <a:off x="10865360" y="3737470"/>
                <a:ext cx="118440" cy="91440"/>
              </p14:xfrm>
            </p:contentPart>
          </mc:Choice>
          <mc:Fallback xmlns="">
            <p:pic>
              <p:nvPicPr>
                <p:cNvPr id="277" name="筆跡 276">
                  <a:extLst>
                    <a:ext uri="{FF2B5EF4-FFF2-40B4-BE49-F238E27FC236}">
                      <a16:creationId xmlns:a16="http://schemas.microsoft.com/office/drawing/2014/main" id="{3780CE0C-ECBF-4798-8CC5-CCFEF8E2F1C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847360" y="3719830"/>
                  <a:ext cx="154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78" name="筆跡 277">
                  <a:extLst>
                    <a:ext uri="{FF2B5EF4-FFF2-40B4-BE49-F238E27FC236}">
                      <a16:creationId xmlns:a16="http://schemas.microsoft.com/office/drawing/2014/main" id="{36F4DD60-E079-42CB-9FD6-4439EE4AED8F}"/>
                    </a:ext>
                  </a:extLst>
                </p14:cNvPr>
                <p14:cNvContentPartPr/>
                <p14:nvPr/>
              </p14:nvContentPartPr>
              <p14:xfrm>
                <a:off x="10885880" y="3687430"/>
                <a:ext cx="39600" cy="246960"/>
              </p14:xfrm>
            </p:contentPart>
          </mc:Choice>
          <mc:Fallback xmlns="">
            <p:pic>
              <p:nvPicPr>
                <p:cNvPr id="278" name="筆跡 277">
                  <a:extLst>
                    <a:ext uri="{FF2B5EF4-FFF2-40B4-BE49-F238E27FC236}">
                      <a16:creationId xmlns:a16="http://schemas.microsoft.com/office/drawing/2014/main" id="{36F4DD60-E079-42CB-9FD6-4439EE4AED8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867880" y="3669430"/>
                  <a:ext cx="75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79" name="筆跡 278">
                  <a:extLst>
                    <a:ext uri="{FF2B5EF4-FFF2-40B4-BE49-F238E27FC236}">
                      <a16:creationId xmlns:a16="http://schemas.microsoft.com/office/drawing/2014/main" id="{7E9BD8AE-7568-49CC-A036-41EEF4B71F25}"/>
                    </a:ext>
                  </a:extLst>
                </p14:cNvPr>
                <p14:cNvContentPartPr/>
                <p14:nvPr/>
              </p14:nvContentPartPr>
              <p14:xfrm>
                <a:off x="11072720" y="3704710"/>
                <a:ext cx="100080" cy="104400"/>
              </p14:xfrm>
            </p:contentPart>
          </mc:Choice>
          <mc:Fallback xmlns="">
            <p:pic>
              <p:nvPicPr>
                <p:cNvPr id="279" name="筆跡 278">
                  <a:extLst>
                    <a:ext uri="{FF2B5EF4-FFF2-40B4-BE49-F238E27FC236}">
                      <a16:creationId xmlns:a16="http://schemas.microsoft.com/office/drawing/2014/main" id="{7E9BD8AE-7568-49CC-A036-41EEF4B71F2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054720" y="3686710"/>
                  <a:ext cx="135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80" name="筆跡 279">
                  <a:extLst>
                    <a:ext uri="{FF2B5EF4-FFF2-40B4-BE49-F238E27FC236}">
                      <a16:creationId xmlns:a16="http://schemas.microsoft.com/office/drawing/2014/main" id="{C91E1B6A-8969-4BDD-99A9-7476DD0B1974}"/>
                    </a:ext>
                  </a:extLst>
                </p14:cNvPr>
                <p14:cNvContentPartPr/>
                <p14:nvPr/>
              </p14:nvContentPartPr>
              <p14:xfrm>
                <a:off x="10984880" y="3925390"/>
                <a:ext cx="184320" cy="57960"/>
              </p14:xfrm>
            </p:contentPart>
          </mc:Choice>
          <mc:Fallback xmlns="">
            <p:pic>
              <p:nvPicPr>
                <p:cNvPr id="280" name="筆跡 279">
                  <a:extLst>
                    <a:ext uri="{FF2B5EF4-FFF2-40B4-BE49-F238E27FC236}">
                      <a16:creationId xmlns:a16="http://schemas.microsoft.com/office/drawing/2014/main" id="{C91E1B6A-8969-4BDD-99A9-7476DD0B197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967240" y="3907750"/>
                  <a:ext cx="219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81" name="筆跡 280">
                  <a:extLst>
                    <a:ext uri="{FF2B5EF4-FFF2-40B4-BE49-F238E27FC236}">
                      <a16:creationId xmlns:a16="http://schemas.microsoft.com/office/drawing/2014/main" id="{6E1885DC-7456-4AC3-8A08-1FCC0F2C4D23}"/>
                    </a:ext>
                  </a:extLst>
                </p14:cNvPr>
                <p14:cNvContentPartPr/>
                <p14:nvPr/>
              </p14:nvContentPartPr>
              <p14:xfrm>
                <a:off x="11067680" y="3890110"/>
                <a:ext cx="42480" cy="208440"/>
              </p14:xfrm>
            </p:contentPart>
          </mc:Choice>
          <mc:Fallback xmlns="">
            <p:pic>
              <p:nvPicPr>
                <p:cNvPr id="281" name="筆跡 280">
                  <a:extLst>
                    <a:ext uri="{FF2B5EF4-FFF2-40B4-BE49-F238E27FC236}">
                      <a16:creationId xmlns:a16="http://schemas.microsoft.com/office/drawing/2014/main" id="{6E1885DC-7456-4AC3-8A08-1FCC0F2C4D2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049680" y="3872110"/>
                  <a:ext cx="781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82" name="筆跡 281">
                  <a:extLst>
                    <a:ext uri="{FF2B5EF4-FFF2-40B4-BE49-F238E27FC236}">
                      <a16:creationId xmlns:a16="http://schemas.microsoft.com/office/drawing/2014/main" id="{E3E35A1B-4490-4FED-B808-88644A0869A1}"/>
                    </a:ext>
                  </a:extLst>
                </p14:cNvPr>
                <p14:cNvContentPartPr/>
                <p14:nvPr/>
              </p14:nvContentPartPr>
              <p14:xfrm>
                <a:off x="11043920" y="3990550"/>
                <a:ext cx="53280" cy="68400"/>
              </p14:xfrm>
            </p:contentPart>
          </mc:Choice>
          <mc:Fallback xmlns="">
            <p:pic>
              <p:nvPicPr>
                <p:cNvPr id="282" name="筆跡 281">
                  <a:extLst>
                    <a:ext uri="{FF2B5EF4-FFF2-40B4-BE49-F238E27FC236}">
                      <a16:creationId xmlns:a16="http://schemas.microsoft.com/office/drawing/2014/main" id="{E3E35A1B-4490-4FED-B808-88644A0869A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026280" y="3972910"/>
                  <a:ext cx="88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83" name="筆跡 282">
                  <a:extLst>
                    <a:ext uri="{FF2B5EF4-FFF2-40B4-BE49-F238E27FC236}">
                      <a16:creationId xmlns:a16="http://schemas.microsoft.com/office/drawing/2014/main" id="{448066F3-2336-4A7F-9C11-D37CE4517B9D}"/>
                    </a:ext>
                  </a:extLst>
                </p14:cNvPr>
                <p14:cNvContentPartPr/>
                <p14:nvPr/>
              </p14:nvContentPartPr>
              <p14:xfrm>
                <a:off x="11094680" y="3995230"/>
                <a:ext cx="96480" cy="36000"/>
              </p14:xfrm>
            </p:contentPart>
          </mc:Choice>
          <mc:Fallback xmlns="">
            <p:pic>
              <p:nvPicPr>
                <p:cNvPr id="283" name="筆跡 282">
                  <a:extLst>
                    <a:ext uri="{FF2B5EF4-FFF2-40B4-BE49-F238E27FC236}">
                      <a16:creationId xmlns:a16="http://schemas.microsoft.com/office/drawing/2014/main" id="{448066F3-2336-4A7F-9C11-D37CE4517B9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076680" y="3977590"/>
                  <a:ext cx="13212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群組 305">
            <a:extLst>
              <a:ext uri="{FF2B5EF4-FFF2-40B4-BE49-F238E27FC236}">
                <a16:creationId xmlns:a16="http://schemas.microsoft.com/office/drawing/2014/main" id="{9016630A-37A0-4AAD-BF79-0866B7CD068D}"/>
              </a:ext>
            </a:extLst>
          </p:cNvPr>
          <p:cNvGrpSpPr/>
          <p:nvPr/>
        </p:nvGrpSpPr>
        <p:grpSpPr>
          <a:xfrm>
            <a:off x="923726" y="4878502"/>
            <a:ext cx="432000" cy="345960"/>
            <a:chOff x="923726" y="4878502"/>
            <a:chExt cx="43200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89" name="筆跡 288">
                  <a:extLst>
                    <a:ext uri="{FF2B5EF4-FFF2-40B4-BE49-F238E27FC236}">
                      <a16:creationId xmlns:a16="http://schemas.microsoft.com/office/drawing/2014/main" id="{68F730D1-892D-4E64-A109-CA23B5EE41B7}"/>
                    </a:ext>
                  </a:extLst>
                </p14:cNvPr>
                <p14:cNvContentPartPr/>
                <p14:nvPr/>
              </p14:nvContentPartPr>
              <p14:xfrm>
                <a:off x="928766" y="4912702"/>
                <a:ext cx="129240" cy="82440"/>
              </p14:xfrm>
            </p:contentPart>
          </mc:Choice>
          <mc:Fallback xmlns="">
            <p:pic>
              <p:nvPicPr>
                <p:cNvPr id="289" name="筆跡 288">
                  <a:extLst>
                    <a:ext uri="{FF2B5EF4-FFF2-40B4-BE49-F238E27FC236}">
                      <a16:creationId xmlns:a16="http://schemas.microsoft.com/office/drawing/2014/main" id="{68F730D1-892D-4E64-A109-CA23B5EE41B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11126" y="4895062"/>
                  <a:ext cx="164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90" name="筆跡 289">
                  <a:extLst>
                    <a:ext uri="{FF2B5EF4-FFF2-40B4-BE49-F238E27FC236}">
                      <a16:creationId xmlns:a16="http://schemas.microsoft.com/office/drawing/2014/main" id="{91937A82-9BC2-42C6-83A5-3D8D16195232}"/>
                    </a:ext>
                  </a:extLst>
                </p14:cNvPr>
                <p14:cNvContentPartPr/>
                <p14:nvPr/>
              </p14:nvContentPartPr>
              <p14:xfrm>
                <a:off x="993926" y="4878502"/>
                <a:ext cx="58320" cy="345960"/>
              </p14:xfrm>
            </p:contentPart>
          </mc:Choice>
          <mc:Fallback xmlns="">
            <p:pic>
              <p:nvPicPr>
                <p:cNvPr id="290" name="筆跡 289">
                  <a:extLst>
                    <a:ext uri="{FF2B5EF4-FFF2-40B4-BE49-F238E27FC236}">
                      <a16:creationId xmlns:a16="http://schemas.microsoft.com/office/drawing/2014/main" id="{91937A82-9BC2-42C6-83A5-3D8D1619523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5926" y="4860862"/>
                  <a:ext cx="93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91" name="筆跡 290">
                  <a:extLst>
                    <a:ext uri="{FF2B5EF4-FFF2-40B4-BE49-F238E27FC236}">
                      <a16:creationId xmlns:a16="http://schemas.microsoft.com/office/drawing/2014/main" id="{435FA7BF-131E-43E1-84FC-46D455E43F8E}"/>
                    </a:ext>
                  </a:extLst>
                </p14:cNvPr>
                <p14:cNvContentPartPr/>
                <p14:nvPr/>
              </p14:nvContentPartPr>
              <p14:xfrm>
                <a:off x="923726" y="5034742"/>
                <a:ext cx="156600" cy="129960"/>
              </p14:xfrm>
            </p:contentPart>
          </mc:Choice>
          <mc:Fallback xmlns="">
            <p:pic>
              <p:nvPicPr>
                <p:cNvPr id="291" name="筆跡 290">
                  <a:extLst>
                    <a:ext uri="{FF2B5EF4-FFF2-40B4-BE49-F238E27FC236}">
                      <a16:creationId xmlns:a16="http://schemas.microsoft.com/office/drawing/2014/main" id="{435FA7BF-131E-43E1-84FC-46D455E43F8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06086" y="5016742"/>
                  <a:ext cx="192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92" name="筆跡 291">
                  <a:extLst>
                    <a:ext uri="{FF2B5EF4-FFF2-40B4-BE49-F238E27FC236}">
                      <a16:creationId xmlns:a16="http://schemas.microsoft.com/office/drawing/2014/main" id="{37524259-8181-4C26-92B4-ECF82055AFF2}"/>
                    </a:ext>
                  </a:extLst>
                </p14:cNvPr>
                <p14:cNvContentPartPr/>
                <p14:nvPr/>
              </p14:nvContentPartPr>
              <p14:xfrm>
                <a:off x="1163126" y="5041222"/>
                <a:ext cx="33480" cy="141120"/>
              </p14:xfrm>
            </p:contentPart>
          </mc:Choice>
          <mc:Fallback xmlns="">
            <p:pic>
              <p:nvPicPr>
                <p:cNvPr id="292" name="筆跡 291">
                  <a:extLst>
                    <a:ext uri="{FF2B5EF4-FFF2-40B4-BE49-F238E27FC236}">
                      <a16:creationId xmlns:a16="http://schemas.microsoft.com/office/drawing/2014/main" id="{37524259-8181-4C26-92B4-ECF82055AFF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45486" y="5023222"/>
                  <a:ext cx="69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93" name="筆跡 292">
                  <a:extLst>
                    <a:ext uri="{FF2B5EF4-FFF2-40B4-BE49-F238E27FC236}">
                      <a16:creationId xmlns:a16="http://schemas.microsoft.com/office/drawing/2014/main" id="{6B3C479F-0F8D-44E5-85C6-32FFBCBB976A}"/>
                    </a:ext>
                  </a:extLst>
                </p14:cNvPr>
                <p14:cNvContentPartPr/>
                <p14:nvPr/>
              </p14:nvContentPartPr>
              <p14:xfrm>
                <a:off x="1174286" y="4981822"/>
                <a:ext cx="181440" cy="158760"/>
              </p14:xfrm>
            </p:contentPart>
          </mc:Choice>
          <mc:Fallback xmlns="">
            <p:pic>
              <p:nvPicPr>
                <p:cNvPr id="293" name="筆跡 292">
                  <a:extLst>
                    <a:ext uri="{FF2B5EF4-FFF2-40B4-BE49-F238E27FC236}">
                      <a16:creationId xmlns:a16="http://schemas.microsoft.com/office/drawing/2014/main" id="{6B3C479F-0F8D-44E5-85C6-32FFBCBB976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56286" y="4964182"/>
                  <a:ext cx="217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94" name="筆跡 293">
                  <a:extLst>
                    <a:ext uri="{FF2B5EF4-FFF2-40B4-BE49-F238E27FC236}">
                      <a16:creationId xmlns:a16="http://schemas.microsoft.com/office/drawing/2014/main" id="{03D049AB-5CDC-4FFD-8290-3C62827C07B6}"/>
                    </a:ext>
                  </a:extLst>
                </p14:cNvPr>
                <p14:cNvContentPartPr/>
                <p14:nvPr/>
              </p14:nvContentPartPr>
              <p14:xfrm>
                <a:off x="1181486" y="5024662"/>
                <a:ext cx="136080" cy="77040"/>
              </p14:xfrm>
            </p:contentPart>
          </mc:Choice>
          <mc:Fallback xmlns="">
            <p:pic>
              <p:nvPicPr>
                <p:cNvPr id="294" name="筆跡 293">
                  <a:extLst>
                    <a:ext uri="{FF2B5EF4-FFF2-40B4-BE49-F238E27FC236}">
                      <a16:creationId xmlns:a16="http://schemas.microsoft.com/office/drawing/2014/main" id="{03D049AB-5CDC-4FFD-8290-3C62827C07B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63486" y="5006662"/>
                  <a:ext cx="171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95" name="筆跡 294">
                  <a:extLst>
                    <a:ext uri="{FF2B5EF4-FFF2-40B4-BE49-F238E27FC236}">
                      <a16:creationId xmlns:a16="http://schemas.microsoft.com/office/drawing/2014/main" id="{37D083A9-BF39-41B4-8520-8B27FC694B0F}"/>
                    </a:ext>
                  </a:extLst>
                </p14:cNvPr>
                <p14:cNvContentPartPr/>
                <p14:nvPr/>
              </p14:nvContentPartPr>
              <p14:xfrm>
                <a:off x="1214246" y="4896862"/>
                <a:ext cx="117720" cy="273240"/>
              </p14:xfrm>
            </p:contentPart>
          </mc:Choice>
          <mc:Fallback xmlns="">
            <p:pic>
              <p:nvPicPr>
                <p:cNvPr id="295" name="筆跡 294">
                  <a:extLst>
                    <a:ext uri="{FF2B5EF4-FFF2-40B4-BE49-F238E27FC236}">
                      <a16:creationId xmlns:a16="http://schemas.microsoft.com/office/drawing/2014/main" id="{37D083A9-BF39-41B4-8520-8B27FC694B0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96246" y="4878862"/>
                  <a:ext cx="15336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85F0BC09-7A3F-43B9-95F7-1D15B599C72D}"/>
              </a:ext>
            </a:extLst>
          </p:cNvPr>
          <p:cNvGrpSpPr/>
          <p:nvPr/>
        </p:nvGrpSpPr>
        <p:grpSpPr>
          <a:xfrm>
            <a:off x="1083135" y="5455745"/>
            <a:ext cx="295200" cy="418680"/>
            <a:chOff x="1083135" y="5455745"/>
            <a:chExt cx="29520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07" name="筆跡 306">
                  <a:extLst>
                    <a:ext uri="{FF2B5EF4-FFF2-40B4-BE49-F238E27FC236}">
                      <a16:creationId xmlns:a16="http://schemas.microsoft.com/office/drawing/2014/main" id="{9DC0CCC7-1A46-4AC8-9E3B-6951A0119E27}"/>
                    </a:ext>
                  </a:extLst>
                </p14:cNvPr>
                <p14:cNvContentPartPr/>
                <p14:nvPr/>
              </p14:nvContentPartPr>
              <p14:xfrm>
                <a:off x="1090335" y="5455745"/>
                <a:ext cx="186840" cy="105480"/>
              </p14:xfrm>
            </p:contentPart>
          </mc:Choice>
          <mc:Fallback xmlns="">
            <p:pic>
              <p:nvPicPr>
                <p:cNvPr id="307" name="筆跡 306">
                  <a:extLst>
                    <a:ext uri="{FF2B5EF4-FFF2-40B4-BE49-F238E27FC236}">
                      <a16:creationId xmlns:a16="http://schemas.microsoft.com/office/drawing/2014/main" id="{9DC0CCC7-1A46-4AC8-9E3B-6951A0119E2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72335" y="5437745"/>
                  <a:ext cx="222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08" name="筆跡 307">
                  <a:extLst>
                    <a:ext uri="{FF2B5EF4-FFF2-40B4-BE49-F238E27FC236}">
                      <a16:creationId xmlns:a16="http://schemas.microsoft.com/office/drawing/2014/main" id="{9B8D0FF6-51F6-4FC4-9B42-84EF2385D199}"/>
                    </a:ext>
                  </a:extLst>
                </p14:cNvPr>
                <p14:cNvContentPartPr/>
                <p14:nvPr/>
              </p14:nvContentPartPr>
              <p14:xfrm>
                <a:off x="1111575" y="5555465"/>
                <a:ext cx="158400" cy="76320"/>
              </p14:xfrm>
            </p:contentPart>
          </mc:Choice>
          <mc:Fallback xmlns="">
            <p:pic>
              <p:nvPicPr>
                <p:cNvPr id="308" name="筆跡 307">
                  <a:extLst>
                    <a:ext uri="{FF2B5EF4-FFF2-40B4-BE49-F238E27FC236}">
                      <a16:creationId xmlns:a16="http://schemas.microsoft.com/office/drawing/2014/main" id="{9B8D0FF6-51F6-4FC4-9B42-84EF2385D19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3575" y="5537465"/>
                  <a:ext cx="194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09" name="筆跡 308">
                  <a:extLst>
                    <a:ext uri="{FF2B5EF4-FFF2-40B4-BE49-F238E27FC236}">
                      <a16:creationId xmlns:a16="http://schemas.microsoft.com/office/drawing/2014/main" id="{0043CB05-A806-46DC-93F4-FA3768E0A1D3}"/>
                    </a:ext>
                  </a:extLst>
                </p14:cNvPr>
                <p14:cNvContentPartPr/>
                <p14:nvPr/>
              </p14:nvContentPartPr>
              <p14:xfrm>
                <a:off x="1083135" y="5524145"/>
                <a:ext cx="8280" cy="307800"/>
              </p14:xfrm>
            </p:contentPart>
          </mc:Choice>
          <mc:Fallback xmlns="">
            <p:pic>
              <p:nvPicPr>
                <p:cNvPr id="309" name="筆跡 308">
                  <a:extLst>
                    <a:ext uri="{FF2B5EF4-FFF2-40B4-BE49-F238E27FC236}">
                      <a16:creationId xmlns:a16="http://schemas.microsoft.com/office/drawing/2014/main" id="{0043CB05-A806-46DC-93F4-FA3768E0A1D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65135" y="5506505"/>
                  <a:ext cx="43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10" name="筆跡 309">
                  <a:extLst>
                    <a:ext uri="{FF2B5EF4-FFF2-40B4-BE49-F238E27FC236}">
                      <a16:creationId xmlns:a16="http://schemas.microsoft.com/office/drawing/2014/main" id="{9CA1FF23-A7C7-4C87-A950-57A5B66B0720}"/>
                    </a:ext>
                  </a:extLst>
                </p14:cNvPr>
                <p14:cNvContentPartPr/>
                <p14:nvPr/>
              </p14:nvContentPartPr>
              <p14:xfrm>
                <a:off x="1135695" y="5717105"/>
                <a:ext cx="43560" cy="57960"/>
              </p14:xfrm>
            </p:contentPart>
          </mc:Choice>
          <mc:Fallback xmlns="">
            <p:pic>
              <p:nvPicPr>
                <p:cNvPr id="310" name="筆跡 309">
                  <a:extLst>
                    <a:ext uri="{FF2B5EF4-FFF2-40B4-BE49-F238E27FC236}">
                      <a16:creationId xmlns:a16="http://schemas.microsoft.com/office/drawing/2014/main" id="{9CA1FF23-A7C7-4C87-A950-57A5B66B072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18055" y="5699465"/>
                  <a:ext cx="79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11" name="筆跡 310">
                  <a:extLst>
                    <a:ext uri="{FF2B5EF4-FFF2-40B4-BE49-F238E27FC236}">
                      <a16:creationId xmlns:a16="http://schemas.microsoft.com/office/drawing/2014/main" id="{D9926C66-F50D-4503-9776-B73FD1BEE02E}"/>
                    </a:ext>
                  </a:extLst>
                </p14:cNvPr>
                <p14:cNvContentPartPr/>
                <p14:nvPr/>
              </p14:nvContentPartPr>
              <p14:xfrm>
                <a:off x="1160175" y="5752025"/>
                <a:ext cx="40680" cy="75960"/>
              </p14:xfrm>
            </p:contentPart>
          </mc:Choice>
          <mc:Fallback xmlns="">
            <p:pic>
              <p:nvPicPr>
                <p:cNvPr id="311" name="筆跡 310">
                  <a:extLst>
                    <a:ext uri="{FF2B5EF4-FFF2-40B4-BE49-F238E27FC236}">
                      <a16:creationId xmlns:a16="http://schemas.microsoft.com/office/drawing/2014/main" id="{D9926C66-F50D-4503-9776-B73FD1BEE02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42175" y="5734025"/>
                  <a:ext cx="76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12" name="筆跡 311">
                  <a:extLst>
                    <a:ext uri="{FF2B5EF4-FFF2-40B4-BE49-F238E27FC236}">
                      <a16:creationId xmlns:a16="http://schemas.microsoft.com/office/drawing/2014/main" id="{43B9E304-D965-4BF4-A478-5A42FC1772A2}"/>
                    </a:ext>
                  </a:extLst>
                </p14:cNvPr>
                <p14:cNvContentPartPr/>
                <p14:nvPr/>
              </p14:nvContentPartPr>
              <p14:xfrm>
                <a:off x="1187175" y="5798105"/>
                <a:ext cx="17640" cy="76320"/>
              </p14:xfrm>
            </p:contentPart>
          </mc:Choice>
          <mc:Fallback xmlns="">
            <p:pic>
              <p:nvPicPr>
                <p:cNvPr id="312" name="筆跡 311">
                  <a:extLst>
                    <a:ext uri="{FF2B5EF4-FFF2-40B4-BE49-F238E27FC236}">
                      <a16:creationId xmlns:a16="http://schemas.microsoft.com/office/drawing/2014/main" id="{43B9E304-D965-4BF4-A478-5A42FC1772A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69175" y="5780465"/>
                  <a:ext cx="53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13" name="筆跡 312">
                  <a:extLst>
                    <a:ext uri="{FF2B5EF4-FFF2-40B4-BE49-F238E27FC236}">
                      <a16:creationId xmlns:a16="http://schemas.microsoft.com/office/drawing/2014/main" id="{E28A8201-5160-48F0-976F-DD371A9CC81F}"/>
                    </a:ext>
                  </a:extLst>
                </p14:cNvPr>
                <p14:cNvContentPartPr/>
                <p14:nvPr/>
              </p14:nvContentPartPr>
              <p14:xfrm>
                <a:off x="1231455" y="5682185"/>
                <a:ext cx="146160" cy="55440"/>
              </p14:xfrm>
            </p:contentPart>
          </mc:Choice>
          <mc:Fallback xmlns="">
            <p:pic>
              <p:nvPicPr>
                <p:cNvPr id="313" name="筆跡 312">
                  <a:extLst>
                    <a:ext uri="{FF2B5EF4-FFF2-40B4-BE49-F238E27FC236}">
                      <a16:creationId xmlns:a16="http://schemas.microsoft.com/office/drawing/2014/main" id="{E28A8201-5160-48F0-976F-DD371A9CC81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213455" y="5664545"/>
                  <a:ext cx="181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14" name="筆跡 313">
                  <a:extLst>
                    <a:ext uri="{FF2B5EF4-FFF2-40B4-BE49-F238E27FC236}">
                      <a16:creationId xmlns:a16="http://schemas.microsoft.com/office/drawing/2014/main" id="{94809884-A15B-4213-92AC-CE3B031E88F5}"/>
                    </a:ext>
                  </a:extLst>
                </p14:cNvPr>
                <p14:cNvContentPartPr/>
                <p14:nvPr/>
              </p14:nvContentPartPr>
              <p14:xfrm>
                <a:off x="1281495" y="5668865"/>
                <a:ext cx="64440" cy="96120"/>
              </p14:xfrm>
            </p:contentPart>
          </mc:Choice>
          <mc:Fallback xmlns="">
            <p:pic>
              <p:nvPicPr>
                <p:cNvPr id="314" name="筆跡 313">
                  <a:extLst>
                    <a:ext uri="{FF2B5EF4-FFF2-40B4-BE49-F238E27FC236}">
                      <a16:creationId xmlns:a16="http://schemas.microsoft.com/office/drawing/2014/main" id="{94809884-A15B-4213-92AC-CE3B031E88F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263495" y="5651225"/>
                  <a:ext cx="100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15" name="筆跡 314">
                  <a:extLst>
                    <a:ext uri="{FF2B5EF4-FFF2-40B4-BE49-F238E27FC236}">
                      <a16:creationId xmlns:a16="http://schemas.microsoft.com/office/drawing/2014/main" id="{D1F14057-7D5F-4E97-8A83-F5ADA7ADD5A3}"/>
                    </a:ext>
                  </a:extLst>
                </p14:cNvPr>
                <p14:cNvContentPartPr/>
                <p14:nvPr/>
              </p14:nvContentPartPr>
              <p14:xfrm>
                <a:off x="1329015" y="5653745"/>
                <a:ext cx="27000" cy="84240"/>
              </p14:xfrm>
            </p:contentPart>
          </mc:Choice>
          <mc:Fallback xmlns="">
            <p:pic>
              <p:nvPicPr>
                <p:cNvPr id="315" name="筆跡 314">
                  <a:extLst>
                    <a:ext uri="{FF2B5EF4-FFF2-40B4-BE49-F238E27FC236}">
                      <a16:creationId xmlns:a16="http://schemas.microsoft.com/office/drawing/2014/main" id="{D1F14057-7D5F-4E97-8A83-F5ADA7ADD5A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311015" y="5636105"/>
                  <a:ext cx="62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18" name="筆跡 317">
                  <a:extLst>
                    <a:ext uri="{FF2B5EF4-FFF2-40B4-BE49-F238E27FC236}">
                      <a16:creationId xmlns:a16="http://schemas.microsoft.com/office/drawing/2014/main" id="{7BB4B360-142C-403B-A3F0-A1E8BE93F085}"/>
                    </a:ext>
                  </a:extLst>
                </p14:cNvPr>
                <p14:cNvContentPartPr/>
                <p14:nvPr/>
              </p14:nvContentPartPr>
              <p14:xfrm>
                <a:off x="1245495" y="5697305"/>
                <a:ext cx="132840" cy="147600"/>
              </p14:xfrm>
            </p:contentPart>
          </mc:Choice>
          <mc:Fallback xmlns="">
            <p:pic>
              <p:nvPicPr>
                <p:cNvPr id="318" name="筆跡 317">
                  <a:extLst>
                    <a:ext uri="{FF2B5EF4-FFF2-40B4-BE49-F238E27FC236}">
                      <a16:creationId xmlns:a16="http://schemas.microsoft.com/office/drawing/2014/main" id="{7BB4B360-142C-403B-A3F0-A1E8BE93F08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227495" y="5679305"/>
                  <a:ext cx="1684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群組 328">
            <a:extLst>
              <a:ext uri="{FF2B5EF4-FFF2-40B4-BE49-F238E27FC236}">
                <a16:creationId xmlns:a16="http://schemas.microsoft.com/office/drawing/2014/main" id="{5DD67393-7278-4E5D-8E7F-E14C77A157AF}"/>
              </a:ext>
            </a:extLst>
          </p:cNvPr>
          <p:cNvGrpSpPr/>
          <p:nvPr/>
        </p:nvGrpSpPr>
        <p:grpSpPr>
          <a:xfrm>
            <a:off x="1079134" y="1075357"/>
            <a:ext cx="278640" cy="350640"/>
            <a:chOff x="1079134" y="1075357"/>
            <a:chExt cx="27864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20" name="筆跡 319">
                  <a:extLst>
                    <a:ext uri="{FF2B5EF4-FFF2-40B4-BE49-F238E27FC236}">
                      <a16:creationId xmlns:a16="http://schemas.microsoft.com/office/drawing/2014/main" id="{15B22B07-FB35-4C89-BE5E-2474A5060271}"/>
                    </a:ext>
                  </a:extLst>
                </p14:cNvPr>
                <p14:cNvContentPartPr/>
                <p14:nvPr/>
              </p14:nvContentPartPr>
              <p14:xfrm>
                <a:off x="1079134" y="1075357"/>
                <a:ext cx="186480" cy="39600"/>
              </p14:xfrm>
            </p:contentPart>
          </mc:Choice>
          <mc:Fallback xmlns="">
            <p:pic>
              <p:nvPicPr>
                <p:cNvPr id="320" name="筆跡 319">
                  <a:extLst>
                    <a:ext uri="{FF2B5EF4-FFF2-40B4-BE49-F238E27FC236}">
                      <a16:creationId xmlns:a16="http://schemas.microsoft.com/office/drawing/2014/main" id="{15B22B07-FB35-4C89-BE5E-2474A506027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61134" y="1057717"/>
                  <a:ext cx="2221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1" name="筆跡 320">
                  <a:extLst>
                    <a:ext uri="{FF2B5EF4-FFF2-40B4-BE49-F238E27FC236}">
                      <a16:creationId xmlns:a16="http://schemas.microsoft.com/office/drawing/2014/main" id="{1563E315-3E3C-499B-B1BC-4375D529CB89}"/>
                    </a:ext>
                  </a:extLst>
                </p14:cNvPr>
                <p14:cNvContentPartPr/>
                <p14:nvPr/>
              </p14:nvContentPartPr>
              <p14:xfrm>
                <a:off x="1143574" y="1093357"/>
                <a:ext cx="50400" cy="106920"/>
              </p14:xfrm>
            </p:contentPart>
          </mc:Choice>
          <mc:Fallback xmlns="">
            <p:pic>
              <p:nvPicPr>
                <p:cNvPr id="321" name="筆跡 320">
                  <a:extLst>
                    <a:ext uri="{FF2B5EF4-FFF2-40B4-BE49-F238E27FC236}">
                      <a16:creationId xmlns:a16="http://schemas.microsoft.com/office/drawing/2014/main" id="{1563E315-3E3C-499B-B1BC-4375D529CB8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25934" y="1075357"/>
                  <a:ext cx="86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22" name="筆跡 321">
                  <a:extLst>
                    <a:ext uri="{FF2B5EF4-FFF2-40B4-BE49-F238E27FC236}">
                      <a16:creationId xmlns:a16="http://schemas.microsoft.com/office/drawing/2014/main" id="{F3B2CEB7-DD68-4C12-96E2-3BA08CBD63B0}"/>
                    </a:ext>
                  </a:extLst>
                </p14:cNvPr>
                <p14:cNvContentPartPr/>
                <p14:nvPr/>
              </p14:nvContentPartPr>
              <p14:xfrm>
                <a:off x="1109374" y="1251037"/>
                <a:ext cx="14400" cy="174960"/>
              </p14:xfrm>
            </p:contentPart>
          </mc:Choice>
          <mc:Fallback xmlns="">
            <p:pic>
              <p:nvPicPr>
                <p:cNvPr id="322" name="筆跡 321">
                  <a:extLst>
                    <a:ext uri="{FF2B5EF4-FFF2-40B4-BE49-F238E27FC236}">
                      <a16:creationId xmlns:a16="http://schemas.microsoft.com/office/drawing/2014/main" id="{F3B2CEB7-DD68-4C12-96E2-3BA08CBD63B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1734" y="1233037"/>
                  <a:ext cx="50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23" name="筆跡 322">
                  <a:extLst>
                    <a:ext uri="{FF2B5EF4-FFF2-40B4-BE49-F238E27FC236}">
                      <a16:creationId xmlns:a16="http://schemas.microsoft.com/office/drawing/2014/main" id="{E9F23F54-8637-4F99-BBCD-46BBEFEAE988}"/>
                    </a:ext>
                  </a:extLst>
                </p14:cNvPr>
                <p14:cNvContentPartPr/>
                <p14:nvPr/>
              </p14:nvContentPartPr>
              <p14:xfrm>
                <a:off x="1125934" y="1182637"/>
                <a:ext cx="231840" cy="184320"/>
              </p14:xfrm>
            </p:contentPart>
          </mc:Choice>
          <mc:Fallback xmlns="">
            <p:pic>
              <p:nvPicPr>
                <p:cNvPr id="323" name="筆跡 322">
                  <a:extLst>
                    <a:ext uri="{FF2B5EF4-FFF2-40B4-BE49-F238E27FC236}">
                      <a16:creationId xmlns:a16="http://schemas.microsoft.com/office/drawing/2014/main" id="{E9F23F54-8637-4F99-BBCD-46BBEFEAE988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7934" y="1164997"/>
                  <a:ext cx="267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24" name="筆跡 323">
                  <a:extLst>
                    <a:ext uri="{FF2B5EF4-FFF2-40B4-BE49-F238E27FC236}">
                      <a16:creationId xmlns:a16="http://schemas.microsoft.com/office/drawing/2014/main" id="{DF7DE68D-DAF1-4445-B25C-D417751651E7}"/>
                    </a:ext>
                  </a:extLst>
                </p14:cNvPr>
                <p14:cNvContentPartPr/>
                <p14:nvPr/>
              </p14:nvContentPartPr>
              <p14:xfrm>
                <a:off x="1173454" y="1215757"/>
                <a:ext cx="29160" cy="163080"/>
              </p14:xfrm>
            </p:contentPart>
          </mc:Choice>
          <mc:Fallback xmlns="">
            <p:pic>
              <p:nvPicPr>
                <p:cNvPr id="324" name="筆跡 323">
                  <a:extLst>
                    <a:ext uri="{FF2B5EF4-FFF2-40B4-BE49-F238E27FC236}">
                      <a16:creationId xmlns:a16="http://schemas.microsoft.com/office/drawing/2014/main" id="{DF7DE68D-DAF1-4445-B25C-D417751651E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55814" y="1198117"/>
                  <a:ext cx="64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25" name="筆跡 324">
                  <a:extLst>
                    <a:ext uri="{FF2B5EF4-FFF2-40B4-BE49-F238E27FC236}">
                      <a16:creationId xmlns:a16="http://schemas.microsoft.com/office/drawing/2014/main" id="{DDA673C3-8BD8-4839-8556-0ADC6F9EEE9C}"/>
                    </a:ext>
                  </a:extLst>
                </p14:cNvPr>
                <p14:cNvContentPartPr/>
                <p14:nvPr/>
              </p14:nvContentPartPr>
              <p14:xfrm>
                <a:off x="1251214" y="1201357"/>
                <a:ext cx="23760" cy="171720"/>
              </p14:xfrm>
            </p:contentPart>
          </mc:Choice>
          <mc:Fallback xmlns="">
            <p:pic>
              <p:nvPicPr>
                <p:cNvPr id="325" name="筆跡 324">
                  <a:extLst>
                    <a:ext uri="{FF2B5EF4-FFF2-40B4-BE49-F238E27FC236}">
                      <a16:creationId xmlns:a16="http://schemas.microsoft.com/office/drawing/2014/main" id="{DDA673C3-8BD8-4839-8556-0ADC6F9EEE9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233574" y="1183717"/>
                  <a:ext cx="59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26" name="筆跡 325">
                  <a:extLst>
                    <a:ext uri="{FF2B5EF4-FFF2-40B4-BE49-F238E27FC236}">
                      <a16:creationId xmlns:a16="http://schemas.microsoft.com/office/drawing/2014/main" id="{2AA2B449-FA49-45E6-849C-6DE38B4A2504}"/>
                    </a:ext>
                  </a:extLst>
                </p14:cNvPr>
                <p14:cNvContentPartPr/>
                <p14:nvPr/>
              </p14:nvContentPartPr>
              <p14:xfrm>
                <a:off x="1195414" y="1262917"/>
                <a:ext cx="55440" cy="21240"/>
              </p14:xfrm>
            </p:contentPart>
          </mc:Choice>
          <mc:Fallback xmlns="">
            <p:pic>
              <p:nvPicPr>
                <p:cNvPr id="326" name="筆跡 325">
                  <a:extLst>
                    <a:ext uri="{FF2B5EF4-FFF2-40B4-BE49-F238E27FC236}">
                      <a16:creationId xmlns:a16="http://schemas.microsoft.com/office/drawing/2014/main" id="{2AA2B449-FA49-45E6-849C-6DE38B4A250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77774" y="1244917"/>
                  <a:ext cx="910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27" name="筆跡 326">
                  <a:extLst>
                    <a:ext uri="{FF2B5EF4-FFF2-40B4-BE49-F238E27FC236}">
                      <a16:creationId xmlns:a16="http://schemas.microsoft.com/office/drawing/2014/main" id="{9DC8041E-441A-4184-B807-087C45FE2F5F}"/>
                    </a:ext>
                  </a:extLst>
                </p14:cNvPr>
                <p14:cNvContentPartPr/>
                <p14:nvPr/>
              </p14:nvContentPartPr>
              <p14:xfrm>
                <a:off x="1203334" y="1306477"/>
                <a:ext cx="57240" cy="23040"/>
              </p14:xfrm>
            </p:contentPart>
          </mc:Choice>
          <mc:Fallback xmlns="">
            <p:pic>
              <p:nvPicPr>
                <p:cNvPr id="327" name="筆跡 326">
                  <a:extLst>
                    <a:ext uri="{FF2B5EF4-FFF2-40B4-BE49-F238E27FC236}">
                      <a16:creationId xmlns:a16="http://schemas.microsoft.com/office/drawing/2014/main" id="{9DC8041E-441A-4184-B807-087C45FE2F5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85694" y="1288477"/>
                  <a:ext cx="928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28" name="筆跡 327">
                  <a:extLst>
                    <a:ext uri="{FF2B5EF4-FFF2-40B4-BE49-F238E27FC236}">
                      <a16:creationId xmlns:a16="http://schemas.microsoft.com/office/drawing/2014/main" id="{2C90DEE1-8EEA-4AE8-9D39-337B6F83F1AB}"/>
                    </a:ext>
                  </a:extLst>
                </p14:cNvPr>
                <p14:cNvContentPartPr/>
                <p14:nvPr/>
              </p14:nvContentPartPr>
              <p14:xfrm>
                <a:off x="1146094" y="1364437"/>
                <a:ext cx="208080" cy="51840"/>
              </p14:xfrm>
            </p:contentPart>
          </mc:Choice>
          <mc:Fallback xmlns="">
            <p:pic>
              <p:nvPicPr>
                <p:cNvPr id="328" name="筆跡 327">
                  <a:extLst>
                    <a:ext uri="{FF2B5EF4-FFF2-40B4-BE49-F238E27FC236}">
                      <a16:creationId xmlns:a16="http://schemas.microsoft.com/office/drawing/2014/main" id="{2C90DEE1-8EEA-4AE8-9D39-337B6F83F1A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28454" y="1346437"/>
                  <a:ext cx="2437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群組 347">
            <a:extLst>
              <a:ext uri="{FF2B5EF4-FFF2-40B4-BE49-F238E27FC236}">
                <a16:creationId xmlns:a16="http://schemas.microsoft.com/office/drawing/2014/main" id="{E0E833EE-550B-4ABF-8F8C-EC5BD4FE448B}"/>
              </a:ext>
            </a:extLst>
          </p:cNvPr>
          <p:cNvGrpSpPr/>
          <p:nvPr/>
        </p:nvGrpSpPr>
        <p:grpSpPr>
          <a:xfrm>
            <a:off x="1205854" y="2022157"/>
            <a:ext cx="308160" cy="412560"/>
            <a:chOff x="1205854" y="2022157"/>
            <a:chExt cx="30816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39" name="筆跡 338">
                  <a:extLst>
                    <a:ext uri="{FF2B5EF4-FFF2-40B4-BE49-F238E27FC236}">
                      <a16:creationId xmlns:a16="http://schemas.microsoft.com/office/drawing/2014/main" id="{08CED0E4-D312-4B2C-A1F2-30F0527473BF}"/>
                    </a:ext>
                  </a:extLst>
                </p14:cNvPr>
                <p14:cNvContentPartPr/>
                <p14:nvPr/>
              </p14:nvContentPartPr>
              <p14:xfrm>
                <a:off x="1205854" y="2022157"/>
                <a:ext cx="109800" cy="143280"/>
              </p14:xfrm>
            </p:contentPart>
          </mc:Choice>
          <mc:Fallback xmlns="">
            <p:pic>
              <p:nvPicPr>
                <p:cNvPr id="339" name="筆跡 338">
                  <a:extLst>
                    <a:ext uri="{FF2B5EF4-FFF2-40B4-BE49-F238E27FC236}">
                      <a16:creationId xmlns:a16="http://schemas.microsoft.com/office/drawing/2014/main" id="{08CED0E4-D312-4B2C-A1F2-30F0527473B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88214" y="2004517"/>
                  <a:ext cx="145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40" name="筆跡 339">
                  <a:extLst>
                    <a:ext uri="{FF2B5EF4-FFF2-40B4-BE49-F238E27FC236}">
                      <a16:creationId xmlns:a16="http://schemas.microsoft.com/office/drawing/2014/main" id="{1823EE36-DAAA-49F0-9782-0D02D97AD7DE}"/>
                    </a:ext>
                  </a:extLst>
                </p14:cNvPr>
                <p14:cNvContentPartPr/>
                <p14:nvPr/>
              </p14:nvContentPartPr>
              <p14:xfrm>
                <a:off x="1312054" y="2026837"/>
                <a:ext cx="113760" cy="8640"/>
              </p14:xfrm>
            </p:contentPart>
          </mc:Choice>
          <mc:Fallback xmlns="">
            <p:pic>
              <p:nvPicPr>
                <p:cNvPr id="340" name="筆跡 339">
                  <a:extLst>
                    <a:ext uri="{FF2B5EF4-FFF2-40B4-BE49-F238E27FC236}">
                      <a16:creationId xmlns:a16="http://schemas.microsoft.com/office/drawing/2014/main" id="{1823EE36-DAAA-49F0-9782-0D02D97AD7D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294414" y="2008837"/>
                  <a:ext cx="149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41" name="筆跡 340">
                  <a:extLst>
                    <a:ext uri="{FF2B5EF4-FFF2-40B4-BE49-F238E27FC236}">
                      <a16:creationId xmlns:a16="http://schemas.microsoft.com/office/drawing/2014/main" id="{D4A8C63A-14A7-4676-9338-D054C4B02B53}"/>
                    </a:ext>
                  </a:extLst>
                </p14:cNvPr>
                <p14:cNvContentPartPr/>
                <p14:nvPr/>
              </p14:nvContentPartPr>
              <p14:xfrm>
                <a:off x="1307014" y="2093077"/>
                <a:ext cx="65160" cy="16920"/>
              </p14:xfrm>
            </p:contentPart>
          </mc:Choice>
          <mc:Fallback xmlns="">
            <p:pic>
              <p:nvPicPr>
                <p:cNvPr id="341" name="筆跡 340">
                  <a:extLst>
                    <a:ext uri="{FF2B5EF4-FFF2-40B4-BE49-F238E27FC236}">
                      <a16:creationId xmlns:a16="http://schemas.microsoft.com/office/drawing/2014/main" id="{D4A8C63A-14A7-4676-9338-D054C4B02B5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289014" y="2075437"/>
                  <a:ext cx="100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42" name="筆跡 341">
                  <a:extLst>
                    <a:ext uri="{FF2B5EF4-FFF2-40B4-BE49-F238E27FC236}">
                      <a16:creationId xmlns:a16="http://schemas.microsoft.com/office/drawing/2014/main" id="{DDF9FD75-AA7C-4F87-B3DD-9D20B29DF672}"/>
                    </a:ext>
                  </a:extLst>
                </p14:cNvPr>
                <p14:cNvContentPartPr/>
                <p14:nvPr/>
              </p14:nvContentPartPr>
              <p14:xfrm>
                <a:off x="1328254" y="2158237"/>
                <a:ext cx="82080" cy="78480"/>
              </p14:xfrm>
            </p:contentPart>
          </mc:Choice>
          <mc:Fallback xmlns="">
            <p:pic>
              <p:nvPicPr>
                <p:cNvPr id="342" name="筆跡 341">
                  <a:extLst>
                    <a:ext uri="{FF2B5EF4-FFF2-40B4-BE49-F238E27FC236}">
                      <a16:creationId xmlns:a16="http://schemas.microsoft.com/office/drawing/2014/main" id="{DDF9FD75-AA7C-4F87-B3DD-9D20B29DF67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310254" y="2140237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43" name="筆跡 342">
                  <a:extLst>
                    <a:ext uri="{FF2B5EF4-FFF2-40B4-BE49-F238E27FC236}">
                      <a16:creationId xmlns:a16="http://schemas.microsoft.com/office/drawing/2014/main" id="{C77FA291-8C2A-43CC-8097-7590ACCD29A3}"/>
                    </a:ext>
                  </a:extLst>
                </p14:cNvPr>
                <p14:cNvContentPartPr/>
                <p14:nvPr/>
              </p14:nvContentPartPr>
              <p14:xfrm>
                <a:off x="1338694" y="2318437"/>
                <a:ext cx="9360" cy="109440"/>
              </p14:xfrm>
            </p:contentPart>
          </mc:Choice>
          <mc:Fallback xmlns="">
            <p:pic>
              <p:nvPicPr>
                <p:cNvPr id="343" name="筆跡 342">
                  <a:extLst>
                    <a:ext uri="{FF2B5EF4-FFF2-40B4-BE49-F238E27FC236}">
                      <a16:creationId xmlns:a16="http://schemas.microsoft.com/office/drawing/2014/main" id="{C77FA291-8C2A-43CC-8097-7590ACCD29A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320694" y="2300437"/>
                  <a:ext cx="45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44" name="筆跡 343">
                  <a:extLst>
                    <a:ext uri="{FF2B5EF4-FFF2-40B4-BE49-F238E27FC236}">
                      <a16:creationId xmlns:a16="http://schemas.microsoft.com/office/drawing/2014/main" id="{207E82D3-9219-4E4E-8864-4366524FF6B6}"/>
                    </a:ext>
                  </a:extLst>
                </p14:cNvPr>
                <p14:cNvContentPartPr/>
                <p14:nvPr/>
              </p14:nvContentPartPr>
              <p14:xfrm>
                <a:off x="1343014" y="2299717"/>
                <a:ext cx="126000" cy="102960"/>
              </p14:xfrm>
            </p:contentPart>
          </mc:Choice>
          <mc:Fallback xmlns="">
            <p:pic>
              <p:nvPicPr>
                <p:cNvPr id="344" name="筆跡 343">
                  <a:extLst>
                    <a:ext uri="{FF2B5EF4-FFF2-40B4-BE49-F238E27FC236}">
                      <a16:creationId xmlns:a16="http://schemas.microsoft.com/office/drawing/2014/main" id="{207E82D3-9219-4E4E-8864-4366524FF6B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325014" y="2281717"/>
                  <a:ext cx="161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45" name="筆跡 344">
                  <a:extLst>
                    <a:ext uri="{FF2B5EF4-FFF2-40B4-BE49-F238E27FC236}">
                      <a16:creationId xmlns:a16="http://schemas.microsoft.com/office/drawing/2014/main" id="{F1DAD993-CD53-4639-A205-CC12471F5F6E}"/>
                    </a:ext>
                  </a:extLst>
                </p14:cNvPr>
                <p14:cNvContentPartPr/>
                <p14:nvPr/>
              </p14:nvContentPartPr>
              <p14:xfrm>
                <a:off x="1374694" y="2312317"/>
                <a:ext cx="9000" cy="92160"/>
              </p14:xfrm>
            </p:contentPart>
          </mc:Choice>
          <mc:Fallback xmlns="">
            <p:pic>
              <p:nvPicPr>
                <p:cNvPr id="345" name="筆跡 344">
                  <a:extLst>
                    <a:ext uri="{FF2B5EF4-FFF2-40B4-BE49-F238E27FC236}">
                      <a16:creationId xmlns:a16="http://schemas.microsoft.com/office/drawing/2014/main" id="{F1DAD993-CD53-4639-A205-CC12471F5F6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356694" y="2294677"/>
                  <a:ext cx="44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46" name="筆跡 345">
                  <a:extLst>
                    <a:ext uri="{FF2B5EF4-FFF2-40B4-BE49-F238E27FC236}">
                      <a16:creationId xmlns:a16="http://schemas.microsoft.com/office/drawing/2014/main" id="{DF3741F7-5C4A-4AA6-B675-A7550CACF256}"/>
                    </a:ext>
                  </a:extLst>
                </p14:cNvPr>
                <p14:cNvContentPartPr/>
                <p14:nvPr/>
              </p14:nvContentPartPr>
              <p14:xfrm>
                <a:off x="1411054" y="2312317"/>
                <a:ext cx="15120" cy="99000"/>
              </p14:xfrm>
            </p:contentPart>
          </mc:Choice>
          <mc:Fallback xmlns="">
            <p:pic>
              <p:nvPicPr>
                <p:cNvPr id="346" name="筆跡 345">
                  <a:extLst>
                    <a:ext uri="{FF2B5EF4-FFF2-40B4-BE49-F238E27FC236}">
                      <a16:creationId xmlns:a16="http://schemas.microsoft.com/office/drawing/2014/main" id="{DF3741F7-5C4A-4AA6-B675-A7550CACF25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393054" y="2294677"/>
                  <a:ext cx="50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47" name="筆跡 346">
                  <a:extLst>
                    <a:ext uri="{FF2B5EF4-FFF2-40B4-BE49-F238E27FC236}">
                      <a16:creationId xmlns:a16="http://schemas.microsoft.com/office/drawing/2014/main" id="{FE4345BF-25F7-411E-8A06-686E09607571}"/>
                    </a:ext>
                  </a:extLst>
                </p14:cNvPr>
                <p14:cNvContentPartPr/>
                <p14:nvPr/>
              </p14:nvContentPartPr>
              <p14:xfrm>
                <a:off x="1316734" y="2388997"/>
                <a:ext cx="197280" cy="45720"/>
              </p14:xfrm>
            </p:contentPart>
          </mc:Choice>
          <mc:Fallback xmlns="">
            <p:pic>
              <p:nvPicPr>
                <p:cNvPr id="347" name="筆跡 346">
                  <a:extLst>
                    <a:ext uri="{FF2B5EF4-FFF2-40B4-BE49-F238E27FC236}">
                      <a16:creationId xmlns:a16="http://schemas.microsoft.com/office/drawing/2014/main" id="{FE4345BF-25F7-411E-8A06-686E0960757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299094" y="2371357"/>
                  <a:ext cx="2329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群組 353">
            <a:extLst>
              <a:ext uri="{FF2B5EF4-FFF2-40B4-BE49-F238E27FC236}">
                <a16:creationId xmlns:a16="http://schemas.microsoft.com/office/drawing/2014/main" id="{6EEE660A-1C11-4682-B32D-2D161B9F4457}"/>
              </a:ext>
            </a:extLst>
          </p:cNvPr>
          <p:cNvGrpSpPr/>
          <p:nvPr/>
        </p:nvGrpSpPr>
        <p:grpSpPr>
          <a:xfrm>
            <a:off x="1140334" y="1553437"/>
            <a:ext cx="329760" cy="335160"/>
            <a:chOff x="1140334" y="1553437"/>
            <a:chExt cx="32976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30" name="筆跡 329">
                  <a:extLst>
                    <a:ext uri="{FF2B5EF4-FFF2-40B4-BE49-F238E27FC236}">
                      <a16:creationId xmlns:a16="http://schemas.microsoft.com/office/drawing/2014/main" id="{3568394E-D9DC-4F3C-95F0-3E3E183CF789}"/>
                    </a:ext>
                  </a:extLst>
                </p14:cNvPr>
                <p14:cNvContentPartPr/>
                <p14:nvPr/>
              </p14:nvContentPartPr>
              <p14:xfrm>
                <a:off x="1140334" y="1553437"/>
                <a:ext cx="104400" cy="192960"/>
              </p14:xfrm>
            </p:contentPart>
          </mc:Choice>
          <mc:Fallback xmlns="">
            <p:pic>
              <p:nvPicPr>
                <p:cNvPr id="330" name="筆跡 329">
                  <a:extLst>
                    <a:ext uri="{FF2B5EF4-FFF2-40B4-BE49-F238E27FC236}">
                      <a16:creationId xmlns:a16="http://schemas.microsoft.com/office/drawing/2014/main" id="{3568394E-D9DC-4F3C-95F0-3E3E183CF78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22334" y="1535797"/>
                  <a:ext cx="140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31" name="筆跡 330">
                  <a:extLst>
                    <a:ext uri="{FF2B5EF4-FFF2-40B4-BE49-F238E27FC236}">
                      <a16:creationId xmlns:a16="http://schemas.microsoft.com/office/drawing/2014/main" id="{708E43D3-C4BB-4554-9E22-3731255252B2}"/>
                    </a:ext>
                  </a:extLst>
                </p14:cNvPr>
                <p14:cNvContentPartPr/>
                <p14:nvPr/>
              </p14:nvContentPartPr>
              <p14:xfrm>
                <a:off x="1150774" y="1806157"/>
                <a:ext cx="9720" cy="82440"/>
              </p14:xfrm>
            </p:contentPart>
          </mc:Choice>
          <mc:Fallback xmlns="">
            <p:pic>
              <p:nvPicPr>
                <p:cNvPr id="331" name="筆跡 330">
                  <a:extLst>
                    <a:ext uri="{FF2B5EF4-FFF2-40B4-BE49-F238E27FC236}">
                      <a16:creationId xmlns:a16="http://schemas.microsoft.com/office/drawing/2014/main" id="{708E43D3-C4BB-4554-9E22-3731255252B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32774" y="1788157"/>
                  <a:ext cx="45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32" name="筆跡 331">
                  <a:extLst>
                    <a:ext uri="{FF2B5EF4-FFF2-40B4-BE49-F238E27FC236}">
                      <a16:creationId xmlns:a16="http://schemas.microsoft.com/office/drawing/2014/main" id="{7C383C5E-CFC7-4BEF-B079-B72DCAD5752A}"/>
                    </a:ext>
                  </a:extLst>
                </p14:cNvPr>
                <p14:cNvContentPartPr/>
                <p14:nvPr/>
              </p14:nvContentPartPr>
              <p14:xfrm>
                <a:off x="1206214" y="1811557"/>
                <a:ext cx="7200" cy="66240"/>
              </p14:xfrm>
            </p:contentPart>
          </mc:Choice>
          <mc:Fallback xmlns="">
            <p:pic>
              <p:nvPicPr>
                <p:cNvPr id="332" name="筆跡 331">
                  <a:extLst>
                    <a:ext uri="{FF2B5EF4-FFF2-40B4-BE49-F238E27FC236}">
                      <a16:creationId xmlns:a16="http://schemas.microsoft.com/office/drawing/2014/main" id="{7C383C5E-CFC7-4BEF-B079-B72DCAD5752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88574" y="1793557"/>
                  <a:ext cx="42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33" name="筆跡 332">
                  <a:extLst>
                    <a:ext uri="{FF2B5EF4-FFF2-40B4-BE49-F238E27FC236}">
                      <a16:creationId xmlns:a16="http://schemas.microsoft.com/office/drawing/2014/main" id="{D2F7EB20-5021-45DE-A574-CC2D666E70A9}"/>
                    </a:ext>
                  </a:extLst>
                </p14:cNvPr>
                <p14:cNvContentPartPr/>
                <p14:nvPr/>
              </p14:nvContentPartPr>
              <p14:xfrm>
                <a:off x="1254814" y="1802917"/>
                <a:ext cx="7200" cy="52200"/>
              </p14:xfrm>
            </p:contentPart>
          </mc:Choice>
          <mc:Fallback xmlns="">
            <p:pic>
              <p:nvPicPr>
                <p:cNvPr id="333" name="筆跡 332">
                  <a:extLst>
                    <a:ext uri="{FF2B5EF4-FFF2-40B4-BE49-F238E27FC236}">
                      <a16:creationId xmlns:a16="http://schemas.microsoft.com/office/drawing/2014/main" id="{D2F7EB20-5021-45DE-A574-CC2D666E70A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236814" y="1784917"/>
                  <a:ext cx="42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49" name="筆跡 348">
                  <a:extLst>
                    <a:ext uri="{FF2B5EF4-FFF2-40B4-BE49-F238E27FC236}">
                      <a16:creationId xmlns:a16="http://schemas.microsoft.com/office/drawing/2014/main" id="{3CE5DB0D-D628-4EA8-A5FA-1B648493D912}"/>
                    </a:ext>
                  </a:extLst>
                </p14:cNvPr>
                <p14:cNvContentPartPr/>
                <p14:nvPr/>
              </p14:nvContentPartPr>
              <p14:xfrm>
                <a:off x="1292614" y="1591957"/>
                <a:ext cx="86760" cy="36360"/>
              </p14:xfrm>
            </p:contentPart>
          </mc:Choice>
          <mc:Fallback xmlns="">
            <p:pic>
              <p:nvPicPr>
                <p:cNvPr id="349" name="筆跡 348">
                  <a:extLst>
                    <a:ext uri="{FF2B5EF4-FFF2-40B4-BE49-F238E27FC236}">
                      <a16:creationId xmlns:a16="http://schemas.microsoft.com/office/drawing/2014/main" id="{3CE5DB0D-D628-4EA8-A5FA-1B648493D91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274974" y="1574317"/>
                  <a:ext cx="122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50" name="筆跡 349">
                  <a:extLst>
                    <a:ext uri="{FF2B5EF4-FFF2-40B4-BE49-F238E27FC236}">
                      <a16:creationId xmlns:a16="http://schemas.microsoft.com/office/drawing/2014/main" id="{B01A647D-91D2-4A28-9494-92317E7A1D18}"/>
                    </a:ext>
                  </a:extLst>
                </p14:cNvPr>
                <p14:cNvContentPartPr/>
                <p14:nvPr/>
              </p14:nvContentPartPr>
              <p14:xfrm>
                <a:off x="1312054" y="1643437"/>
                <a:ext cx="22320" cy="150480"/>
              </p14:xfrm>
            </p:contentPart>
          </mc:Choice>
          <mc:Fallback xmlns="">
            <p:pic>
              <p:nvPicPr>
                <p:cNvPr id="350" name="筆跡 349">
                  <a:extLst>
                    <a:ext uri="{FF2B5EF4-FFF2-40B4-BE49-F238E27FC236}">
                      <a16:creationId xmlns:a16="http://schemas.microsoft.com/office/drawing/2014/main" id="{B01A647D-91D2-4A28-9494-92317E7A1D1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94054" y="1625437"/>
                  <a:ext cx="57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51" name="筆跡 350">
                  <a:extLst>
                    <a:ext uri="{FF2B5EF4-FFF2-40B4-BE49-F238E27FC236}">
                      <a16:creationId xmlns:a16="http://schemas.microsoft.com/office/drawing/2014/main" id="{F8D72407-58FB-4EDC-8F56-7404C89C4FA3}"/>
                    </a:ext>
                  </a:extLst>
                </p14:cNvPr>
                <p14:cNvContentPartPr/>
                <p14:nvPr/>
              </p14:nvContentPartPr>
              <p14:xfrm>
                <a:off x="1317454" y="1680517"/>
                <a:ext cx="83520" cy="33840"/>
              </p14:xfrm>
            </p:contentPart>
          </mc:Choice>
          <mc:Fallback xmlns="">
            <p:pic>
              <p:nvPicPr>
                <p:cNvPr id="351" name="筆跡 350">
                  <a:extLst>
                    <a:ext uri="{FF2B5EF4-FFF2-40B4-BE49-F238E27FC236}">
                      <a16:creationId xmlns:a16="http://schemas.microsoft.com/office/drawing/2014/main" id="{F8D72407-58FB-4EDC-8F56-7404C89C4FA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299454" y="1662517"/>
                  <a:ext cx="119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52" name="筆跡 351">
                  <a:extLst>
                    <a:ext uri="{FF2B5EF4-FFF2-40B4-BE49-F238E27FC236}">
                      <a16:creationId xmlns:a16="http://schemas.microsoft.com/office/drawing/2014/main" id="{98A968A5-E07D-43E1-BD70-BF562EB84FD5}"/>
                    </a:ext>
                  </a:extLst>
                </p14:cNvPr>
                <p14:cNvContentPartPr/>
                <p14:nvPr/>
              </p14:nvContentPartPr>
              <p14:xfrm>
                <a:off x="1348414" y="1603837"/>
                <a:ext cx="121680" cy="183960"/>
              </p14:xfrm>
            </p:contentPart>
          </mc:Choice>
          <mc:Fallback xmlns="">
            <p:pic>
              <p:nvPicPr>
                <p:cNvPr id="352" name="筆跡 351">
                  <a:extLst>
                    <a:ext uri="{FF2B5EF4-FFF2-40B4-BE49-F238E27FC236}">
                      <a16:creationId xmlns:a16="http://schemas.microsoft.com/office/drawing/2014/main" id="{98A968A5-E07D-43E1-BD70-BF562EB84FD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330774" y="1585837"/>
                  <a:ext cx="157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53" name="筆跡 352">
                  <a:extLst>
                    <a:ext uri="{FF2B5EF4-FFF2-40B4-BE49-F238E27FC236}">
                      <a16:creationId xmlns:a16="http://schemas.microsoft.com/office/drawing/2014/main" id="{8F33C76C-C047-402B-9979-C0F7BE86EAAA}"/>
                    </a:ext>
                  </a:extLst>
                </p14:cNvPr>
                <p14:cNvContentPartPr/>
                <p14:nvPr/>
              </p14:nvContentPartPr>
              <p14:xfrm>
                <a:off x="1332214" y="1784197"/>
                <a:ext cx="29160" cy="20160"/>
              </p14:xfrm>
            </p:contentPart>
          </mc:Choice>
          <mc:Fallback xmlns="">
            <p:pic>
              <p:nvPicPr>
                <p:cNvPr id="353" name="筆跡 352">
                  <a:extLst>
                    <a:ext uri="{FF2B5EF4-FFF2-40B4-BE49-F238E27FC236}">
                      <a16:creationId xmlns:a16="http://schemas.microsoft.com/office/drawing/2014/main" id="{8F33C76C-C047-402B-9979-C0F7BE86EAA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314214" y="1766197"/>
                  <a:ext cx="64800" cy="5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411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6B146F-07D4-4BDE-A0A4-3F94FD834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706" y="525330"/>
            <a:ext cx="8204915" cy="6015789"/>
          </a:xfrm>
        </p:spPr>
      </p:pic>
    </p:spTree>
    <p:extLst>
      <p:ext uri="{BB962C8B-B14F-4D97-AF65-F5344CB8AC3E}">
        <p14:creationId xmlns:p14="http://schemas.microsoft.com/office/powerpoint/2010/main" val="207416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D199D6-EE48-4D15-93DE-A310D204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35" y="123363"/>
            <a:ext cx="9164329" cy="6611273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EACE9B00-845F-4B42-8BE7-403E4DCFD318}"/>
              </a:ext>
            </a:extLst>
          </p:cNvPr>
          <p:cNvGrpSpPr/>
          <p:nvPr/>
        </p:nvGrpSpPr>
        <p:grpSpPr>
          <a:xfrm>
            <a:off x="6676481" y="5360476"/>
            <a:ext cx="1685520" cy="609840"/>
            <a:chOff x="6676481" y="5360476"/>
            <a:chExt cx="168552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6DF3EA55-5403-43F6-96C7-67683246DD75}"/>
                    </a:ext>
                  </a:extLst>
                </p14:cNvPr>
                <p14:cNvContentPartPr/>
                <p14:nvPr/>
              </p14:nvContentPartPr>
              <p14:xfrm>
                <a:off x="6676481" y="5360476"/>
                <a:ext cx="1630440" cy="60984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6DF3EA55-5403-43F6-96C7-67683246DD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13481" y="5297836"/>
                  <a:ext cx="175608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225ED097-A2DE-4C18-8F80-DC93A3BBC42C}"/>
                    </a:ext>
                  </a:extLst>
                </p14:cNvPr>
                <p14:cNvContentPartPr/>
                <p14:nvPr/>
              </p14:nvContentPartPr>
              <p14:xfrm>
                <a:off x="8150321" y="5571796"/>
                <a:ext cx="211680" cy="32076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225ED097-A2DE-4C18-8F80-DC93A3BBC4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87681" y="5509156"/>
                  <a:ext cx="337320" cy="44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B61E533E-CFD5-4DEF-A409-BA45656D4DBD}"/>
                  </a:ext>
                </a:extLst>
              </p14:cNvPr>
              <p14:cNvContentPartPr/>
              <p14:nvPr/>
            </p14:nvContentPartPr>
            <p14:xfrm>
              <a:off x="8690993" y="5366956"/>
              <a:ext cx="63000" cy="46980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B61E533E-CFD5-4DEF-A409-BA45656D4D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73353" y="5349316"/>
                <a:ext cx="9864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E49146A0-6AB8-40B8-83F2-0960AC8C916E}"/>
                  </a:ext>
                </a:extLst>
              </p14:cNvPr>
              <p14:cNvContentPartPr/>
              <p14:nvPr/>
            </p14:nvContentPartPr>
            <p14:xfrm>
              <a:off x="8689913" y="5323396"/>
              <a:ext cx="225360" cy="45468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E49146A0-6AB8-40B8-83F2-0960AC8C916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71913" y="5305396"/>
                <a:ext cx="2610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F341DB80-695B-46EE-8082-692FD08005D5}"/>
                  </a:ext>
                </a:extLst>
              </p14:cNvPr>
              <p14:cNvContentPartPr/>
              <p14:nvPr/>
            </p14:nvContentPartPr>
            <p14:xfrm>
              <a:off x="8721593" y="5473876"/>
              <a:ext cx="103680" cy="7956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F341DB80-695B-46EE-8082-692FD08005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03953" y="5456236"/>
                <a:ext cx="1393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9C7C80A0-FD69-4616-A21E-C72002C752EE}"/>
                  </a:ext>
                </a:extLst>
              </p14:cNvPr>
              <p14:cNvContentPartPr/>
              <p14:nvPr/>
            </p14:nvContentPartPr>
            <p14:xfrm>
              <a:off x="8743553" y="5541916"/>
              <a:ext cx="117000" cy="11592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9C7C80A0-FD69-4616-A21E-C72002C752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25913" y="5524276"/>
                <a:ext cx="1526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1DAA862D-722E-434E-8A5F-7D6BE8B8F99E}"/>
                  </a:ext>
                </a:extLst>
              </p14:cNvPr>
              <p14:cNvContentPartPr/>
              <p14:nvPr/>
            </p14:nvContentPartPr>
            <p14:xfrm>
              <a:off x="8889353" y="5190916"/>
              <a:ext cx="154800" cy="25488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1DAA862D-722E-434E-8A5F-7D6BE8B8F99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71353" y="5172916"/>
                <a:ext cx="190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768F61C7-21C7-468D-A72A-B6CC454BA63A}"/>
                  </a:ext>
                </a:extLst>
              </p14:cNvPr>
              <p14:cNvContentPartPr/>
              <p14:nvPr/>
            </p14:nvContentPartPr>
            <p14:xfrm>
              <a:off x="8886113" y="5286676"/>
              <a:ext cx="87120" cy="6408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768F61C7-21C7-468D-A72A-B6CC454BA63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68113" y="5269036"/>
                <a:ext cx="1227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D38E32A8-F2AF-43A2-8DCB-9D7168283211}"/>
                  </a:ext>
                </a:extLst>
              </p14:cNvPr>
              <p14:cNvContentPartPr/>
              <p14:nvPr/>
            </p14:nvContentPartPr>
            <p14:xfrm>
              <a:off x="8900513" y="5329156"/>
              <a:ext cx="84240" cy="11592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D38E32A8-F2AF-43A2-8DCB-9D71682832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82873" y="5311516"/>
                <a:ext cx="119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D4C9DF21-0D75-4880-A2E6-5DDE46168550}"/>
                  </a:ext>
                </a:extLst>
              </p14:cNvPr>
              <p14:cNvContentPartPr/>
              <p14:nvPr/>
            </p14:nvContentPartPr>
            <p14:xfrm>
              <a:off x="9054953" y="5132596"/>
              <a:ext cx="163440" cy="23904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D4C9DF21-0D75-4880-A2E6-5DDE4616855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037313" y="5114956"/>
                <a:ext cx="1990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478D30D7-19E5-4128-9438-3D20691965A8}"/>
                  </a:ext>
                </a:extLst>
              </p14:cNvPr>
              <p14:cNvContentPartPr/>
              <p14:nvPr/>
            </p14:nvContentPartPr>
            <p14:xfrm>
              <a:off x="9068273" y="5203156"/>
              <a:ext cx="109800" cy="14976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478D30D7-19E5-4128-9438-3D20691965A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050633" y="5185156"/>
                <a:ext cx="145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筆跡 40">
                <a:extLst>
                  <a:ext uri="{FF2B5EF4-FFF2-40B4-BE49-F238E27FC236}">
                    <a16:creationId xmlns:a16="http://schemas.microsoft.com/office/drawing/2014/main" id="{D9E8169A-0975-43BF-A7B8-A69545EC082F}"/>
                  </a:ext>
                </a:extLst>
              </p14:cNvPr>
              <p14:cNvContentPartPr/>
              <p14:nvPr/>
            </p14:nvContentPartPr>
            <p14:xfrm>
              <a:off x="9012113" y="5434636"/>
              <a:ext cx="110520" cy="181080"/>
            </p14:xfrm>
          </p:contentPart>
        </mc:Choice>
        <mc:Fallback xmlns="">
          <p:pic>
            <p:nvPicPr>
              <p:cNvPr id="41" name="筆跡 40">
                <a:extLst>
                  <a:ext uri="{FF2B5EF4-FFF2-40B4-BE49-F238E27FC236}">
                    <a16:creationId xmlns:a16="http://schemas.microsoft.com/office/drawing/2014/main" id="{D9E8169A-0975-43BF-A7B8-A69545EC082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94473" y="5416636"/>
                <a:ext cx="1461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筆跡 41">
                <a:extLst>
                  <a:ext uri="{FF2B5EF4-FFF2-40B4-BE49-F238E27FC236}">
                    <a16:creationId xmlns:a16="http://schemas.microsoft.com/office/drawing/2014/main" id="{4D788B97-4251-4CCE-96EE-F4C4C41E69C3}"/>
                  </a:ext>
                </a:extLst>
              </p14:cNvPr>
              <p14:cNvContentPartPr/>
              <p14:nvPr/>
            </p14:nvContentPartPr>
            <p14:xfrm>
              <a:off x="9129473" y="5439676"/>
              <a:ext cx="89640" cy="26280"/>
            </p14:xfrm>
          </p:contentPart>
        </mc:Choice>
        <mc:Fallback xmlns="">
          <p:pic>
            <p:nvPicPr>
              <p:cNvPr id="42" name="筆跡 41">
                <a:extLst>
                  <a:ext uri="{FF2B5EF4-FFF2-40B4-BE49-F238E27FC236}">
                    <a16:creationId xmlns:a16="http://schemas.microsoft.com/office/drawing/2014/main" id="{4D788B97-4251-4CCE-96EE-F4C4C41E69C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11833" y="5421676"/>
                <a:ext cx="1252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C6DF2A97-B3A4-4A19-BD93-CE8F57A2F0F4}"/>
                  </a:ext>
                </a:extLst>
              </p14:cNvPr>
              <p14:cNvContentPartPr/>
              <p14:nvPr/>
            </p14:nvContentPartPr>
            <p14:xfrm>
              <a:off x="9113993" y="5556316"/>
              <a:ext cx="38520" cy="8928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C6DF2A97-B3A4-4A19-BD93-CE8F57A2F0F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096353" y="5538676"/>
                <a:ext cx="741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40B3D54D-1C18-451F-88A9-A37394A8D7A0}"/>
                  </a:ext>
                </a:extLst>
              </p14:cNvPr>
              <p14:cNvContentPartPr/>
              <p14:nvPr/>
            </p14:nvContentPartPr>
            <p14:xfrm>
              <a:off x="9184193" y="5595916"/>
              <a:ext cx="79200" cy="149400"/>
            </p14:xfrm>
          </p:contentPart>
        </mc:Choice>
        <mc:Fallback xmlns=""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40B3D54D-1C18-451F-88A9-A37394A8D7A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166193" y="5577916"/>
                <a:ext cx="1148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E8E48003-5769-4A75-B8BA-D06DC56D96C0}"/>
                  </a:ext>
                </a:extLst>
              </p14:cNvPr>
              <p14:cNvContentPartPr/>
              <p14:nvPr/>
            </p14:nvContentPartPr>
            <p14:xfrm>
              <a:off x="9370673" y="5101276"/>
              <a:ext cx="479520" cy="168120"/>
            </p14:xfrm>
          </p:contentPart>
        </mc:Choice>
        <mc:Fallback xmlns=""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E8E48003-5769-4A75-B8BA-D06DC56D96C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352673" y="5083636"/>
                <a:ext cx="515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637496BE-FE30-484D-9468-A0293F38E988}"/>
                  </a:ext>
                </a:extLst>
              </p14:cNvPr>
              <p14:cNvContentPartPr/>
              <p14:nvPr/>
            </p14:nvContentPartPr>
            <p14:xfrm>
              <a:off x="9511793" y="5132596"/>
              <a:ext cx="7920" cy="22356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637496BE-FE30-484D-9468-A0293F38E98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93793" y="5114956"/>
                <a:ext cx="435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02F91D02-9E85-4411-820D-5EA7B6675F8B}"/>
                  </a:ext>
                </a:extLst>
              </p14:cNvPr>
              <p14:cNvContentPartPr/>
              <p14:nvPr/>
            </p14:nvContentPartPr>
            <p14:xfrm>
              <a:off x="9602513" y="5104876"/>
              <a:ext cx="96840" cy="20124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02F91D02-9E85-4411-820D-5EA7B6675F8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584873" y="5086876"/>
                <a:ext cx="132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406ECB8B-EDF4-4031-A645-EEE567F4C658}"/>
                  </a:ext>
                </a:extLst>
              </p14:cNvPr>
              <p14:cNvContentPartPr/>
              <p14:nvPr/>
            </p14:nvContentPartPr>
            <p14:xfrm>
              <a:off x="9692153" y="5086516"/>
              <a:ext cx="14040" cy="17640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406ECB8B-EDF4-4031-A645-EEE567F4C65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674153" y="5068876"/>
                <a:ext cx="49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E4DEA8C5-7477-46A9-B794-7B87AC839F6C}"/>
                  </a:ext>
                </a:extLst>
              </p14:cNvPr>
              <p14:cNvContentPartPr/>
              <p14:nvPr/>
            </p14:nvContentPartPr>
            <p14:xfrm>
              <a:off x="9792233" y="5065996"/>
              <a:ext cx="90360" cy="17640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E4DEA8C5-7477-46A9-B794-7B87AC839F6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774593" y="5048356"/>
                <a:ext cx="1260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71D8001F-6B1D-4BCE-B131-E68C60B0BE2C}"/>
                  </a:ext>
                </a:extLst>
              </p14:cNvPr>
              <p14:cNvContentPartPr/>
              <p14:nvPr/>
            </p14:nvContentPartPr>
            <p14:xfrm>
              <a:off x="9525833" y="5467036"/>
              <a:ext cx="8280" cy="15048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71D8001F-6B1D-4BCE-B131-E68C60B0BE2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508193" y="5449036"/>
                <a:ext cx="439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筆跡 50">
                <a:extLst>
                  <a:ext uri="{FF2B5EF4-FFF2-40B4-BE49-F238E27FC236}">
                    <a16:creationId xmlns:a16="http://schemas.microsoft.com/office/drawing/2014/main" id="{DEF06D67-E9E4-4F2F-A147-01CC04A9CE9A}"/>
                  </a:ext>
                </a:extLst>
              </p14:cNvPr>
              <p14:cNvContentPartPr/>
              <p14:nvPr/>
            </p14:nvContentPartPr>
            <p14:xfrm>
              <a:off x="9535913" y="5342836"/>
              <a:ext cx="352080" cy="132840"/>
            </p14:xfrm>
          </p:contentPart>
        </mc:Choice>
        <mc:Fallback xmlns="">
          <p:pic>
            <p:nvPicPr>
              <p:cNvPr id="51" name="筆跡 50">
                <a:extLst>
                  <a:ext uri="{FF2B5EF4-FFF2-40B4-BE49-F238E27FC236}">
                    <a16:creationId xmlns:a16="http://schemas.microsoft.com/office/drawing/2014/main" id="{DEF06D67-E9E4-4F2F-A147-01CC04A9CE9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517913" y="5324836"/>
                <a:ext cx="3877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筆跡 51">
                <a:extLst>
                  <a:ext uri="{FF2B5EF4-FFF2-40B4-BE49-F238E27FC236}">
                    <a16:creationId xmlns:a16="http://schemas.microsoft.com/office/drawing/2014/main" id="{38BEB652-F59F-4076-A6EE-3F4A2B5ADE47}"/>
                  </a:ext>
                </a:extLst>
              </p14:cNvPr>
              <p14:cNvContentPartPr/>
              <p14:nvPr/>
            </p14:nvContentPartPr>
            <p14:xfrm>
              <a:off x="9649313" y="5521036"/>
              <a:ext cx="6840" cy="91440"/>
            </p14:xfrm>
          </p:contentPart>
        </mc:Choice>
        <mc:Fallback xmlns="">
          <p:pic>
            <p:nvPicPr>
              <p:cNvPr id="52" name="筆跡 51">
                <a:extLst>
                  <a:ext uri="{FF2B5EF4-FFF2-40B4-BE49-F238E27FC236}">
                    <a16:creationId xmlns:a16="http://schemas.microsoft.com/office/drawing/2014/main" id="{38BEB652-F59F-4076-A6EE-3F4A2B5ADE4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631313" y="5503396"/>
                <a:ext cx="42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3" name="筆跡 52">
                <a:extLst>
                  <a:ext uri="{FF2B5EF4-FFF2-40B4-BE49-F238E27FC236}">
                    <a16:creationId xmlns:a16="http://schemas.microsoft.com/office/drawing/2014/main" id="{485996FF-D2E8-46E9-A30F-8AB4805BE03B}"/>
                  </a:ext>
                </a:extLst>
              </p14:cNvPr>
              <p14:cNvContentPartPr/>
              <p14:nvPr/>
            </p14:nvContentPartPr>
            <p14:xfrm>
              <a:off x="9668753" y="5469916"/>
              <a:ext cx="149040" cy="87480"/>
            </p14:xfrm>
          </p:contentPart>
        </mc:Choice>
        <mc:Fallback xmlns="">
          <p:pic>
            <p:nvPicPr>
              <p:cNvPr id="53" name="筆跡 52">
                <a:extLst>
                  <a:ext uri="{FF2B5EF4-FFF2-40B4-BE49-F238E27FC236}">
                    <a16:creationId xmlns:a16="http://schemas.microsoft.com/office/drawing/2014/main" id="{485996FF-D2E8-46E9-A30F-8AB4805BE03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650753" y="5451916"/>
                <a:ext cx="184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4" name="筆跡 53">
                <a:extLst>
                  <a:ext uri="{FF2B5EF4-FFF2-40B4-BE49-F238E27FC236}">
                    <a16:creationId xmlns:a16="http://schemas.microsoft.com/office/drawing/2014/main" id="{E816D855-4659-4D93-B89C-93A3C13CCE95}"/>
                  </a:ext>
                </a:extLst>
              </p14:cNvPr>
              <p14:cNvContentPartPr/>
              <p14:nvPr/>
            </p14:nvContentPartPr>
            <p14:xfrm>
              <a:off x="9748313" y="5410156"/>
              <a:ext cx="24840" cy="280800"/>
            </p14:xfrm>
          </p:contentPart>
        </mc:Choice>
        <mc:Fallback xmlns="">
          <p:pic>
            <p:nvPicPr>
              <p:cNvPr id="54" name="筆跡 53">
                <a:extLst>
                  <a:ext uri="{FF2B5EF4-FFF2-40B4-BE49-F238E27FC236}">
                    <a16:creationId xmlns:a16="http://schemas.microsoft.com/office/drawing/2014/main" id="{E816D855-4659-4D93-B89C-93A3C13CCE9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730313" y="5392516"/>
                <a:ext cx="604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8" name="筆跡 57">
                <a:extLst>
                  <a:ext uri="{FF2B5EF4-FFF2-40B4-BE49-F238E27FC236}">
                    <a16:creationId xmlns:a16="http://schemas.microsoft.com/office/drawing/2014/main" id="{901512F5-2532-47BB-8AB5-D831DE4A1DE6}"/>
                  </a:ext>
                </a:extLst>
              </p14:cNvPr>
              <p14:cNvContentPartPr/>
              <p14:nvPr/>
            </p14:nvContentPartPr>
            <p14:xfrm>
              <a:off x="10269593" y="5045116"/>
              <a:ext cx="219960" cy="242280"/>
            </p14:xfrm>
          </p:contentPart>
        </mc:Choice>
        <mc:Fallback xmlns="">
          <p:pic>
            <p:nvPicPr>
              <p:cNvPr id="58" name="筆跡 57">
                <a:extLst>
                  <a:ext uri="{FF2B5EF4-FFF2-40B4-BE49-F238E27FC236}">
                    <a16:creationId xmlns:a16="http://schemas.microsoft.com/office/drawing/2014/main" id="{901512F5-2532-47BB-8AB5-D831DE4A1DE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251593" y="5027476"/>
                <a:ext cx="25560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群組 60">
            <a:extLst>
              <a:ext uri="{FF2B5EF4-FFF2-40B4-BE49-F238E27FC236}">
                <a16:creationId xmlns:a16="http://schemas.microsoft.com/office/drawing/2014/main" id="{31EF7BCA-E4A2-4ADF-ABB4-D5C1B73DCA27}"/>
              </a:ext>
            </a:extLst>
          </p:cNvPr>
          <p:cNvGrpSpPr/>
          <p:nvPr/>
        </p:nvGrpSpPr>
        <p:grpSpPr>
          <a:xfrm>
            <a:off x="10345553" y="5429236"/>
            <a:ext cx="221400" cy="181800"/>
            <a:chOff x="10345553" y="5429236"/>
            <a:chExt cx="22140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F3C6A8DA-5F9D-44B8-B655-C796B1CCF0CC}"/>
                    </a:ext>
                  </a:extLst>
                </p14:cNvPr>
                <p14:cNvContentPartPr/>
                <p14:nvPr/>
              </p14:nvContentPartPr>
              <p14:xfrm>
                <a:off x="10345553" y="5436076"/>
                <a:ext cx="29160" cy="17244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F3C6A8DA-5F9D-44B8-B655-C796B1CCF0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27913" y="5418436"/>
                  <a:ext cx="648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0" name="筆跡 59">
                  <a:extLst>
                    <a:ext uri="{FF2B5EF4-FFF2-40B4-BE49-F238E27FC236}">
                      <a16:creationId xmlns:a16="http://schemas.microsoft.com/office/drawing/2014/main" id="{DF5C3AEE-9170-4F05-8CDF-76E7703508B4}"/>
                    </a:ext>
                  </a:extLst>
                </p14:cNvPr>
                <p14:cNvContentPartPr/>
                <p14:nvPr/>
              </p14:nvContentPartPr>
              <p14:xfrm>
                <a:off x="10364993" y="5429236"/>
                <a:ext cx="201960" cy="18180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DF5C3AEE-9170-4F05-8CDF-76E7703508B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47353" y="5411236"/>
                  <a:ext cx="237600" cy="21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625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45CEEB1-4EEF-41CB-9977-E0CC9FC7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159" y="447667"/>
            <a:ext cx="8322887" cy="59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1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FD5E6CC-D4BC-4C30-90AD-722CF972F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17" y="723515"/>
            <a:ext cx="8507012" cy="5944430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84C431-6D3C-4192-9ED0-50F1452D00C8}"/>
              </a:ext>
            </a:extLst>
          </p:cNvPr>
          <p:cNvGrpSpPr/>
          <p:nvPr/>
        </p:nvGrpSpPr>
        <p:grpSpPr>
          <a:xfrm>
            <a:off x="8709807" y="1379851"/>
            <a:ext cx="1507320" cy="1453320"/>
            <a:chOff x="8094665" y="1271782"/>
            <a:chExt cx="1507320" cy="14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63DCEE34-AE95-4F39-AD14-BB9B3E430007}"/>
                    </a:ext>
                  </a:extLst>
                </p14:cNvPr>
                <p14:cNvContentPartPr/>
                <p14:nvPr/>
              </p14:nvContentPartPr>
              <p14:xfrm>
                <a:off x="8094665" y="1385182"/>
                <a:ext cx="1450440" cy="133992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63DCEE34-AE95-4F39-AD14-BB9B3E4300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32025" y="1322182"/>
                  <a:ext cx="1576080" cy="14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590227C7-D3B8-46A4-9FE9-EE03B3EF2FA9}"/>
                    </a:ext>
                  </a:extLst>
                </p14:cNvPr>
                <p14:cNvContentPartPr/>
                <p14:nvPr/>
              </p14:nvContentPartPr>
              <p14:xfrm>
                <a:off x="9361505" y="1271782"/>
                <a:ext cx="240480" cy="30888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590227C7-D3B8-46A4-9FE9-EE03B3EF2F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8865" y="1209142"/>
                  <a:ext cx="36612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5A3ED776-0805-4DA5-9E35-96783DC778AD}"/>
              </a:ext>
            </a:extLst>
          </p:cNvPr>
          <p:cNvGrpSpPr/>
          <p:nvPr/>
        </p:nvGrpSpPr>
        <p:grpSpPr>
          <a:xfrm>
            <a:off x="10525169" y="723515"/>
            <a:ext cx="532800" cy="1166760"/>
            <a:chOff x="9910027" y="615446"/>
            <a:chExt cx="532800" cy="11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1" name="筆跡 80">
                  <a:extLst>
                    <a:ext uri="{FF2B5EF4-FFF2-40B4-BE49-F238E27FC236}">
                      <a16:creationId xmlns:a16="http://schemas.microsoft.com/office/drawing/2014/main" id="{2C44C422-D733-4D4B-A6C1-4AC1AC0952BD}"/>
                    </a:ext>
                  </a:extLst>
                </p14:cNvPr>
                <p14:cNvContentPartPr/>
                <p14:nvPr/>
              </p14:nvContentPartPr>
              <p14:xfrm>
                <a:off x="9910027" y="690686"/>
                <a:ext cx="16200" cy="194040"/>
              </p14:xfrm>
            </p:contentPart>
          </mc:Choice>
          <mc:Fallback xmlns="">
            <p:pic>
              <p:nvPicPr>
                <p:cNvPr id="81" name="筆跡 80">
                  <a:extLst>
                    <a:ext uri="{FF2B5EF4-FFF2-40B4-BE49-F238E27FC236}">
                      <a16:creationId xmlns:a16="http://schemas.microsoft.com/office/drawing/2014/main" id="{2C44C422-D733-4D4B-A6C1-4AC1AC0952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92387" y="672686"/>
                  <a:ext cx="51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2" name="筆跡 81">
                  <a:extLst>
                    <a:ext uri="{FF2B5EF4-FFF2-40B4-BE49-F238E27FC236}">
                      <a16:creationId xmlns:a16="http://schemas.microsoft.com/office/drawing/2014/main" id="{6DF7159D-1876-45C2-A1AD-D75FE0DD3DD8}"/>
                    </a:ext>
                  </a:extLst>
                </p14:cNvPr>
                <p14:cNvContentPartPr/>
                <p14:nvPr/>
              </p14:nvContentPartPr>
              <p14:xfrm>
                <a:off x="9916867" y="700766"/>
                <a:ext cx="79200" cy="54720"/>
              </p14:xfrm>
            </p:contentPart>
          </mc:Choice>
          <mc:Fallback xmlns="">
            <p:pic>
              <p:nvPicPr>
                <p:cNvPr id="82" name="筆跡 81">
                  <a:extLst>
                    <a:ext uri="{FF2B5EF4-FFF2-40B4-BE49-F238E27FC236}">
                      <a16:creationId xmlns:a16="http://schemas.microsoft.com/office/drawing/2014/main" id="{6DF7159D-1876-45C2-A1AD-D75FE0DD3D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98867" y="682766"/>
                  <a:ext cx="114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3" name="筆跡 82">
                  <a:extLst>
                    <a:ext uri="{FF2B5EF4-FFF2-40B4-BE49-F238E27FC236}">
                      <a16:creationId xmlns:a16="http://schemas.microsoft.com/office/drawing/2014/main" id="{EB3C2F0B-9598-403B-A360-5E489B05B866}"/>
                    </a:ext>
                  </a:extLst>
                </p14:cNvPr>
                <p14:cNvContentPartPr/>
                <p14:nvPr/>
              </p14:nvContentPartPr>
              <p14:xfrm>
                <a:off x="9947827" y="743966"/>
                <a:ext cx="47520" cy="69480"/>
              </p14:xfrm>
            </p:contentPart>
          </mc:Choice>
          <mc:Fallback xmlns="">
            <p:pic>
              <p:nvPicPr>
                <p:cNvPr id="83" name="筆跡 82">
                  <a:extLst>
                    <a:ext uri="{FF2B5EF4-FFF2-40B4-BE49-F238E27FC236}">
                      <a16:creationId xmlns:a16="http://schemas.microsoft.com/office/drawing/2014/main" id="{EB3C2F0B-9598-403B-A360-5E489B05B8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29827" y="725966"/>
                  <a:ext cx="83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4" name="筆跡 83">
                  <a:extLst>
                    <a:ext uri="{FF2B5EF4-FFF2-40B4-BE49-F238E27FC236}">
                      <a16:creationId xmlns:a16="http://schemas.microsoft.com/office/drawing/2014/main" id="{C629DEAC-1022-4898-A94D-D6B86CF66C0D}"/>
                    </a:ext>
                  </a:extLst>
                </p14:cNvPr>
                <p14:cNvContentPartPr/>
                <p14:nvPr/>
              </p14:nvContentPartPr>
              <p14:xfrm>
                <a:off x="10058707" y="615446"/>
                <a:ext cx="19800" cy="153000"/>
              </p14:xfrm>
            </p:contentPart>
          </mc:Choice>
          <mc:Fallback xmlns="">
            <p:pic>
              <p:nvPicPr>
                <p:cNvPr id="84" name="筆跡 83">
                  <a:extLst>
                    <a:ext uri="{FF2B5EF4-FFF2-40B4-BE49-F238E27FC236}">
                      <a16:creationId xmlns:a16="http://schemas.microsoft.com/office/drawing/2014/main" id="{C629DEAC-1022-4898-A94D-D6B86CF66C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40707" y="597806"/>
                  <a:ext cx="55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5" name="筆跡 84">
                  <a:extLst>
                    <a:ext uri="{FF2B5EF4-FFF2-40B4-BE49-F238E27FC236}">
                      <a16:creationId xmlns:a16="http://schemas.microsoft.com/office/drawing/2014/main" id="{DFCD5623-A2FE-44D9-9920-35C7289EC7E2}"/>
                    </a:ext>
                  </a:extLst>
                </p14:cNvPr>
                <p14:cNvContentPartPr/>
                <p14:nvPr/>
              </p14:nvContentPartPr>
              <p14:xfrm>
                <a:off x="10083187" y="616886"/>
                <a:ext cx="54360" cy="53280"/>
              </p14:xfrm>
            </p:contentPart>
          </mc:Choice>
          <mc:Fallback xmlns="">
            <p:pic>
              <p:nvPicPr>
                <p:cNvPr id="85" name="筆跡 84">
                  <a:extLst>
                    <a:ext uri="{FF2B5EF4-FFF2-40B4-BE49-F238E27FC236}">
                      <a16:creationId xmlns:a16="http://schemas.microsoft.com/office/drawing/2014/main" id="{DFCD5623-A2FE-44D9-9920-35C7289EC7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65547" y="599246"/>
                  <a:ext cx="90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6" name="筆跡 85">
                  <a:extLst>
                    <a:ext uri="{FF2B5EF4-FFF2-40B4-BE49-F238E27FC236}">
                      <a16:creationId xmlns:a16="http://schemas.microsoft.com/office/drawing/2014/main" id="{30E75258-12C0-4D82-BD7D-CA27DA65DB89}"/>
                    </a:ext>
                  </a:extLst>
                </p14:cNvPr>
                <p14:cNvContentPartPr/>
                <p14:nvPr/>
              </p14:nvContentPartPr>
              <p14:xfrm>
                <a:off x="10096147" y="675206"/>
                <a:ext cx="43200" cy="37800"/>
              </p14:xfrm>
            </p:contentPart>
          </mc:Choice>
          <mc:Fallback xmlns="">
            <p:pic>
              <p:nvPicPr>
                <p:cNvPr id="86" name="筆跡 85">
                  <a:extLst>
                    <a:ext uri="{FF2B5EF4-FFF2-40B4-BE49-F238E27FC236}">
                      <a16:creationId xmlns:a16="http://schemas.microsoft.com/office/drawing/2014/main" id="{30E75258-12C0-4D82-BD7D-CA27DA65DB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78147" y="657206"/>
                  <a:ext cx="78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7" name="筆跡 86">
                  <a:extLst>
                    <a:ext uri="{FF2B5EF4-FFF2-40B4-BE49-F238E27FC236}">
                      <a16:creationId xmlns:a16="http://schemas.microsoft.com/office/drawing/2014/main" id="{D2A306D8-A3D6-4216-A3A9-4524D74321FC}"/>
                    </a:ext>
                  </a:extLst>
                </p14:cNvPr>
                <p14:cNvContentPartPr/>
                <p14:nvPr/>
              </p14:nvContentPartPr>
              <p14:xfrm>
                <a:off x="10011187" y="848006"/>
                <a:ext cx="113040" cy="115920"/>
              </p14:xfrm>
            </p:contentPart>
          </mc:Choice>
          <mc:Fallback xmlns="">
            <p:pic>
              <p:nvPicPr>
                <p:cNvPr id="87" name="筆跡 86">
                  <a:extLst>
                    <a:ext uri="{FF2B5EF4-FFF2-40B4-BE49-F238E27FC236}">
                      <a16:creationId xmlns:a16="http://schemas.microsoft.com/office/drawing/2014/main" id="{D2A306D8-A3D6-4216-A3A9-4524D74321F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993547" y="830366"/>
                  <a:ext cx="148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8" name="筆跡 87">
                  <a:extLst>
                    <a:ext uri="{FF2B5EF4-FFF2-40B4-BE49-F238E27FC236}">
                      <a16:creationId xmlns:a16="http://schemas.microsoft.com/office/drawing/2014/main" id="{1DCBB3DA-7F67-449A-9B95-AE12FBFF9AC1}"/>
                    </a:ext>
                  </a:extLst>
                </p14:cNvPr>
                <p14:cNvContentPartPr/>
                <p14:nvPr/>
              </p14:nvContentPartPr>
              <p14:xfrm>
                <a:off x="9927307" y="850886"/>
                <a:ext cx="262440" cy="180000"/>
              </p14:xfrm>
            </p:contentPart>
          </mc:Choice>
          <mc:Fallback xmlns="">
            <p:pic>
              <p:nvPicPr>
                <p:cNvPr id="88" name="筆跡 87">
                  <a:extLst>
                    <a:ext uri="{FF2B5EF4-FFF2-40B4-BE49-F238E27FC236}">
                      <a16:creationId xmlns:a16="http://schemas.microsoft.com/office/drawing/2014/main" id="{1DCBB3DA-7F67-449A-9B95-AE12FBFF9AC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09307" y="833246"/>
                  <a:ext cx="298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9" name="筆跡 88">
                  <a:extLst>
                    <a:ext uri="{FF2B5EF4-FFF2-40B4-BE49-F238E27FC236}">
                      <a16:creationId xmlns:a16="http://schemas.microsoft.com/office/drawing/2014/main" id="{7624561F-5F00-4517-920C-C8CD117662C0}"/>
                    </a:ext>
                  </a:extLst>
                </p14:cNvPr>
                <p14:cNvContentPartPr/>
                <p14:nvPr/>
              </p14:nvContentPartPr>
              <p14:xfrm>
                <a:off x="10015507" y="941246"/>
                <a:ext cx="107640" cy="73440"/>
              </p14:xfrm>
            </p:contentPart>
          </mc:Choice>
          <mc:Fallback xmlns="">
            <p:pic>
              <p:nvPicPr>
                <p:cNvPr id="89" name="筆跡 88">
                  <a:extLst>
                    <a:ext uri="{FF2B5EF4-FFF2-40B4-BE49-F238E27FC236}">
                      <a16:creationId xmlns:a16="http://schemas.microsoft.com/office/drawing/2014/main" id="{7624561F-5F00-4517-920C-C8CD117662C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97507" y="923246"/>
                  <a:ext cx="1432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0" name="筆跡 89">
                  <a:extLst>
                    <a:ext uri="{FF2B5EF4-FFF2-40B4-BE49-F238E27FC236}">
                      <a16:creationId xmlns:a16="http://schemas.microsoft.com/office/drawing/2014/main" id="{6A440772-D2EF-4A43-86F1-F039E516553E}"/>
                    </a:ext>
                  </a:extLst>
                </p14:cNvPr>
                <p14:cNvContentPartPr/>
                <p14:nvPr/>
              </p14:nvContentPartPr>
              <p14:xfrm>
                <a:off x="10040707" y="1028726"/>
                <a:ext cx="105120" cy="66960"/>
              </p14:xfrm>
            </p:contentPart>
          </mc:Choice>
          <mc:Fallback xmlns="">
            <p:pic>
              <p:nvPicPr>
                <p:cNvPr id="90" name="筆跡 89">
                  <a:extLst>
                    <a:ext uri="{FF2B5EF4-FFF2-40B4-BE49-F238E27FC236}">
                      <a16:creationId xmlns:a16="http://schemas.microsoft.com/office/drawing/2014/main" id="{6A440772-D2EF-4A43-86F1-F039E51655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023067" y="1010726"/>
                  <a:ext cx="140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1" name="筆跡 90">
                  <a:extLst>
                    <a:ext uri="{FF2B5EF4-FFF2-40B4-BE49-F238E27FC236}">
                      <a16:creationId xmlns:a16="http://schemas.microsoft.com/office/drawing/2014/main" id="{7AE42C82-EE8B-485B-BD20-BBAEC2040751}"/>
                    </a:ext>
                  </a:extLst>
                </p14:cNvPr>
                <p14:cNvContentPartPr/>
                <p14:nvPr/>
              </p14:nvContentPartPr>
              <p14:xfrm>
                <a:off x="10007587" y="1067246"/>
                <a:ext cx="191160" cy="116640"/>
              </p14:xfrm>
            </p:contentPart>
          </mc:Choice>
          <mc:Fallback xmlns="">
            <p:pic>
              <p:nvPicPr>
                <p:cNvPr id="91" name="筆跡 90">
                  <a:extLst>
                    <a:ext uri="{FF2B5EF4-FFF2-40B4-BE49-F238E27FC236}">
                      <a16:creationId xmlns:a16="http://schemas.microsoft.com/office/drawing/2014/main" id="{7AE42C82-EE8B-485B-BD20-BBAEC20407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89947" y="1049606"/>
                  <a:ext cx="226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2" name="筆跡 91">
                  <a:extLst>
                    <a:ext uri="{FF2B5EF4-FFF2-40B4-BE49-F238E27FC236}">
                      <a16:creationId xmlns:a16="http://schemas.microsoft.com/office/drawing/2014/main" id="{6543B765-08A4-4528-BAE6-B636508CFE53}"/>
                    </a:ext>
                  </a:extLst>
                </p14:cNvPr>
                <p14:cNvContentPartPr/>
                <p14:nvPr/>
              </p14:nvContentPartPr>
              <p14:xfrm>
                <a:off x="10039267" y="831086"/>
                <a:ext cx="108720" cy="365400"/>
              </p14:xfrm>
            </p:contentPart>
          </mc:Choice>
          <mc:Fallback xmlns="">
            <p:pic>
              <p:nvPicPr>
                <p:cNvPr id="92" name="筆跡 91">
                  <a:extLst>
                    <a:ext uri="{FF2B5EF4-FFF2-40B4-BE49-F238E27FC236}">
                      <a16:creationId xmlns:a16="http://schemas.microsoft.com/office/drawing/2014/main" id="{6543B765-08A4-4528-BAE6-B636508CFE5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021627" y="813086"/>
                  <a:ext cx="144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3" name="筆跡 92">
                  <a:extLst>
                    <a:ext uri="{FF2B5EF4-FFF2-40B4-BE49-F238E27FC236}">
                      <a16:creationId xmlns:a16="http://schemas.microsoft.com/office/drawing/2014/main" id="{483A0B69-4361-4D80-AB0A-F74B46B747A8}"/>
                    </a:ext>
                  </a:extLst>
                </p14:cNvPr>
                <p14:cNvContentPartPr/>
                <p14:nvPr/>
              </p14:nvContentPartPr>
              <p14:xfrm>
                <a:off x="10072027" y="1362446"/>
                <a:ext cx="14400" cy="200520"/>
              </p14:xfrm>
            </p:contentPart>
          </mc:Choice>
          <mc:Fallback xmlns="">
            <p:pic>
              <p:nvPicPr>
                <p:cNvPr id="93" name="筆跡 92">
                  <a:extLst>
                    <a:ext uri="{FF2B5EF4-FFF2-40B4-BE49-F238E27FC236}">
                      <a16:creationId xmlns:a16="http://schemas.microsoft.com/office/drawing/2014/main" id="{483A0B69-4361-4D80-AB0A-F74B46B747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54027" y="1344446"/>
                  <a:ext cx="50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4" name="筆跡 93">
                  <a:extLst>
                    <a:ext uri="{FF2B5EF4-FFF2-40B4-BE49-F238E27FC236}">
                      <a16:creationId xmlns:a16="http://schemas.microsoft.com/office/drawing/2014/main" id="{14300D81-3A80-4736-BB89-2E92A3811774}"/>
                    </a:ext>
                  </a:extLst>
                </p14:cNvPr>
                <p14:cNvContentPartPr/>
                <p14:nvPr/>
              </p14:nvContentPartPr>
              <p14:xfrm>
                <a:off x="10089307" y="1346606"/>
                <a:ext cx="81720" cy="74160"/>
              </p14:xfrm>
            </p:contentPart>
          </mc:Choice>
          <mc:Fallback xmlns="">
            <p:pic>
              <p:nvPicPr>
                <p:cNvPr id="94" name="筆跡 93">
                  <a:extLst>
                    <a:ext uri="{FF2B5EF4-FFF2-40B4-BE49-F238E27FC236}">
                      <a16:creationId xmlns:a16="http://schemas.microsoft.com/office/drawing/2014/main" id="{14300D81-3A80-4736-BB89-2E92A38117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71667" y="1328966"/>
                  <a:ext cx="11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5" name="筆跡 94">
                  <a:extLst>
                    <a:ext uri="{FF2B5EF4-FFF2-40B4-BE49-F238E27FC236}">
                      <a16:creationId xmlns:a16="http://schemas.microsoft.com/office/drawing/2014/main" id="{DEDE8B23-18FC-4245-BBAC-ECE388DF9BA0}"/>
                    </a:ext>
                  </a:extLst>
                </p14:cNvPr>
                <p14:cNvContentPartPr/>
                <p14:nvPr/>
              </p14:nvContentPartPr>
              <p14:xfrm>
                <a:off x="10138267" y="1390526"/>
                <a:ext cx="27000" cy="70200"/>
              </p14:xfrm>
            </p:contentPart>
          </mc:Choice>
          <mc:Fallback xmlns="">
            <p:pic>
              <p:nvPicPr>
                <p:cNvPr id="95" name="筆跡 94">
                  <a:extLst>
                    <a:ext uri="{FF2B5EF4-FFF2-40B4-BE49-F238E27FC236}">
                      <a16:creationId xmlns:a16="http://schemas.microsoft.com/office/drawing/2014/main" id="{DEDE8B23-18FC-4245-BBAC-ECE388DF9BA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20627" y="1372526"/>
                  <a:ext cx="62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6" name="筆跡 95">
                  <a:extLst>
                    <a:ext uri="{FF2B5EF4-FFF2-40B4-BE49-F238E27FC236}">
                      <a16:creationId xmlns:a16="http://schemas.microsoft.com/office/drawing/2014/main" id="{3DAE1DF9-D538-4866-8574-9FA005D5906C}"/>
                    </a:ext>
                  </a:extLst>
                </p14:cNvPr>
                <p14:cNvContentPartPr/>
                <p14:nvPr/>
              </p14:nvContentPartPr>
              <p14:xfrm>
                <a:off x="10221427" y="1251926"/>
                <a:ext cx="79200" cy="158040"/>
              </p14:xfrm>
            </p:contentPart>
          </mc:Choice>
          <mc:Fallback xmlns="">
            <p:pic>
              <p:nvPicPr>
                <p:cNvPr id="96" name="筆跡 95">
                  <a:extLst>
                    <a:ext uri="{FF2B5EF4-FFF2-40B4-BE49-F238E27FC236}">
                      <a16:creationId xmlns:a16="http://schemas.microsoft.com/office/drawing/2014/main" id="{3DAE1DF9-D538-4866-8574-9FA005D590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03787" y="1234286"/>
                  <a:ext cx="114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7" name="筆跡 96">
                  <a:extLst>
                    <a:ext uri="{FF2B5EF4-FFF2-40B4-BE49-F238E27FC236}">
                      <a16:creationId xmlns:a16="http://schemas.microsoft.com/office/drawing/2014/main" id="{3B470902-BBEB-46AF-B76A-CF841B4264CE}"/>
                    </a:ext>
                  </a:extLst>
                </p14:cNvPr>
                <p14:cNvContentPartPr/>
                <p14:nvPr/>
              </p14:nvContentPartPr>
              <p14:xfrm>
                <a:off x="10265707" y="1308446"/>
                <a:ext cx="54000" cy="3960"/>
              </p14:xfrm>
            </p:contentPart>
          </mc:Choice>
          <mc:Fallback xmlns="">
            <p:pic>
              <p:nvPicPr>
                <p:cNvPr id="97" name="筆跡 96">
                  <a:extLst>
                    <a:ext uri="{FF2B5EF4-FFF2-40B4-BE49-F238E27FC236}">
                      <a16:creationId xmlns:a16="http://schemas.microsoft.com/office/drawing/2014/main" id="{3B470902-BBEB-46AF-B76A-CF841B4264C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248067" y="1290446"/>
                  <a:ext cx="89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8" name="筆跡 97">
                  <a:extLst>
                    <a:ext uri="{FF2B5EF4-FFF2-40B4-BE49-F238E27FC236}">
                      <a16:creationId xmlns:a16="http://schemas.microsoft.com/office/drawing/2014/main" id="{02F1844A-E8B4-42C7-813A-5BCC44B64075}"/>
                    </a:ext>
                  </a:extLst>
                </p14:cNvPr>
                <p14:cNvContentPartPr/>
                <p14:nvPr/>
              </p14:nvContentPartPr>
              <p14:xfrm>
                <a:off x="10177867" y="1544966"/>
                <a:ext cx="78480" cy="237240"/>
              </p14:xfrm>
            </p:contentPart>
          </mc:Choice>
          <mc:Fallback xmlns="">
            <p:pic>
              <p:nvPicPr>
                <p:cNvPr id="98" name="筆跡 97">
                  <a:extLst>
                    <a:ext uri="{FF2B5EF4-FFF2-40B4-BE49-F238E27FC236}">
                      <a16:creationId xmlns:a16="http://schemas.microsoft.com/office/drawing/2014/main" id="{02F1844A-E8B4-42C7-813A-5BCC44B640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59867" y="1526966"/>
                  <a:ext cx="114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筆跡 98">
                  <a:extLst>
                    <a:ext uri="{FF2B5EF4-FFF2-40B4-BE49-F238E27FC236}">
                      <a16:creationId xmlns:a16="http://schemas.microsoft.com/office/drawing/2014/main" id="{E173CE68-3510-41D2-B4CC-6712BA3C412C}"/>
                    </a:ext>
                  </a:extLst>
                </p14:cNvPr>
                <p14:cNvContentPartPr/>
                <p14:nvPr/>
              </p14:nvContentPartPr>
              <p14:xfrm>
                <a:off x="10186147" y="1443806"/>
                <a:ext cx="256680" cy="297000"/>
              </p14:xfrm>
            </p:contentPart>
          </mc:Choice>
          <mc:Fallback xmlns="">
            <p:pic>
              <p:nvPicPr>
                <p:cNvPr id="99" name="筆跡 98">
                  <a:extLst>
                    <a:ext uri="{FF2B5EF4-FFF2-40B4-BE49-F238E27FC236}">
                      <a16:creationId xmlns:a16="http://schemas.microsoft.com/office/drawing/2014/main" id="{E173CE68-3510-41D2-B4CC-6712BA3C412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168147" y="1426166"/>
                  <a:ext cx="292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0" name="筆跡 99">
                  <a:extLst>
                    <a:ext uri="{FF2B5EF4-FFF2-40B4-BE49-F238E27FC236}">
                      <a16:creationId xmlns:a16="http://schemas.microsoft.com/office/drawing/2014/main" id="{E6175367-AC3F-45DF-8715-EC8C31D83970}"/>
                    </a:ext>
                  </a:extLst>
                </p14:cNvPr>
                <p14:cNvContentPartPr/>
                <p14:nvPr/>
              </p14:nvContentPartPr>
              <p14:xfrm>
                <a:off x="10253467" y="1530926"/>
                <a:ext cx="46440" cy="42480"/>
              </p14:xfrm>
            </p:contentPart>
          </mc:Choice>
          <mc:Fallback xmlns="">
            <p:pic>
              <p:nvPicPr>
                <p:cNvPr id="100" name="筆跡 99">
                  <a:extLst>
                    <a:ext uri="{FF2B5EF4-FFF2-40B4-BE49-F238E27FC236}">
                      <a16:creationId xmlns:a16="http://schemas.microsoft.com/office/drawing/2014/main" id="{E6175367-AC3F-45DF-8715-EC8C31D839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35827" y="1512926"/>
                  <a:ext cx="82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1" name="筆跡 100">
                  <a:extLst>
                    <a:ext uri="{FF2B5EF4-FFF2-40B4-BE49-F238E27FC236}">
                      <a16:creationId xmlns:a16="http://schemas.microsoft.com/office/drawing/2014/main" id="{0FB990A2-263D-402C-A249-3894F1CC806B}"/>
                    </a:ext>
                  </a:extLst>
                </p14:cNvPr>
                <p14:cNvContentPartPr/>
                <p14:nvPr/>
              </p14:nvContentPartPr>
              <p14:xfrm>
                <a:off x="10269307" y="1601486"/>
                <a:ext cx="104400" cy="114120"/>
              </p14:xfrm>
            </p:contentPart>
          </mc:Choice>
          <mc:Fallback xmlns="">
            <p:pic>
              <p:nvPicPr>
                <p:cNvPr id="101" name="筆跡 100">
                  <a:extLst>
                    <a:ext uri="{FF2B5EF4-FFF2-40B4-BE49-F238E27FC236}">
                      <a16:creationId xmlns:a16="http://schemas.microsoft.com/office/drawing/2014/main" id="{0FB990A2-263D-402C-A249-3894F1CC806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251307" y="1583846"/>
                  <a:ext cx="14004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C47894ED-AAD9-4D65-881F-1305A342A565}"/>
              </a:ext>
            </a:extLst>
          </p:cNvPr>
          <p:cNvGrpSpPr/>
          <p:nvPr/>
        </p:nvGrpSpPr>
        <p:grpSpPr>
          <a:xfrm>
            <a:off x="1797268" y="5066944"/>
            <a:ext cx="1846440" cy="509040"/>
            <a:chOff x="1797268" y="5066944"/>
            <a:chExt cx="1846440" cy="5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7" name="筆跡 106">
                  <a:extLst>
                    <a:ext uri="{FF2B5EF4-FFF2-40B4-BE49-F238E27FC236}">
                      <a16:creationId xmlns:a16="http://schemas.microsoft.com/office/drawing/2014/main" id="{63C787A6-FB5A-499A-BEDF-F1CEAFB07709}"/>
                    </a:ext>
                  </a:extLst>
                </p14:cNvPr>
                <p14:cNvContentPartPr/>
                <p14:nvPr/>
              </p14:nvContentPartPr>
              <p14:xfrm>
                <a:off x="1854508" y="5066944"/>
                <a:ext cx="1789200" cy="509040"/>
              </p14:xfrm>
            </p:contentPart>
          </mc:Choice>
          <mc:Fallback xmlns="">
            <p:pic>
              <p:nvPicPr>
                <p:cNvPr id="107" name="筆跡 106">
                  <a:extLst>
                    <a:ext uri="{FF2B5EF4-FFF2-40B4-BE49-F238E27FC236}">
                      <a16:creationId xmlns:a16="http://schemas.microsoft.com/office/drawing/2014/main" id="{63C787A6-FB5A-499A-BEDF-F1CEAFB0770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91508" y="5004304"/>
                  <a:ext cx="191484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8" name="筆跡 107">
                  <a:extLst>
                    <a:ext uri="{FF2B5EF4-FFF2-40B4-BE49-F238E27FC236}">
                      <a16:creationId xmlns:a16="http://schemas.microsoft.com/office/drawing/2014/main" id="{64CA8160-A307-413C-B5F0-1E166C6E7E9B}"/>
                    </a:ext>
                  </a:extLst>
                </p14:cNvPr>
                <p14:cNvContentPartPr/>
                <p14:nvPr/>
              </p14:nvContentPartPr>
              <p14:xfrm>
                <a:off x="1797268" y="5073424"/>
                <a:ext cx="219960" cy="374040"/>
              </p14:xfrm>
            </p:contentPart>
          </mc:Choice>
          <mc:Fallback xmlns="">
            <p:pic>
              <p:nvPicPr>
                <p:cNvPr id="108" name="筆跡 107">
                  <a:extLst>
                    <a:ext uri="{FF2B5EF4-FFF2-40B4-BE49-F238E27FC236}">
                      <a16:creationId xmlns:a16="http://schemas.microsoft.com/office/drawing/2014/main" id="{64CA8160-A307-413C-B5F0-1E166C6E7E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34628" y="5010784"/>
                  <a:ext cx="345600" cy="49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95BC8BC6-6B3A-4475-8CAB-5D3086707086}"/>
              </a:ext>
            </a:extLst>
          </p:cNvPr>
          <p:cNvGrpSpPr/>
          <p:nvPr/>
        </p:nvGrpSpPr>
        <p:grpSpPr>
          <a:xfrm>
            <a:off x="6280451" y="4967157"/>
            <a:ext cx="1873440" cy="760320"/>
            <a:chOff x="6280451" y="4967157"/>
            <a:chExt cx="187344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3" name="筆跡 122">
                  <a:extLst>
                    <a:ext uri="{FF2B5EF4-FFF2-40B4-BE49-F238E27FC236}">
                      <a16:creationId xmlns:a16="http://schemas.microsoft.com/office/drawing/2014/main" id="{68B8070D-8C8A-4048-A281-563026F53D93}"/>
                    </a:ext>
                  </a:extLst>
                </p14:cNvPr>
                <p14:cNvContentPartPr/>
                <p14:nvPr/>
              </p14:nvContentPartPr>
              <p14:xfrm>
                <a:off x="6280451" y="4967157"/>
                <a:ext cx="1842480" cy="680400"/>
              </p14:xfrm>
            </p:contentPart>
          </mc:Choice>
          <mc:Fallback xmlns="">
            <p:pic>
              <p:nvPicPr>
                <p:cNvPr id="123" name="筆跡 122">
                  <a:extLst>
                    <a:ext uri="{FF2B5EF4-FFF2-40B4-BE49-F238E27FC236}">
                      <a16:creationId xmlns:a16="http://schemas.microsoft.com/office/drawing/2014/main" id="{68B8070D-8C8A-4048-A281-563026F53D9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17811" y="4904157"/>
                  <a:ext cx="196812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24" name="筆跡 123">
                  <a:extLst>
                    <a:ext uri="{FF2B5EF4-FFF2-40B4-BE49-F238E27FC236}">
                      <a16:creationId xmlns:a16="http://schemas.microsoft.com/office/drawing/2014/main" id="{BB872C9F-93A2-4F1C-B5D6-1FEE33FF59B4}"/>
                    </a:ext>
                  </a:extLst>
                </p14:cNvPr>
                <p14:cNvContentPartPr/>
                <p14:nvPr/>
              </p14:nvContentPartPr>
              <p14:xfrm>
                <a:off x="7965611" y="5417157"/>
                <a:ext cx="188280" cy="310320"/>
              </p14:xfrm>
            </p:contentPart>
          </mc:Choice>
          <mc:Fallback xmlns="">
            <p:pic>
              <p:nvPicPr>
                <p:cNvPr id="124" name="筆跡 123">
                  <a:extLst>
                    <a:ext uri="{FF2B5EF4-FFF2-40B4-BE49-F238E27FC236}">
                      <a16:creationId xmlns:a16="http://schemas.microsoft.com/office/drawing/2014/main" id="{BB872C9F-93A2-4F1C-B5D6-1FEE33FF59B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02971" y="5354157"/>
                  <a:ext cx="313920" cy="43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群組 179">
            <a:extLst>
              <a:ext uri="{FF2B5EF4-FFF2-40B4-BE49-F238E27FC236}">
                <a16:creationId xmlns:a16="http://schemas.microsoft.com/office/drawing/2014/main" id="{30AC2136-E03C-4853-B10E-68687F760E54}"/>
              </a:ext>
            </a:extLst>
          </p:cNvPr>
          <p:cNvGrpSpPr/>
          <p:nvPr/>
        </p:nvGrpSpPr>
        <p:grpSpPr>
          <a:xfrm>
            <a:off x="8475630" y="5065303"/>
            <a:ext cx="1861200" cy="633240"/>
            <a:chOff x="8475630" y="5065303"/>
            <a:chExt cx="1861200" cy="6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9" name="筆跡 158">
                  <a:extLst>
                    <a:ext uri="{FF2B5EF4-FFF2-40B4-BE49-F238E27FC236}">
                      <a16:creationId xmlns:a16="http://schemas.microsoft.com/office/drawing/2014/main" id="{3BBA9DA1-B625-4255-A814-F07FBA5765ED}"/>
                    </a:ext>
                  </a:extLst>
                </p14:cNvPr>
                <p14:cNvContentPartPr/>
                <p14:nvPr/>
              </p14:nvContentPartPr>
              <p14:xfrm>
                <a:off x="8580750" y="5409823"/>
                <a:ext cx="79560" cy="288720"/>
              </p14:xfrm>
            </p:contentPart>
          </mc:Choice>
          <mc:Fallback xmlns="">
            <p:pic>
              <p:nvPicPr>
                <p:cNvPr id="159" name="筆跡 158">
                  <a:extLst>
                    <a:ext uri="{FF2B5EF4-FFF2-40B4-BE49-F238E27FC236}">
                      <a16:creationId xmlns:a16="http://schemas.microsoft.com/office/drawing/2014/main" id="{3BBA9DA1-B625-4255-A814-F07FBA5765E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62750" y="5392183"/>
                  <a:ext cx="115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E84355ED-0167-4D1A-8671-3EE83FA54AB2}"/>
                    </a:ext>
                  </a:extLst>
                </p14:cNvPr>
                <p14:cNvContentPartPr/>
                <p14:nvPr/>
              </p14:nvContentPartPr>
              <p14:xfrm>
                <a:off x="8475630" y="5549143"/>
                <a:ext cx="12600" cy="123480"/>
              </p14:xfrm>
            </p:contentPart>
          </mc:Choice>
          <mc:Fallback xmlns=""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E84355ED-0167-4D1A-8671-3EE83FA54A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57630" y="5531143"/>
                  <a:ext cx="48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2" name="筆跡 161">
                  <a:extLst>
                    <a:ext uri="{FF2B5EF4-FFF2-40B4-BE49-F238E27FC236}">
                      <a16:creationId xmlns:a16="http://schemas.microsoft.com/office/drawing/2014/main" id="{0062BB59-9A4F-493A-9FBD-14E1D608DE07}"/>
                    </a:ext>
                  </a:extLst>
                </p14:cNvPr>
                <p14:cNvContentPartPr/>
                <p14:nvPr/>
              </p14:nvContentPartPr>
              <p14:xfrm>
                <a:off x="8776590" y="5512783"/>
                <a:ext cx="23400" cy="88920"/>
              </p14:xfrm>
            </p:contentPart>
          </mc:Choice>
          <mc:Fallback xmlns="">
            <p:pic>
              <p:nvPicPr>
                <p:cNvPr id="162" name="筆跡 161">
                  <a:extLst>
                    <a:ext uri="{FF2B5EF4-FFF2-40B4-BE49-F238E27FC236}">
                      <a16:creationId xmlns:a16="http://schemas.microsoft.com/office/drawing/2014/main" id="{0062BB59-9A4F-493A-9FBD-14E1D608DE0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58950" y="5494783"/>
                  <a:ext cx="59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63" name="筆跡 162">
                  <a:extLst>
                    <a:ext uri="{FF2B5EF4-FFF2-40B4-BE49-F238E27FC236}">
                      <a16:creationId xmlns:a16="http://schemas.microsoft.com/office/drawing/2014/main" id="{4DF9B1E5-0F37-4AE4-A1D9-CD638653E577}"/>
                    </a:ext>
                  </a:extLst>
                </p14:cNvPr>
                <p14:cNvContentPartPr/>
                <p14:nvPr/>
              </p14:nvContentPartPr>
              <p14:xfrm>
                <a:off x="8937510" y="5362663"/>
                <a:ext cx="101880" cy="80640"/>
              </p14:xfrm>
            </p:contentPart>
          </mc:Choice>
          <mc:Fallback xmlns="">
            <p:pic>
              <p:nvPicPr>
                <p:cNvPr id="163" name="筆跡 162">
                  <a:extLst>
                    <a:ext uri="{FF2B5EF4-FFF2-40B4-BE49-F238E27FC236}">
                      <a16:creationId xmlns:a16="http://schemas.microsoft.com/office/drawing/2014/main" id="{4DF9B1E5-0F37-4AE4-A1D9-CD638653E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19510" y="5345023"/>
                  <a:ext cx="137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64" name="筆跡 163">
                  <a:extLst>
                    <a:ext uri="{FF2B5EF4-FFF2-40B4-BE49-F238E27FC236}">
                      <a16:creationId xmlns:a16="http://schemas.microsoft.com/office/drawing/2014/main" id="{CAB91DFB-F549-4B73-872C-1E331C986013}"/>
                    </a:ext>
                  </a:extLst>
                </p14:cNvPr>
                <p14:cNvContentPartPr/>
                <p14:nvPr/>
              </p14:nvContentPartPr>
              <p14:xfrm>
                <a:off x="8954070" y="5513143"/>
                <a:ext cx="129960" cy="81360"/>
              </p14:xfrm>
            </p:contentPart>
          </mc:Choice>
          <mc:Fallback xmlns="">
            <p:pic>
              <p:nvPicPr>
                <p:cNvPr id="164" name="筆跡 163">
                  <a:extLst>
                    <a:ext uri="{FF2B5EF4-FFF2-40B4-BE49-F238E27FC236}">
                      <a16:creationId xmlns:a16="http://schemas.microsoft.com/office/drawing/2014/main" id="{CAB91DFB-F549-4B73-872C-1E331C98601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36070" y="5495503"/>
                  <a:ext cx="165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5" name="筆跡 164">
                  <a:extLst>
                    <a:ext uri="{FF2B5EF4-FFF2-40B4-BE49-F238E27FC236}">
                      <a16:creationId xmlns:a16="http://schemas.microsoft.com/office/drawing/2014/main" id="{401A5794-E7AF-4A43-A799-5869537CB570}"/>
                    </a:ext>
                  </a:extLst>
                </p14:cNvPr>
                <p14:cNvContentPartPr/>
                <p14:nvPr/>
              </p14:nvContentPartPr>
              <p14:xfrm>
                <a:off x="8996190" y="5342863"/>
                <a:ext cx="51840" cy="298800"/>
              </p14:xfrm>
            </p:contentPart>
          </mc:Choice>
          <mc:Fallback xmlns="">
            <p:pic>
              <p:nvPicPr>
                <p:cNvPr id="165" name="筆跡 164">
                  <a:extLst>
                    <a:ext uri="{FF2B5EF4-FFF2-40B4-BE49-F238E27FC236}">
                      <a16:creationId xmlns:a16="http://schemas.microsoft.com/office/drawing/2014/main" id="{401A5794-E7AF-4A43-A799-5869537CB57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978190" y="5324863"/>
                  <a:ext cx="87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66" name="筆跡 165">
                  <a:extLst>
                    <a:ext uri="{FF2B5EF4-FFF2-40B4-BE49-F238E27FC236}">
                      <a16:creationId xmlns:a16="http://schemas.microsoft.com/office/drawing/2014/main" id="{9EC10A0B-6044-45FF-94F9-764E9803FD3F}"/>
                    </a:ext>
                  </a:extLst>
                </p14:cNvPr>
                <p14:cNvContentPartPr/>
                <p14:nvPr/>
              </p14:nvContentPartPr>
              <p14:xfrm>
                <a:off x="9130830" y="5322703"/>
                <a:ext cx="191520" cy="205560"/>
              </p14:xfrm>
            </p:contentPart>
          </mc:Choice>
          <mc:Fallback xmlns="">
            <p:pic>
              <p:nvPicPr>
                <p:cNvPr id="166" name="筆跡 165">
                  <a:extLst>
                    <a:ext uri="{FF2B5EF4-FFF2-40B4-BE49-F238E27FC236}">
                      <a16:creationId xmlns:a16="http://schemas.microsoft.com/office/drawing/2014/main" id="{9EC10A0B-6044-45FF-94F9-764E9803FD3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112830" y="5304703"/>
                  <a:ext cx="227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67" name="筆跡 166">
                  <a:extLst>
                    <a:ext uri="{FF2B5EF4-FFF2-40B4-BE49-F238E27FC236}">
                      <a16:creationId xmlns:a16="http://schemas.microsoft.com/office/drawing/2014/main" id="{85967AE0-93DA-4D7C-A3DD-6C3623DC5034}"/>
                    </a:ext>
                  </a:extLst>
                </p14:cNvPr>
                <p14:cNvContentPartPr/>
                <p14:nvPr/>
              </p14:nvContentPartPr>
              <p14:xfrm>
                <a:off x="9181230" y="5364103"/>
                <a:ext cx="3600" cy="147960"/>
              </p14:xfrm>
            </p:contentPart>
          </mc:Choice>
          <mc:Fallback xmlns="">
            <p:pic>
              <p:nvPicPr>
                <p:cNvPr id="167" name="筆跡 166">
                  <a:extLst>
                    <a:ext uri="{FF2B5EF4-FFF2-40B4-BE49-F238E27FC236}">
                      <a16:creationId xmlns:a16="http://schemas.microsoft.com/office/drawing/2014/main" id="{85967AE0-93DA-4D7C-A3DD-6C3623DC503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63590" y="5346103"/>
                  <a:ext cx="39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68" name="筆跡 167">
                  <a:extLst>
                    <a:ext uri="{FF2B5EF4-FFF2-40B4-BE49-F238E27FC236}">
                      <a16:creationId xmlns:a16="http://schemas.microsoft.com/office/drawing/2014/main" id="{54401440-1897-438C-8ADB-9A80A82DB1F9}"/>
                    </a:ext>
                  </a:extLst>
                </p14:cNvPr>
                <p14:cNvContentPartPr/>
                <p14:nvPr/>
              </p14:nvContentPartPr>
              <p14:xfrm>
                <a:off x="9234150" y="5340343"/>
                <a:ext cx="8640" cy="252720"/>
              </p14:xfrm>
            </p:contentPart>
          </mc:Choice>
          <mc:Fallback xmlns="">
            <p:pic>
              <p:nvPicPr>
                <p:cNvPr id="168" name="筆跡 167">
                  <a:extLst>
                    <a:ext uri="{FF2B5EF4-FFF2-40B4-BE49-F238E27FC236}">
                      <a16:creationId xmlns:a16="http://schemas.microsoft.com/office/drawing/2014/main" id="{54401440-1897-438C-8ADB-9A80A82DB1F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216510" y="5322343"/>
                  <a:ext cx="44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808E1410-F8E6-4E79-8357-120C96CBD6B6}"/>
                    </a:ext>
                  </a:extLst>
                </p14:cNvPr>
                <p14:cNvContentPartPr/>
                <p14:nvPr/>
              </p14:nvContentPartPr>
              <p14:xfrm>
                <a:off x="9465270" y="5284183"/>
                <a:ext cx="121680" cy="186480"/>
              </p14:xfrm>
            </p:contentPart>
          </mc:Choice>
          <mc:Fallback xmlns=""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808E1410-F8E6-4E79-8357-120C96CBD6B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47270" y="5266183"/>
                  <a:ext cx="157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147D4F67-33CB-47F9-BFE9-B5730A1D9D2A}"/>
                    </a:ext>
                  </a:extLst>
                </p14:cNvPr>
                <p14:cNvContentPartPr/>
                <p14:nvPr/>
              </p14:nvContentPartPr>
              <p14:xfrm>
                <a:off x="9662910" y="5192743"/>
                <a:ext cx="92520" cy="275400"/>
              </p14:xfrm>
            </p:contentPart>
          </mc:Choice>
          <mc:Fallback xmlns=""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147D4F67-33CB-47F9-BFE9-B5730A1D9D2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44910" y="5174743"/>
                  <a:ext cx="1281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993BD8FF-9A1E-427E-8521-433FC5718922}"/>
                    </a:ext>
                  </a:extLst>
                </p14:cNvPr>
                <p14:cNvContentPartPr/>
                <p14:nvPr/>
              </p14:nvContentPartPr>
              <p14:xfrm>
                <a:off x="9679830" y="5341783"/>
                <a:ext cx="171720" cy="102600"/>
              </p14:xfrm>
            </p:contentPart>
          </mc:Choice>
          <mc:Fallback xmlns=""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993BD8FF-9A1E-427E-8521-433FC57189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61830" y="5323783"/>
                  <a:ext cx="207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AB1132FE-0E64-4F3E-B738-B89B10A4F512}"/>
                    </a:ext>
                  </a:extLst>
                </p14:cNvPr>
                <p14:cNvContentPartPr/>
                <p14:nvPr/>
              </p14:nvContentPartPr>
              <p14:xfrm>
                <a:off x="9966750" y="5065303"/>
                <a:ext cx="117720" cy="232560"/>
              </p14:xfrm>
            </p:contentPart>
          </mc:Choice>
          <mc:Fallback xmlns=""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AB1132FE-0E64-4F3E-B738-B89B10A4F51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49110" y="5047663"/>
                  <a:ext cx="153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3" name="筆跡 172">
                  <a:extLst>
                    <a:ext uri="{FF2B5EF4-FFF2-40B4-BE49-F238E27FC236}">
                      <a16:creationId xmlns:a16="http://schemas.microsoft.com/office/drawing/2014/main" id="{64598572-6F03-438D-8C07-8080E51CE4BE}"/>
                    </a:ext>
                  </a:extLst>
                </p14:cNvPr>
                <p14:cNvContentPartPr/>
                <p14:nvPr/>
              </p14:nvContentPartPr>
              <p14:xfrm>
                <a:off x="9991590" y="5372023"/>
                <a:ext cx="3600" cy="72720"/>
              </p14:xfrm>
            </p:contentPart>
          </mc:Choice>
          <mc:Fallback xmlns="">
            <p:pic>
              <p:nvPicPr>
                <p:cNvPr id="173" name="筆跡 172">
                  <a:extLst>
                    <a:ext uri="{FF2B5EF4-FFF2-40B4-BE49-F238E27FC236}">
                      <a16:creationId xmlns:a16="http://schemas.microsoft.com/office/drawing/2014/main" id="{64598572-6F03-438D-8C07-8080E51CE4B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973950" y="5354023"/>
                  <a:ext cx="39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AAC04999-8A3A-46C6-9B73-3AF30CCDC21D}"/>
                    </a:ext>
                  </a:extLst>
                </p14:cNvPr>
                <p14:cNvContentPartPr/>
                <p14:nvPr/>
              </p14:nvContentPartPr>
              <p14:xfrm>
                <a:off x="10056750" y="5342863"/>
                <a:ext cx="7560" cy="69480"/>
              </p14:xfrm>
            </p:contentPart>
          </mc:Choice>
          <mc:Fallback xmlns=""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AAC04999-8A3A-46C6-9B73-3AF30CCDC2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38750" y="5324863"/>
                  <a:ext cx="43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1D04983F-A059-41E0-8C78-448140A34435}"/>
                    </a:ext>
                  </a:extLst>
                </p14:cNvPr>
                <p14:cNvContentPartPr/>
                <p14:nvPr/>
              </p14:nvContentPartPr>
              <p14:xfrm>
                <a:off x="10097070" y="5338903"/>
                <a:ext cx="11160" cy="42120"/>
              </p14:xfrm>
            </p:contentPart>
          </mc:Choice>
          <mc:Fallback xmlns=""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1D04983F-A059-41E0-8C78-448140A344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79430" y="5320903"/>
                  <a:ext cx="4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73935FFF-0B8D-48B9-BD6E-F1B1287E9E93}"/>
                    </a:ext>
                  </a:extLst>
                </p14:cNvPr>
                <p14:cNvContentPartPr/>
                <p14:nvPr/>
              </p14:nvContentPartPr>
              <p14:xfrm>
                <a:off x="10129110" y="5194903"/>
                <a:ext cx="43920" cy="184320"/>
              </p14:xfrm>
            </p:contentPart>
          </mc:Choice>
          <mc:Fallback xmlns=""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73935FFF-0B8D-48B9-BD6E-F1B1287E9E9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11110" y="5176903"/>
                  <a:ext cx="79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7" name="筆跡 176">
                  <a:extLst>
                    <a:ext uri="{FF2B5EF4-FFF2-40B4-BE49-F238E27FC236}">
                      <a16:creationId xmlns:a16="http://schemas.microsoft.com/office/drawing/2014/main" id="{DE831EDE-B2E0-4AE8-8B99-863567A90590}"/>
                    </a:ext>
                  </a:extLst>
                </p14:cNvPr>
                <p14:cNvContentPartPr/>
                <p14:nvPr/>
              </p14:nvContentPartPr>
              <p14:xfrm>
                <a:off x="10149630" y="5145943"/>
                <a:ext cx="187200" cy="218880"/>
              </p14:xfrm>
            </p:contentPart>
          </mc:Choice>
          <mc:Fallback xmlns="">
            <p:pic>
              <p:nvPicPr>
                <p:cNvPr id="177" name="筆跡 176">
                  <a:extLst>
                    <a:ext uri="{FF2B5EF4-FFF2-40B4-BE49-F238E27FC236}">
                      <a16:creationId xmlns:a16="http://schemas.microsoft.com/office/drawing/2014/main" id="{DE831EDE-B2E0-4AE8-8B99-863567A9059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131990" y="5128303"/>
                  <a:ext cx="2228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8" name="筆跡 177">
                  <a:extLst>
                    <a:ext uri="{FF2B5EF4-FFF2-40B4-BE49-F238E27FC236}">
                      <a16:creationId xmlns:a16="http://schemas.microsoft.com/office/drawing/2014/main" id="{FAFAF6AC-1B9D-4617-94F8-231DB558642C}"/>
                    </a:ext>
                  </a:extLst>
                </p14:cNvPr>
                <p14:cNvContentPartPr/>
                <p14:nvPr/>
              </p14:nvContentPartPr>
              <p14:xfrm>
                <a:off x="10202910" y="5158543"/>
                <a:ext cx="22320" cy="83520"/>
              </p14:xfrm>
            </p:contentPart>
          </mc:Choice>
          <mc:Fallback xmlns="">
            <p:pic>
              <p:nvPicPr>
                <p:cNvPr id="178" name="筆跡 177">
                  <a:extLst>
                    <a:ext uri="{FF2B5EF4-FFF2-40B4-BE49-F238E27FC236}">
                      <a16:creationId xmlns:a16="http://schemas.microsoft.com/office/drawing/2014/main" id="{FAFAF6AC-1B9D-4617-94F8-231DB55864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185270" y="5140543"/>
                  <a:ext cx="57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9" name="筆跡 178">
                  <a:extLst>
                    <a:ext uri="{FF2B5EF4-FFF2-40B4-BE49-F238E27FC236}">
                      <a16:creationId xmlns:a16="http://schemas.microsoft.com/office/drawing/2014/main" id="{BAFC54FC-2299-4900-BA14-A228ABA6F97F}"/>
                    </a:ext>
                  </a:extLst>
                </p14:cNvPr>
                <p14:cNvContentPartPr/>
                <p14:nvPr/>
              </p14:nvContentPartPr>
              <p14:xfrm>
                <a:off x="10171590" y="5109943"/>
                <a:ext cx="107280" cy="110520"/>
              </p14:xfrm>
            </p:contentPart>
          </mc:Choice>
          <mc:Fallback xmlns="">
            <p:pic>
              <p:nvPicPr>
                <p:cNvPr id="179" name="筆跡 178">
                  <a:extLst>
                    <a:ext uri="{FF2B5EF4-FFF2-40B4-BE49-F238E27FC236}">
                      <a16:creationId xmlns:a16="http://schemas.microsoft.com/office/drawing/2014/main" id="{BAFC54FC-2299-4900-BA14-A228ABA6F97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53590" y="5092303"/>
                  <a:ext cx="1429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A9B96AAD-0FE0-4640-A7C4-BC2119C644DB}"/>
              </a:ext>
            </a:extLst>
          </p:cNvPr>
          <p:cNvGrpSpPr/>
          <p:nvPr/>
        </p:nvGrpSpPr>
        <p:grpSpPr>
          <a:xfrm>
            <a:off x="10487898" y="4889595"/>
            <a:ext cx="433440" cy="394200"/>
            <a:chOff x="10487898" y="4889595"/>
            <a:chExt cx="43344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1" name="筆跡 180">
                  <a:extLst>
                    <a:ext uri="{FF2B5EF4-FFF2-40B4-BE49-F238E27FC236}">
                      <a16:creationId xmlns:a16="http://schemas.microsoft.com/office/drawing/2014/main" id="{4B496FE5-3392-43AB-896C-CB32555E1101}"/>
                    </a:ext>
                  </a:extLst>
                </p14:cNvPr>
                <p14:cNvContentPartPr/>
                <p14:nvPr/>
              </p14:nvContentPartPr>
              <p14:xfrm>
                <a:off x="10487898" y="4992915"/>
                <a:ext cx="104040" cy="59760"/>
              </p14:xfrm>
            </p:contentPart>
          </mc:Choice>
          <mc:Fallback xmlns="">
            <p:pic>
              <p:nvPicPr>
                <p:cNvPr id="181" name="筆跡 180">
                  <a:extLst>
                    <a:ext uri="{FF2B5EF4-FFF2-40B4-BE49-F238E27FC236}">
                      <a16:creationId xmlns:a16="http://schemas.microsoft.com/office/drawing/2014/main" id="{4B496FE5-3392-43AB-896C-CB32555E110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469898" y="4974915"/>
                  <a:ext cx="139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2" name="筆跡 181">
                  <a:extLst>
                    <a:ext uri="{FF2B5EF4-FFF2-40B4-BE49-F238E27FC236}">
                      <a16:creationId xmlns:a16="http://schemas.microsoft.com/office/drawing/2014/main" id="{391141E9-FD0F-4DCF-8D80-AD056913206B}"/>
                    </a:ext>
                  </a:extLst>
                </p14:cNvPr>
                <p14:cNvContentPartPr/>
                <p14:nvPr/>
              </p14:nvContentPartPr>
              <p14:xfrm>
                <a:off x="10541178" y="4964475"/>
                <a:ext cx="55080" cy="319320"/>
              </p14:xfrm>
            </p:contentPart>
          </mc:Choice>
          <mc:Fallback xmlns="">
            <p:pic>
              <p:nvPicPr>
                <p:cNvPr id="182" name="筆跡 181">
                  <a:extLst>
                    <a:ext uri="{FF2B5EF4-FFF2-40B4-BE49-F238E27FC236}">
                      <a16:creationId xmlns:a16="http://schemas.microsoft.com/office/drawing/2014/main" id="{391141E9-FD0F-4DCF-8D80-AD056913206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23178" y="4946475"/>
                  <a:ext cx="907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3" name="筆跡 182">
                  <a:extLst>
                    <a:ext uri="{FF2B5EF4-FFF2-40B4-BE49-F238E27FC236}">
                      <a16:creationId xmlns:a16="http://schemas.microsoft.com/office/drawing/2014/main" id="{AA0656B2-F3D5-4E43-A7E3-EE6BF0992B15}"/>
                    </a:ext>
                  </a:extLst>
                </p14:cNvPr>
                <p14:cNvContentPartPr/>
                <p14:nvPr/>
              </p14:nvContentPartPr>
              <p14:xfrm>
                <a:off x="10503018" y="5094075"/>
                <a:ext cx="49320" cy="91080"/>
              </p14:xfrm>
            </p:contentPart>
          </mc:Choice>
          <mc:Fallback xmlns="">
            <p:pic>
              <p:nvPicPr>
                <p:cNvPr id="183" name="筆跡 182">
                  <a:extLst>
                    <a:ext uri="{FF2B5EF4-FFF2-40B4-BE49-F238E27FC236}">
                      <a16:creationId xmlns:a16="http://schemas.microsoft.com/office/drawing/2014/main" id="{AA0656B2-F3D5-4E43-A7E3-EE6BF0992B1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85018" y="5076435"/>
                  <a:ext cx="84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4" name="筆跡 183">
                  <a:extLst>
                    <a:ext uri="{FF2B5EF4-FFF2-40B4-BE49-F238E27FC236}">
                      <a16:creationId xmlns:a16="http://schemas.microsoft.com/office/drawing/2014/main" id="{48DD0A25-C3A7-4150-9517-3DC35D7A452C}"/>
                    </a:ext>
                  </a:extLst>
                </p14:cNvPr>
                <p14:cNvContentPartPr/>
                <p14:nvPr/>
              </p14:nvContentPartPr>
              <p14:xfrm>
                <a:off x="10563498" y="5095515"/>
                <a:ext cx="54720" cy="47160"/>
              </p14:xfrm>
            </p:contentPart>
          </mc:Choice>
          <mc:Fallback xmlns="">
            <p:pic>
              <p:nvPicPr>
                <p:cNvPr id="184" name="筆跡 183">
                  <a:extLst>
                    <a:ext uri="{FF2B5EF4-FFF2-40B4-BE49-F238E27FC236}">
                      <a16:creationId xmlns:a16="http://schemas.microsoft.com/office/drawing/2014/main" id="{48DD0A25-C3A7-4150-9517-3DC35D7A452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545498" y="5077875"/>
                  <a:ext cx="90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5" name="筆跡 184">
                  <a:extLst>
                    <a:ext uri="{FF2B5EF4-FFF2-40B4-BE49-F238E27FC236}">
                      <a16:creationId xmlns:a16="http://schemas.microsoft.com/office/drawing/2014/main" id="{96D9A2D7-6C0A-4B4F-9040-B64CF53E0AC2}"/>
                    </a:ext>
                  </a:extLst>
                </p14:cNvPr>
                <p14:cNvContentPartPr/>
                <p14:nvPr/>
              </p14:nvContentPartPr>
              <p14:xfrm>
                <a:off x="10675098" y="4889595"/>
                <a:ext cx="75960" cy="219600"/>
              </p14:xfrm>
            </p:contentPart>
          </mc:Choice>
          <mc:Fallback xmlns="">
            <p:pic>
              <p:nvPicPr>
                <p:cNvPr id="185" name="筆跡 184">
                  <a:extLst>
                    <a:ext uri="{FF2B5EF4-FFF2-40B4-BE49-F238E27FC236}">
                      <a16:creationId xmlns:a16="http://schemas.microsoft.com/office/drawing/2014/main" id="{96D9A2D7-6C0A-4B4F-9040-B64CF53E0AC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657098" y="4871595"/>
                  <a:ext cx="1116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6" name="筆跡 185">
                  <a:extLst>
                    <a:ext uri="{FF2B5EF4-FFF2-40B4-BE49-F238E27FC236}">
                      <a16:creationId xmlns:a16="http://schemas.microsoft.com/office/drawing/2014/main" id="{FB9032CD-B29B-4464-979D-08492A8F9342}"/>
                    </a:ext>
                  </a:extLst>
                </p14:cNvPr>
                <p14:cNvContentPartPr/>
                <p14:nvPr/>
              </p14:nvContentPartPr>
              <p14:xfrm>
                <a:off x="10634778" y="5019915"/>
                <a:ext cx="236880" cy="12240"/>
              </p14:xfrm>
            </p:contentPart>
          </mc:Choice>
          <mc:Fallback xmlns="">
            <p:pic>
              <p:nvPicPr>
                <p:cNvPr id="186" name="筆跡 185">
                  <a:extLst>
                    <a:ext uri="{FF2B5EF4-FFF2-40B4-BE49-F238E27FC236}">
                      <a16:creationId xmlns:a16="http://schemas.microsoft.com/office/drawing/2014/main" id="{FB9032CD-B29B-4464-979D-08492A8F934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616778" y="5002275"/>
                  <a:ext cx="272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7" name="筆跡 186">
                  <a:extLst>
                    <a:ext uri="{FF2B5EF4-FFF2-40B4-BE49-F238E27FC236}">
                      <a16:creationId xmlns:a16="http://schemas.microsoft.com/office/drawing/2014/main" id="{1601F6F0-1F44-4187-BFB6-82B3C538D628}"/>
                    </a:ext>
                  </a:extLst>
                </p14:cNvPr>
                <p14:cNvContentPartPr/>
                <p14:nvPr/>
              </p14:nvContentPartPr>
              <p14:xfrm>
                <a:off x="10762578" y="5117835"/>
                <a:ext cx="38880" cy="145800"/>
              </p14:xfrm>
            </p:contentPart>
          </mc:Choice>
          <mc:Fallback xmlns="">
            <p:pic>
              <p:nvPicPr>
                <p:cNvPr id="187" name="筆跡 186">
                  <a:extLst>
                    <a:ext uri="{FF2B5EF4-FFF2-40B4-BE49-F238E27FC236}">
                      <a16:creationId xmlns:a16="http://schemas.microsoft.com/office/drawing/2014/main" id="{1601F6F0-1F44-4187-BFB6-82B3C538D62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744938" y="5099835"/>
                  <a:ext cx="74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8" name="筆跡 187">
                  <a:extLst>
                    <a:ext uri="{FF2B5EF4-FFF2-40B4-BE49-F238E27FC236}">
                      <a16:creationId xmlns:a16="http://schemas.microsoft.com/office/drawing/2014/main" id="{561BCF1F-D21F-4BCC-A855-1DEEFE9AEAD2}"/>
                    </a:ext>
                  </a:extLst>
                </p14:cNvPr>
                <p14:cNvContentPartPr/>
                <p14:nvPr/>
              </p14:nvContentPartPr>
              <p14:xfrm>
                <a:off x="10777338" y="5113875"/>
                <a:ext cx="144000" cy="136800"/>
              </p14:xfrm>
            </p:contentPart>
          </mc:Choice>
          <mc:Fallback xmlns="">
            <p:pic>
              <p:nvPicPr>
                <p:cNvPr id="188" name="筆跡 187">
                  <a:extLst>
                    <a:ext uri="{FF2B5EF4-FFF2-40B4-BE49-F238E27FC236}">
                      <a16:creationId xmlns:a16="http://schemas.microsoft.com/office/drawing/2014/main" id="{561BCF1F-D21F-4BCC-A855-1DEEFE9AEAD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759698" y="5096235"/>
                  <a:ext cx="17964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群組 305">
            <a:extLst>
              <a:ext uri="{FF2B5EF4-FFF2-40B4-BE49-F238E27FC236}">
                <a16:creationId xmlns:a16="http://schemas.microsoft.com/office/drawing/2014/main" id="{9016630A-37A0-4AAD-BF79-0866B7CD068D}"/>
              </a:ext>
            </a:extLst>
          </p:cNvPr>
          <p:cNvGrpSpPr/>
          <p:nvPr/>
        </p:nvGrpSpPr>
        <p:grpSpPr>
          <a:xfrm>
            <a:off x="923726" y="4878502"/>
            <a:ext cx="432000" cy="345960"/>
            <a:chOff x="923726" y="4878502"/>
            <a:chExt cx="43200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89" name="筆跡 288">
                  <a:extLst>
                    <a:ext uri="{FF2B5EF4-FFF2-40B4-BE49-F238E27FC236}">
                      <a16:creationId xmlns:a16="http://schemas.microsoft.com/office/drawing/2014/main" id="{68F730D1-892D-4E64-A109-CA23B5EE41B7}"/>
                    </a:ext>
                  </a:extLst>
                </p14:cNvPr>
                <p14:cNvContentPartPr/>
                <p14:nvPr/>
              </p14:nvContentPartPr>
              <p14:xfrm>
                <a:off x="928766" y="4912702"/>
                <a:ext cx="129240" cy="82440"/>
              </p14:xfrm>
            </p:contentPart>
          </mc:Choice>
          <mc:Fallback xmlns="">
            <p:pic>
              <p:nvPicPr>
                <p:cNvPr id="289" name="筆跡 288">
                  <a:extLst>
                    <a:ext uri="{FF2B5EF4-FFF2-40B4-BE49-F238E27FC236}">
                      <a16:creationId xmlns:a16="http://schemas.microsoft.com/office/drawing/2014/main" id="{68F730D1-892D-4E64-A109-CA23B5EE41B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11126" y="4895062"/>
                  <a:ext cx="164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90" name="筆跡 289">
                  <a:extLst>
                    <a:ext uri="{FF2B5EF4-FFF2-40B4-BE49-F238E27FC236}">
                      <a16:creationId xmlns:a16="http://schemas.microsoft.com/office/drawing/2014/main" id="{91937A82-9BC2-42C6-83A5-3D8D16195232}"/>
                    </a:ext>
                  </a:extLst>
                </p14:cNvPr>
                <p14:cNvContentPartPr/>
                <p14:nvPr/>
              </p14:nvContentPartPr>
              <p14:xfrm>
                <a:off x="993926" y="4878502"/>
                <a:ext cx="58320" cy="345960"/>
              </p14:xfrm>
            </p:contentPart>
          </mc:Choice>
          <mc:Fallback xmlns="">
            <p:pic>
              <p:nvPicPr>
                <p:cNvPr id="290" name="筆跡 289">
                  <a:extLst>
                    <a:ext uri="{FF2B5EF4-FFF2-40B4-BE49-F238E27FC236}">
                      <a16:creationId xmlns:a16="http://schemas.microsoft.com/office/drawing/2014/main" id="{91937A82-9BC2-42C6-83A5-3D8D1619523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5926" y="4860862"/>
                  <a:ext cx="93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91" name="筆跡 290">
                  <a:extLst>
                    <a:ext uri="{FF2B5EF4-FFF2-40B4-BE49-F238E27FC236}">
                      <a16:creationId xmlns:a16="http://schemas.microsoft.com/office/drawing/2014/main" id="{435FA7BF-131E-43E1-84FC-46D455E43F8E}"/>
                    </a:ext>
                  </a:extLst>
                </p14:cNvPr>
                <p14:cNvContentPartPr/>
                <p14:nvPr/>
              </p14:nvContentPartPr>
              <p14:xfrm>
                <a:off x="923726" y="5034742"/>
                <a:ext cx="156600" cy="129960"/>
              </p14:xfrm>
            </p:contentPart>
          </mc:Choice>
          <mc:Fallback xmlns="">
            <p:pic>
              <p:nvPicPr>
                <p:cNvPr id="291" name="筆跡 290">
                  <a:extLst>
                    <a:ext uri="{FF2B5EF4-FFF2-40B4-BE49-F238E27FC236}">
                      <a16:creationId xmlns:a16="http://schemas.microsoft.com/office/drawing/2014/main" id="{435FA7BF-131E-43E1-84FC-46D455E43F8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06086" y="5016742"/>
                  <a:ext cx="192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92" name="筆跡 291">
                  <a:extLst>
                    <a:ext uri="{FF2B5EF4-FFF2-40B4-BE49-F238E27FC236}">
                      <a16:creationId xmlns:a16="http://schemas.microsoft.com/office/drawing/2014/main" id="{37524259-8181-4C26-92B4-ECF82055AFF2}"/>
                    </a:ext>
                  </a:extLst>
                </p14:cNvPr>
                <p14:cNvContentPartPr/>
                <p14:nvPr/>
              </p14:nvContentPartPr>
              <p14:xfrm>
                <a:off x="1163126" y="5041222"/>
                <a:ext cx="33480" cy="141120"/>
              </p14:xfrm>
            </p:contentPart>
          </mc:Choice>
          <mc:Fallback xmlns="">
            <p:pic>
              <p:nvPicPr>
                <p:cNvPr id="292" name="筆跡 291">
                  <a:extLst>
                    <a:ext uri="{FF2B5EF4-FFF2-40B4-BE49-F238E27FC236}">
                      <a16:creationId xmlns:a16="http://schemas.microsoft.com/office/drawing/2014/main" id="{37524259-8181-4C26-92B4-ECF82055AFF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45486" y="5023222"/>
                  <a:ext cx="69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93" name="筆跡 292">
                  <a:extLst>
                    <a:ext uri="{FF2B5EF4-FFF2-40B4-BE49-F238E27FC236}">
                      <a16:creationId xmlns:a16="http://schemas.microsoft.com/office/drawing/2014/main" id="{6B3C479F-0F8D-44E5-85C6-32FFBCBB976A}"/>
                    </a:ext>
                  </a:extLst>
                </p14:cNvPr>
                <p14:cNvContentPartPr/>
                <p14:nvPr/>
              </p14:nvContentPartPr>
              <p14:xfrm>
                <a:off x="1174286" y="4981822"/>
                <a:ext cx="181440" cy="158760"/>
              </p14:xfrm>
            </p:contentPart>
          </mc:Choice>
          <mc:Fallback xmlns="">
            <p:pic>
              <p:nvPicPr>
                <p:cNvPr id="293" name="筆跡 292">
                  <a:extLst>
                    <a:ext uri="{FF2B5EF4-FFF2-40B4-BE49-F238E27FC236}">
                      <a16:creationId xmlns:a16="http://schemas.microsoft.com/office/drawing/2014/main" id="{6B3C479F-0F8D-44E5-85C6-32FFBCBB976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56286" y="4964182"/>
                  <a:ext cx="217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94" name="筆跡 293">
                  <a:extLst>
                    <a:ext uri="{FF2B5EF4-FFF2-40B4-BE49-F238E27FC236}">
                      <a16:creationId xmlns:a16="http://schemas.microsoft.com/office/drawing/2014/main" id="{03D049AB-5CDC-4FFD-8290-3C62827C07B6}"/>
                    </a:ext>
                  </a:extLst>
                </p14:cNvPr>
                <p14:cNvContentPartPr/>
                <p14:nvPr/>
              </p14:nvContentPartPr>
              <p14:xfrm>
                <a:off x="1181486" y="5024662"/>
                <a:ext cx="136080" cy="77040"/>
              </p14:xfrm>
            </p:contentPart>
          </mc:Choice>
          <mc:Fallback xmlns="">
            <p:pic>
              <p:nvPicPr>
                <p:cNvPr id="294" name="筆跡 293">
                  <a:extLst>
                    <a:ext uri="{FF2B5EF4-FFF2-40B4-BE49-F238E27FC236}">
                      <a16:creationId xmlns:a16="http://schemas.microsoft.com/office/drawing/2014/main" id="{03D049AB-5CDC-4FFD-8290-3C62827C07B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63486" y="5006662"/>
                  <a:ext cx="171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95" name="筆跡 294">
                  <a:extLst>
                    <a:ext uri="{FF2B5EF4-FFF2-40B4-BE49-F238E27FC236}">
                      <a16:creationId xmlns:a16="http://schemas.microsoft.com/office/drawing/2014/main" id="{37D083A9-BF39-41B4-8520-8B27FC694B0F}"/>
                    </a:ext>
                  </a:extLst>
                </p14:cNvPr>
                <p14:cNvContentPartPr/>
                <p14:nvPr/>
              </p14:nvContentPartPr>
              <p14:xfrm>
                <a:off x="1214246" y="4896862"/>
                <a:ext cx="117720" cy="273240"/>
              </p14:xfrm>
            </p:contentPart>
          </mc:Choice>
          <mc:Fallback xmlns="">
            <p:pic>
              <p:nvPicPr>
                <p:cNvPr id="295" name="筆跡 294">
                  <a:extLst>
                    <a:ext uri="{FF2B5EF4-FFF2-40B4-BE49-F238E27FC236}">
                      <a16:creationId xmlns:a16="http://schemas.microsoft.com/office/drawing/2014/main" id="{37D083A9-BF39-41B4-8520-8B27FC694B0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96246" y="4878862"/>
                  <a:ext cx="15336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群組 318">
            <a:extLst>
              <a:ext uri="{FF2B5EF4-FFF2-40B4-BE49-F238E27FC236}">
                <a16:creationId xmlns:a16="http://schemas.microsoft.com/office/drawing/2014/main" id="{85F0BC09-7A3F-43B9-95F7-1D15B599C72D}"/>
              </a:ext>
            </a:extLst>
          </p:cNvPr>
          <p:cNvGrpSpPr/>
          <p:nvPr/>
        </p:nvGrpSpPr>
        <p:grpSpPr>
          <a:xfrm>
            <a:off x="1083135" y="5455745"/>
            <a:ext cx="295200" cy="418680"/>
            <a:chOff x="1083135" y="5455745"/>
            <a:chExt cx="29520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07" name="筆跡 306">
                  <a:extLst>
                    <a:ext uri="{FF2B5EF4-FFF2-40B4-BE49-F238E27FC236}">
                      <a16:creationId xmlns:a16="http://schemas.microsoft.com/office/drawing/2014/main" id="{9DC0CCC7-1A46-4AC8-9E3B-6951A0119E27}"/>
                    </a:ext>
                  </a:extLst>
                </p14:cNvPr>
                <p14:cNvContentPartPr/>
                <p14:nvPr/>
              </p14:nvContentPartPr>
              <p14:xfrm>
                <a:off x="1090335" y="5455745"/>
                <a:ext cx="186840" cy="105480"/>
              </p14:xfrm>
            </p:contentPart>
          </mc:Choice>
          <mc:Fallback xmlns="">
            <p:pic>
              <p:nvPicPr>
                <p:cNvPr id="307" name="筆跡 306">
                  <a:extLst>
                    <a:ext uri="{FF2B5EF4-FFF2-40B4-BE49-F238E27FC236}">
                      <a16:creationId xmlns:a16="http://schemas.microsoft.com/office/drawing/2014/main" id="{9DC0CCC7-1A46-4AC8-9E3B-6951A0119E2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72335" y="5437745"/>
                  <a:ext cx="222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08" name="筆跡 307">
                  <a:extLst>
                    <a:ext uri="{FF2B5EF4-FFF2-40B4-BE49-F238E27FC236}">
                      <a16:creationId xmlns:a16="http://schemas.microsoft.com/office/drawing/2014/main" id="{9B8D0FF6-51F6-4FC4-9B42-84EF2385D199}"/>
                    </a:ext>
                  </a:extLst>
                </p14:cNvPr>
                <p14:cNvContentPartPr/>
                <p14:nvPr/>
              </p14:nvContentPartPr>
              <p14:xfrm>
                <a:off x="1111575" y="5555465"/>
                <a:ext cx="158400" cy="76320"/>
              </p14:xfrm>
            </p:contentPart>
          </mc:Choice>
          <mc:Fallback xmlns="">
            <p:pic>
              <p:nvPicPr>
                <p:cNvPr id="308" name="筆跡 307">
                  <a:extLst>
                    <a:ext uri="{FF2B5EF4-FFF2-40B4-BE49-F238E27FC236}">
                      <a16:creationId xmlns:a16="http://schemas.microsoft.com/office/drawing/2014/main" id="{9B8D0FF6-51F6-4FC4-9B42-84EF2385D19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3575" y="5537465"/>
                  <a:ext cx="194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09" name="筆跡 308">
                  <a:extLst>
                    <a:ext uri="{FF2B5EF4-FFF2-40B4-BE49-F238E27FC236}">
                      <a16:creationId xmlns:a16="http://schemas.microsoft.com/office/drawing/2014/main" id="{0043CB05-A806-46DC-93F4-FA3768E0A1D3}"/>
                    </a:ext>
                  </a:extLst>
                </p14:cNvPr>
                <p14:cNvContentPartPr/>
                <p14:nvPr/>
              </p14:nvContentPartPr>
              <p14:xfrm>
                <a:off x="1083135" y="5524145"/>
                <a:ext cx="8280" cy="307800"/>
              </p14:xfrm>
            </p:contentPart>
          </mc:Choice>
          <mc:Fallback xmlns="">
            <p:pic>
              <p:nvPicPr>
                <p:cNvPr id="309" name="筆跡 308">
                  <a:extLst>
                    <a:ext uri="{FF2B5EF4-FFF2-40B4-BE49-F238E27FC236}">
                      <a16:creationId xmlns:a16="http://schemas.microsoft.com/office/drawing/2014/main" id="{0043CB05-A806-46DC-93F4-FA3768E0A1D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65135" y="5506505"/>
                  <a:ext cx="43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10" name="筆跡 309">
                  <a:extLst>
                    <a:ext uri="{FF2B5EF4-FFF2-40B4-BE49-F238E27FC236}">
                      <a16:creationId xmlns:a16="http://schemas.microsoft.com/office/drawing/2014/main" id="{9CA1FF23-A7C7-4C87-A950-57A5B66B0720}"/>
                    </a:ext>
                  </a:extLst>
                </p14:cNvPr>
                <p14:cNvContentPartPr/>
                <p14:nvPr/>
              </p14:nvContentPartPr>
              <p14:xfrm>
                <a:off x="1135695" y="5717105"/>
                <a:ext cx="43560" cy="57960"/>
              </p14:xfrm>
            </p:contentPart>
          </mc:Choice>
          <mc:Fallback xmlns="">
            <p:pic>
              <p:nvPicPr>
                <p:cNvPr id="310" name="筆跡 309">
                  <a:extLst>
                    <a:ext uri="{FF2B5EF4-FFF2-40B4-BE49-F238E27FC236}">
                      <a16:creationId xmlns:a16="http://schemas.microsoft.com/office/drawing/2014/main" id="{9CA1FF23-A7C7-4C87-A950-57A5B66B072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18055" y="5699465"/>
                  <a:ext cx="79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11" name="筆跡 310">
                  <a:extLst>
                    <a:ext uri="{FF2B5EF4-FFF2-40B4-BE49-F238E27FC236}">
                      <a16:creationId xmlns:a16="http://schemas.microsoft.com/office/drawing/2014/main" id="{D9926C66-F50D-4503-9776-B73FD1BEE02E}"/>
                    </a:ext>
                  </a:extLst>
                </p14:cNvPr>
                <p14:cNvContentPartPr/>
                <p14:nvPr/>
              </p14:nvContentPartPr>
              <p14:xfrm>
                <a:off x="1160175" y="5752025"/>
                <a:ext cx="40680" cy="75960"/>
              </p14:xfrm>
            </p:contentPart>
          </mc:Choice>
          <mc:Fallback xmlns="">
            <p:pic>
              <p:nvPicPr>
                <p:cNvPr id="311" name="筆跡 310">
                  <a:extLst>
                    <a:ext uri="{FF2B5EF4-FFF2-40B4-BE49-F238E27FC236}">
                      <a16:creationId xmlns:a16="http://schemas.microsoft.com/office/drawing/2014/main" id="{D9926C66-F50D-4503-9776-B73FD1BEE02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42175" y="5734025"/>
                  <a:ext cx="76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12" name="筆跡 311">
                  <a:extLst>
                    <a:ext uri="{FF2B5EF4-FFF2-40B4-BE49-F238E27FC236}">
                      <a16:creationId xmlns:a16="http://schemas.microsoft.com/office/drawing/2014/main" id="{43B9E304-D965-4BF4-A478-5A42FC1772A2}"/>
                    </a:ext>
                  </a:extLst>
                </p14:cNvPr>
                <p14:cNvContentPartPr/>
                <p14:nvPr/>
              </p14:nvContentPartPr>
              <p14:xfrm>
                <a:off x="1187175" y="5798105"/>
                <a:ext cx="17640" cy="76320"/>
              </p14:xfrm>
            </p:contentPart>
          </mc:Choice>
          <mc:Fallback xmlns="">
            <p:pic>
              <p:nvPicPr>
                <p:cNvPr id="312" name="筆跡 311">
                  <a:extLst>
                    <a:ext uri="{FF2B5EF4-FFF2-40B4-BE49-F238E27FC236}">
                      <a16:creationId xmlns:a16="http://schemas.microsoft.com/office/drawing/2014/main" id="{43B9E304-D965-4BF4-A478-5A42FC1772A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69175" y="5780465"/>
                  <a:ext cx="53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13" name="筆跡 312">
                  <a:extLst>
                    <a:ext uri="{FF2B5EF4-FFF2-40B4-BE49-F238E27FC236}">
                      <a16:creationId xmlns:a16="http://schemas.microsoft.com/office/drawing/2014/main" id="{E28A8201-5160-48F0-976F-DD371A9CC81F}"/>
                    </a:ext>
                  </a:extLst>
                </p14:cNvPr>
                <p14:cNvContentPartPr/>
                <p14:nvPr/>
              </p14:nvContentPartPr>
              <p14:xfrm>
                <a:off x="1231455" y="5682185"/>
                <a:ext cx="146160" cy="55440"/>
              </p14:xfrm>
            </p:contentPart>
          </mc:Choice>
          <mc:Fallback xmlns="">
            <p:pic>
              <p:nvPicPr>
                <p:cNvPr id="313" name="筆跡 312">
                  <a:extLst>
                    <a:ext uri="{FF2B5EF4-FFF2-40B4-BE49-F238E27FC236}">
                      <a16:creationId xmlns:a16="http://schemas.microsoft.com/office/drawing/2014/main" id="{E28A8201-5160-48F0-976F-DD371A9CC81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213455" y="5664545"/>
                  <a:ext cx="181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14" name="筆跡 313">
                  <a:extLst>
                    <a:ext uri="{FF2B5EF4-FFF2-40B4-BE49-F238E27FC236}">
                      <a16:creationId xmlns:a16="http://schemas.microsoft.com/office/drawing/2014/main" id="{94809884-A15B-4213-92AC-CE3B031E88F5}"/>
                    </a:ext>
                  </a:extLst>
                </p14:cNvPr>
                <p14:cNvContentPartPr/>
                <p14:nvPr/>
              </p14:nvContentPartPr>
              <p14:xfrm>
                <a:off x="1281495" y="5668865"/>
                <a:ext cx="64440" cy="96120"/>
              </p14:xfrm>
            </p:contentPart>
          </mc:Choice>
          <mc:Fallback xmlns="">
            <p:pic>
              <p:nvPicPr>
                <p:cNvPr id="314" name="筆跡 313">
                  <a:extLst>
                    <a:ext uri="{FF2B5EF4-FFF2-40B4-BE49-F238E27FC236}">
                      <a16:creationId xmlns:a16="http://schemas.microsoft.com/office/drawing/2014/main" id="{94809884-A15B-4213-92AC-CE3B031E88F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263495" y="5651225"/>
                  <a:ext cx="100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15" name="筆跡 314">
                  <a:extLst>
                    <a:ext uri="{FF2B5EF4-FFF2-40B4-BE49-F238E27FC236}">
                      <a16:creationId xmlns:a16="http://schemas.microsoft.com/office/drawing/2014/main" id="{D1F14057-7D5F-4E97-8A83-F5ADA7ADD5A3}"/>
                    </a:ext>
                  </a:extLst>
                </p14:cNvPr>
                <p14:cNvContentPartPr/>
                <p14:nvPr/>
              </p14:nvContentPartPr>
              <p14:xfrm>
                <a:off x="1329015" y="5653745"/>
                <a:ext cx="27000" cy="84240"/>
              </p14:xfrm>
            </p:contentPart>
          </mc:Choice>
          <mc:Fallback xmlns="">
            <p:pic>
              <p:nvPicPr>
                <p:cNvPr id="315" name="筆跡 314">
                  <a:extLst>
                    <a:ext uri="{FF2B5EF4-FFF2-40B4-BE49-F238E27FC236}">
                      <a16:creationId xmlns:a16="http://schemas.microsoft.com/office/drawing/2014/main" id="{D1F14057-7D5F-4E97-8A83-F5ADA7ADD5A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311015" y="5636105"/>
                  <a:ext cx="62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18" name="筆跡 317">
                  <a:extLst>
                    <a:ext uri="{FF2B5EF4-FFF2-40B4-BE49-F238E27FC236}">
                      <a16:creationId xmlns:a16="http://schemas.microsoft.com/office/drawing/2014/main" id="{7BB4B360-142C-403B-A3F0-A1E8BE93F085}"/>
                    </a:ext>
                  </a:extLst>
                </p14:cNvPr>
                <p14:cNvContentPartPr/>
                <p14:nvPr/>
              </p14:nvContentPartPr>
              <p14:xfrm>
                <a:off x="1245495" y="5697305"/>
                <a:ext cx="132840" cy="147600"/>
              </p14:xfrm>
            </p:contentPart>
          </mc:Choice>
          <mc:Fallback xmlns="">
            <p:pic>
              <p:nvPicPr>
                <p:cNvPr id="318" name="筆跡 317">
                  <a:extLst>
                    <a:ext uri="{FF2B5EF4-FFF2-40B4-BE49-F238E27FC236}">
                      <a16:creationId xmlns:a16="http://schemas.microsoft.com/office/drawing/2014/main" id="{7BB4B360-142C-403B-A3F0-A1E8BE93F08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227495" y="5679305"/>
                  <a:ext cx="168480" cy="18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E4F5228E-6D4C-48A3-8791-4D54CEDDC31B}"/>
              </a:ext>
            </a:extLst>
          </p:cNvPr>
          <p:cNvSpPr txBox="1"/>
          <p:nvPr/>
        </p:nvSpPr>
        <p:spPr>
          <a:xfrm>
            <a:off x="351697" y="236540"/>
            <a:ext cx="9231263" cy="195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抽屜上方的半圓缺口，讓抽屜便於抽取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淺格的小物收納格可放置橡皮擦、迴紋針等常用小物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右側筆筒可放置大量的筆類、尺等文具</a:t>
            </a:r>
          </a:p>
        </p:txBody>
      </p:sp>
    </p:spTree>
    <p:extLst>
      <p:ext uri="{BB962C8B-B14F-4D97-AF65-F5344CB8AC3E}">
        <p14:creationId xmlns:p14="http://schemas.microsoft.com/office/powerpoint/2010/main" val="283356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FD5E6CC-D4BC-4C30-90AD-722CF972F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898" y="456785"/>
            <a:ext cx="8507012" cy="594443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EBEBF00-6A2D-4021-A7CA-5447EC39A3C9}"/>
              </a:ext>
            </a:extLst>
          </p:cNvPr>
          <p:cNvSpPr/>
          <p:nvPr/>
        </p:nvSpPr>
        <p:spPr>
          <a:xfrm>
            <a:off x="129548" y="4365177"/>
            <a:ext cx="10268884" cy="219082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3485597-577F-465C-A9F4-BFDDE358401C}"/>
              </a:ext>
            </a:extLst>
          </p:cNvPr>
          <p:cNvGrpSpPr/>
          <p:nvPr/>
        </p:nvGrpSpPr>
        <p:grpSpPr>
          <a:xfrm>
            <a:off x="2808709" y="1183582"/>
            <a:ext cx="1773360" cy="1139760"/>
            <a:chOff x="2055305" y="1183582"/>
            <a:chExt cx="1773360" cy="11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56392F56-F0CE-4005-92B3-297D0926A517}"/>
                    </a:ext>
                  </a:extLst>
                </p14:cNvPr>
                <p14:cNvContentPartPr/>
                <p14:nvPr/>
              </p14:nvContentPartPr>
              <p14:xfrm>
                <a:off x="2142425" y="1346662"/>
                <a:ext cx="1686240" cy="976680"/>
              </p14:xfrm>
            </p:contentPart>
          </mc:Choice>
          <mc:Fallback xmlns=""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56392F56-F0CE-4005-92B3-297D0926A5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79425" y="1283662"/>
                  <a:ext cx="181188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筆跡 25">
                  <a:extLst>
                    <a:ext uri="{FF2B5EF4-FFF2-40B4-BE49-F238E27FC236}">
                      <a16:creationId xmlns:a16="http://schemas.microsoft.com/office/drawing/2014/main" id="{37716F67-0170-4BD3-8A76-728C8B1219F3}"/>
                    </a:ext>
                  </a:extLst>
                </p14:cNvPr>
                <p14:cNvContentPartPr/>
                <p14:nvPr/>
              </p14:nvContentPartPr>
              <p14:xfrm>
                <a:off x="2055305" y="1183582"/>
                <a:ext cx="221400" cy="423720"/>
              </p14:xfrm>
            </p:contentPart>
          </mc:Choice>
          <mc:Fallback xmlns="">
            <p:pic>
              <p:nvPicPr>
                <p:cNvPr id="26" name="筆跡 25">
                  <a:extLst>
                    <a:ext uri="{FF2B5EF4-FFF2-40B4-BE49-F238E27FC236}">
                      <a16:creationId xmlns:a16="http://schemas.microsoft.com/office/drawing/2014/main" id="{37716F67-0170-4BD3-8A76-728C8B1219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92305" y="1120582"/>
                  <a:ext cx="347040" cy="54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C05E5E15-E7E0-462E-93D5-B4F17815491C}"/>
              </a:ext>
            </a:extLst>
          </p:cNvPr>
          <p:cNvGrpSpPr/>
          <p:nvPr/>
        </p:nvGrpSpPr>
        <p:grpSpPr>
          <a:xfrm>
            <a:off x="9396368" y="3294664"/>
            <a:ext cx="1779480" cy="716040"/>
            <a:chOff x="8642964" y="3294664"/>
            <a:chExt cx="177948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3" name="筆跡 102">
                  <a:extLst>
                    <a:ext uri="{FF2B5EF4-FFF2-40B4-BE49-F238E27FC236}">
                      <a16:creationId xmlns:a16="http://schemas.microsoft.com/office/drawing/2014/main" id="{CBC2BC35-9133-44CE-B621-41509259CBE9}"/>
                    </a:ext>
                  </a:extLst>
                </p14:cNvPr>
                <p14:cNvContentPartPr/>
                <p14:nvPr/>
              </p14:nvContentPartPr>
              <p14:xfrm>
                <a:off x="8642964" y="3430024"/>
                <a:ext cx="1717920" cy="580680"/>
              </p14:xfrm>
            </p:contentPart>
          </mc:Choice>
          <mc:Fallback xmlns="">
            <p:pic>
              <p:nvPicPr>
                <p:cNvPr id="103" name="筆跡 102">
                  <a:extLst>
                    <a:ext uri="{FF2B5EF4-FFF2-40B4-BE49-F238E27FC236}">
                      <a16:creationId xmlns:a16="http://schemas.microsoft.com/office/drawing/2014/main" id="{CBC2BC35-9133-44CE-B621-41509259CB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79964" y="3367024"/>
                  <a:ext cx="18435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4" name="筆跡 103">
                  <a:extLst>
                    <a:ext uri="{FF2B5EF4-FFF2-40B4-BE49-F238E27FC236}">
                      <a16:creationId xmlns:a16="http://schemas.microsoft.com/office/drawing/2014/main" id="{2E4401AE-BDAC-465C-9FD8-1C5016CE0837}"/>
                    </a:ext>
                  </a:extLst>
                </p14:cNvPr>
                <p14:cNvContentPartPr/>
                <p14:nvPr/>
              </p14:nvContentPartPr>
              <p14:xfrm>
                <a:off x="10209324" y="3294664"/>
                <a:ext cx="213120" cy="341640"/>
              </p14:xfrm>
            </p:contentPart>
          </mc:Choice>
          <mc:Fallback xmlns="">
            <p:pic>
              <p:nvPicPr>
                <p:cNvPr id="104" name="筆跡 103">
                  <a:extLst>
                    <a:ext uri="{FF2B5EF4-FFF2-40B4-BE49-F238E27FC236}">
                      <a16:creationId xmlns:a16="http://schemas.microsoft.com/office/drawing/2014/main" id="{2E4401AE-BDAC-465C-9FD8-1C5016CE083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46324" y="3231664"/>
                  <a:ext cx="33876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2EFC5C7C-50C1-40C2-A119-CB626E3EEAE8}"/>
              </a:ext>
            </a:extLst>
          </p:cNvPr>
          <p:cNvGrpSpPr/>
          <p:nvPr/>
        </p:nvGrpSpPr>
        <p:grpSpPr>
          <a:xfrm>
            <a:off x="6515815" y="1977357"/>
            <a:ext cx="422640" cy="1289160"/>
            <a:chOff x="5762411" y="1977357"/>
            <a:chExt cx="422640" cy="12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1" name="筆跡 110">
                  <a:extLst>
                    <a:ext uri="{FF2B5EF4-FFF2-40B4-BE49-F238E27FC236}">
                      <a16:creationId xmlns:a16="http://schemas.microsoft.com/office/drawing/2014/main" id="{E0B85A61-3DED-4702-BB5F-01FBA5C0D0FF}"/>
                    </a:ext>
                  </a:extLst>
                </p14:cNvPr>
                <p14:cNvContentPartPr/>
                <p14:nvPr/>
              </p14:nvContentPartPr>
              <p14:xfrm>
                <a:off x="5827931" y="2069877"/>
                <a:ext cx="357120" cy="1196640"/>
              </p14:xfrm>
            </p:contentPart>
          </mc:Choice>
          <mc:Fallback xmlns="">
            <p:pic>
              <p:nvPicPr>
                <p:cNvPr id="111" name="筆跡 110">
                  <a:extLst>
                    <a:ext uri="{FF2B5EF4-FFF2-40B4-BE49-F238E27FC236}">
                      <a16:creationId xmlns:a16="http://schemas.microsoft.com/office/drawing/2014/main" id="{E0B85A61-3DED-4702-BB5F-01FBA5C0D0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4931" y="2006877"/>
                  <a:ext cx="482760" cy="13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2" name="筆跡 111">
                  <a:extLst>
                    <a:ext uri="{FF2B5EF4-FFF2-40B4-BE49-F238E27FC236}">
                      <a16:creationId xmlns:a16="http://schemas.microsoft.com/office/drawing/2014/main" id="{75DEF592-50A0-4A50-8D66-D5AA6AB1B468}"/>
                    </a:ext>
                  </a:extLst>
                </p14:cNvPr>
                <p14:cNvContentPartPr/>
                <p14:nvPr/>
              </p14:nvContentPartPr>
              <p14:xfrm>
                <a:off x="5762411" y="1977357"/>
                <a:ext cx="268920" cy="201960"/>
              </p14:xfrm>
            </p:contentPart>
          </mc:Choice>
          <mc:Fallback xmlns="">
            <p:pic>
              <p:nvPicPr>
                <p:cNvPr id="112" name="筆跡 111">
                  <a:extLst>
                    <a:ext uri="{FF2B5EF4-FFF2-40B4-BE49-F238E27FC236}">
                      <a16:creationId xmlns:a16="http://schemas.microsoft.com/office/drawing/2014/main" id="{75DEF592-50A0-4A50-8D66-D5AA6AB1B46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9411" y="1914357"/>
                  <a:ext cx="39456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27ECC4F6-98FF-48C3-8986-9488F386D7B1}"/>
              </a:ext>
            </a:extLst>
          </p:cNvPr>
          <p:cNvGrpSpPr/>
          <p:nvPr/>
        </p:nvGrpSpPr>
        <p:grpSpPr>
          <a:xfrm>
            <a:off x="5704715" y="1379770"/>
            <a:ext cx="662400" cy="494280"/>
            <a:chOff x="4951311" y="1379770"/>
            <a:chExt cx="66240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5" name="筆跡 194">
                  <a:extLst>
                    <a:ext uri="{FF2B5EF4-FFF2-40B4-BE49-F238E27FC236}">
                      <a16:creationId xmlns:a16="http://schemas.microsoft.com/office/drawing/2014/main" id="{A39CAF25-F2FA-4899-8C21-577A70113647}"/>
                    </a:ext>
                  </a:extLst>
                </p14:cNvPr>
                <p14:cNvContentPartPr/>
                <p14:nvPr/>
              </p14:nvContentPartPr>
              <p14:xfrm>
                <a:off x="4952391" y="1587490"/>
                <a:ext cx="56160" cy="286560"/>
              </p14:xfrm>
            </p:contentPart>
          </mc:Choice>
          <mc:Fallback xmlns="">
            <p:pic>
              <p:nvPicPr>
                <p:cNvPr id="195" name="筆跡 194">
                  <a:extLst>
                    <a:ext uri="{FF2B5EF4-FFF2-40B4-BE49-F238E27FC236}">
                      <a16:creationId xmlns:a16="http://schemas.microsoft.com/office/drawing/2014/main" id="{A39CAF25-F2FA-4899-8C21-577A701136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34391" y="1569490"/>
                  <a:ext cx="918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6" name="筆跡 195">
                  <a:extLst>
                    <a:ext uri="{FF2B5EF4-FFF2-40B4-BE49-F238E27FC236}">
                      <a16:creationId xmlns:a16="http://schemas.microsoft.com/office/drawing/2014/main" id="{36140CF0-4A6D-4F71-BF19-AC7FB0EDF0A5}"/>
                    </a:ext>
                  </a:extLst>
                </p14:cNvPr>
                <p14:cNvContentPartPr/>
                <p14:nvPr/>
              </p14:nvContentPartPr>
              <p14:xfrm>
                <a:off x="4951311" y="1525570"/>
                <a:ext cx="240840" cy="286560"/>
              </p14:xfrm>
            </p:contentPart>
          </mc:Choice>
          <mc:Fallback xmlns="">
            <p:pic>
              <p:nvPicPr>
                <p:cNvPr id="196" name="筆跡 195">
                  <a:extLst>
                    <a:ext uri="{FF2B5EF4-FFF2-40B4-BE49-F238E27FC236}">
                      <a16:creationId xmlns:a16="http://schemas.microsoft.com/office/drawing/2014/main" id="{36140CF0-4A6D-4F71-BF19-AC7FB0EDF0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33311" y="1507570"/>
                  <a:ext cx="276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7" name="筆跡 196">
                  <a:extLst>
                    <a:ext uri="{FF2B5EF4-FFF2-40B4-BE49-F238E27FC236}">
                      <a16:creationId xmlns:a16="http://schemas.microsoft.com/office/drawing/2014/main" id="{42093DEE-9939-41A0-93A9-1173F9FBDFCE}"/>
                    </a:ext>
                  </a:extLst>
                </p14:cNvPr>
                <p14:cNvContentPartPr/>
                <p14:nvPr/>
              </p14:nvContentPartPr>
              <p14:xfrm>
                <a:off x="4981191" y="1638610"/>
                <a:ext cx="150480" cy="77400"/>
              </p14:xfrm>
            </p:contentPart>
          </mc:Choice>
          <mc:Fallback xmlns="">
            <p:pic>
              <p:nvPicPr>
                <p:cNvPr id="197" name="筆跡 196">
                  <a:extLst>
                    <a:ext uri="{FF2B5EF4-FFF2-40B4-BE49-F238E27FC236}">
                      <a16:creationId xmlns:a16="http://schemas.microsoft.com/office/drawing/2014/main" id="{42093DEE-9939-41A0-93A9-1173F9FBDFC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63234" y="1620610"/>
                  <a:ext cx="186035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8" name="筆跡 197">
                  <a:extLst>
                    <a:ext uri="{FF2B5EF4-FFF2-40B4-BE49-F238E27FC236}">
                      <a16:creationId xmlns:a16="http://schemas.microsoft.com/office/drawing/2014/main" id="{24D16333-5D37-47FC-8F7E-0D223283CC85}"/>
                    </a:ext>
                  </a:extLst>
                </p14:cNvPr>
                <p14:cNvContentPartPr/>
                <p14:nvPr/>
              </p14:nvContentPartPr>
              <p14:xfrm>
                <a:off x="5004591" y="1778290"/>
                <a:ext cx="162720" cy="80280"/>
              </p14:xfrm>
            </p:contentPart>
          </mc:Choice>
          <mc:Fallback xmlns="">
            <p:pic>
              <p:nvPicPr>
                <p:cNvPr id="198" name="筆跡 197">
                  <a:extLst>
                    <a:ext uri="{FF2B5EF4-FFF2-40B4-BE49-F238E27FC236}">
                      <a16:creationId xmlns:a16="http://schemas.microsoft.com/office/drawing/2014/main" id="{24D16333-5D37-47FC-8F7E-0D223283CC8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86591" y="1760290"/>
                  <a:ext cx="198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9" name="筆跡 198">
                  <a:extLst>
                    <a:ext uri="{FF2B5EF4-FFF2-40B4-BE49-F238E27FC236}">
                      <a16:creationId xmlns:a16="http://schemas.microsoft.com/office/drawing/2014/main" id="{274D63B6-65C3-469E-A28A-90176174C050}"/>
                    </a:ext>
                  </a:extLst>
                </p14:cNvPr>
                <p14:cNvContentPartPr/>
                <p14:nvPr/>
              </p14:nvContentPartPr>
              <p14:xfrm>
                <a:off x="5214831" y="1413250"/>
                <a:ext cx="174240" cy="68760"/>
              </p14:xfrm>
            </p:contentPart>
          </mc:Choice>
          <mc:Fallback xmlns="">
            <p:pic>
              <p:nvPicPr>
                <p:cNvPr id="199" name="筆跡 198">
                  <a:extLst>
                    <a:ext uri="{FF2B5EF4-FFF2-40B4-BE49-F238E27FC236}">
                      <a16:creationId xmlns:a16="http://schemas.microsoft.com/office/drawing/2014/main" id="{274D63B6-65C3-469E-A28A-90176174C0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96831" y="1395250"/>
                  <a:ext cx="209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0" name="筆跡 199">
                  <a:extLst>
                    <a:ext uri="{FF2B5EF4-FFF2-40B4-BE49-F238E27FC236}">
                      <a16:creationId xmlns:a16="http://schemas.microsoft.com/office/drawing/2014/main" id="{460621D4-48B9-48E3-82F9-B6C4B077BD06}"/>
                    </a:ext>
                  </a:extLst>
                </p14:cNvPr>
                <p14:cNvContentPartPr/>
                <p14:nvPr/>
              </p14:nvContentPartPr>
              <p14:xfrm>
                <a:off x="5246871" y="1405330"/>
                <a:ext cx="64440" cy="240840"/>
              </p14:xfrm>
            </p:contentPart>
          </mc:Choice>
          <mc:Fallback xmlns="">
            <p:pic>
              <p:nvPicPr>
                <p:cNvPr id="200" name="筆跡 199">
                  <a:extLst>
                    <a:ext uri="{FF2B5EF4-FFF2-40B4-BE49-F238E27FC236}">
                      <a16:creationId xmlns:a16="http://schemas.microsoft.com/office/drawing/2014/main" id="{460621D4-48B9-48E3-82F9-B6C4B077BD0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28770" y="1387330"/>
                  <a:ext cx="100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1" name="筆跡 200">
                  <a:extLst>
                    <a:ext uri="{FF2B5EF4-FFF2-40B4-BE49-F238E27FC236}">
                      <a16:creationId xmlns:a16="http://schemas.microsoft.com/office/drawing/2014/main" id="{ED61D8B5-2F49-4B71-8F7E-C11CEFF2B9C9}"/>
                    </a:ext>
                  </a:extLst>
                </p14:cNvPr>
                <p14:cNvContentPartPr/>
                <p14:nvPr/>
              </p14:nvContentPartPr>
              <p14:xfrm>
                <a:off x="5329671" y="1379770"/>
                <a:ext cx="51120" cy="221760"/>
              </p14:xfrm>
            </p:contentPart>
          </mc:Choice>
          <mc:Fallback xmlns="">
            <p:pic>
              <p:nvPicPr>
                <p:cNvPr id="201" name="筆跡 200">
                  <a:extLst>
                    <a:ext uri="{FF2B5EF4-FFF2-40B4-BE49-F238E27FC236}">
                      <a16:creationId xmlns:a16="http://schemas.microsoft.com/office/drawing/2014/main" id="{ED61D8B5-2F49-4B71-8F7E-C11CEFF2B9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11671" y="1361799"/>
                  <a:ext cx="86760" cy="2573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2" name="筆跡 201">
                  <a:extLst>
                    <a:ext uri="{FF2B5EF4-FFF2-40B4-BE49-F238E27FC236}">
                      <a16:creationId xmlns:a16="http://schemas.microsoft.com/office/drawing/2014/main" id="{6D1474C3-7780-4DF7-BB07-D4AF82CAF091}"/>
                    </a:ext>
                  </a:extLst>
                </p14:cNvPr>
                <p14:cNvContentPartPr/>
                <p14:nvPr/>
              </p14:nvContentPartPr>
              <p14:xfrm>
                <a:off x="5282511" y="1505410"/>
                <a:ext cx="60480" cy="41040"/>
              </p14:xfrm>
            </p:contentPart>
          </mc:Choice>
          <mc:Fallback xmlns="">
            <p:pic>
              <p:nvPicPr>
                <p:cNvPr id="202" name="筆跡 201">
                  <a:extLst>
                    <a:ext uri="{FF2B5EF4-FFF2-40B4-BE49-F238E27FC236}">
                      <a16:creationId xmlns:a16="http://schemas.microsoft.com/office/drawing/2014/main" id="{6D1474C3-7780-4DF7-BB07-D4AF82CAF09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64403" y="1487567"/>
                  <a:ext cx="96333" cy="763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3" name="筆跡 202">
                  <a:extLst>
                    <a:ext uri="{FF2B5EF4-FFF2-40B4-BE49-F238E27FC236}">
                      <a16:creationId xmlns:a16="http://schemas.microsoft.com/office/drawing/2014/main" id="{CF1AB818-9139-4ABA-83A9-5E4981B285C5}"/>
                    </a:ext>
                  </a:extLst>
                </p14:cNvPr>
                <p14:cNvContentPartPr/>
                <p14:nvPr/>
              </p14:nvContentPartPr>
              <p14:xfrm>
                <a:off x="5284311" y="1553650"/>
                <a:ext cx="69840" cy="53640"/>
              </p14:xfrm>
            </p:contentPart>
          </mc:Choice>
          <mc:Fallback xmlns="">
            <p:pic>
              <p:nvPicPr>
                <p:cNvPr id="203" name="筆跡 202">
                  <a:extLst>
                    <a:ext uri="{FF2B5EF4-FFF2-40B4-BE49-F238E27FC236}">
                      <a16:creationId xmlns:a16="http://schemas.microsoft.com/office/drawing/2014/main" id="{CF1AB818-9139-4ABA-83A9-5E4981B285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66311" y="1535650"/>
                  <a:ext cx="105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4" name="筆跡 203">
                  <a:extLst>
                    <a:ext uri="{FF2B5EF4-FFF2-40B4-BE49-F238E27FC236}">
                      <a16:creationId xmlns:a16="http://schemas.microsoft.com/office/drawing/2014/main" id="{9D48FD40-58E3-45C2-95A3-E1D97178D0FA}"/>
                    </a:ext>
                  </a:extLst>
                </p14:cNvPr>
                <p14:cNvContentPartPr/>
                <p14:nvPr/>
              </p14:nvContentPartPr>
              <p14:xfrm>
                <a:off x="5258391" y="1588570"/>
                <a:ext cx="139680" cy="172080"/>
              </p14:xfrm>
            </p:contentPart>
          </mc:Choice>
          <mc:Fallback xmlns="">
            <p:pic>
              <p:nvPicPr>
                <p:cNvPr id="204" name="筆跡 203">
                  <a:extLst>
                    <a:ext uri="{FF2B5EF4-FFF2-40B4-BE49-F238E27FC236}">
                      <a16:creationId xmlns:a16="http://schemas.microsoft.com/office/drawing/2014/main" id="{9D48FD40-58E3-45C2-95A3-E1D97178D0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40391" y="1570608"/>
                  <a:ext cx="175320" cy="207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5" name="筆跡 204">
                  <a:extLst>
                    <a:ext uri="{FF2B5EF4-FFF2-40B4-BE49-F238E27FC236}">
                      <a16:creationId xmlns:a16="http://schemas.microsoft.com/office/drawing/2014/main" id="{9D18DC05-9339-43D7-A6D7-C3989C05EE6A}"/>
                    </a:ext>
                  </a:extLst>
                </p14:cNvPr>
                <p14:cNvContentPartPr/>
                <p14:nvPr/>
              </p14:nvContentPartPr>
              <p14:xfrm>
                <a:off x="5370351" y="1639330"/>
                <a:ext cx="65880" cy="38880"/>
              </p14:xfrm>
            </p:contentPart>
          </mc:Choice>
          <mc:Fallback xmlns="">
            <p:pic>
              <p:nvPicPr>
                <p:cNvPr id="205" name="筆跡 204">
                  <a:extLst>
                    <a:ext uri="{FF2B5EF4-FFF2-40B4-BE49-F238E27FC236}">
                      <a16:creationId xmlns:a16="http://schemas.microsoft.com/office/drawing/2014/main" id="{9D18DC05-9339-43D7-A6D7-C3989C05EE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52351" y="1621162"/>
                  <a:ext cx="101520" cy="74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6" name="筆跡 205">
                  <a:extLst>
                    <a:ext uri="{FF2B5EF4-FFF2-40B4-BE49-F238E27FC236}">
                      <a16:creationId xmlns:a16="http://schemas.microsoft.com/office/drawing/2014/main" id="{591DEA3B-D24E-4282-9C7C-CDAB4CEC8798}"/>
                    </a:ext>
                  </a:extLst>
                </p14:cNvPr>
                <p14:cNvContentPartPr/>
                <p14:nvPr/>
              </p14:nvContentPartPr>
              <p14:xfrm>
                <a:off x="5463951" y="1536730"/>
                <a:ext cx="51120" cy="199800"/>
              </p14:xfrm>
            </p:contentPart>
          </mc:Choice>
          <mc:Fallback xmlns="">
            <p:pic>
              <p:nvPicPr>
                <p:cNvPr id="206" name="筆跡 205">
                  <a:extLst>
                    <a:ext uri="{FF2B5EF4-FFF2-40B4-BE49-F238E27FC236}">
                      <a16:creationId xmlns:a16="http://schemas.microsoft.com/office/drawing/2014/main" id="{591DEA3B-D24E-4282-9C7C-CDAB4CEC879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45823" y="1518730"/>
                  <a:ext cx="87013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7" name="筆跡 206">
                  <a:extLst>
                    <a:ext uri="{FF2B5EF4-FFF2-40B4-BE49-F238E27FC236}">
                      <a16:creationId xmlns:a16="http://schemas.microsoft.com/office/drawing/2014/main" id="{57B5F96B-E74F-4075-BF3D-8C978A3FED8B}"/>
                    </a:ext>
                  </a:extLst>
                </p14:cNvPr>
                <p14:cNvContentPartPr/>
                <p14:nvPr/>
              </p14:nvContentPartPr>
              <p14:xfrm>
                <a:off x="5458551" y="1494970"/>
                <a:ext cx="155160" cy="205920"/>
              </p14:xfrm>
            </p:contentPart>
          </mc:Choice>
          <mc:Fallback xmlns="">
            <p:pic>
              <p:nvPicPr>
                <p:cNvPr id="207" name="筆跡 206">
                  <a:extLst>
                    <a:ext uri="{FF2B5EF4-FFF2-40B4-BE49-F238E27FC236}">
                      <a16:creationId xmlns:a16="http://schemas.microsoft.com/office/drawing/2014/main" id="{57B5F96B-E74F-4075-BF3D-8C978A3FED8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40551" y="1476970"/>
                  <a:ext cx="1908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8" name="筆跡 207">
                  <a:extLst>
                    <a:ext uri="{FF2B5EF4-FFF2-40B4-BE49-F238E27FC236}">
                      <a16:creationId xmlns:a16="http://schemas.microsoft.com/office/drawing/2014/main" id="{E0765BF9-532E-4732-BF85-7D81618DCDB7}"/>
                    </a:ext>
                  </a:extLst>
                </p14:cNvPr>
                <p14:cNvContentPartPr/>
                <p14:nvPr/>
              </p14:nvContentPartPr>
              <p14:xfrm>
                <a:off x="5486271" y="1563730"/>
                <a:ext cx="89640" cy="87480"/>
              </p14:xfrm>
            </p:contentPart>
          </mc:Choice>
          <mc:Fallback xmlns="">
            <p:pic>
              <p:nvPicPr>
                <p:cNvPr id="208" name="筆跡 207">
                  <a:extLst>
                    <a:ext uri="{FF2B5EF4-FFF2-40B4-BE49-F238E27FC236}">
                      <a16:creationId xmlns:a16="http://schemas.microsoft.com/office/drawing/2014/main" id="{E0765BF9-532E-4732-BF85-7D81618DCDB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68343" y="1545730"/>
                  <a:ext cx="125137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9D9CB795-5440-419B-B31B-2592E3BDCC1F}"/>
              </a:ext>
            </a:extLst>
          </p:cNvPr>
          <p:cNvGrpSpPr/>
          <p:nvPr/>
        </p:nvGrpSpPr>
        <p:grpSpPr>
          <a:xfrm>
            <a:off x="6592115" y="1032010"/>
            <a:ext cx="1072080" cy="604440"/>
            <a:chOff x="5838711" y="1032010"/>
            <a:chExt cx="1072080" cy="60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4" name="筆跡 223">
                  <a:extLst>
                    <a:ext uri="{FF2B5EF4-FFF2-40B4-BE49-F238E27FC236}">
                      <a16:creationId xmlns:a16="http://schemas.microsoft.com/office/drawing/2014/main" id="{B233981F-E4ED-4CC0-BAF7-BCB6CAA403C4}"/>
                    </a:ext>
                  </a:extLst>
                </p14:cNvPr>
                <p14:cNvContentPartPr/>
                <p14:nvPr/>
              </p14:nvContentPartPr>
              <p14:xfrm>
                <a:off x="5838711" y="1472650"/>
                <a:ext cx="133560" cy="163800"/>
              </p14:xfrm>
            </p:contentPart>
          </mc:Choice>
          <mc:Fallback xmlns="">
            <p:pic>
              <p:nvPicPr>
                <p:cNvPr id="224" name="筆跡 223">
                  <a:extLst>
                    <a:ext uri="{FF2B5EF4-FFF2-40B4-BE49-F238E27FC236}">
                      <a16:creationId xmlns:a16="http://schemas.microsoft.com/office/drawing/2014/main" id="{B233981F-E4ED-4CC0-BAF7-BCB6CAA403C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20711" y="1454650"/>
                  <a:ext cx="169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5" name="筆跡 224">
                  <a:extLst>
                    <a:ext uri="{FF2B5EF4-FFF2-40B4-BE49-F238E27FC236}">
                      <a16:creationId xmlns:a16="http://schemas.microsoft.com/office/drawing/2014/main" id="{AB5E49D1-1886-4899-A944-8CD7052D1907}"/>
                    </a:ext>
                  </a:extLst>
                </p14:cNvPr>
                <p14:cNvContentPartPr/>
                <p14:nvPr/>
              </p14:nvContentPartPr>
              <p14:xfrm>
                <a:off x="6134991" y="1315690"/>
                <a:ext cx="112680" cy="183240"/>
              </p14:xfrm>
            </p:contentPart>
          </mc:Choice>
          <mc:Fallback xmlns="">
            <p:pic>
              <p:nvPicPr>
                <p:cNvPr id="225" name="筆跡 224">
                  <a:extLst>
                    <a:ext uri="{FF2B5EF4-FFF2-40B4-BE49-F238E27FC236}">
                      <a16:creationId xmlns:a16="http://schemas.microsoft.com/office/drawing/2014/main" id="{AB5E49D1-1886-4899-A944-8CD7052D190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16933" y="1297690"/>
                  <a:ext cx="148434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6" name="筆跡 225">
                  <a:extLst>
                    <a:ext uri="{FF2B5EF4-FFF2-40B4-BE49-F238E27FC236}">
                      <a16:creationId xmlns:a16="http://schemas.microsoft.com/office/drawing/2014/main" id="{82F00BAA-C1FD-414A-BC1B-F16CE254E58A}"/>
                    </a:ext>
                  </a:extLst>
                </p14:cNvPr>
                <p14:cNvContentPartPr/>
                <p14:nvPr/>
              </p14:nvContentPartPr>
              <p14:xfrm>
                <a:off x="6154791" y="1397410"/>
                <a:ext cx="59760" cy="36720"/>
              </p14:xfrm>
            </p:contentPart>
          </mc:Choice>
          <mc:Fallback xmlns="">
            <p:pic>
              <p:nvPicPr>
                <p:cNvPr id="226" name="筆跡 225">
                  <a:extLst>
                    <a:ext uri="{FF2B5EF4-FFF2-40B4-BE49-F238E27FC236}">
                      <a16:creationId xmlns:a16="http://schemas.microsoft.com/office/drawing/2014/main" id="{82F00BAA-C1FD-414A-BC1B-F16CE254E58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136682" y="1379410"/>
                  <a:ext cx="95616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7" name="筆跡 226">
                  <a:extLst>
                    <a:ext uri="{FF2B5EF4-FFF2-40B4-BE49-F238E27FC236}">
                      <a16:creationId xmlns:a16="http://schemas.microsoft.com/office/drawing/2014/main" id="{A6C9C770-620A-44B5-A0C2-F26D25B8F435}"/>
                    </a:ext>
                  </a:extLst>
                </p14:cNvPr>
                <p14:cNvContentPartPr/>
                <p14:nvPr/>
              </p14:nvContentPartPr>
              <p14:xfrm>
                <a:off x="6173151" y="1434130"/>
                <a:ext cx="72360" cy="54000"/>
              </p14:xfrm>
            </p:contentPart>
          </mc:Choice>
          <mc:Fallback xmlns="">
            <p:pic>
              <p:nvPicPr>
                <p:cNvPr id="227" name="筆跡 226">
                  <a:extLst>
                    <a:ext uri="{FF2B5EF4-FFF2-40B4-BE49-F238E27FC236}">
                      <a16:creationId xmlns:a16="http://schemas.microsoft.com/office/drawing/2014/main" id="{A6C9C770-620A-44B5-A0C2-F26D25B8F43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55151" y="1416130"/>
                  <a:ext cx="108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8" name="筆跡 227">
                  <a:extLst>
                    <a:ext uri="{FF2B5EF4-FFF2-40B4-BE49-F238E27FC236}">
                      <a16:creationId xmlns:a16="http://schemas.microsoft.com/office/drawing/2014/main" id="{441F69D9-24E1-43AF-8D1B-37B3E38A8C1D}"/>
                    </a:ext>
                  </a:extLst>
                </p14:cNvPr>
                <p14:cNvContentPartPr/>
                <p14:nvPr/>
              </p14:nvContentPartPr>
              <p14:xfrm>
                <a:off x="6258831" y="1149010"/>
                <a:ext cx="99360" cy="61560"/>
              </p14:xfrm>
            </p:contentPart>
          </mc:Choice>
          <mc:Fallback xmlns="">
            <p:pic>
              <p:nvPicPr>
                <p:cNvPr id="228" name="筆跡 227">
                  <a:extLst>
                    <a:ext uri="{FF2B5EF4-FFF2-40B4-BE49-F238E27FC236}">
                      <a16:creationId xmlns:a16="http://schemas.microsoft.com/office/drawing/2014/main" id="{441F69D9-24E1-43AF-8D1B-37B3E38A8C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40831" y="1131010"/>
                  <a:ext cx="135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9" name="筆跡 228">
                  <a:extLst>
                    <a:ext uri="{FF2B5EF4-FFF2-40B4-BE49-F238E27FC236}">
                      <a16:creationId xmlns:a16="http://schemas.microsoft.com/office/drawing/2014/main" id="{0F28927F-1FF7-46D5-92AA-55CEBDA36318}"/>
                    </a:ext>
                  </a:extLst>
                </p14:cNvPr>
                <p14:cNvContentPartPr/>
                <p14:nvPr/>
              </p14:nvContentPartPr>
              <p14:xfrm>
                <a:off x="6305271" y="1142890"/>
                <a:ext cx="16200" cy="93600"/>
              </p14:xfrm>
            </p:contentPart>
          </mc:Choice>
          <mc:Fallback xmlns="">
            <p:pic>
              <p:nvPicPr>
                <p:cNvPr id="229" name="筆跡 228">
                  <a:extLst>
                    <a:ext uri="{FF2B5EF4-FFF2-40B4-BE49-F238E27FC236}">
                      <a16:creationId xmlns:a16="http://schemas.microsoft.com/office/drawing/2014/main" id="{0F28927F-1FF7-46D5-92AA-55CEBDA3631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87271" y="1124890"/>
                  <a:ext cx="51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0" name="筆跡 229">
                  <a:extLst>
                    <a:ext uri="{FF2B5EF4-FFF2-40B4-BE49-F238E27FC236}">
                      <a16:creationId xmlns:a16="http://schemas.microsoft.com/office/drawing/2014/main" id="{C8B7E0C5-C03A-4799-A03C-A73E017D3DA1}"/>
                    </a:ext>
                  </a:extLst>
                </p14:cNvPr>
                <p14:cNvContentPartPr/>
                <p14:nvPr/>
              </p14:nvContentPartPr>
              <p14:xfrm>
                <a:off x="6282591" y="1226410"/>
                <a:ext cx="122400" cy="158400"/>
              </p14:xfrm>
            </p:contentPart>
          </mc:Choice>
          <mc:Fallback xmlns="">
            <p:pic>
              <p:nvPicPr>
                <p:cNvPr id="230" name="筆跡 229">
                  <a:extLst>
                    <a:ext uri="{FF2B5EF4-FFF2-40B4-BE49-F238E27FC236}">
                      <a16:creationId xmlns:a16="http://schemas.microsoft.com/office/drawing/2014/main" id="{C8B7E0C5-C03A-4799-A03C-A73E017D3DA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64591" y="1208451"/>
                  <a:ext cx="158040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1" name="筆跡 230">
                  <a:extLst>
                    <a:ext uri="{FF2B5EF4-FFF2-40B4-BE49-F238E27FC236}">
                      <a16:creationId xmlns:a16="http://schemas.microsoft.com/office/drawing/2014/main" id="{756ECA13-1433-4637-8665-2B3286C6CB40}"/>
                    </a:ext>
                  </a:extLst>
                </p14:cNvPr>
                <p14:cNvContentPartPr/>
                <p14:nvPr/>
              </p14:nvContentPartPr>
              <p14:xfrm>
                <a:off x="6375471" y="1274650"/>
                <a:ext cx="106200" cy="230400"/>
              </p14:xfrm>
            </p:contentPart>
          </mc:Choice>
          <mc:Fallback xmlns="">
            <p:pic>
              <p:nvPicPr>
                <p:cNvPr id="231" name="筆跡 230">
                  <a:extLst>
                    <a:ext uri="{FF2B5EF4-FFF2-40B4-BE49-F238E27FC236}">
                      <a16:creationId xmlns:a16="http://schemas.microsoft.com/office/drawing/2014/main" id="{756ECA13-1433-4637-8665-2B3286C6CB4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57471" y="1256650"/>
                  <a:ext cx="1418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9" name="筆跡 238">
                  <a:extLst>
                    <a:ext uri="{FF2B5EF4-FFF2-40B4-BE49-F238E27FC236}">
                      <a16:creationId xmlns:a16="http://schemas.microsoft.com/office/drawing/2014/main" id="{49409244-6181-43AC-B7C1-3A6F0018769D}"/>
                    </a:ext>
                  </a:extLst>
                </p14:cNvPr>
                <p14:cNvContentPartPr/>
                <p14:nvPr/>
              </p14:nvContentPartPr>
              <p14:xfrm>
                <a:off x="6573471" y="1147930"/>
                <a:ext cx="70560" cy="256320"/>
              </p14:xfrm>
            </p:contentPart>
          </mc:Choice>
          <mc:Fallback xmlns="">
            <p:pic>
              <p:nvPicPr>
                <p:cNvPr id="239" name="筆跡 238">
                  <a:extLst>
                    <a:ext uri="{FF2B5EF4-FFF2-40B4-BE49-F238E27FC236}">
                      <a16:creationId xmlns:a16="http://schemas.microsoft.com/office/drawing/2014/main" id="{49409244-6181-43AC-B7C1-3A6F0018769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55471" y="1129930"/>
                  <a:ext cx="106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40" name="筆跡 239">
                  <a:extLst>
                    <a:ext uri="{FF2B5EF4-FFF2-40B4-BE49-F238E27FC236}">
                      <a16:creationId xmlns:a16="http://schemas.microsoft.com/office/drawing/2014/main" id="{9F8AC115-80C7-42EE-ABFD-280301C0CD10}"/>
                    </a:ext>
                  </a:extLst>
                </p14:cNvPr>
                <p14:cNvContentPartPr/>
                <p14:nvPr/>
              </p14:nvContentPartPr>
              <p14:xfrm>
                <a:off x="6571311" y="1082050"/>
                <a:ext cx="112680" cy="126360"/>
              </p14:xfrm>
            </p:contentPart>
          </mc:Choice>
          <mc:Fallback xmlns="">
            <p:pic>
              <p:nvPicPr>
                <p:cNvPr id="240" name="筆跡 239">
                  <a:extLst>
                    <a:ext uri="{FF2B5EF4-FFF2-40B4-BE49-F238E27FC236}">
                      <a16:creationId xmlns:a16="http://schemas.microsoft.com/office/drawing/2014/main" id="{9F8AC115-80C7-42EE-ABFD-280301C0CD1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53311" y="1064050"/>
                  <a:ext cx="148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41" name="筆跡 240">
                  <a:extLst>
                    <a:ext uri="{FF2B5EF4-FFF2-40B4-BE49-F238E27FC236}">
                      <a16:creationId xmlns:a16="http://schemas.microsoft.com/office/drawing/2014/main" id="{8239DFD5-71AF-4C2C-9D89-F25405BCFE9B}"/>
                    </a:ext>
                  </a:extLst>
                </p14:cNvPr>
                <p14:cNvContentPartPr/>
                <p14:nvPr/>
              </p14:nvContentPartPr>
              <p14:xfrm>
                <a:off x="6586071" y="1137130"/>
                <a:ext cx="73440" cy="37080"/>
              </p14:xfrm>
            </p:contentPart>
          </mc:Choice>
          <mc:Fallback xmlns="">
            <p:pic>
              <p:nvPicPr>
                <p:cNvPr id="241" name="筆跡 240">
                  <a:extLst>
                    <a:ext uri="{FF2B5EF4-FFF2-40B4-BE49-F238E27FC236}">
                      <a16:creationId xmlns:a16="http://schemas.microsoft.com/office/drawing/2014/main" id="{8239DFD5-71AF-4C2C-9D89-F25405BCFE9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8071" y="1119130"/>
                  <a:ext cx="109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2" name="筆跡 241">
                  <a:extLst>
                    <a:ext uri="{FF2B5EF4-FFF2-40B4-BE49-F238E27FC236}">
                      <a16:creationId xmlns:a16="http://schemas.microsoft.com/office/drawing/2014/main" id="{212D9A40-A67B-4106-8A18-42FF6018F162}"/>
                    </a:ext>
                  </a:extLst>
                </p14:cNvPr>
                <p14:cNvContentPartPr/>
                <p14:nvPr/>
              </p14:nvContentPartPr>
              <p14:xfrm>
                <a:off x="6605151" y="1168810"/>
                <a:ext cx="82800" cy="51840"/>
              </p14:xfrm>
            </p:contentPart>
          </mc:Choice>
          <mc:Fallback xmlns="">
            <p:pic>
              <p:nvPicPr>
                <p:cNvPr id="242" name="筆跡 241">
                  <a:extLst>
                    <a:ext uri="{FF2B5EF4-FFF2-40B4-BE49-F238E27FC236}">
                      <a16:creationId xmlns:a16="http://schemas.microsoft.com/office/drawing/2014/main" id="{212D9A40-A67B-4106-8A18-42FF6018F1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87151" y="1150810"/>
                  <a:ext cx="118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43" name="筆跡 242">
                  <a:extLst>
                    <a:ext uri="{FF2B5EF4-FFF2-40B4-BE49-F238E27FC236}">
                      <a16:creationId xmlns:a16="http://schemas.microsoft.com/office/drawing/2014/main" id="{E2B0849F-1A6D-42B7-99BD-7EB8126CCFCC}"/>
                    </a:ext>
                  </a:extLst>
                </p14:cNvPr>
                <p14:cNvContentPartPr/>
                <p14:nvPr/>
              </p14:nvContentPartPr>
              <p14:xfrm>
                <a:off x="6718551" y="1051810"/>
                <a:ext cx="31320" cy="106560"/>
              </p14:xfrm>
            </p:contentPart>
          </mc:Choice>
          <mc:Fallback xmlns="">
            <p:pic>
              <p:nvPicPr>
                <p:cNvPr id="243" name="筆跡 242">
                  <a:extLst>
                    <a:ext uri="{FF2B5EF4-FFF2-40B4-BE49-F238E27FC236}">
                      <a16:creationId xmlns:a16="http://schemas.microsoft.com/office/drawing/2014/main" id="{E2B0849F-1A6D-42B7-99BD-7EB8126CCFC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00551" y="1033810"/>
                  <a:ext cx="66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44" name="筆跡 243">
                  <a:extLst>
                    <a:ext uri="{FF2B5EF4-FFF2-40B4-BE49-F238E27FC236}">
                      <a16:creationId xmlns:a16="http://schemas.microsoft.com/office/drawing/2014/main" id="{D765F4C4-DD84-42A1-A969-353A24BAC246}"/>
                    </a:ext>
                  </a:extLst>
                </p14:cNvPr>
                <p14:cNvContentPartPr/>
                <p14:nvPr/>
              </p14:nvContentPartPr>
              <p14:xfrm>
                <a:off x="6726831" y="1032010"/>
                <a:ext cx="183960" cy="284400"/>
              </p14:xfrm>
            </p:contentPart>
          </mc:Choice>
          <mc:Fallback xmlns="">
            <p:pic>
              <p:nvPicPr>
                <p:cNvPr id="244" name="筆跡 243">
                  <a:extLst>
                    <a:ext uri="{FF2B5EF4-FFF2-40B4-BE49-F238E27FC236}">
                      <a16:creationId xmlns:a16="http://schemas.microsoft.com/office/drawing/2014/main" id="{D765F4C4-DD84-42A1-A969-353A24BAC24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08831" y="1014010"/>
                  <a:ext cx="219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2E93EB7B-2F1C-4A39-8B9F-51C85B3FE999}"/>
                    </a:ext>
                  </a:extLst>
                </p14:cNvPr>
                <p14:cNvContentPartPr/>
                <p14:nvPr/>
              </p14:nvContentPartPr>
              <p14:xfrm>
                <a:off x="6754551" y="1081330"/>
                <a:ext cx="58680" cy="35640"/>
              </p14:xfrm>
            </p:contentPart>
          </mc:Choice>
          <mc:Fallback xmlns="">
            <p:pic>
              <p:nvPicPr>
                <p:cNvPr id="245" name="筆跡 244">
                  <a:extLst>
                    <a:ext uri="{FF2B5EF4-FFF2-40B4-BE49-F238E27FC236}">
                      <a16:creationId xmlns:a16="http://schemas.microsoft.com/office/drawing/2014/main" id="{2E93EB7B-2F1C-4A39-8B9F-51C85B3FE99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36551" y="1063330"/>
                  <a:ext cx="94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CD18CD44-12A5-42BF-A87D-227806D2C989}"/>
                    </a:ext>
                  </a:extLst>
                </p14:cNvPr>
                <p14:cNvContentPartPr/>
                <p14:nvPr/>
              </p14:nvContentPartPr>
              <p14:xfrm>
                <a:off x="6761391" y="1129210"/>
                <a:ext cx="66240" cy="29880"/>
              </p14:xfrm>
            </p:contentPart>
          </mc:Choice>
          <mc:Fallback xmlns="">
            <p:pic>
              <p:nvPicPr>
                <p:cNvPr id="246" name="筆跡 245">
                  <a:extLst>
                    <a:ext uri="{FF2B5EF4-FFF2-40B4-BE49-F238E27FC236}">
                      <a16:creationId xmlns:a16="http://schemas.microsoft.com/office/drawing/2014/main" id="{CD18CD44-12A5-42BF-A87D-227806D2C98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743391" y="1111210"/>
                  <a:ext cx="101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7" name="筆跡 246">
                  <a:extLst>
                    <a:ext uri="{FF2B5EF4-FFF2-40B4-BE49-F238E27FC236}">
                      <a16:creationId xmlns:a16="http://schemas.microsoft.com/office/drawing/2014/main" id="{C6E9AF3B-680A-4220-8F0F-ACCB5E894F8A}"/>
                    </a:ext>
                  </a:extLst>
                </p14:cNvPr>
                <p14:cNvContentPartPr/>
                <p14:nvPr/>
              </p14:nvContentPartPr>
              <p14:xfrm>
                <a:off x="6717831" y="1240090"/>
                <a:ext cx="100800" cy="130680"/>
              </p14:xfrm>
            </p:contentPart>
          </mc:Choice>
          <mc:Fallback xmlns="">
            <p:pic>
              <p:nvPicPr>
                <p:cNvPr id="247" name="筆跡 246">
                  <a:extLst>
                    <a:ext uri="{FF2B5EF4-FFF2-40B4-BE49-F238E27FC236}">
                      <a16:creationId xmlns:a16="http://schemas.microsoft.com/office/drawing/2014/main" id="{C6E9AF3B-680A-4220-8F0F-ACCB5E894F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99831" y="1222040"/>
                  <a:ext cx="136440" cy="1664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群組 275">
            <a:extLst>
              <a:ext uri="{FF2B5EF4-FFF2-40B4-BE49-F238E27FC236}">
                <a16:creationId xmlns:a16="http://schemas.microsoft.com/office/drawing/2014/main" id="{C59954CF-58ED-41C2-A679-C253D5C3845E}"/>
              </a:ext>
            </a:extLst>
          </p:cNvPr>
          <p:cNvGrpSpPr/>
          <p:nvPr/>
        </p:nvGrpSpPr>
        <p:grpSpPr>
          <a:xfrm>
            <a:off x="11533220" y="2564583"/>
            <a:ext cx="187560" cy="402120"/>
            <a:chOff x="10779816" y="2564583"/>
            <a:chExt cx="18756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58" name="筆跡 257">
                  <a:extLst>
                    <a:ext uri="{FF2B5EF4-FFF2-40B4-BE49-F238E27FC236}">
                      <a16:creationId xmlns:a16="http://schemas.microsoft.com/office/drawing/2014/main" id="{1D8EE217-DC58-48D1-97D5-90BAEAC4EDDB}"/>
                    </a:ext>
                  </a:extLst>
                </p14:cNvPr>
                <p14:cNvContentPartPr/>
                <p14:nvPr/>
              </p14:nvContentPartPr>
              <p14:xfrm>
                <a:off x="10783416" y="2564583"/>
                <a:ext cx="130680" cy="40320"/>
              </p14:xfrm>
            </p:contentPart>
          </mc:Choice>
          <mc:Fallback xmlns="">
            <p:pic>
              <p:nvPicPr>
                <p:cNvPr id="258" name="筆跡 257">
                  <a:extLst>
                    <a:ext uri="{FF2B5EF4-FFF2-40B4-BE49-F238E27FC236}">
                      <a16:creationId xmlns:a16="http://schemas.microsoft.com/office/drawing/2014/main" id="{1D8EE217-DC58-48D1-97D5-90BAEAC4EDD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65416" y="2546583"/>
                  <a:ext cx="166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59" name="筆跡 258">
                  <a:extLst>
                    <a:ext uri="{FF2B5EF4-FFF2-40B4-BE49-F238E27FC236}">
                      <a16:creationId xmlns:a16="http://schemas.microsoft.com/office/drawing/2014/main" id="{ADF8B9D7-2F58-4449-9A0A-BF7DF1D6B748}"/>
                    </a:ext>
                  </a:extLst>
                </p14:cNvPr>
                <p14:cNvContentPartPr/>
                <p14:nvPr/>
              </p14:nvContentPartPr>
              <p14:xfrm>
                <a:off x="10802136" y="2677623"/>
                <a:ext cx="118440" cy="44640"/>
              </p14:xfrm>
            </p:contentPart>
          </mc:Choice>
          <mc:Fallback xmlns="">
            <p:pic>
              <p:nvPicPr>
                <p:cNvPr id="259" name="筆跡 258">
                  <a:extLst>
                    <a:ext uri="{FF2B5EF4-FFF2-40B4-BE49-F238E27FC236}">
                      <a16:creationId xmlns:a16="http://schemas.microsoft.com/office/drawing/2014/main" id="{ADF8B9D7-2F58-4449-9A0A-BF7DF1D6B7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784136" y="2659767"/>
                  <a:ext cx="154080" cy="79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61" name="筆跡 260">
                  <a:extLst>
                    <a:ext uri="{FF2B5EF4-FFF2-40B4-BE49-F238E27FC236}">
                      <a16:creationId xmlns:a16="http://schemas.microsoft.com/office/drawing/2014/main" id="{06A1B08B-9010-448F-A31D-290685A8BF17}"/>
                    </a:ext>
                  </a:extLst>
                </p14:cNvPr>
                <p14:cNvContentPartPr/>
                <p14:nvPr/>
              </p14:nvContentPartPr>
              <p14:xfrm>
                <a:off x="10779816" y="2763303"/>
                <a:ext cx="187560" cy="69120"/>
              </p14:xfrm>
            </p:contentPart>
          </mc:Choice>
          <mc:Fallback xmlns="">
            <p:pic>
              <p:nvPicPr>
                <p:cNvPr id="261" name="筆跡 260">
                  <a:extLst>
                    <a:ext uri="{FF2B5EF4-FFF2-40B4-BE49-F238E27FC236}">
                      <a16:creationId xmlns:a16="http://schemas.microsoft.com/office/drawing/2014/main" id="{06A1B08B-9010-448F-A31D-290685A8BF1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61816" y="2745303"/>
                  <a:ext cx="223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62" name="筆跡 261">
                  <a:extLst>
                    <a:ext uri="{FF2B5EF4-FFF2-40B4-BE49-F238E27FC236}">
                      <a16:creationId xmlns:a16="http://schemas.microsoft.com/office/drawing/2014/main" id="{BB5F097E-251F-42B3-A925-BBBB5ADAA16A}"/>
                    </a:ext>
                  </a:extLst>
                </p14:cNvPr>
                <p14:cNvContentPartPr/>
                <p14:nvPr/>
              </p14:nvContentPartPr>
              <p14:xfrm>
                <a:off x="10829856" y="2581503"/>
                <a:ext cx="86760" cy="385200"/>
              </p14:xfrm>
            </p:contentPart>
          </mc:Choice>
          <mc:Fallback xmlns="">
            <p:pic>
              <p:nvPicPr>
                <p:cNvPr id="262" name="筆跡 261">
                  <a:extLst>
                    <a:ext uri="{FF2B5EF4-FFF2-40B4-BE49-F238E27FC236}">
                      <a16:creationId xmlns:a16="http://schemas.microsoft.com/office/drawing/2014/main" id="{BB5F097E-251F-42B3-A925-BBBB5ADAA16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11856" y="2563503"/>
                  <a:ext cx="12240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4FAAA6B1-45B3-4BB3-96F9-D635718D1106}"/>
              </a:ext>
            </a:extLst>
          </p:cNvPr>
          <p:cNvGrpSpPr/>
          <p:nvPr/>
        </p:nvGrpSpPr>
        <p:grpSpPr>
          <a:xfrm>
            <a:off x="11494340" y="3109263"/>
            <a:ext cx="447120" cy="369720"/>
            <a:chOff x="10740936" y="3109263"/>
            <a:chExt cx="44712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63" name="筆跡 262">
                  <a:extLst>
                    <a:ext uri="{FF2B5EF4-FFF2-40B4-BE49-F238E27FC236}">
                      <a16:creationId xmlns:a16="http://schemas.microsoft.com/office/drawing/2014/main" id="{D46D9CC1-4DF6-40D5-8F43-86FDC10C96A8}"/>
                    </a:ext>
                  </a:extLst>
                </p14:cNvPr>
                <p14:cNvContentPartPr/>
                <p14:nvPr/>
              </p14:nvContentPartPr>
              <p14:xfrm>
                <a:off x="10740936" y="3247863"/>
                <a:ext cx="112320" cy="49680"/>
              </p14:xfrm>
            </p:contentPart>
          </mc:Choice>
          <mc:Fallback xmlns="">
            <p:pic>
              <p:nvPicPr>
                <p:cNvPr id="263" name="筆跡 262">
                  <a:extLst>
                    <a:ext uri="{FF2B5EF4-FFF2-40B4-BE49-F238E27FC236}">
                      <a16:creationId xmlns:a16="http://schemas.microsoft.com/office/drawing/2014/main" id="{D46D9CC1-4DF6-40D5-8F43-86FDC10C96A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22936" y="3229863"/>
                  <a:ext cx="1479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64" name="筆跡 263">
                  <a:extLst>
                    <a:ext uri="{FF2B5EF4-FFF2-40B4-BE49-F238E27FC236}">
                      <a16:creationId xmlns:a16="http://schemas.microsoft.com/office/drawing/2014/main" id="{3E1CC631-D906-41F2-A566-5570E5363EDE}"/>
                    </a:ext>
                  </a:extLst>
                </p14:cNvPr>
                <p14:cNvContentPartPr/>
                <p14:nvPr/>
              </p14:nvContentPartPr>
              <p14:xfrm>
                <a:off x="10803216" y="3222303"/>
                <a:ext cx="33120" cy="252360"/>
              </p14:xfrm>
            </p:contentPart>
          </mc:Choice>
          <mc:Fallback xmlns="">
            <p:pic>
              <p:nvPicPr>
                <p:cNvPr id="264" name="筆跡 263">
                  <a:extLst>
                    <a:ext uri="{FF2B5EF4-FFF2-40B4-BE49-F238E27FC236}">
                      <a16:creationId xmlns:a16="http://schemas.microsoft.com/office/drawing/2014/main" id="{3E1CC631-D906-41F2-A566-5570E5363ED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85216" y="3204303"/>
                  <a:ext cx="68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65" name="筆跡 264">
                  <a:extLst>
                    <a:ext uri="{FF2B5EF4-FFF2-40B4-BE49-F238E27FC236}">
                      <a16:creationId xmlns:a16="http://schemas.microsoft.com/office/drawing/2014/main" id="{FDA3B60C-3330-436B-9526-B48D9BCC9958}"/>
                    </a:ext>
                  </a:extLst>
                </p14:cNvPr>
                <p14:cNvContentPartPr/>
                <p14:nvPr/>
              </p14:nvContentPartPr>
              <p14:xfrm>
                <a:off x="10741296" y="3313743"/>
                <a:ext cx="70920" cy="104400"/>
              </p14:xfrm>
            </p:contentPart>
          </mc:Choice>
          <mc:Fallback xmlns="">
            <p:pic>
              <p:nvPicPr>
                <p:cNvPr id="265" name="筆跡 264">
                  <a:extLst>
                    <a:ext uri="{FF2B5EF4-FFF2-40B4-BE49-F238E27FC236}">
                      <a16:creationId xmlns:a16="http://schemas.microsoft.com/office/drawing/2014/main" id="{FDA3B60C-3330-436B-9526-B48D9BCC99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23296" y="3295743"/>
                  <a:ext cx="106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66" name="筆跡 265">
                  <a:extLst>
                    <a:ext uri="{FF2B5EF4-FFF2-40B4-BE49-F238E27FC236}">
                      <a16:creationId xmlns:a16="http://schemas.microsoft.com/office/drawing/2014/main" id="{5FBA29F2-74B0-423B-895C-9FEEB25F2B7C}"/>
                    </a:ext>
                  </a:extLst>
                </p14:cNvPr>
                <p14:cNvContentPartPr/>
                <p14:nvPr/>
              </p14:nvContentPartPr>
              <p14:xfrm>
                <a:off x="10817616" y="3320223"/>
                <a:ext cx="74880" cy="69480"/>
              </p14:xfrm>
            </p:contentPart>
          </mc:Choice>
          <mc:Fallback xmlns="">
            <p:pic>
              <p:nvPicPr>
                <p:cNvPr id="266" name="筆跡 265">
                  <a:extLst>
                    <a:ext uri="{FF2B5EF4-FFF2-40B4-BE49-F238E27FC236}">
                      <a16:creationId xmlns:a16="http://schemas.microsoft.com/office/drawing/2014/main" id="{5FBA29F2-74B0-423B-895C-9FEEB25F2B7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99616" y="3302223"/>
                  <a:ext cx="110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A3ED3218-A12E-4F81-9AE0-17255C2359BD}"/>
                    </a:ext>
                  </a:extLst>
                </p14:cNvPr>
                <p14:cNvContentPartPr/>
                <p14:nvPr/>
              </p14:nvContentPartPr>
              <p14:xfrm>
                <a:off x="10913016" y="3131223"/>
                <a:ext cx="79920" cy="142560"/>
              </p14:xfrm>
            </p:contentPart>
          </mc:Choice>
          <mc:Fallback xmlns="">
            <p:pic>
              <p:nvPicPr>
                <p:cNvPr id="267" name="筆跡 266">
                  <a:extLst>
                    <a:ext uri="{FF2B5EF4-FFF2-40B4-BE49-F238E27FC236}">
                      <a16:creationId xmlns:a16="http://schemas.microsoft.com/office/drawing/2014/main" id="{A3ED3218-A12E-4F81-9AE0-17255C2359B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895016" y="3113223"/>
                  <a:ext cx="115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B5FBACEA-2FA4-45D9-A8BD-8BF84C5A06A7}"/>
                    </a:ext>
                  </a:extLst>
                </p14:cNvPr>
                <p14:cNvContentPartPr/>
                <p14:nvPr/>
              </p14:nvContentPartPr>
              <p14:xfrm>
                <a:off x="11041176" y="3109263"/>
                <a:ext cx="97200" cy="135000"/>
              </p14:xfrm>
            </p:contentPart>
          </mc:Choice>
          <mc:Fallback xmlns="">
            <p:pic>
              <p:nvPicPr>
                <p:cNvPr id="268" name="筆跡 267">
                  <a:extLst>
                    <a:ext uri="{FF2B5EF4-FFF2-40B4-BE49-F238E27FC236}">
                      <a16:creationId xmlns:a16="http://schemas.microsoft.com/office/drawing/2014/main" id="{B5FBACEA-2FA4-45D9-A8BD-8BF84C5A06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023176" y="3091263"/>
                  <a:ext cx="132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69" name="筆跡 268">
                  <a:extLst>
                    <a:ext uri="{FF2B5EF4-FFF2-40B4-BE49-F238E27FC236}">
                      <a16:creationId xmlns:a16="http://schemas.microsoft.com/office/drawing/2014/main" id="{8B72E98D-E2D7-4340-BC98-74D4D2F320C6}"/>
                    </a:ext>
                  </a:extLst>
                </p14:cNvPr>
                <p14:cNvContentPartPr/>
                <p14:nvPr/>
              </p14:nvContentPartPr>
              <p14:xfrm>
                <a:off x="10959456" y="3318783"/>
                <a:ext cx="189720" cy="48960"/>
              </p14:xfrm>
            </p:contentPart>
          </mc:Choice>
          <mc:Fallback xmlns="">
            <p:pic>
              <p:nvPicPr>
                <p:cNvPr id="269" name="筆跡 268">
                  <a:extLst>
                    <a:ext uri="{FF2B5EF4-FFF2-40B4-BE49-F238E27FC236}">
                      <a16:creationId xmlns:a16="http://schemas.microsoft.com/office/drawing/2014/main" id="{8B72E98D-E2D7-4340-BC98-74D4D2F320C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941456" y="3300650"/>
                  <a:ext cx="225360" cy="84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70" name="筆跡 269">
                  <a:extLst>
                    <a:ext uri="{FF2B5EF4-FFF2-40B4-BE49-F238E27FC236}">
                      <a16:creationId xmlns:a16="http://schemas.microsoft.com/office/drawing/2014/main" id="{8C001F7E-D916-4C5B-9A51-25F1C50A6491}"/>
                    </a:ext>
                  </a:extLst>
                </p14:cNvPr>
                <p14:cNvContentPartPr/>
                <p14:nvPr/>
              </p14:nvContentPartPr>
              <p14:xfrm>
                <a:off x="11089416" y="3282423"/>
                <a:ext cx="98640" cy="196560"/>
              </p14:xfrm>
            </p:contentPart>
          </mc:Choice>
          <mc:Fallback xmlns="">
            <p:pic>
              <p:nvPicPr>
                <p:cNvPr id="270" name="筆跡 269">
                  <a:extLst>
                    <a:ext uri="{FF2B5EF4-FFF2-40B4-BE49-F238E27FC236}">
                      <a16:creationId xmlns:a16="http://schemas.microsoft.com/office/drawing/2014/main" id="{8C001F7E-D916-4C5B-9A51-25F1C50A649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071350" y="3264423"/>
                  <a:ext cx="134411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71" name="筆跡 270">
                  <a:extLst>
                    <a:ext uri="{FF2B5EF4-FFF2-40B4-BE49-F238E27FC236}">
                      <a16:creationId xmlns:a16="http://schemas.microsoft.com/office/drawing/2014/main" id="{A7BBF493-2EF2-4897-8B7C-9B74E21DCBFD}"/>
                    </a:ext>
                  </a:extLst>
                </p14:cNvPr>
                <p14:cNvContentPartPr/>
                <p14:nvPr/>
              </p14:nvContentPartPr>
              <p14:xfrm>
                <a:off x="11140176" y="3270543"/>
                <a:ext cx="36000" cy="27000"/>
              </p14:xfrm>
            </p:contentPart>
          </mc:Choice>
          <mc:Fallback xmlns="">
            <p:pic>
              <p:nvPicPr>
                <p:cNvPr id="271" name="筆跡 270">
                  <a:extLst>
                    <a:ext uri="{FF2B5EF4-FFF2-40B4-BE49-F238E27FC236}">
                      <a16:creationId xmlns:a16="http://schemas.microsoft.com/office/drawing/2014/main" id="{A7BBF493-2EF2-4897-8B7C-9B74E21DCBF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122176" y="3252543"/>
                  <a:ext cx="71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72" name="筆跡 271">
                  <a:extLst>
                    <a:ext uri="{FF2B5EF4-FFF2-40B4-BE49-F238E27FC236}">
                      <a16:creationId xmlns:a16="http://schemas.microsoft.com/office/drawing/2014/main" id="{A5841D24-D237-4045-BE7E-4DCA4F9C3225}"/>
                    </a:ext>
                  </a:extLst>
                </p14:cNvPr>
                <p14:cNvContentPartPr/>
                <p14:nvPr/>
              </p14:nvContentPartPr>
              <p14:xfrm>
                <a:off x="11112456" y="3411303"/>
                <a:ext cx="45360" cy="59760"/>
              </p14:xfrm>
            </p:contentPart>
          </mc:Choice>
          <mc:Fallback xmlns="">
            <p:pic>
              <p:nvPicPr>
                <p:cNvPr id="272" name="筆跡 271">
                  <a:extLst>
                    <a:ext uri="{FF2B5EF4-FFF2-40B4-BE49-F238E27FC236}">
                      <a16:creationId xmlns:a16="http://schemas.microsoft.com/office/drawing/2014/main" id="{A5841D24-D237-4045-BE7E-4DCA4F9C32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094598" y="3393303"/>
                  <a:ext cx="80719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73" name="筆跡 272">
                  <a:extLst>
                    <a:ext uri="{FF2B5EF4-FFF2-40B4-BE49-F238E27FC236}">
                      <a16:creationId xmlns:a16="http://schemas.microsoft.com/office/drawing/2014/main" id="{93F8FC0D-DA87-4AB7-ABA5-2F8B5A86A38B}"/>
                    </a:ext>
                  </a:extLst>
                </p14:cNvPr>
                <p14:cNvContentPartPr/>
                <p14:nvPr/>
              </p14:nvContentPartPr>
              <p14:xfrm>
                <a:off x="10962696" y="3366663"/>
                <a:ext cx="46080" cy="105120"/>
              </p14:xfrm>
            </p:contentPart>
          </mc:Choice>
          <mc:Fallback xmlns="">
            <p:pic>
              <p:nvPicPr>
                <p:cNvPr id="273" name="筆跡 272">
                  <a:extLst>
                    <a:ext uri="{FF2B5EF4-FFF2-40B4-BE49-F238E27FC236}">
                      <a16:creationId xmlns:a16="http://schemas.microsoft.com/office/drawing/2014/main" id="{93F8FC0D-DA87-4AB7-ABA5-2F8B5A86A38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44696" y="3348601"/>
                  <a:ext cx="81720" cy="140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74" name="筆跡 273">
                  <a:extLst>
                    <a:ext uri="{FF2B5EF4-FFF2-40B4-BE49-F238E27FC236}">
                      <a16:creationId xmlns:a16="http://schemas.microsoft.com/office/drawing/2014/main" id="{E15491E9-03D5-4F3D-B4AF-4097F1B2214F}"/>
                    </a:ext>
                  </a:extLst>
                </p14:cNvPr>
                <p14:cNvContentPartPr/>
                <p14:nvPr/>
              </p14:nvContentPartPr>
              <p14:xfrm>
                <a:off x="11001936" y="3418503"/>
                <a:ext cx="44280" cy="38520"/>
              </p14:xfrm>
            </p:contentPart>
          </mc:Choice>
          <mc:Fallback xmlns="">
            <p:pic>
              <p:nvPicPr>
                <p:cNvPr id="274" name="筆跡 273">
                  <a:extLst>
                    <a:ext uri="{FF2B5EF4-FFF2-40B4-BE49-F238E27FC236}">
                      <a16:creationId xmlns:a16="http://schemas.microsoft.com/office/drawing/2014/main" id="{E15491E9-03D5-4F3D-B4AF-4097F1B2214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83936" y="3400333"/>
                  <a:ext cx="79920" cy="7449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群組 283">
            <a:extLst>
              <a:ext uri="{FF2B5EF4-FFF2-40B4-BE49-F238E27FC236}">
                <a16:creationId xmlns:a16="http://schemas.microsoft.com/office/drawing/2014/main" id="{15923F10-0276-42AD-808E-9DD77093CAEA}"/>
              </a:ext>
            </a:extLst>
          </p:cNvPr>
          <p:cNvGrpSpPr/>
          <p:nvPr/>
        </p:nvGrpSpPr>
        <p:grpSpPr>
          <a:xfrm>
            <a:off x="11618764" y="3687430"/>
            <a:ext cx="325800" cy="411120"/>
            <a:chOff x="10865360" y="3687430"/>
            <a:chExt cx="32580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77" name="筆跡 276">
                  <a:extLst>
                    <a:ext uri="{FF2B5EF4-FFF2-40B4-BE49-F238E27FC236}">
                      <a16:creationId xmlns:a16="http://schemas.microsoft.com/office/drawing/2014/main" id="{3780CE0C-ECBF-4798-8CC5-CCFEF8E2F1C2}"/>
                    </a:ext>
                  </a:extLst>
                </p14:cNvPr>
                <p14:cNvContentPartPr/>
                <p14:nvPr/>
              </p14:nvContentPartPr>
              <p14:xfrm>
                <a:off x="10865360" y="3737470"/>
                <a:ext cx="118440" cy="91440"/>
              </p14:xfrm>
            </p:contentPart>
          </mc:Choice>
          <mc:Fallback xmlns="">
            <p:pic>
              <p:nvPicPr>
                <p:cNvPr id="277" name="筆跡 276">
                  <a:extLst>
                    <a:ext uri="{FF2B5EF4-FFF2-40B4-BE49-F238E27FC236}">
                      <a16:creationId xmlns:a16="http://schemas.microsoft.com/office/drawing/2014/main" id="{3780CE0C-ECBF-4798-8CC5-CCFEF8E2F1C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847360" y="3719399"/>
                  <a:ext cx="154080" cy="127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78" name="筆跡 277">
                  <a:extLst>
                    <a:ext uri="{FF2B5EF4-FFF2-40B4-BE49-F238E27FC236}">
                      <a16:creationId xmlns:a16="http://schemas.microsoft.com/office/drawing/2014/main" id="{36F4DD60-E079-42CB-9FD6-4439EE4AED8F}"/>
                    </a:ext>
                  </a:extLst>
                </p14:cNvPr>
                <p14:cNvContentPartPr/>
                <p14:nvPr/>
              </p14:nvContentPartPr>
              <p14:xfrm>
                <a:off x="10885880" y="3687430"/>
                <a:ext cx="39600" cy="246960"/>
              </p14:xfrm>
            </p:contentPart>
          </mc:Choice>
          <mc:Fallback xmlns="">
            <p:pic>
              <p:nvPicPr>
                <p:cNvPr id="278" name="筆跡 277">
                  <a:extLst>
                    <a:ext uri="{FF2B5EF4-FFF2-40B4-BE49-F238E27FC236}">
                      <a16:creationId xmlns:a16="http://schemas.microsoft.com/office/drawing/2014/main" id="{36F4DD60-E079-42CB-9FD6-4439EE4AED8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867880" y="3669430"/>
                  <a:ext cx="75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79" name="筆跡 278">
                  <a:extLst>
                    <a:ext uri="{FF2B5EF4-FFF2-40B4-BE49-F238E27FC236}">
                      <a16:creationId xmlns:a16="http://schemas.microsoft.com/office/drawing/2014/main" id="{7E9BD8AE-7568-49CC-A036-41EEF4B71F25}"/>
                    </a:ext>
                  </a:extLst>
                </p14:cNvPr>
                <p14:cNvContentPartPr/>
                <p14:nvPr/>
              </p14:nvContentPartPr>
              <p14:xfrm>
                <a:off x="11072720" y="3704710"/>
                <a:ext cx="100080" cy="104400"/>
              </p14:xfrm>
            </p:contentPart>
          </mc:Choice>
          <mc:Fallback xmlns="">
            <p:pic>
              <p:nvPicPr>
                <p:cNvPr id="279" name="筆跡 278">
                  <a:extLst>
                    <a:ext uri="{FF2B5EF4-FFF2-40B4-BE49-F238E27FC236}">
                      <a16:creationId xmlns:a16="http://schemas.microsoft.com/office/drawing/2014/main" id="{7E9BD8AE-7568-49CC-A036-41EEF4B71F2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054720" y="3686710"/>
                  <a:ext cx="135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80" name="筆跡 279">
                  <a:extLst>
                    <a:ext uri="{FF2B5EF4-FFF2-40B4-BE49-F238E27FC236}">
                      <a16:creationId xmlns:a16="http://schemas.microsoft.com/office/drawing/2014/main" id="{C91E1B6A-8969-4BDD-99A9-7476DD0B1974}"/>
                    </a:ext>
                  </a:extLst>
                </p14:cNvPr>
                <p14:cNvContentPartPr/>
                <p14:nvPr/>
              </p14:nvContentPartPr>
              <p14:xfrm>
                <a:off x="10984880" y="3925390"/>
                <a:ext cx="184320" cy="57960"/>
              </p14:xfrm>
            </p:contentPart>
          </mc:Choice>
          <mc:Fallback xmlns="">
            <p:pic>
              <p:nvPicPr>
                <p:cNvPr id="280" name="筆跡 279">
                  <a:extLst>
                    <a:ext uri="{FF2B5EF4-FFF2-40B4-BE49-F238E27FC236}">
                      <a16:creationId xmlns:a16="http://schemas.microsoft.com/office/drawing/2014/main" id="{C91E1B6A-8969-4BDD-99A9-7476DD0B197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966880" y="3907390"/>
                  <a:ext cx="219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81" name="筆跡 280">
                  <a:extLst>
                    <a:ext uri="{FF2B5EF4-FFF2-40B4-BE49-F238E27FC236}">
                      <a16:creationId xmlns:a16="http://schemas.microsoft.com/office/drawing/2014/main" id="{6E1885DC-7456-4AC3-8A08-1FCC0F2C4D23}"/>
                    </a:ext>
                  </a:extLst>
                </p14:cNvPr>
                <p14:cNvContentPartPr/>
                <p14:nvPr/>
              </p14:nvContentPartPr>
              <p14:xfrm>
                <a:off x="11067680" y="3890110"/>
                <a:ext cx="42480" cy="208440"/>
              </p14:xfrm>
            </p:contentPart>
          </mc:Choice>
          <mc:Fallback xmlns="">
            <p:pic>
              <p:nvPicPr>
                <p:cNvPr id="281" name="筆跡 280">
                  <a:extLst>
                    <a:ext uri="{FF2B5EF4-FFF2-40B4-BE49-F238E27FC236}">
                      <a16:creationId xmlns:a16="http://schemas.microsoft.com/office/drawing/2014/main" id="{6E1885DC-7456-4AC3-8A08-1FCC0F2C4D2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049680" y="3872141"/>
                  <a:ext cx="78120" cy="244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82" name="筆跡 281">
                  <a:extLst>
                    <a:ext uri="{FF2B5EF4-FFF2-40B4-BE49-F238E27FC236}">
                      <a16:creationId xmlns:a16="http://schemas.microsoft.com/office/drawing/2014/main" id="{E3E35A1B-4490-4FED-B808-88644A0869A1}"/>
                    </a:ext>
                  </a:extLst>
                </p14:cNvPr>
                <p14:cNvContentPartPr/>
                <p14:nvPr/>
              </p14:nvContentPartPr>
              <p14:xfrm>
                <a:off x="11043920" y="3990550"/>
                <a:ext cx="53280" cy="68400"/>
              </p14:xfrm>
            </p:contentPart>
          </mc:Choice>
          <mc:Fallback xmlns="">
            <p:pic>
              <p:nvPicPr>
                <p:cNvPr id="282" name="筆跡 281">
                  <a:extLst>
                    <a:ext uri="{FF2B5EF4-FFF2-40B4-BE49-F238E27FC236}">
                      <a16:creationId xmlns:a16="http://schemas.microsoft.com/office/drawing/2014/main" id="{E3E35A1B-4490-4FED-B808-88644A0869A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025920" y="3972455"/>
                  <a:ext cx="88920" cy="104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83" name="筆跡 282">
                  <a:extLst>
                    <a:ext uri="{FF2B5EF4-FFF2-40B4-BE49-F238E27FC236}">
                      <a16:creationId xmlns:a16="http://schemas.microsoft.com/office/drawing/2014/main" id="{448066F3-2336-4A7F-9C11-D37CE4517B9D}"/>
                    </a:ext>
                  </a:extLst>
                </p14:cNvPr>
                <p14:cNvContentPartPr/>
                <p14:nvPr/>
              </p14:nvContentPartPr>
              <p14:xfrm>
                <a:off x="11094680" y="3995230"/>
                <a:ext cx="96480" cy="36000"/>
              </p14:xfrm>
            </p:contentPart>
          </mc:Choice>
          <mc:Fallback xmlns="">
            <p:pic>
              <p:nvPicPr>
                <p:cNvPr id="283" name="筆跡 282">
                  <a:extLst>
                    <a:ext uri="{FF2B5EF4-FFF2-40B4-BE49-F238E27FC236}">
                      <a16:creationId xmlns:a16="http://schemas.microsoft.com/office/drawing/2014/main" id="{448066F3-2336-4A7F-9C11-D37CE4517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076680" y="3977230"/>
                  <a:ext cx="13212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群組 328">
            <a:extLst>
              <a:ext uri="{FF2B5EF4-FFF2-40B4-BE49-F238E27FC236}">
                <a16:creationId xmlns:a16="http://schemas.microsoft.com/office/drawing/2014/main" id="{5DD67393-7278-4E5D-8E7F-E14C77A157AF}"/>
              </a:ext>
            </a:extLst>
          </p:cNvPr>
          <p:cNvGrpSpPr/>
          <p:nvPr/>
        </p:nvGrpSpPr>
        <p:grpSpPr>
          <a:xfrm>
            <a:off x="1832538" y="1075357"/>
            <a:ext cx="278640" cy="350640"/>
            <a:chOff x="1079134" y="1075357"/>
            <a:chExt cx="27864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20" name="筆跡 319">
                  <a:extLst>
                    <a:ext uri="{FF2B5EF4-FFF2-40B4-BE49-F238E27FC236}">
                      <a16:creationId xmlns:a16="http://schemas.microsoft.com/office/drawing/2014/main" id="{15B22B07-FB35-4C89-BE5E-2474A5060271}"/>
                    </a:ext>
                  </a:extLst>
                </p14:cNvPr>
                <p14:cNvContentPartPr/>
                <p14:nvPr/>
              </p14:nvContentPartPr>
              <p14:xfrm>
                <a:off x="1079134" y="1075357"/>
                <a:ext cx="186480" cy="39600"/>
              </p14:xfrm>
            </p:contentPart>
          </mc:Choice>
          <mc:Fallback xmlns="">
            <p:pic>
              <p:nvPicPr>
                <p:cNvPr id="320" name="筆跡 319">
                  <a:extLst>
                    <a:ext uri="{FF2B5EF4-FFF2-40B4-BE49-F238E27FC236}">
                      <a16:creationId xmlns:a16="http://schemas.microsoft.com/office/drawing/2014/main" id="{15B22B07-FB35-4C89-BE5E-2474A506027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61134" y="1057192"/>
                  <a:ext cx="222120" cy="75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21" name="筆跡 320">
                  <a:extLst>
                    <a:ext uri="{FF2B5EF4-FFF2-40B4-BE49-F238E27FC236}">
                      <a16:creationId xmlns:a16="http://schemas.microsoft.com/office/drawing/2014/main" id="{1563E315-3E3C-499B-B1BC-4375D529CB89}"/>
                    </a:ext>
                  </a:extLst>
                </p14:cNvPr>
                <p14:cNvContentPartPr/>
                <p14:nvPr/>
              </p14:nvContentPartPr>
              <p14:xfrm>
                <a:off x="1143574" y="1093357"/>
                <a:ext cx="50400" cy="106920"/>
              </p14:xfrm>
            </p:contentPart>
          </mc:Choice>
          <mc:Fallback xmlns="">
            <p:pic>
              <p:nvPicPr>
                <p:cNvPr id="321" name="筆跡 320">
                  <a:extLst>
                    <a:ext uri="{FF2B5EF4-FFF2-40B4-BE49-F238E27FC236}">
                      <a16:creationId xmlns:a16="http://schemas.microsoft.com/office/drawing/2014/main" id="{1563E315-3E3C-499B-B1BC-4375D529CB8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25445" y="1075417"/>
                  <a:ext cx="86296" cy="1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22" name="筆跡 321">
                  <a:extLst>
                    <a:ext uri="{FF2B5EF4-FFF2-40B4-BE49-F238E27FC236}">
                      <a16:creationId xmlns:a16="http://schemas.microsoft.com/office/drawing/2014/main" id="{F3B2CEB7-DD68-4C12-96E2-3BA08CBD63B0}"/>
                    </a:ext>
                  </a:extLst>
                </p14:cNvPr>
                <p14:cNvContentPartPr/>
                <p14:nvPr/>
              </p14:nvContentPartPr>
              <p14:xfrm>
                <a:off x="1109374" y="1251037"/>
                <a:ext cx="14400" cy="174960"/>
              </p14:xfrm>
            </p:contentPart>
          </mc:Choice>
          <mc:Fallback xmlns="">
            <p:pic>
              <p:nvPicPr>
                <p:cNvPr id="322" name="筆跡 321">
                  <a:extLst>
                    <a:ext uri="{FF2B5EF4-FFF2-40B4-BE49-F238E27FC236}">
                      <a16:creationId xmlns:a16="http://schemas.microsoft.com/office/drawing/2014/main" id="{F3B2CEB7-DD68-4C12-96E2-3BA08CBD63B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0912" y="1233074"/>
                  <a:ext cx="50954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23" name="筆跡 322">
                  <a:extLst>
                    <a:ext uri="{FF2B5EF4-FFF2-40B4-BE49-F238E27FC236}">
                      <a16:creationId xmlns:a16="http://schemas.microsoft.com/office/drawing/2014/main" id="{E9F23F54-8637-4F99-BBCD-46BBEFEAE988}"/>
                    </a:ext>
                  </a:extLst>
                </p14:cNvPr>
                <p14:cNvContentPartPr/>
                <p14:nvPr/>
              </p14:nvContentPartPr>
              <p14:xfrm>
                <a:off x="1125934" y="1182637"/>
                <a:ext cx="231840" cy="184320"/>
              </p14:xfrm>
            </p:contentPart>
          </mc:Choice>
          <mc:Fallback xmlns="">
            <p:pic>
              <p:nvPicPr>
                <p:cNvPr id="323" name="筆跡 322">
                  <a:extLst>
                    <a:ext uri="{FF2B5EF4-FFF2-40B4-BE49-F238E27FC236}">
                      <a16:creationId xmlns:a16="http://schemas.microsoft.com/office/drawing/2014/main" id="{E9F23F54-8637-4F99-BBCD-46BBEFEAE98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07934" y="1164637"/>
                  <a:ext cx="267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24" name="筆跡 323">
                  <a:extLst>
                    <a:ext uri="{FF2B5EF4-FFF2-40B4-BE49-F238E27FC236}">
                      <a16:creationId xmlns:a16="http://schemas.microsoft.com/office/drawing/2014/main" id="{DF7DE68D-DAF1-4445-B25C-D417751651E7}"/>
                    </a:ext>
                  </a:extLst>
                </p14:cNvPr>
                <p14:cNvContentPartPr/>
                <p14:nvPr/>
              </p14:nvContentPartPr>
              <p14:xfrm>
                <a:off x="1173454" y="1215757"/>
                <a:ext cx="29160" cy="163080"/>
              </p14:xfrm>
            </p:contentPart>
          </mc:Choice>
          <mc:Fallback xmlns="">
            <p:pic>
              <p:nvPicPr>
                <p:cNvPr id="324" name="筆跡 323">
                  <a:extLst>
                    <a:ext uri="{FF2B5EF4-FFF2-40B4-BE49-F238E27FC236}">
                      <a16:creationId xmlns:a16="http://schemas.microsoft.com/office/drawing/2014/main" id="{DF7DE68D-DAF1-4445-B25C-D417751651E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55454" y="1197757"/>
                  <a:ext cx="64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25" name="筆跡 324">
                  <a:extLst>
                    <a:ext uri="{FF2B5EF4-FFF2-40B4-BE49-F238E27FC236}">
                      <a16:creationId xmlns:a16="http://schemas.microsoft.com/office/drawing/2014/main" id="{DDA673C3-8BD8-4839-8556-0ADC6F9EEE9C}"/>
                    </a:ext>
                  </a:extLst>
                </p14:cNvPr>
                <p14:cNvContentPartPr/>
                <p14:nvPr/>
              </p14:nvContentPartPr>
              <p14:xfrm>
                <a:off x="1251214" y="1201357"/>
                <a:ext cx="23760" cy="171720"/>
              </p14:xfrm>
            </p:contentPart>
          </mc:Choice>
          <mc:Fallback xmlns="">
            <p:pic>
              <p:nvPicPr>
                <p:cNvPr id="325" name="筆跡 324">
                  <a:extLst>
                    <a:ext uri="{FF2B5EF4-FFF2-40B4-BE49-F238E27FC236}">
                      <a16:creationId xmlns:a16="http://schemas.microsoft.com/office/drawing/2014/main" id="{DDA673C3-8BD8-4839-8556-0ADC6F9EEE9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32937" y="1183357"/>
                  <a:ext cx="59948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26" name="筆跡 325">
                  <a:extLst>
                    <a:ext uri="{FF2B5EF4-FFF2-40B4-BE49-F238E27FC236}">
                      <a16:creationId xmlns:a16="http://schemas.microsoft.com/office/drawing/2014/main" id="{2AA2B449-FA49-45E6-849C-6DE38B4A2504}"/>
                    </a:ext>
                  </a:extLst>
                </p14:cNvPr>
                <p14:cNvContentPartPr/>
                <p14:nvPr/>
              </p14:nvContentPartPr>
              <p14:xfrm>
                <a:off x="1195414" y="1262917"/>
                <a:ext cx="55440" cy="21240"/>
              </p14:xfrm>
            </p:contentPart>
          </mc:Choice>
          <mc:Fallback xmlns="">
            <p:pic>
              <p:nvPicPr>
                <p:cNvPr id="326" name="筆跡 325">
                  <a:extLst>
                    <a:ext uri="{FF2B5EF4-FFF2-40B4-BE49-F238E27FC236}">
                      <a16:creationId xmlns:a16="http://schemas.microsoft.com/office/drawing/2014/main" id="{2AA2B449-FA49-45E6-849C-6DE38B4A250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77296" y="1244917"/>
                  <a:ext cx="91313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27" name="筆跡 326">
                  <a:extLst>
                    <a:ext uri="{FF2B5EF4-FFF2-40B4-BE49-F238E27FC236}">
                      <a16:creationId xmlns:a16="http://schemas.microsoft.com/office/drawing/2014/main" id="{9DC8041E-441A-4184-B807-087C45FE2F5F}"/>
                    </a:ext>
                  </a:extLst>
                </p14:cNvPr>
                <p14:cNvContentPartPr/>
                <p14:nvPr/>
              </p14:nvContentPartPr>
              <p14:xfrm>
                <a:off x="1203334" y="1306477"/>
                <a:ext cx="57240" cy="23040"/>
              </p14:xfrm>
            </p:contentPart>
          </mc:Choice>
          <mc:Fallback xmlns="">
            <p:pic>
              <p:nvPicPr>
                <p:cNvPr id="327" name="筆跡 326">
                  <a:extLst>
                    <a:ext uri="{FF2B5EF4-FFF2-40B4-BE49-F238E27FC236}">
                      <a16:creationId xmlns:a16="http://schemas.microsoft.com/office/drawing/2014/main" id="{9DC8041E-441A-4184-B807-087C45FE2F5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85334" y="1288754"/>
                  <a:ext cx="92880" cy="58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28" name="筆跡 327">
                  <a:extLst>
                    <a:ext uri="{FF2B5EF4-FFF2-40B4-BE49-F238E27FC236}">
                      <a16:creationId xmlns:a16="http://schemas.microsoft.com/office/drawing/2014/main" id="{2C90DEE1-8EEA-4AE8-9D39-337B6F83F1AB}"/>
                    </a:ext>
                  </a:extLst>
                </p14:cNvPr>
                <p14:cNvContentPartPr/>
                <p14:nvPr/>
              </p14:nvContentPartPr>
              <p14:xfrm>
                <a:off x="1146094" y="1364437"/>
                <a:ext cx="208080" cy="51840"/>
              </p14:xfrm>
            </p:contentPart>
          </mc:Choice>
          <mc:Fallback xmlns="">
            <p:pic>
              <p:nvPicPr>
                <p:cNvPr id="328" name="筆跡 327">
                  <a:extLst>
                    <a:ext uri="{FF2B5EF4-FFF2-40B4-BE49-F238E27FC236}">
                      <a16:creationId xmlns:a16="http://schemas.microsoft.com/office/drawing/2014/main" id="{2C90DEE1-8EEA-4AE8-9D39-337B6F83F1A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28094" y="1346437"/>
                  <a:ext cx="24372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群組 347">
            <a:extLst>
              <a:ext uri="{FF2B5EF4-FFF2-40B4-BE49-F238E27FC236}">
                <a16:creationId xmlns:a16="http://schemas.microsoft.com/office/drawing/2014/main" id="{E0E833EE-550B-4ABF-8F8C-EC5BD4FE448B}"/>
              </a:ext>
            </a:extLst>
          </p:cNvPr>
          <p:cNvGrpSpPr/>
          <p:nvPr/>
        </p:nvGrpSpPr>
        <p:grpSpPr>
          <a:xfrm>
            <a:off x="1959258" y="2022157"/>
            <a:ext cx="308160" cy="412560"/>
            <a:chOff x="1205854" y="2022157"/>
            <a:chExt cx="30816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39" name="筆跡 338">
                  <a:extLst>
                    <a:ext uri="{FF2B5EF4-FFF2-40B4-BE49-F238E27FC236}">
                      <a16:creationId xmlns:a16="http://schemas.microsoft.com/office/drawing/2014/main" id="{08CED0E4-D312-4B2C-A1F2-30F0527473BF}"/>
                    </a:ext>
                  </a:extLst>
                </p14:cNvPr>
                <p14:cNvContentPartPr/>
                <p14:nvPr/>
              </p14:nvContentPartPr>
              <p14:xfrm>
                <a:off x="1205854" y="2022157"/>
                <a:ext cx="109800" cy="143280"/>
              </p14:xfrm>
            </p:contentPart>
          </mc:Choice>
          <mc:Fallback xmlns="">
            <p:pic>
              <p:nvPicPr>
                <p:cNvPr id="339" name="筆跡 338">
                  <a:extLst>
                    <a:ext uri="{FF2B5EF4-FFF2-40B4-BE49-F238E27FC236}">
                      <a16:creationId xmlns:a16="http://schemas.microsoft.com/office/drawing/2014/main" id="{08CED0E4-D312-4B2C-A1F2-30F0527473B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87795" y="2004112"/>
                  <a:ext cx="145557" cy="1790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40" name="筆跡 339">
                  <a:extLst>
                    <a:ext uri="{FF2B5EF4-FFF2-40B4-BE49-F238E27FC236}">
                      <a16:creationId xmlns:a16="http://schemas.microsoft.com/office/drawing/2014/main" id="{1823EE36-DAAA-49F0-9782-0D02D97AD7DE}"/>
                    </a:ext>
                  </a:extLst>
                </p14:cNvPr>
                <p14:cNvContentPartPr/>
                <p14:nvPr/>
              </p14:nvContentPartPr>
              <p14:xfrm>
                <a:off x="1312054" y="2026837"/>
                <a:ext cx="113760" cy="8640"/>
              </p14:xfrm>
            </p:contentPart>
          </mc:Choice>
          <mc:Fallback xmlns="">
            <p:pic>
              <p:nvPicPr>
                <p:cNvPr id="340" name="筆跡 339">
                  <a:extLst>
                    <a:ext uri="{FF2B5EF4-FFF2-40B4-BE49-F238E27FC236}">
                      <a16:creationId xmlns:a16="http://schemas.microsoft.com/office/drawing/2014/main" id="{1823EE36-DAAA-49F0-9782-0D02D97AD7D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94054" y="2008837"/>
                  <a:ext cx="149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41" name="筆跡 340">
                  <a:extLst>
                    <a:ext uri="{FF2B5EF4-FFF2-40B4-BE49-F238E27FC236}">
                      <a16:creationId xmlns:a16="http://schemas.microsoft.com/office/drawing/2014/main" id="{D4A8C63A-14A7-4676-9338-D054C4B02B53}"/>
                    </a:ext>
                  </a:extLst>
                </p14:cNvPr>
                <p14:cNvContentPartPr/>
                <p14:nvPr/>
              </p14:nvContentPartPr>
              <p14:xfrm>
                <a:off x="1307014" y="2093077"/>
                <a:ext cx="65160" cy="16920"/>
              </p14:xfrm>
            </p:contentPart>
          </mc:Choice>
          <mc:Fallback xmlns="">
            <p:pic>
              <p:nvPicPr>
                <p:cNvPr id="341" name="筆跡 340">
                  <a:extLst>
                    <a:ext uri="{FF2B5EF4-FFF2-40B4-BE49-F238E27FC236}">
                      <a16:creationId xmlns:a16="http://schemas.microsoft.com/office/drawing/2014/main" id="{D4A8C63A-14A7-4676-9338-D054C4B02B5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89014" y="2075077"/>
                  <a:ext cx="100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42" name="筆跡 341">
                  <a:extLst>
                    <a:ext uri="{FF2B5EF4-FFF2-40B4-BE49-F238E27FC236}">
                      <a16:creationId xmlns:a16="http://schemas.microsoft.com/office/drawing/2014/main" id="{DDF9FD75-AA7C-4F87-B3DD-9D20B29DF672}"/>
                    </a:ext>
                  </a:extLst>
                </p14:cNvPr>
                <p14:cNvContentPartPr/>
                <p14:nvPr/>
              </p14:nvContentPartPr>
              <p14:xfrm>
                <a:off x="1328254" y="2158237"/>
                <a:ext cx="82080" cy="78480"/>
              </p14:xfrm>
            </p:contentPart>
          </mc:Choice>
          <mc:Fallback xmlns="">
            <p:pic>
              <p:nvPicPr>
                <p:cNvPr id="342" name="筆跡 341">
                  <a:extLst>
                    <a:ext uri="{FF2B5EF4-FFF2-40B4-BE49-F238E27FC236}">
                      <a16:creationId xmlns:a16="http://schemas.microsoft.com/office/drawing/2014/main" id="{DDF9FD75-AA7C-4F87-B3DD-9D20B29DF67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10254" y="2140319"/>
                  <a:ext cx="117720" cy="113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43" name="筆跡 342">
                  <a:extLst>
                    <a:ext uri="{FF2B5EF4-FFF2-40B4-BE49-F238E27FC236}">
                      <a16:creationId xmlns:a16="http://schemas.microsoft.com/office/drawing/2014/main" id="{C77FA291-8C2A-43CC-8097-7590ACCD29A3}"/>
                    </a:ext>
                  </a:extLst>
                </p14:cNvPr>
                <p14:cNvContentPartPr/>
                <p14:nvPr/>
              </p14:nvContentPartPr>
              <p14:xfrm>
                <a:off x="1338694" y="2318437"/>
                <a:ext cx="9360" cy="109440"/>
              </p14:xfrm>
            </p:contentPart>
          </mc:Choice>
          <mc:Fallback xmlns="">
            <p:pic>
              <p:nvPicPr>
                <p:cNvPr id="343" name="筆跡 342">
                  <a:extLst>
                    <a:ext uri="{FF2B5EF4-FFF2-40B4-BE49-F238E27FC236}">
                      <a16:creationId xmlns:a16="http://schemas.microsoft.com/office/drawing/2014/main" id="{C77FA291-8C2A-43CC-8097-7590ACCD29A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320694" y="2300437"/>
                  <a:ext cx="45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44" name="筆跡 343">
                  <a:extLst>
                    <a:ext uri="{FF2B5EF4-FFF2-40B4-BE49-F238E27FC236}">
                      <a16:creationId xmlns:a16="http://schemas.microsoft.com/office/drawing/2014/main" id="{207E82D3-9219-4E4E-8864-4366524FF6B6}"/>
                    </a:ext>
                  </a:extLst>
                </p14:cNvPr>
                <p14:cNvContentPartPr/>
                <p14:nvPr/>
              </p14:nvContentPartPr>
              <p14:xfrm>
                <a:off x="1343014" y="2299717"/>
                <a:ext cx="126000" cy="102960"/>
              </p14:xfrm>
            </p:contentPart>
          </mc:Choice>
          <mc:Fallback xmlns="">
            <p:pic>
              <p:nvPicPr>
                <p:cNvPr id="344" name="筆跡 343">
                  <a:extLst>
                    <a:ext uri="{FF2B5EF4-FFF2-40B4-BE49-F238E27FC236}">
                      <a16:creationId xmlns:a16="http://schemas.microsoft.com/office/drawing/2014/main" id="{207E82D3-9219-4E4E-8864-4366524FF6B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325014" y="2281717"/>
                  <a:ext cx="161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45" name="筆跡 344">
                  <a:extLst>
                    <a:ext uri="{FF2B5EF4-FFF2-40B4-BE49-F238E27FC236}">
                      <a16:creationId xmlns:a16="http://schemas.microsoft.com/office/drawing/2014/main" id="{F1DAD993-CD53-4639-A205-CC12471F5F6E}"/>
                    </a:ext>
                  </a:extLst>
                </p14:cNvPr>
                <p14:cNvContentPartPr/>
                <p14:nvPr/>
              </p14:nvContentPartPr>
              <p14:xfrm>
                <a:off x="1374694" y="2312317"/>
                <a:ext cx="9000" cy="92160"/>
              </p14:xfrm>
            </p:contentPart>
          </mc:Choice>
          <mc:Fallback xmlns="">
            <p:pic>
              <p:nvPicPr>
                <p:cNvPr id="345" name="筆跡 344">
                  <a:extLst>
                    <a:ext uri="{FF2B5EF4-FFF2-40B4-BE49-F238E27FC236}">
                      <a16:creationId xmlns:a16="http://schemas.microsoft.com/office/drawing/2014/main" id="{F1DAD993-CD53-4639-A205-CC12471F5F6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56694" y="2294317"/>
                  <a:ext cx="44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46" name="筆跡 345">
                  <a:extLst>
                    <a:ext uri="{FF2B5EF4-FFF2-40B4-BE49-F238E27FC236}">
                      <a16:creationId xmlns:a16="http://schemas.microsoft.com/office/drawing/2014/main" id="{DF3741F7-5C4A-4AA6-B675-A7550CACF256}"/>
                    </a:ext>
                  </a:extLst>
                </p14:cNvPr>
                <p14:cNvContentPartPr/>
                <p14:nvPr/>
              </p14:nvContentPartPr>
              <p14:xfrm>
                <a:off x="1411054" y="2312317"/>
                <a:ext cx="15120" cy="99000"/>
              </p14:xfrm>
            </p:contentPart>
          </mc:Choice>
          <mc:Fallback xmlns="">
            <p:pic>
              <p:nvPicPr>
                <p:cNvPr id="346" name="筆跡 345">
                  <a:extLst>
                    <a:ext uri="{FF2B5EF4-FFF2-40B4-BE49-F238E27FC236}">
                      <a16:creationId xmlns:a16="http://schemas.microsoft.com/office/drawing/2014/main" id="{DF3741F7-5C4A-4AA6-B675-A7550CACF25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393054" y="2294317"/>
                  <a:ext cx="50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47" name="筆跡 346">
                  <a:extLst>
                    <a:ext uri="{FF2B5EF4-FFF2-40B4-BE49-F238E27FC236}">
                      <a16:creationId xmlns:a16="http://schemas.microsoft.com/office/drawing/2014/main" id="{FE4345BF-25F7-411E-8A06-686E09607571}"/>
                    </a:ext>
                  </a:extLst>
                </p14:cNvPr>
                <p14:cNvContentPartPr/>
                <p14:nvPr/>
              </p14:nvContentPartPr>
              <p14:xfrm>
                <a:off x="1316734" y="2388997"/>
                <a:ext cx="197280" cy="45720"/>
              </p14:xfrm>
            </p:contentPart>
          </mc:Choice>
          <mc:Fallback xmlns="">
            <p:pic>
              <p:nvPicPr>
                <p:cNvPr id="347" name="筆跡 346">
                  <a:extLst>
                    <a:ext uri="{FF2B5EF4-FFF2-40B4-BE49-F238E27FC236}">
                      <a16:creationId xmlns:a16="http://schemas.microsoft.com/office/drawing/2014/main" id="{FE4345BF-25F7-411E-8A06-686E0960757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98734" y="2370997"/>
                  <a:ext cx="23292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群組 353">
            <a:extLst>
              <a:ext uri="{FF2B5EF4-FFF2-40B4-BE49-F238E27FC236}">
                <a16:creationId xmlns:a16="http://schemas.microsoft.com/office/drawing/2014/main" id="{6EEE660A-1C11-4682-B32D-2D161B9F4457}"/>
              </a:ext>
            </a:extLst>
          </p:cNvPr>
          <p:cNvGrpSpPr/>
          <p:nvPr/>
        </p:nvGrpSpPr>
        <p:grpSpPr>
          <a:xfrm>
            <a:off x="1893738" y="1553437"/>
            <a:ext cx="329760" cy="335160"/>
            <a:chOff x="1140334" y="1553437"/>
            <a:chExt cx="32976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30" name="筆跡 329">
                  <a:extLst>
                    <a:ext uri="{FF2B5EF4-FFF2-40B4-BE49-F238E27FC236}">
                      <a16:creationId xmlns:a16="http://schemas.microsoft.com/office/drawing/2014/main" id="{3568394E-D9DC-4F3C-95F0-3E3E183CF789}"/>
                    </a:ext>
                  </a:extLst>
                </p14:cNvPr>
                <p14:cNvContentPartPr/>
                <p14:nvPr/>
              </p14:nvContentPartPr>
              <p14:xfrm>
                <a:off x="1140334" y="1553437"/>
                <a:ext cx="104400" cy="192960"/>
              </p14:xfrm>
            </p:contentPart>
          </mc:Choice>
          <mc:Fallback xmlns="">
            <p:pic>
              <p:nvPicPr>
                <p:cNvPr id="330" name="筆跡 329">
                  <a:extLst>
                    <a:ext uri="{FF2B5EF4-FFF2-40B4-BE49-F238E27FC236}">
                      <a16:creationId xmlns:a16="http://schemas.microsoft.com/office/drawing/2014/main" id="{3568394E-D9DC-4F3C-95F0-3E3E183CF78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122334" y="1535437"/>
                  <a:ext cx="140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31" name="筆跡 330">
                  <a:extLst>
                    <a:ext uri="{FF2B5EF4-FFF2-40B4-BE49-F238E27FC236}">
                      <a16:creationId xmlns:a16="http://schemas.microsoft.com/office/drawing/2014/main" id="{708E43D3-C4BB-4554-9E22-3731255252B2}"/>
                    </a:ext>
                  </a:extLst>
                </p14:cNvPr>
                <p14:cNvContentPartPr/>
                <p14:nvPr/>
              </p14:nvContentPartPr>
              <p14:xfrm>
                <a:off x="1150774" y="1806157"/>
                <a:ext cx="9720" cy="82440"/>
              </p14:xfrm>
            </p:contentPart>
          </mc:Choice>
          <mc:Fallback xmlns="">
            <p:pic>
              <p:nvPicPr>
                <p:cNvPr id="331" name="筆跡 330">
                  <a:extLst>
                    <a:ext uri="{FF2B5EF4-FFF2-40B4-BE49-F238E27FC236}">
                      <a16:creationId xmlns:a16="http://schemas.microsoft.com/office/drawing/2014/main" id="{708E43D3-C4BB-4554-9E22-3731255252B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33417" y="1788157"/>
                  <a:ext cx="44087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32" name="筆跡 331">
                  <a:extLst>
                    <a:ext uri="{FF2B5EF4-FFF2-40B4-BE49-F238E27FC236}">
                      <a16:creationId xmlns:a16="http://schemas.microsoft.com/office/drawing/2014/main" id="{7C383C5E-CFC7-4BEF-B079-B72DCAD5752A}"/>
                    </a:ext>
                  </a:extLst>
                </p14:cNvPr>
                <p14:cNvContentPartPr/>
                <p14:nvPr/>
              </p14:nvContentPartPr>
              <p14:xfrm>
                <a:off x="1206214" y="1811557"/>
                <a:ext cx="7200" cy="66240"/>
              </p14:xfrm>
            </p:contentPart>
          </mc:Choice>
          <mc:Fallback xmlns="">
            <p:pic>
              <p:nvPicPr>
                <p:cNvPr id="332" name="筆跡 331">
                  <a:extLst>
                    <a:ext uri="{FF2B5EF4-FFF2-40B4-BE49-F238E27FC236}">
                      <a16:creationId xmlns:a16="http://schemas.microsoft.com/office/drawing/2014/main" id="{7C383C5E-CFC7-4BEF-B079-B72DCAD5752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87267" y="1793654"/>
                  <a:ext cx="44716" cy="101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33" name="筆跡 332">
                  <a:extLst>
                    <a:ext uri="{FF2B5EF4-FFF2-40B4-BE49-F238E27FC236}">
                      <a16:creationId xmlns:a16="http://schemas.microsoft.com/office/drawing/2014/main" id="{D2F7EB20-5021-45DE-A574-CC2D666E70A9}"/>
                    </a:ext>
                  </a:extLst>
                </p14:cNvPr>
                <p14:cNvContentPartPr/>
                <p14:nvPr/>
              </p14:nvContentPartPr>
              <p14:xfrm>
                <a:off x="1254814" y="1802917"/>
                <a:ext cx="7200" cy="52200"/>
              </p14:xfrm>
            </p:contentPart>
          </mc:Choice>
          <mc:Fallback xmlns="">
            <p:pic>
              <p:nvPicPr>
                <p:cNvPr id="333" name="筆跡 332">
                  <a:extLst>
                    <a:ext uri="{FF2B5EF4-FFF2-40B4-BE49-F238E27FC236}">
                      <a16:creationId xmlns:a16="http://schemas.microsoft.com/office/drawing/2014/main" id="{D2F7EB20-5021-45DE-A574-CC2D666E70A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236814" y="1785040"/>
                  <a:ext cx="42840" cy="87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49" name="筆跡 348">
                  <a:extLst>
                    <a:ext uri="{FF2B5EF4-FFF2-40B4-BE49-F238E27FC236}">
                      <a16:creationId xmlns:a16="http://schemas.microsoft.com/office/drawing/2014/main" id="{3CE5DB0D-D628-4EA8-A5FA-1B648493D912}"/>
                    </a:ext>
                  </a:extLst>
                </p14:cNvPr>
                <p14:cNvContentPartPr/>
                <p14:nvPr/>
              </p14:nvContentPartPr>
              <p14:xfrm>
                <a:off x="1292614" y="1591957"/>
                <a:ext cx="86760" cy="36360"/>
              </p14:xfrm>
            </p:contentPart>
          </mc:Choice>
          <mc:Fallback xmlns="">
            <p:pic>
              <p:nvPicPr>
                <p:cNvPr id="349" name="筆跡 348">
                  <a:extLst>
                    <a:ext uri="{FF2B5EF4-FFF2-40B4-BE49-F238E27FC236}">
                      <a16:creationId xmlns:a16="http://schemas.microsoft.com/office/drawing/2014/main" id="{3CE5DB0D-D628-4EA8-A5FA-1B648493D91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274539" y="1573957"/>
                  <a:ext cx="122549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50" name="筆跡 349">
                  <a:extLst>
                    <a:ext uri="{FF2B5EF4-FFF2-40B4-BE49-F238E27FC236}">
                      <a16:creationId xmlns:a16="http://schemas.microsoft.com/office/drawing/2014/main" id="{B01A647D-91D2-4A28-9494-92317E7A1D18}"/>
                    </a:ext>
                  </a:extLst>
                </p14:cNvPr>
                <p14:cNvContentPartPr/>
                <p14:nvPr/>
              </p14:nvContentPartPr>
              <p14:xfrm>
                <a:off x="1312054" y="1643437"/>
                <a:ext cx="22320" cy="150480"/>
              </p14:xfrm>
            </p:contentPart>
          </mc:Choice>
          <mc:Fallback xmlns="">
            <p:pic>
              <p:nvPicPr>
                <p:cNvPr id="350" name="筆跡 349">
                  <a:extLst>
                    <a:ext uri="{FF2B5EF4-FFF2-40B4-BE49-F238E27FC236}">
                      <a16:creationId xmlns:a16="http://schemas.microsoft.com/office/drawing/2014/main" id="{B01A647D-91D2-4A28-9494-92317E7A1D1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94340" y="1625437"/>
                  <a:ext cx="57394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51" name="筆跡 350">
                  <a:extLst>
                    <a:ext uri="{FF2B5EF4-FFF2-40B4-BE49-F238E27FC236}">
                      <a16:creationId xmlns:a16="http://schemas.microsoft.com/office/drawing/2014/main" id="{F8D72407-58FB-4EDC-8F56-7404C89C4FA3}"/>
                    </a:ext>
                  </a:extLst>
                </p14:cNvPr>
                <p14:cNvContentPartPr/>
                <p14:nvPr/>
              </p14:nvContentPartPr>
              <p14:xfrm>
                <a:off x="1317454" y="1680517"/>
                <a:ext cx="83520" cy="33840"/>
              </p14:xfrm>
            </p:contentPart>
          </mc:Choice>
          <mc:Fallback xmlns="">
            <p:pic>
              <p:nvPicPr>
                <p:cNvPr id="351" name="筆跡 350">
                  <a:extLst>
                    <a:ext uri="{FF2B5EF4-FFF2-40B4-BE49-F238E27FC236}">
                      <a16:creationId xmlns:a16="http://schemas.microsoft.com/office/drawing/2014/main" id="{F8D72407-58FB-4EDC-8F56-7404C89C4FA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99531" y="1662517"/>
                  <a:ext cx="119007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52" name="筆跡 351">
                  <a:extLst>
                    <a:ext uri="{FF2B5EF4-FFF2-40B4-BE49-F238E27FC236}">
                      <a16:creationId xmlns:a16="http://schemas.microsoft.com/office/drawing/2014/main" id="{98A968A5-E07D-43E1-BD70-BF562EB84FD5}"/>
                    </a:ext>
                  </a:extLst>
                </p14:cNvPr>
                <p14:cNvContentPartPr/>
                <p14:nvPr/>
              </p14:nvContentPartPr>
              <p14:xfrm>
                <a:off x="1348414" y="1603837"/>
                <a:ext cx="121680" cy="183960"/>
              </p14:xfrm>
            </p:contentPart>
          </mc:Choice>
          <mc:Fallback xmlns="">
            <p:pic>
              <p:nvPicPr>
                <p:cNvPr id="352" name="筆跡 351">
                  <a:extLst>
                    <a:ext uri="{FF2B5EF4-FFF2-40B4-BE49-F238E27FC236}">
                      <a16:creationId xmlns:a16="http://schemas.microsoft.com/office/drawing/2014/main" id="{98A968A5-E07D-43E1-BD70-BF562EB84FD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330414" y="1585837"/>
                  <a:ext cx="157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53" name="筆跡 352">
                  <a:extLst>
                    <a:ext uri="{FF2B5EF4-FFF2-40B4-BE49-F238E27FC236}">
                      <a16:creationId xmlns:a16="http://schemas.microsoft.com/office/drawing/2014/main" id="{8F33C76C-C047-402B-9979-C0F7BE86EAAA}"/>
                    </a:ext>
                  </a:extLst>
                </p14:cNvPr>
                <p14:cNvContentPartPr/>
                <p14:nvPr/>
              </p14:nvContentPartPr>
              <p14:xfrm>
                <a:off x="1332214" y="1784197"/>
                <a:ext cx="29160" cy="20160"/>
              </p14:xfrm>
            </p:contentPart>
          </mc:Choice>
          <mc:Fallback xmlns="">
            <p:pic>
              <p:nvPicPr>
                <p:cNvPr id="353" name="筆跡 352">
                  <a:extLst>
                    <a:ext uri="{FF2B5EF4-FFF2-40B4-BE49-F238E27FC236}">
                      <a16:creationId xmlns:a16="http://schemas.microsoft.com/office/drawing/2014/main" id="{8F33C76C-C047-402B-9979-C0F7BE86EAA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14214" y="1766197"/>
                  <a:ext cx="64800" cy="55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A4AF15D4-15EB-41D4-9753-F168E7C71B76}"/>
              </a:ext>
            </a:extLst>
          </p:cNvPr>
          <p:cNvSpPr txBox="1"/>
          <p:nvPr/>
        </p:nvSpPr>
        <p:spPr>
          <a:xfrm>
            <a:off x="302640" y="4498544"/>
            <a:ext cx="10225660" cy="195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讓包裝過於花俏的衛生紙也有個家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時間處</a:t>
            </a:r>
            <a:r>
              <a:rPr lang="zh-TW" altLang="en-US" sz="2800" dirty="0">
                <a:highlight>
                  <a:srgbClr val="C0C0C0"/>
                </a:highlight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留白挖空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，</a:t>
            </a:r>
            <a:r>
              <a:rPr lang="en-US" altLang="zh-TW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3D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列印完成後可鑲入電子時鐘或放照片等</a:t>
            </a:r>
            <a:endParaRPr lang="en-US" altLang="zh-TW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手機可直立式擺放在右側，訊息不漏接</a:t>
            </a:r>
          </a:p>
        </p:txBody>
      </p:sp>
    </p:spTree>
    <p:extLst>
      <p:ext uri="{BB962C8B-B14F-4D97-AF65-F5344CB8AC3E}">
        <p14:creationId xmlns:p14="http://schemas.microsoft.com/office/powerpoint/2010/main" val="706267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DC214EE-10B1-47FE-8811-5FEBB0439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64" y="0"/>
            <a:ext cx="8413754" cy="5986130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6DF374F2-D3EB-408E-B7A7-571A796CEDCF}"/>
              </a:ext>
            </a:extLst>
          </p:cNvPr>
          <p:cNvGrpSpPr/>
          <p:nvPr/>
        </p:nvGrpSpPr>
        <p:grpSpPr>
          <a:xfrm flipH="1">
            <a:off x="2805606" y="4682498"/>
            <a:ext cx="2130946" cy="609840"/>
            <a:chOff x="6676481" y="5360476"/>
            <a:chExt cx="168552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D9D88CB3-5ACD-40C0-9B4D-B3B53EA46196}"/>
                    </a:ext>
                  </a:extLst>
                </p14:cNvPr>
                <p14:cNvContentPartPr/>
                <p14:nvPr/>
              </p14:nvContentPartPr>
              <p14:xfrm>
                <a:off x="6676481" y="5360476"/>
                <a:ext cx="1630440" cy="60984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6DF3EA55-5403-43F6-96C7-67683246DD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13481" y="5297836"/>
                  <a:ext cx="175608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E39D2157-A6E3-472E-9C3C-D075E3342716}"/>
                    </a:ext>
                  </a:extLst>
                </p14:cNvPr>
                <p14:cNvContentPartPr/>
                <p14:nvPr/>
              </p14:nvContentPartPr>
              <p14:xfrm>
                <a:off x="8150321" y="5571796"/>
                <a:ext cx="211680" cy="32076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225ED097-A2DE-4C18-8F80-DC93A3BBC42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87681" y="5509156"/>
                  <a:ext cx="337320" cy="44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C2DEB38D-C648-476C-8A57-5C3852B1CED2}"/>
                  </a:ext>
                </a:extLst>
              </p14:cNvPr>
              <p14:cNvContentPartPr/>
              <p14:nvPr/>
            </p14:nvContentPartPr>
            <p14:xfrm>
              <a:off x="1847204" y="4082939"/>
              <a:ext cx="63000" cy="46980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C2DEB38D-C648-476C-8A57-5C3852B1CE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29101" y="4064939"/>
                <a:ext cx="98845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94674233-5825-4083-97C0-87F0276BB6D5}"/>
                  </a:ext>
                </a:extLst>
              </p14:cNvPr>
              <p14:cNvContentPartPr/>
              <p14:nvPr/>
            </p14:nvContentPartPr>
            <p14:xfrm>
              <a:off x="1846124" y="4039379"/>
              <a:ext cx="225360" cy="454680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94674233-5825-4083-97C0-87F0276BB6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28153" y="4021379"/>
                <a:ext cx="260943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C580E85E-E024-4045-A414-FDFD6AACC1F6}"/>
                  </a:ext>
                </a:extLst>
              </p14:cNvPr>
              <p14:cNvContentPartPr/>
              <p14:nvPr/>
            </p14:nvContentPartPr>
            <p14:xfrm>
              <a:off x="1877804" y="4189859"/>
              <a:ext cx="103680" cy="7956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C580E85E-E024-4045-A414-FDFD6AACC1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59804" y="4171859"/>
                <a:ext cx="1393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8EEC76DA-FF0D-46A2-BED8-318AA0D059A2}"/>
                  </a:ext>
                </a:extLst>
              </p14:cNvPr>
              <p14:cNvContentPartPr/>
              <p14:nvPr/>
            </p14:nvContentPartPr>
            <p14:xfrm>
              <a:off x="1899764" y="4257899"/>
              <a:ext cx="117000" cy="11592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8EEC76DA-FF0D-46A2-BED8-318AA0D059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81708" y="4239899"/>
                <a:ext cx="15275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4AB07BCE-7406-44A4-A984-05447F5768FB}"/>
                  </a:ext>
                </a:extLst>
              </p14:cNvPr>
              <p14:cNvContentPartPr/>
              <p14:nvPr/>
            </p14:nvContentPartPr>
            <p14:xfrm>
              <a:off x="2045564" y="3906899"/>
              <a:ext cx="154800" cy="25488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4AB07BCE-7406-44A4-A984-05447F5768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27564" y="3888899"/>
                <a:ext cx="190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59D4814F-D4BB-49C2-B82F-FF4282AADB58}"/>
                  </a:ext>
                </a:extLst>
              </p14:cNvPr>
              <p14:cNvContentPartPr/>
              <p14:nvPr/>
            </p14:nvContentPartPr>
            <p14:xfrm>
              <a:off x="2042324" y="4002659"/>
              <a:ext cx="87120" cy="6408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59D4814F-D4BB-49C2-B82F-FF4282AADB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24324" y="3984557"/>
                <a:ext cx="122760" cy="99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6847BCF9-D289-457D-B149-A5AAFA2F9792}"/>
                  </a:ext>
                </a:extLst>
              </p14:cNvPr>
              <p14:cNvContentPartPr/>
              <p14:nvPr/>
            </p14:nvContentPartPr>
            <p14:xfrm>
              <a:off x="2056724" y="4045139"/>
              <a:ext cx="84240" cy="11592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6847BCF9-D289-457D-B149-A5AAFA2F979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38647" y="4027139"/>
                <a:ext cx="120033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9283A8E9-42F1-42C2-B43E-BCB3F1DFF180}"/>
                  </a:ext>
                </a:extLst>
              </p14:cNvPr>
              <p14:cNvContentPartPr/>
              <p14:nvPr/>
            </p14:nvContentPartPr>
            <p14:xfrm>
              <a:off x="2211164" y="3848579"/>
              <a:ext cx="163440" cy="23904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9283A8E9-42F1-42C2-B43E-BCB3F1DFF18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93164" y="3830552"/>
                <a:ext cx="199080" cy="274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429A34FD-49F3-4113-849E-D7D57F395925}"/>
                  </a:ext>
                </a:extLst>
              </p14:cNvPr>
              <p14:cNvContentPartPr/>
              <p14:nvPr/>
            </p14:nvContentPartPr>
            <p14:xfrm>
              <a:off x="2224484" y="3919139"/>
              <a:ext cx="109800" cy="1497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429A34FD-49F3-4113-849E-D7D57F39592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06425" y="3901182"/>
                <a:ext cx="145557" cy="185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124B0200-DC33-4D92-9C00-7EF7D2D08EB1}"/>
                  </a:ext>
                </a:extLst>
              </p14:cNvPr>
              <p14:cNvContentPartPr/>
              <p14:nvPr/>
            </p14:nvContentPartPr>
            <p14:xfrm>
              <a:off x="2168324" y="4150619"/>
              <a:ext cx="110520" cy="1810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124B0200-DC33-4D92-9C00-7EF7D2D08EB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50265" y="4132655"/>
                <a:ext cx="146276" cy="216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489D3886-FD33-4BAD-BC3C-EFABA80E31E7}"/>
                  </a:ext>
                </a:extLst>
              </p14:cNvPr>
              <p14:cNvContentPartPr/>
              <p14:nvPr/>
            </p14:nvContentPartPr>
            <p14:xfrm>
              <a:off x="2285684" y="4155659"/>
              <a:ext cx="89640" cy="2628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489D3886-FD33-4BAD-BC3C-EFABA80E31E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67684" y="4137659"/>
                <a:ext cx="1252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75BCC4B6-323A-4ADD-A909-25A90E164570}"/>
                  </a:ext>
                </a:extLst>
              </p14:cNvPr>
              <p14:cNvContentPartPr/>
              <p14:nvPr/>
            </p14:nvContentPartPr>
            <p14:xfrm>
              <a:off x="2270204" y="4272299"/>
              <a:ext cx="38520" cy="8928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75BCC4B6-323A-4ADD-A909-25A90E16457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52204" y="4254226"/>
                <a:ext cx="74160" cy="125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筆跡 18">
                <a:extLst>
                  <a:ext uri="{FF2B5EF4-FFF2-40B4-BE49-F238E27FC236}">
                    <a16:creationId xmlns:a16="http://schemas.microsoft.com/office/drawing/2014/main" id="{DA04B5BE-38C7-4E22-AE99-9842A4B87EAB}"/>
                  </a:ext>
                </a:extLst>
              </p14:cNvPr>
              <p14:cNvContentPartPr/>
              <p14:nvPr/>
            </p14:nvContentPartPr>
            <p14:xfrm>
              <a:off x="2340404" y="4311899"/>
              <a:ext cx="79200" cy="149400"/>
            </p14:xfrm>
          </p:contentPart>
        </mc:Choice>
        <mc:Fallback xmlns="">
          <p:pic>
            <p:nvPicPr>
              <p:cNvPr id="19" name="筆跡 18">
                <a:extLst>
                  <a:ext uri="{FF2B5EF4-FFF2-40B4-BE49-F238E27FC236}">
                    <a16:creationId xmlns:a16="http://schemas.microsoft.com/office/drawing/2014/main" id="{DA04B5BE-38C7-4E22-AE99-9842A4B87EA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22485" y="4293899"/>
                <a:ext cx="114679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EE02C943-1340-4743-9D22-FE487184C138}"/>
                  </a:ext>
                </a:extLst>
              </p14:cNvPr>
              <p14:cNvContentPartPr/>
              <p14:nvPr/>
            </p14:nvContentPartPr>
            <p14:xfrm>
              <a:off x="2526884" y="3817259"/>
              <a:ext cx="479520" cy="16812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EE02C943-1340-4743-9D22-FE487184C13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8898" y="3799259"/>
                <a:ext cx="515133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FC11A02A-1BBF-45EC-90CA-76D0C053476F}"/>
                  </a:ext>
                </a:extLst>
              </p14:cNvPr>
              <p14:cNvContentPartPr/>
              <p14:nvPr/>
            </p14:nvContentPartPr>
            <p14:xfrm>
              <a:off x="2668004" y="3848579"/>
              <a:ext cx="7920" cy="22356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FC11A02A-1BBF-45EC-90CA-76D0C053476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650004" y="3830579"/>
                <a:ext cx="435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15DCD0A5-8A72-4CAE-BF9B-621F1D639890}"/>
                  </a:ext>
                </a:extLst>
              </p14:cNvPr>
              <p14:cNvContentPartPr/>
              <p14:nvPr/>
            </p14:nvContentPartPr>
            <p14:xfrm>
              <a:off x="2758724" y="3820859"/>
              <a:ext cx="96840" cy="20124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15DCD0A5-8A72-4CAE-BF9B-621F1D63989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740724" y="3802891"/>
                <a:ext cx="132480" cy="236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A70A43B8-6B33-432E-8326-AB13BC9F7190}"/>
                  </a:ext>
                </a:extLst>
              </p14:cNvPr>
              <p14:cNvContentPartPr/>
              <p14:nvPr/>
            </p14:nvContentPartPr>
            <p14:xfrm>
              <a:off x="2848364" y="3802499"/>
              <a:ext cx="14040" cy="17640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A70A43B8-6B33-432E-8326-AB13BC9F719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30814" y="3784499"/>
                <a:ext cx="48789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6D06ECE0-3BC9-48CF-A26A-1005E7592BDB}"/>
                  </a:ext>
                </a:extLst>
              </p14:cNvPr>
              <p14:cNvContentPartPr/>
              <p14:nvPr/>
            </p14:nvContentPartPr>
            <p14:xfrm>
              <a:off x="2948444" y="3781979"/>
              <a:ext cx="90360" cy="17640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6D06ECE0-3BC9-48CF-A26A-1005E7592BD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30444" y="3763942"/>
                <a:ext cx="126000" cy="212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筆跡 24">
                <a:extLst>
                  <a:ext uri="{FF2B5EF4-FFF2-40B4-BE49-F238E27FC236}">
                    <a16:creationId xmlns:a16="http://schemas.microsoft.com/office/drawing/2014/main" id="{5343A908-E176-45CE-8FC6-83AAA7229AB2}"/>
                  </a:ext>
                </a:extLst>
              </p14:cNvPr>
              <p14:cNvContentPartPr/>
              <p14:nvPr/>
            </p14:nvContentPartPr>
            <p14:xfrm>
              <a:off x="2682044" y="4183019"/>
              <a:ext cx="8280" cy="150480"/>
            </p14:xfrm>
          </p:contentPart>
        </mc:Choice>
        <mc:Fallback xmlns="">
          <p:pic>
            <p:nvPicPr>
              <p:cNvPr id="25" name="筆跡 24">
                <a:extLst>
                  <a:ext uri="{FF2B5EF4-FFF2-40B4-BE49-F238E27FC236}">
                    <a16:creationId xmlns:a16="http://schemas.microsoft.com/office/drawing/2014/main" id="{5343A908-E176-45CE-8FC6-83AAA7229AB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63226" y="4165019"/>
                <a:ext cx="455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57EECFE5-270E-4CF1-9B2C-7E3FF18DC9DC}"/>
                  </a:ext>
                </a:extLst>
              </p14:cNvPr>
              <p14:cNvContentPartPr/>
              <p14:nvPr/>
            </p14:nvContentPartPr>
            <p14:xfrm>
              <a:off x="2692124" y="4058819"/>
              <a:ext cx="352080" cy="13284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57EECFE5-270E-4CF1-9B2C-7E3FF18DC9D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74124" y="4040819"/>
                <a:ext cx="3877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B900568D-90A9-4F1B-87DC-188E9C67178C}"/>
                  </a:ext>
                </a:extLst>
              </p14:cNvPr>
              <p14:cNvContentPartPr/>
              <p14:nvPr/>
            </p14:nvContentPartPr>
            <p14:xfrm>
              <a:off x="2805524" y="4237019"/>
              <a:ext cx="6840" cy="9144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B900568D-90A9-4F1B-87DC-188E9C67178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87524" y="4219019"/>
                <a:ext cx="42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51287633-88FB-4CF1-973A-D1E3A13334B4}"/>
                  </a:ext>
                </a:extLst>
              </p14:cNvPr>
              <p14:cNvContentPartPr/>
              <p14:nvPr/>
            </p14:nvContentPartPr>
            <p14:xfrm>
              <a:off x="2824964" y="4185899"/>
              <a:ext cx="149040" cy="8748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51287633-88FB-4CF1-973A-D1E3A13334B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06964" y="4167899"/>
                <a:ext cx="184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117FA74E-715C-4CE6-AC60-67994BBBF478}"/>
                  </a:ext>
                </a:extLst>
              </p14:cNvPr>
              <p14:cNvContentPartPr/>
              <p14:nvPr/>
            </p14:nvContentPartPr>
            <p14:xfrm>
              <a:off x="2904524" y="4126139"/>
              <a:ext cx="24840" cy="28080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117FA74E-715C-4CE6-AC60-67994BBBF47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86524" y="4108139"/>
                <a:ext cx="604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66832260-26A8-4491-A5F2-1BCA8B955F0E}"/>
                  </a:ext>
                </a:extLst>
              </p14:cNvPr>
              <p14:cNvContentPartPr/>
              <p14:nvPr/>
            </p14:nvContentPartPr>
            <p14:xfrm>
              <a:off x="3425804" y="3761099"/>
              <a:ext cx="219960" cy="24228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66832260-26A8-4491-A5F2-1BCA8B955F0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07804" y="3743099"/>
                <a:ext cx="25560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群組 30">
            <a:extLst>
              <a:ext uri="{FF2B5EF4-FFF2-40B4-BE49-F238E27FC236}">
                <a16:creationId xmlns:a16="http://schemas.microsoft.com/office/drawing/2014/main" id="{0E71A75B-EB08-4FA5-8DDB-3D261ABC7D0A}"/>
              </a:ext>
            </a:extLst>
          </p:cNvPr>
          <p:cNvGrpSpPr/>
          <p:nvPr/>
        </p:nvGrpSpPr>
        <p:grpSpPr>
          <a:xfrm>
            <a:off x="3501764" y="4145219"/>
            <a:ext cx="221400" cy="181800"/>
            <a:chOff x="10345553" y="5429236"/>
            <a:chExt cx="22140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AAA2500A-D5C8-4EFC-8410-122C24C2E19C}"/>
                    </a:ext>
                  </a:extLst>
                </p14:cNvPr>
                <p14:cNvContentPartPr/>
                <p14:nvPr/>
              </p14:nvContentPartPr>
              <p14:xfrm>
                <a:off x="10345553" y="5436076"/>
                <a:ext cx="29160" cy="17244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F3C6A8DA-5F9D-44B8-B655-C796B1CCF0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327913" y="5418436"/>
                  <a:ext cx="648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E855B050-A469-4976-BAF6-AEF3D6C97698}"/>
                    </a:ext>
                  </a:extLst>
                </p14:cNvPr>
                <p14:cNvContentPartPr/>
                <p14:nvPr/>
              </p14:nvContentPartPr>
              <p14:xfrm>
                <a:off x="10364993" y="5429236"/>
                <a:ext cx="201960" cy="181800"/>
              </p14:xfrm>
            </p:contentPart>
          </mc:Choice>
          <mc:Fallback xmlns="">
            <p:pic>
              <p:nvPicPr>
                <p:cNvPr id="60" name="筆跡 59">
                  <a:extLst>
                    <a:ext uri="{FF2B5EF4-FFF2-40B4-BE49-F238E27FC236}">
                      <a16:creationId xmlns:a16="http://schemas.microsoft.com/office/drawing/2014/main" id="{DF5C3AEE-9170-4F05-8CDF-76E7703508B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47353" y="5411236"/>
                  <a:ext cx="237600" cy="217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35B66CD-D934-4192-BDBA-73E54F6314A5}"/>
              </a:ext>
            </a:extLst>
          </p:cNvPr>
          <p:cNvSpPr txBox="1"/>
          <p:nvPr/>
        </p:nvSpPr>
        <p:spPr>
          <a:xfrm>
            <a:off x="170109" y="6033905"/>
            <a:ext cx="8413754" cy="65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後方還有膠帶台，需要黏貼物品時可直接使用</a:t>
            </a:r>
          </a:p>
        </p:txBody>
      </p:sp>
    </p:spTree>
    <p:extLst>
      <p:ext uri="{BB962C8B-B14F-4D97-AF65-F5344CB8AC3E}">
        <p14:creationId xmlns:p14="http://schemas.microsoft.com/office/powerpoint/2010/main" val="19308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84D6CF30-2313-4D8A-A5AF-3D208FBF0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16" y="78872"/>
            <a:ext cx="7852967" cy="67791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筆跡 61">
                <a:extLst>
                  <a:ext uri="{FF2B5EF4-FFF2-40B4-BE49-F238E27FC236}">
                    <a16:creationId xmlns:a16="http://schemas.microsoft.com/office/drawing/2014/main" id="{5E2C2EE2-707A-4636-8B1B-8109E357237F}"/>
                  </a:ext>
                </a:extLst>
              </p14:cNvPr>
              <p14:cNvContentPartPr/>
              <p14:nvPr/>
            </p14:nvContentPartPr>
            <p14:xfrm>
              <a:off x="834545" y="799102"/>
              <a:ext cx="703440" cy="111960"/>
            </p14:xfrm>
          </p:contentPart>
        </mc:Choice>
        <mc:Fallback xmlns="">
          <p:pic>
            <p:nvPicPr>
              <p:cNvPr id="62" name="筆跡 61">
                <a:extLst>
                  <a:ext uri="{FF2B5EF4-FFF2-40B4-BE49-F238E27FC236}">
                    <a16:creationId xmlns:a16="http://schemas.microsoft.com/office/drawing/2014/main" id="{5E2C2EE2-707A-4636-8B1B-8109E35723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905" y="655102"/>
                <a:ext cx="8470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6" name="筆跡 65">
                <a:extLst>
                  <a:ext uri="{FF2B5EF4-FFF2-40B4-BE49-F238E27FC236}">
                    <a16:creationId xmlns:a16="http://schemas.microsoft.com/office/drawing/2014/main" id="{276558B8-0CE1-492D-8CBA-A3557E54DCFF}"/>
                  </a:ext>
                </a:extLst>
              </p14:cNvPr>
              <p14:cNvContentPartPr/>
              <p14:nvPr/>
            </p14:nvContentPartPr>
            <p14:xfrm>
              <a:off x="1229465" y="864982"/>
              <a:ext cx="77760" cy="708480"/>
            </p14:xfrm>
          </p:contentPart>
        </mc:Choice>
        <mc:Fallback xmlns="">
          <p:pic>
            <p:nvPicPr>
              <p:cNvPr id="66" name="筆跡 65">
                <a:extLst>
                  <a:ext uri="{FF2B5EF4-FFF2-40B4-BE49-F238E27FC236}">
                    <a16:creationId xmlns:a16="http://schemas.microsoft.com/office/drawing/2014/main" id="{276558B8-0CE1-492D-8CBA-A3557E54DC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7465" y="721342"/>
                <a:ext cx="221400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筆跡 96">
                <a:extLst>
                  <a:ext uri="{FF2B5EF4-FFF2-40B4-BE49-F238E27FC236}">
                    <a16:creationId xmlns:a16="http://schemas.microsoft.com/office/drawing/2014/main" id="{506EEFB1-A9D9-4DE4-A0E2-DB6D32B31CAD}"/>
                  </a:ext>
                </a:extLst>
              </p14:cNvPr>
              <p14:cNvContentPartPr/>
              <p14:nvPr/>
            </p14:nvContentPartPr>
            <p14:xfrm>
              <a:off x="1872785" y="732142"/>
              <a:ext cx="43920" cy="875160"/>
            </p14:xfrm>
          </p:contentPart>
        </mc:Choice>
        <mc:Fallback xmlns="">
          <p:pic>
            <p:nvPicPr>
              <p:cNvPr id="97" name="筆跡 96">
                <a:extLst>
                  <a:ext uri="{FF2B5EF4-FFF2-40B4-BE49-F238E27FC236}">
                    <a16:creationId xmlns:a16="http://schemas.microsoft.com/office/drawing/2014/main" id="{506EEFB1-A9D9-4DE4-A0E2-DB6D32B31C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0785" y="588142"/>
                <a:ext cx="187560" cy="11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筆跡 97">
                <a:extLst>
                  <a:ext uri="{FF2B5EF4-FFF2-40B4-BE49-F238E27FC236}">
                    <a16:creationId xmlns:a16="http://schemas.microsoft.com/office/drawing/2014/main" id="{CF806470-C72F-4B45-BCE6-27B13838D2DC}"/>
                  </a:ext>
                </a:extLst>
              </p14:cNvPr>
              <p14:cNvContentPartPr/>
              <p14:nvPr/>
            </p14:nvContentPartPr>
            <p14:xfrm>
              <a:off x="1864145" y="1076302"/>
              <a:ext cx="538200" cy="76680"/>
            </p14:xfrm>
          </p:contentPart>
        </mc:Choice>
        <mc:Fallback xmlns="">
          <p:pic>
            <p:nvPicPr>
              <p:cNvPr id="98" name="筆跡 97">
                <a:extLst>
                  <a:ext uri="{FF2B5EF4-FFF2-40B4-BE49-F238E27FC236}">
                    <a16:creationId xmlns:a16="http://schemas.microsoft.com/office/drawing/2014/main" id="{CF806470-C72F-4B45-BCE6-27B13838D2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92505" y="932662"/>
                <a:ext cx="6818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筆跡 98">
                <a:extLst>
                  <a:ext uri="{FF2B5EF4-FFF2-40B4-BE49-F238E27FC236}">
                    <a16:creationId xmlns:a16="http://schemas.microsoft.com/office/drawing/2014/main" id="{42D55E51-61D0-4F63-88DE-38C4B3DB7F28}"/>
                  </a:ext>
                </a:extLst>
              </p14:cNvPr>
              <p14:cNvContentPartPr/>
              <p14:nvPr/>
            </p14:nvContentPartPr>
            <p14:xfrm>
              <a:off x="2401985" y="709822"/>
              <a:ext cx="61200" cy="774000"/>
            </p14:xfrm>
          </p:contentPart>
        </mc:Choice>
        <mc:Fallback xmlns="">
          <p:pic>
            <p:nvPicPr>
              <p:cNvPr id="99" name="筆跡 98">
                <a:extLst>
                  <a:ext uri="{FF2B5EF4-FFF2-40B4-BE49-F238E27FC236}">
                    <a16:creationId xmlns:a16="http://schemas.microsoft.com/office/drawing/2014/main" id="{42D55E51-61D0-4F63-88DE-38C4B3DB7F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29985" y="565822"/>
                <a:ext cx="204840" cy="10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筆跡 99">
                <a:extLst>
                  <a:ext uri="{FF2B5EF4-FFF2-40B4-BE49-F238E27FC236}">
                    <a16:creationId xmlns:a16="http://schemas.microsoft.com/office/drawing/2014/main" id="{F821C29D-65AC-4F09-865C-AEAC54B448AB}"/>
                  </a:ext>
                </a:extLst>
              </p14:cNvPr>
              <p14:cNvContentPartPr/>
              <p14:nvPr/>
            </p14:nvContentPartPr>
            <p14:xfrm>
              <a:off x="2742905" y="663022"/>
              <a:ext cx="595800" cy="965880"/>
            </p14:xfrm>
          </p:contentPart>
        </mc:Choice>
        <mc:Fallback xmlns="">
          <p:pic>
            <p:nvPicPr>
              <p:cNvPr id="100" name="筆跡 99">
                <a:extLst>
                  <a:ext uri="{FF2B5EF4-FFF2-40B4-BE49-F238E27FC236}">
                    <a16:creationId xmlns:a16="http://schemas.microsoft.com/office/drawing/2014/main" id="{F821C29D-65AC-4F09-865C-AEAC54B448A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71265" y="519022"/>
                <a:ext cx="739440" cy="12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1" name="筆跡 100">
                <a:extLst>
                  <a:ext uri="{FF2B5EF4-FFF2-40B4-BE49-F238E27FC236}">
                    <a16:creationId xmlns:a16="http://schemas.microsoft.com/office/drawing/2014/main" id="{7CC8D9F9-4AB1-4CDD-A124-13B31D410274}"/>
                  </a:ext>
                </a:extLst>
              </p14:cNvPr>
              <p14:cNvContentPartPr/>
              <p14:nvPr/>
            </p14:nvContentPartPr>
            <p14:xfrm>
              <a:off x="2768465" y="1141822"/>
              <a:ext cx="457560" cy="82440"/>
            </p14:xfrm>
          </p:contentPart>
        </mc:Choice>
        <mc:Fallback xmlns="">
          <p:pic>
            <p:nvPicPr>
              <p:cNvPr id="101" name="筆跡 100">
                <a:extLst>
                  <a:ext uri="{FF2B5EF4-FFF2-40B4-BE49-F238E27FC236}">
                    <a16:creationId xmlns:a16="http://schemas.microsoft.com/office/drawing/2014/main" id="{7CC8D9F9-4AB1-4CDD-A124-13B31D4102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96825" y="998182"/>
                <a:ext cx="6012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2" name="筆跡 101">
                <a:extLst>
                  <a:ext uri="{FF2B5EF4-FFF2-40B4-BE49-F238E27FC236}">
                    <a16:creationId xmlns:a16="http://schemas.microsoft.com/office/drawing/2014/main" id="{3AC955BF-7075-4576-A08E-24BB9BDFEAB7}"/>
                  </a:ext>
                </a:extLst>
              </p14:cNvPr>
              <p14:cNvContentPartPr/>
              <p14:nvPr/>
            </p14:nvContentPartPr>
            <p14:xfrm>
              <a:off x="3633545" y="714142"/>
              <a:ext cx="74160" cy="868680"/>
            </p14:xfrm>
          </p:contentPart>
        </mc:Choice>
        <mc:Fallback xmlns="">
          <p:pic>
            <p:nvPicPr>
              <p:cNvPr id="102" name="筆跡 101">
                <a:extLst>
                  <a:ext uri="{FF2B5EF4-FFF2-40B4-BE49-F238E27FC236}">
                    <a16:creationId xmlns:a16="http://schemas.microsoft.com/office/drawing/2014/main" id="{3AC955BF-7075-4576-A08E-24BB9BDFEA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61545" y="570142"/>
                <a:ext cx="217800" cy="11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3" name="筆跡 102">
                <a:extLst>
                  <a:ext uri="{FF2B5EF4-FFF2-40B4-BE49-F238E27FC236}">
                    <a16:creationId xmlns:a16="http://schemas.microsoft.com/office/drawing/2014/main" id="{9831FD9B-9705-428E-AD7B-7F0755F3F363}"/>
                  </a:ext>
                </a:extLst>
              </p14:cNvPr>
              <p14:cNvContentPartPr/>
              <p14:nvPr/>
            </p14:nvContentPartPr>
            <p14:xfrm>
              <a:off x="3606905" y="739342"/>
              <a:ext cx="519480" cy="740160"/>
            </p14:xfrm>
          </p:contentPart>
        </mc:Choice>
        <mc:Fallback xmlns="">
          <p:pic>
            <p:nvPicPr>
              <p:cNvPr id="103" name="筆跡 102">
                <a:extLst>
                  <a:ext uri="{FF2B5EF4-FFF2-40B4-BE49-F238E27FC236}">
                    <a16:creationId xmlns:a16="http://schemas.microsoft.com/office/drawing/2014/main" id="{9831FD9B-9705-428E-AD7B-7F0755F3F36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34905" y="595342"/>
                <a:ext cx="66312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4" name="筆跡 103">
                <a:extLst>
                  <a:ext uri="{FF2B5EF4-FFF2-40B4-BE49-F238E27FC236}">
                    <a16:creationId xmlns:a16="http://schemas.microsoft.com/office/drawing/2014/main" id="{3791CDC4-B62C-4B49-8A3B-DA9E99142D64}"/>
                  </a:ext>
                </a:extLst>
              </p14:cNvPr>
              <p14:cNvContentPartPr/>
              <p14:nvPr/>
            </p14:nvContentPartPr>
            <p14:xfrm>
              <a:off x="4069145" y="732142"/>
              <a:ext cx="68040" cy="811440"/>
            </p14:xfrm>
          </p:contentPart>
        </mc:Choice>
        <mc:Fallback xmlns="">
          <p:pic>
            <p:nvPicPr>
              <p:cNvPr id="104" name="筆跡 103">
                <a:extLst>
                  <a:ext uri="{FF2B5EF4-FFF2-40B4-BE49-F238E27FC236}">
                    <a16:creationId xmlns:a16="http://schemas.microsoft.com/office/drawing/2014/main" id="{3791CDC4-B62C-4B49-8A3B-DA9E99142D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97145" y="588142"/>
                <a:ext cx="211680" cy="10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5" name="筆跡 104">
                <a:extLst>
                  <a:ext uri="{FF2B5EF4-FFF2-40B4-BE49-F238E27FC236}">
                    <a16:creationId xmlns:a16="http://schemas.microsoft.com/office/drawing/2014/main" id="{21599024-B5A4-464D-A2E0-CEE280152604}"/>
                  </a:ext>
                </a:extLst>
              </p14:cNvPr>
              <p14:cNvContentPartPr/>
              <p14:nvPr/>
            </p14:nvContentPartPr>
            <p14:xfrm>
              <a:off x="4421225" y="717742"/>
              <a:ext cx="30960" cy="785160"/>
            </p14:xfrm>
          </p:contentPart>
        </mc:Choice>
        <mc:Fallback xmlns="">
          <p:pic>
            <p:nvPicPr>
              <p:cNvPr id="105" name="筆跡 104">
                <a:extLst>
                  <a:ext uri="{FF2B5EF4-FFF2-40B4-BE49-F238E27FC236}">
                    <a16:creationId xmlns:a16="http://schemas.microsoft.com/office/drawing/2014/main" id="{21599024-B5A4-464D-A2E0-CEE28015260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49585" y="573742"/>
                <a:ext cx="1746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6" name="筆跡 105">
                <a:extLst>
                  <a:ext uri="{FF2B5EF4-FFF2-40B4-BE49-F238E27FC236}">
                    <a16:creationId xmlns:a16="http://schemas.microsoft.com/office/drawing/2014/main" id="{69145787-E3E2-4C4C-AB7D-C4F7A4B42065}"/>
                  </a:ext>
                </a:extLst>
              </p14:cNvPr>
              <p14:cNvContentPartPr/>
              <p14:nvPr/>
            </p14:nvContentPartPr>
            <p14:xfrm>
              <a:off x="4398905" y="739342"/>
              <a:ext cx="456120" cy="727200"/>
            </p14:xfrm>
          </p:contentPart>
        </mc:Choice>
        <mc:Fallback xmlns="">
          <p:pic>
            <p:nvPicPr>
              <p:cNvPr id="106" name="筆跡 105">
                <a:extLst>
                  <a:ext uri="{FF2B5EF4-FFF2-40B4-BE49-F238E27FC236}">
                    <a16:creationId xmlns:a16="http://schemas.microsoft.com/office/drawing/2014/main" id="{69145787-E3E2-4C4C-AB7D-C4F7A4B4206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27265" y="595342"/>
                <a:ext cx="59976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7" name="筆跡 106">
                <a:extLst>
                  <a:ext uri="{FF2B5EF4-FFF2-40B4-BE49-F238E27FC236}">
                    <a16:creationId xmlns:a16="http://schemas.microsoft.com/office/drawing/2014/main" id="{F8A867D7-78A7-4E1E-B39C-EEF47E7808F8}"/>
                  </a:ext>
                </a:extLst>
              </p14:cNvPr>
              <p14:cNvContentPartPr/>
              <p14:nvPr/>
            </p14:nvContentPartPr>
            <p14:xfrm>
              <a:off x="8312105" y="478342"/>
              <a:ext cx="201600" cy="369720"/>
            </p14:xfrm>
          </p:contentPart>
        </mc:Choice>
        <mc:Fallback xmlns="">
          <p:pic>
            <p:nvPicPr>
              <p:cNvPr id="107" name="筆跡 106">
                <a:extLst>
                  <a:ext uri="{FF2B5EF4-FFF2-40B4-BE49-F238E27FC236}">
                    <a16:creationId xmlns:a16="http://schemas.microsoft.com/office/drawing/2014/main" id="{F8A867D7-78A7-4E1E-B39C-EEF47E7808F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40105" y="334342"/>
                <a:ext cx="34524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8" name="筆跡 107">
                <a:extLst>
                  <a:ext uri="{FF2B5EF4-FFF2-40B4-BE49-F238E27FC236}">
                    <a16:creationId xmlns:a16="http://schemas.microsoft.com/office/drawing/2014/main" id="{5CAD36AC-F186-407B-ACC0-F11EE27E34E5}"/>
                  </a:ext>
                </a:extLst>
              </p14:cNvPr>
              <p14:cNvContentPartPr/>
              <p14:nvPr/>
            </p14:nvContentPartPr>
            <p14:xfrm>
              <a:off x="8488865" y="499942"/>
              <a:ext cx="234000" cy="724320"/>
            </p14:xfrm>
          </p:contentPart>
        </mc:Choice>
        <mc:Fallback xmlns="">
          <p:pic>
            <p:nvPicPr>
              <p:cNvPr id="108" name="筆跡 107">
                <a:extLst>
                  <a:ext uri="{FF2B5EF4-FFF2-40B4-BE49-F238E27FC236}">
                    <a16:creationId xmlns:a16="http://schemas.microsoft.com/office/drawing/2014/main" id="{5CAD36AC-F186-407B-ACC0-F11EE27E34E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16865" y="355942"/>
                <a:ext cx="377640" cy="10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8" name="筆跡 117">
                <a:extLst>
                  <a:ext uri="{FF2B5EF4-FFF2-40B4-BE49-F238E27FC236}">
                    <a16:creationId xmlns:a16="http://schemas.microsoft.com/office/drawing/2014/main" id="{99D4FB1B-6722-42FC-8003-2DB6118FCF4B}"/>
                  </a:ext>
                </a:extLst>
              </p14:cNvPr>
              <p14:cNvContentPartPr/>
              <p14:nvPr/>
            </p14:nvContentPartPr>
            <p14:xfrm>
              <a:off x="8894585" y="559702"/>
              <a:ext cx="435960" cy="725400"/>
            </p14:xfrm>
          </p:contentPart>
        </mc:Choice>
        <mc:Fallback xmlns="">
          <p:pic>
            <p:nvPicPr>
              <p:cNvPr id="118" name="筆跡 117">
                <a:extLst>
                  <a:ext uri="{FF2B5EF4-FFF2-40B4-BE49-F238E27FC236}">
                    <a16:creationId xmlns:a16="http://schemas.microsoft.com/office/drawing/2014/main" id="{99D4FB1B-6722-42FC-8003-2DB6118FCF4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22585" y="416062"/>
                <a:ext cx="579600" cy="10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9" name="筆跡 118">
                <a:extLst>
                  <a:ext uri="{FF2B5EF4-FFF2-40B4-BE49-F238E27FC236}">
                    <a16:creationId xmlns:a16="http://schemas.microsoft.com/office/drawing/2014/main" id="{3BDE5F27-29BD-4C9E-BB4D-33D5ADE74716}"/>
                  </a:ext>
                </a:extLst>
              </p14:cNvPr>
              <p14:cNvContentPartPr/>
              <p14:nvPr/>
            </p14:nvContentPartPr>
            <p14:xfrm>
              <a:off x="9568865" y="580942"/>
              <a:ext cx="401760" cy="732960"/>
            </p14:xfrm>
          </p:contentPart>
        </mc:Choice>
        <mc:Fallback xmlns="">
          <p:pic>
            <p:nvPicPr>
              <p:cNvPr id="119" name="筆跡 118">
                <a:extLst>
                  <a:ext uri="{FF2B5EF4-FFF2-40B4-BE49-F238E27FC236}">
                    <a16:creationId xmlns:a16="http://schemas.microsoft.com/office/drawing/2014/main" id="{3BDE5F27-29BD-4C9E-BB4D-33D5ADE7471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96865" y="437302"/>
                <a:ext cx="54540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20" name="筆跡 119">
                <a:extLst>
                  <a:ext uri="{FF2B5EF4-FFF2-40B4-BE49-F238E27FC236}">
                    <a16:creationId xmlns:a16="http://schemas.microsoft.com/office/drawing/2014/main" id="{3C81C214-5B03-4533-9229-D80DDC4B3965}"/>
                  </a:ext>
                </a:extLst>
              </p14:cNvPr>
              <p14:cNvContentPartPr/>
              <p14:nvPr/>
            </p14:nvContentPartPr>
            <p14:xfrm>
              <a:off x="10573625" y="543142"/>
              <a:ext cx="30240" cy="313560"/>
            </p14:xfrm>
          </p:contentPart>
        </mc:Choice>
        <mc:Fallback xmlns="">
          <p:pic>
            <p:nvPicPr>
              <p:cNvPr id="120" name="筆跡 119">
                <a:extLst>
                  <a:ext uri="{FF2B5EF4-FFF2-40B4-BE49-F238E27FC236}">
                    <a16:creationId xmlns:a16="http://schemas.microsoft.com/office/drawing/2014/main" id="{3C81C214-5B03-4533-9229-D80DDC4B396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501985" y="399142"/>
                <a:ext cx="173880" cy="6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1" name="筆跡 120">
                <a:extLst>
                  <a:ext uri="{FF2B5EF4-FFF2-40B4-BE49-F238E27FC236}">
                    <a16:creationId xmlns:a16="http://schemas.microsoft.com/office/drawing/2014/main" id="{74065EEA-724A-49C4-A8A3-AB12A6ADF6D9}"/>
                  </a:ext>
                </a:extLst>
              </p14:cNvPr>
              <p14:cNvContentPartPr/>
              <p14:nvPr/>
            </p14:nvContentPartPr>
            <p14:xfrm>
              <a:off x="10593785" y="1261342"/>
              <a:ext cx="360" cy="360"/>
            </p14:xfrm>
          </p:contentPart>
        </mc:Choice>
        <mc:Fallback xmlns="">
          <p:pic>
            <p:nvPicPr>
              <p:cNvPr id="121" name="筆跡 120">
                <a:extLst>
                  <a:ext uri="{FF2B5EF4-FFF2-40B4-BE49-F238E27FC236}">
                    <a16:creationId xmlns:a16="http://schemas.microsoft.com/office/drawing/2014/main" id="{74065EEA-724A-49C4-A8A3-AB12A6ADF6D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522145" y="1117342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307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93</Words>
  <Application>Microsoft Macintosh PowerPoint</Application>
  <PresentationFormat>寬螢幕</PresentationFormat>
  <Paragraphs>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 Light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7</cp:revision>
  <dcterms:created xsi:type="dcterms:W3CDTF">2022-04-21T07:21:15Z</dcterms:created>
  <dcterms:modified xsi:type="dcterms:W3CDTF">2022-04-28T02:51:05Z</dcterms:modified>
</cp:coreProperties>
</file>